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3.xml" ContentType="application/vnd.openxmlformats-officedocument.presentationml.notesSlide+xml"/>
  <Override PartName="/ppt/ink/ink15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6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327" r:id="rId2"/>
    <p:sldId id="2501" r:id="rId3"/>
    <p:sldId id="2877" r:id="rId4"/>
    <p:sldId id="1183" r:id="rId5"/>
    <p:sldId id="2883" r:id="rId6"/>
    <p:sldId id="2481" r:id="rId7"/>
    <p:sldId id="2879" r:id="rId8"/>
    <p:sldId id="2869" r:id="rId9"/>
    <p:sldId id="2884" r:id="rId10"/>
    <p:sldId id="2885" r:id="rId11"/>
    <p:sldId id="2890" r:id="rId12"/>
    <p:sldId id="2886" r:id="rId13"/>
    <p:sldId id="2887" r:id="rId14"/>
    <p:sldId id="2888" r:id="rId15"/>
    <p:sldId id="2880" r:id="rId16"/>
    <p:sldId id="2876" r:id="rId17"/>
    <p:sldId id="2295" r:id="rId18"/>
    <p:sldId id="2296" r:id="rId19"/>
    <p:sldId id="2297" r:id="rId20"/>
    <p:sldId id="2871" r:id="rId21"/>
    <p:sldId id="2872" r:id="rId22"/>
    <p:sldId id="286" r:id="rId23"/>
    <p:sldId id="2294" r:id="rId24"/>
    <p:sldId id="2873" r:id="rId25"/>
    <p:sldId id="2908" r:id="rId2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74" d="100"/>
          <a:sy n="74" d="100"/>
        </p:scale>
        <p:origin x="17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06:58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716 5186 27647 0,'-3'-6'2448'0,"1"3"-1952"0,0 3-496 0,0 0 0 0,2 3 928 0,-1-3 96 0,0 0 0 0,-2 1 16 0,2 2-1248 0,-1 3-256 0,0 4-48 0,4 2-16 0,-1 7-640 0,3 3-128 0,-1 3-32 0,1 3 0 0,0 2 656 0,-1 1 128 0,2 1 32 0,0-1 0 0,3 3 0 0,-1-1 16 0,3-5 0 0,1-2 0 0,3 1 288 0,-1-5 48 0,0-2 16 0,-1-5 0 0,2-1 336 0,-2-6 80 0,0-2 16 0,0-6 0 0,-4-2 944 0,2-7 192 16,-1-2 48-16,-1-6 0 0,1-3 448 0,1-6 80 15,1-5 32-15,0-7 0 16,4-5-640-16,1-6-128 0,3-5-32 0,0-5 0 0,4-2-576 0,0-2-112 15,2 0-32-15,2 0 0 0,3 2-512 0,3-4 0 16,7 2 0-16,6 0 0 0,2 4-160 0,7 6-144 16,9 0-16-16,7 5-16 0,8 3 336 0,4 2-176 0,3 1 176 0,-4 7-128 15,-1 7 128-15,-3 3-208 0,-2 7 80 0,-5 4-11392 16,-4 5-2256-16</inkml:trace>
  <inkml:trace contextRef="#ctx0" brushRef="#br0" timeOffset="6584.56">1497 8048 21183 0,'-6'-7'1888'0,"1"4"-1504"0,4-2-384 0,2 4 0 0,1-2 176 0,-1 1-48 0,-2-3 0 0,-1-4 0 0,2-1 304 0,-1 0 48 0,1 4 16 0,0 4 0 0,1 2 496 0,-1 2 96 0,0 8 32 15,-1 2 0-15,0 4-480 0,-2 3-80 16,1 3-32-16,-1 7 0 0,1 3-16 0,-1 4-16 16,3 9 0-16,2 0 0 0,0 2-304 0,3-3-64 0,3 1-128 0,1-7 192 15,1-6 320-15,1-3 48 0,4-4 16 0,-2-6 0 16,2-1 320-16,-2-2 64 0,3-4 0 0,0 2 16 15,0-4-224-15,-1-2-48 0,0 2-16 0,-1-4 0 16,-2 1-240-16,2-1-64 0,0-4 0 16,1-1 0-16,0-1-144 0,0-2-48 0,1-3 0 15,0-4 0-15,0-1 96 0,3-4 16 0,2-6 0 0,5-6 0 16,5-8 64-16,2-4 16 0,0 0 0 16,9-13 0-16,10-14 32 0,5-6 16 0,1-4 0 15,2-2 0-15,3-7-176 0,4-5-48 0,4-6 0 0,2 3 0 16,-6 7-208-16,1 3 0 0,4 3 0 0,-1 4 0 15,0 4-544-15,-1 4 0 0,2 4 0 0,-4 8 0 16,-2 9-224-16,-2 0-64 0,2 7 0 0,0 1-18048 0</inkml:trace>
  <inkml:trace contextRef="#ctx0" brushRef="#br0" timeOffset="8095.56">1400 9726 41471 0,'6'-5'3680'0,"-1"3"-2944"0,-3 2-592 0,0 0-144 0,0 4-192 0,2-1-64 0,3-3 0 0,4 5-16 0,4 3-256 0,1 5-48 0,0 3-16 0,-2 5 0 15,-3 2 336-15,-2 4 80 0,-2 2 16 0,-1-1 0 16,2 4-288-16,-1 1-48 0,3-2-16 0,1 1 0 0,2-4 864 0,3 1 160 15,1-1 48-15,3 0 0 0,3 1 272 0,1-4 64 16,0 1 16-16,0-4 0 0,1-1-480 0,-3-5-112 16,0-4 0-16,-3-2-16 0,-2-2 64 0,-1-3 16 15,-1-2 0-15,0-5 0 0,0-2-80 0,-1-2-16 16,1-4 0-16,1-6 0 0,2-3 160 0,-1-5 16 0,2-6 16 16,2-1 0-16,1-4-288 0,5-9-48 15,5-7-16-15,3-6 0 0,2-6 128 0,2-6 0 16,4-4 16-16,1 0 0 0,-1 6-272 0,6-4 0 0,6-9 128 15,7 1-128-15,6-4 0 0,3 4 0 0,-5 8 0 0,6 0 0 16,5-1-256-16,1 2-48 0,3 4-16 0,1 2-13696 16,3 1-2752-16</inkml:trace>
  <inkml:trace contextRef="#ctx0" brushRef="#br0" timeOffset="13753.38">1544 11390 32255 0,'-3'-1'2864'0,"-1"-2"-2288"0,2 3-576 0,-1 3 0 0,2-3 1040 0,-2 1 112 0,-2-1 0 0,-2 3 16 0,-2-1-848 0,1-2-160 0,2 4-32 0,2-2-128 0,4-1 0 0,1 4 0 0,5 2 0 0,2 3 0 0,0 2 0 0,2 4-144 0,0 0 144 0,-2 4 0 0,0 5-128 0,0 1 128 15,-3 4-128-15,-2 1 128 16,-2 1-192-16,-2 7 32 0,-2-2 16 0,-4 1 0 16,-1-3 144-16,-1-5 0 0,0-3 128 0,2-7-128 0,1-2 512 15,1-6 48-15,1-2 0 0,2-3 0 0,3-5 80 16,0-2 0-16,4-2 16 0,2-5 0 0,5-1-224 16,1-3-48-16,3-2-16 0,0-3 0 0,3-1-160 0,-2 0-16 15,2-2-16-15,2-6 0 0,1-1-176 0,2 0 0 16,-1-2 0-16,4-1 0 0,3-2 0 0,0-1 0 15,-1 1 0-15,8-7 0 0,9-6 0 0,6-7 0 16,5-2 0-16,1-2 0 0,3 2 0 0,-2 0 0 16,-1 0 192-16,1 2-64 0,2 3-128 0,6-3 0 0,6 0 144 15,1 1-144-15,1-1-256 0,-3 4-112 0,0 3-16 16,1 3-18240-16</inkml:trace>
  <inkml:trace contextRef="#ctx0" brushRef="#br0" timeOffset="20712.62">17377 4782 23951 0,'0'0'2128'0,"1"-3"-1696"0,1 3-432 0,-2 0 0 16,1 0-144-16,0-2-112 0,2 1-32 0,-2-3 0 0,1-2-784 0,-2-1-144 0,-2-1-48 0,-4-2 0 0,-4 1 1264 0,-5-1 256 0,-6-2 64 0,-5 2 0 16,-5-3 400-16,-7 1 96 15,-4 3 16-15,-8 1 0 0,-4-1 560 0,-8 3 112 0,-4 3 32 0,-6-1 0 16,-8 3-48-16,-2 1 0 15,2 2 0-15,-2 2 0 0,-4 1-528 0,1-2-128 0,1 0 0 0,2 1-16 16,1-4-240-16,4 0-32 0,6 2-16 0,6-2 0 16,6 0-16-16,3 1-16 0,2 2 0 0,0-3 0 0,2 2-368 0,4 3-128 15,9 4 0-15,4-3 0 0,4 4 0 0,3 0 0 16,3 1 0-16,3 3 0 0,2-2-304 0,0 0-48 16,2 4-16-16,-1 3 0 15,0-2-80-15,2 2 0 16,1 2-16-16,1-1 0 0,2 2 0 15,1 3 0-15,3 1 0 0,2 2 0 0,5 3 464 0,2-1 0 0,2 1 0 0,3 6 0 0,6 7 544 16,3 3 48-16,5 5 16 0,2 1 0 16,0-6-240-16,1 0-48 0,1 5-16 0,0 1 0 0,-1 0-96 0,-1 6-16 0,0 4 0 15,-4 3 0-15,-2 4-192 0,-3 1 0 0,0 0 0 0,-4-4 0 16,1-5 0-16,-2 1 0 0,2 0 0 0,1-5 0 16,1 1 0-16,1-6 0 0,2-2 0 0,-2-3 0 15,1 3 208-15,-1-4 48 16,-1 0 16-16,-1 1 0 15,-2 5-144-15,-4-4-128 0,1 4 192 0,-2-6-192 16,-2-3 128-16,-2-3-128 0,-2-1 0 0,-2-3 0 0,-1-3 176 0,-1 3-176 16,-3 2 160-16,-2-1-160 0,-1 0 256 0,1 0-64 0,0-3 0 0,2-6 0 0,3-4 64 15,2-11 0-15,4-2 0 0,0-4 0 0,2-5 160 16,2-3 32-16,2 0 16 0,3-5 0 0,5-1-48 16,2-4-16-16,4 0 0 0,5-3 0 15,4 0-80-15,7-5-32 0,4 2 0 16,5 3 0-16,3-2-288 0,8 5 128 0,7 3-128 0,9 0 0 15,7 5 0-15,4 2 0 0,4 4 0 0,-1 4 0 0,4 5-352 0,-4 0-32 16,-3 2 0-16,-5-2-20096 0</inkml:trace>
  <inkml:trace contextRef="#ctx0" brushRef="#br0" timeOffset="25828.36">14418 14662 42383 0,'-8'1'3776'0,"0"-1"-3024"0,3 0-608 0,4-1-144 15,0 1-208-15,-1 0-80 0,-1 0-16 0,-3-1 0 0,-1 1-656 0,1 0-128 0,4 0-16 0,2-3-16 0,1 3-976 0,0-1-192 0,2 1-32 0,-1 0-16 0,1 0 1840 0,-1 0 496 0,1 1-144 0,0 2 144 0,-3-3 1600 0,0 0 384 0,19 10 80 0,-7-8 16 0,3 2-816 0,5-2-176 0,5 2-16 0,5-4-16 16,9 3-656-16,3-3-128 0,4-3-16 0,3 1-16 0,3 0-240 16,0-2 128-16,-3 0-128 0,8-4 0 15,5 2 0-15,2-6 0 0,1 1 0 0,-3 1 0 16,-3 0 0-1,-1 3 0-15,-4 2-176 0,3 1 176 0,4 0 0 0,-4 4 0 0,-3 0 0 0,-3 1 0 0,-3 2 0 0,-5-1 128 16,-4 2 32-16,-5-3 0 0,0 2-160 0,-2-1 0 16,1-2 144-1,2 0-144-15,-1-2 176 0,1 1-48 0,1-2 0 0,-3-3 0 0,2 2 64 0,-4-2 0 16,-3 1 0-16,-3 0 0 16,-4 3-192-16,-2-2 128 0,-2 1-128 0,-3 1 128 15,-2 1-128-15,-3-2 0 0,-2 3 0 16,-3-2 0-16,-2 1 0 0,-2 1 0 0,-1 0 144 0,-2 0-144 0,0 0 272 15,-3-3-16-15,-2 3 0 0,-1-2 0 0,2 0 0 0,0 0-16 0,0 1 0 0,3-4 0 16,1 1-112-16,-1-2 0 0,2 0-128 0,2-2 192 16,0 0-192-16,2-2 0 0,1 1 0 15,1-1 0-15,-1 0 0 16,2-2-160-16,-1 2 32 16,0-1 0-16,-2 1 128 0,-1 0-160 15,1 1 160-15,-4 2-160 0,0-3 160 0,-2 1 0 0,-2 0 0 16,-1-4 128-16,-2 1 64 0,-5 2 0 0,1-2 16 0,-6 2 0 15,1 0-64-15,-3 0-16 0,0 1 0 0,0 3 0 0,1 0-128 0,2 0 0 16,5 2 0-16,3 0 0 0,4 2 0 0,2-2 0 0,3-2 0 0,5 1 0 0,3 0 0 0,4-1 0 31,5 0 0-31,3 1 0 16,0 3-320-16,2 0-112 0,2 4-16 0,-2 2 0 16,0 2 160-16,-3 0 32 0,2 7 0 0,-1-3 0 0,-2 2 96 0,-1 0 32 15,0 0 0-15,-1 0 0 0,-1-1 128 0,-1-1 0 16,1 2 0-16,-1-4 0 0,0 2 0 0,-2 1 176 0,0-4-48 15,-2 2 0-15,-2-2 208 0,0 2 48 16,1-3 0-16,-1 4 0 0,2-1-112 0,-2 1-16 0,2 2 0 0,-2-2 0 16,2 0-96-16,-1 0-32 0,-2 4 0 0,-1 3 0 15,-2-1-128-15,-4 2 0 0,-1 1 0 0,-5 0 0 16,-1 4-144-16,-5 1 144 0,-3 1-192 0,-3 1 192 16,-4 0-128-16,-1 1 128 0,-5-1 0 0,0-1 0 15,-2 1 0-15,-2-1 256 0,5-2-32 0,-3 1 0 16,-2 2 160-16,-2-4 16 0,0 0 16 0,0-2 0 0,0 1-272 15,0-2-144-15,4-3 160 0,1-6-14336 16,0-2-2864-16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6:07:42.74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5515 3922 2751 0,'10'-3'256'0,"-4"0"-256"0,-2-1 0 0,0 2 0 0,-3-1 3856 0,0 3 736 0,1-1 144 0,1 1 16 0,1-3-2048 0,1 0-400 0,1 1-96 0,1 0-16 0,-1 2-912 0,-1 0-176 0,-1 4-32 0,0-1-16 0,-1 4-544 0,0 2-96 0,-1-2-32 16,1 5 0-16,-2 1-224 0,0 3-160 0,2 2 192 0,-2 7-192 16,2-1 288-16,-2 7-48 0,1 3-16 0,1 7 0 15,-2 3 176-15,0 7 48 0,-1 2 0 0,0-2 0 16,0 1-192-16,-2-1-16 0,0 2-16 0,-1 4 0 16,-1 2-224-16,-1-1 0 0,0-1 0 0,0-7 0 15,0-10 0-15,3-4 0 0,-1-5 0 0,5-6 0 16,-2-3-752-1,2-5-144-15,1 1-16 0,1-5-14384 0</inkml:trace>
  <inkml:trace contextRef="#ctx0" brushRef="#br0" timeOffset="1829.06">5773 3843 20271 0,'-2'0'1792'0,"0"-2"-1424"16,2 2-368-16,0-2 0 0,1 2 368 0,-1 0 0 0,0-2 0 0,0 0 0 0,0-2-48 0,0 0 0 0,0 0 0 0,0-1 0 0,1 2-320 0,-1-3 0 15,1-1 0-15,-1 1-192 16,1 0-448-16,-1-1-80 0,2 0-32 0,-1 1 0 15,0-2-16-15,0 0-16 0,-1 2 0 0,2-3 0 0,-1 2 784 0,-1-2 0 0,1 1 144 16,-1-2-16-16,1 2 688 0,-1-3 128 16,2 0 16-16,-2 0 16 0,0 0 304 0,0-2 48 0,0 1 16 0,0-3 0 15,0 2-192-15,1-4-48 0,-1 1 0 16,1 2 0-16,0 0-336 0,2-1-80 0,-1 3-16 0,2 2 0 16,1-2-368-16,1 2-80 0,0 1-16 0,2 2 0 0,2 0 64 15,1 1 16-15,1 0 0 0,2 2 0 16,1-2-160-16,1 4-128 0,1-1 192 0,0 2-192 15,3 1 0-15,0 2 0 0,1 2 0 16,0-3 0-16,-1 6-160 0,1-1-32 0,-2 2-16 0,1 0 0 16,-1 0-176-1,-2 1-16-15,-1 2-16 0,1 0 0 0,0 0 96 0,-3 2 32 0,1 2 0 0,0-2 0 16,0 3 288-16,1 2-160 0,0-1 160 0,3 2-128 0,-3 2 128 0,0-2 0 16,-1 1 0-16,-2 1 0 0,1-1 384 0,-4 1 0 15,-2-1 0-15,-2-2 0 0,-2-2-64 0,-1 3 0 16,-2-5 0-16,-1 0 0 0,-3 0 16 0,0 1 0 15,-1 1 0-15,-2-3 0 16,1 2-160-16,-3 1-48 0,0 0 0 0,-3 3 0 0,0 0-128 16,-2-1-144-16,1-2 144 0,-2 0-208 0,1 0 208 0,-1-1 0 15,0-1-160-15,0-1 160 0,-1 2 0 0,0-1 0 16,0-2 0-16,0 3 0 0,-1-3 0 0,-1 4 160 16,0-3-32-16,-2 0-128 0,2 0 144 0,-3-3-144 15,1 0 0-15,0-2 144 0,0 1-144 0,-2-3 160 16,1 0-160-16,-1-1 160 0,0 0-32 0,0-1 0 0,0 0 0 15,-1 1 0-15,1-4-128 0,-1 2 160 0,2 0-160 0,1-1 160 16,3-2-160-16,-1 2 0 0,0-2 0 0,-1 0 0 16,2 0 0-16,1 0 0 0,2-2 0 0,-1 0 0 15,2 2-288-15,1-3-96 0,1 2 0 0,1 1-10064 16,0 0-2016-16</inkml:trace>
  <inkml:trace contextRef="#ctx0" brushRef="#br0" timeOffset="2900.1">5924 3511 2127 0,'3'-9'0'16,"-3"5"0"-16,1-2 0 0,-1 4 192 0,0 2-192 0,-1 0 0 0,0-3 0 0,-2 2 0 0,1-2 1184 0,-3 2 208 0,0-1 32 0,-1-1 16 0,-2 2-352 0,1 1-80 0,-1 0-16 0,1 0 0 0,-2 0-448 0,-1 1-96 16,2 2 0-16,-3-1-16 0,-1-1-128 0,1 2-32 0,-1 1 0 0,0-1 0 0,-2 2 224 0,0-1 32 0,1 0 16 0,-1 1 0 15,-1-1 272-15,2 3 48 16,0-1 16-16,1 2 0 0,2-1-432 0,1 0-64 0,0 2-32 0,-1 1 0 31,1 2-768-31,-1-2-160 0,1 5-16 0,2-2-7600 0</inkml:trace>
  <inkml:trace contextRef="#ctx0" brushRef="#br0" timeOffset="6435.04">7632 2891 22111 0,'-4'0'1968'0,"2"0"-1584"0,1 0-384 0,-1 0 0 0,2 0 160 0,-1 0-160 0,-3 1 192 0,-1 2-192 15,-2-2 0-15,-3 1-272 0,3 2 16 0,-3 1 16 0,2-1-1008 0,0-2-208 0,0 2-32 0,0 0-16 0,0 1 544 0,-2-2 96 0,2 4 32 0,-2-4 0 0,-1 6 1232 0,-2-4 256 16,0 3 48-16,-2 1 16 0,3-1 944 0,-2 0 176 15,-2 2 32-15,0 2 16 0,0 1-304 0,-3 0-64 16,1 2-16-16,0 1 0 0,-2 3-464 0,1 1-80 16,-2 2-32-16,1 0 0 0,-1 5-288 0,1 2-64 15,0 3-16-15,2 3 0 0,0 3-144 0,1-1-32 16,1 3 0-16,1 3 0 0,2 1-64 0,0-3 0 0,2-2-16 0,1 5 0 16,-1 6-304-16,0 1 0 15,2 5 0-15,3-1 0 0,1-5 0 0,4-5-192 16,1-2 192-16,1-2-192 0,3-3 192 0,2 1 0 0,2-4-160 15,1 2 160-15,3 1 0 0,2 0 0 16,4 0 0-16,-1-1 0 0,3-1 0 0,-4-4 0 0,0-3 0 16,0-2 0-1,0-2-1008-15,0 1-224 0,1 0-48 0,1-2-13120 0</inkml:trace>
  <inkml:trace contextRef="#ctx0" brushRef="#br0" timeOffset="8351.64">7710 3666 24879 0,'-4'-8'2208'0,"0"3"-1760"0,2-1-448 0,0 3 0 0,0-1 1872 0,2 4 304 0,0 0 48 0,-1-2 16 0,-1-2-2032 16,-2-1-400-16,1 2-64 0,1-1-32 0,1 0 288 0,1-1-160 0,2 4 160 0,-1-2-128 0,3 1 416 0,0 2 96 0,2 0 0 0,0 2 16 0,2 1-112 0,-1-2-32 15,2 4 0-15,-1 1 0 0,1 2 192 0,0 0 16 16,-2 5 16-16,0-3 0 0,1 3 208 0,-3 2 32 16,1 1 16-16,-1 3 0 0,-1 0-224 0,-1 4-64 0,1 1 0 0,0 1 0 15,-2 1-144-15,1-1-48 16,0 1 0-16,1-1 0 0,1 3-256 0,0 0 0 15,1-2 128-15,2-1-128 0,-1-3 128 0,1 1-128 16,1-5 144-16,1 2-144 0,1-4 128 0,2-1-128 16,-2-5 0-16,1 0 0 0,1-4 0 0,-3-2 0 0,1-2 0 15,0-2 0-15,0 0 128 0,-1-2-128 0,-2-2 0 0,2-2 0 16,0 0 128-16,-1-2-128 0,0-1 0 0,-2 0 0 16,-1-1 128-16,2-1-128 15,-2-1 0-15,0 1 0 0,-1 1 160 0,-1 1-160 0,1-1 160 0,1 1-160 16,0 3 160-16,-1 2-160 0,1 2 160 0,0 2-160 0,-1 2 0 15,3 1 0-15,-2 0 0 0,1 3 0 16,2 1 0-16,0-1 0 0,2 4 0 0,-1-4 0 16,1 1 0-16,0-1 0 0,-1 1 0 15,0-2 0-15,1-2-128 0,-1 1-32 0,0-1 0 0,-2 0 0 16,1-3 160-16,-1 3-192 0,1 0 192 0,0 1-192 16,-2 1 192-16,2 2 0 0,1 0 0 0,0 1 0 0,0 2 0 15,-1 3 0-15,0-4 0 0,1 4 0 0,0-1 0 0,-1-2 0 16,-1-2 0-16,1 0 128 15,-1 0-128-15,0-3 0 0,-1 1 128 0,0-5-128 0,0 1 0 16,0-2 0-16,0 0 0 0,0 0 128 0,2-3-128 16,-2 0 128-16,0 0-128 0,1-6 128 0,1 1 0 0,-2 0 0 15,2-2 0-15,-2-2 0 0,2 2 96 0,-2-3 32 16,1 1 0-16,-1 0 0 0,-1 2 48 0,0-4 16 16,-1 2 0-16,1-1 0 0,-2 1-32 0,0 0 0 15,0-2 0-15,-2-1 0 0,2-1-96 0,-1-4-32 16,0 2 0-16,1-5 0 0,-1-1 48 0,0 1 16 15,-1-2 0-15,0-4 0 0,-1 1-224 0,0-1 0 16,-1-2 0-16,-1 3 0 0,0 2 0 0,-2 1 0 0,1 0 0 0,-2 3 0 16,0 0 0-16,0 2-160 15,1 2 32-15,-2-1 0 0,0 3-96 0,0 1-16 0,-1 4 0 0,0 2 0 16,1 3-128-16,-2 2-16 0,1 4-16 0,0 2 0 31,1 4-640-31,0 0-128 0</inkml:trace>
  <inkml:trace contextRef="#ctx0" brushRef="#br0" timeOffset="9888.77">8918 4131 14735 0,'-1'-3'1312'0,"0"0"-1056"0,-1 2-256 0,2-2 0 0,0 3 1904 0,0 3 320 0,2-3 64 0,-2 1 16 0,0 3-784 0,1 1-160 0,0 1-16 0,-1-6-16 0,0 0-400 0,7 30-80 15,-3-16-16-15,0-1 0 0,2 3-368 0,0 0-80 16,0 3 0-16,3-1-16 0,-2 2-368 0,2-2 0 0,0 5 0 0,-1-1 0 16,1-2 0-16,-1 1 0 0,-2-3 0 0,1 2 128 31,-1-1-512-31,-1-1-80 0,1-1-32 0,-1 2 0 0,0-4-752 15,0 1-160-15,-1-4-16 0,1-2-10656 0</inkml:trace>
  <inkml:trace contextRef="#ctx0" brushRef="#br0" timeOffset="10810.57">9704 4181 18431 0,'-1'1'1632'0,"0"1"-1312"0,1 0-320 0,0-1 0 0,1 0-496 0,0 2-160 0,1-2-48 0,-1 4 0 0,3 1 192 0,-1 1 16 0,4 2 16 0,0 1 0 0,2-1 480 0,0 1 128 0,4-1 16 0,-2 4 0 16,1-1-144-16,1 2 192 0,-1 1-192 0,0-2 192 0,1 2-192 0,-1 1 160 15,1-2-160-15,-2 4 160 16,1 1 176-16,-1 3 48 0,2 0 0 0,-2 3 0 16,-1 1 64-16,-1-1 0 0,-1-2 16 0,-2 1 0 15,-1-1 240-15,-3 2 64 0,0-3 0 0,-4-1 0 16,0 2 448-16,-2-4 80 0,-2 0 32 0,-1-1 0 15,-2 0-496-15,-2 0-80 0,-1 1-32 0,-2-6 0 0,-1 2-400 16,-1-1-64-16,-1 1-32 0,-1-3 0 16,0 2-880-16,1 1-176 0,-2-6-48 0,2 4-7280 15,-1-3-1456-15</inkml:trace>
  <inkml:trace contextRef="#ctx0" brushRef="#br0" timeOffset="11852.89">10409 3640 19343 0,'-2'-2'1728'0,"1"-2"-1392"0,1 2-336 0,0 2 0 0,1 0 576 0,-1-3 32 0,1 2 16 15,-1-5 0-15,1 2-496 0,1-2-128 0,0 0 0 0,0 3 0 0,1 0 736 0,1 0 128 0,-1 6 32 0,1-2 0 0,1 4 0 0,-1 1 0 0,2 4 0 0,-1 2 0 0,1 1-320 0,0 3-64 0,0 0-16 0,1 3 0 16,-1 3-32-16,0 0 0 0,1 0 0 0,0 3 0 16,-1-3-16-16,0 0 0 0,0 1 0 0,-1-4 0 15,-1 4 0-15,-1-2 0 0,1-2 0 0,-1-3 0 16,0 3-64-16,0-4-32 0,1-2 0 0,-2 2 0 16,2-5 176-16,-2 0 48 0,1-1 0 0,-1-2 0 0,1-1-144 15,0-2-32-15,1 1 0 0,0-4 0 16,1 2-208-16,1-3-64 0,0-3 0 0,1 2 0 15,2-4-128-15,1 1 128 0,0-4-128 0,0-2 128 16,1 0-128-16,0-2 0 0,0 2 0 0,-1-3 0 0,1 3 0 16,-1 0 0-16,0 2 0 0,-3 0 0 0,1 2 0 15,-2 4 0-15,1-2 0 0,-2 4 0 0,2 0 0 0,-2 0 0 16,1 4 0-16,0-2 0 0,0-1 0 16,0 4 0-16,0-1 0 0,1 0 0 15,-1 0 0-15,1 2 128 0,1 2-128 0,-1-1 192 0,0 2-192 0,1 0 0 16,-1 1 0-16,1 0-176 0,-2 0 176 0,1 2-128 15,1-3 128-15,-1 1-128 0,2-3 128 0,-1-1 0 16,1 0 0-16,0-1 0 0,-1-1 0 0,0-4 176 16,1 1-48-16,-1-2 0 0,1 1-128 0,-2-4 0 15,2-1 0-15,0-1 0 0,0 3 0 0,-2-5 288 16,-1 6-48-16,0-4-16 0,1-3 32 0,1-1 16 16,1 0 0-16,-2-2 0 0,-1 2-48 0,2-3-16 0,-2 0 0 15,-1-2 0-15,0 1-32 0,0 0-16 0,0-3 0 0,-1 1 0 16,1-2-160-16,0-4 192 0,-1 1-192 0,1-3 192 15,-1-1-192-15,-1-1 0 0,0 2 0 0,-1-2 0 16,0 1 0-16,-1 3 0 0,0-4 0 0,-1 1 0 16,1 0 0-16,-1 1 0 0,0-2 0 0,0 0 0 15,0 1-240-15,-1 3 32 0,2 1 0 16,-1 3 0-16,0 3-112 0,0 6-32 0,-1-1 0 0,1 3 0 31,0 1-272-31,-1 4-48 0,1 1-16 0,-1 1-17168 0</inkml:trace>
  <inkml:trace contextRef="#ctx0" brushRef="#br0" timeOffset="12743.69">11225 4154 23039 0,'0'-2'2048'0,"2"0"-1648"0,-1 2-400 16,0 0 0-16,0 0 256 0,1-3-48 0,0 2 0 0,3-1 0 0,1-2-32 0,3-2-16 0,1 0 0 0,0 2 0 0,1-2 544 0,1 0 128 0,2 1 0 0,1 0 16 0,-1 0-528 0,4-2-128 16,-2 4 0-16,1-1-16 0,0-1 208 0,-1 1 64 15,2 3 0-15,-2-1 0 0,-1 2-32 0,-2 0 0 0,0 2 0 0,-3-1 0 16,-2 6-32-16,-2-4 0 15,-1 3 0-15,-2 3 0 0,-1 1 16 0,-3 2 0 0,0 1 0 0,-3-1 0 16,-1 2 80-16,-1 1 16 0,-3 2 0 0,-1 0 0 16,-1-1-224-16,-1 2-32 0,0 3-16 15,-2-3 0-15,2-2-224 0,-1 0 0 16,0-2 128-16,0-2-128 0,2-1 0 0,-1 1 0 0,-1-1 0 0,1-4 0 16,1 3 0-16,-3-1 0 0,1-1 0 15,-1 2 0-15,-1 0 144 0,0-1-144 0,2-2 128 0,0 2-128 16,4-3 176-16,0 0-48 0,3-1-128 0,1 0 192 15,1 1 384-15,3-2 64 0,0 2 0 0,1 0 16 0,2 1-256 16,1-1-48-16,0 0-16 0,1 0 0 16,2 1-208-16,2 2-128 0,0-3 160 0,2 2-160 0,3 0 0 0,0 2 128 15,2-4-128-15,0 2 0 16,1 1 0-16,0-1 0 0,2 0 0 0,1 0 0 0,0 2 0 0,-1-4 0 16,-1 4-144-16,2-4 144 15,-2-2-832 1,1 1-80-16,0-4-16 0,2 2-16368 0</inkml:trace>
  <inkml:trace contextRef="#ctx0" brushRef="#br0" timeOffset="22447.68">11934 4121 17503 0,'0'-2'1552'0,"1"1"-1232"0,0-2-320 0,1 3 0 16,-1 0 144-16,0 0-16 0,2 0-128 0,0-3 192 0,2 3-192 0,1-3 0 0,1 1 0 0,0 2 0 0,0-2 0 0,1 4 0 0,-1 0 144 0,1 2-144 0,0 1 0 0,0-2 0 16,-1 0 0-16,-1 3 0 15,1 1 0-15,-2 0 0 0,-1 1 0 0,1 2 0 0,-2 0-176 0,1 2 176 16,-2 1-128-16,1 0 128 16,0 2 0-16,1 3 128 0,2 0 0 0,0 3 0 15,3-1 160-15,0 1 32 0,2-1 16 0,1 2 0 0,2-3 352 16,1 0 64-16,-1 2 16 0,1-5 0 0,-2 3-224 0,0-3-32 15,0-2-16-15,-4 1 0 0,1 1-80 0,-3-4-16 16,-2 0 0-16,-3-2 0 0,0 3-144 0,-3-4-48 16,-1 1 0-16,-2-1 0 0,-3-2-48 0,-2 0-16 15,-2-1 0-15,-2 0 0 16,0 0-1104-16,-1-2-208 0</inkml:trace>
  <inkml:trace contextRef="#ctx0" brushRef="#br0" timeOffset="23436.93">12727 3536 6447 0,'1'-3'576'0,"0"0"-576"0,0 1 0 0,-1 1 0 0,2 1 672 0,-1-3 32 0,0 1 0 0,1-5 0 0,2 3-208 0,0-5-48 0,1-1 0 0,0 1 0 0,-3 2 800 0,2-2 160 0,1 3 16 0,-1 0 16 0,-1 0 272 0,1 2 48 15,0-2 16-15,-1 3 0 16,1 2-560-16,0 1-128 0,-2 0 0 0,2 4-16 15,-1 0-304-15,-1 4-48 0,0 2-16 0,1 5 0 16,-2 1-240-16,0 0-48 0,-1 3-16 0,0 0 0 16,2 6 48-16,-4 0 16 0,2-3 0 0,-1 7 0 15,0 3 64-15,-2 2 16 0,2 1 0 0,-1 0 0 16,2-1-240-16,-1-4-48 0,2-3-16 0,0-1 0 0,1-4-240 0,2-3 0 16,1-3 0-16,0-4 0 15,0 1 304-15,2-7-48 0,0-2 0 0,1-3 0 0,1-1 256 0,0-1 32 16,0-6 16-16,3 1 0 0,-1-2-240 0,0-2-64 15,0-3 0-15,0 0 0 0,-1-3-48 16,1 0-16-16,-1-2 0 0,0 1 0 0,-1 0-192 0,0 1 0 16,0-1 0-16,0 4 0 0,-2 2 0 0,1 3 0 15,-2 2 0-15,0 2 0 0,-1 2 0 0,0 2 0 16,1 2 0-16,0 2 0 0,2 5 0 0,-1 1 0 16,2 0 0-16,-2 2 0 0,2 0 0 0,-2 1-128 15,1-3 128-15,-1-1 0 0,1 1 0 0,-1 3 0 0,-1-7 0 16,2 3 0-16,-1-2-160 0,-1-3 160 0,2 1-128 0,-2-4 128 15,1 1 0-15,1-2-128 0,0-2 128 0,1 1 0 16,2-6 0-16,0 2 192 0,0-2 0 0,2 1-16 16,-1-3 128-16,2-1 16 0,-2 3 16 0,0-4 0 15,1 1-144-15,-2 0-48 0,0 0 0 0,-2-2 0 16,-1 2 16-16,0-1 0 0,-2 1 0 0,-1 0 0 0,0 0-160 0,-3-2 0 16,2 2 144-1,-2-3-144-15,1 1 192 0,-2 0-48 0,0-1 0 0,2 0 0 16,-1-6 16-16,0-1 0 0,1-1 0 15,0-1 0-15,0-3-160 0,0-1 192 0,1-2-192 0,-1 2 192 16,2-1-192-16,-1 3 0 0,2 2 0 0,-1 3-176 16,1 3-272-1,0 0-48-15,2 5-16 0,-1 1-11856 0,1 4-2384 0</inkml:trace>
  <inkml:trace contextRef="#ctx0" brushRef="#br0" timeOffset="24440.95">13559 3874 25791 0,'0'-2'2304'0,"0"-1"-1856"0,1 3-448 0,0 0 0 0,0 0 1616 16,1 0 240-16,1-1 32 0,5-2 16 0,2 0-1504 0,3 0-400 0,3 0 128 0,1-1-128 0,1 1 0 0,-1 1-256 0,1 1 64 0,-1 1 0 0,0 0-96 0,-1 0-16 0,0 0 0 0,1 1 0 16,-4 1-128-16,1 0-16 0,-2 0-16 0,-2 1 0 0,1 0 288 0,-2 0 176 0,-2 0-192 0,1 1 192 15,-3 1 128-15,0-1 128 0,-2 2 16 0,-2-2 16 16,1 2 512-16,-2-2 96 0,-2 1 32 0,0 2 0 15,-2-1-192-15,-1 0-32 0,-1 3-16 0,-3-2 0 16,0 2-352-16,-3 1-64 0,0-3-16 0,-2 2 0 16,1 0-256-16,-2-2 0 0,0 2 0 0,0-3 0 15,1 0 0-15,1-2 0 0,2 0 0 0,1-1-144 16,1 2 144-16,2-1 0 0,1-2 0 0,1 2 0 0,0-1 0 0,1 0 0 16,2 3 0-16,1-2 0 0,-1 2 0 15,1 1 0-15,2 1-176 0,1-3 176 16,1 1-512-16,2 0-16 0,1-1 0 0,2 2 0 15,2-2 112-15,1 1 32 0,2-1 0 0,1 1 0 0,1-1 112 0,1 0 16 16,0 1 16-16,1 1 0 0,2 0-32 0,-2 1-16 16,1 0 0-16,-2 0 0 0,-2 0 160 0,1 3 128 15,0-1-192-15,-1 2 192 0,-3 0 144 0,-2 0 144 16,-1 0 32-16,0 0 0 0,-3 1 224 0,-2-1 48 16,0 0 16-16,-3 1 0 0,0-3-288 0,-3 0-64 15,1-2-16-15,-2 0 0 0,-1 0-240 0,0 0-288 0,-1 0 64 0,-1 0 16 31,-1 0-496-31,-1-1-80 0,-2 1-32 0,0 2 0 16,-1-4 48-16,-2 4 16 0,-1-2 0 0,-1 3 0 0,-2-1 304 16,-3 0 64-16,0-1 16 0,-1 0 0 0,-1 1 128 0,0-1 32 0,-1-2 0 15,2-1-7744-15,0 0-1552 16</inkml:trace>
  <inkml:trace contextRef="#ctx0" brushRef="#br0" timeOffset="24933.3">14475 3948 27647 0,'1'-3'2448'0,"-1"-1"-1952"0,0 1-496 0,2 3 0 0,-1 3 1168 0,0-3 144 0,1 0 32 0,3 0 0 0,2 0-2688 0,0 1-512 0,3 4-128 0,0 1 0 16,0 4 896-16,0 0 192 0,-1 5 48 0,3-4 0 0,0 4 656 0,0 1 192 0,-1-1 0 0,3 1 0 15,1 0 0-15,0 0 336 16,2 3-32-16,0-1-16 0,2 2 336 0,-1-2 64 0,2 5 16 0,-1-1 0 16,-2 4 64-16,-1 1 32 0,-2 2 0 15,-3-1 0-15,-2 0-32 0,-6 1-16 0,-1 3 0 16,-5 3 0-16,-4 0-144 0,-3 0-32 15,0-3 0-15,-5 3 0 0,-5 2-384 0,-3-2-192 0,-4-4 160 0,-1-3-160 16,1-5 0-16,-1-2 0 0,-1-3-176 0,2-1 176 16,2-7-672-1,3-4-16-15,0-2 0 0,3-4-13392 0</inkml:trace>
  <inkml:trace contextRef="#ctx0" brushRef="#br0" timeOffset="29229.07">15348 3464 4607 0,'-5'-10'400'0,"0"3"-400"0,1-1 0 0,1 4 0 0,0 0 4624 0,2 3 848 0,0 0 160 0,-2-2 48 0,0 0-2448 0,-1-6-480 0,-1 2-112 0,0-2-16 0,3 2-1552 15,-1 0-320-15,3 1-64 0,0 0-16 0,0 2-320 0,3-1-64 0,-1 2-16 0,2 3 0 0,-1-3-272 16,4 2 0-16,-2 1 0 0,1 0 0 0,0 1 0 0,0 2 0 16,-1-1 0-16,0-1 0 15,1 4 0-15,-1 3 160 0,0 0-160 0,-1 5 128 0,0 0 208 0,-1 3 48 16,0 5 0-16,-1 2 0 0,1 0-96 0,-1 8-16 16,-1 4 0-16,2 3 0 15,-2 5-144-15,2-1-128 0,-1 2 192 0,0-6-192 16,3-6 240-16,2-3-64 0,1-5-16 0,1-1 0 0,1-4-32 0,2-3 0 15,2-1 0-15,-1-2 0 0,2-3 0 0,0-2 0 16,1-4 0-16,-1 0 0 0,0-2-128 0,0-4 0 16,-1-2 0-16,0 0 0 0,0-4 0 0,1-2 0 15,-2-3 128-15,0 1-128 0,-2-4 0 0,-1-4 0 0,-3 2 0 0,2-1 0 0,-3-1 0 16,-1 2 0 0,-2-1 0-16,1 3 0 0,0 4 0 0,-3-1 0 15,2 6 0-15,-2 2 0 0,0 4 0 0,-1 1 0 0,1 3 0 0,1 4 0 16,-1 5 0-16,0 0 0 15,1 6 0-15,0 3 0 0,0-3 0 0,1 0 0 16,2 0 0-16,0-2 0 0,1 3 0 0,1-7 0 16,2 2 0-16,1-3 0 0,1-4 0 0,0 2 0 0,1-3 0 15,1-2 0-15,0-4 0 0,0 2 0 0,0-4 0 0,1-1 0 16,-2 0 0-16,2-4 128 0,-2 1 0 0,2-1 0 16,-2-2 0-16,-1-1 0 0,2 0 0 15,-3-2 0-15,-2 0 208 0,1-1 48 0,0 1 0 0,-2-2 0 16,0-2-128-16,0 1 0 0,-1-3-16 0,0-1 0 0,-1-1-96 15,0 1-16-15,0-6 0 0,0-1 0 16,0 1-128-16,1-6 0 0,-1 2 0 0,0-5 0 16,0 5 0-16,-2-2 0 0,1 5 0 0,-1-3 0 15,-1 5 0-15,0 1 128 0,1 5-128 0,-2 2 128 16,-1 0-128-16,1 1-224 0,1 2 48 0,-1 3 16 16,0 3-384-16,-1 2-80 0,0 4-16 15,0-3-12480-15,0 4-2512 0</inkml:trace>
  <inkml:trace contextRef="#ctx0" brushRef="#br0" timeOffset="29927.2">16534 3818 43311 0,'-9'3'3840'0,"2"-2"-3072"0,3 2-608 0,2-1-160 0,0-2-1248 0,-1 4-288 0,-2 0-48 0,-5 2-16 0,-4 2 912 0,-2 5 176 0,0-1 48 16,1 2 0-16,0 1-496 0,3-4-80 0,0 1-32 0,-1 0 0 15,2 1 496-15,-1-3 112 0,-1 2 16 0,2-3 0 0,-1 1 304 0,0-1 144 16,1 0-128-16,1-3 128 0,2-2 128 0,0 0 128 0,-1-1 0 0,0 0 16 16,2-1 464-16,-1-2 96 15,2 2 0-15,1-2 16 0,3 0-48 0,-1-2-16 16,2 2 0-16,1 0 0 0,1 2-208 0,2-2-64 16,2 2 0-16,-2 1 0 0,4 0-240 0,-1 0-48 15,1 0-16-15,3 1 0 0,0 2-208 0,4-3 0 0,-1 3 128 0,3-2-128 16,0-2-192-16,2 2-96 0,0-3-16 0,1 2 0 31,-1-1-896-31,1-2-176 0,-1-2-32 0,1 2-16 0,-2-3-320 16,1 2-64-16,-1-3-16 0,0 2 0 0,-1-4 496 0,0 2 112 0,0-2 0 15,-1-3-6048-15,0 3-1216 0</inkml:trace>
  <inkml:trace contextRef="#ctx0" brushRef="#br0" timeOffset="30232.03">16761 3862 19343 0,'-2'1'848'0,"0"1"192"0,-1 1-832 0,2 1-208 0,0-2 0 15,-1-1 0-15,1 2-144 0,0 3-80 0,-2 1-16 16,-2 5 0-16,-1 1 560 0,0 2 96 15,-3 1 32-15,1 1 0 0,-1 1 1072 0,0 1 208 16,0 1 64-16,-3 4 0 0,-1-1-192 0,-1 6-16 16,-2 2-16-16,-1 0 0 0,-4 4-480 0,-1 0-112 0,-3 2-16 15,0-1 0-15,3-5-560 0,1-3-112 0,1 1-32 0,1-3 0 16,5 0-256-16,0-3 0 0,4-1 0 0,4-4 0 31,3-2-672-31,5-4-192 0,1-1-32 0,5-6-14464 0</inkml:trace>
  <inkml:trace contextRef="#ctx0" brushRef="#br0" timeOffset="30662.21">17148 4144 30399 0,'0'-4'2704'0,"0"4"-2160"0,0 0-544 0,2 0 0 0,-1 4 912 0,1-2 80 0,1 2 16 0,2 2 0 0,2 1-2928 0,3 6-576 0,4 5-112 0,-2 1-16 0,2-1 1904 0,-3 5 384 16,1 3 80-16,-2-2 0 0,0 0-32 0,-3 3-16 0,0-2 0 0,-2-2 0 31,-2 2-112-31,0 1-32 0,-2 1 0 0,-1 2 0 0,0-1 224 0,-2 1 32 0,-1-1 16 0,1-2 0 16,-1-4 176-16,-1 1 0 0,2-5 0 15,-3-4 0-15,0 0-224 0,0-4-16 0,-1-3 0 0,0-1-5648 16,-3-3-1120-16</inkml:trace>
  <inkml:trace contextRef="#ctx0" brushRef="#br0" timeOffset="31525.6">18010 3931 40543 0,'-3'-3'3600'0,"-1"3"-2880"0,1 3-576 0,2-3-144 0,0 4 944 0,1-3 144 0,-2 4 48 0,-1-1 0 0,-1 4-1328 0,-1 2-256 16,2 4-48-16,-1 1-16 0,2-2-832 15,-1 2-192-15,2-1-16 0,1 0-16 0,0-1-1808 0,0-1-352 0</inkml:trace>
  <inkml:trace contextRef="#ctx0" brushRef="#br0" timeOffset="31755.82">18463 3948 10127 0,'9'-3'896'0,"-6"-1"-704"16,1 1-192-16,-2 3 0 0,0 0 4608 0,-2 0 880 15,0 3 176-15,1-3 32 0,0 4-3584 0,0-2-704 16,1 4-160-16,-1 2-32 0,-1 0 16 0,0 2 0 0,0 0 0 0,-1 2 0 16,-2-2-704-16,2 3-144 15,-2-3-16-15,2 1-16 16,1-1-768-16,-1 0-160 0,2-2-16 0,0 0-16928 0</inkml:trace>
  <inkml:trace contextRef="#ctx0" brushRef="#br0" timeOffset="32017.99">19023 3975 43311 0,'-1'4'3840'0,"0"-1"-3072"16,1 0-608-16,0 0-160 0,1 1 0 0,0-1-192 16,0 3 32-16,1 3 16 15,0 1-400-15,1 2-80 0,0 2-16 0,2-2 0 16,0-2-32-16,0-1-16 0,0-3 0 0,0 0-10896 15,0-2-2176-15</inkml:trace>
  <inkml:trace contextRef="#ctx0" brushRef="#br0" timeOffset="33458.51">19514 4071 28559 0,'-1'2'2544'0,"0"2"-2032"16,1 0-512-16,1-2 0 0,0-2 144 0,-1 4-144 0,0-1 128 0,1 6-128 0,0 5 0 0,1 1 0 0,0 1 0 0,1 0 0 0,0 2 0 0,2-2 0 0,2 0 0 0,-1 1 0 0,1 0-128 0,2 3 128 15,-1-2 0-15,-1 2 0 16,-1-2 0-16,-1 5 0 0,-3-3-144 0,-2 1 144 16,-1-5-1056-16,-2 8-160 0,-4 2-16 0,-4 3-16 15,-3-1-1104 1,-3 1-208-16,0-1-64 0</inkml:trace>
  <inkml:trace contextRef="#ctx0" brushRef="#br0" timeOffset="34746.83">20486 3397 19343 0,'-3'0'1728'16,"1"0"-1392"-16,1 0-336 0,1 0 0 0,0 0 928 0,0 0 112 0,-1 0 32 0,-1 0 0 0,0 0 784 0,1 0 144 16,-2 0 48-16,3 0 0 0,0 0-480 0,0 0-96 0,0 0 0 0,0 0-16 0,0 0-432 0,0 0-64 0,0 0-32 0,21 5 0 0,-15-4-352 0,-1 3-80 15,0-1-16-15,0 0 0 0,-1 3-288 0,1-2-64 16,-1 3-128-16,-2 4 192 0,0-1-192 0,0 3 0 0,0 3 0 15,1 0 0-15,-1 2 128 0,1 1-128 16,0 1 0-16,1 2 0 0,0 0 192 0,1 3-64 16,1 0-128-16,1-3 192 0,1 0-32 0,2 0-16 15,1-3 0-15,0 1 0 0,-1-4-16 0,0-1-128 16,1-2 192-16,-1 0-64 0,-2-4-128 0,0 0 0 16,-1-3 0-16,-1 0 0 0,-1-2 0 0,-1-1 0 15,0 0 0-15,-2-3 0 0,-1 2 0 0,3-4 0 16,-3 2 0-16,1-3 0 0,-2 0 0 0,1-3 0 15,-1 0 0-15,1-4 0 0,0-2 0 0,2-1 0 16,-2 0 0-16,0-5 0 0,2 2 0 0,-1-1 0 0,2-2 0 16,0 1 0-16,-1-1-320 0,2 3 64 15,0 0 16-15,0 4 0 0,-1 4 48 0,0 0 0 0,-1 4 0 16,0-1 0-16,-1 4 192 0,1 2 0 0,-2 1 0 0,1 2-144 16,0 1 144-16,0 3 0 0,1 0 0 0,-1 2 0 15,2 0 0-15,-2 2 0 16,2-2 0-16,0 3 0 0,1 1 0 0,1 0 0 0,0-2 0 0,0 2 0 15,2 3 0-15,1-3 0 0,1 2 0 0,0-1 0 16,1 1 0-16,2-4 0 0,-2 1 0 0,0-3 0 16,1-1 0-16,2 0 0 0,0-1 0 0,0-2 0 0,0-3 0 0,1 0 192 15,-2-1-32-15,2-2-16 0,-1-2-16 16,-1-1-128-16,2 0 192 0,0-3-64 0,-1-2-128 16,1 2 0-16,-2-5 0 0,1 0 128 0,-1-2-128 0,0-2 0 15,-3 2 0-15,0-6 0 0,-1 3 0 0,-2-2 0 16,-2-2 0-16,0-1 0 0,-3 1 0 15,-1-2 0-15,0-3 128 0,-2 3-128 0,0 1 0 0,-1 1 0 0,-3-2 0 16,0-1 0-16,-2 1 0 0,1 4 0 0,-1-2 0 16,-1 1 0-16,4 3 0 0,-3-2 0 15,2 2 0-15,2 0 0 0,0 3 0 0,-1-3 0 16,2 1 0-16,-2 2 0 0,2 0-320 0,-1 1-64 16,1 0 0-16,1 3 0 15,-2 2-1584-15,2 0-320 0</inkml:trace>
  <inkml:trace contextRef="#ctx0" brushRef="#br0" timeOffset="35450.67">21531 3786 19343 0,'-1'0'1728'0,"-1"0"-1392"0,2 3-336 0,0-3 0 16,0 0 896-16,0 0 128 0,0 1 0 0,0 1 16 0,-1 1 240 0,0 4 64 0,1 0 0 0,0 1 0 0,0 2-336 0,1 2-64 0,0 0-16 0,1 2 0 0,-1 0-352 15,0 3-80-15,0-3-16 0,1 2 0 0,-1 0-48 16,-1 1-16-16,0-1 0 0,-1 2 0 0,-1 0-208 0,1 3-32 16,-1-1-16-16,-2-1 0 15,0-1-512-15,-1 0-96 0,2-1-32 0,-2-4-9632 16,1 2-1920-16</inkml:trace>
  <inkml:trace contextRef="#ctx0" brushRef="#br0" timeOffset="35949.85">22016 3857 16575 0,'-17'0'1472'0,"5"0"-1168"0,1 2-304 0,4 1 0 0,3-3 2144 0,0 1 368 15,-1 1 80-15,-2 1 16 16,-6 3-1552-16,-4 4-304 0,-4 0-64 0,-1-1-16 16,1 2 352-16,1 0 64 0,1 0 0 0,2 0 16 15,0 1-464-15,2-2-112 0,0 3-16 0,2-2 0 16,1 1-80-16,4 1-32 0,0 1 0 0,3-1 0 0,3 0-208 15,1 0-32-15,2 0-16 0,3 2 0 0,3-2-144 0,2-1 0 16,2 1 0-16,2 0 0 0,5-1 0 0,0-2 0 16,3-1 0-16,2-2 0 0,3 2 208 15,0-5-32-15,2-2-16 0,0-2 0 0,2 0 0 0,0-5 0 16,-1-1 0-16,0 0 0 0,-1-2-32 0,0-2 0 16,-4-1 0-16,-1 0 0 0,-2-1-128 0,-4-1 0 0,-4-3 0 15,-3 4 0-15,-2-3 0 0,-5 2 0 0,-3-4-192 16,-3-1 192-16,-5 2-320 0,-3-3 48 15,-2-1 16-15,-6-2 0 0,1 4 256 0,-5-5-128 16,0 5 128-16,-1-4 0 0,-2 3-160 0,2 3 160 16,1 0-128-16,0 1 128 0,2 5-400 0,0 3 0 0,1 1 0 15,1 1 0 1,3 3-576-16,3 2-112 0,-1 2-32 0,4 0-13200 0</inkml:trace>
  <inkml:trace contextRef="#ctx0" brushRef="#br0" timeOffset="36708.51">22174 2553 911 0,'-9'-9'0'0,"4"2"0"0,0-1 0 0,3 4 0 0,1 0 448 0,1 2 0 0,0-2 0 0,0-2 0 0,-2-4-272 0,2-2-48 0,-1-3-128 0,1 1 192 0,0 4 592 15,0 2 112-15,1 1 32 0,-1 1 0 0,-1 4 480 0,0 1 112 0,0 1 16 0,-2 0 0 0,2 0 320 0,-2 3 80 16,1 0 16-16,0 0 0 0,0 4-96 0,2-7 0 15,0 0-16-15,4 24 0 16,-2-14-352-16,3 3-64 0,3-1-16 0,2 4 0 0,1 1-192 0,1 1-64 16,4-1 0-16,4 4 0 0,2 1-576 15,4 3-112-15,4 1-16 0,1 2-16 0,4 1-272 0,0 2-160 16,5 3 192-16,0 2-192 0,-1-1 320 0,3 3-64 0,5 7 0 0,0 4 0 16,3 2 48-1,-6 0 0-15,-2 3 0 0,0 8 0 0,0 5-64 0,-5-3-16 16,-6-5 0-16,-4-2 0 0,-3 4-32 0,-2 2-16 15,-2 0 0-15,-3-3 0 0,-2 2-176 0,-4-5 0 16,-2-9 0-16,-4-1-176 0,-3-2 176 0,-3-7 176 16,-4 3-48-16,-1-4 0 0,-6 3 48 0,-5-1 0 0,-2 0 0 15,-7-1 0-15,-4-3-176 0,-5-4-144 0,-3-2 144 0,-6-2-12160 16,-6-3-2304 0</inkml:trace>
  <inkml:trace contextRef="#ctx0" brushRef="#br0" timeOffset="106689.64">5778 6512 10127 0,'-3'-1'896'0,"-1"-1"-704"0,2 2-192 0,2 0 0 0,0 0 2576 0,-2 0 496 0,1 0 80 0,-1 0 32 0,-2 0-2288 0,0 0-448 0,2 2-80 0,0 1-32 0,2 1-336 0,2 2-288 0,-1 3 48 0,1 1 16 15,1 0 224-15,1 3 0 0,-1 4 0 0,1 1 0 0,2 4 0 16,0 3 160-16,1 2-32 0,-1 5 0 0,1 0 400 16,-1-1 80-16,1 1 16 0,-3-6 0 0,1 3-368 0,-1 2-80 15,-1 0-16 1,-2 3 0-16,-1-2-160 0,-1 1 0 0,-3 1 0 0,0-3 0 0,-1 1 224 15,0-1 16-15,0-1 0 0,0-3 0 16,0 1 112-16,0-5 32 0,2 0 0 0,2-2 0 16,1-2-384-16,1-3-208 0,1-3 16 0,3 0 16 15,1-5-1872-15,1-1-384 0,2-4-80 16,0 1-6912-16</inkml:trace>
  <inkml:trace contextRef="#ctx0" brushRef="#br0" timeOffset="107328.69">5637 6410 23039 0,'-3'-3'2048'0,"-1"-2"-1648"0,2 3-400 0,0 2 0 16,1 0 1728-16,0-2 272 0,-2-2 48 0,-2-2 16 0,2 0-1936 0,-1-4-400 0,4 0-80 0,1 1-16 0,4 0-560 0,3-1-112 0,1 1-32 16,3-1 0-16,0 0 400 0,3 2 80 0,1-1 16 0,0 2 0 15,1 3 256-15,1-2 64 0,-1 1 16 0,3 0 0 0,2 2 240 16,1 0 0-16,3-2-160 0,-1 1 160 0,2 0 0 0,1-1 0 16,-1 2 0-16,1-1 128 15,2 1 240-15,-3 2 32 0,0 1 16 0,-1 1 0 0,-2 4-272 0,-1 3-144 16,1 0 160-16,-1 3-160 0,1 4 0 0,-3 0 0 15,0 1 0-15,-1 0 0 0,-2 3 0 0,-2-2-256 16,0 4 16-16,-1-2 16 0,-3 3-32 0,1-2 0 16,-2 2 0-16,-2-3 0 0,-1 3 16 0,0-4 0 15,-2 1 0-15,0 1 0 0,0 0 240 0,-2 1 0 16,-3-3 0-16,-1 2 0 0,-1-2 192 0,-3 1-64 16,-2-3 0-16,-1 1-128 0,-3-2 144 0,-1-5-144 15,-3 2 0-15,-2-3 144 0,-3-1 544 0,-2 1 96 0,-1 0 32 16,-3-3 0-16,-2 0-304 0,-1 1-64 15,-1-4-16-15,-2 4 0 0,-1-5-576 0,-1 2-112 0,-1-2-32 16,-3 2 0 0,-1-3-352-16,-2 2-80 0,1 0-16 0,3 2 0 0,3-1 32 15,2 2 16-15,2 0 0 0,6 1 0 16,4-4-400-16,4 1-64 0,4-2-32 0,5 1-6816 0</inkml:trace>
  <inkml:trace contextRef="#ctx0" brushRef="#br0" timeOffset="107970.19">7693 5550 15663 0,'-14'7'336'0,"4"-3"80"0,1 1 16 0,3-4 16 16,1 4-448-16,3-4 0 0,1 4 0 0,-6-1 0 0,-1 2 1280 0,-5 4 192 0,-1 2 16 0,-5 2 16 0,0 1-1328 0,0 1-176 0,-4 0-224 0,-1 2 48 0,-1 1 480 0,-3 3 80 0,-3 2 32 0,-3 3 0 0,1-2 192 0,-1 3 32 16,2 1 16-16,1 3 0 15,4 0-32-15,1 0-16 0,5 3 0 0,3-2 0 0,2 2 368 16,3-2 80-16,3 0 16 0,2 3 0 0,1 1-480 15,4 4-80-15,2-2-32 0,1 1 0 0,1 2-288 0,1 2-48 16,2 0-16-16,1 4 0 0,1 2-128 0,3 1 0 16,1 0 0-16,3 1 0 0,1-3 144 0,2-9-144 15,1-1 160-15,2-8-160 0,2-2 0 0,1-1 0 16,2-5 0-16,4 2 0 16,5 0-1136-16,4-2-160 0,2 1-48 0,-1-5-11872 0</inkml:trace>
  <inkml:trace contextRef="#ctx0" brushRef="#br0" timeOffset="110215.29">8916 6321 5519 0,'0'-2'496'0,"-2"-2"-496"0,1 2 0 16,1 0 0-16,0 0 3360 0,-1 2 576 0,1 0 112 0,-1-4 32 0,-2 2-3376 0,1-2-704 0,-2-2 0 0,0-3-160 0,1 2-736 0,-2 1-128 0,0-3-48 0,0 2 0 16,0-2 400-16,0-1 80 0,-1 1 16 0,-2 2 0 15,1-2-128-15,-1 2 0 0,0 1-16 0,-2-1 0 0,1 5 928 0,-1-2 192 16,-1 4 48-16,-1 2 0 0,-1 2 576 0,0 3 128 15,-2 0 32-15,-1 8 0 0,-1 1-256 0,-1 4-48 0,0 5-16 16,0-1 0 0,2 2-1024-16,1-1-208 0,3 1-32 0,2-1-16 15,2 1-112-15,3-2-32 0,3 5 0 0,4-3 0 0,1 1 384 0,5-1 176 16,0-4-160-16,4 0 160 16,0-3-592-16,1-3-32 0,1-2 0 0,2-2 0 15,0-2-96-15,-1-1-32 0,0-3 0 0,1-4 0 0,0-1 1136 0,0-1 240 16,-1-1 32-16,-1 1 16 0,2-6 400 0,-1 1 80 0,1-2 0 0,0-2 16 15,0-1-16-15,0-3-16 0,-1 0 0 0,-3-3 0 16,-1 1-224-16,-1-1-32 0,-1-4-16 0,-2 2 0 16,-2-4-560-16,0-1-112 0,-3-1-32 0,0 1 0 15,-2 1-160-15,-2 1 192 0,1 1-192 0,0 2 192 0,0 2 352 16,1 3 80-16,-1 3 16 0,-1 2 0 0,2 2 256 0,0 2 64 16,0 4 16-16,0 0 0 0,0 2-144 0,2 0-16 15,-1 2-16-15,1 4 0 16,1-2-576-16,-1 3-224 0,3 1 176 0,0 2-176 15,1 0 0-15,2-2 0 0,0 3 0 0,1 0 0 16,0 2 0-16,1 1 0 0,-1 0 0 0,1-1 0 0,0 5 0 16,1-2 0-16,-1 1 0 0,0 1 0 0,1 2-256 15,2-2-64-15,-2 1 0 0,0 1 0 16,0-2-1664-16,1 1-352 0</inkml:trace>
  <inkml:trace contextRef="#ctx0" brushRef="#br0" timeOffset="110612.81">9768 6910 1839 0,'0'2'160'0,"0"-2"-160"0,0 0 0 0,1 0 0 0,0 4 4928 0,0-4 960 0,2 3 192 0,0 0 48 16,4 3-6128-16,0 4-1008 0,3 0-304 0,1 5-64 0,1 4 144 0,1 0 16 0,0 6 16 0,0 1 0 16,-2 3 560-16,-4-1 96 0,-1 3 32 0,-3 4 0 0,-3-1 384 15,-4-2 128-15,-3 0 0 0,-3-3 0 0,-1-3 0 0,-2-3 256 16,-1 3-32-16,-1-3 0 0,0-5 480 0,0 2 112 16,-1 1 16-16,1-1 0 0,0-5-512 0,3-2-112 0,1 0-16 15,2-7-7680 1</inkml:trace>
  <inkml:trace contextRef="#ctx0" brushRef="#br0" timeOffset="111428.7">11361 6203 20271 0,'-1'-5'1792'0,"-1"-2"-1424"0,0 5-368 0,1 2 0 0,1-2 1184 0,-1 0 160 0,-1 0 48 0,-3-4 0 0,-3-1-1392 0,-2 1-192 0,-2 3-64 0,-3-1-32 0,-2 4-720 0,-2 4-144 0,-1-1-16 0,-2 6-16 16,0 1 336-16,-2 2 64 0,1 1 16 0,-1 3 0 0,1 0 768 0,-1-1 0 0,1 4 144 0,2 0-16 15,2-3 976-15,5 0 192 0,0-1 48 16,4 1 0-16,3-4 32 0,3 4 16 0,1-2 0 0,5 1 0 16,0-2-1136-16,3 3-256 15,3 1 0-15,0 0 0 0,2-4-512 16,0 2-128-16,1-1-32 0,0-4 0 16,2 0 96-16,0-2 0 0,2-4 16 0,0-1 0 15,2-3 928-15,0-7 176 0,2 1 32 0,0-4 16 0,0-2 368 0,-1-2 80 0,0-1 16 0,0-1 0 16,-1 0-160-16,-1 0-48 0,0 0 0 0,-2-2 0 31,-2-1-224-31,-1 1-48 0,-1 1-16 0,-3-1 0 16,1 2 208-1,-3 2 64-15,-2 2 0 0,0 2 0 0,-2 1-320 0,-2 3-64 16,0 2-16-16,-2 1 0 0,1 0-176 0,-2 3-48 0,0 0 0 0,-1 3 0 0,2 0-208 0,-3 1 144 0,1 2-144 0,-2 3 128 0,2-2-128 0,2 3 0 0,0 1 0 16,2-1 0-1,1 3 0-15,1 0 0 0,4 3 0 0,1 3 0 0,3-1 160 16,2 2 96-16,0-1 32 0,2-3 0 0,0 2-160 15,2-2-128-15,1 3 192 0,1 1-192 0,1-2 0 0,0 1 0 16,2-1 0-16,0-1-192 16,-2-1-1408-16,1-4-288 0,-2 0-48 0,-1-2-14112 15</inkml:trace>
  <inkml:trace contextRef="#ctx0" brushRef="#br0" timeOffset="111762.97">12295 6828 10127 0,'3'0'896'0,"-3"0"-704"0,0 0-192 0,1 0 0 0,0 3 6016 0,0-1 1184 0,2 2 224 0,-1 2 64 0,3 0-6416 0,4 7-1280 0,2 3-256 0,2 2-48 16,4 5-864-16,1 3-160 0,4-2-48 0,1 6 0 15,0 1-272-15,-1 0-64 0,1 3-16 0,-2-1 0 16,-3 2-688-16,-4 3-144 0</inkml:trace>
  <inkml:trace contextRef="#ctx0" brushRef="#br0" timeOffset="111820.04">12511 7434 5519 0,'-58'45'240'0,"47"-39"64"0,10-6-304 0,1 0 0 0,-4 2 0 16,-4-2 0-16,-8 0 0 0,-8-2 0 15,-8-1 0-15,-8-4 0 0</inkml:trace>
  <inkml:trace contextRef="#ctx0" brushRef="#br0" timeOffset="112462.89">14000 6154 4607 0,'-6'-3'192'0,"0"0"64"0,0 1-256 0,1 0 0 0,1 2 0 0,0 0 0 0,1 0 448 0,-5 0 32 16,-3-2 16-16,-4 1 0 0,-3 1 416 15,-5-3 96-15,1 1 16 0,0 1 0 16,-2-2 896-16,2-1 176 0,1 2 32 0,0 2 16 0,1-3-1056 0,2 3-192 15,0 3-64-15,0-1 0 0,1 2-416 0,-1 2-96 16,2 4 0-16,0 3-16 0,0 0-80 0,1 4-16 16,0 3 0-16,1-1 0 0,0 3-208 0,0 0 0 15,3 1-192-15,3-4 192 0,0 2-160 0,3-5 160 0,3 3-128 0,0-3 128 16,5-4-336-16,2 2 16 16,2-3 0-16,3-1 0 0,1-4 320 0,0 2 0 15,3-3 0-15,0-2 0 0,-1 1 512 0,2-4 0 16,0-2 16-16,1 0 0 0,0-4-240 0,0 0-48 0,1 0-16 0,0-4 0 15,0 0 432-15,-1-2 96 0,1-1 16 0,-1 1 0 16,-1-2 256-16,0 2 48 0,-1-3 16 0,-2-1 0 16,-2 0-640-16,-1 0-112 0,-3-3-16 0,-1 4-16 15,-2 2-304-15,-1 1 0 0,-2 2 0 0,-2 3 0 0,1 1 304 0,-1 3 0 16,-1-1 0 0,1 3 0-16,0 2 384 0,1 0 80 0,-1 5 0 0,2 0 16 0,0 3-432 15,0 1-96-15,1 2 0 0,0 1-16 16,2 3-240-16,0 0 144 0,1-3-144 0,1 4 128 15,0 0-128-15,1-1 0 0,0 1 0 0,2 2 0 16,0-1 0-16,1 2 0 0,1 1 0 0,1-1 0 16,-1 2-544-16,1-1-144 15,0 1-16-15,-1 1-16 0,1-1-880 0,0 0-160 0,1-3-32 0,-3-1-16 16,1-2-176-16,0-2-16 0,-1 1-16 0,-2-5-8176 16</inkml:trace>
  <inkml:trace contextRef="#ctx0" brushRef="#br0" timeOffset="112866.57">14538 6590 36863 0,'3'7'1632'16,"-2"-3"336"-16,-1 1-1584 0,-1-2-384 0,-1 4 0 0,2-1 0 0,2-2 304 0,0 4-32 0,2 8 0 0,3 4 0 0,4 7-2608 0,5 3-528 0,4 1-96 0,1-3-32 0,3 1 1520 0,0-3 320 16,4 2 48-16,-2-1 16 0,1-1 256 15,-1 0 64-15,0 3 16 0,-2 2 0 0,-2 0 176 0,-4 2 16 0,-4 0 16 0,-4 3 0 16,-6 4 96-16,-5-4 32 0,-7 1 0 0,-6-3 0 16,-5-2 416-16,-3-3 272 0,-1-4-32 0,-3-3-16 0,0-2 32 0,-3-4 16 15,2-4 0-15,0-3 0 0,1-3 736 0,0-6 144 16</inkml:trace>
  <inkml:trace contextRef="#ctx0" brushRef="#br0" timeOffset="113562.85">16599 6154 17503 0,'-16'-7'768'0,"4"1"176"0,-2 1-752 0,5 1-192 0,2 0 0 0,1 2 0 0,-1-1 784 0,-6-1 128 0,-5-3 32 0,-7-1 0 0,-5-2-160 0,-4 1-16 0,-2 2-16 0,3 2 0 0,0 4-256 0,2 1-48 16,2 1-16-16,0 5 0 0,1 3-432 0,-1 3 0 0,4 2-144 0,-1 4 144 0,-2 2-208 0,2 2 64 15,3 2 16-15,2-2 0 0,4 4 416 0,2-6 96 16,4 1 0-16,4-3 16 0,4-2-208 0,3-3-64 16,2 0 0-16,3-4 0 15,3 1-512-15,0-4-128 0,3 0 0 0,2 0-16 0,0-2 288 0,1-1 64 16,1-3 16-16,1 0 0 0,-1 0 464 0,1-3 80 0,2 1 32 0,1-2 0 16,1-5 16-16,-1 2 0 15,0-2 0-15,-2-1 0 0,1 0 480 0,-2 0 112 0,0-2 0 16,0-3 16-16,0 2-112 0,-3 0-32 0,1-3 0 15,-2 0 0-15,0 0-544 0,-1-1-112 0,-1-1-32 16,-2 4 0-16,1-2-208 0,-2 2 176 16,-1 3-176-16,1 1 160 0,-2 3-160 0,-2 2 192 0,0 1-192 15,-2 1 192-15,0 3 256 0,-2 0 48 0,0 5 16 16,-2 0 0-16,0 4-240 0,-1 3-32 0,1 4-16 0,0-1 0 16,0 5 96-16,1-1 0 0,2 3 16 0,2-2 0 15,4 1 160-15,2-2 16 0,2 2 16 0,2-5 0 16,2 1-400-16,2 1-128 0,2-1 0 0,3 1 0 15,4 2 0-15,1-4 0 0,0 2 0 0,1 1 0 16,-1-3-864-16,-1 0-176 0,-2-4-48 0,0 1 0 16,-1-4-1632-16,-2 1-336 0,-2-1-64 0,0-2-10192 0</inkml:trace>
  <inkml:trace contextRef="#ctx0" brushRef="#br0" timeOffset="113934.12">17187 6597 42383 0,'-1'0'1872'0,"-1"3"400"0,0-2-1824 0,1 1-448 0,1 2 0 0,1 1 0 0,0 1-608 0,0 2-224 15,3 6-32-15,2 9-16 0,4 3-1888 0,1 4-384 0,4 0-80 0,0 4-16 0,1-5 1168 0,0 5 224 16,0-5 64-16,0 2 0 15,-1 1-560-15,-3-1-96 0,-2-1-32 0,-3 1 0 16,-4 0 1408-16,-4-3 288 0,-4-2 48 0,-5 0 16 0,-2-1 720 0,-4-3 0 0,-4-3 128 0,-1-6-3024 16,-3-2-608-16</inkml:trace>
  <inkml:trace contextRef="#ctx0" brushRef="#br0" timeOffset="114492.34">18757 6043 36863 0,'-1'-10'3264'0,"0"4"-2608"0,0 0-528 0,-1 3-128 0,2 1-576 0,-1-2-128 0,0-6-48 0,-3-2 0 0,-2-8-2192 0,0 2-448 0,-3-5-96 0,-1 7-16 15,-1 1-336-15,-3 6-80 0,0 2-16 0,-2 1 0 0</inkml:trace>
  <inkml:trace contextRef="#ctx0" brushRef="#br0" timeOffset="114842.49">18572 5876 13823 0,'-114'20'608'0,"108"-18"128"0,5-2-592 0,-1 0-144 0,-3 3 0 0,-4 1 0 0,-9 4 1504 0,-9 8 272 16,-9 7 48-16,-5 5 16 0,-1 2 400 0,4 1 96 15,6 0 16-15,6-3 0 0,6-5-1408 0,6 1-288 16,6-2-48-16,4-4-16 16,4-1-1568-16,4-1-320 0,3 0-64 0,3-4-16 15,2 1-736-15,2 0-128 0,3-4-48 0,1-2 0 0,3 2 800 0,1-3 144 0,3-2 48 16,1-2 0-16,-2-2 1712 0,0 0 352 0,2 0 64 0,-1-2 0 0,1-1 224 0,-3 0 32 15,-1-1 16-15,-1-1 0 16,-1-1-432-16,-1-1-96 0,-1-2 0 0,-2 1-16 0,2-4 480 0,-4 2 112 16,1-5 0-16,-1 2 16 15,-1-3-768-15,-1-3-144 0,-1 3-48 0,-1-3 0 16,0 1-384-16,-3-2-80 0,-1 5 0 0,-2 2-16 16,-3 2-416-16,0 3-80 0,-2 4 0 0,-1 2-16 15,-2 2 528-15,-1 2 96 0,0 5 32 0,-1 0 0 0,0 3 128 0,-1 1 0 16,0 5 0-16,1-2 128 0,1 2 960 0,0-1 208 15,0 3 48-15,3-2 0 0,2 3-352 16,1 1-64-16,2-4-16 0,2 2 0 0,2 2-80 0,1-1-32 16,1 0 0-16,2-1 0 0,-1-1-608 0,1-2-192 15,1 1 128-15,1-1-128 16,-2 1-704-16,1-4-208 0,1 4-48 0,-2 2 0 16,-1-4-768-16,0 5-176 0,-1-2-16 0,-1 4-9856 15</inkml:trace>
  <inkml:trace contextRef="#ctx0" brushRef="#br0" timeOffset="115371.76">19638 6680 43311 0,'-7'5'3840'0,"1"-1"-3072"0,1-2-608 0,4-1-160 0,2 2-624 0,-1-1-144 0,-1 6-48 0,-1-2 0 0,2 2 544 16,2-4 96-16</inkml:trace>
  <inkml:trace contextRef="#ctx0" brushRef="#br0" timeOffset="115528.43">20095 6595 48831 0,'-2'-4'2176'0,"-4"3"432"0,-2 1-2096 0,1 0-512 0,2 0 0 0,1 0 0 16,0 0-512-16,-2 1-224 0,-5 1-32 0,-4 1-16 15,3 1-1968-15,1-1-384 0,6 0-64 16,6-3-32-16</inkml:trace>
  <inkml:trace contextRef="#ctx0" brushRef="#br0" timeOffset="115698.93">20791 6656 51599 0,'-3'-5'2288'0,"-4"2"464"0,1-1-2192 0,3 2-560 0,0 0 0 0,3 2 0 15,0 0-1520-15,-2 0-400 0,-1 0-96 0,1 0-16 0,2 0 1568 0,2 2 304 0,6 0 160 16</inkml:trace>
  <inkml:trace contextRef="#ctx0" brushRef="#br0" timeOffset="116380.86">22101 6185 911 0,'11'-15'0'0,"-5"6"0"0,-1-1 0 0,-1 0 0 0,-3 4 3680 0,-1 3 656 15,1-3 128-15,1-4 16 0,0-5-2384 16,2-2-496-16,-1-5-80 0,0-2-32 0,-1 4-608 0,0 2-128 16,-1 2-32-16,-1 0 0 0,0 3 752 0,-1 0 160 15,-2 4 32-15,2-1 0 0,-3 4-768 16,1 0-160-16,-4 0-32 0,0 2 0 0,-2 1-400 0,-3 3-96 15,-4 0-16-15,-3 3 0 0,-3-2-32 0,-4 4-16 16,-5 1 0-16,-2 2 0 0,-3 2-144 0,-2 1 0 16,-1 2 0-16,1 3 128 0,3 3-128 0,3 3-256 0,2 3 64 15,4 0 16-15,4 1 560 0,1 0 128 0,4 2 0 16,1 0 16-16,5 1-16 0,2-2 0 0,4-1 0 0,4-4 0 31,5-3-960-31,3-1-192 0,4-2-32 0,3 1-16 0,4-5-448 16,2-2-80-16,2 0-32 0,2-4 0 0,0-4 896 0,1 0 176 15,0-2 48-15,1-4 0 0,0 0 128 0,2-4 0 0,1 0 0 0,0-1 128 16,1 0 368-16,-1-4 80 0,-2 1 0 0,-2-2 16 16,-2-3 112-16,-2 0 0 0,-2-4 16 0,-3-2 0 15,-3 0-336-15,-2-2-80 0,-1-6-16 0,-1 2 0 16,-3 0-288-16,-1-2-256 0,-2 6 64 0,-2 3 0 16,-1 6-224-16,-1 4-32 15,-2 2-16-15,-1 4 0 0,1 2 464 0,-2 4 160 0,0 0 0 0,-1 0 0 16,-1 4-464-16,0-1-80 0,1 4-32 0,0-1 0 0,2 2 208 15,0 0 32-15,2 0 16 0,2 5 0 16,1-1 592-16,1 2 112 0,3 1 32 0,-1 4 0 0,2 4-256 0,0 1-32 16,1 5-16-16,-2 3 0 0,1 3-112 0,-1 5-32 0,0-1 0 15,-3-1 0-15,-1 3 144 16,-1-4 32-16,0 3 0 0,0-1 0 0,-1-3-304 16,1 1 160-16,-1-1-160 0,2-1 128 0,-1-4-128 15,1-3 0-15,2-3 0 0,-1-6 0 0,0-2-384 0,0-5 0 16,-1 0 0-16,2-8-10448 15,-2-2-2096-15</inkml:trace>
  <inkml:trace contextRef="#ctx0" brushRef="#br0" timeOffset="117049.45">21930 5060 32255 0,'-8'-10'2864'0,"1"4"-2288"0,2 0-576 0,3 3 0 0,2 3 1344 0,2 0 144 0,2 3 48 0,1 0 0 0,3 0-3088 0,4 3-624 0,6 2-112 0,8 4-16 15,7 0 1328-15,4 4 272 0,3 3 48 0,6 3 16 0,2 3 832 0,4 1 192 16,4 5 16-16,2 1 16 0,4 0-288 0,1 3-128 0,-1 2 128 15,-3 2-128-15,-2 5 0 0,-5 0 0 0,-3 3-224 16,-2 0 80-16,-1 5 336 0,-1-1 80 0,-1 2 16 0,-3-5 0 16,-6-2 848-16,-6-2 160 0,-3-2 48 15,-6 8 0-15,-4 2-144 0,-5 5-32 0,-3 5 0 0,-6-4 0 16,-1 1-640-16,-3-2-128 0,0-6-16 0,-1 2-16 0,-2 1-240 16,-1 3-128-16,0-4 128 0,-3 2-128 15,-2-2 128-15,-4-1-128 0,-1-5 128 0,-3-3-128 16,0-3 128-16,-5 0-128 0,-4 0 128 0,-3 0-128 0,-3-1 160 0,1 0-32 15,-3-1-128-15,3-4 192 16,1-3-192-16,3-9 0 0,3-5 0 0,5-6 0 16,1-5-576-16,2-6-96 0,2-5-32 15,0-14 0-15</inkml:trace>
  <inkml:trace contextRef="#ctx0" brushRef="#br0" timeOffset="-177905.38">1481 6879 37775 0,'-12'-7'3360'0,"2"3"-2688"0,6 1-544 0,4 3-128 0,3 3 0 0,-2-3 0 15,-2-3 0-15,0-3 0 0,3 3-720 0,2-4-32 0,6 1 0 0,3 2 0 0,3-1 64 0,3 4 16 0,2-1 0 16,1-1 0-16,2 6 288 0,2-6 48 0,2 2 16 0,3-1 0 31,4-1-576-31,2-1-128 0,5 1 0 0,2-1-16 16,6-1 112-16,0 1 32 0,4-2 0 0,0 0 0 0,-2 0 512 0,4 0 128 0,1-2 0 16,1 0 16-16,5-2 240 0,3 0 0 0,9-5 0 0,-2 1 0 15,-4-1 192-15,-4 2 128 0,0 1 16 0,0-1 16 16,3 0 336-16,-2-2 64 0,-6 1 16 0,-6 2 0 0,-9-1 464 15,-3 3 112-15,-3 2 0 0,-5 0 16 0,-2 2-80 0,-3 1 0 16,-1 2-16-16,-3 0 0 0,-3 2-528 0,-2 1-96 16,-3 0-32-16,0 1 0 15,-4 2-384-15,-2-1-80 0,-1 2-16 0,-2-2 0 16,-2-1-592-16,-3 2-128 0,1-2-32 0,-3-1 0 16,1-1-528-16,-4-3-128 0,1 2 0 0,-4-7-16 0,-1-1 992 0,-4 0 304 0,-1-2-128 15,-5-4 128-15,-1 0-176 16,-4-3 48-16,0 6 0 0,0-5 0 0,-3 2 592 0,1-2 128 15,-3 0 32-15,-2 0 0 0,4 2 272 0,0-3 48 16,2 3 16-16,3 1 0 0,5 3-544 0,-1 1-96 16,4 2-32-16,1 0 0 0,1 5-128 0,2-3-32 15,2 5 0-15,1-1 0 0,1 2-128 0,2 1 0 16,1 0-192-16,0-2 192 16,1 2-768-16,4 0-48 0,0 0 0 0,4-3 0 15,2 2-544-15,2 1-112 0,0-4-32 0,3 3 0 0,4 0 960 0,1-2 192 0,1 2 32 0,2-1 16 16,0 2 816-16,2 0 176 0,2 0 16 0,-1 3 16 15,-1 4 304-15,-1 2 64 0,-2 6 16 16,-2 4 0-16,-4 3-272 0,-3 2-48 0,-3 4-16 16,-5 3 0-16,-3 4-192 0,-6 2-32 0,-2 2-16 0,-5 7 0 15,-4 5-192-15,-7 1-32 0,-4 1-16 0,-5-3 0 16,-2-6-160-16,-4-6-128 0,-2 3 144 0,-3-3-144 16,-1 3 0-16,-3 0 0 0</inkml:trace>
  <inkml:trace contextRef="#ctx0" brushRef="#br0" timeOffset="-170969.05">27947 4947 29487 0,'-15'-7'2624'0,"3"1"-2112"0,1 2-512 15,4 2 0-15,4-1 816 0,2 2 48 0,1 1 16 0,-3-3 0 0,1 0 576 0,-1-1 112 0,2 2 32 0,4-2 0 0,3 1-720 0,2 3-144 0,4 3-32 0,0 1 0 0,2 5-560 0,-1 6-144 16,2 5 0-16,-1 6 0 0,-1 7 208 0,-2 8 16 16,-1 8 0-16,-1 4 0 0,-3 4 48 0,-2 3 16 0,-2 9 0 15,-2 1 0-15,-1 0-288 0,0 3 160 0,1 3-160 0,1-7 128 16,3-6-128-16,1-3 0 0,2-3 0 16,1-4-176-16,-1-2 176 0,0 4 0 0,1 1 0 0,-1 1 0 15,-1 0 0-15,-1-2-128 0,-1-5 128 0,0 0-128 16,-2-6-256-1,-2 0-64-15,0-2 0 0,-2-4 0 16,-1-1-560-16,-2-5-112 0,-1 0-32 0,-1-7-15888 0</inkml:trace>
  <inkml:trace contextRef="#ctx0" brushRef="#br0" timeOffset="-169985.06">28540 5385 28559 0,'-3'4'2544'0,"3"-3"-2032"0,0 0-512 0,1 3 0 16,2-3 320-16,-1 4-48 0,2 1 0 0,1 4 0 0,2 6 784 0,5 4 160 0,1 7 16 0,2 6 16 0,2-1-672 0,3 2-128 0,0 0-16 0,-2 2-16 0,2-5 112 0,-1 3 32 15,1-2 0-15,-2-1 0 16,-1-1 16-16,1-2 0 0,-2 0 0 0,-1-2 0 16,-1-2-240-16,0 2-32 0,-2 0-16 0,0-1 0 15,-1-3-160-15,0 0-128 0,1 1 192 0,-1-2-192 16,2 1 144-16,-2-3-144 0,0-2 0 0,-1-1 144 0,-2-4-144 16,0 1 192-16,-1-1-192 0,-2-3 192 15,0-3-64-15,-1-1-128 0,0 0 192 0,-2-4-64 0,1 1 32 0,-2-2 0 16,0-3 0-16,0-2 0 0,0-1 32 0,1-6 16 15,0 0 0-15,1 0 0 0,-2-1-16 16,1-6 0-16,2-4 0 0,1-10 0 0,0-5 0 0,1-4 0 16,3-5 0-16,-1-4 0 0,2 0-192 0,0-2 0 0,3-1 0 15,0 0 0-15,1 0 0 0,1-2 0 0,0 4 0 16,-3 3-160-16,3 2 160 16,0 5 0-16,-2 4 128 0,1 4-128 0,-1 5-128 0,1 1-112 15,0 6-16-15,-2 2 0 16,0 4-272-16,1 6-64 0,-1 2-16 0,0 4 0 15,0-1-720-15,-3 5-144 0,1 0-16 0,0 2-15472 0</inkml:trace>
  <inkml:trace contextRef="#ctx0" brushRef="#br0" timeOffset="-169601.15">29551 4698 27647 0,'-12'-7'1216'16,"3"4"256"-16,3 2-1168 0,1 1-304 0,4 1 0 0,1 1 0 0,1 2 1168 0,-1 2 176 0,2 6 48 0,1 5 0 0,3 5 96 0,3 10 32 0,2 8 0 0,1 8 0 0,4 5-880 0,-1 5-160 0,2 8-32 0,2 7-16 16,1 2-224-16,-2 0-32 0,1 2-16 0,-2-4 0 0,-2-1-160 0,0-2 0 15,-3 2 0-15,-2-2 0 0,0 0 0 0,-1-5 0 16,-3-3 0-16,0-5 0 15,-1-4-704-15,1-2-80 0,0 0-16 0,1-1 0 16,0 3-1632-16,-2-8-320 0</inkml:trace>
  <inkml:trace contextRef="#ctx0" brushRef="#br0" timeOffset="-169048.4">30485 5578 34095 0,'-3'-2'3024'0,"1"2"-2416"0,2 0-480 0,0 0-128 0,1 0 592 0,-1 0 112 0,1 2 0 0,2-2 16 0,-1 0-48 0,3 0-16 0,4 4 0 0,1-2 0 0,1 2-432 0,4 0-96 0,1 2 0 0,2-4-128 31,5 2-688-31,1 0-240 0,5 1-48 0,2-4-16 0,3 1-816 0,1 2-176 16,1-4-16-16,0 0-11936 0</inkml:trace>
  <inkml:trace contextRef="#ctx0" brushRef="#br0" timeOffset="-168792.98">30497 5799 28559 0,'-11'0'1264'0,"4"2"272"0,2 0-1232 0,2 1-304 0,4-3 0 0,1 0 0 0,1 1 0 0,1 1 0 16,3 0 0-16,5 0 0 0,2 1 208 0,5 0 48 0,2 0 0 0,2 0 0 16,5 0-256-16,0 1 176 0,4-1-176 0,3 1 160 31,3 1-832-31,3-5-160 0,1 1-48 0,3-1 0 0</inkml:trace>
  <inkml:trace contextRef="#ctx0" brushRef="#br0" timeOffset="-168135.97">32557 5250 28559 0,'-7'-7'1264'0,"-1"2"272"0,1 1-1232 0,1 2-304 16,2 1 0-16,-1 1 0 16,0-3 0-16,-5 1-224 0,-6-2 32 0,-7-2 16 0,-8 0 448 0,-8-1 96 15,-1 4 16-15,-4-1 0 0,1 4-384 0,0 0-208 16,-3 4 16-16,1-1 16 0,0 4 176 0,1 1 0 16,4 2 0-16,0 0 0 0,2 5 592 0,3-2 160 15,2 2 16-15,3 1 16 0,5 0 96 0,6-1 16 16,2-1 0-16,5 1 0 0,3 1-128 0,3-3 0 15,4 4-16-15,2 0 0 0,2 0-224 0,4 2-32 16,3-1-16-16,3 1 0 0,3-2-240 0,4 0-48 0,2 3-16 0,2-4 0 16,2 0-32-16,5 0 0 15,1 2 0-15,3-1 0 0,1 2-144 0,0-3 0 16,-1 2 144-16,0-2-144 0,-4 5 0 0,0-3-192 0,-1 3 32 16,-3-2 0-16,-2 6 160 0,-1-3-160 0,-2 1 160 15,-4-2-160-15,0 1 160 0,-4 0-192 16,-2 0 192-16,-3 1-192 0,-1-1 64 0,-4 0 0 0,-2 3 0 15,-1-2 0-15,-2 2 128 0,-3-3 0 0,-2 3 128 16,-2-1-128-16,-3-1 240 0,-2-3-32 0,-1 0 0 0,-2 1 0 16,-2-5-48-16,-2 0-16 0,-1 3 0 0,-4-3 0 0,-2-4-144 0,-3 0 0 15,-3-2 144-15,1-4-144 0,2 1 0 0,-1-4 0 16,-1-3 0-16,0 0 0 16,2 0-128-16,2-3 0 0,-1-1 0 0,4-5 0 15,4 1 128-15,2-4 0 0,5 4-144 0,3-6 144 16,4 3 0-16,4-3 0 0,4-2 0 0,2-2 0 0,5-4 192 15,6-1 48-15,4-5 16 0,4-3 0 0,3 2-128 16,4-5 0-16,7-4-128 0,4-6 192 0,3 0 64 0,0 2 0 16,2-3 0-16,1-2 0 0,2-6-80 15,2-1-16-15,-1-3 0 0,-2 0 0 0,-4-3 64 0,-5 6 16 16,-3 0 0-16,-2-2 0 0,-3 3-48 0,-2-3 0 16,-2-1 0-16,-2 0 0 0,0 1-352 0,-4-1-80 0,2 3-16 15</inkml:trace>
  <inkml:trace contextRef="#ctx0" brushRef="#br0" timeOffset="-131730.06">24929 8436 36863 0,'-8'-6'3264'0,"5"3"-2608"0,-1 0-528 0,3 3-128 0,1 0 736 15,1 0 112-15,0 0 32 0,2 0 0 0,0 3-400 0,4 1-80 0,1 5-16 0,5 4 0 0,0 6-224 0,3 5-160 0,3 5 192 0,-1 6-192 0,1 3 192 0,0 6-192 16,0 10 192-16,-1 6-192 0,-4 3 256 0,-2 3-64 16,-5 4-16-16,-3 2 0 0,-4 1-176 0,-5 4 0 15,-1 1-160-15,-3-6 160 16,0-5-1168-16,-1-6-144 0,3-6-32 0,0-4 0 15,2-9-384-15,1-1-64 0,3 0-32 0,-1-7-13072 16</inkml:trace>
  <inkml:trace contextRef="#ctx0" brushRef="#br0" timeOffset="-130998.99">25605 8703 29487 0,'3'-1'2624'0,"-1"1"-2112"0,1 1-512 0,-2 1 0 0,1 1 784 0,0-2 48 0,1 4 16 0,4 1 0 0,1 4 304 0,1 4 64 0,1 4 16 0,-2 1 0 0,0-1-432 0,-1 5-96 0,1-1 0 0,-2 4-16 0,1 2-224 0,1 3-32 15,-1 4-16-15,-1 3 0 0,2 1-160 0,-2 1-16 16,0 2-16-16,-1 4 0 0,1-1-80 0,-1-3-16 16,1-1 0-16,-1-7 0 0,1-2-128 0,-1-1 0 15,0-2 0-15,-1-5 0 0,1 0 0 0,0-3 128 16,-1-1-128-16,-1-2 0 0,2-2 192 0,-1-1-32 15,0-4-16-15,-1 0 0 0,2-1 48 0,-1-3 16 16,0-1 0-16,0 0 0 0,0-2-16 0,0-2-16 0,0-2 0 16,0-2 0-16,-1 2 16 0,2-4 0 0,0-2 0 0,0-3 0 15,0 2 16-15,1-4 16 0,0 1 0 0,-1-3 0 16,2 1-64-16,-1-2-16 0,0 2 0 0,-1-2 0 16,0 2-144-16,0 0 0 0,0-1 0 15,-2 0 0-15,1 1 0 0,0-1 0 0,1-3 0 0,-1-2 0 0,0 1 208 16,1-4-32-16,0-1-16 0,2-4 0 0,0 0 80 0,0-2 16 15,2-3 0-15,1-4 0 16,0-3-112-16,2-6-16 0,3-4 0 0,0-6 0 16,1 1-128-16,0-1 0 0,1 4-160 0,2-1 160 15,-1 6-208-15,0 7 48 0,-1 4 16 0,-1 9 0 16,-1 3-112-16,-1 7-32 0,-2 4 0 0,-1-1 0 0,-1 5-16 0,0 1 0 16,-2 2 0-16,1 2 0 15,-1 2-448-15,-2 0-80 0,0 2-32 0,-1-1-18448 16</inkml:trace>
  <inkml:trace contextRef="#ctx0" brushRef="#br0" timeOffset="-130498.42">26575 8145 35935 0,'0'0'3200'0,"1"4"-2560"0,0-2-512 16,2 2-128-16,0 2 256 0,1 2 16 0,2 4 16 0,5 9 0 0,5 9 80 0,3 11 16 0,3 8 0 0,-2 3 0 0,0 7-256 0,-5 1-128 0,-2 4 128 0,-3 3-128 0,-4 5 128 0,-2 3-128 16,-5 2 128-16,-4 2-128 0,-1 0 368 0,-4 3 0 15,-1 0 0-15,-2 3 0 0,1-5-224 0,0-5-144 16,0-4 192-16,3-8-192 0,0-4 0 0,1-6 0 16,4-6 0-16,0-5 0 0,3-4 0 0,-1-10-176 0,2 0 32 15,0-5 0 1,2-7-368-16,-1-4-80 0,3-4-16 0,-1-6-16528 0</inkml:trace>
  <inkml:trace contextRef="#ctx0" brushRef="#br0" timeOffset="-129107.02">27378 7384 20271 0,'0'0'1792'0,"0"0"-1424"0,0 0-368 0,2 0 0 0,-1 0 1072 0,-1 0 144 16,1 0 16-16,2 0 16 0,0 0 736 0,2 0 160 0,0 3 32 0,1 1 0 0,-1 1-576 0,2 1-96 0,-2-2-32 0,-1 3 0 0,1 2-704 0,-1 0-160 0,1 0-32 0,-1 4 0 15,-1 0-304-15,1 3-64 0,-1 5-16 0,-1 3 0 16,-1 1-64-16,2 3-128 0,-2 3 176 0,0-1-176 15,1 1 128-15,-2 0-128 16,1 1 0-16,0-4 0 0,-1 1 0 0,1-5 0 0,-1-1 0 0,0-5 0 16,0 2 128-16,0-4-128 0,2 3 192 0,-2-6-192 15,0 3 0-15,1-1 0 0,-1-3 0 0,1 1-192 16,-1-1 192-16,0-2 0 0,0 0 0 0,0-1 0 0,0 1-160 16,-1-1 16-16,1 4 0 0,0-3 0 0,0 2-112 15,0-2-32-15,0 2 0 0,0-2 0 16,0 3-192-16,0-5-32 0,0 2-16 0,0-2 0 15,1-2-464-15,0-1-96 0,0-2 0 0,2 0-14528 16</inkml:trace>
  <inkml:trace contextRef="#ctx0" brushRef="#br0" timeOffset="-128114.48">27042 7460 28559 0,'-5'-1'2544'0,"0"-1"-2032"0,2 2-512 0,1-3 0 0,1 3 704 0,-1-1 64 0,-5 1 0 0,-1-5 0 0,-5 1 704 0,-1 0 160 0,-1 1 32 0,0 0 0 0,1 1-800 0,1 1-160 0,2 1-16 15,1 0-16-15,1-3-272 0,2 3-48 0,2 3-16 0,0-3 0 0,2 3-80 0,2-3-32 16,1 3 0-16,2 0 0 0,5-1 16 0,3 0 0 0,4-2 0 16,6 3 0-16,5-3 144 0,9-3 48 0,10-1 0 15,11-1 0-15,13 1-128 0,8-3-32 16,8-1 0-16,4-2 0 0,1 0 80 0,6-1 16 16,6 3 0-16,-2-2 0 0,-7-1-368 0,-3 1-192 15,-1 1 32-15,-4-1 0 0,-5-3-336 16,-4 1-64-16,-7-2-16 0,-5-4-19248 0</inkml:trace>
  <inkml:trace contextRef="#ctx0" brushRef="#br1" timeOffset="-92247.01">9028 2560 40543 0,'-10'-4'3600'15,"3"1"-2880"-15,3 0-576 0,2 3-144 0,0-3 144 0,0 3 0 0,-6-3 0 0,-3-4 0 0,-6-3-144 0,-4 2-144 0,-5-2 144 0,-1 0-208 0,-2 1 208 0,-2 1 0 0,-3 3 0 0,-6 2 0 16,-2 0-176-16,-5 3 176 0,-3-3-192 0,-6 6 192 16,0-3-128-16,-3 0 128 15,-2 0 0-15,-3 0 0 0,-2 3 0 0,-3-3 0 16,0-2 0-16,1 1 0 0,4-6 0 0,-7 1 256 0,-7 1-64 15,-3 0 0-15,-2 0 0 0,0 2-16 0,6-4 0 16,-3 4 0-16,-7 0 0 0,-2 0 0 0,-2 4 0 16,1-1 0-16,2 2-48 0,1 1 0 0,1 0 0 0,0 6 0 15,1 1-128-15,2-4 0 0,0 4 0 0,0-3 0 16,2 5 0-16,-2-2 0 0,0-2 0 0,3 2 0 16,8-4 0-16,-1 2-144 0,-1 0 144 0,5-1-160 15,9-1 160-15,-2 0 0 0,-3-2 0 0,1-2 0 0,4 2 0 0,5-3 0 16,0 1 0-16,3-2 0 15,0 0 0-15,2 0 0 0,3 3 0 0,2-3 0 0,4 1 0 0,3 2 0 16,2-1 128-16,4-2-128 16,1 4 128-16,5-2-128 0,1 0 160 0,2 1-160 15,1 2 192-15,-2-1-48 0,3 2-16 0,-1 3 0 0,2-3-128 16,2 4 0-16,0 0 0 0,1 2 0 0,-2 0 0 16,2 2 0-16,1 5 0 0,0-1 0 0,0 2 128 15,2 1-128-15,2 2 0 0,2 2 128 0,1 1-128 0,3-1 128 16,1-3-128-16,3 0 128 0,0 7-128 0,2 2 160 15,2 3-160-15,-1 1 160 0,0-7-32 0,2 5-128 16,-1 5 192-16,1 5-64 0,0 5-128 0,0 6 128 16,-1 0-128-16,-2 3 128 0,0 2-128 0,-1 2 0 15,-1-7 0-15,-2 6 0 0,0 3 0 0,-2 0 0 16,0 1 0-16,-2 2 0 0,0-7 0 0,0-2 0 16,0-6 0-16,-1 3 0 0,-2 3 0 0,1 0 0 0,0-4 0 0,1-1 128 15,3-5 0-15,1-3 0 16,3 0 0-16,1-9 0 0,-1 0-128 0,2 0 0 15,0-1 0-15,0 1 128 0,2 0 32 0,-2-4 0 0,1-3 0 16,0-2 0-16,1-1 0 0,1-2 0 0,-1-1 0 0,1-1 0 16,-2-4-160-16,2-1 0 0,-2 0 0 15,-1-1 128-15,1 1 48 0,-2 0 0 0,1 0 0 0,-1-1 0 16,1 1-176-16,-2-4 0 0,2 0 144 0,-1 0-144 16,1-1 0-16,1-1 0 0,1-3 0 0,-1-1 0 15,1 0 0-15,1-1 0 0,0 0 0 0,2-2 0 0,3-1 0 0,2-1 0 16,1-1 0-16,2-1 0 0,2-1 0 0,3-4 0 15,5-1 0-15,3-3-128 16,1 2 128-16,1-3 0 0,-1 2 0 0,1-1 0 16,2 0 0-16,0 2 0 0,3 1 0 0,-1 1 176 0,1 2-48 15,0 4 0-15,0 0 0 0,2 0 0 0,-1 4-128 16,2 2 0-16,2 1 0 0,0-1 0 0,-1 0 0 0,2 0 0 16,4 0 0-16,4 0 0 0,-1 1 0 0,0-2 0 15,2 0 0-15,5-2 0 0,5 3 0 0,3-3 0 16,-5-2 0-16,4-1 0 0,10 0 0 0,6 3 0 15,7-6 0-15,1 3 0 0,-3-1 0 0,-5 1 0 16,1 0 0-16,4 0 0 0,6 1 0 0,2 4 0 0,1-1 0 16,-2-2 0-16,0 3 0 0,1 1 0 0,2-1 0 0,-2 2 0 15,-8-3 0-15,4 3 0 16,10-1 0-16,-2-1 0 0,-14-1 0 0,2-2 0 16,4-2 0-16,2 0 0 0,-2 1 0 0,4 2 0 15,4-3 0-15,-2-3 0 0,-3 2 0 0,-3 1 0 0,1 0 0 16,5-2 0-16,7 2 0 0,1 0 0 15,-2 0 0-15,4 0 0 0,0 0 192 0,-2 0 0 0,-8 2 0 0,5-2 0 16,4 1 0-16,4 2 0 0,2-3 0 0,0 3 0 16,-1 0-192-16,0 1 0 0,3-2 0 0,0-2 0 15,-6 0 0-15,2 0 0 0,4 0 0 0,2-2 0 0,1-2 0 16,2 1 0-16,-2 0 0 0,1-3 0 0,-2-1 0 16,-2 1 0-16,-5-1 0 0,-1 1 0 15,5-1 0-15,-2 1 0 0,-3-2 0 0,6 0 0 16,7 2 0-16,2 0 0 0,0-3 0 0,-2 3 0 15,-6 0 224-15,4-2 16 0,10 3 0 0,0-2 0 16,-1-3-112-16,1 1 0 0,5-1-128 0,0 1 192 16,0-4-192-16,1 1 0 0,7 2 0 0,-2-2 0 0,-5-1 0 15,2 0 128-15,3 1-128 0,2 0 0 0,2 1 128 16,-1-1 0-16,3 2-128 0,-2-3 192 0,-1 1-192 0,2 0-128 16,3 2 128-16,-1 0-208 0,3-3 208 0,-4 2 0 15,0 4 0-15,0-3 0 0,-2 1 0 0,-2 2 0 16,-2 2-128-16,4-2 128 0,5-2-160 0,-5 2 16 0,-3 0 0 15,6 1 0-15,4-5 144 0,2 1-208 16,-1 0 80-16,-4 0 128 0,-5 2-144 0,3-2 144 16,2 0 0-16,-2-2 0 0,-8 2-192 0,2 0 192 15,5 1-192-15,0 0 192 0,1 2 0 0,-2-3-128 16,2 4 128-16,-2 0 0 0,0 0 0 0,-4 2 0 16,-1 4 0-16,-5 0 0 0,-3 0 224 0,0 4-48 15,0-3-16-15,-1 4 0 0,-4-4-160 0,1 4 0 0,2-1 0 16,-3-1 0-16,-11 2 0 0,6-1 0 15,6 2 0-15,2-2 0 0,-3-2 0 0,-3 2 0 0,-2-1 0 0,-13-2-176 16,-13 1-80-16,7 1 0 0,9-2-16 0,2 1 0 16,-4-2 272-16,-1 0-160 15,-5 0 160-15,0 0-128 0,2 2 128 0,-3-1 0 0,-2 3 0 0,-1-3 0 0,-1 4 0 16,-5 1 224-16,0 0-48 0,-4 0-16 0,-4 2 112 0,-5 0 32 16,-3 2 0-1,-3 0 0-15,-3-1-80 0,-3 1-16 0,-4 0 0 0,-2 2 0 16,-4 0-208-16,-3-2 0 0,-3 3 0 0,-2-3 0 15,1-2 0-15,-4 0 0 0,-1 0 0 0,-2-4 0 16,-1 2 0-16,-4-2-160 0,-1-2 32 0,-1 1 0 16,-1-3 128-16,-3 0-192 0,0-3 192 0,-1 0-192 15,-2 0 192-15,-1-5 0 0,-2 1 0 0,-1 0 0 16,-3-3 0-16,-1-2 0 0,-2-1 0 0,-3-3 0 0,-1 0 128 0,0-2 0 16,-4-5 0-16,-2-5 0 0,-2-1 128 0,-2-3 48 15,-3-5 0-15,-4-4 0 0,-1-1-160 16,-3-5-16-16,-2-2-128 0,0 1 192 0,-1 1-192 15,2 2 0-15,0 1 128 0,-1-10-128 0,-2-6 0 0,3-3 0 16,-2-4 0-16,0 0 0 0,3-1 0 0,1 4 0 16,3 1 0-16,2-4 0 0,3-2 0 0,0-3 0 15,5 4 0-15,-1-1-160 0,2 6 160 0,1 2 0 0,1-2 0 16,0 6-128-16,-1 4 128 0,3-6-208 0,-1-2 80 0,-1-2 128 16,2 5-192-16,0 5 192 0,-3 8-160 0,2-4 160 15,-1 1 0-15,0 1 0 16,0 0 0-16,0 6 0 0,0 7 0 0,-1 1 0 15,0 5 0-15,-1 4 0 0,1 3 0 0,-3 3 0 16,2 4 0-16,-1 2 0 0,-1 2 0 0,1 1 0 16,-2 5-128-16,0-2 128 0,-1 2-192 0,-1 4 0 0,-2-2 0 15,0 4 0-15,-4-2-144 0,-1 2-32 0,-3 0 0 0,-4 2 0 16,-4 1 112-16,-4-2 0 0,-7 0 16 0,-5 1 0 16,-5-1 240-16,-5 0 0 0,-4 1 0 0,-3-2-144 15,2-1 144-15,-5 2 0 0,-8-1 0 0,-7-2 0 0,-3 0 0 16,-3 0 0-16,-2 1 0 0,-3 2 0 0,5-3 144 0,-6 2-144 15,-4 0 192-15,-5 0-192 16,2 2 128-16,-2-2-128 0,1 4 0 0,-4-2 0 16,-3 0 0-16,-4 2 128 0,-2-2-128 0,-2 1 0 15,-4-4 128-15,-3 4-128 0,-2-1 0 0,-5-4 0 0,-1 2 0 16,-5-1 0-16,-2 2 0 0,-5-3 0 0,-2 1 0 16,-3-1 0-16,-7 0 0 0,1 0 0 0,-3-1 0 0,-1 1 0 15,6 0 0-15,-6 0 0 0,-4 0-208 0,0-3 48 16,4 3 16-16,-1 0 0 0,-2 0 144 0,2-1-192 15,3 1 192-15,1 0-192 0,1 0 64 0,-5 0 0 0,-2 4 0 16,-1-4 0-16,8 4-80 0,-8-2-16 0,-3 2 0 16,1-2 0-16,6 2 32 0,-3-4 0 15,-3 2 0-15,-3 2 0 0,0 2 48 0,-1-2 16 16,8-2 0-16,-1 2 0 0,-2 2 128 0,-3-2 0 16,-2 1 0-16,0 0 0 0,5 0 0 0,1-1 0 15,2 2 0-15,2-3 0 0,7 0 0 0,1-1 0 16,1 2 0-16,-3 0 128 0,-1-2-128 0,1 0 0 0,0 2 0 0,2-2 0 15,5 0 0-15,1 1 0 0,2-2 0 16,1 1 0-16,0-2 0 0,3 0 0 0,1 0-176 0,-1 0 176 16,0 0-224-16,-1 0 48 0,2-2 16 15,-2 1 0-15,1 1 160 0,-2 0 0 0,2-5 0 0,-2 3-128 0,2 0 128 0,0-2 0 16,1 2 0 0,4-1 0-16,2 2 0 0,3-3 0 0,4 2 0 0,6-2 0 15,6-1 128-15,-3 2 0 0,-1-1 0 0,3-2 0 16,9-1 0-16,2 1 16 0,-3 0 0 0,2 0 0 15,3-1-144-15,4-2 0 0,0-1 0 0,2 1 0 16,3 2 0-16,-1 1 0 0,3-3 0 0,0 3 0 0,4 0 0 16,-3-2 0-16,2 2 0 0,-2 0 0 0,2 0 0 15,1 2 0-15,2-1 0 0,3 1 0 0,3 2 0 0,-1-2 0 16,-2 0 0-16,0 4 0 0,0-2-384 0,1 2 64 16,5 2 0-16,-2-2 0 15,0 3-256-15,1 1-32 0,2-1-16 0,0 1-18416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08:45.2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22885 6682 21183 0,'-1'0'1888'0,"-1"0"-1504"16,1 0-384-16,0 3 0 0,1-3-512 0,-1 1-160 0,-1 2-32 0,-1-1-16 0,-2-1-384 0,-1 4-80 0,-2-1-16 0,1-2 0 0,-2 2 288 0,-1-4 48 0,0 1 16 0,-2 2 0 0,0-1 976 0,-2 0 208 0,-3 0 48 0,-2 0 0 16,-2 2 1616-16,-2-1 336 15,-2 0 64-15,-2 1 16 0,-1 0-464 0,0 1-96 16,1-2 0-16,-2 0-16 0,0-2-736 0,-2 2-144 15,-3 0-16-15,1 0-16 0,-2-1-640 0,-2 2-128 0,1-3-32 16,-2 2 0-16,1-1-912 16,-4-2-192-16,2 4-48 0,-3-4 0 0,-2 2-112 0,1 0-16 0,0 0-16 0,-1 1 0 0,2-2 1168 15,0 1 192-15,0 1 64 0,3 0 16 0,0-3 48 0,1 4 0 16,1-4 0-16,0 0 0 0,0 0-320 0,-2 0 128 16,1 3-128-16,0-3 0 0,1 1 256 15,0 1-64-15,0 1-16 16,-1 1 0-16,3-2-176 0,0 2 0 0,-1-2 0 0,1 2 128 15,-2-3-128-15,3 2 0 0,-3-1 0 0,-3-1 0 16,-1 2 0-16,-1 0 0 0,0 2 0 0,3-1-176 0,2 0-160 0,-1 0-48 0,3 1 0 16,2-2 0-16,3 0 64 0,-1-3 0 0,3 1 0 0,1 1 0 15,0-2 320-15,1 3 0 0,-1-2 0 0,1 2 128 16,0-1 384-16,-1 2 64 16,1-1 0-16,0 0 16 15,1 3-96-15,3-5-32 0,1 2 0 0,2-1 0 0,3 0 80 0,4 0 16 0,2-2 0 16,2 0 0-1,3-2-96-15,3 0-16 0,1 0 0 0,1-2 0 0,1 2-160 0,1-2-32 16,2-1-16-16,1 0 0 0,0-1-240 0,1 0 128 0,2-3-128 0,-1-3 0 16,2 2 368-16,-1-3-32 15,2 0 0-15,0 0 0 0,1 1 48 0,0 0 0 0,1-2 0 0,0-1 0 16,-1 3 32-16,0-2 16 0,3-2 0 0,-1 4 0 0,2-3 80 16,0 1 0-16,2 2 16 0,2-3 0 0,-2 4-160 0,2-4-48 15,1 3 0-15,-1 0 0 16,1 2-176-16,0 0-144 15,-2 0 192-15,0 1-192 0,-2 3 0 0,-1 0 0 16,-3 2 0-16,-1 0-144 0,-2 4 144 0,-2 0 0 16,-2 0 0-16,-2 0 0 0,-1 4 0 0,-1-1 0 15,-2 3 0-15,-3 0 0 0,-2 4-128 0,-4 0 128 16,-2 0-128-16,-4 2 128 0,-4 2-144 0,-5 0 144 0,-4 5-160 16,-6-3 160-16,-3 0 0 0,-4 3 128 0,-4-3 16 0,-1 4 0 15,-2-3-144-15,-2 3 160 0,0-2-160 0,4-2 160 16,3 3-16-16,4-7 0 0,5-1 0 15,7-2 0-15,7 0 16 0,6-4 0 0,8 0 0 0,6-2 0 16,5 3 176-16,9 1 48 0,8 0 0 0,7 4 0 16,11 2-128-16,5 3 0 0,3 1-16 0,9 4 0 15,7 4-64-15,5 3-16 0,2 7 0 0,5 7 0 16,0 5-352-16,-2 5-80 0,-4 7-16 0,-5 0-12640 16,-8-4-2544-16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09:41.9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19523 10181 22111 0,'8'-9'1968'0,"-5"5"-1584"0,-2 2-384 15,-1-1 0-15,0 3 2944 0,-1 3 496 0,0-1 96 0,-3 2 32 0,-4 2-4336 0,-1 2-880 0,-6 3-160 0,-5-1-48 0,-1 0 1440 0,-1-4 288 0,-2 2 128 0,-2-4-128 0,-2 0 576 0,-3-2 112 0,-3-2 16 0,-4 0 16 16,-1-2 688-16,-6-1 144 15,-1 2 32-15,-3-3 0 0,-1 4-448 0,-7-2-96 0,-4 2-16 0,-6 0 0 32,-2 0-528-32,-6 2-112 0,0 2-32 0,-4 2 0 0,0 1-224 0,-3 0 0 15,-2 4 0-15,0-1 0 0,4-3 0 0,2 2 0 16,5-3 0-16,1 2 0 0,1 0 0 0,1-2 0 16,2 1 0-16,1-4 0 0,5 0 0 0,6-3 0 0,5 0 0 0,1-3 0 0,3 3 0 0,2-2 0 31,1 4 0-31,4-4 0 0,0 2 0 0,3-1 0 15,1 1 0-15,4-3 0 16,3 3-384-16,3 3-128 0,3 0-32 16,2 4 0-16,2-1 160 0,3 6 48 0,1-2 0 0,2 6 0 15,0-1 512-15,4 1 96 0,1 3 32 0,2-3 0 0,4 1 224 0,-1 0 48 0,4 3 16 16,-1-1 0-16,5-1-208 0,1 2-32 0,3 2-16 16,1 3 0-16,0 0-176 0,1 2-32 0,1 0-128 0,-1 1 192 15,2 1-192-15,-2 1 0 0,-1-2 0 0,-1 0 0 16,-2 1 0-16,-2 2 0 0,-3-3 0 0,-3 3 0 15,-4 1 0-15,-2 3 0 0,-3 0 0 0,-4-1 0 16,-2 1 0-16,0-3 0 0,1-1 160 0,0 1-32 16,-1-4 192-16,3 1 32 0,2-4 16 0,1-6 0 15,1 0-112-15,2-3-32 0,0-2 0 0,3 1 0 16,-1 1-96-16,1-4 0 0,1 0-128 0,0-2 192 0,0 3-192 16,0-4 144-16,-1 4-144 0,0-3 128 0,2 0-128 0,-2 1 0 15,1-1-160-15,0 2 160 0,1-1 0 0,0 4 0 16,2-3-128-16,1 1 128 0,2 3 0 15,-1-4-192-15,4 1 192 0,1 0-192 0,2-1 192 0,3 1-144 16,4-3 144-16,2 2-128 16,6-4 128-16,3 0-160 0,6 1 160 0,4-4-160 0,7 0 160 0,3-2 0 15,7 4 0-15,2-7 0 0,-3 2 0 0,7-1 128 16,8-1-128-16,4-1 176 0,1-1-176 0,1-1 0 0,3 2 0 0,-2-2 128 16,1 1-128-16,-1 1 0 0,2-2 0 0,3 0 0 15,4-4 0-15,2 1 192 0,3 4-192 0,-1 0 192 16,-2 2-192-16,7-2 0 15,6 0 0-15,1 4 0 0,-1 0 128 0,4 6 0 16,2 2 0-16,2 1 0 0,5 1-128 0,-4-1 0 16,0 1 0-16,-1-3 0 0,1-1 0 0,-2-2 0 15,0-1 0-15,2 0 0 0,5 1 0 0,-2-3 0 0,-2-1 0 16,-1-2 0-16,-5 4 0 0,-2-4 0 0,-2 0 0 0,-3 0 0 0,0 0 0 0,2 2 0 16,2-1 0-16,-2-1 0 15,1-1 0-15,-3-1 0 0,1-2 0 0,-2 2 128 16,1-1 64-16,-2-1 0 0,-1 1 0 0,-4-1 0 0,-3 2-192 0,-5-1 0 15,-3 2 0-15,1-2 0 16,-1 3 0-16,-5 0-144 0,-2 3 144 0,-5 1-208 0,-1-2 208 0,-6 2 0 16,-3 2 0-16,0-2 0 0,0-2-128 0,-1 2 128 15,-1-2 0-15,-3 2-144 0,-1-2 144 0,-3-2-128 0,-3 0 128 16,-4-2-128-16,-4-2 128 0,-1-1 0 0,-2 2 0 0,-1-4 0 16,-1 1 272-16,-1 3-16 0,-2-1 0 0,0-1 0 15,-4 4 96-15,0 1 16 16,-2-3 0-16,-2 3 0 15,0 0-368-15,-3 0 0 0,-1 0 0 0,-1 3 0 0,-3-2 0 0,1 1-160 0,-2 1 160 0,-1-2-160 16,0-1-16-16,-2 3 0 16,1-3 0-16,-2 0 0 0,1-3 176 0,-1 2-128 15,-1-2 128-15,-1 0-128 0,1-4 128 0,-1 2 192 16,0 1-32-16,0-3-16 0,1 1 240 0,-1 0 64 0,0 0 0 0,0-3 0 0,0 2-128 0,0-6 0 16,1 3-16-16,1-2 0 15,-2 0-304-15,1-1 160 0,-1 0-160 16,0-2 128-16,0 1-128 0,-2-3 0 0,1 1 0 0,-2 6 0 0,1 0 0 0,-3 0 0 15,0-6 0-15,-3-11 0 16,0-3 0-16,-3-3 0 0,-1-3 0 0,0 1 128 0,1-2-128 0,0 1 0 16,2-1 0-16,1 2 0 0,3 0 0 0,4-2 0 15,1 1 0-15,2 1 0 0,2 4 160 0,1-1-160 16,5-5 192-16,-3 1-192 0,2-1 128 0,-2 3-128 31,1 1 0-31,-4 3 0 0,-1 1 0 0,-2 3 0 0,-2-1 0 16,-4 3 0-16,-3 2 0 0,-2 4 0 0,0-3 0 0,-3 1 0 0,-2 0 0 0,-1 1 0 0,1-2 0 15,-1 2 0 1,2 0 0-16,0-1 0 0,3 2 0 0,2-2 0 0,3-1 0 0,2 2 0 0,1 2 0 0,1 2 0 16,4-3 0-16,-1 2 0 0,1 2 0 0,1-1 0 31,-2 5 0-31,0 0 0 0,-1 2 0 0,-1 0 0 0,-2 3 0 0,1 2 0 0,-3-1 0 0,0 1 0 31,-2 0 0-31,0 3 0 0,-2-3 0 0,0 3 0 16,0 0 0-16,-3 0-144 0,1 3 16 15,-1-2 0-15,-1 1 128 0,0 2-160 0,0 1 160 16,1-1-160-16,-1 2 160 0,1 0 0 16,-2 4 0-16,1-1-128 0,-1-2 128 0,-1 2 0 0,0-2 0 0,-1-1 0 0,0 1 0 0,-1-4 0 15,-3 2 0-15,-3-1 0 0,-1-2 0 0,-5 0 0 16,-2-2 0-16,-3 2 0 0,-2-2 0 0,-6 0 0 16,-3 3 0-16,-2-3-128 0,-3-3 128 0,-4 3-192 15,-4 0 192-15,-3-2-192 0,-2 2 192 16,-3-2-192-16,2-2 192 0,0 0-192 15,-2 0 192-15,-3 2 0 0,-2-2 160 0,-2 1-160 16,0 0 0-16,-2-1 0 0,2-1-128 0,-1 1 128 0,1-2 0 0,-2 2 0 16,2 1 128-16,-1-3-128 0,-1-1 0 0,-2-1 0 15,0-2-176-15,-1 0 176 0,0-1-128 0,-5 0 128 0,-3-2 0 16,-6 1 0-16,-1-3 0 0,-2 4 0 0,-5-4 0 16,-4 3 0-16,-1-1 0 0,-7 4 0 15,0 1 0-15,-7 2 0 0,-3 0 0 16,-3 3 0-16,0 3-144 0,5 3 144 0,0-3 0 0,0 3 0 15,2 0 0-15,6 1 0 0,4-2-160 0,5-2-80 0,7 0-16 0,5 1 0 16,9 2 96-16,1-6 16 0,3 0 0 0,0-1 0 16,-1 1-368-16,-1 0-80 0,-2 3-16 0,-5 0-19216 15</inkml:trace>
  <inkml:trace contextRef="#ctx0" brushRef="#br0" timeOffset="7830.48">16961 14101 35007 0,'-24'-5'3120'0,"3"1"-2496"0,10 0-496 0,6 2-128 0,2-2 0 0,-5-1 0 0,-9-2 0 15,-11-3 128-15,-3-2-2208 0,2 2-432 0,5 1-96 0,8 5-16 0,5 4 2768 0,2 0 560 0,4 6 96 0,3 4 32 0,2 0 640 0,4 3 144 0,1-1 32 0,4-2 0 0,3 2-240 0,4-2-64 0,6 3 0 16,9-1 0-16,10-2-320 0,11-2-80 0,12-1-16 0,11-4 0 0,9-1-48 0,10-4-16 0,5-1 0 0,18-2 0 0,15-3-352 16,6 0-80-16,-7 0-16 0,14 2 0 0,10 1-224 0,4 4-64 0,6 1 0 0,-6 4 0 0,-1 2-128 0,11 1 0 0,9 5 0 15,3 3 0-15,1 1 0 0,-5 0 0 0,-5 1 0 0,0-3 0 0,1 0 0 0,0-2 0 0,0 1 0 0,-3-6 0 0,-7 2 0 16,-2-3 0-16,-1 3 0 0,1-6 0 0,-1-1 0 0,-12-1 0 0,-11 3 0 0,-2-3 0 16,3 4 0-16,-5-4 0 0,-7 4 0 0,-4-1 0 15,1 2 0-15,-14-2 0 0,-15 2 0 0,-5-3 0 16,-3 2 0-16,-8-1 0 0,-7 2 0 0,-13 0 0 15,-11 1-416-15,-9-4-112 0,-7 4-32 0,-6-5 0 16,-4 2 144-16,-5-1 32 0,0 1 0 0,-1 1 0 0,2-1 240 0,-2-2 144 16,1-1-160-16,-3 2 160 0,1-1-192 0,-2 2 48 15,1-3 16-15,-2 2 0 0,-1-1-208 0,-2 0-48 16,1 0 0-16,-1 0 0 0,-1-2 0 0,-2 2 0 16,0-2 0-16,-1 0 0 15,-2 0-320-15,-2-2-80 0,-2 2-16 0,-6-4 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6:14:11.88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8012 6477 22111 0,'-4'-4'1968'0,"1"-2"-1584"0,2 3-384 0,1 0 0 0,1 3 1296 0,-1-4 176 0,2-2 48 0,-4-3 0 0,2 0-800 0,0-1-144 0,2-3-48 0,-2 3 0 0,2 4 64 0,1 0 16 0,-2 2 0 0,3-1 0 0,1 4-448 0,2 1-160 15,2 0 0-15,3 1 144 0,5 2-144 0,6-1 0 16,6 2 0-16,7 0-176 0,9-2 176 0,5 1-208 16,8-2 80-16,12-1 128 0,8 2 0 0,9-4 0 15,4 1 0-15,5-2 192 0,9 0 352 0,9 0 80 16,8 1 16-16,1-2 0 0,-7-5 304 0,8 4 64 0,8 3 16 16,-2-4 0-16,-21 2-272 0,14-1-48 0,19 7-16 0,4-2 0 15,-3 0-448-15,-1 3-96 16,6 3-16-16,-2 2-18048 15</inkml:trace>
  <inkml:trace contextRef="#ctx0" brushRef="#br0" timeOffset="1377.09">14841 6590 32255 0,'-9'-3'2864'0,"2"-1"-2288"0,3 4-576 0,3 0 0 0,1 0 688 0,-2 2 16 15,-2-2 16-15,-4-2 0 0,-1 2-1104 0,-1 0-208 0,0 2-48 0,0-2-16 0,2 2 784 0,4-2 144 0,0 3 48 16,1-2 0-16,3 1-112 0,2 0-16 0,3 0 0 0,1 1 0 16,4 0-192-16,3 0 0 15,5-2-144-15,3 1 144 0,7 1-144 0,7-3 144 0,8-3-128 0,9 0 128 16,8 0 0-16,8-5 0 0,8 0 0 0,4-2 0 0,6-1 384 15,12 0 144-15,16-4 48 16,9 2 0-16,2-5 432 0,7 2 80 0,13 3 32 0,4-3 0 16,2-1-624-16,9-1-128 0,9 2-32 0,9 0 0 15,7 1-160-15,10-4-48 0,10 1 0 0,10 0 0 16,10 0-128-16,11 2 0 0,9 1 0 0,7 1 128 16,2 2-128-16,10 2 0 0,13 2 0 0,5 1 0 0,3 4-240 15,10 3-80-15,11 2 0 0,2 3-11840 16,2 6-2352-16</inkml:trace>
  <inkml:trace contextRef="#ctx0" brushRef="#br0" timeOffset="3580.87">2688 7956 1839 0,'-5'-4'160'0,"2"2"-160"0,-1 2 0 0,1-3 0 0,2 3 5216 0,1 0 1008 0,0 0 208 0,1 0 32 0,-1-1-4096 0,2 1-816 0,-1 0-160 0,-1 0-48 0,0 0-1040 0,0 0-304 15,21 4 0-15,-14-2 128 0,2 6 32 0,0 0 0 0,-1 6 0 0,2 7 0 16,0 1 96-16,0 8 0 0,0 10 16 0,0 4 0 15,-3 4 352-15,-3 3 64 0,-2 2 16 16,-3 0 0-16,-3 4-128 0,-2 6 0 0,-2 5-16 0,-4 4 0 16,3-5-368-16,-1-4-192 0,0-10 192 0,1-8-192 15,3-7 352-15,0-7-32 0,2-3-16 0,2-5 0 0,0-4-80 16,2-4-16-16,2-5 0 0,-1-6-11488 16,3-2-2304-16</inkml:trace>
  <inkml:trace contextRef="#ctx0" brushRef="#br0" timeOffset="4009.52">2594 7759 911 0,'-15'-18'0'0,"6"3"0"0,0 4 0 0,3 2 0 0,2 6 8816 0,3 0 1680 16,0-1 320-16,-2-2 80 0,-1-4-8752 0,-1-5-1760 16,2 2-384-16,0 1 0 0,3 2 0 0,3 1 0 15,2 3 0-15,1 0 0 0,1 2 0 0,3 0 0 16,2 2 0-16,2 2 0 0,2 0 0 0,1 0 0 16,1 0-128-16,2 2 128 0,1-1 0 0,1 2 0 0,-1 1 0 0,0-2 0 15,0 2 0-15,1 2 0 0,-1 0-208 0,1 0 80 16,-2 1 128-16,1 2 0 0,0 1 0 0,-1 3 0 15,-1 2 144-15,-1 1 64 0,-1 6 16 16,0 0 0-16,-4 7 0 0,-2-1 0 0,-2 4 0 0,-4-3 0 0,-1-1-224 16,-2 4 144-16,-2 2-144 15,-1-2 128-15,0-4-128 0,-2 1 0 0,-1-3 0 16,-1-2 0-16,1-1 0 0,-4-5 0 0,1-4 0 16,-3-2 0-16,-1-2 0 0,-2-1 0 0,1-3 0 0,-3 0 0 15,-1-5 0-15,-4 2 0 0,0-6 0 0,-3 0 0 16,1-1-144-16,-1-2 144 0,1-1-192 15,-3-1 192-15,1-3-1312 0,-3-2-160 0,1-2-16 16,1 2-15216-16</inkml:trace>
  <inkml:trace contextRef="#ctx0" brushRef="#br0" timeOffset="4757.18">4110 6825 20271 0,'0'-4'1792'0,"0"0"-1424"16,0 2-368-16,0 2 0 0,2-3 160 0,-2 2-32 0,1-4-128 0,0-2 192 0,0-2 256 0,2-1 32 0,-2 1 16 0,-1 3 0 0,0 1 464 0,-1 3 80 0,-1-1 32 0,0 3 0 0,-2 3-96 0,-2-1-16 15,0 3 0-15,-1 4 0 0,-2 1-432 0,-2 2-80 16,0 1-32-16,-3 3 0 0,0-4 64 0,0 2 16 15,-1 0 0-15,-3 2 0 0,1 3 496 0,-4 0 96 16,-1 4 32-16,-4 8 0 0,-4 4-144 0,-2 9-16 0,-3 4-16 0,-2 8 0 16,-2 5-512-16,0-1-112 0,2 3 0 0,3 3-16 15,2-2-16-15,2 8 0 0,1 3 0 0,6-2 0 16,2 3-144-16,6-10-16 0,6-7-128 0,7 0 192 16,6-2-192-16,4 2 0 0,6 2 128 0,3-2-128 0,4-1 0 15,1-1 0-15,2-4 128 0,1-6-128 0,-3-5 0 0,4 2-128 16,2 4 128-16,5-5-208 31,-1-3-592-31,6-1-112 0</inkml:trace>
  <inkml:trace contextRef="#ctx0" brushRef="#br0" timeOffset="6325.46">4114 7649 13823 0,'2'-3'1216'0,"0"0"-960"0,-1 1-256 0,-1 1 0 0,0 1 1296 0,0 0 224 0,0-3 32 0,0-1 16 0,0-2 896 0,1 0 176 0,-2 0 48 0,0 2 0 0,-2-2-384 0,1 2-80 15,1 2-16-15,-2-2 0 0,1 2-1152 0,0 2-224 0,1-4-64 0,1 4 0 0,0-3-352 0,1 3-80 0,1-2-16 0,-1 2 0 16,0-1-96-16,2 1-32 0,0 1 0 16,1 1 0-16,-2 1-192 0,2-2 0 0,1 4 0 0,-1 1 0 15,1 2 128-15,-2 0-128 0,1 2 0 0,0 3 144 16,0 0 64-16,-2 2 16 0,2 1 0 0,-1 3 0 15,1 0-16-15,0 1 0 0,2 1 0 0,0 1 0 16,0-2-64-16,2 1-16 0,1-1 0 0,-1 1 0 0,2-1-128 16,1 5 128-16,2-1-128 0,-1 2 128 0,-1-1-128 0,3 1 192 15,0 2-192-15,3 1 192 16,0-1-192-16,-1-2 0 0,0-1 144 0,0-3-144 16,-1-3 144-16,1-6-144 0,-4 0 192 0,1-5-192 15,-2 0 160-15,-1-3-160 0,0-5 128 0,-2 0-128 16,0-3 208-16,-1-3-32 0,-1-3-16 0,1-2 0 0,-1-1-16 0,-1-4 0 15,-2-1 0-15,1 1 0 0,0-1-144 0,-2-2 0 16,1-4 0-16,-2-4 128 0,0 1-128 0,2-2 0 16,-2 2 0-16,3 1 0 0,-1 5 0 0,2 5 0 15,1 2 0-15,-1 4 0 0,2 3 0 0,-2 2 0 16,-1 4 0-16,3-2 0 0,-1 6 0 0,0 2 0 16,1 2 0-16,2 2 0 0,0 3-176 0,1-1-64 0,-2 2-16 15,2 0 0-15,1 3 64 0,0-1 16 16,1-2 0-16,0 3 0 0,2 2-16 0,-1 2-16 15,1-3 0-15,-1-1 0 0,0 0 208 0,-1-2 0 16,-1 1 0-16,-1-3 0 0,0-4 0 0,0 0 0 16,-1 1 0-16,-1-4 0 0,0-2 0 0,-2-2 0 15,-1 2 0-15,0-4 0 0,0 0 192 0,0-4 96 0,0 2 16 16,1-2 0-16,0-2 16 0,1-3 16 0,1-1 0 0,2 1 0 16,0-6 48-16,1-1 0 15,1-3 0-15,0-3 0 0,2-2-256 0,-2-4-128 0,1-1 160 0,-1-1-160 16,-1-1 176-16,-1 2-176 0,-2 6 192 0,-1-5-192 15,0 0 160-15,1-2-160 0,-2 2 128 16,0-1-128-16,-2 1 192 0,0 0-64 0,-3 3 0 0,0-4 0 16,-1 5-128-16,0 0 0 0,-1 3 144 0,-2-1-144 0,1 0-192 0,-3-1-96 15,0 2-32-15,-1 2 0 32,-2 0-576-32,1 5-112 0,-2 0-16 0,1 4-19376 0</inkml:trace>
  <inkml:trace contextRef="#ctx0" brushRef="#br0" timeOffset="7039.05">5556 8015 29487 0,'-3'-4'2624'0,"1"2"-2112"0,1 0-512 0,-1 4 0 0,2-2 896 0,-1 0 80 15,0 0 16-15,-3-2 0 0,1 2-1424 0,-1 0-272 0,-1 0-64 0,0 0-16 0,1 2 544 0,-1 0 240 0,0 2-192 0,0 0 192 0,2 0 0 0,-4 2 0 16,0 0 0-16,-3 3 0 15,2-2 432-15,-4 3 144 0,1 3 48 0,-2 3 0 0,-2 1-16 0,0 5 0 16,-1 0 0-16,0 1 0 0,0 3-160 0,-2 0-48 16,1 2 0-16,0 1 0 0,2-1 160 0,1-1 16 15,2-1 16-15,0 0 0 0,2 1-144 0,1 2-16 16,3-4-16-16,2 0 0 0,3 0-112 0,2-3-32 16,2 1 0-16,3-3 0 0,3 1-272 0,2 1 0 15,2-5 0-15,1 0 0 0,2-3 0 0,-1-2 0 16,2-3-192-16,0-2 48 0,-1-3 0 0,2 1 0 15,-2-5 0-15,-1 0 0 0,0 0 144 0,-2-2 0 0,1-2 0 0,-3-1 0 16,0-1 352-16,-1 1 0 0,0-6 0 0,0 1 0 16,-2 0-96-16,1-2-32 15,-2-2 0-15,1-1 0 0,-1 2-64 0,-1-2-16 0,-1 1 0 0,-1 2 0 16,0-1-144-16,-2 1 0 0,-1 0 0 0,-1 2 128 16,2 0-128-16,-4 0 128 15,0 1-128-15,-2 1 128 0,-1 1-128 0,0 0 128 0,-2 1-128 16,-3 0 128-16,-1-1-128 0,-1 4 0 0,-3-1 0 15,-4 2 0-15,-2 2-192 0,-4 0 48 0,-1 0 0 16,-2 2 0-16,-2 2 144 0,-1-1-160 0,1 4 160 0,1-1-160 16,4-2-96-16,4 1 0 0,5-4-16 0,6-1-18080 15</inkml:trace>
  <inkml:trace contextRef="#ctx0" brushRef="#br0" timeOffset="8176.83">6131 6689 32255 0,'-1'-4'2864'16,"-1"-1"-2288"-16,2 5-576 0,2 1 0 0,-1 3 448 0,1 0-32 0,2 2 0 0,0 4 0 0,3 6-1024 0,3 6-208 0,1 5-32 0,3 5-16 0,-2-1 864 0,2 4 0 16,1 3 256-16,-1 4-64 0,0 2-192 0,0 7 192 15,2 13-192-15,-1 4 192 0,-1-2-192 0,1 4 0 16,0-4 0-16,-1 4 0 0,2 3 0 0,1 2 0 16,3 5 0-16,0-2 0 0,1-5 512 0,-2-4 0 0,-1-2 16 0,-2 6 0 15,-3 6 320-15,0-3 64 0,-5-1 16 0,1-8 0 16,-3-9-112-16,0-2-32 0,1-3 0 0,-2-5 0 15,1 3-320-15,1-8-64 0,1-3-16 16,-1-6 0-16,0-6-256 0,0-9-128 0,0-4 0 16,0-5 128-16,0-4-416 0,0-2-96 0,-1-6 0 15,2-5-17584-15</inkml:trace>
  <inkml:trace contextRef="#ctx0" brushRef="#br0" timeOffset="9423.19">7270 7418 6447 0,'-2'-2'576'0,"1"-2"-576"0,0 0 0 15,0 3 0-15,1 1 2416 0,0 0 368 0,0-1 80 0,0 1 16 0,1-3-928 0,0 2-176 0,0-4-48 0,2 1 0 0,1 2-320 0,-2 1-80 0,2 1-16 0,0 0 0 0,-2 1 0 0,2 5 0 16,-2 3 0-16,2 3 0 15,0 4-592-15,-1 7-112 0,1 2-32 0,0 9 0 16,1 4-368-16,-3 1-80 0,2 3 0 0,-2-3-128 16,1-1 0-16,-2-3 0 0,2-5 0 0,-1-3 0 15,0-8 128-15,1 0-128 0,1-4 144 0,1 1-144 0,-2-6 528 16,2 0 16-16,0-1 0 0,0-6 0 0,1 1 96 0,1-1 0 16,-1-3 16-16,1-4 0 0,2 1-208 15,-1-3-32-15,5-2-16 0,-2-2 0 0,0 0-256 0,-1-4-144 16,1 2 160-16,-1-1-160 0,0-1 160 0,0 0-160 15,-2-1 160-15,1 3-160 0,1 1 160 0,-3 2-160 16,1 0 160-16,-2 4-160 0,1 3 0 0,-2 2 0 16,2 6 0-16,-3 0 0 0,1 7 0 0,0 0 0 15,2 3-144-15,-3 3 144 0,1-1 0 0,0-1-144 16,2 1 144-16,-3-2 0 0,3 0 0 0,-2-3 0 16,2-1 0-16,-1-2-128 0,2-3 128 0,0-1 0 15,0-1 0-15,0-1 0 0,2-1 0 0,1-6 0 0,2 3 0 16,-2-4 0-16,2 2 176 0,2-4 16 15,0 2 0-15,2-2 0 0,0 0 32 0,-1-1 16 0,1 4 0 0,-2-2 0 16,1 4 32-16,-3-3 16 0,1 1 0 0,-2 3 0 16,1-2-80-16,-1 1-16 0,-1 1 0 0,0 0 0 15,-1 0-48-15,0-3-16 0,0 3 0 0,0 0 0 0,0-4-128 16,-1 2 0-16,2-2 0 0,-1-1 128 0,-1-2 192 16,3-2 16-16,-1-2 16 0,0-1 0 15,1-3-96-15,-1-1-32 0,2-6 0 0,-3-1 0 16,-1-3 16-16,-1 2 0 0,-2-4 0 0,0 0 0 15,-1-4-112-15,0-4 0 0,0 1-128 0,0-2 192 16,-1 5-192-16,-1 4-208 0,0 5 32 0,-1 1 16 16,0 6-544-16,-1 4-96 0,0 1-32 0,-1 6 0 15,1 0-256-15,-1 3-64 0</inkml:trace>
  <inkml:trace contextRef="#ctx0" brushRef="#br0" timeOffset="10053.49">8381 7899 28559 0,'-5'6'2544'0,"0"2"-2032"0,1 0-512 0,1 1 0 0,1-3 2240 0,-2 4 336 0,-2 6 80 0,-4 10 16 0,-4 11-1632 0,-4 5-320 0,-2 8-64 0,0-6-16 0,3-2-144 0,-1-4-48 0,5-4 0 0,0-5 0 16,4-5-448-16,0-1 0 16,5-4-128-16,2 0 128 15,2-5-1360-15,2-2-176 0,3 0-16 0,4-2-15440 0</inkml:trace>
  <inkml:trace contextRef="#ctx0" brushRef="#br0" timeOffset="12477.77">8677 8101 12895 0,'0'0'1152'0,"-1"-3"-928"16,1 1-224-16,0 1 0 0,0 1 1360 0,1 0 240 0,-1-3 32 0,0-1 16 0,1-2-992 0,0 0-192 0,-1 0-32 0,2 0-16 15,-2-1-192-15,0 4-32 0,-2-1-16 0,2-2 0 0,-1 3 80 16,0 0 32-16,-2-2 0 0,2 1 0 16,0 2 416-16,-2 0 64 0,1 2 32 0,-2-2 0 0,2 1 192 15,-1 1 32-15,1-3 16 0,1 1 0 0,-2 0-144 0,2 2-48 16,0-2 0-16,-1 2 0 0,2 0-160 0,-1 0-48 16,1 0 0-16,0 0 0 0,0 0-448 0,0 0-192 15,0 0 176-15,0 0-176 0,0 0-208 0,0 0-144 16,0 0-32-16,8 22 0 15,-6-18-320-15,-1 2-80 0,1-1-16 0,-1 0 0 0,0 0 368 16,-1 1 80-16,1-2 16 0,1 0 0 0,-1 1 336 0,-1-2 192 0,1-2-32 0,-1 2 0 16,1-1 512-16,0 0 96 0,1-2 32 0,0 2 0 15,1-2 160-15,-1-2 48 16,2 0 0-16,1 0 0 0,0-1-368 0,0 2-80 16,1-2-16-16,-1 0 0 0,1 1-400 0,0 0-144 0,-1 0 0 15,0-1 144-15,-1 2-144 0,-1-1 0 0,0 2 0 0,-2 0 0 16,0 0 0-16,1 0 0 0,-2 0 0 15,0 0 0-15,0 0 144 0,-2-3 0 0,1 3 0 0,0-1 0 16,-2 1-16-16,2-3 0 0,-2 1 0 0,0-2 0 16,-1 3 16-16,1-1 0 0,-1-2 0 15,0 1 0-15,1 0 80 0,-1 0 16 0,0 1 0 0,-1 1 0 0,3 1-112 16,-1-3-128-16,1 3 176 0,-1 0-176 0,0 0 0 0,0 3-304 16,2-3 48-16,0 0 0 31,-1 0-1808-31,2 1-368 0</inkml:trace>
  <inkml:trace contextRef="#ctx0" brushRef="#br0" timeOffset="13198.53">8595 8364 16575 0,'-1'-4'1472'0,"-1"4"-1168"0,-2-2-304 0,0 1 0 0,3 1 4064 0,0 0 752 0,-1 0 160 15,0 0 16-15,-2-3-5616 0,-1 3-1120 0,2 0-240 0,-2-2-32 0,1 1-160 16,3 1-16-16,-2 0-16 0,3-3 0 0,0 3 1184 0,3 0 224 0,-2 0 48 0,3-2 16 16,-2 4 224-16,1-2 64 0,0 3 0 0,0-3 0 15,0 3 1216-15,1 0 240 0,0 0 48 0,-2-1 16 16,1 3 112-16,-1-2 32 0,1 0 0 0,-1 1 0 0,1-2-176 0,-2 2-16 16,1-2-16-16,0 2 0 0,-2-3 64 15,1 2 16-15,-1-1 0 0,0-1 0 0,1 2-384 0,-1-3-80 16,1 2-16-16,-1-2 0 0,2 0-416 15,-2-2-192-15,0 2 160 0,0 0-160 0,0 0 144 0,0 0-144 16,0 0 128-16,0 0-128 0,0 0 208 0,8-20-32 16,-8 18-16-16,0 2 0 0,0-4 240 0,0 4 48 15,-1-3 16-15,1 3 0 0,-1 0-144 0,-2 0-48 0,1 0 0 0,-1 0 0 16,1 0-272-16,2 0 0 0,0 0-208 0,0 0 80 16,0 0-64-16,-21 0 0 0,17 0 0 0,0-2 0 15,2 2 192-15,0-1 0 0,0 1 0 0,0-3 0 16,1 3 0-16,-1-4 0 0,2 4 0 0,-1-3 0 15,1 0 128-15,0 1 0 0,0 1 0 0,0-2 0 16,0 3-128-16,1 0 0 0,-1 0 0 0,0 0 0 0,0 0 0 0,0 0-128 16,0 0 0-16,0 0 0 15,0 0-944-15,0 0-176 0,0 0-32 16,0 0-13360-16</inkml:trace>
  <inkml:trace contextRef="#ctx0" brushRef="#br0" timeOffset="14692.47">9112 7915 27647 0,'-2'0'2448'0,"0"0"-1952"0,2 0-496 0,0 0 0 16,0 3 320-16,0-3-16 0,0 1-16 0,-1 4 0 0,0-1-1616 0,0 2-320 0,-1 0-64 0,1-2-16 0,-1 2 592 0,-1 0 112 0,1 3 32 0,-2-4 0 15,0 3 560-15,-2-1 112 0,-1-1 32 0,-1 1 0 16,-1 2 1104-16,0-3 208 0,0 0 64 0,1 0 0 15,-4 1 832-15,3-1 160 0,-1 0 32 0,1 0 16 16,2-2-800-16,-1-1-176 0,3 0-16 0,0 1-16 16,3-2-480-16,1-2-80 0,1 1-32 0,0 2 0 0,1-3-528 15,1 2 0-15,1 0 0 0,-1 0 0 0,3 1-352 0,-1-2 32 16,1 1 0-16,-2 2 0 0,2-2 128 0,0 0 48 16,0 0 0-16,2 1 0 0,-3-2-16 0,3 1 0 15,0-2 0-15,-1 3 0 0,2-3 160 0,-1 0 176 16,2 0-48-16,-2 0 0 0,1 0 208 0,-1 1 48 15,3 1 0-15,2 2 0 0,-1 2-240 0,1 1-144 16,0-1 192-16,-1 2-192 0,1 2 0 0,1 0-144 0,-2 4-16 16,0-3 0-1,-1 0-336-15,0 0-64 0,0 2-16 0,-3-2 0 16,-2 4 448-16,0-3 128 0,-3 4 0 0,-2-4 0 0,0 4 320 0,-2-3 192 16,-2 0 16-16,-1 2 16 0,2-2-160 0,-4 0-16 15,1 0-16-15,0 3 0 0,-1-4-32 0,-1 0-16 16,1 2 0-16,-1-2 0 0,1 1-128 0,0-1-32 0,0 0 0 0,0-4 0 15,0 0-144-15,-1 0 0 0,2-2 0 16,-1-1 0 0,-2 1-448-16,0-2 0 0,2-3-16 0,-2 2 0 15,-2-1-448-15,0-1-96 0,0-2-16 0,-3 1 0 16,1-4-256-16,-2 2-64 0,0-4-16 0,0 0-7216 0,1-4-1424 0</inkml:trace>
  <inkml:trace contextRef="#ctx0" brushRef="#br0" timeOffset="15054.78">9078 7934 24879 0,'3'-3'1088'0,"-2"2"256"16,1-1-1088-16,-2 2-256 0,0 0 0 0,0 0 0 0,0 0 768 0,0 0 80 0,1 0 32 0,0-3 0 0,3 6-1152 0,-4-3-240 0,0 0-32 0,0 0-16 0,21 0 1520 0,-14 0 288 0,3 0 64 0,1-3 16 15,0 2-176-15,2 1-48 0,2-3 0 0,0 0 0 16,1 0-448-16,0 1-80 0,2 1-32 0,2-3 0 15,-1-1 96-15,0 1 0 16,1 0 16-16,1 0 0 0,0-1-320 0,0 2-64 16,1-3-16-16,-1 2 0 0,0-1-256 0,-1 2-144 0,0-1 16 15,-1 0 0 1,-2 2-1792-16,0-2-336 0</inkml:trace>
  <inkml:trace contextRef="#ctx0" brushRef="#br0" timeOffset="15826.79">9565 6559 31327 0,'0'-6'2784'0,"0"-1"-2224"0,1 4-560 0,-1 3 0 0,1-3 704 15,0 2 16-15,1-4 16 0,0-1 0 0,2-2-208 0,1-3-32 0,1 4-16 0,1 1 0 0,0 3-16 0,1 3 0 0,2 5 0 0,1 1 0 0,-1 2-288 0,4 2-176 16,1 4 192-16,2 3-192 0,1 2 192 0,6 2-64 16,2 4 0-16,4-1-128 0,3 0 256 0,3 2-64 15,5 1-16-15,2-1 0 0,5 3 224 0,2-3 48 16,-2 1 16-16,-1 2 0 0,0-1-224 0,1 0-48 16,4 5-16-16,1 1 0 0,-2 7-176 0,-3 4 0 15,-5 3 144-15,-6 2-144 0,-7 4 240 0,-10-4-32 0,-6 0 0 16,-8-4 0-16,-4-6-16 0,-4 4 0 15,-4 0 0-15,-7 3 0 0,0 1-16 0,-8-1-16 0,-4 0 0 16,-4-1 0-16,-3-5 96 0,-4-3 32 0,2-3 0 0,-3-2 0 16,0 2-96-16,3-3-32 0,7-7 0 0,1 1 0 15,0-2-160-15,1-4 0 0,3-1 0 16,2-7 0-16,3-4-208 0,0-3-80 0,2-5-16 0,0-3-19344 16</inkml:trace>
  <inkml:trace contextRef="#ctx0" brushRef="#br0" timeOffset="141575.79">11484 7369 26719 0,'0'0'2368'0,"0"0"-1888"0,1 0-480 0,0 0 0 0,3 2 992 0,0-2 96 0,2 3 32 0,4-2 0 16,5 1 64-16,4 2 16 0,7 2 0 0,2 0 0 0,0-2-624 0,3 1-112 0,1-4-16 0,3 2-16 16,3-2-1296-16,3-1-256 0,5 0-48 0,1 0-16 15,0 0 96-15,0 0 0 0,-3 1 16 0,-2 1 0 16,-4 0 352-16,-2-2 64 0,-2 0 16 0,-3 0 0 16,0 0-1152-16,-2 1-208 0</inkml:trace>
  <inkml:trace contextRef="#ctx0" brushRef="#br0" timeOffset="141900.26">11450 7805 42383 0,'-6'-3'3776'0,"1"0"-3024"0,2 2-608 0,3 1-144 0,1 0-288 16,1 0-96-16,2-4 0 0,2 2-16 15,7-2-1072-15,6-1-192 0,11 1-64 0,7 1 0 16,5-2 768-16,8 0 128 0,3 2 48 0,6-1 0 0,7 4 384 0,3-2 80 15,1 0 0-15,-3 0 16 16,-4 2-2016-16,-5 0-416 0,-4 0-80 0,-2 0-8048 0</inkml:trace>
  <inkml:trace contextRef="#ctx0" brushRef="#br0" timeOffset="148204.53">14147 7273 20271 0,'-1'-2'1792'0,"1"1"-1424"0,0 1-368 0,1-3 0 0,1 3 784 0,-1-1 96 0,0 1 16 0,3-5 0 0,1 1-640 0,1 1-112 0,1-3-16 0,1 3-128 0,-2-1 1008 0,0 4 80 0,2 0 32 0,-2 2 0 16,0 3-160-16,0 1-16 0,2 6-16 0,-2 2 0 15,-1 4-480-15,-2 2-80 16,2 7-32-16,-2-1 0 0,-2 3-176 0,0 3-32 15,-1 6-128-15,0 2 192 0,1-2-32 0,-2 3-16 0,0 0 0 16,0-3 0-16,-3 3-144 0,-1-3 0 0,0 0 0 0,-1-3 0 16,-1-4 128-16,-1-3 32 0,0-2 16 0,0-1 0 15,-1-5 352-15,2-2 80 0,1-1 16 0,1-4 0 16,1-2-432-16,2-1-192 0,0-4 160 0,1-2-10928 16,1-1-2192-16</inkml:trace>
  <inkml:trace contextRef="#ctx0" brushRef="#br0" timeOffset="149698.37">14215 7192 16575 0,'-5'-1'1472'0,"-1"1"-1168"0,3 0-304 0,0 1 0 0,2 1 384 0,-3-2 32 0,-3 0 0 16,-4 3 0-16,-3-2-608 0,-1 2-112 0,0-1-16 0,4-2-16 0,3 0-736 0,1 0-144 0,2-2-16 0,3-2-16 0,3 1 800 0,3-3 176 0,2 2 16 0,3-2 16 15,-1 0 240-15,3 0 240 0,1-3-48 0,0 4-16 0,2-1 1104 0,-1 0 208 16,2 0 48-16,-3 0 16 0,0-1 176 0,0 4 16 16,3-6 16-16,2 0 0 0,0 2-320 0,3-3-64 15,1 1-16-15,0 2 0 16,-4 1-176-16,0 0-32 0,1 1-16 0,3 1 0 0,1 0-544 0,2 2-96 16,2 1-32-16,4 1 0 15,2 1-320-15,4 1-144 0,1 2 128 0,1 2-128 0,-1 0 0 16,1 1 0-16,1-1 0 0,-2 1 0 0,1 2 0 15,-6 1 0-15,-6-4 0 0,-1 2 0 0,2 0-368 0,-1 2 48 16,-1 1 16-16,-3-1 0 0,-2 2 304 0,-4 2-128 16,-2 1 128-16,-6 1 0 0,0 2 0 15,-6 0 0-15,-1 3 160 0,-2 1-32 0,-3-2 336 0,0 1 80 16,-4-3 16-16,-2-2 0 0,0 0-240 0,-2 0-64 16,-2-2 0-16,-3 3 0 0,0-4-256 0,-2 0 0 15,1 0 0-15,-2-3 0 0,-4 2-176 0,-2-5-80 0,0 2-32 0,-2-3 0 31,0 0-352-31,-2-3-64 0,-4 1 0 0,-1-1-16 0,1 0 176 16,0-3 32-16,1 1 16 0,-4-1 0 0,-1 0 496 0,-3-1-144 0,-1-2 144 0,0 3 0 16,1-3-224-16,3-1 32 0,1 1 16 15,2 0 0-15,4 0 32 0,2-1 0 0,4 0 0 16,3 0 0 0,3 1-624-16,2 2-112 0,3-3-16 0,3 4-11584 0</inkml:trace>
  <inkml:trace contextRef="#ctx0" brushRef="#br0" timeOffset="152506.66">16068 6792 9215 0,'7'-6'816'0,"-1"0"-656"0,-3 2-160 0,-2 4 0 0,-1 0 1312 0,3 0 224 0,0-2 64 0,5-2 0 0,0-1 64 0,0 4 32 0,-1-1 0 0,-2 2 0 0,-1 2-400 0,-2-1-80 15,1 2 0-15,-2-1-16 0,0 2 400 0,-1-2 96 16,0 2 16-16,-1-1 0 0,0 0-304 0,-2 0-64 15,1 0-16-15,-2 1 0 0,0 0-528 0,-1 1-96 16,-1-1-32-16,0 2 0 0,-3 0-304 0,1 0-64 0,-2 0-16 0,-1 0 0 16,-3 4-96-16,-2 3-32 15,-1-1 0-15,-3 4 0 0,0 4 0 0,-2 1 0 16,0 1 0-16,-2 2 0 0,2 3-160 0,-2 1 0 0,0 5 0 0,-1 1 0 16,3 1 0-16,1-1 0 15,3 1 0-15,4 1 0 0,0 1 0 0,3-2 0 0,2-1 0 16,2-4 0-16,-1 1-128 0,3-5 128 0,0 1 0 15,2-7 0-15,0-2 0 0,0 1 0 0,0 7 0 0,2-1 0 16,-2 3 0-16,2 0 0 0,0 5 0 16,-2-1 0-16,2 0 0 0,1-1 0 0,1-3 0 15,2 3 0-15,-1-5 0 0,3-1 0 0,3-3 0 0,0 0 0 0,5 1 0 16,2-5 0-16,1 2 0 0,1-1 0 0,3-1 0 0,-2-2 0 16,3-2 0-16,0 1 0 15,2-3-512-15,-4 0-64 0,-1-4-32 0,1 0 0 16,5 5-1184-16,1-7-224 15,2 1-48-15,-1-4-16 0,1 1-656 0,-2-2-128 16</inkml:trace>
  <inkml:trace contextRef="#ctx0" brushRef="#br0" timeOffset="154035.97">16334 7434 37775 0,'-5'-10'3360'0,"1"2"-2688"0,1 0-544 16,2 3-128-16,1 4 400 0,1 1 48 0,-1-2 16 0,2-2 0 0,0-2-464 0,2 0 0 0,0-4-128 0,1 3 128 0,-1 1-176 0,1 0 176 0,0 4-160 0,-1 2 160 0,0 0-192 15,0 2 192-15,-1 2-208 0,0-2 80 0,-1 4 0 0,1 4 0 16,0 0 0-16,0 3 0 0,-1 5 128 0,2 4 0 15,0 3 0-15,-1 1 0 0,1-1 432 16,1 1 16-16,3 2 0 0,-2 3 0 0,1-2-96 0,1-1-16 16,1-4 0-16,0 0 0 0,-2-5-192 0,2-3-144 15,0 0 192-15,-2-6-192 16,-1-1 128-16,2-3-128 0,-3 0 0 0,1-2 0 16,-1-4 128-16,0 0-128 0,0-3 0 0,0-1 0 0,0-4 0 15,0 0 0-15,1-4 0 0,-1-3 0 0,0 2 0 16,-2-4 0-16,2-1 0 0,0 2 0 0,-1 1 0 0,0 1 0 15,-2-2 0-15,2 4 0 0,0 2 0 16,-2 4 160-16,1 3-160 0,-1 3 128 0,1 7-128 0,-1-1 0 16,0 6 0-16,1 2 128 0,-1 3-128 0,2-1 0 15,1 0 0-15,1 0 0 0,2-2 0 0,-1 1-224 0,3-3 80 16,0 0 16-16,1-2-224 0,0 0-32 0,1-1-16 0,1-3 0 16,-1-2 32-16,1-3 16 0,-2 2 0 15,1-3 0-15,0-4 352 0,2 0 0 0,-2-1-144 0,1 1 144 16,-2-2 176-16,1 3 80 0,-1-2 32 0,1 0 0 15,-3-2 96-15,3 1 32 0,-3 1 0 16,1-1 0-16,1-1-144 0,-2 1-16 0,1-1-16 16,-1 0 0-16,1-2 16 0,-3 3 16 0,0 0 0 0,2-1 0 15,-2-2-112-15,2-1-32 0,-1 0 0 0,-1 1 0 16,0-3 0-16,1 0 0 0,0-2 0 0,-1-1 0 16,-1 2 48-16,1-6 0 0,-2-1 0 15,0-1 0-15,0-1-176 0,-1-4 0 0,-2 1 144 0,0-1-144 16,-2-1 0-16,0 1 0 0,-2 0 0 0,2 1 0 15,-1 0-224-15,0 0-64 0,0 3-16 0,-1 1 0 16,1 3-192 0,1 1-32-16,-1 3-16 0,1-1 0 0,0 4-848 0,0 3-160 0,0-1-48 0,1 5-15200 0</inkml:trace>
  <inkml:trace contextRef="#ctx0" brushRef="#br0" timeOffset="155409.91">17343 7653 32255 0,'-4'-4'2864'0,"1"2"-2288"0,2 1-576 0,0 1 0 0,1 1 480 0,-1-1-16 0,-2-1 0 0,0 1 0 0,-2 0 16 16,0 0 0-16,0 0 0 0,1 3 0 0,2 4-32 0,-1-1-16 0,3 4 0 0,0 2 0 0,3 0-432 0,-2 2 0 0,1 5 0 0,-1-1 0 0,1 2 0 0,0 1 0 16,-1-4 0-16,1 2 0 15,-4-1-496-15,1 1 32 0,0-1 0 0,-2-4 0 16,2 1-240-16,-1-4-32 0,1 1-16 0,-2 1 0 15,2-5-400-15,-2 2-64 0,2-4-32 0,0 2 0 16,1-2 128-16,0 3 32 0,1-3 0 0,0 0 0 0,2 2-480 16,-1 0-96-16,2 0 0 0,1 3-7424 0</inkml:trace>
  <inkml:trace contextRef="#ctx0" brushRef="#br0" timeOffset="156723.87">17583 7710 43311 0,'-4'-4'3840'0,"0"2"-3072"0,3 2-608 0,1 0-160 0,1 2-432 0,-1-2-112 0,0 0-32 16,0 0 0-16,1-2-48 0,1 1-16 0,0 1 0 0,-2 0 0 0,0 0-1456 0,0 0-288 0,0 0-64 0,0 0-12400 15</inkml:trace>
  <inkml:trace contextRef="#ctx0" brushRef="#br0" timeOffset="156927.57">17634 7997 14735 0,'0'0'1312'0,"0"0"-1056"15,0 0-256-15,0 0 0 0,0 1 896 0,-1 2 128 0,1-3 32 0,-1 2 0 32,1 2-2848-32,0-2-560 0,0 0-112 0,0-2-32 0,0 0 2096 0,0 0 400 0,0 0 0 0,0 0 224 15</inkml:trace>
  <inkml:trace contextRef="#ctx0" brushRef="#br0" timeOffset="157426.84">18005 7615 35935 0,'-5'0'3200'0,"2"0"-2560"0,-1 0-512 0,3 0-128 16,0 2-448-16,-1-2-128 0,-1 2 0 0,-4 0-16 16,0 2-64-16,-3 1-16 0,3 0 0 0,-2 1 0 0,2 0 352 0,0 3 80 15,0-2 16-15,0 2 0 16,-1-1-432-16,1 2-96 0,-2 0-16 0,0 0 0 16,1 0-816-16,-1-1-160 0,1 0-48 0,0 0 0 15,3-1 672-15,0-4 128 0,3 3 32 0,2-6 0 0,1 1 672 16,3-2 144-16,2 0 144 0,1-2-208 0,2 1 208 0,1-2 160 0,1 3-32 0,0 0 0 15,1 0 0-15,0 3 0 16,-1 0 0-16,0 0 0 0,1 4 192 0,-1 2 48 16,0-2 0-16,1 2 0 0,0 3-368 0,0-2 0 15,1 0 0-15,0-1 0 0,0 1 0 0,-2 0-128 0,0-2 0 16,-1-2 0-16,0 4-192 0,-3-4-16 0,-1 1-16 16,-2 0 0-16,-2 2 640 0,-2-2 128 0,-2 2 32 0,0-2 0 15,-1 2 432-15,-1-3 80 0,1 0 32 0,-4 2 0 16,-1 3-32-16,-3-1-16 0,-3 2 0 0,2-2 0 15,3-1-368-15,-1-2-80 0,-2 2-16 0,-3 1 0 16,-2-1-720 0,-1 1-144-16,2-1-16 0,0-2-16 0,0 0-1568 0,0-2-304 0</inkml:trace>
  <inkml:trace contextRef="#ctx0" brushRef="#br0" timeOffset="157640.22">17869 7637 40543 0,'-3'-4'3600'0,"-1"1"-2880"0,3 3-576 0,2 0-144 0,1 0 320 0,1 0 16 0,1 0 16 0,1 0 0 0,3-3-800 0,6 3-176 0,4 0-16 0,3 0-16 15,3 3-672-15,2-3-128 0,1 1-16 0,3-1-9328 16,1 0-1856-16</inkml:trace>
  <inkml:trace contextRef="#ctx0" brushRef="#br0" timeOffset="158041.81">18886 7748 39615 0,'0'-1'3520'0,"0"1"-2816"0,1 1-560 0,0 2-144 15,3 1 352-15,0 0 32 0,2 3 16 0,4 3 0 16,5 3-672-16,7 8-144 0,5 1-32 0,4 7 0 16,0-1 32-16,1-2 0 0,-1 3 0 0,-3-5 0 15,-2 2-896-15,-3 2-176 0,-4-2-48 0,-2-2 0 16,-8-4-256-16,0 2-48 0,-4 3-16 0,-5 1 0 15,-2 3 1104-15,-7 1 224 0,-3 5 32 16,-6-3 16-16,0-3-64 0,-5-5-16 0,0-4 0 0,-2-5 0 16,2-1 1968-16,-1-6 384 0,2 2 64 0,0-4 32 0,-1-2-1568 0,1 0-320 15</inkml:trace>
  <inkml:trace contextRef="#ctx0" brushRef="#br0" timeOffset="158909.81">19868 7129 39615 0,'-8'2'3520'0,"2"-2"-2816"0,5 0-560 0,1 0-144 0,1 0 144 0,-1 3 0 0,-1-3 0 0,0 3 0 0,-2 1-144 0,2 1 0 16,2 1 0-16,0 2-176 0,3 0 304 0,2 2 48 0,2 4 16 0,0 1 0 0,2 3-192 0,0 2 0 0,0 1 0 0,1 1 128 15,0 1-128-15,-1-1 0 0,0 1 0 0,-1 1 0 16,-1-2 0-16,1-2 128 0,-2 2-128 0,1-3 128 16,-3-3-128-16,0-3-176 0,0 2 48 0,0-2 0 0,-2-4 128 0,1 0 0 15,0-3 0-15,-1-2 0 16,4 0 0-16,-1-4 0 0,2 0-144 0,2-4 144 15,4 0 0-15,0-2 192 0,2-3-32 0,1 0 0 0,2-1-160 16,-2-3 0-16,1 1 0 0,-2 0 0 0,2-1-224 0,-5 3 80 16,-1 4 16-16,-4-3 0 0,2 5 128 0,-3 1 0 15,0 3-144-15,-4 3 144 16,0 1-128-16,-2 8 128 0,0 0-160 0,-1 4 160 0,-1 0 0 0,1 3 240 16,0-2-32-16,1-2 0 0,1-3-208 0,0 1 176 15,3-4-176-15,2-1 160 0,0-2-160 0,2-1 0 0,3-4 0 16,1-2 0-16,2-1 0 0,1-5 128 15,1-1-128-15,2 0 0 0,-3-2 0 0,0-1 128 16,-1 1-128-16,1-2 0 0,0-2 224 0,0 2-32 16,-1-2-16-16,-3 3 0 0,0 0 80 0,-3 0 32 15,0 1 0-15,-2 0 0 0,1 2-48 0,-1-2-16 16,3 2 0-16,0-3 0 0,0-1-96 0,1-2 0 16,1-1-128-16,2-2 192 0,1 0-16 0,-1-3-16 0,0-2 0 0,0-4 0 15,0 3-160-15,-1-1 0 0,0-2 0 0,-2 1 0 16,-1 0 0-16,-2-1 128 0,0 2-128 0,-2-2 0 15,-1 3 0-15,-3 1 0 0,1 5 0 16,-3 1 0-16,0 6-320 16,-4 0-80-16,2 4-32 0,-2 0-12560 0,-1-1-2496 0</inkml:trace>
  <inkml:trace contextRef="#ctx0" brushRef="#br0" timeOffset="159547.74">21173 7495 24879 0,'-9'2'2208'15,"1"0"-1760"-15,1 0-448 0,2 0 0 0,2 0 2144 0,2 0 352 0,-1 1 64 0,-2-2 0 0,-2 5-3648 0,-4 3-752 0,-1 1-144 0,-2 3-16 0,0 2 976 0,-1 1 192 0,-1 0 32 0,0 5 16 16,2-1 784-16,-3 5 352 0,1 0-32 0,-1 0 0 16,2 4-320-16,1-4 0 0,3 1 0 0,1-2 128 15,3-1 800-15,2-5 160 0,3-2 48 0,2-3 0 16,0 0-176-16,3-4-48 0,2-2 0 0,2-1 0 15,2-2-208-15,3-1-64 0,2-3 0 0,2-4 0 16,2-1-272-16,2-2-64 0,1 0-16 0,2-3 0 0,0-2-128 16,2 0-32-16,-1-1 0 0,2 0 0 0,-1-2-128 15,-1-1 0-15,-4 0 0 0,-1 0 0 16,-3 3 0-16,-3 1 288 0,-3 0-48 0,-2 2-16 0,-3-3 192 0,-3 3 32 16,-3-2 16-16,-3 2 0 0,-2 0-96 15,-5-1-32-15,-2 4 0 0,-3-2 0 0,-4 5-192 0,-2 1-144 16,-5 0 192-16,-1 3-192 0,-3 4 128 0,-2 1-128 0,1 1 0 15,0 4 0-15,3-3 128 0,-1 5-128 16,3-3 0-16,2 1 0 0,0-1-192 0,3-2-80 16,3 0-32-16,2-1 0 15,1 0-1728-15,2 0-336 0</inkml:trace>
  <inkml:trace contextRef="#ctx0" brushRef="#br0" timeOffset="160201.64">21326 6471 27647 0,'-7'-4'2448'0,"4"1"-1952"0,-1 3-496 0,1-3 0 0,2 6 528 0,1-3 16 0,0 3 0 15,0 0 0-15,1 0-1504 0,-1 4-288 0,4 2-64 0,1 1-16 0,1 2 1760 0,4 1 336 16,3 1 80-16,3 1 16 0,2 3-208 0,4 1-32 0,4 0-16 0,5 4 0 16,3 1-352-16,3 2-64 0,2 3 0 0,3-1-16 15,2 1 384-15,-1-3 80 0,0 1 0 0,-2-1 16 16,-1 1-192-16,-1-1-32 0,0 2-16 0,-4 5 0 16,-1 1-48-16,-5 1-16 0,-1 2 0 0,-4 5 0 15,1 5 368-15,-4 4 80 0,-2 2 16 0,-3-2 0 16,-4 1-176-16,-4-2-16 0,-3 1-16 0,-4-2 0 15,-1-2-352-15,-4-5-80 0,-1 2-16 0,-1-3 0 0,0-3-32 16,-2-2-128-16,2 1 192 0,-3-3-64 0,1-5-128 0,-1-3 128 16,2-1-128-16,-3-3 128 15,0 0-128-15,-1-3 128 0,1-3-128 0,-4 2 128 16,0-4-128-16,-5 1-224 0,0-3 48 0,0-1 16 16,-1-2-1056-16,-4-3-224 0</inkml:trace>
  <inkml:trace contextRef="#ctx0" brushRef="#br0" timeOffset="161403.21">13757 8886 33167 0,'-14'5'2944'0,"4"-1"-2352"0,4-1-464 16,5 0-128-16,-1-3-656 0,-1 4-160 0,-5 2-16 0,-4 2-16 0,-3 4-224 0,2 0-32 0,1 0-16 0,6-3 0 0,5 1 1120 0,3-4 416 0,6 0-16 15,2-2 0-15,5-2-400 0,3 0 0 16,6-2-192-16,4-2 192 0,1 0 288 0,3-1 176 15,7 0 48-15,5-1 0 0,5-1 208 0,4 0 48 16,8 0 16-16,3-1 0 0,3-1-384 0,5 0-80 0,3 1 0 16,5 0-16-16,6 0-304 0,5 2 160 0,6-2-160 0,2 2 128 15,-1-2 96-15,8 0 16 0,4 3 0 16,3 0 0-16,2-4 0 0,4 1 0 0,5 3 0 0,1-4 0 16,-4 1-48-16,9 0-16 0,6 2 0 0,0-4 0 15,-4 1 256-15,8 0 48 0,4 5 16 0,4-2 0 16,-2-5 144-16,3 3 16 0,6-1 16 0,1-2 0 0,2 0-256 0,1-1-48 15,-2 1-16-15,9-4 0 16,5 0-352-16,2 0 0 0,1 1 0 0,-4 2 128 16,-8 0-128-16,7 1 192 0,4 0-64 0,-1-3 0 15,1 5-128-15,-7-2-160 0,-7 3 160 0,2 0-208 16,2 1 208-16,-4 0 0 0,-9 4 0 0,-1 1 0 0,-2 0 0 0,-5 0 0 16,-5 1 0-16,-3 2 0 0,-4 3 0 0,0-4 0 15,2 3 0-15,-2 0 0 0,-5 1 0 0,2 0 0 16,3-2 0-16,-2 0 0 0,-4 2 0 0,-3-3 0 15,0-2 0-15,-3-1 0 0,-6 2-240 16,0-4 0-16,-3-2 0 0,-4 0 0 16,-3-2-1328-16,-3-3-272 0</inkml:trace>
  <inkml:trace contextRef="#ctx0" brushRef="#br0" timeOffset="164577.67">15552 9499 35007 0,'-1'7'3120'0,"1"-1"-2496"0,1 0-496 0,0 0-128 0,1 0 0 0,0 0 0 0,2 7 0 0,1 9 0 0,2 10 352 0,1 12 48 0,0 7 16 15,0 5 0-15,-2-1-96 0,-2 4-32 0,-1 1 0 0,-2 7 0 0,-2 9-512 0,-1 4-96 16,-3 4-32-16,-1-8 0 16,-2-10-992-16,2-11-192 0,2-8-32 0,1-9-16 0,0-7 1376 15,1-6 208-15,-1-5 160 0,1-4-32 0,-1-4 448 0,1-3 64 16,-1-4 32-16,2-3-15136 0</inkml:trace>
  <inkml:trace contextRef="#ctx0" brushRef="#br0" timeOffset="164996.54">15302 9347 41471 0,'-12'-13'1840'0,"3"2"368"0,3 3-1760 0,2 2-448 0,4 2 0 0,2 2 0 16,0-1-416-16,2-3-160 0,2-1-48 0,4-6 0 16,4 1-1152-16,2-2-224 15,3 2-48-15,1 2-16 0,1 4 816 0,1 0 160 0,2 3 48 0,-1 1 0 0,2 2 1040 0,0 0 192 16,1 5 64-16,-1-2 0 16,-2 6 256-16,-1 1 64 0,-1 2 16 0,-1 4 0 0,-1-3-80 0,-2 3 0 15,-1 2-16-15,-1-2 0 0,0 4-176 0,-3-4-16 16,0 3-16-16,0-1 0 0,-1 5-128 0,0-4-32 0,-1 4 0 15,0-2 0-15,-2-1-128 16,0 1 0-16,0-2 0 0,0 4 0 0,-2-2-160 0,-2 1 160 16,-1-5-208-16,-3 4 80 0,-1-1-48 0,-4 1 0 15,-2 1 0-15,-3-3 0 0,-2-3 176 0,-2 0 144 16,-2-2-16-16,0 0-128 0,-4-1 720 0,0-3 48 0,4 0 0 16,-4-2 0-16,-1 0-128 0,0-2 0 0,3 3-16 15,-1-6 0-15,3 3-416 0,3-3-80 0,0 1 0 0,3-4-128 16,2 0-1184-1,0 0-352-15,3 0-64 0,2-3-14144 0</inkml:trace>
  <inkml:trace contextRef="#ctx0" brushRef="#br0" timeOffset="165449.62">16825 9138 35935 0,'-4'-2'1600'15,"0"1"320"-15,0 1-1536 0,2 0-384 0,-1 0 0 0,2 0 0 0,-1 1 192 0,-1 1-16 0,-3 4-16 0,-1-2 0 0,-3 0-384 0,-1 2-80 0,0 5-16 0,-3 0 0 0,2 0 576 0,-5 3 96 0,1 2 32 16,-2 3 0-16,-2 3 224 0,0-1 48 0,0 5 16 0,-2-1 0 0,-1 4-192 0,-1 2-32 0,4-6-16 0,1 3 0 0,-1 6-192 0,-1 3-48 16,0 4 0-16,1 3 0 0,3-3-64 0,2 1 0 0,4 1-128 0,1-1 192 15,2 2-48-15,2-2-16 0,3-1 0 0,0-1 0 16,2 1-128-16,2 4 0 15,2-1 0-15,2 3 128 0,2-2-128 0,0-2 0 0,3-1 0 16,1 1 0-16,2-1-240 0,0-1 80 0,2 1 16 16,-1 1 0-16,1 0-96 0,-2-6-16 0,1-3 0 15,1-3 0 1,0-2-912-16,-1-6-192 0,4-1-48 0,-2-3 0 0,1-7-1280 16,2-2-256-16,-1-1-48 0,2-5-9872 0</inkml:trace>
  <inkml:trace contextRef="#ctx0" brushRef="#br0" timeOffset="166119.09">17021 9745 34095 0,'-7'-8'3024'0,"2"3"-2416"0,0 2-480 15,1 1-128-15,3 2 1744 0,1 0 336 16,0 0 64-16,0 2 16 16,1 0-2160-16,2 3-592 0,3 2-48 0,1 4 0 15,3 5 16-15,1 3 0 0,2 3 0 0,-1 1 0 0,3 8 624 0,0 4 160 0,-1 1 16 16,-1 1 0-16,-2-6 208 0,-2 1 32 0,-1 0 16 0,0 0 0 15,-2-1-176-15,0-5-48 0,0-4 0 0,-1 0 0 16,0-6 0-16,0-4 0 0,1 0 0 0,0-5 0 16,-1-6-208-16,2-2 176 0,0-2-176 0,0-3 160 15,2-2-160-15,0 0 160 0,-1-5-160 0,2 0 160 16,0-5-160-16,0 1 128 0,0 1-128 16,0-2 128-16,-2 1-128 0,2 5 0 0,2 0 0 0,-3 2 128 15,0 4-128-15,0 2 0 0,-2 1 0 16,1 6 0-16,0 1 0 0,1-1 0 0,0 6 0 0,-1-3 0 15,2 2 0-15,0 0-176 0,-1-2 176 0,1 1-192 16,-2-1 192-16,1 1-128 0,-1-1 128 0,0 3-128 0,-1-3 128 16,1 2 0-16,-1 0 0 0,2 2 0 0,-2 0 0 15,2 3 0-15,0-1 0 0,-2 0 0 0,2 2 0 16,-2-2 0-16,0 1 0 0,0-4 0 0,0 0 128 0,-1-1 48 16,0 0 16-16,1-4 0 15,-1 0 16-15,0-2 16 0,0-2 0 0,3 0 0 0,-1-2 16 0,1 0 0 16,2-3 0-16,0-2 0 0,2-2 16 0,-1-1 0 15,2-3 0-15,-2-2 0 16,2-1-32-16,-1-4 0 0,1-1 0 0,-3 1 0 0,0-2 16 0,-1-5 0 16,0 1 0-16,-1-6 0 0,-1-2-32 0,-2 0 0 15,-1-1 0-15,0-1 0 0,-2-2-80 0,-1-2 0 16,-2 5-128-16,0 0 192 0,-1 3-336 0,0 3-80 16,-2 7-16-16,1 0 0 15,-1 3-176-15,1 1-32 0,-1 2-16 0,2 0 0 16,-1 3-208-16,-1 3-32 0,2-1-16 0,-1 6 0 15,0 0-944-15,1 4-176 0</inkml:trace>
  <inkml:trace contextRef="#ctx0" brushRef="#br0" timeOffset="166715.43">18198 10067 43311 0,'-5'0'3840'0,"2"0"-3072"16,0 1-608-16,3-1-160 0,1 3-320 0,-1-3-112 0,-1 3-16 0,-1 0 0 0,0 1-1312 0,1 4-272 0,2 3-48 0,1 2-16 16,0 3 688-16,-1 5 128 0,1 1 16 0,0 4 16 0,-2 7 1248 0,0 1 336 0,0 3 32 0,-1-2 0 15,-2 2 288-15,1-1 64 0,-2-2 16 0,-1-3 0 0,2-3-448 0,-1-4-96 16,0-3 0-16,0-2-16 16,0-2-592-16,0-2-112 15,1-2-32-15,1-2-14112 0</inkml:trace>
  <inkml:trace contextRef="#ctx0" brushRef="#br0" timeOffset="166979.47">18661 10052 36863 0,'-3'0'3264'0,"0"0"-2608"0,-2 0-528 16,0-2-128-16,1 2 1952 0,3 0 352 0,0 2 80 0,-1-2 16 31,1 0-5024-31,-1 3-992 0,3-3-208 0,3 0-32 0,0-5 3152 0,1 1 704 0</inkml:trace>
  <inkml:trace contextRef="#ctx0" brushRef="#br0" timeOffset="167190.54">18603 10406 6447 0,'-2'4'576'0,"0"-4"-576"0,-2 2 0 0,2-2 0 0,-1 1 7568 0,2-1 1408 16,0 3 288-16,0-3 48 16,-2 2-8864-16,1 2-1792 0,-1-2-336 0,4 0-80 15,2 0-1520-15,2-2-304 0,3-2-64 0,1 0-16 0</inkml:trace>
  <inkml:trace contextRef="#ctx0" brushRef="#br0" timeOffset="167673.97">18981 10140 17503 0,'0'0'1552'0,"-1"-3"-1232"0,0 1-320 0,-1 1 0 16,2-2 4080-16,0 3 752 0,2-2 160 0,-2 1 16 15,0-2-5008-15,1 2-1024 0,0-2-192 0,2 1-32 32,-2 2 480-32,0 2 112 0,0 1 16 0,-1 1 0 0,-1 2 640 0,-1 0 256 0,-2 1-16 0,-1 2 0 15,-1 1 368-15,-2 0 80 0,0 2 16 0,-1-3 0 16,2 1-704-16,-1-3-192 0,2-2-16 0,1 1 0 16,1-5-496-16,2 2-112 0,1-3-16 15,2 0 0-15,0 0 368 0,3 0 64 0,1 0 16 0,2 0 0 0,2 0 512 0,2 2 96 16,3-2 32-16,-1 4 0 0,3-1 176 0,0 0 32 15,2 4 16-15,0-1 0 16,1 0-240-16,-2-1-48 0,0 3-16 0,-1 1 0 0,-1 1 16 0,-2 0 16 16,-1 2 0-16,-5-4 0 0,0 0-80 0,-4 1-128 0,-2 1 176 15,-1-3-176-15,-2 4 800 0,-2-3 48 16,-1 1 16-16,-1 0 0 0,0 0 32 0,-1-1 0 16,-1 0 0-16,1-2 0 0,-2 4-320 0,0-4-48 15,1 4-16-15,-1-1 0 0,0-2-368 0,2 2-144 16,-2 1 0-16,1-3 144 15,0 2-480-15,1-3-112 0,-3 4 0 0,0 0-16 16,0-1-1088-16,0-1-224 0,-2 2-32 0,-2-2-16 16,2 0 176-16,0-4 48 0,-1 0 0 0,2-4 0 15,0 0 768-15,1-4 176 0,1 0 16 0,2-6-10176 0</inkml:trace>
  <inkml:trace contextRef="#ctx0" brushRef="#br0" timeOffset="167909.8">18890 10083 40543 0,'0'-2'3600'0,"0"2"-2880"0,2-3-576 0,2 2-144 0,1 1 256 16,2 0 0-16,4-3 16 0,8 0 0 0,8-1-1568 0,8-5-320 0,7 1-64 0,2-3-16 15,1 2-208-15,-3-4-32 16,-1 1-16-16,-4 0 0 0,-4 1 192 0,-5 0 32 0,-2 3 16 0,-2-4-5664 16,-3 3-1136-16</inkml:trace>
  <inkml:trace contextRef="#ctx0" brushRef="#br0" timeOffset="168402.45">19491 9003 43311 0,'-9'-4'1920'0,"4"1"384"0,0 3-1840 0,3-2-464 16,2 2 0-16,1 2 0 15,1-2-832-15,3 3-272 0,1 0-48 0,4 1-16 16,6 2-240-16,7 0-32 0,4 3-16 0,4 2 0 16,5 4 1264-16,3 4 192 0,4-2 128 0,4 6 0 0,3 3-128 0,2 5 0 15,2 3 0-15,-1 5 128 0,-1 3 528 0,-1 5 112 16,-2 1 32-16,-4 6 0 0,-4-1 32 0,-5 4 0 16,-3 3 0-16,-6 6 0 0,-3 1-400 0,-6-1-80 15,-5-3-16-15,-5-2 0 0,-4-2-336 0,-5 4 144 16,-4 4-144-16,-5-3 0 0,-2 2 0 0,-5-7 0 0,0-4 0 15,-3-8 0 1,2-3-320-16,-3-7-80 0,1-7-16 0,-1-3 0 16,-1-4 224-16</inkml:trace>
  <inkml:trace contextRef="#ctx0" brushRef="#br0" timeOffset="175114.46">11343 12583 33167 0,'-1'-2'2944'0,"1"-1"-2352"0,0 2-464 0,1 1-128 0,1 0 384 0,1-2 64 15,2-1 16-15,2 0 0 0,4-6-976 0,4 2-208 0,4-3-48 0,0 0 0 0,5 1 448 0,-1-1 64 0,2 2 32 0,0-2 0 16,0 3 224-16,-2-1 0 0,-1 3 144 0,1-1-144 16,-4 1 640-16,2 1 16 0,2 2 16 0,-1 0 0 15,2 0-128-15,3-2-32 0,-1 4 0 0,1-4 0 16,4 2-336-16,3-2-176 0,4 2 160 0,1-2-160 0,-1-1 0 16,1 1 0-16,-2 1 0 0,-4-4 0 15,-1 4-304-15,-3-2 0 0,-1 1 0 0,-3 0 0 16,-2 2-1648-1,0-2-336-15</inkml:trace>
  <inkml:trace contextRef="#ctx0" brushRef="#br0" timeOffset="175571.8">11537 12875 40543 0,'0'0'3600'0,"0"0"-2880"0,0 0-576 0,1 0-144 0,0 0 416 0,3 0 48 16,1 0 16-16,3 3 0 0,3-3-1072 0,5 0-224 0,5 0-32 0,4 0-16 0,2-3 336 0,2 0 64 0,2-1 16 0,4-2 0 0,3-1 128 0,4 3 16 16,4 0 16-16,-1 0 0 0,0 0-80 15,-1 2-16-15,-5 2 0 0,-3 2 0 0,-3-2 0 0,-2 2 0 16,-2 0 0-16,-2-1-9792 16,0 4-1952-16</inkml:trace>
  <inkml:trace contextRef="#ctx0" brushRef="#br0" timeOffset="178486.68">23619 7337 33167 0,'0'-4'2944'0,"2"-1"-2352"0,1 4-464 0,1 1-128 0,1 0 704 0,2-3 128 0,3 1 32 0,8-3 0 0,9-1-432 0,6-3-96 0,6-1-16 0,3-2 0 0,3 2-1168 0,5-3-240 0,0 1-64 16,4-2-9248-16,-2 2-1856 0</inkml:trace>
  <inkml:trace contextRef="#ctx0" brushRef="#br0" timeOffset="179571.53">24638 6941 16575 0,'4'-3'1472'0,"-2"3"-1168"0,0 0-304 0,-1 0 0 0,-1 0 1120 0,0-2 160 0,1 1 48 0,2 1 0 0,-1-4 464 0,1 1 80 0,-3 1 32 0,-2 1 0 0,-3-4-832 0,-2 4-176 0,-2-4-16 0,-3 3-16 15,-4-3-1312-15,-3 2-256 0,1-1-48 0,-4-2-16 16,-4 0 0-16,-7-1-16 0,0 0 0 0,-4 1 0 0,-1-3 1136 0,-2 3 224 0,2-4 64 0,-2 1 0 16,2 2 240-16,1-3 48 15,0 2 16-15,1-2 0 0,2 0-384 0,2 4-80 0,4-1-16 0,1 1 0 0,2 1-336 0,3 0-128 16,4 3 0-16,3 2 0 0,6-3-176 0,1 3-128 16,4 0-16-16,4 0-16 15,3 0-208 1,2 0-32-16,5 3-16 0,2-3 0 0,7 2-192 0,0 0-48 15,4 0 0-15,5 2 0 0,7-2 832 0,3 4 144 0,4 1 48 0,1-1 0 16,1-1-192-16,-2 1 0 0,-1-1 144 0,-1 1-144 16,2-2-384-1,0-2-160-15,-4 2-32 0,-1 0 0 0,-2-2 224 0,-1 2 32 0,-4-1 16 0,-6 2 0 16,0 2 448-16,-4-2 96 0,-4 3 16 0,-4 1 0 0,-1 2 496 0,-2 1 96 16,-2 3 32-16,-3-1 0 0,0 1-176 0,-3 1-48 0,-1 0 0 15,-3-1 0-15,0 1-96 0,-5 0-32 0,1 2 0 0,-3-2 0 16,-1 3 64-16,-3-2 16 15,1 1 0-15,-3-1 0 0,-1 1 176 0,-1 2 48 16,1 1 0-16,-2-2 0 0,-1-2-256 0,0 0-32 16,2 3-16-16,-1-5 0 0,2 1-320 0,2-3-64 0,2 0-16 15,1-1 0-15,3-2-320 0,1-1-80 16,3-3-16-16,3 2 0 16,3 0-1440-16,1-4-272 0</inkml:trace>
  <inkml:trace contextRef="#ctx0" brushRef="#br0" timeOffset="180064.78">25672 6473 35935 0,'-2'0'3200'0,"0"-2"-2560"15,4 2-512-15,-1 2-128 0,1-2 240 0,1 3 16 0,0 1 16 0,4 2 0 0,3 6 112 0,2 4 32 0,6 8 0 0,1 5 0 0,1 7-48 0,1 5-16 0,2 4 0 0,1 3 0 16,-1 4-208-16,0-2-144 0,-1 5 192 0,-4 2-192 15,0 7 0-15,-5 2 0 0,-2 3 0 16,-3-2 0-16,-2-2-912 16,-4-8-304-16,0-3-48 0,-4-5-16 15,2-6-736-15,0-2-160 0,0-9-16 0,0 3-16 0,0-5 1504 0,-1-1 320 0,0-6 48 0,0-4 16 16,0-4-192 0,-2-8-16-16</inkml:trace>
  <inkml:trace contextRef="#ctx0" brushRef="#br0" timeOffset="180527.41">25667 6112 30399 0,'-14'-24'1344'0,"5"8"288"0,1 3-1312 0,3 3-320 16,3 5 0-16,1 4 0 0,-1-4 976 0,0 0 128 15,-3-3 32-15,0-5 0 0,0 0-48 0,0 0 0 0,1 3 0 0,2 2 0 16,-1 1-576-16,3 5-128 0,2 1-32 0,-1 2 0 16,3 4-352-16,2-1 128 15,0 2-128-15,4 0 0 0,1 1 0 0,3 2 144 16,2 0-144-16,2 2 0 0,3 0 272 0,3 3-48 16,-1-2-16-16,3 4 0 0,3-1-208 0,2 2 176 0,1 2-176 15,6 3 160-15,7 3-160 0,3 3 0 16,4-2 0-16,-2 3 0 0,0 2 0 0,-2-3 0 0,-3 0 0 15,-6-5 0-15,-7-1 0 0,-1-2 0 0,0 3 0 0,-2 1 0 16,-6-2 0-16,-3 3 0 0,-4-3 0 0,-4 0 0 0,-2 3 0 16,-5-3 0-16,-2-3 0 0,-5-1 0 15,-1 0 0-15,-4-4 0 0,-1-1 0 0,-2-3 0 16,-1 0 144-16,-2-4-144 0,0 0 160 0,0 1-160 0,-1-2 128 0,-1-3-128 16,-1 0 0-16,-2-2 0 15,0 2 0-15,-1-4 0 0,1 2 0 0,-3 0 0 16,0-2-208-16,-2 2-48 0,0 0 0 0,-1-2 0 15,0 2-720 1,-2 0-160-16,-1 0-16 0,-1 0-16 0,4 0-784 0,1 0-160 0,4 0-16 0,1-2-11824 16</inkml:trace>
  <inkml:trace contextRef="#ctx0" brushRef="#br0" timeOffset="180951.22">27487 5765 26719 0,'-6'-6'1184'0,"1"3"240"0,0 2-1136 0,2 2-288 0,-1 2 0 0,1 0 0 16,0 0 0-16,-4 1 0 0,-2 4 0 0,-6 2 0 0,-3 4 640 0,-3 4 32 0,-1 1 0 0,-1-1 0 0,-1 5 416 0,-1-1 64 0,2 0 32 0,-1 3 0 15,1 1-368-15,2 0-80 0,-1 7-16 0,1-1 0 16,0 7-128-16,1 1-16 0,0 3-16 0,1 1 0 16,3 2-112-16,0 2-32 0,3 0 0 0,0 4 0 15,3-1-128-15,2 7-32 0,-1 11 0 0,0 3 0 0,2-2-128 16,0 0-128-16,0-10 144 0,0 6-144 15,1-3 0-15,-2 1 0 0,4 2 0 0,1-6 0 16,1-3 0-16,2-6 128 0,1-8-128 0,3-3 0 0,2-3 0 0,2-5 0 16,5 1 128-16,4 1-128 0,5-1 0 0,5-1 0 15,3-1-144-15,4-2 144 16,4-3-1344-16,1-4-160 16,2-4-32-16,1-1-14992 0</inkml:trace>
  <inkml:trace contextRef="#ctx0" brushRef="#br0" timeOffset="182045.18">27610 6879 20271 0,'-3'-4'1792'0,"2"3"-1424"0,1 1-368 0,0 0 0 0,0 0 976 0,0 0 128 0,0-2 32 0,-1 2 0 0,1-4 96 0,0 4 32 0,1-3 0 0,-1 3 0 16,0 0-560-16,0 0-128 0,0 0 0 0,20 14-16 0,-13-3 80 0,1-1 0 16,0 4 16-16,2 3 0 0,0 5 176 0,0 2 16 15,0 3 16-15,0 5 0 16,-2-1-336-16,-1 1-64 0,-1 0-16 0,-3-1 0 0,1-2-128 0,-1-3-16 16,-1-2-16-16,1-1 0 0,-1-5-160 15,1-2-128-15,-1-2 144 0,2-4-144 0,1-4 0 0,-2-1 0 0,4-1 0 16,-1-4 0-16,1-4 0 0,2-1 128 15,-1-3-128-15,1 0 0 0,2-5-192 0,-1 2-96 16,3-4-16-16,-2-1 0 16,0 2-96-16,1-2-32 0,-1-1 0 0,0 4 0 0,-1-2 256 0,0 3 176 15,-1 2-208-15,0 0 80 0,-2 4 128 0,-1-1 0 16,0 7 0-16,-1 0 0 0,0 3-176 0,0 1-48 16,-1 4-16-16,1 2 0 0,1 0-96 0,0 2-32 0,0 1 0 15,2-1 0-15,-1 2 368 0,2-4-144 0,1 2 144 0,0-3 0 16,1 1 0-16,-1-4 0 0,1 0 0 0,1 0 0 15,0-2 496-15,1-2 96 0,-1-2 32 0,2 0 0 16,-1-2 176-16,2-2 32 0,-1 2 16 16,-1-2 0-16,1-2-336 0,0 2-80 0,-1-2-16 15,0-3 0-15,-1 3-160 0,0 0-48 0,0 0 0 0,-4 0 0 16,1-1-80-16,-2 1 0 0,1-1-128 0,-2 1 192 16,0-4 0-16,-1 1-16 0,0-1 0 0,-1-2 0 15,-1-1 16-15,1 0 16 0,0-2 0 0,-2-2 0 16,2-2-16-16,-2-3-16 0,0 0 0 0,-1-7 0 0,0 1-176 15,-2-1 0-15,0-2 0 0,-2-1 0 0,-1-1-128 16,0-3-128-16,-3-1 0 0,1 1-16 16,0 3-304-1,1 3-64-15,0 8-16 0,0-1-11760 0,0 5-2336 0</inkml:trace>
  <inkml:trace contextRef="#ctx0" brushRef="#br0" timeOffset="182462.36">28721 7197 4607 0,'4'6'400'16,"-4"-2"-400"-16,0-1 0 0,-1 4 0 0,1-4 7296 0,-1 2 1360 0,1 1 288 0,-2 4 48 0,0 6-6880 0,-1 4-1392 0,0 5-272 0,0 6-48 0,0-3-400 0,-1 1 0 0,0-3 0 0,0 2 0 0,2-2-208 0,-1 1-80 15,2-3-16-15,1 1 0 16,0-1-336-16,3-1-64 0,-1-1 0 0,3 0-16 16,1-1-1024-16,0-4-208 0,3 2-32 0,2-4-11440 0</inkml:trace>
  <inkml:trace contextRef="#ctx0" brushRef="#br0" timeOffset="182783.24">29191 7203 39615 0,'-2'-2'3520'0,"-1"2"-2816"0,2 0-560 0,1 0-144 15,0 0 432-15,0 0 48 0,0 2 16 0,0-2 0 16,-1 1-1184-16,1 2-224 0,1-1-48 0,-1-2-16480 16</inkml:trace>
  <inkml:trace contextRef="#ctx0" brushRef="#br0" timeOffset="183019.96">29223 7538 1839 0,'0'4'160'0,"-1"0"-160"16,-1-2 0-16,0 2 0 0,1-2 8256 0,1-2 1632 15,0 4 320-15,0-2 64 0,0 2-7824 0,0 0-1552 0,0 4-320 0,1-1-64 16,1-1-512-16,0-2 0 0,3 2 0 0,-1-4 0 31,2-1-1408-31,-1 2-240 0,2-3-32 0,1-3-14624 0</inkml:trace>
  <inkml:trace contextRef="#ctx0" brushRef="#br0" timeOffset="183631.02">30017 7036 14735 0,'-2'-12'640'0,"-1"3"160"0,1 2-640 0,1 3-160 0,-1-1 0 0,1 4 0 0,0-2 768 0,0 0 128 16,-3-2 32-16,0-3 0 0,-1 2 1184 0,-1-3 256 16,0 4 32-16,0 3 16 0,-3 2-192 0,2 2-48 15,-2 6 0-15,-1-2 0 0,0 6-656 0,0 4-144 16,0 3-32-16,-1 1 0 0,0 5-704 0,0-1-160 16,0 5-32-16,-1 0 0 0,0 2-224 0,1 0-48 0,1-2-16 15,1-1 0-15,0 1-160 0,0-6 0 16,3 2 0-16,0-7 128 0,1 5-128 0,0-5 128 0,3 2-128 0,0-5 128 15,1 1-128-15,1 0 0 16,1-4 0-16,2 4 0 0,0-3-160 0,4 0-16 0,-2 0 0 0,2-1 0 16,0 0 48-16,2-2 0 0,1 0 0 0,0-1 0 0,1-3 128 15,-1 0-160-15,1-2 160 16,-1-3-160-16,0-1 160 0,1 0 192 0,-1-1-32 0,1-3-16 16,0-2 112-16,0 0 0 0,0 0 16 0,2-4 0 15,-2 1-80-15,1-1-32 0,-1 0 0 0,0-2 0 16,1 0-32-16,-4-1-128 0,1 0 192 0,-2 1-64 15,-1 3-128-15,-2-1 128 0,-1 0-128 0,-3-1 128 16,-3 3-128-16,-2-2 0 0,-1 4 0 0,-3-2 0 0,-2 1 0 0,-2 4 0 16,-2-4 0-16,0 4-176 0,-2 0 176 15,-1 3 0-15,1-2 0 0,0 2 0 0,-2 2 0 0,2-2 144 16,0 4-144-16,-1 1 0 0,1-1 160 16,2-1-160-16,0 2 128 0,0 3-128 0,2-2 0 0,-1-2 0 15,1 2 0-15,-1 0 0 0,0 0-224 16,2 0-80-16,0 1-16 0,2-4 0 15,0 2-432-15,4 0-80 0,1 0-32 0,2-1-17088 16</inkml:trace>
  <inkml:trace contextRef="#ctx0" brushRef="#br0" timeOffset="184274.58">29695 5759 2751 0,'-15'-16'256'0,"10"9"-256"0,1 2 0 0,3 4 4096 0,0 1 768 0,1-2 144 0,-2 1 48 15,0-2-2224-15,-1-1-432 0,0-1-96 0,1 2 0 0,0 0-496 0,2 2-80 0,2-2-32 0,1 3 0 0,2 0-640 0,1 0-128 16,1 0-32-16,3 3 0 0,1-2-240 0,2 2-48 16,2-1-16-16,1 2 0 0,4 2-288 0,-1 0-64 15,5 0-16-15,-1 4 0 0,5 0-224 0,2 5 128 16,8 1-128-16,2 3 0 0,5 0 0 0,1 4 0 15,2 1 0-15,1 6 0 0,3 7 0 0,-1 0 128 16,-5 3-128-16,1 6 0 0,2 4 0 0,1 1 176 0,-2 3-176 0,-2 0 160 16,-4-4-160-16,-7 1 192 0,-6-4-192 0,-6 4 192 15,-3-3-192-15,-4 5 0 0,-5 2-160 0,-3-2 160 16,-3 0 0-16,-4-2 0 0,-3-7-128 0,-2 1 128 0,-4-3 0 16,-1 1 0-16,-4-1 0 0,-4 2 0 15,-2 2 0-15,-2-4 0 0,-1-1 0 16,0-4 0-16,1-3 0 0,1-6 0 0,1-4 0 0,5-5 0 15,0-3 0-15,2-6-256 0,4-1 64 16,2-3-12176-16,2-2-2432 0</inkml:trace>
  <inkml:trace contextRef="#ctx0" brushRef="#br1" timeOffset="208457.83">1161 15337 2751 0,'0'-6'256'0,"0"2"-256"0,0 2 0 0,0 2 0 0,0 0 5232 0,0 0 992 0,0 0 208 0,0 0 32 0,0 0-3840 0,-1 0-784 0,1 2-160 0,0-2-16 16,0 0-1392-16,0 0-272 0,0 0 0 0,-3 23 0 15,5-16 224-15,0 3 144 0,2 2 16 0,0 3 16 16,0 4 304-16,1 4 48 0,3 4 16 0,-1 6 0 15,2 1-192-15,1 7-16 0,0 4-16 0,0 3 0 16,1 1-384-16,-4-1-160 0,-1-3 128 0,-2-2-128 16,-1-2 0-16,-2 4 0 0,0 3 0 0,-2-4 0 15,0 1 0-15,-2-4-320 0,1-3 48 0,-1-5 16 16,-1-4-416-16,2-7-80 0,1-6-16 0,1 0-15024 16</inkml:trace>
  <inkml:trace contextRef="#ctx0" brushRef="#br1" timeOffset="208906.79">972 15195 40543 0,'-1'-6'3600'0,"1"2"-2880"0,0 2-576 16,2 2-144-16,1-3 432 0,2 2 48 15,1-5 16-15,5-3 0 16,6-1-864-16,4-2-160 0,5 0-48 0,1-1 0 16,2 3 80-16,1 0 16 0,2 1 0 0,-1 2 0 15,1 1-96-15,0 0-32 0,0 2 0 0,-1-1 0 0,-3 4 288 0,1-1 48 16,-4 2 16-16,-2 2 0 0,-1 4 640 0,-1 0 128 15,-2 4 16-15,-3 0 16 0,0 5-16 0,-2 2 0 0,-2 2 0 0,-1 2 0 16,0 7-144-16,-1-2-16 0,0 0-16 16,-1 2 0-16,-1-2-208 0,-1-1-144 0,-1 0 192 0,-1 0-192 15,0 1 0-15,-2-1 0 0,1-2 0 0,-4 1-144 16,0-2-240 0,-2-2-32-16,-2-2-16 0,-4-2 0 0,0-3 32 0,-5 0 0 0,-1-2 0 0,-6 1 0 15,-1-1 48-15,-4 0 16 0,-2 1 0 0,-4-1 0 16,0-1-48-16,-2 0-16 0,-2-4 0 0,0 0 0 15,6-2-32-15,0-1 0 0,2-3 0 16,2-3 0-16,4 3-448 0,3-4-80 0,0 1-32 0</inkml:trace>
  <inkml:trace contextRef="#ctx0" brushRef="#br1" timeOffset="209514.12">2363 14832 43311 0,'-7'-4'1920'0,"0"1"384"0,0 3-1840 0,1-2-464 0,2 2 0 0,2 2 0 0,-1-2-1296 0,-3 3-368 0,-4 1-64 0,-2-1 0 0,-3 3-1040 0,-1 1-208 0,1 1-32 0,-1 2-16 15,1 3 2176-15,-1 0 432 0,0 2 96 0,1 5 0 0,-1 2 112 0,0 3 16 0,0 3 0 0,0 4 0 0,-2 5 1664 0,1 4 352 0,0 4 64 0,0 1 16 16,-1 3-144-16,0-1-32 0,0 5 0 0,1-2 0 0,2 0-896 15,0 2-192-15,-2 8-48 0,0 2 0 0,2-4-368 0,3-2-80 0,2-6-16 0,3-1 0 0,4 5 0 0,3-7 0 0,2-2 0 0,6-4 0 0,3-4-128 0,5 2 0 0,5-8 0 0,5 0 0 0,4-4 0 0,2-3 0 0,2-3 0 16,2-3 0-16,0-5 0 0,2-2 0 0,3 0 0 0,1-2 0 0,3 0-432 0,2 2-16 0,2 3 0 0,-1-1-11248 0,-2 1-2256 0</inkml:trace>
  <inkml:trace contextRef="#ctx0" brushRef="#br1" timeOffset="212876.55">2467 15591 35935 0,'-3'-3'3200'0,"2"2"-2560"0,0-1-512 0,1 2-128 0,0 2 608 0,0-2 96 0,0 0 32 0,-1 0 0 0,1 6-1696 0,1-2-352 0,-1 5-64 0,2 1-16 15,0 2 512-15,-1 2 112 0,0 0 0 0,0 2 16 16,2 1-640-16,-3-1-128 0,1-2-16 0,0 3-16 0,1-1 1344 0,-1 0 208 16,-1 2 160-16,0-4-32 0,1 2 1184 0,-1-1 224 15,3-3 64-15,-1 0 0 0,0-2-352 0,2 0-64 16,1-4-16-16,0 1 0 0,1-1-480 0,2-6-112 0,-2 1 0 0,0-2-16 16,-1 1-368-16,1-3-64 0,2 0 0 0,-1-4-128 15,-1-1-192-15,0 0-128 16,1-2-48-16,-4-1 0 0,2 1 48 0,0 1 0 15,0 0 0-15,0 3 0 0,-1 1 80 0,2 2 32 16,0 1 0-16,2 1 0 0,0 4 0 0,2 0 0 0,1 3 0 16,2 1 0-16,0 2 208 0,2 1 0 0,0 0 0 0,1-2 160 15,0 0 416-15,0 1 64 0,-1-3 32 0,-1-3 0 16,-2 1-192-16,-1-1-32 0,1-1-16 0,-2-1 0 16,-1-1-112-16,0-1 0 0,-1 1-16 15,1-5 0-15,1 1-112 0,1-2-32 0,0-2 0 0,0 0 0 16,0 0-32-16,2-2 0 0,3 0 0 15,1-5 0-15,0 1 0 0,-1 2-128 0,-2 2 192 0,-2 0-64 16,0 1 0-16,-4 0 0 0,0 0 0 0,-1-1 0 47,-1 0 96-47,0 0 16 16,-1 2 0 15,0-5 0-16,0 3-48-15,-1-3-16 16,0-2 0 0,-3 1 0-1,1-1-176 1,-2-1 0-16,0 2 0 0,-1-4 0 0,1 2-192 0,0-1-32 0,-1 3 0 16,1-1 0-16,0 3-352 0,0 5-64 0,0 0 0 15,1 1-17376-15</inkml:trace>
  <inkml:trace contextRef="#ctx0" brushRef="#br1" timeOffset="213967.76">3428 15831 35935 0,'1'-4'3200'0,"-1"2"-2560"0,-1 2-512 0,1 0-128 0,0 0 720 0,-2 0 128 0,1 0 32 0,0 0 0 0,0 0-880 15,-2 3-160-15,0 6-32 0,3-9-16 16,-5 18 208-16,2-1 0 0,1 1 0 0,-1 8-144 16,2 3 144-16,-1-1 0 0,2 3 0 0,-3-3 0 15,2 4 0-15,-2-3 0 0,1 1 144 0,-1-3-144 16,0 1 496-16,-2-3-16 0,1 1 0 0,-2-1 0 0,1-3-336 0,-1-2-144 15,0-1 128-15,-1 0-128 16,1-4-960-16,0-3-288 0,-1 2-48 0,0-6-16 16,2 0-1696-1,0-3-320-15,3-4-80 32,-2-1-16-32</inkml:trace>
  <inkml:trace contextRef="#ctx0" brushRef="#br1" timeOffset="214649.97">3809 15792 43311 0,'0'0'3840'0,"-2"0"-3072"0,2 0-608 0,0 0-160 0,0 4 416 0,-1-4 48 0,1 3 16 0,0 0 0 0,-1 3-1600 0,0 2-320 0,-1 3-64 0,1-1-16 0,0 2-3872 0,-2 1-784 0,0 0-160 0</inkml:trace>
  <inkml:trace contextRef="#ctx0" brushRef="#br1" timeOffset="214682.81">3696 16330 43311 0,'-1'3'3840'0,"-2"-3"-3072"0,1 1-608 0,1-1-160 0,-1 0 0 0,2 0 0 0,0 0 0 0,0 0 0 0,-1-1-640 0,0-2-96 0,1 1-32 0,0 2-11584 0,0 0-2304 0</inkml:trace>
  <inkml:trace contextRef="#ctx0" brushRef="#br1" timeOffset="-213850.47">4325 15774 27647 0,'0'-4'2448'0,"-1"-1"-1952"0,0 4-496 16,0-2 0-16,0 1 976 0,1 1 112 0,-2-3 0 0,0-2 16 15,-1-3-3856-15,1 1-768 0,1 0-144 0,1-1-48 16,0 2 1008-16,2-2 192 0,2 2 32 0,0 1 16 0</inkml:trace>
  <inkml:trace contextRef="#ctx0" brushRef="#br1" timeOffset="-213341.62">4344 15660 12895 0,'15'-12'576'0,"-14"12"112"0,-1 0-560 0,0 0-128 16,0 0 0-16,-1 2 0 0,-3 2 1664 0,-1 5 320 0,-3 4 48 0,-5 8 16 0,-2 1-320 0,0 4-64 0,1 3-16 15,-1-1 0-15,-1 3-912 0,1 1-176 0,-2 3-48 0,3-3 0 0,0 3-384 0,3-4-128 0,1-2 0 0,2 0 0 0,0-1 496 0,1-1-16 0,1-1 0 0,1 3 0 0,0-4-96 0,1 1-32 0,-1 0 0 0,1-4 0 0,2 0 16 0,1-3 0 16,1-3 0-16,1-1 0 0,3-2-48 0,1-1 0 0,1 1 0 0,2-5 0 0,4 0-128 0,0-2-48 0,-1 0 0 0,1-3 0 0,2-2-144 0,2-1 0 0,4 0 0 0,-2-1 0 0,3-2 0 0,-1 0 0 0,-1-1 0 0,-3 1 0 0,0 0 0 0,-1 0 0 0,0-3 0 16,-3 2 0-16,2-2-272 0,-3 0 16 0,0 0 0 0,-1 0 0 0,0-4-256 0,-2 0-64 0,0 1 0 0,-3-1 0 0,0 0 160 0,-3 2 32 0,-2-2 0 0,-2 0 0 0,-2-1 384 15,-2 1-160-15,-3 2 160 0,-1-3 0 0,-2 1 144 0,-1 1 144 0,0-1 32 0,-2 1 0 0,0 2 96 0,0-2 32 0,-1 3 0 0,-1 0 0 0,0 2 128 0,1 1 16 0,2 2 16 0,2 1 0 0,-1 1 32 0,2 2 16 0,1-1 0 16,-2 2 0-16,1 0-320 0,0 2-64 0,1 0-16 0,-1-2 0 0,1 2-256 0,-1 0 160 0,1 0-160 0,-1 1 128 0,1-4-592 0,0 2-128 0,1 0-32 0,2 0 0 0,-1-1-1024 0,3-2-208 15,2 0-32-15,0 0-12080 0</inkml:trace>
  <inkml:trace contextRef="#ctx0" brushRef="#br1" timeOffset="-212555.58">4505 14532 25791 0,'-3'-1'2304'0,"2"1"-1856"0,1 0-448 0,0 1 0 0,0 2 576 0,-1-3 0 0,1 2 16 0,-1 2 0 0,-2 2 512 0,2 0 112 15,1 4 0-15,2 3 16 0,5-1-208 0,1 2-64 0,2 0 0 0,5 4 0 16,3 0-496-16,3 3-96 15,5 2-32-15,2-1 0 0,3 3 48 0,2-2 16 0,2 2 0 0,-2-1 0 16,-1 2-80-16,-1 0 0 0,2 8-16 0,-4-2 0 16,-4-1-304-16,2 7 0 0,1 7 128 0,-2 2-128 15,-1-2 0-15,-4 7 0 0,-3 5 0 0,-3-2 0 16,-1-2 0-16,-5-2 0 0,-2-9 0 0,-2 5 0 16,0-3 0-16,-1 3 0 0,1-2 144 0,0-1-144 15,1-1 304-15,0-3-48 0,-1-3 0 0,-1-5 0 16,-2-1-64-16,-1-2 0 0,-2-3-16 0,-1-2 0 15,-2-1-176-15,-4-1 160 0,0-4-160 0,-6 1 160 16,-1 1-160-16,-3-2 0 0,-5 1 0 0,-1 1 0 0,-2 1 0 0,-3-5-256 16,-2 0 64-16,1 0 16 15,-1 0-592-15,0-1-128 16,0-4-32-16,2 0 0 0,5-1-1792 0,0-4-352 0</inkml:trace>
  <inkml:trace contextRef="#ctx0" brushRef="#br1" timeOffset="-212049.66">5572 15341 14735 0,'2'3'1312'0,"-2"-2"-1056"0,0 1-256 0,0-2 0 0,2 0 5232 0,-1 0 976 0,1 3 208 0,2-3 48 0,2 3-4672 0,4 0-944 16,2-2-176-16,3 2-32 0,4-1-320 0,3-2-48 15,4 0-16-15,3-2 0 0,1-2-112 0,4 1-16 16,2 0-128-16,1 0 192 0,1 1-192 0,2 1-240 0,-2 2 48 16,-1-1 16-1,-1 2-208-15,-4 1-64 0,-1-3 0 0,-3 1 0 16,0-1-1152-16,-4 0-256 0</inkml:trace>
  <inkml:trace contextRef="#ctx0" brushRef="#br1" timeOffset="-211764.72">5506 15676 45151 0,'4'-2'2000'0,"0"0"416"0,-1 2-1936 0,4 0-480 0,0 0 0 0,2 0 0 16,3 4-816-16,9-1-256 0,13 0-48 0,13 4-16 16,7-1-544-16,2-3-112 0,-2 4-32 0,-3-4 0 15,-4 2 432-15,-7-1 96 0,-4 0 16 0,-5 1-12784 16</inkml:trace>
  <inkml:trace contextRef="#ctx0" brushRef="#br1" timeOffset="-206487.08">7652 14749 12895 0,'3'-3'1152'0,"1"1"-928"0,-3 1-224 0,1 1 0 0,-2 0 2256 0,1 0 416 0,1 0 80 0,2 0 0 16,0-3-2752-16,-2 6-384 0,-2-2-176 0,-2 2-16 0,-3 4 384 0,-4-1 192 15,-1 3-160-15,-3 0 160 0,-5 1 128 0,-3 1 112 16,0-1 16-16,-5 3 16 0,-6 0 384 0,-5 0 80 0,-2 3 16 16,-5 0 0-16,0 0 0 0,-3 1 0 0,-1 3 0 0,2-1 0 15,4-1 368-15,2-2 80 0,4 0 16 0,3-3 0 16,2-4 112-16,1 1 16 16,-1-1 16-16,1-3 0 0,-3-1-528 0,4 0-96 0,-1 1-32 0,4-6 0 15,1 4-448-15,4-4-112 16,3 0-16-16,2 0 0 0,2 0 0 0,3-2-128 15,2 0 192-15,3 2-64 0,1 0-128 0,3 0 0 0,0 0 0 0,2 2 128 16,2 0 0-16,3-2 0 0,3 4 0 0,5 1 0 16,4-2-128-16,6 0 0 0,7 1-192 0,6-3 192 15,2 1 0-15,7-4 0 0,6 1 0 0,2-3 0 16,-1 1 0-16,-2-3-256 0,0 0 48 0,-1 0 0 16,3 0 208-16,0 2-144 0,-5-2 144 0,-4 2-128 15,-1 2 400-15,-2-2 96 0,-4 4 16 0,-4-3 0 16,-5 6-128-16,-5-3 0 0,-2 1-16 0,-2 2 0 15,-2-1-32-15,-4 2 0 0,-1-2 0 0,-1 2 0 16,-3 0-208-16,2-2 128 0,-1 2-128 0,-2 0 0 16,1-2 0-16,-2 0 0 0,-1 0 0 0,0 0 0 0,-1-2 0 0,0 3 0 15,-1-3 0-15,-1 1 0 0,-1 1-192 0,0-2 192 16,-1 2-192-16,-3 0 192 0,0 2-176 16,-4 1 176-16,-2 1-160 0,-2 1 160 0,-3 2 0 0,-2 1 0 15,-4 0 0-15,-3 2 0 0,-2 1 176 0,-1-1-176 16,-3 1 160-16,-2 0-160 0,-1-1 0 0,-3 1 128 15,0 0-128-15,0 0 0 0,0-1 0 16,0 0 0-16,2 1 0 0,-1-1 0 0,4 2 0 16,2 0 128-16,1 0-128 0,1 1 0 0,3 1 0 0,-2-2 0 15,1 2 0-15,-2 2 0 0,3 1 0 0,-3-1 0 16,0 5 0-16,-4 0 0 0,0 5 0 0,-1 2 0 16,-2 2 0-16,2 0 0 0,1-1 0 0,3 2 0 15,3-1 0-15,4-1 0 0,5-3 0 0,4-6 0 0,2 1 0 16,5-5 0-16,2-4 0 0,5-2 128 0,3 0-128 0,1-2 0 15,1-1 208-15,3 1-48 0,5-4-16 0,5 0 0 16,4 0-144-16,6-2 160 0,3 0-160 0,6 1 160 16,5-1 32-16,3-2 16 15,-2 2 0-15,-7-2 0 0,-3 2-80 0,1-3 0 0,3 2-128 16,3-1 192-16,3-2-32 0,5 1-16 0,9-1 0 0,1 0 0 16,1 0-144-16,1 3 0 0,-3-3 144 0,-5 0-144 15,-4-3 0-15,-3 2 0 0,0-1 0 0,3 2-128 16,2-4-304-1,0 4-48-15,-3 0-16 0,-5 1 0 16,-7 4-784-16,-5-1-144 0</inkml:trace>
  <inkml:trace contextRef="#ctx0" brushRef="#br1" timeOffset="-205212.84">6733 16385 5519 0,'-2'-6'496'0,"-2"2"-496"0,1-2 0 0,2 2 0 0,0 1 4848 0,0 2 864 0,2 1 176 0,-2-5 48 0,-2 2-5568 0,1-1-1120 0,-1 0-208 16,2 2-64-16,-1 2-208 0,2 0-48 0,0 0-16 0,0 2 0 0,2 2 2304 15,0-3 464-15,1 4 80 0,1-1 32 0,1-2 144 0,-2 4 16 16,2-1 16-16,0 4 0 0,0 0 32 0,0 1 0 15,1 3 0-15,0 6 0 0,1 2-896 0,-2 5-160 16,0 5-32-16,-1 2-16 0,1-2-336 16,-1 0-64-16,-1 1-16 0,0-4 0 0,4 3-272 0,-4-7 0 15,3-2 0-15,1-1 0 0,-1-2 0 0,0-3 0 16,0 0 0-16,-1-4 0 0,1 1 0 0,-1-2-144 16,0 0 16-16,-1-5 0 15,1 0-256-15,-1-2-32 0,-1 0-16 16,0-4 0-16,-1 0 80 0,2-3 16 0,-2-2 0 0,1-1 0 0,1-3 592 0,-2-3 112 15,2-2 16-15,-1 0 16 0,2 1 176 0,2 1 48 16,-1 2 0-16,1 4 0 0,-2 2-496 0,1 4-128 16,-1 3 0-16,1 3 0 0,-1 4 0 0,0 3 0 15,0 9 0-15,0 1 0 16,-2-2-352-16,-1-3-96 0,1 0 0 0,-2 0-16 16,0 3-240-16,2-5-32 0,-1-2-16 0,2-3 0 15,-1-4 144-15,1-4 32 0,0-2 0 0,1-5 0 0,0 1 768 0,1-6 176 0,0-1 16 0,2-3 16 16,-1-5 384-16,0 1 80 0,1-2 16 0,-2 1 0 15,1-2-304-15,2-2-64 0,-3 3-16 0,0 1 0 16,1-1-112-16,-1 3-32 0,1-3 0 0,1 2 0 16,-1 2-32-16,2-1-16 0,-1 0 0 0,2 0 0 0,0 4-144 0,0-4-32 15,1 3 0-15,-1-3 0 16,0 1-128-16,-3 3 0 0,1 2 0 0,-1-3 0 16,1-2 128-16,-2-1-128 0,0 0 192 0,-1-1-64 0,0-4 128 15,0 2 0-15,0 0 16 0,0-1 0 0,-2 2-128 16,1-1-16-16,0 3-128 0,0 0 192 15,-1 4-576-15,0 2-112 0,0-1-16 0,0 3-16 16,-1 5-384-16,1 0-80 0,-2 1-16 0,2 4-17360 16</inkml:trace>
  <inkml:trace contextRef="#ctx0" brushRef="#br1" timeOffset="-204121.42">7611 16659 37775 0,'-4'3'3360'0,"1"-2"-2688"0,1 1-544 0,1 1-128 0,0 1-576 0,-2 2-128 0,0 1-48 16,-4 8 0 0,0 4-144-16,0 7-16 0,0 0-16 0,3 1 0 0,2-1 1328 0,1-2 272 0,0 1 48 0,1-1 16 0,0-2-352 0,1-1-80 15,-2-2-16-15,0 0 0 0,-2 0-112 0,-1-2-32 16,-1 0 0-16,-1 0 0 16,-1-4-144-16,-2 2 128 0,1-3-128 0,-1 1 128 15,0 0-960-15,-1-3-208 0,2 0-48 0,0-1 0 16,1-1-1296-16,-1-3-272 0,2 0-48 0,3-1-8912 15</inkml:trace>
  <inkml:trace contextRef="#ctx0" brushRef="#br1" timeOffset="-203692.87">7794 16735 41471 0,'-2'-4'1840'0,"-2"2"368"0,0-2-1760 0,0 4-448 16,2 0 0-16,-1-3 0 0,1 1 0 0,-3 1 0 15,-2-2-192-15,-3 1 192 16,-1 2-1248-16,-1 2-128 0,3 4-32 0,-1 4 0 16,1 5 160-16,0 1 32 0,2 3 0 0,-2 3 0 15,2 4-1088-15,-1-1-224 0,2 1-32 0,0-2-16 16,1 5 1248-16,1-4 256 0,2-3 48 0,-1-2 16 0,3-2 1600 0,2-2 320 0,-1-3 64 0,3-4 16 15,-2-2-96-15,2-5 0 0,0 2-16 0,0-3 0 16,1-1 144-16,2-1 48 0,-1 1 0 0,1-4 0 16,3 2-80-16,0-2-16 0,2-1 0 0,1 1 0 15,3 1-208-15,1-4-64 0,2 1 0 0,2 0 0 16,0-3-960-16,1 2-208 16,1-3-48-16,0-2 0 0,-3 2-480 0,-2-3-96 0,-2 1-32 15,-4-3 0-15,-2 4 352 0,-2-1 64 0,-3 3 0 0,-3-1 16 16,-2-2 864-16,-3-1 160 0,-4 0 48 0,-3 0 0 0,-1-3 784 0,-2 4 176 15,-3-3 16-15,-2 2 16 0,-1 0-288 0,-1 1-48 16,0 2-16-16,0 1 0 0,3 6-624 0,0-4-128 16,-1 6-16-16,2 0-16 15,1 3-1456-15,0 2-272 0,2 1-64 0,-1 1-13728 16</inkml:trace>
  <inkml:trace contextRef="#ctx0" brushRef="#br1" timeOffset="-202641.7">9435 14759 9215 0,'11'0'816'0,"-2"-3"-656"0,-3 1-160 0,-4 0 0 0,1 2 1520 0,2-2 272 0,5-2 48 0,4 1 16 0,4-2-64 0,-3 1-16 0,-3 0 0 0,-3 2 0 16,-4-2 496-16,-5 4 96 0,-3-2 32 0,-3 0 0 15,-1 0-672-15,-3-1-128 0,-4 2-16 0,-1 1-16 16,-2 0-880-16,-2 0-176 16,-2 0-48-16,-2 0 0 0,-3 1-464 0,-3 2-240 15,0 1 32-15,-2 2 0 16,-3 0-224-16,1 0-32 0,1 0-16 0,1 0 0 0,3 2 480 0,-1 1-144 16,2-3 144-16,2 0 0 0,2-2 0 0,-2 2 272 15,0-3-32-15,2 2-16 0,0-1 272 0,4 0 48 0,-1 0 16 0,3 0 0 16,0-2-112-16,3 3 0 0,1-2-16 0,2 4 0 15,1-1-240-15,2 0-64 0,-1 0 0 0,2 2 0 16,2 0-128-16,-2 2-176 0,1 4 48 0,0 3 0 16,1 3-576-16,0-4-96 0,3 2-32 15,2-2 0 1,1 1-208-16,3-3-48 0,2-1-16 0,4 0 0 0,3-4 1104 0,5-2 128 0,4 2 80 0,8-5 16 16,3 0 784-16,7-2 144 0,3-2 48 0,0-4 0 15,-1-1-320-15,0 2-64 0,-1-1-16 0,-3 1 0 0,-1 2-496 16,-3 1-112-16,0 0 0 0,0 1-16 15,-2 2-176-15,-4 3 0 0,0-2 0 0,-5 2 0 16,-2 0 0-16,-2 2 0 0,-3 0 0 0,-3-2 0 0,-3 3-208 0,-1-4 16 16,-3 1 16-16,-1-1 0 0,-3 1-112 15,0-2-32-15,-4 2 0 0,0 0 0 0,-2 1-48 0,-1-1-16 16,-2-2 0-16,-4 2 0 0,-2 0 384 0,-3-2 128 16,-5 2 0-16,-3 0 0 0,-4 0 0 0,-3 2-128 15,-2 0 192-15,-4 2-64 0,-1 2-128 0,1-2 0 16,-1 3 0-16,4-1 128 0,-1 0 96 0,2 1 16 15,1-3 0-15,0 0 0 0,-2 2-240 0,1 0 144 16,2 1-144-16,-1-1 128 0,1 2-128 0,4-4 0 16,3 2 0-16,3-2 0 0,5 1 0 0,2-1 0 15,3 2 0-15,3-2 0 0,0 0 0 0,1 2 0 0,2-2 0 0,1 3 0 16,-1 0-192-16,1 2 48 0,2-5 0 0,0-1 0 16,0 1 16-16,0-1 0 0,1 4 0 0,1-3 0 15,1 0 128-15,0 1 0 16,2-1 0-16,0-3 0 0,2 4 272 0,3-3-16 0,3 0 0 15,2 0 0-15,5-2 32 0,3 0 0 0,3 0 0 16,6-3 0-16,6 0 64 0,5 0 16 0,6-3 0 0,1 0 0 16,3-3-112-16,-1 3 0 0,0 0-16 0,3-2 0 15,3 2-240-15,4-1 176 0,7-2-176 0,-1 1 160 16,-3 0-160-16,-7-1 0 0,-4 3-160 0,-6 0 160 16,-4 0-448-1,-3 0 0-15,-5 3 0 0,-4-1 0 0,-5 0-688 0,-3 1-128 0,-5 3-16 16,-3 0-16128-16</inkml:trace>
  <inkml:trace contextRef="#ctx0" brushRef="#br1" timeOffset="-201972.28">8925 16567 43311 0,'-3'-9'3840'0,"-1"-1"-3072"0,0 4-608 0,3 0-160 0,0-1-144 0,0 1-64 0,-2-7-16 0,-1-6 0 16,-1-3-1984-16,3-3-400 0,2 3-80 0,2 3 0 16,3 3 640-16,3 8 128 0,0 1 16 0,4 6 16 0,1 1 1120 0,3 6 240 0,2 4 32 15,1 4 16-15,1 7 320 0,-1 1 160 0,-1 9-160 0,-2 1 160 0,-2-1 512 0,-3-2 208 16,-4 0 48-16,0 2 0 0,-4-5 1024 0,-1-1 192 16,-2 0 64-16,0-3 0 15,0-5-656-15,-2-2-128 0,1-1-32 0,0-3 0 16,0-4-464-16,1-1-112 0,1-2-16 0,0-2 0 15,3 1-448-15,0-6-192 0,1 1 128 0,2-2-128 16,3-2-384-16,0-4-176 16,1 0-16-16,1-2-16 0,1 0-752 0,0-2-128 0,1 2-48 0,2-1 0 15,0 7-32 1,0 0-16-16,1 6 0 0,-1 0 0 0,2 6 864 0,-2 3 192 0,0 4 16 0,-1 2 16 0,0 1 1408 16,-3 4 288-16,1-1 48 0,-1-1 16 0,0 2-624 0,-1-2-112 15,0 1-32-15,-2-5 0 0,0-2-256 16,-1-6-64-16,1 0-16 0,-2-6 0 0,2 0 0 0,-2-2 0 15,0-2 0-15,1-4 0 0,1-2 400 0,1-4 96 16,1-3 16-16,-1-1 0 0,0 2 112 0,-2-2 32 16,2-1 0-16,0 1 0 0,-2 2-400 0,-1-3-80 15,0 2-16-15,0 2 0 0,-1-1-96 0,-1 0-32 0,0 0 0 16,-2 1 0-16,1 1-48 0,0 2-16 0,-1-3 0 0,1 1 0 16,0 2-144-16,-2 0 128 0,0-1-128 0,0 1 128 15,-1 0 64-15,1 0 0 0,-4 0 0 0,1-3 0 16,-3 2-192-16,1-3 0 0,-1-3 0 0,-2 0 0 15,0 0-432-15,-2 0-64 16,1-2-16-16,-1 1 0 16,-2-2-1664-16,2-4-352 0</inkml:trace>
  <inkml:trace contextRef="#ctx0" brushRef="#br1" timeOffset="-201287.99">10168 16798 26719 0,'1'-5'2368'0,"1"1"-1888"0,-2 3-480 16,0-2 0-16,0 1 1872 0,0-2 288 0,0-2 48 0,1-4 16 0,-1-2-4208 0,-1-2-848 0,-2 2-176 0,-2-1-16 16,0 5 480-16,-1 0 112 0,-3 0 0 0,0 2 16 0,-3 3 1840 0,0 3 352 15,1 3 80-15,-3 3 16 0,-2 2 320 0,-2 5 80 0,-2 3 16 0,0-3 0 16,2 3 1584-16,-1 1 320 0,3-3 64 0,1 5 16 15,0-3 32-15,2 3 16 0,2-6 0 0,-1 3 0 16,1 0-1424-16,1 2-272 16,2-2-64-16,-1 0-16 0,4-4-1248 15,3 1-256-15,0-4-64 0,4 1 0 0,1-4-224 16,5 1-48-16,3-4-16 0,3 0 0 0,0-3 1056 0,4-3 256 0,0 1 0 0,2-3 0 0,2-1 240 16,1-3 96-16,-1 3 32 0,-1-4 0 15,-1 0 704-15,-4-2 144 0,0 2 16 0,-3-2 16 16,-2 2-48-16,-1-3-16 0,0 5 0 0,-2-5 0 15,-1 3-672-15,-2 0-144 0,0 2-32 0,-1 0 0 16,-2 0 0-16,-1 0 0 0,-1 0 0 0,0 4 0 16,-1 1-336-16,1 0 0 0,-1-2 0 0,0 1 0 0,-2 0 128 15,2 2 96-15,1 1 32 0,-1-2 0 16,0 3 128-16,1 0 48 0,0 3 0 0,-2 0 0 0,2 1-240 0,0 2-32 16,0-6-16-16,0 21 0 0,2-5-144 0,-2 4 0 15,0 5 144-15,0 3-144 0,0 2 0 16,0 7 0-16,-2 5 0 0,1 4-192 0,0 2 192 0,-3-3 0 15,0-1 0-15,1-4 0 0,0-2 0 0,1-6 0 16,0-1 0-16,0-5 0 0,1-1 0 16,0-2 0-16,-1 0 0 0,1-6 0 0,1-1 0 15,-1-4 128-15,1-1-128 0,-3-2 0 16,1 0-496-16,-2-3-160 0,-1-2-48 0,-2-4 0 16,-4 0-2432-16,-4-3-512 0</inkml:trace>
  <inkml:trace contextRef="#ctx0" brushRef="#br1" timeOffset="-200150.36">11490 14531 31327 0,'0'-5'2784'0,"0"4"-2224"0,-1-2-560 0,0 3 0 0,1 0 576 0,-2 0 16 0,-1 0 0 0,-2-1 0 0,-4 1-1328 0,-3 1-272 16,-3 3-48-16,-1 1-16 0,-3 1 624 0,-1 0 112 0,-1 1 16 0,-1 0 16 0,-4 2 624 0,0-2 112 15,-3 3 16-15,-2-1 16 16,-3 3 304-16,0-2 64 0,0-1 16 0,0 0 0 0,-2 1 272 0,-4 0 48 16,-4 0 16-16,-2 1 0 15,-1-1-288-15,1-2-48 0,4 0-16 0,3-2 0 16,4 1-512-16,4-1-128 0,4 0 0 0,1 1-16 0,2 2-176 15,2-2 128-15,0 2-128 0,0 0 128 0,2-3-128 0,1 1-144 16,2 0 144-16,1-1-208 16,2 2-352-16,3 0-64 0,1 0-16 0,4-1 0 15,4 3-384-15,2-4-64 0,2 1-32 0,7-1 0 0,6 3 736 16,6-3 128-16,6-2 48 0,4-4 0 0,7 0 976 0,4-3 208 0,4 0 48 0,6-5 0 16,7 0-192-16,4 1-48 0,1-1 0 0,2 3 0 15,-2 5-496-15,-6 0-96 16,-6 0-32-16,-7 4 0 0,-4-1-160 0,-3 1 0 15,-3 2 0-15,-3 3 128 0,-1 1-128 0,-4 2 192 16,-1 0-192-16,-4 2 192 0,-5 1-192 0,-2-3 0 0,-5 2 0 16,-2-2 0-16,-3 1-272 0,-3-4-96 0,-2 1-16 0,-2-1 0 15,-1 1 64-15,-3-4 16 0,0 0 0 0,-4 2 0 16,-1 0 304-16,-4-1 128 0,-3-1-128 0,-3 1 192 16,-3 2 112-16,-5-1 16 0,-5 2 0 0,-5 3 0 15,0-1-320-15,-2 2 0 0,-2-2 0 0,-2 2 0 16,-2 1 0-16,-2 1 0 0,-4-4 0 0,-2 0-144 15,1 1 144-15,2 0 0 0,4 0 128 0,4-1-128 16,7 0 0-16,5-2 0 0,4 3 0 0,4-3-192 16,3-2 192-16,4 2 0 0,-1-3 0 0,4 5 0 15,0-2 0-15,2-1-160 0,2 4 160 0,0-3 0 0,2 0-224 16,2-1 64-16,1 3 16 0,2-3 0 16,-1 1 144-16,3 3 0 0,-1-1 0 0,2 0 0 0,2-2 160 0,-1 3 112 15,3-3 32-15,-1 2 0 0,5 0-64 0,0 1-16 16,5 0 0-16,2 0 0 0,3 0 16 0,3 2 0 15,3-3 0-15,3-2 0 0,4 0-64 16,5-1-16-16,2-3 0 0,8-2 0 0,6-4-16 16,5 0 0-16,4-3 0 0,5 0 0 0,1-4-144 15,-3 1 0-15,-3-1 144 0,-3-2-144 0,-5 5-128 0,1-2-112 16,3 4-16-16,-2-4 0 16,-3 4-240-16,-4 2-48 0,-5-2-16 0,-5 2 0 15,-3 0-1216-15,-4 2-240 0,0 0-48 0,-3 1-13856 0</inkml:trace>
  <inkml:trace contextRef="#ctx0" brushRef="#br1" timeOffset="-199353.22">10816 16061 35935 0,'4'0'3200'0,"-2"0"-2560"0,0 0-512 0,-2 3-128 0,0-1-176 0,0 3-48 0,1 1-16 0,1 4 0 16,1 8-1040-16,-1 6-192 0,-1 4-64 0,1 6 0 0,-2-2 1776 0,-2 0 336 0,0 5 80 0,-1 1 16 16,1 3 352-16,1 1 80 15,1 8 16-15,1-3 0 0,3-5-528 0,1-4-96 16,5-1-32-16,1-5 0 0,2-6 352 0,2-5 64 16,2-2 16-16,1-7 0 0,-1-1-560 0,0-2-96 15,-1-5-32-15,2-2 0 0,-3-2-208 0,-1-4 0 0,1 2 0 0,-1-4 0 16,-1-3 0-16,0-2 0 0,-1-1 0 0,1-3 0 15,-2 1 0-15,0-2-160 0,-1-1 0 0,0 3 0 16,-2 2 160-16,0-2-160 0,-1 3 160 0,-1 4-160 16,0 0 160-16,1 4-128 0,0 0 128 0,-1 3-128 15,0 3 128-15,1 0-208 0,0 4 80 0,2-1 128 0,-1 4-352 0,1-3 48 16,0 4 16-16,-1 2 0 16,1 0 288-16,0 2 0 0,-2-4-128 0,0 2 128 0,0-2 144 0,-2-1 96 15,0 0 16-15,-2-4 0 16,1 1-256-16,0-2 0 0,-2-1 0 0,1-2 0 15,-1-2 0-15,1 0 0 0,0 0 0 0,1-2 0 0,2-2 352 16,0-2-32-16,2 0 0 0,-1-4 0 0,1 4 112 0,2-6 16 16,-1 1 0-16,4-1 0 0,-1-4 0 0,2 1 16 15,-1-3 0-15,1 0 0 0,1-3-80 0,-2 1 0 16,2-4-16-16,-1-2 0 0,-1-3-144 0,0 1-32 16,-2-1 0-16,-1 1 0 0,0-1-192 0,-3 5 128 15,-1-2-128-15,-2 4 0 0,0-2 0 0,-3 2 0 16,-1 2 0-16,-1-2-160 0,-2 3-192 0,0 1-32 0,-2 0-16 15,0 1 0 1,0 1-384-16,-1 0-80 0,-1 2-16 0,1 2-18208 0</inkml:trace>
  <inkml:trace contextRef="#ctx0" brushRef="#br1" timeOffset="-197887.33">12032 16821 23039 0,'-2'-5'2048'0,"0"0"-1648"0,1 2-400 0,-1 0 0 0,2 2 1168 0,-1-4 160 0,-1-2 16 0,-2-6 16 0,-2-3-1632 0,-2-2-336 0,1 2-64 0,0-1-16 0,-1 5 1008 0,0 2 192 16,-2 4 32-16,-1 0 16 15,-3 2 208-15,-1-1 64 0,-2 4 0 0,-3 1 0 16,0 4-352-16,-1-2-64 0,-4 2-16 0,1 2 0 0,-2 1-240 0,1 2-160 16,0-2 192-16,1 2-192 0,1-3 0 0,2 1 0 15,3-5 0-15,3 2-144 0,3-1-128 0,2 4-32 16,1-4 0-16,4 0 0 0,3-1 304 0,0-1 0 15,1-1 128-15,4 3-128 0,-1-1 0 0,3-2-288 16,4 4 32-16,2 0 16 0,2-2 32 0,3 2 0 0,2-4 0 16,2 3 0-16,1-2-48 0,2 1-16 0,3-2 0 15,1 3 0-15,2-2 128 0,-1 4 144 0,-1-1-208 16,3 3 80-16,0 2 128 0,-1 1 0 0,1 4 128 0,-2 0-128 16,-4 2 144-16,-2 3-144 0,-1-1 192 15,-2 4-192-15,-4 1 256 0,-3 3-48 0,-3 1-16 0,-3-1 0 16,-1 0-432-16,-4 2-80 0,0 1-32 15,-2-1 0 1,0-3-240-16,-3-3-48 0,0-1-16 0,-1-1 0 0,-1 0 320 16,-1-3 64-16,-1-3 16 0,0-2 0 0,-2 0 944 0,-3-2 192 0,0 0 32 0,-3-1 16 15,-2 1 96-15,1-7 32 0,0 4 0 0,-2-2 0 16,0-2-352-16,-3-2-64 0,4 2 0 0,-2-3-16 16,2 0-176-16,-1-4-48 0,-1 1 0 0,0-6 0 15,2-1-176-15,-1-2-32 0,2-1-16 0,0-3 0 0,1-2-176 16,1-1 0-16,2-1 0 0,2-1-176 0,5 1 176 15,2-4 0-15,3 0 0 0,2 2 0 16,2-2 416-16,3 1 16 0,3-2 0 0,3-3 0 0,4 2 80 0,4-5 0 16,5 0 16-16,2 1 0 0,1-1-192 15,2 5-32-15,1-2-16 0,-1 3 0 16,-2 3-288-16,1-3 160 0,-2 2-160 0,-1 1 128 0,-4-3-128 0,-3 0 0 16,-3 3 0-16,-3-4-176 15,-2 1-720-15,-2-1-128 0,0-5-48 0,-3 0-15952 0</inkml:trace>
  <inkml:trace contextRef="#ctx0" brushRef="#br1" timeOffset="-196531.64">13362 14572 29487 0,'0'0'2624'0,"0"1"-2112"15,-1 2-512-15,0-3 0 0,-1 2 2160 0,0 2 320 0,0-1 64 0,-3 4 16 0,-3 1-2368 0,-3 0-480 0,-1 2-96 0,-3-2 0 16,-1 0-560-16,-3-3-96 0,-2 1-32 0,-2-6 0 16,-2 1 304-16,-1-1 64 0,-2-1 16 0,-1 1 0 0,8 0 544 0,-4 0 144 15,-3 0 0-15,-5 4 0 0,-5-1 384 0,-1 3 128 16,-2 3 48-16,-1 1 0 0,1 0 400 0,3 2 96 15,2 3 16-15,3-1 0 0,-1 2-464 0,5-1-96 16,0 1 0-16,1-3-16 0,-2 3-352 0,2-3-144 0,0-1 128 0,4 0-128 16,-1 1 0-16,3-3 0 0,3 2-224 0,3-3 80 15,4-2-48-15,3-1 0 0,4 1 0 0,3-4 0 16,3 0 192-16,3-1-192 0,3 2 192 0,5-4-192 16,3 0 480-16,5 1 96 0,3-1 0 0,5 0 16 15,-4 0 128-15,5 0 32 0,2 3 0 0,2-1 0 16,-1-1-304-16,0 4-64 0,-1-1-16 0,-1 0 0 15,-3 1-176-15,-1 2 0 0,3-1 0 0,-2 3 0 16,1-2 0-16,-1 2 0 0,-1-3 0 0,-3 0 0 16,-1-1 0-16,-1 0 0 0,0-4 0 0,-1 2 0 0,-2-3-128 0,0 0 128 15,-1-3-160-15,-2 2 160 0,-2-2 0 0,-2 0 0 16,1 1-128-16,-5 0 128 0,0 2 0 0,-3 0 0 16,0 2 0-16,-3 0 0 0,-1 4-224 15,-2 0 48-15,-2 2 16 0,-3 2 0 16,-5 5-240-1,-6 3-48-15,-6 1-16 0,-5 3 0 0,-6 0-384 0,-5 0-80 0,-4 1-16 0,-3-1 0 16,-2-4-32-16,2 0-16 0,2-1 0 0,3-1 0 0,5 0 736 16,3-3 256-16,5-1-144 0,2-2 144 0,2 0 640 0,0-2 192 15,3 2 64-15,1-2 0 0,4 0-80 0,0 1-16 16,4 1 0-16,2 0 0 0,1 0-304 0,4 0-64 16,-1 1-16-16,4 0 0 0,-1 4-160 0,3-3-16 15,1 4-16-15,2 0 0 16,1 0-544-16,2 3-96 0,2-3-32 0,2 0 0 0,3-1 80 0,3-2 16 15,4 0 0-15,4-1 0 0,4-3 720 0,5-2 144 0,3-1 16 0,3-6 16 16,4 0 80-16,7-6 16 0,5 0 0 0,8-1 0 16,6-6-176-16,6 3-16 0,4-4-16 0,-3 1 0 15,-2 0-432-15,2 0 0 0,2 3 0 16,0 2 0-16,0 2-336 0,-7 2 0 0,-7 0 0 0,-7 4 0 31,-5 0-1200-31,-6 1-256 0</inkml:trace>
  <inkml:trace contextRef="#ctx0" brushRef="#br1" timeOffset="-195809.09">12743 16219 37775 0,'-2'-17'1664'0,"0"6"368"0,-2-2-1632 0,2 3-400 0,1 4 0 0,-1 4 0 0,1-5-800 0,-1 0-240 0,-2-2-48 0,0-5-16 16,0 2-944-16,2 4-176 0,1 2-32 0,1 6-16 0,1 6 2592 0,4 2 512 0,4 6 96 0,2 2 32 16,2 5-288-16,5 5-48 0,1 3-16 0,2-1 0 15,2 3 176-15,-4-1 48 0,1 3 0 0,0-1 0 16,-3 3 0-16,-2-1 0 0,-1 1 0 0,-3 0 0 15,-2-3-272-15,-3-4-48 0,-1-4-16 0,-2-1 0 0,1-7-176 0,-1-2-48 16,-1-2 0-16,-1-6 0 0,1 1-16 0,0-7 0 16,0 2 0-16,3-4 0 0,0-2-128 15,2-2-128-15,0 0 144 0,3-7-144 16,2-2 128-16,2-1-128 0,2-2 0 0,1 0 144 16,1 2 0-16,-1 1 0 0,1 6 0 0,0 2 0 15,-2 5-144-15,0 4-256 0,-1 5 64 0,-2 2 16 0,0 4-64 16,-1 5-16-16,0 5 0 0,1-1 0 0,-2 0 64 0,0-2 0 15,0-1 0-15,-1-3 0 0,1-4 192 16,0-3 0-16,-1-2 0 0,0-2 0 0,0-5 256 0,1 0-64 16,1-5-16-16,2-1 0 0,1-2 272 0,0-4 48 15,1 0 16-15,1-2 0 0,-1-4 0 0,2-1 16 0,-2-1 0 16,-2-3 0-16,1-1-128 0,-2 2-16 0,-2-3-16 16,-3-1 0-16,0 2-32 0,-3-1 0 15,-3-1 0-15,0 0 0 0,-2 1-96 0,-2-3-32 0,1 0 0 0,-1 3 0 16,0 0-208-16,0 1 0 0,-1 2 0 0,1 0 0 15,1 0-272-15,-2 0 48 16,1-3 16-16,-2 0 0 0,2-1 16 0,-2 1 0 0,0-1 0 16,0 1 0-16,1 3-128 0,-2 0-32 0,1 0 0 15,-1 3 0 1,3 3-352-16,-2 4-64 0,1-1 0 0,2 3-18304 0</inkml:trace>
  <inkml:trace contextRef="#ctx0" brushRef="#br1" timeOffset="-195303.52">13743 16690 43311 0,'1'0'3840'0,"1"0"-3072"0,-1-2-608 0,0 2-160 0,1-3 0 0,1 2-192 0,3-1 32 0,4-1 16 0,6-2-256 0,6-1-48 0,7 0-16 0,3 0 0 15,4-3-400-15,2 3-80 0,5 0-16 0,-1-1 0 16,0 2-32-16,-2 0-16 0,-3 2 0 0,-1 0 0 16,-4 2 224-16,-2 1 32 0,-2 1 16 0,-2 2 0 0,-4-1 736 0,-3 2 0 0,-5 0 0 0,-3 2 160 15,-4 0 288-15,-4 3 48 0,-2 1 16 0,-4-3 0 16,-2 4-32-16,-3-1 0 0,-3 2 0 0,-4 2 0 0,-2 2-480 16,-3 3-208-16,-1-1 16 0,-2 4 0 31,0 4-400-31,0 2-80 0,-1-2-16 0,-1 4 0 0,2 5 544 0,1 1 144 0,-1 1 0 15,2-1 0-15,1 1 432 0,-2 1 144 0,-3 7 48 0,2 2 0 16,-1-6 288-16,1-1 64 0,1 2 16 0,-1-3 0 16,4-2-336-16,0 1-64 0,1-1-16 0,3-2 0 15,1-5-336-15,4-6-80 0,3-1-16 0,2-5 0 0,4-5-432 16,1-4-96-16,1-2 0 0,3-4-17216 16</inkml:trace>
  <inkml:trace contextRef="#ctx0" brushRef="#br1" timeOffset="-194220.54">14992 14835 24879 0,'-3'4'2208'0,"2"1"-1760"0,0 1-448 0,1-5 0 0,1 4 1936 0,0-1 304 16,2 6 64-16,-1 2 16 0,3 7-1680 0,3 3-320 0,2 0-80 0,1 1-16 0,0-4 576 0,1 6 112 0,1 0 32 0,0 1 0 0,1 2-192 0,-1 3-48 0,0 1 0 0,-3 5 0 15,-2-1-368-15,-1 1-80 16,-2-1 0-16,-3 1-16 0,-1-5-80 0,-1 3-16 0,-1-4 0 0,-1-3 0 16,-1-2-144-16,1-1 192 15,0-3-192-15,0-2 192 0,-1-1-192 0,1-3 0 0,1-1 0 16,-3-5 0-16,1 2 0 0,0-2-176 0,-1 0 16 15,-1-4 0 1,1 3-736-16,-1-3-128 0,2-1-48 0,-2 0 0 0,0 1-1744 16,0-5-336-16,1 2-80 0,1-1-10112 0</inkml:trace>
  <inkml:trace contextRef="#ctx0" brushRef="#br1" timeOffset="-193774.03">14489 14504 43311 0,'-4'-10'1920'0,"1"3"384"0,2-2-1840 0,1 3-464 0,3 0 0 0,2 2 0 15,2-2-336-15,4-4-176 0,9-5-16 0,10-5-16 0,7-1 144 0,6 1 16 16,4 2 16-16,3 4 0 0,1 2 48 0,1 6 0 15,0 2 0-15,0 1 0 16,0 7-528-16,-2 1-112 0,-5 1 0 0,-4 4-16 16,-5-2 64-16,-5 4 16 0,-4 0 0 0,-3 1 0 0,-5 3 512 0,-1 0 128 0,-2 5 0 15,-1 5 16-15,-2 2 944 0,0 1 176 16,-2-1 32-16,-1 1 16 0,0 0 48 0,-1 2 16 0,0 1 0 16,-1-1 0-16,0 0-288 0,-2-2-48 0,-1-1-16 15,0-4 0-15,-2 0-512 0,-2 1-128 0,0 3 0 0,-2 1 0 16,0-1 128-16,-2-3 0 0,-2 1 0 15,-2-4 0-15,-2-2-128 0,-2 1 0 0,-4-2 0 0,-2-2 0 16,-4-2 0-16,-1-2 0 0,-3 0 0 0,-2-5 128 16,0-1-128-16,-2-4 0 0,1-3 0 0,-2 0-176 0,3-2 176 15,0-2 0-15,-1-3 160 0,1-2-160 16,2 0 128-16,1 0-128 0,0-1 0 0,1-3 0 16,3 3-320-1,1 0-176-15,3 2-16 0,1 0-16 0,4 2-1888 0,4 0-368 0</inkml:trace>
  <inkml:trace contextRef="#ctx0" brushRef="#br1" timeOffset="-193307.72">16262 13988 35935 0,'0'-7'3200'0,"0"-2"-2560"0,1 5-512 0,-1 2-128 0,1-2 256 0,2 1 48 0,-1-4 0 0,2-5 0 0,2 0-1328 0,-1-1-272 0,1 3-48 16,1 7-16-16,-4 3 960 0,1 5 192 0,-3 6 32 0,-2 6 16 0,-2 7 544 0,-3 1 128 0,-1 8 0 0,-4 4 16 16,-2 1 368-16,-3 3 64 0,0 0 0 0,-4-3 16 0,1 3 32 15,-4-3 0-15,0-3 0 0,-1-3 0 16,1 0-432-16,-2 1-96 0,0 2-16 0,-1 3 0 16,-1 7-144-16,3 2-48 0,1-1 0 0,5-1 0 15,2 0-272-15,3 0 0 0,3-5 0 0,4 2 0 16,1 3 160-16,2 8-32 0,1 0 0 0,4 4 0 0,-1 0 0 15,3-5 0-15,0 0 0 0,5-6 0 0,2-3-128 16,4-2 0-16,1-3 0 0,5 4 0 0,4 1-176 0,2-2-64 16,4 0-16-16,2-5 0 15,2-5-400-15,1-3-96 0,3-6-16 0,2-5 0 16,4-5-1632-16,3-2-336 0</inkml:trace>
  <inkml:trace contextRef="#ctx0" brushRef="#br1" timeOffset="-192438.95">16458 14677 35935 0,'3'0'3200'0,"-1"2"-2560"0,1 0-512 0,-1 0-128 16,1 1 0-16,1 0-192 0,3 4 64 0,3 2 0 0,6 8 128 0,1 4 192 0,2 5-32 0,-2 2-16 0,0 4 64 0,-2 5 16 0,-1 2 0 0,-3 1 0 0,-1 1-224 0,-3-1 0 15,2-1 128-15,-3 0-128 0,-1-8 400 0,0-2 48 0,-1-4 0 16,-1-7 0-16,2-1 160 0,0-5 32 0,-1-5 16 0,0 0 0 16,-1-5-336-16,4-1-64 0,-1-2 0 0,1-3-16 15,2-4-64-15,1-2-16 0,1-3 0 0,0-1 0 16,1-4-160-16,0 0-144 0,-1 2 144 0,-1-3-208 15,-2 1 16-15,0 1 0 0,-2-1 0 16,-1 4 0-16,-1 2 192 0,-2 3 0 0,0 6 0 0,-2-1 0 0,2 4 0 16,-2 4-176-16,-2 4 176 0,2 2-208 15,2 6 80-15,-1 0 128 0,3 5-208 0,-1-1 80 16,2 0 0-16,1-4 0 0,3 1 0 0,-1-6 0 16,0 0 128-16,1-4 176 0,1-1-48 0,0-2 0 15,-2-3 32-15,1-1 0 0,1 0 0 0,0-1 0 0,0-3 112 16,0-2 32-16,-1-1 0 0,1 1 0 0,-1 0-32 0,0 0 0 15,-1 2 0-15,1-2 0 0,0 4 16 16,-1-1 0-16,2 2 0 0,0 1 0 0,0 0-288 0,1 1 0 16,0 2 128-16,0-3-128 0,-1 2 0 0,0-2 160 15,0 0-160-15,-1-2 128 16,1-2 128-16,-2-2 0 0,1-3 16 0,0-1 0 0,-2-3 208 0,0-6 32 0,0-3 16 16,-1-3 0-16,0-3-80 0,-1-1-32 15,0-6 0-15,0 1 0 0,-2 4-96 0,0-4-32 16,-2-6 0-16,0 0 0 0,-1 3-288 0,-1-3 128 15,0 1-128-15,-3-2 0 16,2 1-432-16,-1 1-192 0,0 5-32 0,0-1-16 16,-1 3-240-16,2 6-48 0,-1 7-16 0,1 4 0 15,1 8-272-15,-1 1-48 0,1 6-16 0,0 0-17008 0</inkml:trace>
  <inkml:trace contextRef="#ctx0" brushRef="#br1" timeOffset="-191165.89">17672 14977 28559 0,'-2'0'2544'0,"2"-2"-2032"16,0 2-512-16,0 0 0 0,0 2 0 0,2-2-288 0,-1 4 32 0,0 2 16 0,3 7-608 0,-1 5-128 0,4 7-32 0,-1 7 0 0,0 3 1584 0,0 3 304 0,2 5 64 0,-2-1 16 15,0-1 608-15,-1-2 128 16,-1-2 32-16,-3-5 0 0,0-1-256 0,-2-2-32 0,-2 0-16 0,1-4 0 16,-2-3-912-16,-1-2-176 0,2-2-32 0,-2-3-16 15,0-3-464-15,0-2-80 0,0 0-32 0,0-4 0 32,1-2-1104-32,-1 2-208 0,0-3-64 0,-1 0-13952 0</inkml:trace>
  <inkml:trace contextRef="#ctx0" brushRef="#br1" timeOffset="-190705.18">18171 15063 39615 0,'0'0'3520'0,"-1"0"-2816"0,1 0-560 0,-1 0-144 0,1 0 832 0,0 0 144 0,0 2 32 16,-2-2 0-16,1 4-1632 0,1 0-320 0,0 2-64 0,1 0-16 0,-1 0 848 0,3 0 176 0,-1 1 0 0,0-7-17600 16</inkml:trace>
  <inkml:trace contextRef="#ctx0" brushRef="#br1" timeOffset="-190508.22">18104 15550 58047 0,'-5'3'2576'0,"-1"-7"528"15,-2 1-2480-15,0 0-496 0,4-4-128 0,3 5 0 16,-1-1-2656-16,-2-1-544 0,-3-3-128 0,-1-4 0 0</inkml:trace>
  <inkml:trace contextRef="#ctx0" brushRef="#br1" timeOffset="-190045.32">18692 15043 43311 0,'-4'7'3840'0,"0"2"-3072"16,1-3-608-16,0-2-160 15,2 2-400-15,-3 3-112 0,-2 7-32 0,-3 12 0 16,-3 8-64-16,0 7-16 0,-1 2 0 0,1-4 0 16,2 0-48-16,1-3-16 0,1-3 0 0,1 0 0 0,3 0 512 0,-1-3 176 0,2-3 0 0,1-2-144 31,2-5-272-31,1-3-48 0,1-3-16 0,2-4 0 0,2-4-1408 0,0-2-288 0</inkml:trace>
  <inkml:trace contextRef="#ctx0" brushRef="#br1" timeOffset="-189601.69">19087 15123 43311 0,'-5'3'3840'0,"-2"-3"-3072"0,0 0-608 0,2 0-160 0,0 2 128 0,-1 2-128 15,-6 0 192-15,-6 4-64 16,-6 6-2960-16,-4 7-608 0,1 1-112 0,2 1-32 16,4 1-592-16,4-1-128 0,2 0-32 0,5 2 0 15,3 0 2224-15,3-2 448 0,1 2 96 0,6 2 16 0,1-1 1184 0,0-1 368 16,1-3-176-16,3 0 176 0,0-2 1808 0,2-4 448 16,0-4 96-16,3 1 16 0,3-7-160 0,2 0-32 15,1-2 0-15,1-2 0 0,2 2-560 0,3-4-112 0,1-4-32 16,0 2 0-16,-2-2-192 0,1-2-64 0,0 0 0 0,-2 0 0 15,1-4-144-15,-2 0-48 16,-1-3 0-16,0 1 0 0,-1-3-400 0,-2 2-96 16,1-3-16-16,-3-1 0 0,0 1-512 0,-4-2 0 0,0 2 0 15,-4-5 0-15,0 1 208 0,-3-1-64 16,-4 1-16-16,-4-2 0 0,-2 0-128 0,-3 3-224 0,-2-3 48 16,-3 3 16-16,-1 1 160 0,-4-2-192 0,-1 4 192 0,-1-3-192 15,0 6-128-15,0 0-48 0,-2-1 0 0,1 4 0 31,1 1-128-31,0 5-16 0,-1 1-16 0,3 0 0 0,0 6-1008 0,0-2-208 16,-2 5-48-16,0 3-12976 0</inkml:trace>
  <inkml:trace contextRef="#ctx0" brushRef="#br1" timeOffset="-189073.39">18985 13720 43311 0,'1'5'3840'0,"1"1"-3072"0,2 0-608 0,2 2-160 0,2 0-224 15,3 2-80-15,7 6-16 0,11 10 0 0,12 9-160 0,9 6-32 0,10-1-16 0,4-1 0 0,8-2 528 0,7 4 224 0,9-2-16 0,1 5 0 16,-4-2-208-16,2 1-128 0,0 4 128 0,-4 0-208 16,-4 5 208-16,-11 7 0 0,-13 4 0 0,-11 6-144 15,-10-1 144-15,-7 0 0 0,-5-1 0 0,-6-2-128 0,-2-2 304 16,-5 2 64-16,-2 4 16 0,-3-2 0 0,-4-4 112 15,-4 0 16-15,-3-6 16 0,-3 0 0 0,-3-3-160 0,-2 6-48 16,1 0 0-16,-4 0 0 0,-1-3-320 0,-4-3-80 16,1-3-16-16,-4-4 0 15,-4-5-416-15,-4-1-96 0,-5-1-16 0,-3-2-17440 0</inkml:trace>
  <inkml:trace contextRef="#ctx0" brushRef="#br1" timeOffset="-156719.81">25780 12031 29487 0,'-10'-3'2624'0,"1"2"-2112"0,3 1-512 0,2 0 0 0,0 0 768 16,-2-3 32-16,-5 3 16 0,-6-3 0 0,-8-3-32 0,-3-1 0 0,-2-1 0 0,3 0 0 0,1-3-32 0,2 1-16 0,1 0 0 0,1-2 0 0,1-2 32 0,0 2 0 15,0-4 0-15,-1 0 0 16,1 1-448-16,-2-3-96 0,1 1-16 0,-3 1 0 16,-1 2-48-16,-2 0-16 0,-1-5 0 0,-2 3 0 15,2 0-144-15,-4-2 0 0,0 2 144 0,-3-4-144 16,-1 1 0-16,-3 1 144 0,1-5-144 0,-1 2 0 15,2 2 208-15,-2-1-64 0,1-2-16 0,-2 1 0 0,1 1 128 16,0-2 0-16,-1-1 16 0,0 2 0 0,0 2-16 16,0-4 0-16,-1 5 0 0,-1-3 0 0,1 1-128 0,0 0-128 15,-2-2 144-15,-1-2-144 0,1 1 0 0,-3-6 128 16,0 5-128-16,-2-2 0 0,2 1 0 0,-1-1 128 16,-3 1-128-16,1-1 0 0,1 3 144 15,0-1-144-15,-2 0 128 0,-1-5-128 0,-1 3 160 0,1 1-160 16,3-1 192-16,1 2-192 0,1 4 160 0,3-1-160 15,2 5 128-15,4-4-128 0,5 2 192 0,2-1-32 16,2 0-16-16,2 1 0 0,3 1-144 0,1 0 0 16,1 3 0-16,-1-2 0 0,2 3 0 0,-1-2 0 15,-1 2 0-15,0-1 0 0,0 2 128 0,1-1 0 0,-2 1 0 0,1-3 0 16,-3 4-128-16,1-4-176 16,-1 2 48-16,0-2 0 0,0 1 128 0,0 2 0 0,-1-3 0 15,0 1 0-15,-2 2 0 0,3-3 0 0,0 4 0 16,2-4-128-16,0 2 128 0,2 0 0 15,2 1 0-15,3 0 0 0,-1 2 0 0,2 0 0 0,0-1 0 16,3 3 0-16,-2 0 0 0,3 0 0 0,-1-1 0 16,2 2 0-16,1 1 0 0,-1 0 0 0,0 0 0 15,1-1 0-15,-2-1 0 0,0 1 0 0,1 0 0 0,0 1 0 16,1 0 0-16,-1 0 0 0,1 2 0 0,0-2 0 16,1 3 0-16,-1-1 0 0,0 2 0 0,0 1 0 0,1-1 0 15,1 2 0-15,0-1 0 0,2 1-128 0,0 0 128 0,1 1 0 16,0-1 0-16,1 2 0 0,2 1 0 0,0-1 0 15,1 0 0-15,0 1 0 16,2 0 0-16,-1 1 0 0,1 1 0 0,1-1 0 0,-1 2 0 0,0-2 0 16,0 2 0-16,1 0 0 0,0 0 0 15,-2-2 0-15,1 2 0 0,-1 0 0 16,-1-2 0-16,0 2 0 0,0 0 0 0,-2 0 0 16,1 1 0-16,-2-1 0 0,0 0 0 0,-1 0 0 0,-1 0 0 15,1 2 144-15,-1-3-144 0,0 2 0 0,0 2 192 0,-1-2-64 16,1 2 0-16,0 1-128 0,-1 2 0 15,-1-2 0-15,1 2 0 0,-2 1 0 0,-1 3 0 0,0-4 0 16,0 2 0-16,1-2 0 0,-4 3 0 0,0 1 0 16,-2 0 0-16,-1-2 0 0,3-2 0 0,0-1 0 15,0-1 0-15,1-2 0 0,2-2 208 0,-1-1-64 16,2-2-16-16,2-1 0 0,1 0 0 0,2-4 0 16,0 0 0-16,3-1 0 0,1-3-128 0,1-1 0 0,2-4 0 0,3 0-176 15,0-4 176-15,4-1 0 16,0 0 128-16,1 0-128 0,1 0 176 0,2 1-48 15,1-5 0-15,1 2 0 0,0-1-128 0,1-1 0 0,2 2-160 16,-1-1 160-16,1 0 0 0,0 0-144 0,-1 0 144 16,-1-3 0-16,2 0 0 0,-1 0 0 0,0-1 0 15,-1 1 0-15,-1 1 0 0,0 1 0 0,-1 2 0 0,-1-1 0 16,-2 6 0-16,0-3 0 0,0 1 0 0,0 1 0 16,-1-1 0-16,0 3 0 0,-1 2 0 15,-1 0 0-15,-1 0 0 0,0 2 0 0,-1 0 0 0,-1 0-128 16,2-1 128-16,-3 3 0 0,0 1 0 0,-2 0 0 0,0 1 0 15,-2 2 0-15,-1 0 0 0,0 2 0 16,-1 0 0-16,-2 2 0 0,-2 0 0 0,-1 1 0 16,-1 0 0-16,-2 1 0 0,-1 0 0 0,-1 1 0 15,0-2 0-15,0 1 0 0,-1 1 0 0,0-4 0 0,1 4 0 16,0-4 0-16,3 2 0 0,-1-2 0 0,-1 2 0 0,1-1 0 16,1-2 0-16,-3 4 0 15,2-2 0-15,0 2 0 0,-1 2 0 0,0 0 0 0,1 1 0 0,-1 0 0 16,1 2 0-16,-1-3 0 0,1 4 0 0,1-2 0 15,2-1 0-15,-1-3 0 0,4 1 0 0,0-1 0 16,2-1 0-16,1 0 0 0,0 0 0 0,3-3 0 0,0 1 0 16,2 1 0-16,3-2 0 0,1 0 0 0,4 0 0 0,3-3 0 15,4 3 0-15,3-5 0 16,6 1 0-16,3-2 128 0,5 2 0 0,9-4 0 0,8 0 0 0,7-1 0 16,3 0-128-16,1-1 0 15,2 1 0-15,-2-1 0 0,-4 0 0 0,-3 2 0 16,-3-2 0-16,-3 1 0 0,-3 2 0 0,-4 0 0 0,-6 1 0 15,-6 0 0 1,-6 2-736-16,-9 2-64 0,-5-2-16 0,-10 4-19872 0</inkml:trace>
  <inkml:trace contextRef="#ctx0" brushRef="#br1" timeOffset="-154809.97">23592 12762 20271 0,'-1'-4'1792'0,"0"1"-1424"0,-1 2-368 0,1-1 0 0,1 2 1536 0,0 2 256 0,0-2 32 0,0 0 16 0,0-2 64 0,0-1 16 0,3 2 0 0,-3 1 0 0,0 0-880 0,0 0-160 0,0 0-48 0,0 0 0 0,22 4-64 0,-15 2-32 16,1 4 0-16,-1 2 0 0,4 2-352 0,-1 7-80 16,3 3-16-16,-1 5 0 0,0 7-144 0,1 2-16 15,-1 7-128-15,0 4 192 0,-2 4-192 0,-1 4 0 16,-3 4 0-16,-2-3 0 0,-2-1 0 0,0-4 0 0,-4 0 0 0,2-11 0 15,-1-2 0-15,-1-4 0 16,-1 1 144-16,-2-5-144 0,1-1 192 0,0-3-64 16,-3-2 0-16,1-4 0 0,0 1-128 0,-1-9 0 15,-1 0-160-15,0-4 160 16,-1-1-1152-16,-1-7-144 0,-1-1-32 0,0-3-15680 0</inkml:trace>
  <inkml:trace contextRef="#ctx0" brushRef="#br1" timeOffset="-154293.22">23560 12689 25791 0,'-2'-10'1152'0,"0"3"224"0,2 1-1104 0,2 3-272 16,-1 0 0-16,1-1 0 0,1 2 1408 0,2-2 240 15,3-4 32-15,5-2 16 0,3-5-64 16,2 1-16-16,2-1 0 0,2 2 0 0,-1-1-672 0,2 3-144 0,-4 1-32 0,0 3 0 16,0 1-448-16,-1-1-80 15,1 1-32-15,0 4 0 0,1 2-80 0,-1 0 0 16,1 3-128-16,-1 2 192 0,-1 3-192 0,1 0 0 15,2 2 128-15,2 3-128 0,0-1 0 0,1 0 0 16,-1 0 0-16,2-1 0 0,-2 0 0 0,0 0-128 0,0-1 128 16,-2 2 0-16,-1-2 0 0,-2 0 0 15,0 2 0-15,-3-2 0 0,-2 1 0 0,-3-1 0 16,-1 3 0-16,-1-3 0 0,-4-1-160 0,-3 0 160 16,-1 2-128-16,-3 0 128 0,-3 0 0 0,-4 2 0 0,-2-1 0 15,-1 1 0-15,-2 1 0 0,-2 0 0 0,-1 1 0 16,-3-2 0-16,2 2 0 0,-6-1 0 0,-1 1 0 0,0-2 0 15,2 2-160-15,-3-1 160 0,-2 2-192 0,-2-1 192 16,1-2-192-16,0 0 192 0,3-5-192 0,1 0 192 16,3-2-144-16,2-4 144 0,3 2 0 0,1-4-144 15,0 0-368-15,-1 0-80 16,5-2-16-16,0 0 0 0,4 0-592 0,2-2-112 16,2-1-32-16,4 0-9152 0,2 0-1856 0</inkml:trace>
  <inkml:trace contextRef="#ctx0" brushRef="#br1" timeOffset="-153783.93">24703 12410 22111 0,'0'-3'976'0,"0"0"208"0,0 3-944 0,-2-2-240 0,2 2 0 0,0 0 0 0,0 0 496 0,0 2 48 0,2-2 16 0,-1 3 0 0,1 0 512 0,-2-3 96 0,0 0 32 0,0 0 0 0,4 23 384 0,-4-15 80 0,0 0 0 0,0 2 16 15,0 1-368-15,0-1-80 0,0 2-16 0,0 0 0 16,-1 2-560-16,1-2-112 0,-3 4-32 0,1-1 0 16,-3 2-272-16,0 5-64 0,-1-3-16 0,-3 4 0 15,0 1-160-15,-3 5 0 0,0-3 0 0,-3 5 0 0,0 0 0 16,-1 1 128-16,-1 0-128 0,-1 2 0 0,2 4 256 16,-1 1-48-16,1 7 0 0,1-4 0 15,4 5-32-15,-1-3-16 0,2 1 0 0,1-2 0 0,4-1-160 16,1-1 128-16,3-3-128 0,1 3 128 15,3-4-128-15,0 2 0 0,2-1 0 0,3 0 0 0,0 6 0 16,2-6 0-16,3 0-144 0,-1-3 144 0,3-3-128 16,0-1 128-16,1 0-192 0,1-5 192 0,4 2-256 0,0-5 64 15,1 1 16-15,3-1 0 0,1-5-144 0,1-1-16 16,0-2-16-16,1-2 0 16,-1-6-832-16,0 2-160 0,3-3-48 0,1-2-9792 15,-2-1-1952-15</inkml:trace>
  <inkml:trace contextRef="#ctx0" brushRef="#br1" timeOffset="-152620.5">24982 13239 14735 0,'-1'-3'1312'0,"0"2"-1056"15,1-1-256-15,0 0 0 0,0 2 1680 0,1-2 288 0,0-1 48 0,0 2 16 0,1-4 32 0,1 2 16 0,1-1 0 0,0-2 0 0,1-1-48 0,0 4-16 16,-1-2 0-16,1 1 0 0,0 0-864 0,0 2-192 0,2 2-16 0,-3 0-16 0,1 0-384 0,0 2-80 15,2 5-16-15,-3-1 0 0,3 1-128 0,-1 6-48 16,0 3 0-16,3 2 0 0,1 4-128 0,-1 3-16 16,3 1-128-16,-1-1 192 0,1 3-192 0,0-3 0 0,1-1 0 15,-1-2 0-15,2-1 0 0,-2-4 0 0,1 0 0 16,-2-4 0-16,1 0 144 0,-1 0-144 0,0-3 128 0,-1-4-128 16,0 0 128-16,-1-3-128 0,-1-2 0 0,0-1 128 15,-1-1 0-15,1-4-128 0,-1 1 192 16,0-5-64-16,1-2 0 0,-1-1-128 0,-1-1 192 0,2-3-64 15,-2-2-128-15,2-1 0 0,-2 1 0 16,-1 0 0-16,1 0 0 0,1 3 128 0,-3 5-128 0,0 0 128 16,-2 4-304-16,1 0-64 0,-1 3-16 0,-1 2 0 15,2 5 112-15,-1-2 16 0,2 2 0 0,0 2 0 16,-1 2 0-16,2 0 0 0,2 2 0 0,-1 0 0 16,0 1 128-16,1-1 0 0,2 0 0 0,0-1 0 0,-1 0 0 15,2 1 0-15,-1-1 0 0,-1-3 0 0,1 0 0 0,0-1 0 16,-2 0 0-16,2-1 0 0,-2-2 0 0,-1 0 0 15,1-2 192-15,-1-2-64 0,0 0 64 16,0-2 32-16,-1-1 0 0,0-1 0 16,0-1 96-16,0-2 0 0,-1-1 16 0,-2-3 0 0,1 0-32 15,-2-5-16-15,-1 2 0 0,0-5 0 0,0 1-112 16,-1-5-32-16,-1-1 0 0,1 0 0 0,-1-5-144 0,-1-1 0 16,1 1 0-16,1 3 128 0,-1-1-128 0,2 1 0 15,-1 6 0-15,1-3 0 16,0 5-512-16,-1 1-16 0,2 3-16 0,0 4 0 15,2 2-480-15,-1 4-80 0</inkml:trace>
  <inkml:trace contextRef="#ctx0" brushRef="#br1" timeOffset="-152268.56">25911 13413 38703 0,'-5'5'1712'0,"0"1"352"15,1-2-1648-15,3 2-416 0,1-2 0 0,0-2 0 0,1 2 0 0,-1 2-256 0,0 7 48 0,1 3 0 0,1 4 704 0,-1 4 144 0,0 2 16 0,2 1 16 0,-1-1-224 0,0 3-32 0,2-3-16 0,-1 1 0 0,0 1-96 0,0-2-32 16,2 2 0-16,0-1 0 0,-2 0-272 0,1-2 0 16,0-3-176-16,0 0 176 15,-1 1-544-15,2-4 0 0,-1 2 0 0,0-7-11712 16,-1-2-2336-16</inkml:trace>
  <inkml:trace contextRef="#ctx0" brushRef="#br1" timeOffset="-151745.79">26336 13440 42383 0,'-6'4'3776'0,"1"0"-3024"0,2 1-608 0,5-5-144 0,-1 0 0 0,-1 0 0 0,-1 3 0 0,-2 0 0 0,1 2-256 0,-1 0-96 0,2-1-16 0,0-2 0 0,1-2-336 0,1 0-64 0,2-2 0 0,0-2-16704 0</inkml:trace>
  <inkml:trace contextRef="#ctx0" brushRef="#br1" timeOffset="-151525.02">26465 13735 37775 0,'-13'6'1664'0,"5"-2"368"0,0-1-1632 0,3 0-400 0,3-1 0 0,2-2 0 15,-1 1-960-15,-1 2-256 0,-1-1-64 0,-2 5-16 16,0-2 272-16,1 0 64 0,0 1 16 0,3-3 0 0,1 0 624 0,1-3 128 16,2 0 32-16,0-3-12896 15</inkml:trace>
  <inkml:trace contextRef="#ctx0" brushRef="#br1" timeOffset="-151070.08">26784 13372 35935 0,'-4'3'1600'0,"0"-1"320"0,-1 2-1536 0,2-1-384 0,1 0 0 0,1-3 0 16,0 3 432-16,-3 3 16 0,-1-1 0 0,-3 6 0 0,-1-1 256 16,-1 2 48-16,0 1 16 15,2-4 0-15,-1 1-576 0,0-1-192 0,1 1 144 0,0-3-144 16,1 2 0-16,-1-3 0 0,2 0 0 0,1-2 0 15,0 2 0-15,3-3 0 0,-1-2-224 0,2 1 80 16,1-2-176-16,1 0-16 0,2-3-16 0,0 0 0 16,2 0-48-16,2-1-16 0,1-1 0 15,1 1 0-15,1 0 128 0,0 2 32 0,1 2 0 0,0 2 0 0,0 2 256 0,3 0-128 16,-2 5 128-16,0 0 0 16,1 4-224-16,-2 0 64 0,-1 2 16 0,0 1 0 0,-2 0 336 15,-1 0 64-15,-3 3 0 0,0 0 16 0,-3-3 368 0,-1 0 64 16,-1 2 0-16,-1-2 16 0,-2 3-112 15,-1-3-32-15,0 0 0 0,0-4 0 0,-1 2-272 0,-1-2-64 0,-1 0-16 16,-1-3 0-16,1 1-224 0,-2-1 128 0,0 1-128 16,-2-4 0-1,1 1-336-15,-3 0-176 0,0-1-16 0,-1-4-17744 16</inkml:trace>
  <inkml:trace contextRef="#ctx0" brushRef="#br1" timeOffset="-150881.83">26740 13492 37775 0,'3'-1'1664'0,"-2"-3"368"0,2 2-1632 0,-1 2-400 0,2-3 0 0,-1 2 0 16,2-1-768-16,2-1-256 16,3-3-32-16,3-1-16 0,3 0 496 0,2-2 80 0,-1 2 32 0,0 1 0 15,-1 0 240-15,2 0 48 0,-1 2 16 0,0-2 0 16,0 1-176-16,2 1-48 0</inkml:trace>
  <inkml:trace contextRef="#ctx0" brushRef="#br1" timeOffset="-150440.25">26740 12426 29487 0,'-14'-2'2624'0,"1"1"-2112"16,6 1-512-16,4 0 0 0,3 0 1248 0,-2 0 144 16,-4 0 16-16,-5-4 16 0,-2 4-656 0,2-3-144 15,4 0-32-15,3 3 0 0,4-3-272 0,5 3-64 0,4 0-16 16,2 3 0-16,3-2 384 0,5 4 80 0,1 2 0 0,3 2 16 15,3-2-224-15,1 6-48 0,3-1-16 0,2 1 0 16,2 3-224-16,2 2-32 0,3 1-16 0,3 1 0 16,1 2-160-16,-1 0 192 0,3 3-192 15,-4-2 192-15,0 4-192 0,-4 2 0 16,-3 1 0-16,-4 1 0 0,-2-1 0 0,-4 3 0 0,-2-1 0 16,-4 5 0-16,-4 4 0 0,-4 3 0 0,-2 4 0 0,-3 6 0 15,-4 2 128-15,-2 1-128 0,-2 0 128 0,-3-2-128 16,-3-6 0-16,-2-1 0 0,-1-1-192 0,-1 0 192 15,0-1-160-15,-2 0 160 0,0-2 0 0,0-3-144 16,0-3 144-16,1 1 0 0,0-5 0 0,-1 1 0 16,0-5 0-16,2-3-256 0,0-2 64 0,1-6 0 15,1-6-1280 1,0-7-256-16</inkml:trace>
  <inkml:trace contextRef="#ctx0" brushRef="#br1" timeOffset="-149996.99">27866 12958 35007 0,'-2'0'3120'0,"1"0"-2496"0,1 0-496 0,1 0-128 0,1 0 1280 0,0-1 224 0,2 1 48 0,2-4 16 0,5 2-1056 0,4-4-192 0,5-4-64 0,5 0 0 0,3 1 64 0,4-1 16 16,3 0 0-16,3-1 0 16,3 4-336-16,2 1 0 0,3-1 0 0,-2 1 0 15,0 2-176-15,-2 0 0 0,-1 0 0 0,-6 4 0 16,-1-3-848-16,-5 3-192 15,-3 0-16-15,-6 3-16208 0</inkml:trace>
  <inkml:trace contextRef="#ctx0" brushRef="#br1" timeOffset="-149727.68">27784 13288 33167 0,'-14'5'1472'0,"7"-2"304"0,2-3-1424 0,3 0-352 0,3 0 0 16,1 0 0-16,2-4 176 0,2 0-48 0,5-2 0 16,4-5 0-16,7 0 1024 0,6-4 192 0,5-1 32 0,3 0 16 15,6 0-608-15,2-3-112 0,3 3-32 0,4-2 0 16,1 2-496-16,-1-3-144 0,-2 4 0 0,-2 2 0 15,-3-1-448-15,-2 2-176 16,0-1-16-16,-3-2-16944 0</inkml:trace>
  <inkml:trace contextRef="#ctx0" brushRef="#br1" timeOffset="-148579.46">29772 12037 22111 0,'0'0'1968'0,"0"-3"-1584"0,0 3-384 0,-1 0 0 0,1 0 1328 0,-1 0 176 0,0 0 32 0,-2-2 16 0,0 1 704 0,-2 1 144 0,-3 0 32 0,0 0 0 0,-2 0-1024 0,-3 3-192 16,-2 0-32-16,-1-2-16 0,-2 4-640 0,-3-1-128 16,-3 2-16-16,0 0-16 0,-2 0-16 0,-2 2 0 15,0 0 0-15,0 0 0 0,0 0-224 0,0 1-128 16,-2-1 128-16,-1 0-128 0,-1 2 0 0,-2 2 0 15,0-2 0-15,-2 3 0 0,3-3 0 0,-3-2 0 16,1 3 0-16,0 1 0 0,0 0 0 0,2-2 0 0,2-3 0 16,3 2-128-16,4 0 128 0,3-2 0 0,3-1 0 0,3 0 0 15,4 0 0-15,1 1 0 0,4-4 0 16,3 0 0-16,1 1 144 0,4-2-144 16,1 2 192-16,3-2-192 0,3 2 384 0,5 0-48 15,2 2 0-15,5 0 0 0,4-2-16 0,3 2-16 0,4 3 0 0,4 0 0 16,4 0-48-16,2 1 0 0,2-3 0 0,2 2 0 15,0-2-256-15,-3-2 0 0,0-1 0 0,-2-1 0 16,-1-2 0-16,-3-1 0 0,0 0 0 0,-3-1 0 16,0 1 0-16,-3-3 0 0,-2-1 0 0,-3 2 0 15,-2-2 0-15,-2 1 0 0,-2 0 0 0,-3-1 0 0,-2 2 0 16,-3-2 0-16,-2 2 0 0,-1-1 0 16,-3 2 0-16,0 1 0 0,-3 0 0 0,-2 0 0 15,0 0 0-15,-3 4 160 0,-2-2-160 0,-3 4 128 0,-2 1-128 16,-3 2 0-16,-3 1 0 0,-3 3-176 0,-1-1-16 0,-4 2 0 15,-1 2 0-15,-2 2 0 16,-3 1 48-16,0-1 0 0,-4 5 0 0,1-4 0 0,0 2 144 0,1-1 0 16,0-1 0-16,2-1 0 0,0 2 0 0,1-1 0 15,-1 3 0-15,1-2 0 0,1 1-128 0,-1-4-112 16,3 4-16-16,-1-5 0 0,0 0 96 16,1 0 16-16,0-1 0 0,0 1 0 0,2-3 144 0,-1 0 0 15,2 2 128-15,1-3-128 0,4 1 0 0,-2-3 0 0,2 3 0 16,0 0 0-16,-1 1 0 0,3-2 192 0,1 2-64 0,1-1 0 15,1-1 0-15,3 1 0 16,2-4 0-16,1 1 0 0,2 3-128 0,1-1 0 0,5-1 0 0,0 0 0 16,3 2 0-16,3-3 176 15,1-1-48-15,3 0 0 0,2 1 144 0,2-4 32 0,4 0 0 16,3 1 0-16,1 0 64 0,6-5 16 16,0 0 0-16,-1 0 0 0,3 2-160 0,2 1-32 0,3-2 0 0,-1 0 0 15,1 1-192-15,-2-1 0 0,-2 0 128 0,-2 1-128 16,-2-2 0-16,0 2 0 0,-1-2 0 0,0-1 0 15,-1 2-320-15,0-1 0 0,-4 0 0 0,1-2 0 16,-2-2-272 0,-1 0-64-16,0 2-16 0,-1-4 0 0,1 4-272 0,-1-2-48 0,0 2-16 0,-1 0-18192 15</inkml:trace>
  <inkml:trace contextRef="#ctx0" brushRef="#br1" timeOffset="-147749.96">28903 13798 14735 0,'-2'-3'1312'0,"-1"2"-1056"0,1-1-256 0,0 2 0 0,1 0 4576 0,1 0 864 0,0-3 160 0,-1 2 32 0,1 1-3568 0,-1-3-720 0,0 1-128 0,-1 1-48 0,2 1-352 0,0 0-80 0,2 0-16 0,-1 3 0 15,1 0-176-15,1 3-32 0,2 4-16 0,1 0 0 0,0 2-224 0,3 7-32 16,-1 1-16-16,1 2 0 0,0 0-224 0,-2 3 0 16,2 0-144-16,-1 3 144 0,1-2 0 15,-2 2 0-15,1-5 0 0,-1-1 0 0,-1-4 0 0,-2-4 0 16,1 1 0-16,-2-8 0 0,-1 2-192 16,-1-3 48-16,1-2 16 0,-2-2 0 0,0 0-80 15,1-4-16-15,-1-1 0 0,1-2 0 0,2-2 224 0,-1-2 0 16,0-4 0-16,1 0-144 0,1-3 144 0,-2-3 0 15,2-2 0-15,-2-1 0 0,2 2 0 0,0-1 176 16,-1 5-48-16,1 2 0 0,-1 2-128 0,-2 6 0 16,1 0 0-16,0 3 0 0,-2 4 0 0,1 3-176 15,0 3 48-15,2 5 0 0,-1-1 128 0,0 1-192 0,2 0 192 0,0 1-192 16,2 3 192-16,0 0 0 0,2 2 0 0,0-3 128 16,1-1-128-16,0-4 192 0,1 2-64 0,-2-3 0 15,2-3 64-15,-1-2 0 16,-1-2 16-16,1-1 0 0,-2-1 96 0,1-1 16 0,-2 1 0 15,0-2 0-15,0-2-112 0,-1-1-16 0,0 1 0 0,0 1 0 16,0-4-192-16,0 1 0 0,0-2 0 0,0-2 0 16,-1-3 256-16,1 0-32 0,1-3-16 0,-1-3 0 15,1 1 128-15,-1-5 32 0,1-1 0 0,-1-2 0 16,1-3-112-16,-1 1-32 0,1-1 0 0,-1-3 0 16,0 4-224-16,-1-1 144 0,0 1-144 0,-1 3 128 0,1-1-128 15,-3 4-224-15,2 3 48 0,-3 4 16 16,0 3-592-1,-1 2-112-15,-1 3-32 0,0 1-12848 0,-2 3-2576 0</inkml:trace>
  <inkml:trace contextRef="#ctx0" brushRef="#br1" timeOffset="-146790.46">29670 13941 16575 0,'1'-1'1472'0,"-2"-1"-1168"0,1 0-304 0,0 2 0 0,0 0 0 0,0 0 0 0,0 0 0 0,-1-1 0 15,-1 0 0-15,0 1 256 0,1 0-16 0,1 0-16 0,0 0 1648 0,0 0 336 0,0 0 64 0,0 0 16 0,0 0-48 0,0 0-16 16,-21 0 0-16,18 2 0 0,-1 2-672 0,-2 0-128 0,3-1-16 0,-1 2-16 15,-1 2-544-15,1-3-96 0,0 3-32 16,1-2 0-16,-1-2-304 0,0 1-64 0,3-2-16 16,-1 1 0-16,0-2-80 0,1 2 0 0,0-2-16 15,-2-1 0-15,3 2-240 0,-1-2 128 0,0 3-128 0,0-2 0 16,-1 4 128-16,0-1-128 0,0 2 0 0,-2 1 0 16,1 2 0-16,-2 3 0 0,2 1 0 0,-2 3 0 15,0 0 0-15,-1 0-128 0,-1 5 128 0,3-1-160 0,-3 0 160 16,2 1 0-16,2 1 0 0,0-4-128 0,1-2 128 15,0 1 0-15,2-4 0 0,2 0 0 16,0-2 0-16,2-1 0 0,0-3 0 0,2 2-128 0,0-2 0 0,1 2 0 16,1-6 0-16,2 4 0 0,0-2 128 15,1-2-160-15,-1-3 160 0,1 4-160 0,1-4 16 16,0 2 0-16,5-4 0 0,-3-1 0 0,1 2-16 0,0-2 0 16,0-4 0-16,-1 1 0 0,-1 0 160 0,-1-3 0 15,0 2 0-15,-2-2 0 0,-3-1 0 0,0 0 0 16,-3-1 0-16,0 1 0 0,-3 1 128 0,-1-1-128 15,-1 3 128-15,-4-2-128 0,0 2 192 0,-3 1-48 16,1 0 0-16,-3 0 0 0,-1 2-144 0,-4-1 0 16,2 4 0-16,-2 1 0 0,1 0-256 0,-2 1 32 0,-1 2 0 15,-1 0 0-15,-1 4-96 0,0-2-32 0,2 2 0 0,-1-1 0 32,1 0-288-32,-1 2-64 0,-2 0-16 0,0 1-10592 0,0 1-2112 0</inkml:trace>
  <inkml:trace contextRef="#ctx0" brushRef="#br1" timeOffset="-145822.39">30434 12243 40543 0,'-7'5'3600'0,"0"-1"-2880"0,5-1-576 0,1 0-144 0,1-2 464 0,0 4 64 0,-3 3 16 0,0 4 0 0,-2 7-192 0,0 5-32 0,1 9-16 0,1 1 0 0,3 5-304 0,-1-2 0 0,2-3 0 0,1 2 0 16,0 7 0-16,1 2 0 0,-1 2 0 0,1 4 0 15,-2 1-240-15,-1 1-96 0,0-5-32 0,-1 3 0 16,-2-1-768-16,1 0-144 0,-1-2-48 16,-1-5 0-16,1-4-1952 0,-2-7-400 0,1-1-80 0,2-7-5072 15,-2-4-1024-15</inkml:trace>
  <inkml:trace contextRef="#ctx0" brushRef="#br1" timeOffset="-145403.75">30231 12211 14735 0,'-7'-10'1312'0,"1"2"-1056"16,1 0-256-16,2 3 0 0,2 4 5440 0,2-1 1024 15,2-2 192-15,-1-1 64 0,3-2-5072 0,4-6-1008 16,3 0-208-16,3-2-48 0,1-1-256 0,1 3-128 0,1 0 0 0,-2 2 128 15,0 3 32-15,0-2 0 16,1 2 0-16,0-1 0 0,2 1 0 0,1 2 0 0,0 3 0 0,1-4 0 16,2 5-160-16,1-2 0 0,-5 4 0 0,2 0 0 15,-1 0 0-15,0 1 0 0,0 4 0 0,-2 2 0 16,-2-1 0-16,0 4-192 0,1 0 64 16,-3 2 128-16,0 2-320 0,0 0 64 0,-2 5 16 0,0-3 0 15,1 4 48-15,-2 1 0 0,0-1 0 0,-1-1 0 16,-2 5 192-16,0-4-144 0,-3-1 144 0,-1 0-128 0,-2 2 128 15,-2-5 224-15,-1 3-48 0,-4 0-16 16,-1-2 144-16,-3-1 16 0,-1 0 16 0,-2-2 0 0,-1-1-48 0,-1-1-16 16,-4-2 0-16,0 2 0 0,-3-4-80 0,-2 1-32 15,-1 0 0-15,1-5 0 16,4 1-160-16,0-1 0 0,1-4 0 0,-3 0 0 16,-2-4-688-16,-1-2-16 0,-1-3 0 0,1-3-17504 15</inkml:trace>
  <inkml:trace contextRef="#ctx0" brushRef="#br1" timeOffset="-145013.37">31269 11771 23039 0,'-7'1'1024'0,"3"2"192"16,-1-1-960-16,0 2-256 0,2-3 0 0,2 2 0 0,-2 0 1552 0,-1 2 272 0,-4 5 48 0,-2 3 16 0,-3 3 416 0,-3 3 96 0,-1 6 16 0,-1 0 0 0,1 3-1200 0,-3 1-224 0,0 3-48 15,0 2-16-15,-2 7-464 0,0 0-80 0,-2 1-32 0,3 1 0 16,4-4-160-16,-2 2-16 0,1 7-16 0,0 5 0 15,2 4-160-15,2 0 0 0,1-3 0 0,5-3 0 0,1 0-304 0,5-2 16 16,-1-1 0-16,2-1 0 0,2-2 96 16,1-1 0-16,0 3 16 0,1 0 0 0,0-1-80 0,1 1 0 15,-1 4-16-15,0-1 0 16,0 4-672-16,-1-4-128 0,2 0-16 0,1-6-16 16,1-2-1312-1,0-1-256-15,3-9-48 0,1-1-16 0,1-2 704 0,0-7 144 16,3-2 32-16,-3-6-5072 0,1-6-1008 0</inkml:trace>
  <inkml:trace contextRef="#ctx0" brushRef="#br1" timeOffset="-144423.28">31201 12515 43311 0,'-5'-1'1920'0,"1"1"384"0,2 4-1840 0,0-4-464 0,2 2 0 16,2 2 0-16,-1-1-128 0,1 4-128 0,1 3-32 0,0 6 0 16,2 7 288-16,2 6 256 0,0 1-64 0,0 3 0 15,2 3 112-15,0-4 16 0,1 3 0 0,-1-2 0 16,3-1-128-16,-2-3 0 0,1-1-16 0,-1-3 0 15,-2-2-176-15,0-2 0 0,-2-1 0 0,0-5 0 16,0-2 0-16,-1 0-176 0,-1-7 176 0,-2 0-192 0,1-5 192 0,-2 2 0 16,0-6 0-16,2 2-128 0,-1-7 128 0,1-2 144 15,0-5-16-15,0-2-128 16,1-2 0-16,-1-3 0 0,0 1 0 0,0-3 0 16,1-1 0-16,0-1 0 0,0 4 0 0,-1 4 0 0,1 2 0 15,0 3 0-15,-2 3 0 0,2 4 0 0,0 0 0 0,-1 4 0 16,1 2 0-16,1 2 0 0,0 4 0 15,1 0-192-15,-1 4 192 0,1 0-192 0,2 2 192 0,-2-2 0 16,1 3 0-16,1-1 0 0,0 0 0 0,0 1 0 16,0-3 0-16,1 0 0 0,1 0 0 0,-1-2 0 15,-1-2 0-15,0 2 0 0,-1 0 208 0,0-1 48 16,1-1 0-16,-2 0 0 0,0-2 0 0,-1-1 0 0,0 1 0 16,-1-1 0-16,0-3 192 0,-1 0 64 0,1-3 0 0,0-1 0 15,-2 1-112-15,2-3-16 16,0-1 0-16,1-3 0 0,0 1 0 0,-1-4-16 15,3-3 0-15,-1 1 0 0,1-1-176 0,1-4-48 16,-1-1 0-16,3-3 0 0,-1-2-16 0,-1-6 0 0,1-3 0 0,-2 0 0 16,1 1-128-16,-3 2 0 0,0-2 0 15,-3 4 0 1,-1 3-384-16,1 4-144 0,-4 2-48 0,0 3 0 16,-1 4-864-16,1 1-176 0</inkml:trace>
  <inkml:trace contextRef="#ctx0" brushRef="#br1" timeOffset="-144070.81">31898 13014 25791 0,'1'1'2304'0,"-1"-1"-1856"0,2 2-448 0,-1-2 0 0,1 0 2528 0,-1 0 416 0,1 3 64 0,-1-3 32 0,1 4-1328 0,2-2-272 0,0 2-48 0,0 3-16 0,-1 2-384 0,0 1-80 15,-2 2-16-15,-1 1 0 0,0 1-192 0,-1 6-64 0,-2-1 0 16,0 4 0-16,-1 4-448 0,0-1-192 0,-1 0 128 0,1 3-128 15,0 2-224-15,-1-3-128 0,0 3-32 0,1-2 0 32,0-1-448-32,2-2-80 0,-1-1-32 0,2-6 0 0,2 0-656 15,-1-4-128-15,3-2-16 0,-1-4-15472 0</inkml:trace>
  <inkml:trace contextRef="#ctx0" brushRef="#br1" timeOffset="-143735.33">32309 13064 43311 0,'-3'2'1920'16,"2"-2"384"-16,0 1-1840 0,1-1-464 0,1 0 0 0,-1-1 0 0,1 1 192 0,0 0-48 15,1 0-16-15,0 0 0 0,2 0-128 0,-4 0 0 0,0 0-192 16,0 0 192-1,0 0-736-15,0 0-32 0,0 0 0 0,0 0 0 0</inkml:trace>
  <inkml:trace contextRef="#ctx0" brushRef="#br1" timeOffset="-143538.58">32331 13320 23951 0,'0'2'2128'0,"0"-2"-1696"0,1 2-432 0,0-2 0 16,2 0 2816-16,-2 0 464 0,2 0 112 0,-1 0 0 16,3 0-2816-16,0-2-576 0,1 2 0 0,0 2-240 0,-1-2 448 0,-1 0 96 15,-2 0 16-15,1 3 0 16,-2-2-320-16,-2 1 0 0,0 1 0 0,-3 1-16352 0</inkml:trace>
  <inkml:trace contextRef="#ctx0" brushRef="#br1" timeOffset="-142890.96">32728 12989 39615 0,'-3'0'3520'0,"3"0"-2816"0,0 0-560 0,2 0-144 31,-1 0-384-31,-1 0-128 0,1 0 0 0,-1 3-16 0,1-3 528 0,-1 3 0 0,-1 1 0 0,1-4 0 16,0 0 272-16,-11 28 112 0,6-13 32 0,-4 1 0 0,-2 3 16 15,0-1 0-15,-3 5 0 0,0 0 0 0,-1 4-256 16,-1-1-48-16,2-1-128 0,-1 1 192 0,3-1-192 0,1-3 128 15,2 3-128-15,2-5 0 0,1 2 0 0,1-4 0 16,2 2 0-16,3-4 0 0,1-1 128 0,2-5-128 16,1 2 0-16,0-4 144 0,4 0-144 0,1-1 0 15,-1-5 0-15,2 2 128 0,1-4-128 0,3 0 0 16,-1-4 0-16,2 2 0 0,1-5-208 0,0 1 80 0,2-1 128 16,-1-4-208-16,2 1 208 0,-2 0 0 0,1-3 0 15,-2 1 0-15,1 0 0 16,-3 1 160-16,1-1-32 0,-2 3 0 0,-2 1-128 15,-1 0 128-15,-3 1-128 0,-1 1 128 0,-1 2-128 0,-2-2 0 16,-2 4 0-16,-1 1 0 0,-1-2 128 0,-3 3-128 16,-1 0 192-16,-2 0-64 0,-3 3 64 0,-1-2 0 15,-3 4 0-15,0 0 0 0,-2 0-192 0,0 1 160 0,1-2-160 16,-2 2 160-16,0 0-160 0,-1 0 128 16,0 0-128-16,2 0 128 0,1 1-128 0,0 0-176 0,3-3 48 0,1 1 0 31,2-2-656-31,2-3-128 0</inkml:trace>
  <inkml:trace contextRef="#ctx0" brushRef="#br1" timeOffset="-142409.52">32560 11668 37775 0,'-5'-7'1664'0,"2"3"368"0,3 2-1632 0,1 2-400 0,1 2 0 0,0-2 0 0,2 4 352 0,0-2-16 0,3 2 0 0,4 6 0 0,4 5 240 0,4 5 32 16,3 4 16-16,3 2 0 0,3 5-160 0,3 1-16 0,2 4-16 0,3-1 0 0,1 2-32 0,0-5 0 16,3 5 0-16,3-1 0 0,2 4-208 0,2 2-64 0,-2 5 0 0,0 1 0 15,-4 3-128-15,-3 2 0 0,-2 4 0 0,-5 0 0 16,-4-1 0-16,-6 4 0 0,-5-2-176 0,-6 4 176 0,-6 2-176 0,-6 2 176 15,-5-3-208-15,-4-6 80 16,-4-6-96-16,-2-1-16 0,-2-8 0 0,-1-1 0 16,1-4 864-16,-2-5 160 0,2-1 48 0,1-5 0 15,1-1-144-15,3-6-32 0,1-4 0 0,2-1 0 16,3-5-656-16,0-6 0 0,3 1-128 0,0-5 128 16,3-4-1200-1,-2-5-112-15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11:28.2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24118 17425 18431 0,'-6'-2'1632'16,"-1"2"-1312"-16,4-2-320 0,0 0 0 0,2 0 2096 0,-2 0 336 0,-2-2 80 0,-1-6 16 0,-1-1-1616 0,1-5-320 0,3-3-64 0,4 0-16 0,3-1-704 0,2 1-128 0,4-2-48 15,0 4 0-15,0 0-64 0,0 3-16 0,-1 4 0 0,-2 0 0 0,0 2 448 0,-2 4 192 0,-1 1 0 0,-3 3-16 0,-1 0 1104 0,-2 3 208 0,-3-2 48 16,-1 4 16-16,-2-1 64 0,-2 2 16 0,-1 0 0 0,-1 0 0 16,0-2-768-16,-3 2-160 0,0-3-16 0,-1-2-16 15,-2 1-480-15,1-2-192 0,0 2 128 0,-2-2-128 16,2-2 128-16,-4 0-128 0,-1-2 128 0,-3 1-128 15,-1-4 160-15,-2-5-160 0,-3 0 192 0,-4-1-192 16,-1 0 288-16,-2 0-48 0,-5 1-16 0,-3 0 0 16,-4 2-96-16,-4 0-128 0,-3-3 176 0,-5 4-176 15,-3 0 0-15,-3 0 0 0,0 3 0 0,1 1 0 0,5-1-192 16,0 0 16-16,2 0 0 0,0-1 0 16,3 1 176-16,-1-2 0 0,3 0 0 0,-3 2 0 0,1 0 192 15,1-3-48-15,-2 2 0 0,-1-3 0 16,-1-1-16-16,0 0-128 0,1-1 192 0,3-1-64 0,1-3 128 15,1 0 0-15,2-3 16 0,1 3 0 0,4-3-272 0,0 3 0 0,-1 0 0 16,0 1 0-16,-2-1-192 16,2 2-160-16,-1 0-32 0,-1-1 0 0,1 4 80 15,0 2 16-15,0-1 0 0,1 2 0 0,-2-2 288 16,2 0 0-16,0 1 0 0,1-1 0 0,1 4 0 0,3-4 176 16,2 0 0-16,0 2 0 0,0-2 160 0,2 0 48 15,2-2 0-15,3 2 0 0,3-3-208 0,1 1-48 0,0-4 0 0,1 1 0 16,3-1 48-16,2 0 0 0,1 1 0 0,1 2 0 15,2-4-176-15,1 5 0 0,1 0 0 0,-1 2 0 16,1 0 0-16,2 4 0 16,1-3 0-16,2 3 128 0,0 0-128 0,2 2 0 0,1-2 0 0,0 0 128 15,1 2-128-15,0 0 0 16,0-1 0-16,-1 2 0 0,2-1 0 0,-1-1 0 0,2 0 0 0,-1 0 0 0,3 1 0 16,0 1 0-16,0 0 0 0,3-1 0 15,-2 1 272-15,2 0-16 0,-1 0-16 0,1-2 0 0,-2 1-240 0,2 0 0 16,-2-1 0-16,1 2 0 0,1-1 0 0,-1 1 0 15,1 2 0 1,1 1 0-16,-2-2 160 0,1 2-160 0,1 0 160 0,-1 2-160 0,2-2 208 0,-1 0-48 16,1 1-16-16,0 2 0 0,0-3-144 0,1 0 192 15,1 0-192-15,-1-3 192 0,2 3 0 0,-3 0 0 16,0 0 0-16,0 0 0 16,23-16-64-16,-13 9-128 0,1-2 192 0,2-1-64 0,5-2-128 0,1-3 0 0,5-1 0 15,2-3 0 1,2 2 0-16,4-5 0 0,3 0 0 0,1-3 0 15,1 3 0-15,0-3 0 0,1 3 0 0,-3 3 0 16,-1 3 0 0,3 0 0-16,3 0-176 15,-10 6 176 1,-6 1 0-16,0 3-128 16,6-1 128-16,6 1 0 0,0 1-144 0,-4 3 144 0,-2 0-160 0,-4-1 160 0,-4 2-144 0,-4 1 144 15,-2 0-128-15,-2 1 128 0,-3 2-368 0,-2-3 16 0,-3 0 0 0,-1 0 0 0,-3 2 192 16,-2-2 160-16,0 0-208 0,-3 2 80 0,0 0 128 0,-3-2-128 0,-6 3 128 15,-7 1-128-15,-4 3-128 0,-10 1 0 0,-6 1-16 0,-11 5 0 0,-4-2-48 0,-8 4-16 16,-5 3 0-16,-4-3 0 0,-1 2 16 0,-1 2 16 16,0 1 0-16,5-1 0 0,4 0 304 0,7-2 0 15,4-2-128-15,6 2 128 0,5-2 256 0,5 0 128 16,3 0 0-16,4-3 16 0,3 2-80 0,0-2 0 16,1-1-16-16,3-2 0 0,0 0-304 0,2-2 0 0,4 0 0 15,2 2 0-15,3-2 0 0,2-1 0 0,3-1 0 16,3 4 0-16,3-4 352 0,3 6 16 0,4 0 0 0,4 5 0 15,5 1-96-15,4 2-16 0,4 5 0 0,7-2 0 0,4 4 16 0,3-2 0 16,5 1 0-16,4-1 0 0,5 1 64 0,0-2 16 16,-3-1 0-16,7-1 0 15,6 0-144-15,2 3-16 0,-1-2-16 0,-3 2 0 16,-1 0-176-16,-4-2-192 0,-2 0 32 0,-4 1 16 16,-2 4-848-1,-3 1-160-15</inkml:trace>
  <inkml:trace contextRef="#ctx0" brushRef="#br0" timeOffset="42258.35">2070 9925 7359 0,'-11'-5'656'0,"2"1"-528"0,4 0-128 0,3 2 0 0,-1-2 4080 0,-2 0 784 0,-3-2 144 0,-8-2 48 0,-3-7-2848 0,-3 1-560 0,2 1-112 0,3 1-32 0,2 6-112 0,1 3-32 0,4-1 0 0,2 5 0 0,0 2-672 0,3 0-144 16,2 2-32-16,1 1 0 0,2-1-304 0,3 0-64 0,3 2-16 0,5 0 0 15,4-1 64-15,5 3 0 16,3-3 0-16,6 0 0 0,4 0 192 16,5-2 64-16,5-3 0 0,2-1 0 0,4-1-256 0,9-1-64 0,11-2 0 15,9-2 0-15,7-1 0 16,3-1 0-16,3-6 0 0,11-1 0 0,12 2 48 0,4-6 0 0,3 1 0 0,11 0 0 0,10-3 16 16,-4 2 16-1,-2-2 0-15,6 1 0 0,8 0-208 0,-9 1 0 0,-6 1 0 0,11-2 0 0,8-1 144 0,7 1-16 31,6 2 0-31,-6-3 0 0,-10 3-128 0,4 2 0 0,10 1 0 16,-4 3 0-16,-7-1 0 0,-2 3 0 0,0 1 0 16,18 0-176-16,17 2 176 0,-1-5 0 15,-5-5 128-15,-3 1-128 0,-6 2 256 0,2-3 0 0,4 3-16 0,-2-2 0 16,-4-1-112-16,-9 1 0 0,-5 0-128 0,4 0 192 0,6 0 0 0,-5 4 0 0,-9-3 0 0,-3 3 0 16,-3-2 128-16,5 2 32 0,4 2 0 0,-16 0 0 15,-16 1-176-15,0 2-48 0,1 2 0 0,-14 1 0 16,-16 2-128-16,-3 0 0 15,0 2 0-15,-4 0 0 0,-5 0 0 0,-8 2 0 0,-8 0 0 0,-5-2 0 16,-1 0 0-16,-7-2 0 16,-2 2 0-16,-4 0 0 0,-2 0 0 0,-7 0 0 15,-10-2 0-15,-6-3 0 16,-5 4 0-16,-6-1 0 0,-1-2 0 0,-5 0 0 16,-1 2-336-16,-2-2 48 0,0-1 16 0,-3 1 0 15,-1 1-224-15,0-3-32 0,-3-1-16 0,0-1-19264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15:02.55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26371 1975 36863 0,'-8'3'3264'0,"3"0"-2608"0,5 1-528 0,2-4-128 0,1 0 176 0,0 0 0 0,0 2 0 0,2-1 0 15,4 4 80-15,3-1 0 0,6-2 16 0,3 2 0 0,5 0-272 0,5-2 128 0,6 2-128 0,6 0 0 16,6 1 208-16,10 1-64 0,4-1-16 0,6-3 0 0,4 1-128 0,8-3 0 16,10 0-192-16,6-3 192 0,9 0-128 0,1-4 128 0,2-3 0 15,11 2 0-15,10 0 320 16,2 0 144-16,-2-2 32 0,5-3 0 0,7 4-240 0,0 0-32 0,-2-3-16 0,0 4 0 15,0 0 48-15,3 1 16 0,-2 4 0 0,-2-1 0 16,-4 1-64-16,0 1-16 0,5 4 0 16,-6-2 0-16,-1-3-192 0,-6 3 128 15,1 1-128-15,-6-1 0 0,-8-1 0 0,1-2 0 16,0 3 0-16,-2 0 0 0,-4-2 0 0,-2 1 0 16,-2 1 0-16,-4 0 0 0,-1 1 0 0,-5-1-128 0,-8 0 128 0,-7 0-160 0,-7 0-160 15,-3 2-16-15,-5 2-16 0,-8-2-12080 31,-7 2-2416-31</inkml:trace>
  <inkml:trace contextRef="#ctx0" brushRef="#br0" timeOffset="3516.32">26869 2917 4031 0,'6'-4'352'16,"-1"2"-352"-16,-2-1 256 0,-2 3-32 0,0 0 0 0,2-1 0 0,3-1 1632 0,2-1 336 0,2-1 64 0,1 1 16 0,1-1 576 0,-4 4 112 0,0-2 32 0,-5 2 0 0,0 2-944 0,-3 2-192 15,0-1-48-15,-3 4 0 0,0-1-960 0,-1-3-192 16,0 2-32-16,1-1-16 0,-1 0-368 0,1 0-80 15,1-2-16-15,-1 1 0 0,3-3 688 0,-1 0 128 16,1 0 16-16,1-3 16 0,1 3-160 0,0-4-48 16,1 1 0-16,0-2 0 0,-3 5-176 0,0 0-32 15,11-16-16-15,-6 8 0 0,0 2-224 0,0-3-32 0,0-1-16 0,1 1 0 16,1-4 160-16,0-2 16 0,0 2 16 0,1-3 0 31,-2-2-96-31,3 1 0 0,-1-5-16 0,1 1 0 0,-2-1-368 0,3-3 0 0,-1-1 0 16,1-6 0-16,-2 3 0 0,1-3 0 0,0 1 0 0,-2 3 0 15,-1-1 0-15,1 3 0 0,-2 5 0 0,-2 3 0 16,1 5 0-16,-2 3 0 0,1 3 0 0,-2 2-128 16,0 1 128-16,-1 4 0 0,0 0 0 0,0 0 0 15,-1 3 0-15,1 1 0 0,0-2 0 0,-1 2 0 0,1 2 0 0,0 0 0 16,-1 0 0-16,1 4 0 0,1-1 0 0,0 1 0 16,0 2 0-16,2 2 0 0,1 2 0 15,-1 2 0-15,2 1 0 0,0-3 0 0,0-2 0 16,1 3 0-16,2 5 0 0,-1 0 0 0,3 1 0 0,-1 3 0 15,1-2 0-15,-1 2 0 16,1-1 0-16,1 1 0 0,1-1 0 0,-1-1 0 0,1-1 0 0,0-5 0 16,0 2 0-16,-1-4 0 0,0-3 0 0,0-1 0 15,0-2 0-15,0-2-128 0,0 0 128 0,0-2 0 16,1-2 0-16,-1 1 0 0,1-4 128 16,0 1 0-16,0-2 0 0,0 0 0 0,-1-2 144 0,-1 1 48 0,1 1 0 0,-1-5 0 15,0 1-192-15,0-3-128 16,0 0 192-16,-2-1-192 0,1-2 256 0,0 0-48 15,-2-2-16-15,-1-3 0 0,0 1-64 0,-1-2 0 0,-1 4-128 0,0-9 192 16,-2 1-192-16,0-6 176 0,-1-1-176 0,-2 1 160 16,-1-3-160-16,0 2 160 0,-1-1-160 0,-2-2 160 15,0-2-32-15,0-3-128 0,-1 4 192 0,0 0-64 16,2 5-128-16,1 0 0 0,0 4 0 0,1 0 0 16,2 3 0-16,1 3 0 0,1 2 0 0,2 0 0 15,0 3 0-15,2 1-176 0,0 2 48 0,0 2 0 31,3 0-576-31,1 0-96 0,1 3-32 0,1 3-13120 0,2 3-2624 0</inkml:trace>
  <inkml:trace contextRef="#ctx0" brushRef="#br0" timeOffset="4026.49">28303 2101 22111 0,'3'-3'976'0,"-2"3"208"0,0-2-944 0,-1 1-240 0,2-2 0 0,-2 3 0 0,0 0 1376 0,1 0 224 0,-1-2 64 0,1 0 0 0,0-1 368 0,1 1 80 16,-2 1 0-16,0-1 16 0,0 1-1024 0,0-2-208 0,0 3-32 0,-2 0-16 0,1 0-368 0,0 0-80 0,-2 3-16 0,-2-2 0 0,-2 4-112 0,-3 2-16 0,-2 2-16 0,-4 1 0 0,-2 2 0 0,-4 2 0 0,-1 4 0 16,-6 2 0-16,-1 2 96 0,-3 3 32 0,0 2 0 0,-3 3 0 15,0 1 0-15,-1-2 0 0,-1 6 0 0,2 2 0 16,0 4 0-16,2 1 0 0,4 1 0 0,2 2 0 16,5-1-368-16,3 3 0 0,6-5 0 15,3-1 128-15,6 0-128 0,4-4 0 0,4-2 0 0,3-3 0 0,5-2 0 16,3-3 0-16,4 1 0 0,2-6 0 0,0 1-288 0,3-5 32 15,4-2 0-15,7 0 0 16,7-3-448-16,7-1-96 0,7-2-16 0,12-4-18336 0</inkml:trace>
  <inkml:trace contextRef="#ctx0" brushRef="#br0" timeOffset="5860.96">28571 2158 11055 0,'1'0'976'0,"-1"1"-784"0,0-1-192 0,1 2 0 16,-1-2 1120-16,1 0 176 0,0 3 48 0,-1-3 0 0,2 4-96 0,-2-2-16 0,-3 3 0 0,0 4 0 0,-4-1 208 0,-1 2 32 0,-2 3 16 0,-4-1 0 0,-1 4-1200 0,-1 0-288 0,1 0 0 0,-1 0 0 31,3 0-1488-31,0-1-320 0,3 1-64 0,3-3-16 0</inkml:trace>
  <inkml:trace contextRef="#ctx0" brushRef="#br0" timeOffset="8118.57">28446 2623 26719 0,'-2'-3'2368'0,"1"3"-1888"0,1 0-480 0,0 0 0 0,0 0 768 0,0 0 64 0,-1 0 16 0,0 3 0 0,-2-3 288 0,1 1 48 0,-2 1 16 0,4-2 0 0,0 0-256 0,0 0-48 16,-16 23-16-16,12-15 0 0,1 2-208 0,0 0-32 0,2-1-16 0,0 3 0 0,1-1-224 0,-2 0-32 0,4 0-16 0,-2 1 0 0,0 0-112 0,0 2-32 15,1 0 0-15,-1-2 0 16,1 0-16-16,0 0 0 0,2-2 0 0,-1 1 0 0,2-1-192 0,0-4 0 0,1 1 128 16,0-1-128-16,-1-3 0 0,3 1 0 0,-1-4 0 0,0 0 0 31,1 0 128-31,1-4-128 0,-1 1 176 0,1-2-176 0,0 1 0 0,0-5 0 16,-1 2-160-16,-1-2 160 15,2 2-240-15,-3-2 80 0,-2-1 16 0,1 2 0 0,-1 0-16 0,-2-2 0 16,0 5 0-16,-1 2 0 15,-1-1 160-15,0 4-192 0,-3 0 192 0,0 4-192 16,2-1 192-16,-2 4 0 0,-1 3 0 0,-1 1 0 0,1 0 0 0,-1 0 0 0,2 1 0 0,0-1 0 0,1 2 128 16,1-1-128-16,2-3 128 0,2 1-128 0,0 0 0 15,3-4 144 1,0 2-144-16,2-4 0 0,2 2 128 16,-1-4-128-16,0-2 0 0,2 0 0 0,0-2 0 15,0 0 0-15,1-1 0 0,0-2 0 0,0-1 0 16,0 0 0-16,1 0 0 0,-4-4 0 0,1 4 0 0,-1-3 0 15,0-1 0-15,-1 2 0 0,-1 0 128 0,2-2-128 16,-3-1 192-16,0 4-192 0,0-3 240 0,-2 1-64 16,0-1-16-16,-1 2 0 0,1 0 0 0,-2 0 0 15,2 1 0-15,-2 0 0 0,3 1-160 0,-2 0 192 0,2-3-192 16,1 2 192-16,0-2-192 0,1-1 0 16,0 0 0-16,1-1 0 0,0 1 0 0,-1-4-192 15,1 2 32-15,-2-3 16 16,0 3-400-16,0 1-80 0,-1 0-16 0,-2 3-11632 0,-2 3-2320 0</inkml:trace>
  <inkml:trace contextRef="#ctx0" brushRef="#br0" timeOffset="8418.04">28901 2743 28047 0,'-10'3'608'0,"2"0"128"0,2 3 32 0,2-2 32 0,2-1-640 0,1 0-160 0,1-2 0 0,-1 4 0 0,-1 2 1920 0,0 6 368 0,1 2 64 0,1-2 16 0,1 2-1232 0,3-1-240 0,0 1-64 0,4-6 0 0,-1 4-640 0,2-3-192 0,2 0 0 0,-1-2 128 32,1 0-624-32,0-2-112 0,-1 0-32 0,0-2-10736 0,-1 1-2144 15</inkml:trace>
  <inkml:trace contextRef="#ctx0" brushRef="#br0" timeOffset="8632.6">28959 2389 42383 0,'-14'-4'1872'0,"4"2"400"0,2 4-1824 0,3-2-448 0,3 0 0 0,4 0 0 16,-1 1-240-1,0 2-144-15,0-1-16 0,2 3-16 0,-1 0-640 0,2 1-128 0,0 1-32 0,-1 0 0 16,1-1-1920-16,0 0-400 0,-2 1-80 0,2 1-16 0</inkml:trace>
  <inkml:trace contextRef="#ctx0" brushRef="#br0" timeOffset="8935.67">29220 2458 35935 0,'-11'4'1600'0,"2"2"320"0,0 0-1536 0,4 0-384 0,3-2 0 0,2 0 0 0,-1 1 304 0,-1 1-16 15,0 8 0-15,-2 4 0 0,2 2 272 0,-2 5 48 16,4 3 16-16,-1-3 0 15,1 1-496-15,-1-1-128 0,2 1 0 0,0-1 0 0,0 3-256 0,0-2-64 16,1-2 0-16,-1 1-16 16,0 1-976-16,2-4-192 15,-1 1-32-15,1-5-8800 0,0 1-1760 0</inkml:trace>
  <inkml:trace contextRef="#ctx0" brushRef="#br0" timeOffset="9167.63">29034 2680 43311 0,'-7'-3'1920'0,"3"3"384"0,3 0-1840 0,2 0-464 0,2 0 0 0,-1 0 0 15,2 0-768-15,2-2-240 0,3 2-48 0,2-2-16 0,5 2 1072 0,0-2 0 16,2 2 0-16,-2 0 192 0,1 2-192 0,-3-2 0 15,1 2 0-15,-1 0 0 0,1 1-304 0,-2-3 0 16,3 1 0-16,2-1 0 16,-1 0-1872-16,0-1-384 0</inkml:trace>
  <inkml:trace contextRef="#ctx0" brushRef="#br0" timeOffset="9811.59">29566 2275 17503 0,'-3'0'1552'0,"2"0"-1232"15,1 0-320-15,-1 0 0 0,1 0 1472 0,0 0 256 16,-1 0 32-16,0 0 16 0,-1-2 240 0,1 2 48 15,0 2 16-15,1-2 0 0,0 0-1168 0,0 0-224 0,0 0-48 16,0 0-16-16,5 22-176 0,-3-13-48 16,-1 1 0-16,1 2 0 0,-1 4 176 0,0 3 48 15,-2 3 0-15,0 0 0 0,-2 1 0 0,0 3 0 16,-1 2 0-16,-1 3 0 0,1 4-304 0,-1-1-48 0,0 2-16 0,0-1 0 16,3-4-256-16,-2-3 0 0,2-2 0 0,-2-4 0 15,1 1 0-15,0-5 0 16,-1-2 0-16,0-1 0 0,1-4 0 0,-2 0 0 15,1 2 0-15,-1-6 0 0,1 2 0 0,1-5 0 0,0-1 0 0,1 0 0 16,-1-3 160-16,2 0-32 0,0-4 0 16,1-1 0-16,0-2-128 0,0-6 0 0,1-3 0 0,1 0 0 15,1-2 0-15,1-1 0 0,1 0-160 0,-2 3 160 0,1 3-192 0,0 2 192 16,1 1-208-16,0 2 80 0,0 2 128 0,1 4 0 16,0-2 128-1,1 5-128-15,2 2 256 0,1 3-32 0,0 0 0 16,1 4 0-16,1-1-96 0,1 3-128 0,0-1 176 0,1 1-176 0,1 1 128 0,-2-1-128 15,0 1 0-15,-1-1 0 0,-1-2 0 0,0 2 0 16,0-2 0-16,-2-1-144 16,-2 1-464-16,1 0-96 0,-3-3 0 0,0 4-16 15,-3-1-752-15,1 2-160 16,-2 1-32-16,-1-1-13952 0</inkml:trace>
  <inkml:trace contextRef="#ctx0" brushRef="#br0" timeOffset="10349.21">29792 2196 911 0,'-3'-2'0'16,"0"0"0"-16,1 2 0 0,0 0 0 15,2 0 5600-15,0 0 1040 0,0 0 208 0,0 0 32 0,-1 0-4016 0,1 0-816 0,-1 2-144 0,1-2-48 0,0 0-544 0,0 0-112 0,-3 22-32 0,2-11 0 0,0 0-528 0,1 4-128 0,0 3 0 0,1-1-16 0,2 1-352 0,-1 2-144 0,3-4 128 0,2 2-128 32,2-1-304-32,0-5-144 0,3 0-16 0,1-2-16 15,1-1-2224-15,1-2-448 0,2 2-96 0,0-5-16 0</inkml:trace>
  <inkml:trace contextRef="#ctx0" brushRef="#br0" timeOffset="11172.88">30079 2913 16575 0,'4'-2'1472'0,"0"-1"-1168"0,-1 2-304 16,0 1 0-16,-1 0 1520 0,1 0 240 0,-1 0 48 0,3 0 16 0,2 0 288 0,3 1 64 0,3 4 16 0,3-1 0 0,-1 5-992 0,1 1-208 0,-1 2-32 0,-2 4-16 0,1 0-496 0,-2 4-80 0,-2 1-32 0,-1 1 0 0,-1 3-208 0,-1 2-128 15,-3 1 160-15,-1 3-160 31,-2-2-704-31,-2-1-256 0,-2-3-32 0,-1 0-16 16,-3-2-512-16,-3-1-96 0,-2 1-32 0,-2-2 0 16,0-3-336-16,-5-4-64 0,-1 1 0 0,1-4-7616 0</inkml:trace>
  <inkml:trace contextRef="#ctx0" brushRef="#br0" timeOffset="11650.13">30712 2184 16575 0,'-5'0'1472'0,"2"0"-1168"0,0 2-304 0,2-2 0 16,1 0 976-16,-1 1 144 0,-2 2 32 0,-2-1 0 0,-2 2 896 0,-2 2 192 0,0 0 48 0,1 2 0 0,0-2-896 0,0 3-176 0,0-2-48 0,2 2 0 0,0-2-688 0,0 2-144 0,1 1-16 0,-1 2-16 0,1-2-688 0,0 1-144 16,0 0-32-16,1 0-9248 0,-1 0-1856 0</inkml:trace>
  <inkml:trace contextRef="#ctx0" brushRef="#br0" timeOffset="12595.35">30952 2696 14735 0,'-1'-3'1312'0,"0"2"-1056"16,1-2-256-16,-2 3 0 0,1 0 1632 0,0 0 272 0,-2-3 48 0,1 0 16 0,-3 0 544 0,-1-4 112 0,-2 1 32 0,0 0 0 0,0 0-1312 0,1 0-272 0,0 3-48 0,-1 2-16 0,1-2-816 0,-1 6-192 16,1-2 0-16,-3 4 0 0,1 1 0 0,-2 0-240 15,0 4 80-15,-3 0 16 0,1 3 320 0,-1-1 64 16,1 2 16-16,-2 0 0 0,1 0 96 0,1 1 32 0,0 1 0 0,1-4 0 16,2 2-176-16,3-2-16 0,0-2-16 0,4 1 0 15,1-3-176-15,2 0 0 0,2-1 144 0,1-1-144 16,4-3-192-16,-1 4-128 0,2-4 0 0,2 0-16 31,1-2-368-31,2 2-64 0,0-3 0 0,1-3-16 0,1 2-352 16,1-2-64-16,-1 0-16 0,-2-4 0 0,2 4 256 0,-2-3 64 15,-2-1 0-15,0 2 0 0,-1-2 576 0,-2-2 112 0,1 2 16 0,-3-2 16 16,2-1 560-16,-3 0 96 0,-1 2 32 0,0-2 0 16,-1 0 352-16,-1 1 80 0,-1 2 16 0,-1 1 0 15,0 0-240-15,-1 3-32 0,0-1-16 0,0 4 0 0,-1 0 256 0,0 0 48 16,1 2 16-16,-1 0 0 0,1 4-416 0,1 0-96 15,0 1-16-15,0 3 0 0,1-2-80 0,3 3 0 16,0 4-16-16,2-2 0 0,0-1-192 0,3 0-48 16,1 2 0-16,0-2 0 0,1 1-128 0,1-3 0 15,1 2 0-15,-2-2 0 16,1-2-528 0,-1 0-144-16,0 1-32 0,-1-2 0 0,-1 2-2016 0,-2-3-416 0</inkml:trace>
  <inkml:trace contextRef="#ctx0" brushRef="#br0" timeOffset="12955.4">31279 2208 19343 0,'-2'-2'848'0,"2"-1"192"0,0 3-832 0,-1-1-208 0,1 1 0 0,0 0 0 0,0 0 1152 16,-1 0 192-16,0 1 48 0,-1 2 0 0,1-1-304 0,1-2-64 0,0 0-16 0,-12 20 0 0,8-11-384 0,-2 1-80 0,-2 2-16 0,2 0 0 0,0 0-192 0,0 0-32 0,1 0-16 0,0 1 0 0,1-1-816 0,1-2-176 0</inkml:trace>
  <inkml:trace contextRef="#ctx0" brushRef="#br0" timeOffset="14082.14">31521 3002 23951 0,'0'0'2128'0,"0"0"-1696"0,1 0-432 0,0 0 0 15,1 0 272-15,-1 0-16 0,1 0-16 0,1 0 0 0,2 3 96 0,1-2 32 0,1 3 0 0,1 2 0 0,-2 0 176 16,1 3 32-16,1-1 16 0,-1 4 0 0,1 2 80 0,-2-1 16 0,1-1 0 0,-3 4 0 16,0-2 144-16,-3 1 48 0,0 1 0 0,-2 0 0 0,-2 0-688 0,-2 0-192 0,-1 0 0 0,-4 1 0 31,-1 6-1760-31,-2-6-416 0,-3 4-96 0,1-5-10544 16</inkml:trace>
  <inkml:trace contextRef="#ctx0" brushRef="#br0" timeOffset="14684.63">31933 3010 911 0,'-3'-4'0'0,"1"0"0"0,-1 2 0 15,2 1 0-15,0 1 2048 0,1 0 336 0,0 0 64 0,-1-3 16 0,-2 3-160 0,1-4-48 0,-1 4 0 0,-2-2 0 0,1-2 832 0,2 4 176 0,-2-2 16 0,3 1 16 0,0-2-688 0,1 3-144 0,1-2-32 16,2 0 0-16,0 0-1344 0,2-1-256 0,1 2-64 0,3-4-16 16,1 4-464-16,2-2-96 0,2 1 0 15,3 1-16-15,3 1 32 0,1-3 16 16,4 2 0-16,-1 1 0 0,2 0-48 0,3 0-16 0,2 0 0 16,3 1 0-16,2 3-32 0,0-2 0 0,-1 1 0 0,-1 1 0 15,5-2-128-15,3 2 0 0,5-2 0 16,3-2 0-16,1 4 0 0,5-3 0 0,3 2 0 0,1-1 0 15,-6-2 0-15,0 0 0 0,3-2 0 16,0 1 0-16,4-1 0 0,-4 1 0 0,-5 1 0 0,-4 1 0 0,-4 2 0 16,-4-1 0-16,-4 2 0 0,-7-4-176 0,-4 2-160 15,-4-2-48-15,-2 2 0 0</inkml:trace>
  <inkml:trace contextRef="#ctx0" brushRef="#br0" timeOffset="15385.97">32995 1956 12895 0,'0'-4'1152'0,"1"-1"-928"16,2 4-224-16,-1-2 0 0,2 0 0 0,-1 1 0 0,5-2 0 0,1-2 0 0,4-4 480 0,2 0 96 0,1-1 32 0,-1 3 0 16,-1 0 304-16,-2 2 64 0,-2 2 16 0,-2 0 0 0,0 4 752 0,-1 0 160 15,1 4 16-15,-2 2 16 0,1 3-32 0,2 2-16 16,0 4 0-16,1 1 0 0,2 3-512 0,1 6-96 0,2 4-32 0,4 3 0 16,1 5-416-16,1 1-64 0,2 3-32 0,-1 0 0 15,1-3-208-15,-2 3-32 0,1 4-16 0,0-5 0 16,-2 1-208-16,-3 1-32 0,-2 1-16 0,-1 4 0 15,-2 2-64-15,-2 4-16 0,0 4 0 0,0-3 0 16,-2-1-144-16,0-6 128 16,-3-8-128-16,-3 3 128 0,1 2-128 0,-4 3-144 15,-3 3 144-15,-2-2-208 0,-4-1-112 0,-3-3-32 16,0 3 0-16,-5-2 0 0,0-1-96 0,-1-5 0 0,0-1-16 0,-4-1 0 16,0 2 16-16,-2-2 0 0,-2-3 0 15,-4-2 0-15,1-1 64 0,-1-2 0 0,-1-3 16 0</inkml:trace>
  <inkml:trace contextRef="#ctx0" brushRef="#br1" timeOffset="29439.67">31352 925 21183 0,'3'-3'1888'0,"1"1"-1504"0,0 1-384 0,-2 1 0 0,-1 0 1200 0,2-3 160 0,1 3 48 0,0-4 0 0,5 1 480 15,-1 0 96-15,0-3 32 0,-2 2 0 0,-1 4-672 0,-2-2-144 0,-1 2-32 0,-2 2 0 0,0 2-512 0,-2 0-96 0,-2 4-32 0,-1 0 0 16,-1 3-208-16,-1 3-64 0,-2 0 0 0,-1 3 0 0,-1 0-128 0,0 1-128 0,1 1 192 0,1-3-192 0,3 0 160 0,-1 3-160 0,-2-1 128 0,0-2-128 16,2 3 128-16,2-6-128 0,0 2 0 0,3-2 128 0,-1-4-128 0,3-1 0 15,0-2 0-15,1-1 0 0,2-4 0 16,0 2 0-16,2-6 0 0,2 2 0 0,0-5 144 0,2 0-144 16,1-1 160-16,-1-2-160 0,3-3 128 0,0-1-128 15,2-3 0-15,0-3 0 0,4-1 0 0,-2-4 0 16,1-2 0-16,0-1 0 15,1 1 0-15,-2 0 0 0,0-2 144 0,-1 2-144 0,-3 4 0 0,0 4 0 16,-2-2 0-16,0 5 0 0,-4 1 0 0,-1 6 0 16,-1 2 0-16,-1 2 0 0,-2 1 0 0,-1 3 0 0,0 3 0 15,0 3 0-15,1 0 144 0,-1 2 0 16,1 2 0-16,0 1 0 0,2 0-144 0,-1 1 0 16,1 3 0-16,-1-3 0 0,2 2 0 15,-1 1 0-15,-1-2-192 0,0 0 192 0,1-1-128 16,-1 1 128-16,1-1 0 0,-2-1 0 0,0 0 0 15,1-1 0-15,-1 0 0 0,-1-4 0 0,0 3 0 0,0-4 0 0,-1 0 0 0,1 1 0 16,0-2 0-16,0-2 0 0,0-1 0 0,1-1 0 16,0-1 0-16,2-1 0 0,0-2 0 0,2-2 0 15,0-3 0-15,3-1 0 0,0 0 0 0,3-6 0 16,2 0-192-16,0-2 16 0,3-1 16 16,2-3 0-16,-2-1-64 0,1 1-16 0,-1 0 0 0,-2 3 0 15,-2 3 80-15,-4 4 16 0,-2 2 0 16,-3 4 0-16,-1 3 144 0,-1 0 192 15,-2 3-32-15,-1 0-16 0,0 3 128 0,0 1 32 0,0 1 0 0,2 1 0 16,0 0-304-16,3-1 160 0,-1 4-160 0,2-3 128 0,1 3-128 0,0-2 0 16,1-1 0-16,0 1 128 0,0 0-128 0,-1 2 192 15,2-1-192-15,-1 2 192 0,-1 0-192 0,-2 0 192 16,1 2-192-16,-1 3 192 16,-3-1-192-16,0 2 192 0,-3 2-192 0,-2 1 192 15,0 0-192-15,-2 3 0 0,-2-2 0 0,0 1 0 16,0 1 0-16,-1-2 0 0,0 2 0 0,0-4 0 15,1-1-224-15,1-3-32 0,0 0 0 0,2-2 0 16,0 1-224-16,0-3-48 0,2-3-16 0,-1 2 0 16,1-3-1936-16,2 0-384 0</inkml:trace>
  <inkml:trace contextRef="#ctx0" brushRef="#br1" timeOffset="29853.37">32222 880 8287 0,'-6'0'736'0,"1"-1"-592"0,0 1-144 0,1 1 0 0,1-1 1440 0,1 2 256 0,0 0 48 0,-2-2 16 0,-1 4 1120 0,-3-2 208 0,-2 4 48 0,-1 1 16 0,2-1-1040 0,-2 1-192 0,0 2-64 0,1 1 0 0,0 0-400 0,0 2-96 0,0 0-16 0,0 1 0 16,0 0-720-16,2 2-160 0,-2 1-16 0,1 0-16 15,2-3-272-15,-1 3-160 0,1 2 192 0,-1-4-192 16,2 2 0-16,1-1 0 0,2-3 0 0,0 1 0 16,3 0 0-16,4-4 0 0,-1 1 0 15,4-4 0-15,0-2 0 0,0-1 0 0,2 0 0 0,1-1-192 16,2-2-96-16,2-2-16 0,1-2 0 0,1-1 0 0,-1 1 112 15,1-6 32-15,-1 2 0 0,0-2 0 0,-3 0 160 0,0-2 0 16,-2 2 0-16,0-5 0 0,0 1 0 0,-3-2 224 16,1-2-32-16,-2-2 0 0,-1 1 64 0,-1-3 0 15,-1 4 0-15,1-5 0 0,-2 1 48 0,1 0 16 16,-1 0 0-16,1 1 0 0,-2 1-176 0,0 1-16 16,1-1-128-16,-2 6 192 15,1 0-832-15,-2 3-192 0,-1 3-16 0,0 6-16288 0</inkml:trace>
  <inkml:trace contextRef="#ctx0" brushRef="#br1" timeOffset="30429.62">32362 891 3679 0,'-3'0'320'0,"2"-1"-320"16,1 1 0-16,0-2 0 0,1 2 1792 0,1 0 304 15,-1 0 48-15,1 0 16 0,2-3 400 0,0 2 64 16,1 1 32-16,0-2 0 0,0 0-800 0,-3 4-144 16,0 0-48-16,-2-1 0 15,0 4-448-15,-1-1-80 0,0 2-32 0,-3 1 0 16,1 2-512-16,-2 1-96 0,0 1-32 0,-3 3 0 0,1-2-208 0,-2 4-32 0,-1 0-16 0,0 0 0 15,2 3 16-15,-1-1 0 16,2 1 0-16,-1-2 0 0,2 2 0 16,0-1 0-16,1-2 0 0,1 3 0 0,2-3-224 15,1 3 0-15,1-1 0 0,2-2 0 16,3-3-1120-16,0-3-320 0,1-4-64 0,1-5-16 0,2 1 1040 16,0-2 208-16,-2-2 32 0,2-2 16 0,0 1-160 0,0-6-48 15,0 1 0-15,-2 0 0 0,2-2-64 16,-1 0-16-16,-1-5 0 0,0 2 0 0,1-3 304 0,-2-3 48 0,1-2 16 0,1-1 0 0,-1-2 144 15,2-1 0 1,0 1 160-16,-2 4-160 0,0 1 336 0,1 3-16 0,-2 4-16 0,-1 2 0 16,-1 0 624-16,-2 5 128 0,1 4 32 15,-1-1 0-15,1 2-144 0,-1 0-32 16,1 2 0-16,-1 2 0 0,0-2-592 0,1 3-128 0,-1 1-32 0,1 3 0 0,-1-2-160 0,0 5 192 16,-1-3-192-16,0 4 192 0,-1 0 144 0,-1 2 48 15,0 1 0-15,-1 3 0 0,1-2-224 0,0 2-32 16,0 2-128-16,-1-2 192 0,2 3-192 0,-1-5 0 15,1 1 0-15,-2-2 0 32,0 3-384-32,1-4-192 0,0-2-16 0,0 0-9776 15,0 3-1968-15</inkml:trace>
  <inkml:trace contextRef="#ctx0" brushRef="#br1" timeOffset="30886.6">32865 890 3679 0,'-4'-2'320'0,"1"2"-320"0,-1 2 0 0,1-2 0 16,1 1 1296-16,-2 2 192 0,2-1 48 0,-4 2 0 0,-4 0 1264 0,-4 4 256 0,-3 2 48 0,-2 0 16 0,-1 0-1120 0,2 1-208 0,-1-1-64 0,2 3 0 0,0-4-528 16,2 0-112-16,3-2-32 0,0 2 0 0,3-3-704 0,2-1-144 15,2 0-16-15,2-1-16 16,0-2-544-16,2 2-96 0,1-4-32 0,1 3 0 16,2-3-1024-16,0 0-208 0,1 0-32 0,0 1-16 15,0 1 928-15,0-2 176 0,1 0 32 0,2 3 16 0,0-3 816 0,0 1 144 0,1 1 48 0,1-2 0 16,-1 3 336-16,2-2 80 0,0 2 16 15,-1-3 0-15,1 3-384 0,-2 0-80 16,0 1-16-16,0-2 0 0,0 2-336 0,-2-1 0 0,0 4 0 16,-2-4 128-16,-1 4-128 0,0-1 0 0,-1 2 0 0,-2 2 0 0,0-1 0 0,-1 1-192 15,0 0 64-15,-2 2 0 0,0-2 128 0,-1 2 0 16,0 1 0-16,1-1-128 0,-1 0 128 0,-1-2 176 16,0 3-48-16,-1-3 0 0,1-1 512 0,-1 0 112 15,0-1 16-15,-1 1 0 0,0 3-560 0,-1-3-208 16,1 1 176-16,0 0-176 15,0 0-1360-15,1-1-368 0,0-1-80 0</inkml:trace>
  <inkml:trace contextRef="#ctx0" brushRef="#br1" timeOffset="31391.7">32926 1091 11967 0,'6'-4'528'0,"-2"1"112"0,0 2-512 15,-1-1-128-15,-2-1 0 0,0 2 0 0,2 1 2560 0,1-3 464 0,1 2 112 0,1-4 0 16,2 2-432-16,2-6-80 0,0 3-32 0,0-2 0 0,-1 2-1120 0,1 0-208 0,-2 2-48 0,0-2-16 0,0 2-816 0,1-2-144 0,0 4-48 0,-1-2 0 0,0-1-192 0,-1 1 0 16,1 2 0-16,-1-2 0 0,-1 0 0 0,0 2 0 15,-1-2-128-15,-1 2 128 0,1 1-176 0,-1-2 32 16,-3-1 0-16,0 2 0 16,-1 1 144-16,-1-2 0 0,-2 3 0 0,0 0-128 0,-2-2-224 0,-3 2-32 15,-2 2-16-15,-3-1 0 16,-3 4-240-1,-2-1-32-15,-1 0-16 0,-1 1 0 0,1 2 256 0,0 2 48 0,0-3 16 0,2 4 0 0,1-2 368 0,2 2 0 0,3-3 0 16,0 2 0-16,2 4 0 0,0-1 0 0,2-2 0 0,0 2 0 16,2 0 0-16,-1-1 0 0,2 1 0 0,0-1 0 31,2 2 256-31,0-1 0 0,1 0 16 0,2 1 0 0,1-1 240 0,1 0 32 0,1 2 16 0,1-2 0 31,1 1-256-31,2-1-48 0,0-1-16 16,3 0 0-16,2 0-640 15,2 1-128-15,2-2-32 0,1-3 0 0,2 2-1216 0,2-1-240 0</inkml:trace>
  <inkml:trace contextRef="#ctx0" brushRef="#br1" timeOffset="36304.84">33460 504 19343 0,'2'-2'848'0,"0"2"192"0,-2 0-832 0,-2 0-208 0,1 2 0 0,0-2 0 0,0 2 1152 16,-2 0 176-16,-2 2 32 0,-1 1 16 0,-1 2 480 0,-2-1 112 0,-1 3 16 0,0 1 0 0,1-3-1248 0,1 2-240 0,2-3-48 0,2 0-16 0,1 4-240 0,3-4-64 0,3 3 0 0,1 1 0 0,3-3-304 0,0 2-64 0,2 1-16 0,0-4 0 16,1 3-480-16,0 1-96 0,-1-4-32 0</inkml:trace>
  <inkml:trace contextRef="#ctx0" brushRef="#br1" timeOffset="36973.92">31322 410 24879 0,'-4'3'2208'0,"2"-3"-1760"0,0 0-448 16,2 0 0-16,0 0 848 0,0 0 96 0,-1 1 16 0,0 2 0 0,-2-1 256 0,0-1 48 0,-1 4 16 0,0-1 0 0,2-2-944 0,-3 6-176 0,0-2-32 0,-1 0-128 0,0 2 128 0,-2 0-128 0,-2 1 0 0,0 1 0 15,1 0 0-15,-1-2 0 0,0 0 0 0,0 0 0 16,0 2-336-16,3-1-80 0,-1-3-16 0,3 2 0 16,0-2-912-16,4 0-176 0,0-2-32 0,2 1-11008 0</inkml:trace>
  <inkml:trace contextRef="#ctx0" brushRef="#br1" timeOffset="38069.36">33534 53 4607 0,'-6'2'192'0,"1"-2"64"0,1 2-256 0,0 0 0 0,2-2 0 0,1 0 0 0,-2 0-272 15,0 0-112-15,-2 3 0 0,-2-3-16 0,0 1 1520 0,-2 1 304 0,2-2 64 0,1 2 16 0,1-2 912 0,1 0 176 0,2 0 32 0,-1 0 16 0,2 0-96 0,1-2-32 0,0 2 0 0,0 0 0 0,0 0-384 0,1 0-80 16,0 0 0-16,-1 0-16 0,0 0-640 0,0 0-128 16,0 0-32-16,0 0 0 0,21 4-656 0,-13-1-144 15,-1 0-32-15,2 3 0 0,0 1-208 0,2-1-64 16,1 4 0-16,0-2 0 0,0 2 32 16,-1 3 0-1,0 3 0-15,1-3 0 0,1 2-32 0,-2 1-128 0,1-1 192 0,0 1-64 0,2-2 16 0,-2 1 0 16,1 1 0-16,-3-3 0 0,1 3 48 0,-3 2 0 0,0-2 0 0,-2-3 0 15,-1 2 0-15,-3-1 16 0,2 1 0 0,-4-3 0 32,0 2-208-32,-2 0 144 0,-3 2-144 0,0-2 128 15,0 2-128-15,-1 0 0 0,-1 3 0 0,1-1 0 16,0 2 0-16,2 1 128 0,4-2-128 0,0 0 0 0,3-2 0 16,1 1 0-16,2 1 128 0,1-1-128 0,2-2 0 0,1 2 0 0,2-1 0 0,-1 0-176 0,0 1 176 15,-1-1 0 1,0 1 0-16,-4 1 0 0,-1-1 0 0,-3 0 144 0,-2 3-16 0,-4-5-128 0,0-4 192 0,-3 4-192 15,-3-2 192-15,-4 3-192 0,-1-1 224 0,-2 3-64 16,-4 1-16-16,0-1 0 0,0 2-144 0,2-2 0 16,3-2 0-16,0 1 0 15,3-5 0-15,0 2 0 0,5-1-144 0,-1-4 144 0,4 2 0 0,0-3 0 32,1-2 0-32,1 2 0 0,0-3 0 0,1 0 0 15,-2 0 0-15,2 0 0 0,-2 2 0 0,0 0 0 16,-1-1 0-16,0 3 0 0,-1-3 0 0,-3 4 0 0,1-1 0 15,-3 0 0-15,-1 2 0 0,0 1 0 0,-1-1 0 16,-1 2 0-16,2-2 0 0,-2-2 0 0,2 2 0 0,-1-3 0 16,2 1 0-16,1 0-128 0,0-2 128 15,2-2-160 1,1-1-304-16,3 0-64 0,0-1-16 0,1-1 0 16,1 0-176-16,2-3-48 0,2 0 0 0</inkml:trace>
  <inkml:trace contextRef="#ctx0" brushRef="#br0" timeOffset="43471.88">25628 1301 13823 0,'-5'10'1216'0,"0"-4"-960"0,1 4-256 0,0-4 0 0,3-2-528 0,0-2-160 0,0-1-16 0,-3 4-16 0,-1 3-128 0,-1 4-32 0,-1-3 0 0,0 1 0 0,0-1 1200 0,2-2 224 0,1-5 48 0,0 2 16 0,2-4 880 0,1 0 176 0,-1-3 48 0,1 2 0 0,1-1 480 0,0-2 112 31,1 1 0-31,1-3 16 0,0 3 224 0,1-4 32 0,0-1 16 0,1 0 0 0,1-2-800 0,-1 2-176 15,1-2-16 1,1-2-16-16,-1-3-880 0,0 1-160 0,-2 2-32 0,1-4-16 16,0-4-176-16,-1-1-16 15,1-1-16-15,0-4 0 0,-2 1-160 0,2-4-128 0,0-3 144 16,-2-7-144-16,1 3 0 0,-1-2 0 0,1-3 0 16,-1 0 0-16,2-4 0 0,1 5 0 0,-3-2 0 0,1 4 0 15,-1 4 0-15,1 2 0 0,-2-1 0 0,0 5 0 16,-1 3 144-16,1 3-16 0,-1 6 0 0,0 1 0 15,0 2 0-15,-1 4 0 0,1-1 0 0,0 4 0 16,-1 2-128-16,1 2 160 0,0 2-160 0,0 2 160 16,0 2-160-16,0 2 0 0,0 4 0 0,0 2 0 15,0 4 0-15,0 3 0 0,0 3 0 0,1 3 0 0,0 3 0 16,2 1-144-16,-1 0 144 0,3 2 0 0,3 4 0 16,0-3 0-16,5 0 0 0,0 2 0 0,3-2 0 0,2-3 0 15,0 0 0-15,2-1 0 0,1 2-128 0,3-2 128 16,-1 0 0-16,1-1 0 0,0-1-144 0,2 1 144 15,6-1 0-15,-1-1-144 0,0 1 144 0,1-4-128 16,-1 0 128-16,-2-3-128 0,-2-3 128 0,-2-1 0 16,-1-2 0-16,-1 0 0 0,-4-6 0 0,0 2 0 15,-3-3 0-15,-1-4 0 0,-2 2 0 0,0-4 0 16,-2-2 0-16,0 0 0 0,-1-4 0 0,0 1 0 16,-1-2 0-16,-1-2 128 0,0-1-128 0,-2-2 0 0,0-2 128 0,-1 0-128 15,-1 0 144-15,-3-2-144 16,0-3 192-16,-1 1-192 0,-1-5 256 0,-2-5-48 15,0-3-16-15,-3-1 0 0,1 0 48 0,-2-5 0 0,1 2 0 16,-1 3 0-16,-1-3-240 0,1 1 128 0,-2-1-128 0,2 0 0 16,-1 3 0-16,1 0 0 0,1 4 0 15,0 3 0-15,1 3-288 0,0-1-48 0,1 5-16 0,0 2 0 16,1 3-64 0,0 1-16-16,2 2 0 0,2 0 0 0,2 0-400 15,2 4-64-15,1 0-32 0,2-3-17136 0</inkml:trace>
  <inkml:trace contextRef="#ctx0" brushRef="#br0" timeOffset="43988.78">27301 106 27647 0,'-7'-2'1216'0,"1"-1"256"0,0 3-1168 0,1 0-304 0,3 3 0 0,0-3 0 0,1 0 576 0,-1 0 64 0,-3 2 16 0,-4 2 0 0,0-2 816 0,-2 5 176 0,1-3 16 0,0 3 16 0,1 1-688 0,0-1-144 16,0 0-16-16,-1 2-16 16,2 3-368-16,-1-3-80 0,0 4-16 0,1 0 0 15,-2-1-224-15,0 2-128 0,0 2 128 0,-1 2-128 16,1-3 160-16,-1 2-32 0,-3 4-128 0,0 4 192 15,-1-1 0-15,-1 3-16 0,0 1 0 0,-2 4 0 0,1 3 16 16,1 6 16-16,0 5 0 0,-2 4 0 0,1 7-208 0,1 2 144 16,0 1-144-16,2-3 128 0,3 0-128 0,1-3 0 0,3-5 0 15,3 2 0-15,3-3-176 0,2-3-64 16,3-1-16-16,3 0 0 16,2-3 0-16,1-3-16 0,1-2 0 0,0-3 0 15,2-1-976-15,1 0-192 0,2 3-32 16,2-4-15104-16</inkml:trace>
  <inkml:trace contextRef="#ctx0" brushRef="#br0" timeOffset="44679.12">27037 894 6447 0,'1'-10'576'0,"1"1"-576"0,0 6 0 0,1-1 0 16,0 1 0-16,0 3 0 0,3-2 0 0,1 1 0 0,6-4 0 0,3-3 0 0,2-2 0 0,3 2 0 0,0-2 0 0</inkml:trace>
  <inkml:trace contextRef="#ctx0" brushRef="#br0" timeOffset="45115.8">27250 789 19343 0,'-5'-3'848'0,"5"3"192"0,-1 0-832 0,1 0-208 0,0 0 0 0,0 3 0 0,-3-2 1184 15,2 4 192-15,0 0 32 0,0 4 16 16,2-1 304-16,0 0 64 0,1 2 16 0,2-2 0 0,0 1-736 0,1-4-160 16,-1 3-16-16,-1 1-16 15,2-3 160-15,-1 4 48 0,1-4 0 0,-1 2 0 0,1 0-256 0,-2 2-64 16,1-1 0-16,0 1 0 0,-1 0-320 0,1 2-80 15,0 4-16-15,-1-1 0 0,1 1-112 0,-1 0-32 0,0-2 0 16,2 1 0-16,0 3-208 0,3-2 176 0,-1 0-176 0,3-3 160 16,-1-1-160-16,2-1 0 15,0-2 0-15,0-3 0 0,1 0 128 16,2-2-128-16,-2-4 0 0,1-3 128 16,-1 2-128-16,2-5 0 0,-1-3 0 0,2-1 128 0,0-3-128 0,-1-2 0 15,-2-1 0-15,-1 0-176 0,0-5 48 0,-1 4 0 0,-2-1 0 0,-2 2 0 16,0 3 128-16,-2 0 0 0,-1 3 0 15,0 4-128-15,-2 4 128 0,-1 4-160 0,-1 4 160 0,0 2-160 16,-1 3 160-16,2 2 0 0,-1 2-144 0,2 1 144 16,1 7 0-16,0-1 0 0,2 0 0 0,-1 0 0 15,4 3 0-15,-1-5 0 0,0-2 0 16,0-1 0-16,0-5 0 0,2 0 0 0,-2-4 0 16,0 0 0-16,2-5 0 0,-4 1 0 0,3-4 0 0,-2 1 0 0,1-2 0 15,-1-3 0-15,1-2 128 0,-1-1-128 0,0-1 224 0,1 0-32 16,-1-3-16-16,0 1 0 0,1 0-176 0,-1-4 192 15,0 0-192-15,1-2 192 16,-1 0-192-16,0-3 0 0,0 1 0 0,0-1 0 16,-1-1 0-16,-1 2 0 0,0 2 0 15,-1 0 0-15,1 1 128 0,-1-1-128 0,-1 2 192 0,1-2-64 16,-1 4 16-16,-1-4 0 0,1 3 0 0,-1-3 0 0,0 1-144 16,-1 2 0-16,1-2-160 0,-1 1 160 15,-1 0-832-15,1 1-64 0,1 6 0 0,-1-2-17808 0</inkml:trace>
  <inkml:trace contextRef="#ctx0" brushRef="#br0" timeOffset="45362.99">28075 1004 35935 0,'-7'7'3200'0,"1"2"-2560"0,3 1-512 0,0-6-128 0,2 1 624 0,0-2 96 0,-2 3 32 0,-4 11 0 0,-2 2 112 0,-3 4 32 0,-1 4 0 0,2-2 0 0,1 0-672 0,2-6-224 0,0 1 144 0,3-5-144 31,2-2-448-31,1 0-192 0,2-3-16 0,2-4-16 16,0 0-2112-16,2 0-416 0</inkml:trace>
  <inkml:trace contextRef="#ctx0" brushRef="#br0" timeOffset="45536.27">28153 553 36863 0,'-7'-13'3264'0,"2"7"-2608"0,2 2-528 0,1 2-128 15,1 2 1152-15,2 2 192 0,1-2 32 0,-1 3 16 0,0 1-1392 16,2 2-160-16,3 1-96 0,1 2 0 16,2 3-1776-16,0 1-336 0</inkml:trace>
  <inkml:trace contextRef="#ctx0" brushRef="#br0" timeOffset="45790.91">28535 770 35935 0,'-3'0'3200'0,"2"0"-2560"15,0 0-512-15,1 1-128 0,1 2-272 0,-1-3-80 0,0 2-16 16,-1 5 0-16,-1-1 880 0,0 4 160 0,-3 2 32 0,0 4 16 16,-2 0-144-16,1 0-48 0,-2 3 0 0,-1 3 0 15,3-2-320-15,-2 5-64 0,1-1-16 0,0 1 0 16,2-1-128-16,0 3 160 0,0 1-160 0,1 2 160 15,1-2-160-15,1 0 0 0,1-5-160 0,0 2 160 16,1-5-704 0,1 1-32-16,-1-5-16 0,0-3 0 15,-1 2-1488-15,1-8-320 0,-1 2-48 0,0-5-11152 0</inkml:trace>
  <inkml:trace contextRef="#ctx0" brushRef="#br0" timeOffset="46020.95">28291 1039 39615 0,'-12'-3'1760'0,"3"1"352"0,3 2-1680 0,2 0-432 16,3 0 0-16,0 0 0 0,1 0 416 0,0 0 0 15,0 2 0-15,0-2 0 0,1 0 16 0,3 3 0 16,1-3 0-16,-5 0 0 0,0 0-432 0,32 0 0 16,-17 0 0-16,1 0 0 0,3 0-272 0,2-3 64 15,2 3 16-15,0-4 0 16,4 2-384-16,2-2-80 0,-1-2-16 0,-1 2 0 15,-1-4-1664-15,0 1-336 0</inkml:trace>
  <inkml:trace contextRef="#ctx0" brushRef="#br0" timeOffset="46499.33">28888 335 25791 0,'-6'5'2304'0,"1"-4"-1856"0,1 4-448 0,3 0 0 0,0 0 1008 0,1-1 96 16,0 2 32-16,0 4 0 0,-1 6 80 0,0 9 32 15,-1 3 0-15,1 10 0 0,0 3-192 0,-2 2-32 16,2 2-16-16,-3 3 0 16,2-3-480-16,-3 2-80 0,0-4-32 0,-1-1 0 0,-2-4-256 0,1-3-160 15,0-3 192 1,-2-1-192-16,0-5 192 0,-1 1-192 0,2-5 192 0,-1 3-192 0,0-5 288 0,1-1-48 0,0-3-16 15,2 0 0-15,0-4-224 0,1 0 128 0,-1-2-128 16,2-4 0 0,0 1 192-16,3-4-48 0,0-3-16 0,0 0 0 0,1-3-128 0,1-4 160 0,1-2-160 0,1-4 160 15,2 1-160 1,0-8 0-16,2 2 0 0,1-5 0 0,0-1 0 0,2-2-176 16,1 7 48-16,-1 0 0 0,1 3 128 0,-1 2 0 15,1 2 0-15,-1 1-128 0,1 1 128 16,2 3 256-16,-1 2-64 0,2 1-16 0,-1 1 64 0,1 0 16 15,1 3 0-15,1 0 0 0,0 4-32 0,0 1 0 0,-1 1 0 0,1-1 0 16,-1 4-80-16,-2-1-16 0,0 0 0 0,-2 2 0 16,1 1-128-16,-2 1 0 0,0 2 0 0,-1 0 0 0,-2 0 0 15,0 1 0-15,1 2 0 0,-1-1 0 16,-1 2 0-16,1-2 0 0,-1 0 0 16,-1-3 0-16,1 2-384 0,-1-1 32 0,0 1 16 0,0-3 0 15,0 0-1136-15,1-2-240 0,0-2-32 0,-1 0-15520 16</inkml:trace>
  <inkml:trace contextRef="#ctx0" brushRef="#br0" timeOffset="47358.89">30182 852 28559 0,'-1'0'2544'0,"-1"0"-2032"15,1 0-512-15,0 0 0 0,1 0 768 0,0 0 48 0,-1 0 16 0,-1 0 0 0,0-3 528 0,-2 3 112 0,0-2 32 0,-1 1 0 0,-1 1-1152 0,-1-3-224 0,-1 3-128 0,-1 0 128 0,-1 0 64 0,-3 0 0 16,-2 3 16-16,1 0 0 0,-4 4 304 0,0 0 48 16,-2 4 16-16,0 0 0 0,2 2-368 0,-1 1-64 15,3 0-16-15,0 1 0 0,2 1-128 0,1 0 192 16,2-1-192-16,1 1 192 0,1 0-192 0,3-2 0 15,2 0 0-15,3-1 0 0,1-1 0 0,2-1 128 16,3 0-128-16,2-1 128 0,2-3-128 0,3-1 0 16,1-3 0-16,4 0 0 0,2-3-128 0,1-3-16 15,3 0 0-15,2-2 0 0,-3-1 16 0,1 1 0 16,0-4 0-16,1-3 0 0,-2-1-80 0,-1 0-16 0,-1 0 0 0,-4-3 0 16,-3 4 224-16,-3-1 0 0,0 0 0 0,-4 1 0 15,-1-1 208-15,-2 3 96 0,-1 4 16 0,-2 0 0 16,-1 2-32-16,-2 2 0 0,1 2 0 0,-2 0 0 15,1 1-48-15,-1 1-16 0,-1 5 0 16,1-1 0-16,-1 2-224 0,3 4 176 0,-2-1-176 0,3 1 160 16,0 2-32-16,1-1-128 0,1 2 192 15,1-1-64-15,2 3-128 0,1-3 0 0,1 0 0 16,2 0 0-16,0 1 0 0,2-4 0 0,1 4 0 0,-1-3 0 16,1 1-352-1,0-4-48-15,-2 1-16 0,-2-1 0 0,0-3-608 0,-2 0-128 16,-2-1-32-16,0 0-16016 0</inkml:trace>
  <inkml:trace contextRef="#ctx0" brushRef="#br0" timeOffset="47669.47">30528 375 34095 0,'-5'1'3024'0,"1"1"-2416"0,2 2-480 0,2-2-128 0,1 0 496 0,-1 0 80 0,0 4 0 0,-1 0 16 0,1 4 320 16,0 3 64-16,4 3 16 0,-1 2 0 0,5-2-1360 0,0 3-272 0,1 0-48 0,1-3-10672 0,1 0-2144 0</inkml:trace>
  <inkml:trace contextRef="#ctx0" brushRef="#br0" timeOffset="48050.58">29834 408 33167 0,'-1'0'1472'0,"0"2"304"0,0 1-1424 0,-1 1-352 15,2-1 0-15,0 2 0 0,0-1 352 0,0 2 0 31,0 6 0-31,0 6 0 0,-1 4-32 0,0 3-16 0,-2 2 0 0,0-1 0 16,-2-1-1088-16,-1 1-224 0,-2-2-32 0,-2-1-8864 16,0-1-1760-16</inkml:trace>
  <inkml:trace contextRef="#ctx0" brushRef="#br0" timeOffset="48522.45">29486 1168 26719 0,'-2'0'2368'0,"1"2"-1888"0,1 0-480 0,0 1 0 0,1-2 288 0,1 1-32 16,-1 4-16-16,1 1 0 0,2 5 16 0,2 2 0 0,2 2 0 0,0 5 0 0,2 1-16 0,3 0 0 0,-2 3 0 0,1 1 0 0,-1-1-544 0,1 3-96 0,0 1-32 0,-4 5 0 0,1 2-2048 0,-4-4-400 0</inkml:trace>
  <inkml:trace contextRef="#ctx0" brushRef="#br0" timeOffset="48980.47">29286 264 26719 0,'-3'0'2368'0,"-1"0"-1888"16,3 0-480-16,1 4 0 15,0-1 336-15,0 0-16 0,-1 1-16 0,-2 5 0 0,1 1 240 0,-2 4 48 16,1 4 16-16,0 0 0 0,-2 1-96 0,1-1-32 16,0-2 0-16,1 1 0 0,-1-1-288 0,-1-2-48 15,1 0-16-15,-2 1 0 0,1-4-128 16,0 0-192-16,0 2 32 0,0-4-9296 16,0-1-1856-16</inkml:trace>
  <inkml:trace contextRef="#ctx0" brushRef="#br0" timeOffset="49663.75">27388 237 19343 0,'-3'0'1728'0,"-1"1"-1392"0,1 1-336 0,2 0 0 0,1-2 704 0,-1 1 80 0,-3 2 16 0,-2 3 0 15,-4 3 768-15,-2 1 160 0,-4 6 16 0,-2 0 16 0,0 2-224 0,-1 1-64 0,-2 1 0 0,0-2 0 0,0 1-704 0,0-2-160 0,3 0-32 0,2-3-10944 16,2 1-2208-16</inkml:trace>
  <inkml:trace contextRef="#ctx0" brushRef="#br0" timeOffset="54765.73">14370 2981 35935 0,'0'-1'3200'0,"1"-1"-2560"0,2 0-512 0,-1 2-128 0,2-2-928 15,-2 2-208-15,5-4-32 0,-1-2-16 0,1 0-224 0,2-3-64 0,-3 2 0 0,-2-2 0 0,-3 3 736 16,-5 0 144-16,-1 2 16 0,-3 0 16 0,-5 2 720 0,-2-1 144 0,-2 3 16 0,-5 3 16 0,-2-1 448 16,-3 2 96-16,-4 0 16 0,-3 1 0 0,-4 2 112 0,1-1 16 0,-2-2 16 0,0 1 0 15,5-1-192-15,-2-1-32 0,-1 1-16 0,-1-2 0 16,-2 1-48-16,-1 1-16 15,-1-2 0-15,-4-1 0 0,-1 2-288 0,-3-1-48 0,-1 0-16 16,2-2 0-16,0 2-176 0,0 2-32 16,1 2-16-16,-4 3 0 15,-4 2-160-15,-2 1 160 0,4 0-160 0,-3 3 160 0,-1-1-160 0,-3 2 0 0,2 3 144 0,-6 2-144 16,-3 1 0-16,-5 1 0 0,-3 4 0 0,-1 2 0 0,4 1-208 16,4-2-16-16,6 0 0 0,3 0 0 0,6-2 32 0,3 0 16 15,4-2 0-15,3 1 0 0,2-3 592 0,5 1 112 16,4-5 32-16,5-2 0 15,5 0-288-15,0 0-48 0,2-1-16 0,4 1 0 16,1 0-64-16,2 0-16 0,2-1 0 0,1 3 0 0,2 3-128 0,0-3 0 16,2 4 144-1,-2 4-144-15,2 5 0 0,0 1 128 0,-2 1-128 0,0 1 0 0,2 3 0 16,2-1 0-16,2-1 0 16,2-3 128-16,4 1-128 0,2-3 0 0,3 1 0 0,3 1 0 0,2 0 0 0,0 2 0 15,5-2 0-15,-1-1 0 0,1-2 0 0,2 0 0 0,1-1 0 0,0-3 0 31,2 0 128-31,0 1-128 0,4 2 128 0,2 1-128 0,3 3 128 0,0 1-128 16,3-4 128-16,-2 0-128 16,-1-4 208-16,-1-6-16 0,5 0-16 0,2 0 0 0,4-3-16 0,5 0 0 15,5-1 0-15,3-5 0 0,2-2-160 16,1 2 192-16,-1-4-192 0,3-2 192 16,-2 0-192-16,2 1 0 0,-1-1 0 0,2 2 0 0,0-3 0 0,2 4 128 0,-1-1-128 0,0 0 0 0,0 1 208 31,1-2-32-31,1 2-16 0,4-1 0 0,3 4-32 15,1-3-128-15,-1 2 192 0,2-3-64 0,3-2-128 16,0 2 160-16,2 0-160 0,3 0 160 0,4 0-160 16,-2-2 160-16,-2-1-160 0,5-2 160 0,5 4-160 15,2-2 0-15,0 0 0 0,-3 1 0 16,-5-3 0-16,4 4 0 0,2 2 0 0,-1 2 0 0,-1-3 192 0,-6 0-32 16,-4 2-16-16,6 0 0 0,8 1-144 0,0 1 0 15,-9-6 144-15,1-2-144 0,3 2 128 0,2-4-128 16,3 2 128-16,-2-4-128 0,1-4 0 0,-1-3 0 0,1 1 0 15,3-4-128-15,4 0 128 0,0-4 224 0,-5 0-48 16,2-3-16-16,3 3 48 0,0 0 16 0,1 0 0 0,-1 0 0 16,-3 3-32-16,-1 2 0 0,-1 4 0 0,-4 1 0 15,-5 2-192-15,-2 1 0 0,-1 3 0 0,-2 3 0 16,0-2 0-16,-2 4 128 0,-2-1-128 0,-1-2 144 16,-3 3-144-16,1 0 192 0,-1 1-192 0,-2-4 192 0,-1-2-192 15,-3-2 0-15,-4-3-192 0,1-1 192 16,2 1 0-16,1-6 0 0,-2 1 0 0,0-2 192 15,-2 0-192-15,-1-2 0 0,-4 2-192 0,-2-2 192 0,1-5 0 16,0 3 0-16,-2-2 0 0,-1-1 192 16,-1 1-192-16,-6 2 0 0,-5 2-160 0,-4 2 160 0,-1-1 0 15,0 1 0-15,-2-4 208 0,0 0-64 0,-2 0 144 0,-3-2 32 16,0 1 0-16,-2-1 0 0,0-2-320 0,-1-1 0 16,-2-4 0-16,-2-1 0 0,-2-5 144 0,-2-4-16 15,-2 0-128-15,-3-4 192 0,-2 5-64 16,-1-5-128-16,-4-1 176 0,-1-5-176 0,-4-6 128 0,-1-1-128 15,-4 2 0-15,-2 1 0 0,-1 1 0 0,-2 5 0 16,2 1 0-16,-2 2 0 0,0 6 0 16,1-2 0-16,-3-1-128 0,0 1 128 15,1-2 0-15,1-2 0 0,3 2 0 0,1-3 0 0,2 0 0 0,2 1 0 0,2 0 0 16,-1 3 0-16,2 2 0 0,-1 3 0 16,1 1 0-16,-2 2 0 0,0 6 0 0,-1-2 0 15,-1-1 0-15,-3-2 0 0,-3 3 0 0,-2-2 0 16,-3 3 0-16,-6-3 0 0,-4 4 0 15,-6-2 0-15,-4-1 0 0,-4 4 0 0,-2-1-192 0,-4 5 48 0,-3-3 16 0,-3 4 0 0,-2-2-112 16,-1 3-16-16,2 1 0 0,-2 1 0 0,-3-2 256 0,-4 2 0 16,-5-3 0-16,-7 1 0 0,-2 0 0 0,-6 1 0 15,-5-3 0-15,-6 2 0 0,-8 2 0 0,-6 2 0 16,-3 3 0-16,-3 2 0 16,-3-2 0-16,0 3 0 0,-3 3 0 0,2 2 0 0,6-5 0 0,-4 4 0 15,-3 2 0-15,2-2 0 0,6 0 0 16,-4 2 0-16,-5 2-128 0,-4 0 128 15,-3 0 0-15,2 1 0 0,1-2 0 0,-3 2 0 0,-10 2 0 0,0-1 0 16,-1 2 0-16,4-2 0 0,2-1 0 0,0-1 0 0,2-1 0 16,3 2 0-16,0-1-144 0,4 2 16 0,6 2 0 15,3-2 0-15,1 4 128 0,4-1-208 0,3 3 80 16,-10 3 128-16,-8 6 0 0,-5 3 0 16,1 0 0-16,2 5 0 0,-2 3-128 0,6 2 128 0,4 3 0 0,5 4 0 15,1 1-304-15,9 0 16 0,5-6 0 0,12 2 0 31,10-1-736-31,8-1-160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23:18.08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2422 5607 35935 0,'0'-7'3200'0,"0"5"-2560"0,2-2-512 0,-1 2-128 0,0 2 464 0,0-3 80 0,1 0 16 0,1-4 0 0,1 1-560 0,0-1 0 0,-1 2-192 16,1 4 48-16,-1-2-704 0,-2 6-144 0,0 0-32 0,0 1 0 0,-1 2-384 0,0 0-64 0,0 3-32 0,0-3 0 16,2 0 736-16,-1 2 160 0,1 0 32 0,0-1 0 0,-1 3 1152 0,1-4 256 0,1 4 32 0,-1-2 16 15,1 0 928-15,-2 0 192 16,1 2 48-16,0 3 0 0,-1-1-672 0,-1 2-128 16,0 2-32-16,-1 2 0 0,-1 3-576 0,0 1-128 15,-1 2-32-15,1-2 0 0,-1 2-304 0,1-2-176 16,2 1 192-16,1-2-192 0,3 2 0 0,0-1 0 0,2 0 0 15,-1-3 0-15,0-3 0 0,1 0 0 0,3 0 0 0,-2-1 0 16,0-2 0-16,1 0 0 0,-1-1 0 0,2-2 0 16,0 0 0-16,-2-4-144 0,2 0 144 0,-1-3 0 15,2-2 0-15,0-1 0 0,2 0 0 0,0-1 128 0,0-2 48 16,2 0 16-16,-2-2 0 0,1 0 0 0,2-1 0 16,0-1 16-16,-1-1 0 0,-1 0 0 0,2 0-208 0,-2-5 0 15,-1 3 0-15,-1-2 0 0,0-2 0 0,0 0 144 16,-1-6-144-16,1 1 128 0,0-2-128 0,1-1 128 15,0-2-128-15,0 0 128 0,2-2 192 0,2-3 16 16,0 1 16-16,1-1 0 0,-1 1-352 0,2 1 128 16,-3 3-128-16,-2 0 0 0,-2 5 0 0,0-1 0 15,-2 2 0-15,-3 3 0 0,0 4 0 16,-3 2 0-16,-2-1 0 0,-3 0-128 0,-2 2 128 16,-2 1-160-16,0 4 160 0,-3-2-160 0,0 4 160 15,-2-3-160-15,-1 4 160 0,-3 1-160 0,3 3 160 0,-3 1 0 0,0 2 0 0,1 2-128 16,3 1 128-16,4 2 0 15,1 0 0-15,3 2 0 0,3 5 0 0,3-1 0 0,2 4 0 0,1 1 0 16,2 3 0-16,2 1 0 0,1 3 0 0,2-2 0 16,-2 3 0-16,0-3 0 0,1 3 0 0,1-1 0 15,-2-2 0-15,0 0 0 16,0-2 0-16,0-1 0 0,-1 3 0 0,1-2-128 0,-2-4 128 0,0 3-192 16,-2 1-192-16,0 1-32 15,0 3-16-15,-2 0 0 16,-3 0-80-16,1-1 0 0,-2-2-16 0,-1-4 0 0,1 1 160 0,0-7 48 0,1 2 0 0,-2-3 0 15,2 0-384-15,0-5-80 0,1-4-16 0,-2-4-16480 16</inkml:trace>
  <inkml:trace contextRef="#ctx0" brushRef="#br0" timeOffset="642.22">3335 5734 42383 0,'-1'0'1872'0,"0"2"400"15,-1 0-1824-15,1 3-448 0,0-2 0 0,1 0 0 0,0 3-192 0,-1 4-144 0,-1 3-32 0,0 8 0 0,1 2 368 0,-2 3 0 0,2-2 160 0,1 0-160 0,0 1 0 0,1-1 0 16,3-1 0-16,-2-4 0 15,3 2 0-15,1-2 0 16,1 1-240-16,-2 0 80 0,1 1 160 0,-3-3 0 0,4 2 0 0,-5-2 0 16,-1-1 0-16,1-1 256 0,-2-2-64 15,0-1-16-15,-2-2 32 0,2-2 16 0,0-3 0 0,-1-4 0 16,1 0 128-16,0-2 32 0,1-3 0 16,-1-2 0-16,3-1-128 0,-2-5-32 0,0 1 0 0,2-4 0 15,-2-7-96-15,1-2 0 0,1-6-128 0,-2-5 192 16,0-1-192-16,1-2 0 0,-1 1 0 0,1-1-160 15,1-1 160-15,2 3 0 0,2 0 0 16,3 7 0-16,1 0-288 0,2 5 32 0,-1 4 0 0,0 4 0 16,1 5 48-16,-1 1 16 0,0 5 0 0,1 2 0 15,-2 2 192-15,0 2 256 0,-1 2-48 0,0 2-16 16,1 3-64-16,-2 1-128 0,1 3 176 0,-2 2-176 16,1 4 0-16,-1-2 0 0,0 4 0 0,-2-2 0 15,0 3 128-15,2-2-128 0,-3 1 0 0,1 1 0 0,1 0 0 16,-1 1 0-16,2-1 0 0,-1 0 0 0,2 3 0 15,0-2 0-15,-1 2 0 0,2 1 0 0,-1-1 0 16,-2 1 0-16,2 1 0 0,-3-2 0 0,0-2-208 0,-1-1-112 16,0 1 0-16,0-5-16 15,-1-2-272-15,-1-5-48 0,0-3-16 0,-1-4-17728 0</inkml:trace>
  <inkml:trace contextRef="#ctx0" brushRef="#br0" timeOffset="847.84">4108 5948 43311 0,'1'7'3840'0,"0"-1"-3072"0,1 7-608 0,-1-3-160 0,0-4 960 0,1 0 176 0,2 3 16 0,2 4 16 0,4 12-1520 0,4 4-304 0,1 5-64 0,0-2-16 16,-2-1-160-16,-4-5-16 0,-2-1-16 0,-3-8-18080 15</inkml:trace>
  <inkml:trace contextRef="#ctx0" brushRef="#br0" timeOffset="1006.15">4031 5556 44223 0,'-4'-5'3936'0,"1"1"-3152"0,0 4-624 0,2 0-160 0,1 0 768 0,0 0 128 16,-1 0 32-16,0-4 0 16,1 4-1136-16,2-2-240 0,3 0-32 0,2 4-20176 0</inkml:trace>
  <inkml:trace contextRef="#ctx0" brushRef="#br0" timeOffset="1715.81">4867 5817 43311 0,'1'-20'1920'15,"-1"6"384"-15,0 2-1840 0,2 3-464 0,-1 6 0 0,0-2 0 16,0 1-448-16,0-3-176 0,2-6-32 0,-2-2-16 0,0 2 336 0,-2-3 64 15,-1 5 16-15,-2 1 0 0,-2 2 0 0,-3 2 0 16,-2 4 0-16,-3-1 0 16,0 3-256-16,-4 3-64 0,1 3 0 0,-2 2 0 15,1 2-16-15,-2 3-16 0,2-1 0 0,-1 4 0 0,2 4 352 0,-1-2 80 0,1 7 16 16,1 1 0 0,0 0 656-16,-1 3 128 0,1 2 16 0,-1-1 16 0,4 0-112 15,0 1-32-15,4-3 0 0,0 1 0 0,3 3-160 16,3-1-32-16,5-5-16 0,2-1 0 0,4-3-48 0,3-4-16 15,1-4 0-15,4-2 0 0,3-5-416 0,1-4-80 0,0 0 0 0,-2-7-16 16,1-1-624 0,-3-5-128-16,0 0-32 0,-4-2 0 0,1-3 80 15,-4-2 16-15,0-2 0 0,-3-3 0 0,0 0 1424 0,-2-3 304 0,1-1 48 0,-1-7 16 16,2 1 240-16,0-1 48 16,0-1 16-16,3-1 0 0,-2 3-352 0,1 0-64 15,1 3-16-15,-2 6 0 0,-1 6-512 0,0 2-192 0,-2 7 0 0,0 2 144 16,-3 4-144-16,-1 2 128 0,0 2-128 0,-1 4 128 0,-1 2-128 0,-1 4 0 15,-1 7 144-15,-1-1-144 0,-1 2 0 0,1 0-240 16,0 1 48-16,0-1 0 31,3-2-256-31,0 1-64 0,2-3 0 0,3 0 0 0,1-1 160 0,3-2 32 0,2 3 0 16,3 0 0-16,4 2 560 0,3 2 112 16,-2-1 32-16,2 4 0 0,0 4-32 0,2 1 0 0,-1 4 0 0,0 3 0 15,0 6-48-15,-3 3-16 0,-2 3 0 0,-2-2 0 0,-1 2-160 16,-5-3-128-16,0-5 192 0,0 1-192 0,-2 3 0 0,-3 0 0 0,-1-2-240 15,-1-1 80 1,-1-1-208-16,-1-3-32 0,-1-3-16 0,-1-1 0 0,-1-7 224 0,0-3 64 0,0 0 0 0,-2-4 0 16,0-1 320-16,-3-1 64 15,0-4 0-15,-2 1 16 0,-2-2 32 0,-1 0 0 0,-2-1 0 16,-2-4 0-16,1 2-48 0,-3 0-16 16,-5-2 0-16,-5 2 0 0,-3-2-240 15,-1 0 144-15,-4-1-144 0,0-1 128 16,-1 0-480-16,-2-4-96 0,0 0-32 0,2 0 0 15,8-3-1280-15,-2-2-256 0</inkml:trace>
  <inkml:trace contextRef="#ctx0" brushRef="#br0" timeOffset="2175.07">5315 5869 40543 0,'-8'10'3600'0,"2"-4"-2880"0,-1 4-576 15,3-4-144-15,3 0 448 0,2-2 48 0,1 2 16 0,1 4 0 0,-1 5-2560 0,5 2-512 0,0 5-112 0,3-1-16 0,1 2 1856 0,0-4 384 0,2 2 64 0,-1-2 0 16,-1-3-432-16,-1-2-80 16,0 0-32-16,-3 0 0 0,-1-2-608 0,-1-3-112 0,-2-2-16 15,-2 0-16-15,-1-4 2736 0,-1 0 544 0,0-3 128 0,-1-4 0 16,1-1 832-16,1-2 144 0,0-3 48 0,0-3 0 0,1-1-1360 16,1-4-272-16,1-4-48 0,1-3-16 0,1 1-512 15,0-5-96-15,1-3-32 0,0 0 0 0,2-3-288 16,0 1-128-16,1-1 0 0,1 3 128 0,0 1-128 0,-3 5 0 15,1 5 0-15,-2 1 0 0,-1 5 0 0,-2 3 0 16,0 2 192-16,-1 4-64 0,-2 2 80 0,0 0 16 16,2 4 0-16,-2 0 0 0,0 0-400 0,2 2-80 15,1 0 0-15,0 1-16 16,3 0-496-16,3 1-80 0,2-1-32 0,4-2 0 16,2 1-2064-16,4 1-400 0</inkml:trace>
  <inkml:trace contextRef="#ctx0" brushRef="#br0" timeOffset="2716.41">6575 5663 40543 0,'-11'2'3600'0,"-1"0"-2880"0,3-2-576 0,1 3-144 16,2-3 272-16,-4 0 32 0,-7 1 0 0,-10 1 0 16,-8 0-1440-16,-5 0-272 15,2 1-64-15,5 0-16 0,3 1 752 0,6 1 160 0,3 2 16 0,3 3 16 16,1 5-768-16,-1 1-160 0,1 3-16 0,0 3-16 16,-3 6 672-16,-1-3 144 0,0 4 32 0,-1-3 0 0,2 2 1456 0,2-6 288 15,2 0 64-15,3 1 16 0,2-5-256 0,3 1-48 16,5-6-16-16,0 2 0 0,3-2-144 0,4-3-48 15,1-1 0-15,3 0 0 16,4-4-656-16,1 0 0 0,4-1-176 0,3-4 48 0,4-4 128 16,0-1 0-16,2-2 160 0,0-2-160 0,-1 2 320 0,0-6-16 15,1-3-16-15,-3 1 0 0,-2 2-288 0,-2-3-176 16,-3 1 32-16,-2 1 0 0,-2 2 336 0,-3-3 64 16,-2 5 0-16,-2-4 16 0,-1 2 560 0,-1 0 96 15,0 2 32-15,-1-5 0 0,1 3-496 0,-1 2-80 16,1 2-32-16,0 3 0 0,2 2-352 0,0 3 128 15,0 2-128-15,0 3 0 0,1 4 0 0,-1 3 0 0,2 2 0 0,-3 3 0 16,1-1 144-16,2 4-144 16,-4 1 192-16,1 1-192 0,-1 0 272 0,-2-2-48 0,0 2-16 0,-2-3 0 15,0-3 48-15,-1-1 16 0,0-2 0 0,-2 2 0 16,2-1-32-16,0-4-16 0,2-2 0 0,2-1 0 0,0-1-224 0,2-6 176 16,3 1-176-16,2-1 160 0,1 3-320 0,1-6-64 15,2 3-16-15,2-1 0 31,-1 1-560-31,1-3-112 0,3 0-32 0,1-4-17952 0</inkml:trace>
  <inkml:trace contextRef="#ctx0" brushRef="#br0" timeOffset="3503.72">6917 5787 43311 0,'-1'1'3840'16,"0"2"-3072"-16,1-1-608 0,1 2-160 0,2-2 224 0,0 2 16 0,3 4 0 0,3 4 0 0,3 5-1104 0,3 3-224 0,1 2-32 0,-2 1-16 0,-3-4 736 0,-2 2 144 0,-2-1 16 15,-2 1 16-15,-4-1-64 0,-2-1-16 0,-3-1 0 0,-2-4 0 16,1-2 112-16,-1-2 32 0,0-1 0 0,2-6 0 15,2 0 816-15,0-3 176 0,4-4 16 0,3-5 16 16,1 0-288-16,2-4-48 0,5-5-16 0,2-2 0 16,2-5-304-16,2-3-64 0,2-1-16 15,0-3 0-15,2-3-128 0,1 3 0 0,-2 1 0 16,1 3 0-16,1 6-352 0,-3 3 0 0,-1 6 0 0,-2 6 0 16,1 5 160-16,-2 4 16 0,-2 8 16 0,-2 6 0 15,0 3 160-15,-4 7 0 0,-2 2 128 0,-2 3-128 16,-1-2 320-16,-2 0 0 0,-1 2 0 15,1 0 0-15,-1-5 32 0,1-4 0 0,2 1 0 0,1-5 0 16,1-2-176-16,3-3-48 0,-1-6 0 0,2-2 0 16,3-4 80-16,-2-2 16 0,2-5 0 0,1-4 0 0,1-1-80 0,0-7-16 15,-1 0 0-15,0-4 0 0,-2-6-384 0,0 0-64 16,-3-2-32-16,1-1 0 0,-2 3-32 0,-1 2 0 16,2 1 0-16,-3 7 0 0,1 2 208 0,0 6 48 15,-1 6 0-15,0 2 0 0,0 4 384 0,0 2 64 16,1 3 32-16,0 2 0 0,3-1 160 0,0 2 16 15,2 0 16-15,2-1 0 0,2-2-416 0,0-2-128 16,1-1 0-16,-1-3 0 0,2-1 160 0,-1-1-160 0,0-3 128 16,-1-1-128-16,-1-1 0 0,0-1 128 0,1-3-128 0,-1 1 0 15,-2-3 0-15,2 2-176 0,1 0 16 0,-1 5 0 16,0 4 160-16,0 2 0 0,1 8 0 16,-1 7 0-16,1 4 0 0,-1 7 192 0,0 1-32 0,-2 2-16 15,1 3 272-15,-2-1 48 0,-1 1 16 16,-2-5 0-16,0-1 48 0,-3-1 16 0,0-1 0 0,0-3 0 15,-2-2-352-15,0-4-192 0,-1-1 192 16,-2-5-192-16,2-2-176 0,-3-4-144 0,0-1-16 0,-1-3-16 16,-2-7-960-16,-2-5-192 0</inkml:trace>
  <inkml:trace contextRef="#ctx0" brushRef="#br0" timeOffset="4310.85">10435 5923 43311 0,'0'0'3840'0,"-1"0"-3072"0,0 1-608 0,0 2-160 0,1-3 224 0,0 2 16 0,0 2 0 0,1-2 0 0,0 5-704 0,0 3-144 0,0 3-32 0,2 3 0 0,-1 5 208 0,1 2 48 0,-1 2 0 0,1 6 0 15,1 4-160-15,1 6-32 0,1 3 0 0,0 5 0 16,1 0-192 0,2 2-64-16,1-3 0 0,1 3 0 0,-1-2 832 0,-1-3 0 15,-1 0 0-15,1-4 0 0,-3-4 688 0,1 3 80 0,1-4 32 0,-2-5 0 16,0 3-544-16,2-11-96 0,-1 0-32 0,-1-6 0 16,2-3-1216-16,-3-5-256 0</inkml:trace>
  <inkml:trace contextRef="#ctx0" brushRef="#br0" timeOffset="4835.26">10445 5718 43311 0,'-5'-6'1920'0,"1"2"384"0,1 1-1840 0,2 1-464 0,1 2 0 0,0 0 0 15,0 0-560-15,0 0-208 0,0-1-32 0,0 1-16 0,-2 0 336 0,1-3 64 16,0 2 16-16,-2 1 0 0,2-2 560 0,1 2 112 0,0 0 32 16,0 0 0-16,0 0-304 0,3-23 0 0,2 15 0 0,-1-2 0 15,4 0 320-15,1 0 16 0,2-2 0 0,2 2 0 16,1-1 176-16,1 1 16 0,2 2 16 0,2 0 0 15,2-1-96-15,0 3-32 0,1 1 0 16,1 0 0-16,0 1-272 0,-1 0-144 0,3 2 160 0,1 0-160 16,-5 0 0-16,2 2 0 0,2 4 0 0,2-2-160 15,3 5-144-15,-2-1-16 0,1 4-16 0,-2 2 0 16,0 2 208-16,-1 2 128 0,0 2-160 0,-1 2 160 16,-1 4-144-16,-1 4 144 0,-1-1-128 0,-6 3 128 0,-4 2-256 15,-4-3 16-15,-2-3 16 0,-5-1 0 0,-3 6 224 0,-4-2 0 16,-4-1-160-16,-1-3 160 0,-2-3 0 0,0 1 0 15,-3-4-144-15,-1-1 144 0,3-5 0 0,-5 0 0 16,-2-1 0-16,0-2 0 16,5-3 0-16,-4-1 0 0,-7-1 128 0,-4-1-128 0,-4-4 0 0,-2-2-240 15,-1 0 48-15,0-4 16 0,-1 0 0 0,1 0 0 16,-2 0 0-16,2-1 0 0,6 0 176 0,-3 1-128 16,1-3 128-16,-1 1-128 15,4 0-288-15,1-1-48 0,3 2-16 0,5 1-11264 16,5 0-2256-16</inkml:trace>
  <inkml:trace contextRef="#ctx0" brushRef="#br0" timeOffset="5308.24">12523 4630 16575 0,'17'-18'736'15,"-7"7"160"-15,-3 3-720 0,-2 1-176 0,-4 7 0 0,-1 0 0 0,0 0 1424 0,-1-2 256 0,1 1 48 0,-2-2 16 0,-2 6 48 0,-3-2 0 0,-3 5 0 0,0 0 0 0,-3 4-896 0,1 1-160 0,0-1-32 0,-2 3-16 0,0-1-96 0,-2 2-16 0,2 0 0 0,-4 0 0 0,1 4 384 0,-3 1 80 0,0 5 16 0,-1 3 0 16,0 1-352-16,-2 2-64 16,-1 3 0-16,-2 2-16 0,0 3-160 0,-2 3-16 15,-4 7-16-15,-2 5 0 0,0 2-160 0,-3 5-16 16,0 6-16-16,2-2 0 0,4-2-96 0,1 1-16 15,2 4 0-15,1 2 0 0,2 2-128 16,0 0 0-16,2 2 0 0,3-6 128 0,4-10-128 0,5-4 0 16,5-8 0-16,3-3 0 0,6-3 0 0,3-3 0 0,5 1 128 0,4-2-128 0,5-3 128 15,3-3-128-15,3-1 192 0,1-6-64 0,4 0-128 0,2 1 0 32,3 3-160-32,4-3-12672 15,2-7-2528-15</inkml:trace>
  <inkml:trace contextRef="#ctx0" brushRef="#br0" timeOffset="10166.21">12142 5645 39615 0,'1'0'3520'0,"1"1"-2816"0,0 2-560 0,-1-1-144 0,1-1 304 0,0 2 16 0,1 0 16 15,2 4 0-15,1 1-208 0,2 0-128 0,1 3 160 0,-3-4-160 0,0 2 256 0,-1-3-32 0,0 0-16 0,0-2 0 0,0-1-208 0,0 0 144 0,1-3-144 16,0 0 128-16,1-2 32 0,1-2 0 16,0 2 0-16,1-2 0 0,0-2 128 0,-1-1 32 15,2 1 0-15,-1 0 0 0,-2 0-64 0,1-1 0 16,-1 0 0-16,-1-3 0 0,-1 4-256 0,-1-2 128 0,0 0-128 0,-3 0 0 15,0 1 0-15,-1 1-144 0,-1 0-16 0,-1 2 0 16,-1-2 160-16,1 2 0 0,-2-1-144 0,-1 2 144 16,2-1 0-16,0 2 0 0,0 0 0 15,2 0 0-15,0 2 320 0,0 0-32 0,1 0 0 0,1 0 0 0,0 0-80 0,0 0-16 16,3 2 0-16,-4-2 0 0,0 0-192 0,0 0 0 16,17 11 0-16,-12-6 0 0,0-1 0 0,0 2 176 15,-1 0-176-15,1-2 160 16,-1 2-160-16,-2 1 0 0,2 1 0 0,-2 0 0 0,2 0 128 0,-2 2 0 15,2 0 0-15,0 2 0 0,1 4-128 0,1-1 0 16,1 1 0-16,2 3 128 0,2 1-128 0,0-2 0 16,3 2 0-16,2 1 0 0,-2-1 128 0,0 2 0 15,2 0 0-15,1 1 0 0,-3 1-128 0,0-1 0 16,0 1 0-16,-3-1 0 0,-1-4 0 0,-1 2 0 16,-1-4 0-16,-1-1 0 0,-1-4 0 0,-1-2 0 15,-1-3 0-15,-1-2 0 0,0-1-128 0,1-4 128 16,1-3 0-16,1 0 0 0,2-3 0 0,-1-4 0 15,3-4 0-15,1-3 0 0,3-3 192 0,-2-2 16 16,2-1 0-16,0-5 0 0,1 0-208 0,3-1 0 0,-2-3 128 0,0 4-128 16,-1 0 0-16,-2 5-240 0,1 4 48 0,-3 3 16 15,-1 1-80-15,-3 5-32 0,1 2 0 0,-3 2 0 16,0 2 96-16,-2 1 0 0,0 3 16 0,-1 3 0 16,2-1 16-16,0 2 0 0,2-1 0 0,0 3 0 15,1-3 160-15,5 4 0 0,-3-4-144 0,4 1 144 0,-1 1-176 16,2 1 48-16,1-1 0 15,-1 4 0-15,2-1 128 0,-2 2 0 0,0 3 0 0,-1 0 0 0,0 6 0 0,-1-3 0 16,0 5 0-16,1-1 0 0,-2-2 0 0,1 1 0 16,-2-2 128-1,1-1-128-15,-1 2 192 0,0-7-16 0,1 4-16 0,0-7 0 0,-1 0-160 16,1-2 128-16,-1-3-128 0,3-3 128 16,0-1 128-16,3-1 0 0,2-8 16 0,0 0 0 15,1-5 48-15,0-5 16 0,0-1 0 0,1-2 0 16,-2-4-16-16,1-3-16 0,-3-1 0 0,0-4 0 0,-1 1-144 0,-2-1-32 0,0-3 0 15,-2 0 0-15,0-3-128 0,-1 0-176 16,-1 0 48-16,-2 5 0 16,-1 5-448-16,-1 5-96 0,-1 4-16 0,-2 4 0 15,1 1-112-15,-2 5-32 0,-2 2 0 0,2 2 0 16,-2 1-48-16,0 4-16 0,-1-2 0 16,1 3-17536-16</inkml:trace>
  <inkml:trace contextRef="#ctx0" brushRef="#br0" timeOffset="10999.55">13968 5840 22111 0,'0'-1'1968'0,"0"1"-1584"0,0 0-384 0,0 0 0 0,0 0 1568 0,0 0 224 0,0 0 64 0,1 0 0 0,-1-1-704 0,2 1-144 0,-2 0-32 0,0 0 0 0,0 0 32 0,0 0 0 15,0 0 0-15,0 0 0 0,0 0-512 0,0 0-112 0,-18 13 0 0,11-8-16 0,-1 2-496 0,-1-1-112 0,-1 1-16 0,0 3 0 0,-1 2 464 0,1-2 96 0,1 5 16 0,0-1 0 0,1 2 304 0,-1 5 64 16,2 4 16-16,0 1 0 0,1-2-336 16,0 5-64-16,0 5-16 0,-1 0 0 0,-1 3-288 0,-1 0 0 15,-2 2 128-15,0 1-128 16,0-4-256-16,0-3-128 0,0-1 0 0,3-7-16 16,1-5-816-16,1-1-176 0,1-6-16 0,1-1-16 0,3-3 1424 0,0-1 144 15,2-5 112-15,1 0 0 0,3-1 400 0,1-2 80 16,3 0 16-16,1-3 0 0,0 0-752 0,5-1 0 0,2-1-240 15,2-1 64-15,0 2-160 0,1-2-48 16,0 3 0-16,-1-4-10560 16,-2 1-2112-16</inkml:trace>
  <inkml:trace contextRef="#ctx0" brushRef="#br0" timeOffset="11237.3">13344 6319 43311 0,'-4'-4'3840'16,"0"4"-3072"-16,2-2-608 0,0 0-160 0,4 2 864 0,0 0 144 0,2-2 16 0,3-4 16 16,9 0-1872-16,10-3-384 0,14-1-80 0,9-2-16 0,8 1 1104 15,8-2 208-15,5 3 0 0,9 2 0 0,8-1 256 0,1 2-48 16,-3-2-16-16,-6 1 0 15,-8 2-768-15,-8 0-144 0,-5 1-48 16,-3 0-17680-16</inkml:trace>
  <inkml:trace contextRef="#ctx0" brushRef="#br0" timeOffset="14598.58">14465 4520 27647 0,'5'-3'2448'0,"-2"3"-1952"0,0 3-496 0,0-2 0 0,2 1 2048 0,-3 1 320 0,1 3 64 0,2 0 16 0,1 4-2448 0,2 4-272 0,2 3-176 0,1 3-16 16,-2 2-336-16,-1-3-64 0,-2 0-16 0,-3 0 0 16,0-1 128-16,-1 1 32 0,2-2 0 0,0-1 0 15,2 3-48-15,3-1 0 0,3 1 0 0,4 0 0 0,4 0 1696 0,7 1 336 16,9 4 64-16,5-2 16 0,4 1 304 0,6 5 64 15,5 4 16-15,7 6 0 0,5 5-1152 0,-1 8-208 16,-2 1-48-16,-9 7-16 16,-10 7-688-16,-11-2-128 0,-10 2-16 0,-11-8-16 15,-7-1-1056-15,-9 5-224 0,-8 1-32 0,-7-2-16 16,-6 5 928-16,-3-9 192 0,-1-4 48 0,-3-5 0 0,1-7 352 0,-3-6 80 16,-2-4 16-16,3-5 0 0,4-7 2048 0,0 2 432 15,1-5 80-15,1 1 0 0,3-3-1440 0,3-2-288 0,3-1-64 16,4-5-16-1,1 1-912-15,1 2-176 0,3 1-48 0,0-3-14864 0</inkml:trace>
  <inkml:trace contextRef="#ctx0" brushRef="#br0" timeOffset="15507.75">16081 5259 35007 0,'-1'4'3120'0,"1"-2"-2496"0,1 2-496 16,2-4-128-16,1 2-208 0,2-2-64 0,4 4-16 0,6 0 0 0,8 2-800 0,10-3-176 0,4 0-16 0,3-3-16 0,2-3 1296 0,2 0 128 0,-1-1 80 0,1-2 32 0,-2 2-416 0,-2-2-80 15,-2 1 0-15,-3 2-16 16,-2-1-320-16,-6 0-64 0,-2 4-16 0,-5 0 0 16,-1 0-1056-16,-4 0-224 0</inkml:trace>
  <inkml:trace contextRef="#ctx0" brushRef="#br0" timeOffset="15760.03">15974 5588 50687 0,'-9'1'2240'0,"3"2"464"0,1-1-2160 0,3 2-544 0,2-2 0 0,2 2 0 31,0 0-1648-31,2 2-432 0,2 4-96 0,3 2 0 16,5 3 1024-16,5-1 192 0,5 2 64 0,3-1 0 16,5-3-16-16,4-2 0 0,4-1 0 0,4-2-10272 0,4-1-2048 0</inkml:trace>
  <inkml:trace contextRef="#ctx0" brushRef="#br0" timeOffset="17356.53">18035 4662 14735 0,'3'0'1312'0,"-3"0"-1056"0,0 0-256 0,0-3 0 0,1 3 3328 0,0 0 592 0,0-1 128 0,1 1 32 0,0-2-2672 0,0-2-512 0,3 1-128 0,2-3 0 0,0 0 96 0,2-1 32 16,2 0 0-16,0-1 0 16,3-2-368-16,0 0-64 0,2 1-16 0,2-3 0 15,-1 2-32-15,2-2-16 0,0-2 0 0,1-1 0 0,1-1 112 0,1-4 32 16,-1-2 0-16,1-1 0 16,-1-1-224-16,0-1-32 0,0-1-16 0,0-1 0 15,-2-1-144-15,1-2-128 0,-3-1 192 0,-3 3-192 0,-2-1 0 0,1-3 0 16,-2-2 0-16,-1-7 0 15,0 2 0-15,0 1 0 0,-2-3 0 0,1 3 0 16,1 1 0-16,0 0 0 0,2 3 0 0,0 3 0 0,3 6 0 0,0 3 0 0,0 6 0 16,0 7 0-16,1 0 0 0,-3 6 0 15,0 3 0-15,0 5 0 0,0 2 0 0,0 5 0 16,0 1 0-16,-3 4 0 16,1 4 0-16,-3 1 0 0,1 1 0 0,-3 2 0 0,-2 1 0 15,0 1 0-15,-2 2 0 0,-1-1 0 0,2 4 0 0,-2-1 0 16,0 1 0-16,2-1 0 0,1 1 0 0,-1-1 0 0,2-1-128 0,3-2 128 15,-1 0 0-15,0-2 0 16,2 0 0-16,0-4 0 0,-1-1 0 16,0-3 0-16,-2-2 0 0,0-3 0 0,-1 0 192 0,0-3 0 0,0 3-16 0,0-5 0 0,-1-1-176 15,1-1 0-15,0-3 144 0,1 1-144 0,-1-1 0 0,2-2 0 16,1-2 0 0,0-2 128-16,2-1 80 0,-1-2 32 0,2-2 0 0,0-2 0 15,0 0-96-15,0-3-16 16,2 0 0-16,-2-2 0 0,0-1 0 0,0 0 0 15,-2 1 0-15,-3 1 0 0,-1-2 16 0,-1 2 0 0,-2-3 0 0,0 1 0 0,1 0 64 0,-1-2 16 32,0-2 0-32,-1 1 0 0,1-3-96 0,-2 0-128 15,2-2 176-15,-1-3-176 0,0-1 0 0,-1-7 0 0,1 0 0 16,-1-2 0-16,2 2 144 0,-1-5-144 0,1 2 0 0,2-1 144 0,0 5-144 0,-2-1 0 0,1 3 0 0,-2 3 128 16,0 5-128-16,0 1 0 0,-2 4 0 0,-1 0 0 15,-2 1-256-15,-1 4-48 0,0 2 0 0,-2 0 0 31,0 5-640-31,0 3-128 16</inkml:trace>
  <inkml:trace contextRef="#ctx0" brushRef="#br0" timeOffset="18100.08">20052 3256 25791 0,'-4'-1'2304'0,"0"1"-1856"0,1-3-448 0,0 3 0 0,2 0 2480 0,1 0 400 0,0 0 64 0,-1 0 32 0,0 0-3680 0,-1-2-752 0,2 0-144 0,0 0-16 15,3-4-240-15,-2 2-64 0,0-2 0 0,1 2 0 16,-2-1 512-16,-2 4 80 0,0 1 32 0,-2 0 0 0,-1 6 1536 0,-2 0 304 0,-2 4 64 0,-3 3 16 16,-4 4 2112-16,-2 1 416 0,-3 5 96 0,0 1 16 15,-2 1-1200-15,-1 4-224 0,1 3-48 0,-2-1-16 16,0 1-1104-1,1-3-224-15,1 5-32 0,0-2-16 0,1 0-240 0,1 3-160 0,1 2 192 16,3 1-192-16,0 3 128 0,4 4-128 0,-1-3 0 0,3 5 0 0,1-4 0 16,3 1 0-16,1 5 0 0,2-2-144 0,4-4-16 15,4-1 0-15,3-1 0 0,3 0 0 0,4 1 160 16,2 1 0-16,1-9 0 0,0 1 128 0,3-3-128 0,-1-3 0 16,0 0 0-16,1-1 0 15,-1-4-672 1,3-1-160-16,1-1-16 0,2-4-16 0,1 0-1408 0,3-3-288 15,1-6-48-15,5-2-11456 0</inkml:trace>
  <inkml:trace contextRef="#ctx0" brushRef="#br0" timeOffset="21959.54">20246 3941 12895 0,'-7'-3'1152'0,"0"3"-928"0,3 0-224 0,0-2 0 0,3 2 2224 0,-1 0 400 0,1 0 64 0,-1-1 32 0,-3 1 96 0,0-3 0 0,0 2 16 0,1-4 0 0,3 1-896 0,0 1-176 0,2-4-32 0,3 1-16 0,-1 0-896 0,5 0-176 16,0 2-48-16,2-2 0 0,1-3-128 0,-1 3-16 0,0 2-16 0,-1 2 0 15,-2 1 64-15,-1 2 16 0,-1 1 0 0,-1 1 0 16,1 3-224-16,-3-1-32 0,0 6-16 16,-1-5 0-16,0 4-240 0,0-2 0 0,-1 0 0 15,2 1 0-15,-1 1 208 0,0 0-48 0,0 0-16 0,1 2 0 16,-1-2-144-16,0 2 192 0,2 3-192 0,-1-1 192 16,0 1-32-16,1 1 0 0,1 3 0 0,1 4 0 15,0 1 16-15,0-1 0 0,1 1 0 0,0 0 0 16,1-1 32-16,-1 0 16 0,3-4 0 0,-1 1 0 15,-1-2-16-15,0-5 0 0,0 2 0 0,0-5 0 16,-1 0-208-16,-1-4 0 0,1 0 128 0,-1-2-128 0,0-2 0 16,0-2 0-16,-1 0 0 0,1 0 0 0,1-5 0 0,-1 0 0 15,1-3 0-15,-1-2 0 0,1-3 0 16,0-3-128-16,-1 0 128 0,0-5 0 0,0-1-192 16,-1 0 64-16,0 0 128 15,-2-1-208-15,-1 1-16 0,1 3 0 0,-2 1 0 0,1 6 0 16,-1 2 80-16,1 3 16 0,-1 4 0 0,0 3 0 0,0 0 128 15,0 2 128-15,1 4-128 0,2-1 176 16,1 4-176-16,-1 0 128 0,3 1-128 0,2 2 128 16,0-2-128-16,1 2 0 0,4 1 0 0,-1 0 0 0,1 2 0 0,1-4 0 15,2 2 0-15,-2-1 0 0,-1 0-144 0,1-2 144 16,-2 1 0-16,-1-1 0 0,-1 0 0 0,-2-3 0 16,-1 2 0-16,-1-3 0 0,-1 0 0 0,-1-3 0 0,0 1 0 0,-1-4 0 15,1 1 0-15,1-2 0 16,0-2 0-16,0-1 0 0,1 1 256 0,0-3 0 0,2-3 0 15,-1-1 0-15,2-2-32 0,0-1 0 0,-1 0 0 16,0-3 0-16,-1-2-80 0,0-1-16 0,1-4 0 16,-2-3 0-16,0-1-128 0,-1-1 128 0,0-2-128 0,-1-3 128 15,-2 4-128-15,1 3 0 0,-2 0 0 16,-2 4 0-16,0 1 0 0,-2 5-192 0,1-3 64 0,-2 6 128 16,-1 0-592-16,0 1 0 0,0 2 0 0,0 0 0 15,1 2-368-15,3-1-80 0,0 1-16 0,1 2-12400 16,4 0-2480-16</inkml:trace>
  <inkml:trace contextRef="#ctx0" brushRef="#br0" timeOffset="22415.6">21313 4055 24879 0,'-11'0'1088'0,"2"0"256"0,2 1-1088 0,2 1-256 16,3-2 0-16,-1 3 0 0,1-3 1280 0,-2 4 208 0,-4-1 48 0,0 2 0 0,-2 3-288 0,-1 0-48 0,2 0-16 0,1 0 0 0,0 2-624 0,2-1-128 0,2 1-32 0,-2 0 0 0,1-2 16 0,0 3 0 16,-1 2 0-16,0 2 0 0,-3 1 32 0,0 0 0 15,1 2 0-15,-2 1 0 0,-1 1-288 0,1 2-160 16,-1-1 192-16,2-1-192 0,3-4 0 15,-2 0 0-15,4 0 0 0,1-1 0 0,3-2 0 16,4 2-144-16,2-1 16 0,1 1 0 16,3-3 0-16,3 0 0 0,3-2 0 0,1 0 0 0,5-1 0 0,1-3 0 0,0-1 0 15,2 0 0 1,-1-1-672-16,1-2-128 0,0-2-32 0,-3 1-15024 0</inkml:trace>
  <inkml:trace contextRef="#ctx0" brushRef="#br0" timeOffset="22715.22">20883 4410 31327 0,'-9'-2'1392'0,"6"-3"272"0,0 4-1328 0,3-1-336 0,3 2 0 0,-1-4 0 16,2 1 1152-16,3 1 176 0,4-2 16 0,7-3 16 0,4-2-208 0,6 1-64 15,6 0 0-15,1 2 0 0,1-3-768 0,1 3-144 16,3 0-48-16,0 1 0 16,-1 2-128-16,-3 1-176 0,-1 2 48 0,-3 2-11840 15,-3 1-2352-15</inkml:trace>
  <inkml:trace contextRef="#ctx0" brushRef="#br0" timeOffset="23214.47">21344 3112 28559 0,'-16'-6'2544'0,"5"4"-2032"0,2-1-512 0,4 3 0 16,4 3 0-16,0-3 0 0,0 2-208 0,-1 2 64 15,0 2 1888-15,-1 4 384 0,2 2 80 0,2 4 16 16,4 3-912-16,4-1-176 0,5 5-48 0,2-1 0 16,5 3-608-16,3-3-128 0,5 0-32 0,2 1 0 15,1-4-160-15,3 2-32 0,4 3-128 0,1 1 192 16,2 1-48-16,1 1-16 0,2 1 0 0,-6-2 0 15,-5-4 144-15,0 3 32 0,2 4 0 0,1 3 0 0,0 0-16 16,-5 1 0-16,-2 2 0 0,-8 0 0 0,-4 0-48 0,-7 2-16 16,-5-2 0-16,-6 3 0 0,-3-3 48 0,-4 6 16 15,-5 3 0-15,-4 5 0 0,-4 4-288 0,-2-3 0 16,-1 1 0-16,1-4 0 0,1-5-192 16,2 1 48-16,1-4 16 0,-1-1 0 15,3 3-352-15,1-5-64 0,1-3-16 0,-1-4 0 16,1-1-112-16,-1-4-32 0,0 3 0 0,-3-2-17856 15</inkml:trace>
  <inkml:trace contextRef="#ctx0" brushRef="#br0" timeOffset="25019.84">17730 5143 41471 0,'-4'-4'3680'15,"3"4"-2944"-15,2-2-592 0,1 0-144 0,2 0 0 0,1-1 0 0,3 0 0 0,3-6 0 0,5-1-784 0,6 0-48 0,8-2 0 0,3 2 0 0,5 0 192 0,3 4 48 16,0 2 0-16,1 3 0 0,-1 2 208 0,0-1 64 0,1 2 0 0,3-4 0 15,2 0 560-15,7-4 112 0,2-1 32 0,8-2 0 0,5-1 640 16,6-1 144 0,3-1 32-16,5 0 0 0,-8 0-608 15,11-3-112-15,13 2-32 0,5 2 0 0,1 3-192 0,3 1-64 16,7-1 0-16,-3 7 0 0,-2 4-192 0,-3 3 0 16,-5 1 0-16,2 1 0 0,2 6-144 0,-2-2-32 0,-6 4 0 15,2-1 0-15,2 1 32 0,1 0 0 0,0 0 0 0,-2-6 0 0,-5-6 144 16,5-5 0-16,2-9-144 0,-2-6 144 15,-2-5 0-15,-1-8 0 0,1 1 0 16,4-4 0-16,2-3 192 0,1 1-32 0,0-4-16 0,-1 3 0 0,-3 2-272 0,-6 2-64 0,-9 3-16 0,-5 3-18416 31</inkml:trace>
  <inkml:trace contextRef="#ctx0" brushRef="#br0" timeOffset="28140.73">19356 6366 20271 0,'-3'0'1792'0,"2"0"-1424"0,1 0-368 0,0 0 0 0,1 0 576 16,-1 0 32-16,0 0 16 0,0-4 0 0,0 4 208 0,1-5 32 0,2 1 16 0,-3 4 0 0,0 0 144 0,0 0 16 15,17-19 16-15,-12 14 0 0,0-1 304 0,1 2 64 0,-1-2 16 0,-1 2 0 0,1-2-128 0,-1 3-32 0,-1 0 0 0,0 3 0 16,-3-3-576-16,1 2-128 0,0 1-32 0,-1-3 0 15,2 3-160-15,-1-1-16 0,0-1-16 0,0 2 0 16,2 0-112-16,-2-4-32 0,1 4 0 0,0-2 0 0,-1 2-208 0,1-4 0 16,1 4 0-16,-2-5 0 0,0 4 128 0,1 1-128 15,-1-3 0-15,0 3 144 0,0-2-144 0,1 2 192 16,-1 0-192-16,-1 0 192 0,1 0-192 0,-1 2 192 16,0-2-192-16,0 0 192 0,0 0-192 0,0 0 128 15,0 0-128-15,0 0 128 0,0 0-128 0,0 20 0 16,0-19 0-16,1 0 128 0,-1 2-128 0,0-3 0 0,1 0 0 15,-1 0 0-15,2 0 0 0,-1-3 0 0,1 2 0 0,0 0 0 16,0 0 192-16,-2 1 0 0,0 0 0 0,0 0 0 16,0 0 0-16,13-16 0 15,-12 11 0-15,1 3 0 0,1-3-192 0,-2 2 0 16,1-1 144-16,0-2-144 0,0 0 128 0,2-3-128 16,0-2 160-16,-1-1-160 0,2-3 192 0,0-3-64 15,0 0-128-15,1-4 192 0,-1 1-192 0,1-3 144 16,2-7-144-16,0-3 128 0,1-5-128 0,0-2 0 0,-1 1 144 15,2-5-144-15,0 1 0 0,0-1 144 0,0 4-144 0,0 3 0 0,0 1 0 0,0 2 0 16,-2 7 0-16,0 2 0 16,-1 7 0-16,-1 1 0 0,-1 5 0 0,-1 1 0 15,1 1 0-15,-1 2 0 0,1-1-160 0,-2 0 160 16,1 2-128-16,0-2 128 0,1 0-160 0,-3 1 160 0,2-1 0 16,0 2-144-16,-2-2 144 0,2 0 0 15,-1 0 0-15,1-2-160 0,0-1 160 0,1-3 0 16,1 4 0-16,-1-3-128 0,0 4 128 0,0-1 0 0,-1 2 0 0,-1 3 0 0,0 2 0 15,-2 4 0-15,1 2 0 0,0 4-160 0,-1 5 160 16,-1 4-128-16,1 4-80 0,-1 2-16 16,3 5 0-16,-2 3 0 15,0 3 96-15,2 0 128 0,-1 3-208 0,2 0 80 16,1 3 128-16,2 2 0 0,1-5 0 0,0-3 0 0,2 4 0 16,1-5 0-16,2 0 0 0,0-1 0 0,0-4 0 15,0 1 0-15,0-4 0 0,0-2 0 0,-1 1 0 16,2 1 192-16,-2-4-64 0,2 2 0 0,0 1-128 0,-1 2 0 0,1-1 0 0,-2 0 0 0,1-2 0 15,-2 1 0 1,0-1 0-16,-1-2 128 0,0-2-128 0,0 0 144 16,-1-1-144-16,0-1 160 0,-1-4-32 15,-1-2-128-15,-1 2 192 0,-1-4-64 0,0-2-128 16,-1 1 160-16,-2-1-160 0,1-3 160 0,-1 0-160 0,-1 3 0 0,2-4 144 0,-3 1-144 16,1 2 128-16,-1-3-128 15,0 0 128-15,0 2-128 0,1-2 240 0,-1 0-32 0,0 1 0 0,0 2 0 16,0-3-16-16,0 0 0 0,0 0 0 0,0 0 0 0,0 0 16 0,2 0 0 15,-2-3 0-15,0 3 0 0,0 0-64 0,0 0-16 16,0 0 0 0,0 0 0-16,0 0-128 0,14-22 192 0,-10 15-192 0,0-6 192 0,2 1-192 0,-1-7 128 15,0 3-128-15,0-3 128 0,0-4-128 16,0-1 160-16,1-7-160 0,-1-1 160 16,1-3-160-16,-1-3 0 0,1 0 0 0,-1 0 128 15,0-4-128-15,-1 3 0 0,1 0 0 0,-2 7 0 16,2 4 0-16,0-1 0 0,0 4 0 0,1 3 0 15,-1 4 0-15,0 2 0 0,0 2 0 0,0 2 0 16,0 3 0-16,0 3-176 0,-1 0 176 0,0 4-128 16,0 0-576-1,0 2-96-15,1 2-32 0,0 2-13520 0,0 2-2720 0</inkml:trace>
  <inkml:trace contextRef="#ctx0" brushRef="#br0" timeOffset="34293.24">26368 1121 19343 0,'-5'3'1728'0,"0"-2"-1392"0,2 2-336 15,1-1 0-15,2-1 768 0,0 2 96 0,-1-2 16 16,-3 4 0-16,1 1-192 0,-2 2-48 0,1 0 0 0,2 0 0 0,-1-2-496 0,1-1-144 0,0 1 0 0,1-2 0 0,1-1 0 0,-1 4 0 16,0-5 0-16,1 2 0 0,-2-1 0 0,2 2 144 0,0-1-144 0,2 0 160 0,-1-2 544 0,1 2 96 15,1-2 32-15,1 2 0 16,1 2 64-16,-1-3 0 16,3 1 16-16,-1-1 0 0,0 1-304 0,-1 1-64 0,0-4-16 0,0 2 0 15,-1-1-16-15,-1-1-16 0,0 2 0 0,-1-3 0 0,1 0-176 0,-2 0-16 31,-1 1-16-31,-1-1 0 0,1 0-32 0,-3-1 0 0,1 1 0 0,2 0 0 16,0 0 128-16,0 0 0 0,0 0 16 0,-24 0 0 16,19 0-16-16,-1 0 0 0,0 0 0 0,-1 0 0 15,0 0-128-15,-1 0-16 0,0 0-16 0,1 0 0 16,-1 0-96-16,0 1-128 0,0-1 176 0,0 0-176 16,-2-1 128-16,1 1-128 0,-1 0 0 0,0 0 0 15,-1 0 176-15,0 1-176 0,1-1 160 0,-1 1-160 16,-2 1 192-16,-1 0-64 0,-2 2-128 0,0-1 192 15,-2 2-192-15,1-1 0 0,0 2 128 0,-2 0-128 16,2 1 0-16,-3 0 0 0,0 2 0 0,-1-2 0 0,0 4 0 16,0-3 0-16,0 2 0 0,-1 1 0 0,0-1 0 15,1-1 0-15,-1 4 0 0,0-1 0 0,1 1 0 16,-1-1 0-16,0 4 0 0,1-2 0 0,0 0 0 0,0 0 0 16,-1 1 0-16,4-1 0 0,2-5 0 0,-1 6 0 15,0 1 0-15,-3 0 0 0,1 3 0 0,1-1 0 16,0 5 0-16,0-5 0 0,1 5 0 0,0 0 0 15,1 2 0-15,0 0 0 0,3 3 0 0,0-2 0 16,1 0 0-16,-2 5 0 0,5-3 0 16,-3 1 0-16,2 5 0 0,3-5 0 0,1-3 0 0,0 1 0 0,1 5 0 15,1 0 0-15,2 3 0 16,-1 3 0-16,3 2 0 0,0-1 0 0,1 1 0 0,1-2-128 0,0-2 128 0,-1 1 0 16,1 0 0-16,-1-5 0 0,0 3 0 0,-1 1 0 15,-1 4 0-15,0 2 0 0,-3 5 0 0,-1 0 0 16,0 1 0-16,-3-1 0 0,1 0 0 0,-2-3 0 15,0-2 0-15,-1-1 0 16,1-4 0-16,-1 2 0 0,0 1 0 0,-1-1 0 0,1 1 0 0,0-1 0 16,3-1 0-16,1-1 0 0,1-2 0 0,1 1 144 15,2 1-144-15,-1-3 0 0,1 5 144 0,2-5-144 0,2 2 128 0,2-2-128 16,2-6 160-16,0 1-160 0,2-1 192 0,1 0-64 16,1 1-128-16,0 3 192 0,-1-2-64 0,-2 3-128 15,0-1 176-15,-4-1-176 0,-2 1 0 16,-1 0 0-16,-1 6 0 0,0-6 0 15,0-1 128-15,-2 1-128 0,2 0 0 0,0 1 0 16,0 1 192-16,1-1 0 0,0-1-16 0,0 0 0 0,1 2-48 16,0-2-128-16,0-1 192 0,1 1-64 0,-1 0-128 0,1 3 0 15,-1-3 0-15,1 1 128 0,0-4-128 0,2 0 0 0,0 2 0 16,-1-2 0-16,1-1 0 0,-2-3 0 0,1 1 0 16,-4-1 128-16,-2 1 0 15,-2-2 0-15,-1-1 0 0,-3 0 0 0,1 1 128 0,-3 2 0 16,-2-2 16-16,0 5 0 15,-1-1-128-15,0 1-16 0,0-3-128 0,-2 0 192 0,-2 1-32 16,0 1-16-16,-2 1 0 0,-4-1 0 0,1 4 112 0,-2-1 32 0,-3 1 0 0,-1 0 0 16,0 1-288-16,-1 0-144 0,-1 2 16 0,-1-2 0 15,2-2 0-15,1 0 0 0,0-5 0 0,3-4 0 16,0-1 128-16,-1-1 0 0,-3-2 0 0,-2-1 0 16,0-1 128-16,0-2 96 0,-3-2 32 0,1-1 0 15,0-1 0-15,-2-1 16 16,1 0 0-16,-3-3 0 0,3 2-272 0,-4-2 160 0,2 3-160 15,-2-3 128-15,-1 4-128 0,-2 0 0 0,-1-2 0 0,-3 3 128 0,-1 0-128 0,-1 2 0 16,-1 3 0-16,2-5 128 0,2 4-128 0,-1-5 0 16,3 0-160-16,1-2 160 0,0 1 0 0,0-5 0 15,-2 2 0-15,2 0 0 0,1-2 0 0,-1 2 0 16,0 0 0-16,2 0 160 0,1 0-160 16,1 1 0-16,1-4 0 0,1 0-176 0,1 1 176 0,2-1 0 15,-3 0 0-15,-1-2 0 0,-1 4 0 16,1-1 0-16,-1-2 128 0,1 4-128 0,3-2 0 0,-1 0 0 0,4-1 0 15,0 0 0-15,2-1 0 0,0-2 128 0,2 4-128 0,0-4 0 16,2 3 0-16,-1-2 144 16,0 4-144-16,-1-2 0 0,-2 1 0 0,2 2 0 0,-2 3 0 0,-1-3 0 15,3 2 0-15,-2 0 0 0,0 0 128 0,-1 0-128 32,1-1 0-32,2-1 0 0,1-3 0 0,0 1-144 0,2-1 144 15,-1-7 0-15,0 4 0 0,2-3 0 0,-1 0 0 16,-2-2 0-16,1-1 0 0,-2-2 0 0,1 2 0 0,1-3 0 15,2 2 0-15,0 1-128 0,1 0 128 0,1 2 0 0,3 1 0 0,-2 3 0 0,2 0 0 16,-1 3 0-16,-1 1 0 0,0 2-128 0,2-3 128 0,-3 4-208 16,-1 1 80-16,-1-2 128 0,0 4-224 0,-2-2 80 15,-2 0 16-15,0 1 0 16,1-2 128-16,2-3-208 16,1 1 80-16,3-5 128 0,4 0 0 0,-3-2 0 15,0-2 192-15,-2-5-64 0,0-1-128 0,0-2 0 16,2 0 0-16,3-2 0 0,-1 2 0 0,2-1 160 15,1 1-160-15,3 2 160 0,0 0-160 0,2 4 0 16,2 0 0-16,-1 0 0 0,2 2 0 0,0 1 0 0,-1 3 0 16,0 0 0-16,0 3 0 0,0 1 0 0,-2-2 0 15,2 4 0-15,-2-2 0 0,3 0-176 0,1-2 176 16,0 2-128-16,1-2 128 0,2-2-128 0,0 0 128 16,1 0-128-16,1-2 128 0,0-1 0 0,1 0 0 0,-1-3 0 15,3-1 0-15,-1 0 0 0,2-2 0 16,1-1-128-16,1 0 128 0,0 2 0 0,2 0 0 0,-1 2 0 15,-1 1 0-15,2 2 0 0,0 0 0 0,1 2 0 16,2 1 0-16,0 1 0 0,2 2 0 0,-1-1-128 0,-1-2 128 16,2 1 0-16,0 2 0 0,2-6 0 0,1 2-128 0,0-4 128 15,3-1-128-15,-1-1 128 0,1-3 0 0,2-2-160 16,0 1 160-16,1-1 0 0,-1 0-192 0,0-3 192 16,0 4-192-16,-2-2 192 0,-1 1 0 15,-2 0-128-15,-2 2 128 0,-3 1 0 0,-4 3-160 0,0 5 32 16,-4-2 0-16,0 3 0 0,-3 0 128 0,0 4-208 15,-1-2 80-15,-2 2 128 0,2 0-192 0,0 1 192 16,-1-2-160-16,1 4 160 0,0-4 0 0,-2 2 0 16,2-1 0-16,0 2 0 0,0-2 0 0,0-2 0 0,-1 4-128 15,0-2 128-15,-2 0 0 0,0 2 0 16,-1 0 0-16,-1 3 0 0,-1-3-128 0,-2 0 128 0,-2 2-208 16,-1 0 80-16,-1-1 128 0,-1 2-160 0,-3-1 160 15,-1 1-160-15,-2 0 160 0,-1 4 0 0,-2-3 0 0,-3 2 0 16,-2 0 0-16,-1 2 0 0,-1-2 0 0,-2 1 0 15,0-1 0-15,0-2-160 0,1-1 160 0,-3-2 0 16,2 2 0-16,1-3 0 0,3-2 0 0,-2 2 0 16,-1 0 0-16,2 3 0 0,-1-2 0 15,3 2 0-15,3 1 0 0,3-3 0 0,5 2 0 0,5-3 0 16,5 0 0-16,2 0 0 0,3-2 0 0,5 2 144 16,2 3-16-16,2-2 0 0,6 3 0 0,3 1 0 0,3-1-128 15,4 0 0-15,4 2 0 0,5-2 0 16,3-4 0-16,4 3 0 0,2-5 0 0,2 2 0 0,1-2 0 0,-3 2 0 15,-3-2 0-15,0 2 0 0,-3 2 0 0,-2-1 0 16,-3 0 0-16,-4 2 0 0,-3-3-304 0,-4 4-32 16,-3 0-16-16,-2 4 0 15,-3 0-128-15,-3 2-32 0,0 3 0 16,-3-1 0-16,-1 1-256 0,-2-2-64 0,2 0-16 0,-1 3-17152 16</inkml:trace>
  <inkml:trace contextRef="#ctx0" brushRef="#br0" timeOffset="35644.47">27132 609 911 0,'-11'-3'0'0,"3"-2"0"0,0 1 0 0,3 3 0 0,3-2 928 0,1 3 96 0</inkml:trace>
  <inkml:trace contextRef="#ctx0" brushRef="#br0" timeOffset="35847.3">27069 520 6447 0,'2'-6'272'16,"-2"3"80"-16,0-2-352 0,-2 3 0 0,2 0 0 0,0-1 0 0,-1 2 1424 0,0 1 224 0,0-2 32 0,-2-4 16 0,2 2 752 0,-2 1 160 0,1 0 16 0,1 3 16 0,0-3-800 0,1 2-176 0,0 1-16 0,2-3-16 0,2 3-96 0,1 0-32 0,1 0 0 0,1-3 0 16,3 3-320-16,0-3-64 0,1 3-16 15,0 0 0-15,0-2-400 0,1 4-96 0,-1 1-16 0,-1-2 0 16,-1 4-336-16,-1 2-80 0,-1 3-16 0,-1 3 0 15,1 1-160-15,-2 5 0 0,-2 1 0 0,1 5 0 16,-2 4 0-16,1 8 0 0,-1 10 0 0,1 4 0 16,-2 6 0-16,0 3 192 0,2 1-192 0,-1-4 192 15,1-6-192-15,-2 6 160 0,3 2-160 0,-2 4 160 16,2 0-160-16,-2-5 0 0,1-2 144 0,-2-6-144 16,0-5 0-16,1-3 128 0,-2-2-128 0,1 0 0 15,0 5 0-15,0-4 0 0,2-3 0 0,-1-6 0 16,3-3 0-16,0-7-192 0,3-4 32 0,0-1 0 0,1-5-144 0,2-2-16 15,0-6-16-15,0-2 0 16,2-2-1904-16,-1-2-368 0</inkml:trace>
  <inkml:trace contextRef="#ctx0" brushRef="#br0" timeOffset="39721.94">28018 823 21183 0,'3'-5'1888'0,"-1"2"-1504"0,-1 3-384 0,0-3 0 0,0 2 1984 0,-1 1 336 0,0 0 64 0,2 0 16 0,-2 0-256 0,1-2-48 0,0-1-16 0,0 2 0 0,1-2-1056 0,-1 0-224 0,-1-1-32 0,1-1-16 0,0 1-496 0,-1 1-112 0,2-4-16 0,-2 1 0 0,-2 0-128 0,1 0 0 16,-1 0 0-16,-1-1 0 0,-1 4 0 0,1-3 0 15,-2-1 0-15,-1 4 0 0,-2-3 160 0,-2 3 0 16,0-1 0-1,-2 2 0-15,0 1 80 0,-3-2 16 0,-1 3 0 0,-2 0 0 0,1 3-80 16,1-3-16-16,-1 1 0 16,2 1 0-16,1 2-32 0,3 0-128 0,1 1 192 15,0 1-64-15,3 0-128 0,-2 1 0 0,3 3 0 0,-1 2 0 0,-1-1 0 0,0 3 0 0,0 0 0 16,1 3 0-16,-2 1 0 0,-1 0 0 0,2 3 0 16,-2 2 0-16,0 0 0 0,-1 4 0 0,1 2 0 15,0-1 0 1,1 1 0-16,1 3 0 15,1 0 0-15,2 2 0 0,3 1 0 0,2-3 128 0,4-1-128 0,2 0 192 16,3-5-192-16,2-1 0 16,3-3 0-16,1-2 0 0,3-2 0 0,-1-4-224 15,2 1 48-15,-1-3 16 0,2-2 160 0,0-1-192 0,-1-2 192 0,1-1-192 16,2 1 192-16,1-5-128 0,-1 2 128 0,-1-2-128 16,-1-1 128-16,0 2-128 0,-1-2 128 0,0-1-128 15,-3 3-320-15,-1-3-48 16,-2 0-16-16,0 0 0 0,-3 2-2048 15,0-4-400-15</inkml:trace>
  <inkml:trace contextRef="#ctx0" brushRef="#br0" timeOffset="40277.06">28567 1201 23951 0,'-6'-9'1056'0,"1"4"224"0,1 2-1024 0,1 0-256 0,2 0 0 0,1 3 0 0,0-2 768 0,-1 1 112 0,0-2 16 0,0-3 0 0,-2 0 768 0,1 2 176 0,-1-2 16 0,-1 0 16 0,2-1-1008 0,-1 4-208 0,2-1-32 0,-2 2-16 0,0-1-64 0,-2 2-16 16,0 1 0-16,-2 1 0 0,-1 2 80 0,-2-1 16 16,-2 3 0-16,-3 4 0 0,-2-1-304 0,-3 0-64 15,-3 4-16-15,-1 0 0 0,-2 1-48 0,0 3-16 16,0 0 0-16,-1 3 0 0,2-1-176 16,1-1 0-16,1 2 0 0,4 0 128 0,0-3-128 15,5-2 0-15,3 0 0 0,4-4 0 0,3 1 144 0,3-1-144 16,5 0 160-16,2-3-160 0,4-1 0 0,3 1 0 15,5-2-176-15,3-2 176 16,2 0-448-16,3-3 16 0,0-3 16 0,2 0 0 16,5-4-176-16,1-1-48 0,0 0 0 0,0-3 0 0,1 0 304 0,-2-1 48 0,-2-1 16 0,-2 1 0 15,-5 0 272-15,-3-2 0 0,-2-1 0 0,-2-1 144 16,-2 1 560-16,-4-2 96 0,0 1 32 0,-3-3 0 16,-1 3-416-16,-1-2-80 0,-1-1-16 0,-2 1 0 15,-1 4-320-15,-1-2 0 0,-1-1 0 16,-2 3 128-1,0-1-464-15,-5 2-96 0,1 3-16 0,-2 0 0 16,-2 4-96-16,-2 1-32 0,0 3 0 0,0 4 0 0,-2 0 304 0,1 1 48 0,0 3 16 16,0 1 0-16,-1 3 16 0,2-1 0 0,0 1 0 0,0 2-16080 15</inkml:trace>
  <inkml:trace contextRef="#ctx0" brushRef="#br0" timeOffset="40774.65">28970 1217 20271 0,'-5'2'896'0,"1"-1"192"0,2 4-880 0,1-3-208 0,-1 0 0 0,2 0 0 0,0-2 640 0,0 4 64 0,-1 2 32 0,0 2 0 0,-2 3 528 0,0-1 96 0,-1 2 32 0,0 1 0 16,-1-2-96-16,-1 0-16 0,1 1 0 0,-1 2 0 16,1-4 80-16,-1 2 16 15,1-2 0-15,0 1 0 0,2-1-672 0,1 0-144 16,2-3-32-16,0 2 0 0,0-3-368 0,1-3-160 0,-1 0 128 0,1 0-128 0,1-3 192 0,-2 0-64 31,1 0 0-31,-1-3 0 0,-1 0 192 0,1-2 48 0,-2 1 0 0,2 4 0 0,0 0 112 0,-6-20 32 16,3 11 0-16,-2-3 0 15,1 2-240-15,0-6-32 0,2 0-16 0,-1-2 0 0,2-5-48 0,1 2-16 16,1-1 0-16,2-2 0 16,0 2-160-16,1 0 0 15,0 1 0-15,0 1 0 0,-1 2 0 0,1-1 0 0,1 1 0 16,0 0 0-16,0 0 0 0,1 3 0 16,-1 1 0-16,1 2 0 0,0-1-192 0,1 4 192 0,-3 2-192 15,3 1 192-15,-2 3-320 0,0 0 64 0,1 1 16 0,-1 2 0 0,0 2-64 0,1 1-16 0,0 3 0 0,1 1 0 31,1 5-96-31,-1 1-32 0,-1-1 0 0,2 4 0 32,-1 3-1168-32,1-2-240 0,-2 0-64 0,0 3 0 0,0-4-1936 0,-1 3-400 15,-1-1-80-15,0-2-16 0</inkml:trace>
  <inkml:trace contextRef="#ctx0" brushRef="#br0" timeOffset="42919.5">29251 1055 13823 0,'-3'0'1216'0,"2"0"-960"0,0 1-256 0,1 1 0 0,0-2 1712 0,0 3 288 0,0-2 64 0,0 4 16 0,-2-1 128 0,4 2 32 0,-1 1 0 0,1 4 0 0,2-1-1104 16,1 0-224-16,0 3-32 0,1 0-16 0,0 5-368 0,1-2-80 0,0 6-16 0,-2 0 0 0,0 4 176 0,-3 3 16 0,2 1 16 0,-4 0 0 16,0 1 16-16,-2 0 0 0,-1 1 0 0,-1-1 0 15,-1 1-176-15,0-1-16 16,1-1-16-16,-1 1 0 0,1-3-160 0,0 1-16 16,2-5-16-16,0-1 0 0,2-1-224 0,0-5 144 0,3 0-144 15,-2 0 128-15,3-5-128 0,-3 1 128 0,2-3-128 16,-2-1 128-16,0-3-128 0,0 0 128 0,-1-2-128 0,0-4 128 0,0 0-128 15,-1-4 0-15,0-1 0 0,-3-2 128 0,2-3-128 0,-3-2 0 16,0-4 0-16,-1-3 0 0,1 1 0 0,-2-5 0 16,2-1 0-16,1-2 0 0,-1 0 0 15,0-8 0-15,1-2-160 16,0-4 160-16,1 1-192 0,0 0 192 0,3 3-208 0,0-2 80 0,1 3 128 0,1-2-128 16,0 5 128-16,2-1-128 0,1 5 128 0,1 0 0 15,1-3 0-15,2 2 0 0,2 1 0 0,1-1 128 16,1 3-128-16,0 2 176 0,1 1-176 0,0 1 160 15,-1 1-160-15,0 4 160 0,-2-2-160 0,1 4 128 0,-1 3-128 16,2 1 128-16,-4 2-128 16,3-1 0-16,-3 4 0 0,0 2 0 0,0 2-208 0,-2 0-32 15,-2 2 0-15,1 4 0 16,-2 0-416-16,0 5-96 0,-2 1-16 0,2 2 0 16,-2 2 192-16,2 1 48 0,0 2 0 0,1 4 0 15,1 1 16-15,0 0 16 0,2 3 0 0,-1-3 0 16,0-4-80-16,1 0-32 0,0 3 0 0,1-3 0 0,1-1 416 0,-4-1 192 0,-1 0-160 0,-1-4 160 0,-3 2 0 0,-1-2 0 15,-2 1 176-15,-3-3-48 16,-2 2 608-16,-2-2 128 16,-1 2 32-16,-4-2 0 0,0 0-160 0,0 1-32 15,-2-3 0-15,-1 0 0 0,1-2-464 0,0 2-112 16,-1-3 0-16,1-1-128 16,1-2-768-16,-1-2-272 0,0 1-48 0,0-2-14768 0</inkml:trace>
  <inkml:trace contextRef="#ctx0" brushRef="#br0" timeOffset="43512.12">29751 1055 31327 0,'-3'-4'2784'0,"0"3"-2224"0,3 1-560 0,0 0 0 0,1 1 880 0,-1 0 64 0,0-1 16 0,0 3 0 0,-1-2-464 0,0 4-96 15,1-1-16-15,0-4 0 0,0 0-896 0,-10 22-192 0,4-12-48 0,0 2 0 0,-2 0 240 0,1 2 32 0,-2 5 16 0,2-1 0 0,-1 2 624 0,2 1 128 16,3-3 32-16,-1 2 0 0,3 0 448 0,3-1 112 15,2-1 16-15,2-3 0 0,3-1-560 0,2-5-96 16,0 1-32-16,2-1 0 0,2 0-208 0,1-6 0 16,0 0 0-16,1-3-160 0,-1 0-160 0,0-3-16 0,0 1-16 15,-1-2 0 1,-1-2-144-16,0 0-16 0,0-2-16 0,-2 2 0 16,-1-5 80-16,-1 0 32 0,0 0 0 0,-1-2 0 0,-1 0 416 0,-2-6 0 0,2 1 0 0,-2-2 0 15,-1 0 0-15,-1-2 176 0,-1 3-176 0,0-3 192 16,-1 0-192-16,0 0 0 0,-4-2 0 0,1 4 0 15,-3 1 208-15,1 1 112 0,-2 2 32 0,-3 4 0 16,2 1 592-16,1 2 112 0,-1 3 32 0,1 2 0 16,1 2-320-16,1 2-64 0,0 2-16 0,2 2 0 0,0 2-320 15,2 0-64-15,0 3-16 0,2 4 0 16,-1 0-128-16,2-1-32 0,1 4 0 0,1 3 0 16,3-2 0-16,0 7-128 0,4-5 192 0,-1 1-64 0,3 2 96 0,0 2 16 15,2-2 0-15,-2 0 0 0,1 1-240 0,-1-5 0 16,-1 2 0-16,-2-1 0 15,0-3 0-15,-2 0-128 0,-1-1 128 0,-2-2-208 16,-1 0-240-16,-1-4-32 0,0 4-16 0,0-6 0 16,-1 2-1168-16,1-3-256 15,-1-3-32-15,1 0-14128 0</inkml:trace>
  <inkml:trace contextRef="#ctx0" brushRef="#br0" timeOffset="43981.78">30683 862 34095 0,'-7'-6'1504'0,"2"2"320"0,2 1-1456 0,0 3-368 0,1 0 0 0,1 0 0 0,-1 0 800 0,-1 0 96 0,-2 3 0 0,-3-3 16 0,-2 4-240 0,-3-3-48 0,-1 4-16 0,-2 1 0 0,-1 1-384 0,-3 2-80 16,0 1-16-16,-1 2 0 0,-2 1-128 0,-1 3 192 0,2-3-192 0,-2 2 192 0,1 4-192 0,-2-3 0 16,2 2 144-16,2-2-144 0,6-3 0 0,2 3 128 15,2-4-128-15,3-1 0 0,3 0 0 0,2-1-288 16,4-3 48-16,2-1 16 16,2-3-160-16,1-3-16 0,4 0-16 0,1 0 0 0,1-3 160 0,3 0 48 0,3 0 0 15,0-4 0 1,2 1 32-16,1 0 16 0,1 0 0 0,2 0 0 15,-1-1 160-15,-1 6-128 0,-2-1 128 0,1-1-128 0,-1 6 128 0,1 0 0 16,-1 4 0-16,-2 1 0 0,0 5 0 0,-2-2 128 16,-3 4 0-16,-1 1 0 0,-3 0 128 0,-1 2 48 0,-3 1 0 0,-4 1 0 15,-1 1-48-15,-2-2 0 0,-3 0 0 0,-3 0 0 16,0 0 0-16,-1-3 0 16,-2 3 0-16,0-3 0 0,-2-1-256 0,2-2 160 0,-1 2-160 0,-1-4 128 15,2 2-128-15,-1-1 0 16,0 3 0-16,-1-4 0 0,1 0 0 0,-1-1 0 15,1 0 0-15,-2-4 128 16,1 0-448-16,-1 1-80 0,1-5-32 0,-1 2-17136 0</inkml:trace>
  <inkml:trace contextRef="#ctx0" brushRef="#br0" timeOffset="44508.81">30828 305 31327 0,'-1'-5'1392'16,"1"2"272"-16,0 0-1328 0,0 2-336 0,1-2 0 0,-1 2 0 0,2 1 1648 0,0-2 256 0,1-2 48 0,2 2 16 0,-2-1-688 0,2 2-144 0,0-2-32 0,-2 3 0 0,-1 0-544 0,1 3-112 0,-2 1-32 0,-1 4 0 0,0 6-224 0,-1 1-32 16,-1 2-16-16,2 8 0 0,-1 1-144 0,1 5 0 15,1 6 0-15,1 5 0 0,-1 1 0 0,4 5 128 0,1 3-128 16,1 2 0-16,2 1 176 0,1 0-48 0,1-1-128 16,3 1 192-16,2-3-192 0,0 2 144 0,2-5-144 0,3-1 128 15,3 2 0-15,-1-2-128 16,3 0 192-16,-2 0-64 0,-2-3-128 0,-1 2 0 0,1 9 0 0,-2-1 128 15,0-6-528 1,-4-4-112-16,-1-3-32 0,-2 0 0 0,0 0 96 16,-3-5 0-16,-2-3 16 0,-1-5-12272 0,-1 1-2464 0</inkml:trace>
  <inkml:trace contextRef="#ctx0" brushRef="#br0" timeOffset="51739.49">2515 8184 5519 0,'3'6'496'0,"-2"-5"-496"0,-1 2 0 16,0-1 0-16,0-1 5920 0,0 2 1088 0,1-1 224 0,0 4 32 0,1 1-5088 0,1 0-1024 0,1 5-208 0,3 1-48 0,1 3-496 0,3-1-96 0,1 4-32 0,2 0 0 0,2 3-272 0,0 4 0 0,3 3 0 15,-2 5 0-15,0 3 0 0,3 8-144 0,1 12 144 0,-1 6 0 0,-4-3 0 0,-5 3 0 16,-2-4 0-16,-4 0 0 0,-4 0 0 0,-4 2 0 15,-2-2 0-15,-1-2 0 0,-4-2 0 0,-1-8 304 0,0-3-48 16,-1-9-16-16,1-6 656 0,-1-6 144 0,3-2 32 0,0-9 0 16,3-2-480-16,0-4-80 0,2-3-32 15,0-3 0-15,0 0-160 0,1-7-16 0,-2 1-16 0,-1-4 0 16,-2-2-128-16,1-5-32 0,-1 1 0 0,1-4 0 16,1 0-128-16,0-1 0 0,1 2 0 15,1 2 0-15,1-4 0 0,2 1-144 0,-1-2 144 0,0 1-208 16,4 1 208-16,-2-1-176 0,1 4 176 0,1 0-160 15,1 3 16-15,1 2 0 0,1-4 0 0,1 3 0 0,1 0 144 16,2 0-128-16,-1 1 128 0,5-1-128 16,0 4 128-16,4 0-160 0,2 1 160 0,4 2-160 15,-1 1 160-15,4 2 0 0,2 3 0 0,3 2-128 16,-1 2 128-16,-2 0-192 0,-1 2 192 16,-2 2-192-16,-3 2 16 0,-3 3 0 0,-2-1 0 0,-3 2 0 0,-3 0 176 15,-2 3 0-15,-3-4 0 0,0 2-128 0,-1-1 128 0,-3-2 0 16,1-1 0-16,-2-1 0 0,-1 0 0 0,0-4 192 15,0 0-64-15,-1 0 0 0,-2 1-128 0,1-1 144 16,0-3-144-16,-3 4 160 0,1-4-160 0,-1 1 192 16,0 1-192-16,-1 1 192 0,-2-1-64 15,-1 1 0-15,-1 1 0 0,-3 1 0 0,2-2 0 16,-2 2 0-16,-2 3 0 0,-1-1 0 0,0-3 32 0,-2 2 0 16,-2-3 0-16,1 1 0 0,-4-2-160 0,1-1 0 0,0-1-192 0,0-2 192 15,-1-2-160-15,1 1 160 0,1-5 0 0,0 1-144 31,3 1-256-31,0 2-48 0,3 1-16 0,-1 0 0 0,3 4-1488 16,0 0-288-16,2 1-64 0,3-2-8480 0,3 3-1696 0</inkml:trace>
  <inkml:trace contextRef="#ctx0" brushRef="#br0" timeOffset="51986.54">3372 8992 43311 0,'-1'-5'3840'0,"-3"4"-3072"0,0-1-608 0,2 2-160 0,1 2 576 0,-1-1 96 0,2 2 16 0,0 3 0 16,0 0-1440-16,-1 7-272 0,2-1-64 0,2 5-16 15,2 1-1136-15,1 1-208 0,1 1-48 0,2 1-13584 0</inkml:trace>
  <inkml:trace contextRef="#ctx0" brushRef="#br0" timeOffset="52183.44">3429 8718 29487 0,'-6'-10'2624'0,"0"4"-2112"0,-1 0-512 0,4 2 0 15,0 1 2816-15,2 3 464 0,1 0 96 0,-2-2 16 16,-2 1-2944-16,1-2-448 0,1 3-336 0,2 0 48 16,5 0-3200-16,1 3-640 0,3 0-128 0,3 0-32 0</inkml:trace>
  <inkml:trace contextRef="#ctx0" brushRef="#br0" timeOffset="52960.36">4104 8933 33167 0,'-6'-6'1472'0,"0"2"304"0,0 0-1424 0,1-1-352 15,2 4 0-15,2-1 0 0,0-1 0 0,-4 0 0 16,0-6-192-16,-3-2 64 15,0-2-1504-15,-1-1-288 0,2 1-64 0,-2 2-16 0,2 0 1424 0,-1 1 272 16,-2 3 64-16,-2-2 16 16,0 5-672-16,-1-1-128 0,0 4-16 0,-1 1-16 0,-1 0 544 0,-2 4 128 0,1 0 0 0,-2 4 16 15,0 0 1760-15,-2 3 336 0,0 1 80 0,1 4 16 16,0 1-304-16,0 2-64 0,2 2-16 16,2 1 0-16,3 1-736 0,3 0-160 0,3 2-32 0,4 2 0 15,3 1-240-15,3 2-48 0,0-3-16 0,5-1 0 16,2 3-720-1,4-3-160-15,1-2-32 0,0-4 0 0,3-1-544 0,-1-4-112 0,1-3-32 16,-1-2 0-16,0-3 560 0,-2-1 96 0,-3-1 32 0,1-3 0 16,-2 0 704-16,1-2 0 0,-2-4 0 0,1-2 0 0,-1 0 704 15,1-6 144-15,-1-4 32 0,-1-3 0 0,-2-2 528 0,0 1 96 16,-1-6 32-16,-2 2 0 0,0-2-768 0,-1-2-128 16,-2-1-48-16,-1 0 0 0,1 2-80 15,-2 1-32-15,-2 4 0 0,1 0 0 16,0 5-144-16,1 1-16 0,-1 4-16 0,1 3 0 0,0 3-304 15,0 0 0-15,1 2 128 0,0 4-128 0,2-2 0 16,0 2 0-16,2 2 0 0,0 2 0 0,1 1-160 0,2 2 16 16,0 2 0-16,1 3 0 0,0 0-16 0,1 2 0 0,1 2 0 0,-3-1 0 15,1 1 160-15,0 4 0 0,-1 5-144 0,0-2 144 16,-2 5 0-16,0 0 0 16,-1 2 160-16,-1 3-160 0,-3-1 384 0,-2-1-16 0,-2 1-16 0,0-3 0 15,-2-1-32-15,0 1 0 16,-1-3 0-16,-2 5 0 0,1-1-96 0,-1 3-32 15,1-4 0-15,-1 2 0 0,2 1 32 0,0 2 0 16,1-2 0-16,0-4 0 0,0 1-224 0,0-1 144 0,0-3-144 0,-1-2 128 16,-1 0-128-16,-1-2 0 0,0 1 0 0,-1-3 128 15,-1-2-128-15,-2 1 0 0,-3 1 144 0,-4-1-144 16,1-1 0-16,-4-1 0 0,-2-2 0 0,-3 0-128 16,3-4-752-16,-2-1-144 0,-1-6-16 15,0-3-16-15,4-3-1520 0,0-6-304 0,3-5-64 0,3-4-6304 16,4-4-1248-1</inkml:trace>
  <inkml:trace contextRef="#ctx0" brushRef="#br0" timeOffset="53452.06">4406 9170 35935 0,'2'3'3200'0,"-2"1"-2560"15,0-2-512-15,0 2-128 0,0 0 1312 16,2 0 240-16,1 0 48 0,1 6 16 0,2 2-2672 0,3 7-544 0,1 1-96 0,1 1-32 0,-1-4-32 0,0-2-16 0,-2-1 0 0,0-3 0 0,-1-1 816 0,-2-7 176 0,-1 1 16 0,-1-2 16 0,1-2 304 0,-1 0 48 0,-1-3 16 0,1-2 0 0,-2-3 1568 0,0 0 320 0,2-2 64 0,-3-4 16 16,0-1 176-16,-2-3 32 0,0-2 16 0,-2 1 0 0,0 0-768 15,-1-2-144-15,-1 1-48 0,-1-2 0 0,-2 1-352 0,-1-3-80 0,-1-1-16 16,-1-1 0-16,-1-1-208 0,2 2-32 0,3 2-16 15,-1 1 0-15,3 1-144 0,1 3 0 0,2 0 0 0,2 3 0 16,1 3 0-16,3 1 0 0,0 2 0 0,2 3 0 0,1-1 0 0,2 5-272 0,3 1 32 0,0 1 16 16,4 0 224-16,1 1-192 0,1 4 192 15,2-1-192-15,-2-1 192 0,2 2-144 16,-1 2 144-16,1-3-128 0,-2 3 128 0,-1-1 0 0,-1 2 0 0,-1-1-128 31,-1 0-224-31,0 2-32 0,-1-3-16 0,0 4 0 16,1-4-1600-16,-1 0-320 15,1 3-64-15,-2-2-16 0</inkml:trace>
  <inkml:trace contextRef="#ctx0" brushRef="#br0" timeOffset="54516.02">5346 8911 911 0,'-2'-3'0'16,"1"2"0"-16,0-1 0 0,1 2 0 0,0-3 3856 0,0 2 688 0,0 1 144 0,-1 0 32 0,-1-3-1168 0,1 0-224 0,1-1-64 16,-1-1 0-16,0 1-1744 0,-1-2-368 0,0 2-64 0,0-2 0 0,-1 3-400 0,-1-4-80 0,1 2-16 0,-4 2 0 15,1-4-1264-15,-2 4-256 0,-1 0-48 0,-2 3-16 16,-2 0-944-16,-3 3-192 0,-1 0-48 0,-1 4 0 15,-3-1 800-15,1 0 160 0,0 1 16 0,0 2 16 0,3 0 1184 16,1 1 320-16,5-3 32 16,1 2 0-16,1-1 1696 0,2 2 320 0,0-2 80 0,1 2 16 15,3 1-992-15,0-1-208 0,1 0-48 0,0 2 0 0,2-3-832 0,0 0-160 16,2 4-32-16,-1-1-16 0,1 2 144 0,0-6 48 0,1 6 0 16,0-2 0-16,0 1-32 0,1-1 0 0,0 4 0 0,0-2 0 15,-1 1-336-15,2-3 0 0,0 2 0 16,0-4 0 15,-1-2-544-31,0 2-32 0,1-4 0 0,-2 3 0 0,2-3 320 0,-1 1 48 0,0 2 16 0,-1 1 0 0,2-3 320 0,-1 5 80 0,0-3 16 0,1-1 0 16,-2 1 512-16,2-1 96 0,0 0 32 0,1-2 0 15,2 2-240-15,0-4-48 0,1 2-16 0,1-4 0 16,1-1-368-16,-1-1-192 16,1 0 192-16,2-3-192 15,1 0 0-15,0-6 0 0,2 3 0 0,-2-7 0 0,1 4 0 0,-2-5-192 0,-1 2 192 0,0-4-192 16,-1-3 192-16,-4 0 0 15,1 0 0-15,-5-2 0 0,1-5 0 0,-2 1 0 0,-2-4 0 0,-2 4 0 0,-2-4 176 16,-1 4-32 0,0-1 0-16,-1 4 0 0,1 4-144 0,0-1 160 0,3 5-160 0,-1 2 160 0,2 6-160 0,0 0 0 31,0 2 0-31,2 4 0 0,-1 0 0 0,4 0 0 16,1 4 0-16,2 2 0 0,3 0-176 0,1 4-64 0,3 2-16 15,-1 2 0-15,3 4 0 0,2 1 0 0,-1 3 0 16,0 1 0-16,-1-1 256 0,0 0 0 0,-1 0 0 15,-1 1 0-15,-1 1 0 0,1-1 0 0,-2 1 0 16,1-1 0-16,-1 0 0 0,-1 1 0 0,3-5 0 16,-2 0 0-16,1-6-160 0,-2 2 160 0,0-5-160 15,0 0 160 1,0-1-1088-16,-1-3-112 0,2 0-16 0,-1-2-14992 0</inkml:trace>
  <inkml:trace contextRef="#ctx0" brushRef="#br0" timeOffset="55134.66">6084 8996 35007 0,'0'4'3120'0,"-3"-1"-2496"15,1 4-496-15,1-1-128 0,-1 0 1856 0,2-1 368 0,2 2 64 0,-1 3 16 0,1 6-2880 0,2 8-560 0,1-1-112 0,2 2-32 0,1-3 288 0,-1-3 48 0,1-5 16 0,0-3 0 16,0-4 32-16,-2-3 16 0,3-2 0 0,-4-4 0 16,2-4-1920-16,-1-4-384 0,0-4-80 0,1-2 0 15,0-5 1952-15,-1-1 400 0,3-7 80 0,1-3 0 0,1-2 1856 0,2-1 352 0,1-3 80 0,1 3 16 16,0 3 1344-16,0 3 256 0,1 7 64 0,1 5 16 16,1 6-1200-16,0 4-240 0,0 5-48 0,0 4-16 15,1 6-1216-15,1 4-240 0,1 7-64 0,1-1 0 16,-1 6-304-16,-2 1-64 0,-2-1-16 0,-1 2 0 31,-3-1-576-31,-2-3-128 0,-1-3-32 0,-2-6 0 0,0 0-224 0,-3-5-64 0,1-3 0 16,-2-2 0-16,1-3 1024 0,-2-3 256 0,1-2 0 0,1-3 0 0,0-5 672 0,0 0 224 15,0-3 64-15,1-2 0 0,-1 2 416 0,1 0 96 16,0 0 0-16,2 1 16 0,-1 2-640 0,-1 0-128 16,3 6-16-16,-2-2-16 0,3 3-384 0,0 2-80 15,1 2-16-15,2-1 0 16,-1 2-208-16,0 1 0 0,2 0 0 0,1 0-160 0,2-2-48 0,-1 1-16 15,2-2 0 1,-2-1 0-16,0-2 224 0,0 0 0 0,0-4 0 0,1 1 0 0,1 0-144 0,0-4 16 0,1 1 0 16,-2-1 0-16,-1 4 128 0,-1-1 128 0,-2 3-128 0,0 4 176 15,-2 3 64-15,0 3 16 0,-1 4 0 0,1 5 0 16,1 4-32 0,1 3 0-16,0 3 0 0,0 0 0 0,0-2-32 0,1 2 0 0,3 3 0 0,-1-3 0 15,-2-3 64-15,2-2 0 0,0 4 0 0,-1-5 0 16,-1-1-256-16,-1 1 0 0,1-4 0 0,-3 2 0 15,0-5 0-15,-1 1-288 0,0-3 64 0,-1-1 16 16,-3 0-608 0,0-1-112-16,-1-1-32 0,-1-3-11728 0,-1 2-2352 0</inkml:trace>
  <inkml:trace contextRef="#ctx0" brushRef="#br0" timeOffset="55627.89">7900 8616 25791 0,'0'4'2304'0,"-2"-4"-1856"0,-2 0-448 0,-1 3 0 0,0-3 3872 0,2 0 672 0,-1 0 144 0,-2 0 32 0,-5 3-4720 0,-4-3-768 0,-4 3-256 0,-1 1-32 32,-1-1-416-32,2 0-64 0,-2-1-32 0,2-1 0 0,2 2 1376 0,-1 1 192 0,4-2 224 0,-1-1-48 31,0 4-1120-31,0 1-208 0,3-1-64 0,-1 0 0 0,3 2 784 0,3-1 160 16,2 0 16-16,1-2 16 0,3 2 1248 0,2-3 240 15,2 0 48-15,3-2 16 0,3 2-720 0,3-3-144 16,3 2-16-16,2-4-16 0,2 2-624 0,3-3-128 15,3 2-32-15,2 1 0 0,3 0 160 0,-1 0 16 16,2 0 16-16,0 4 0 0,-3-1 176 0,-2 6 0 16,0 1 0-16,-2 2 0 0,-2 2 0 0,-3 3 176 15,-2 3-176-15,-2-1 192 0,-2 0 144 16,-4 0 48-16,-1-1 0 0,-4 1 0 0,0 1 368 0,-1-4 80 16,-1 2 0-16,-2-4 16 0,1 2-96 0,-2-4-32 0,0 1 0 15,-2-1 0-15,1-3-288 0,-1-2-64 0,0 3-16 0,-2-1 0 16,0-1-192-16,-3 2-32 0,1 3-128 0,-5-3 192 15,-1-1-192-15,-3 1 0 0,-2 3 0 0,-3-3 0 16,-3 2-336-16,-2 0-16 0,-3 1 0 0,-1-1-11840 16,-2-2-2368-16</inkml:trace>
  <inkml:trace contextRef="#ctx0" brushRef="#br0" timeOffset="57046.38">10711 8777 31327 0,'-5'0'2784'0,"1"0"-2224"0,3 0-560 0,1 0 0 0,1 0 0 0,-1-2-144 0,0 2-16 0,0-3 0 0,2 2-32 0,1 1 0 0,3 0 0 0,-6 0 0 0,0 0 576 0,26 10 128 0,-14-3 0 0,-3 4 16 16,1-1 448-16,0 3 96 0,0 3 16 0,-4 0 0 0,1 2-176 0,-5 5-16 16,0 3-16-16,-3 2 0 0,0 9-496 0,-1 4-112 0,-3 4-16 15,-3 5 0-15,1 2-256 16,-3 0 0-16,1 2 0 0,1 0 0 0,0-2 144 0,3-3 80 0,1-4 16 15,2-1 0-15,1 1-48 0,1-5-16 16,0-5 0-16,0 0 0 0,2-1-176 0,-1-2 0 0,2-3 0 0,-3-1 0 31,0-3-432-31,-3-3-112 0,2 1-32 16,-2-1 0-16,-2-4-1152 0,-2-2-224 0,1-3-48 0,-1-1-8432 16,-2-2-1664-16</inkml:trace>
  <inkml:trace contextRef="#ctx0" brushRef="#br0" timeOffset="57671.14">10744 8730 20271 0,'-6'0'1792'0,"1"-2"-1424"0,0-2-368 0,2 2 0 0,0 0 4272 0,2 2 784 0,1-2 144 0,-3-2 48 0,2-2-3936 0,0-5-784 0,3 0-144 0,2-2-48 0,4 1-736 0,0 0-160 0,2-1-16 16,1 1-16-16,2 2 432 0,-1 0 160 0,2 0 0 0,-2-1-144 15,0 1 144-15,1 3-192 16,-1-3 192-16,-2 1-192 0,0 3 32 0,0 0 0 16,2-2 0-16,0 2 0 0,1 0 160 0,-1 1-128 0,2 1 128 0,-1-2-128 15,2 2 352-15,1 1 80 16,2 0 16-16,1 0 0 0,4 3-48 0,1-3 0 0,0 3 0 0,1 0 0 0,-2 0 64 0,1 0 16 15,0 3 0-15,0-2 0 16,1 1-208-16,-3 4-144 0,-2-2 192 0,-2 5-192 0,1 1 0 0,-3 0 0 16,-1 4 0-16,-3 3 0 15,-2 1-256-15,-5-1 0 16,-3 6 0-16,-4 0 0 0,-4 3 256 0,-4 0 0 16,-3 3 0-16,-4-2 0 0,-2 1 0 0,-3-2 0 15,1-1 0-15,-1-2 0 0,0 2 0 0,1-3 128 0,3-1 16 16,1 2 0-16,2-4-144 0,0 1 0 0,-1 1 0 0,1-1 0 15,2-1 0-15,-2-3 0 0,-1 2 0 0,-3 1 0 16,0-3-256-16,-4 0 80 0,2-4 16 0,-3 1 0 0,0-1-16 16,-3-1 0-16,-3-2 0 0,1-1 0 15,-4-4-336-15,2-1-64 0,2-3 0 0,0-3-16 16,5-3-400-16,0-3-80 0,3-2-16 0,3-4-9072 16,4-1-1808-16</inkml:trace>
  <inkml:trace contextRef="#ctx0" brushRef="#br0" timeOffset="58279.41">12703 7544 2751 0,'12'-11'256'0,"-5"4"-256"0,-1-3 0 0,-2 5 0 0,-3 4 6992 0,-1-2 1360 0,0 3 272 0,1 0 48 0,1-4-5664 0,0 2-1152 15,-1 0-208-15,-1 4-48 0,-3 0-1600 0,1 5-192 0,-3 3-112 0,-2-1-16 0,-2 4-704 0,-1 3-128 0,-4-1-48 0,2 1 0 0,-1 0 368 0,-1 2 64 0,-1 0 0 0,0 3 16 0,0 1 976 0,1 3 192 16,-1-2 32-16,-3 6 16 0,2-1 864 0,-2 1 160 16,-2-1 48-16,0 3 0 0,-1 0-640 0,-1 7-128 15,-4 7-32-15,0 5 0 0,3-3-288 0,-3 4-48 16,0 6-16-16,-2-5 0 0,4 1-144 0,3-6-48 0,2-2 0 16,5-2 0-16,6 1-192 0,3-3 0 15,4 1 0-15,2-1 0 0,3 1 0 0,2 4 0 0,4 0 0 0,1-2-160 16,2-1 160-16,1-4 0 0,2-1-144 0,3 3 144 15,3 2-144-15,4 2 144 0,2-1-192 16,3 1 192-16,4-1-384 0,3 1 48 16,2-2 0-16,2 2 0 15,1 2-368-15,2 0-80 0</inkml:trace>
  <inkml:trace contextRef="#ctx0" brushRef="#br0" timeOffset="61253.65">13051 8539 27647 0,'0'-4'2448'0,"1"-2"-1952"0,0 2-496 16,0 1 0-16,2 2 0 0,-2-1 0 0,3-4-208 0,1-3 64 0,0-1-816 0,1 0-176 0,0 0-16 0,-2 4-16 0,-1 2 1168 0,-1 2 0 0,-1 2 224 0,-2 2-32 0,-1 0 736 0,0 3 144 0,-2-4 16 0,0 2 16 0,2 2 352 0,-2-3 64 0,4-2 16 0,0 0 0 0,0 0-320 0,0 0-64 0,-7 21-16 0,9-18 0 0,2 4-480 0,0-5-80 16,1 4-32-16,1 2 0 15,1 0-336-15,2 2-64 0,1 0-16 0,0 2 0 0,0 1-128 0,0 0 128 0,-1 3-128 16,0 2 128-1,0 2 64-15,-2-2 0 0,1 4 0 16,-3-2 0-16,1 5-192 0,-1 0 192 0,-2-3-192 0,1-2 192 16,0-2-192-16,-1 1 0 0,1-1 144 0,0 0-144 0,1-1 128 0,0-3-128 0,-1-2 128 0,-1 0-128 15,1-2 176-15,0-2-48 0,-1-2 0 0,1-1 0 16,0 1-128-16,-2-5 128 0,2 2-128 0,-2-3 128 0,1 0-128 16,-1-3 128-16,0 2-128 0,-1-2 128 0,0 0-128 0,0-3 0 15,-1-1 144-15,0 1-144 16,0-4 0-16,-2 0 144 15,1-2-144-15,1 0 0 0,-3-1 128 0,2 1-128 16,0-2 0-16,1 2 0 0,1 2 128 0,1 4-128 0,1 0 0 0,-1 1 0 16,2 4 0-16,1-2 0 0,0 3-176 0,2 0 176 0,2 3-128 0,1-3 128 15,0 1 0-15,1 1 0 0,1-2-256 0,1 3 64 16,0 0 16-16,0 0 0 0,-2 1 176 0,0 2-160 16,-1 0 160-16,0-2-160 0,-2 4 32 0,0-1 0 31,0 0 0-31,0 2 0 0,-1 0 128 0,2 1 0 15,0-1-144-15,-1-3 144 0,1 2 0 0,0 0 0 0,-1-2 0 16,0 1 0-16,-1-1 176 0,-1 1-48 0,0-1-128 16,-1-2 192-16,1 1 0 0,-2 0-16 0,1 0 0 15,-1-1 0-15,1-2 16 0,-1 2 16 0,-1-2 0 0,0 0 0 16,0 0-16-16,0 1-16 0,1-3 0 0,-2 3 0 16,2-3-16-16,-2 1 0 0,2 1 0 0,-2-1 0 15,2-1-160-15,0-1 0 0,1-1 144 0,-1 1-144 16,0-5 128-16,3 0-128 0,-1-4 160 0,0-2-160 15,-1-1 208-15,1-3-48 0,0 0-16 0,0-2 0 16,-1-5-16-16,0 1-128 0,-1 0 192 0,0 0-64 0,-2-3 16 16,0 0 0-16,-1 2 0 0,-1-2 0 0,0-1 0 0,0-3 0 15,1 1 0-15,-1 1 0 0,0 2-144 0,0 2 0 16,0-2 0-16,1 0 128 0,-1 5-128 0,1-2 0 16,2 3 0-16,-3 0 0 0,0 3 0 0,1 1-192 15,0 1 64-15,-1-1 128 16,2 2-432-16,-1 0 48 0,1 1 0 0,0 0 0 15,0 2-80-15,2 0-16 0,-2 1 0 16,2 3 0-16,1 0-336 0,0 3-64 0,1 2-16 0,1 2-17280 16</inkml:trace>
  <inkml:trace contextRef="#ctx0" brushRef="#br0" timeOffset="75680.95">14259 8592 15663 0,'-3'-3'1392'0,"3"2"-1120"0,0 1-272 0,0 0 0 0,1 0 128 0,-1 0-128 0,0-2 192 0,0-1-192 0,2 2 544 0,-1-3 0 0,0 2 0 16,-1 2 0-16,0 0 416 0,0 0 64 0,0 0 32 0,0 0 0 0,0 0 240 0,0 0 48 0,0 0 16 0,-15 22 0 0,9-13-64 0,-1 0-16 0,-2 4 0 0,-1-1 0 0,0 4-832 0,0 4-192 0,-1-1-16 0,1 3-16 15,0 3-224-15,2 1 0 0,-1 2 0 0,0-3 0 0,3 1 144 0,1-2 48 32,2 5 0-32,0-3 0 0,2-1 64 0,0 1 32 0,2-2 0 0,0 1 0 15,2 1 16-15,-2-1 0 0,0 1 0 16,2-2 0-16,0-1-304 0,1-5 0 0,0 2 0 15,-1-4 0-15,2 0 0 0,2-1-192 0,0-3 16 16,0-2 16 0,2 0-352-16,1-1-80 0,1-3-16 15,1-2 0-15,2-1 192 0,0 0 32 16,0 1 16-16,1-2 0 0,3-4-592 0,1 2-128 16,1 0-32-16,0-3-11424 0</inkml:trace>
  <inkml:trace contextRef="#ctx0" brushRef="#br0" timeOffset="75990.08">13945 9062 43311 0,'0'-7'1920'0,"-2"5"384"0,1-2-1840 15,1 2-464-15,1 2 0 0,2 0 0 16,-1-3-384-16,2 2-160 0,3-4-32 0,5 0-16 16,2-1-240-16,6-3-64 0,2 3 0 0,3-3 0 0,0 2 704 0,1 1 192 0,2-3 0 0,0 2 0 15,0 1 0-15,0-3 0 0,1 3 0 0,-2 0 128 31,-1 2-448-31,-3 0-112 0,1 0-16 0,-3 4 0 0,1-2-1424 0,-2 2-304 0,-1 0-48 0,-2 0-11760 16</inkml:trace>
  <inkml:trace contextRef="#ctx0" brushRef="#br0" timeOffset="76590.16">15322 7564 40543 0,'-4'0'3600'0,"1"0"-2880"0,-1 3-576 0,2 0-144 0,2 0 0 0,-2-2 0 16,-1 3 0-16,-2 2 128 0,-2 3-1984 0,1-1-384 0,1 3-96 0,0 0-16 0,3-1 1728 0,-1 3 352 0,3-1 64 0,0 2 16 0,2 4 832 0,0 2 192 0,2 7 16 0,1 2 16 0,0 4 112 0,1 4 32 0,1 0 0 0,0 5 0 0,0-1-368 0,0 6-64 0,3 7 0 0,-2 6-16 16,0-2-304-16,-2 5-48 0,-1 0-16 0,-1 0 0 31,-3-6-48-31,-1 2-16 0,-1 8 0 0,-3 2 0 0,-2 2-128 16,0-2 0-16,-3-3 0 0,1-6 0 15,-1 0 0-15,2-8 0 0,-2-2 0 0,4-5 0 0,1-6-272 0,2-9 64 0,2-3 16 0,0-7 0 16,2-5-976-16,3-8-192 0</inkml:trace>
  <inkml:trace contextRef="#ctx0" brushRef="#br0" timeOffset="77590.11">15955 8295 23039 0,'3'0'2048'0,"-3"-1"-1648"0,0 1-400 0,0 0 0 0,0 0 4208 0,0 0 752 0,1 0 160 0,1-3 16 0,1 3-4560 0,3-3-896 0,0 0-192 0,2 1-48 0,-2 0 224 0,0 0 32 0,-1 1 16 0,-3 2 0 16,1 1 704-16,-2 2 144 0,0 0 16 0,-2 4 16 0,1 2-208 16,0 3-32-16,-1 0-16 0,0 5 0 0,1 1-128 0,-2 4-16 15,1 1-16-15,0 5 0 0,2 0 80 0,2 2 0 16,2-2 16-16,1-3 0 0,4 1 0 0,0-1 0 15,2-1 0-15,2-6 0 0,0 3-48 16,1-6-16-16,-1-4 0 0,-1 0 0 0,1-2-208 0,-3-2 0 16,0-3 0-16,-2-2 0 15,1-3 0-15,-3 0 0 0,1-3 0 0,-2-4 0 0,0-1 0 0,-1-2 0 16,2-3 0-16,-2-3 0 0,0 0 0 0,-2 0 0 16,0 1 0-16,0-1 0 0,-1-2 0 0,1 2 0 0,-1 0 0 0,2 3 0 15,1 3 0 1,-1 7-240-16,1-2 48 0,1 5 16 0,1 5-16 0,2 0-16 0,1 6 0 15,0 5 0-15,1 0 16 0,0 2 16 16,3 1 0-16,-1 3 0 0,0 1 176 0,-2-5 0 0,0 2-144 0,0-4 144 16,-1-1 0-16,-1-4 0 15,-1-2 0-15,0-3 0 0,-1 0 0 0,-1-2 0 16,2-4 0-16,-1 0 0 0,2 0 0 0,-1-3 0 0,1 2 0 0,1-2 128 16,-1 0 96-16,-1-1 16 0,1-1 0 0,-2 1 0 0,2-2-16 15,-2 0 0-15,2 0 0 0,0-2 0 0,-2 2-224 16,0 1 0-16,1 0 0 0,-1 0 0 0,0-1 256 15,-1 0 16-15,-1-1 0 0,1-2 0 0,0-1 80 0,1-2 16 16,1-1 0 0,1-4 0-16,-1-2-96 0,1-3-16 0,-1 0 0 0,0-7 0 0,-1-4-64 0,1-3 0 15,-3-5-16 1,1 1 0-16,0 1-496 0,-1-2-112 0,1 6-16 0,0 1 0 16,2 8-384-16,-1 4-64 0,1 3-32 0,-1 1 0 15,3 4 128-15,0 3 32 0,-2 4 0 0,1 1 0 31,-1 6-1216-31,-1 0-224 0</inkml:trace>
  <inkml:trace contextRef="#ctx0" brushRef="#br0" timeOffset="78297.48">17074 8614 31327 0,'4'-4'2784'0,"0"1"-2224"0,-3 0-560 0,-1 3 0 0,0 0 528 15,0 0 0-15,2-4 0 0,1 2 0 0,-1-2-656 0,1-1-144 0,-3 4-32 0,0-3 0 0,0 4 1184 0,-3 2 224 0,2 0 48 0,0-1 16 0,-2 4-368 0,1-1-80 16,-1 5-16-16,3-9 0 0,0 0-288 0,-3 28-64 16,0-12-16-16,1-2 0 0,-2 4-336 0,-2 1 128 15,-1 1-128-15,-3 4 0 0,0 2 0 0,-4 1 0 16,1 3 0-16,-4 1 0 0,-1 0 0 0,-1 1 128 16,0 6 0-16,0-7 0 0,5-5-128 0,0 3 192 15,-1 5-64-15,1 1 0 0,2 0 0 0,1-7 0 0,3-2 0 16,3-5 0-16,3-1 208 0,2-4 48 0,2-1 16 15,2-2 0-15,2 0-400 0,0-3-304 0,2 2 48 0,-1 0 16 16,2-2-64-16,-2 0-16 0,2 1 0 16,-2-1 0-16,0 3 96 0,0-4 16 0,0 1 0 0,2 0 0 15,1-1-256 1,0-3-48-16,-2 0-16 0,2 0 0 0,3-2-1824 0,0-3-352 0,2 1-80 16,-1-4-11360-16</inkml:trace>
  <inkml:trace contextRef="#ctx0" brushRef="#br0" timeOffset="78576.62">16655 9246 43311 0,'-2'2'3840'0,"-1"-4"-3072"0,1-2-608 0,3 2-160 16,1-2-192-16,3-1-80 0,3 1-16 0,4-3 0 31,8-8-2432-31,8-1-480 0,8-6-112 0,5 1-16 0,1 3 3136 0,3 0 608 0,3 5 128 16,-5 1 32-16,-3 5-224 0,-6 4-32 16,-2 3-16-16,-3 3 0 0,-6 0-176 0,-2 4-128 15,-3-1 192-15,-3 1-192 0,-4 2-1984 16,-3-2-512-16</inkml:trace>
  <inkml:trace contextRef="#ctx0" brushRef="#br0" timeOffset="78901.95">17447 9191 49759 0,'7'0'2208'0,"-3"0"448"0,-1-2-2128 0,2 2-528 16,0-2 0-16,1 0 0 0,3 2-1280 15,3-2-384-15,9-4-64 0,7-2 0 0,6 2-320 0,2-3-64 16,-1-1-16-16,-6 4 0 0,-1 3 1744 0,-7-2 384 0,-5 5 0 0,-5-2 0 16</inkml:trace>
  <inkml:trace contextRef="#ctx0" brushRef="#br0" timeOffset="79253.03">18238 8850 46991 0,'-5'6'4176'0,"-2"1"-3344"0,-3-4-656 0,2 3-176 16,3-2 512-16,3-1 64 0,-1 0 0 0,-3 6 16 15,-4 1-3664-15,-3 6-720 0,0 2-160 0,2 5-16 0,1 0 1248 0,3 6 256 0,-1 2 48 0,1 6 16 31,0 1 400-31,-2 7 80 0,0 8 0 0,1-1 16 16,-1-2 2416-16,2 0 496 0,0-8 80 0,1-3 32 0,2-4-928 16,2-5-192-16,1-6 0 0,1-7-10336 15</inkml:trace>
  <inkml:trace contextRef="#ctx0" brushRef="#br0" timeOffset="79882.63">17873 7299 45151 0,'-6'3'4016'0,"1"-1"-3216"0,1 0-640 0,4 0-160 0,3 1-272 0,-1-2-96 0,-1 4-16 16,3 1 0-16,4 4-720 0,3-3-160 0,6 3-16 0,3 1-16 0,3 2 1296 0,2-2 128 0,5 6 80 0,1-1 32 0,3 8-240 0,2-1 0 0,2 6 0 0,1 3 0 0,0 0 176 0,5 5 144 0,0 1 16 0,3 3 16 0,3 4-32 0,2 3 0 0,2 1 0 0,-3 2 0 0,-1 3-64 0,-4 0 0 0,-5 0-16 15,-6 5 0-15,-6 8-48 0,-7 0-16 0,-5 8 0 0,-9-2 0 0,-4-1 64 0,-4 5 16 0,-5-1 0 0,-2 0 0 16,-3-1 192-16,-1-8 64 0,-1-10 0 0,-1-4 0 15,-1-6 0-15,1-5 0 0,-1-4 0 0,0 1 0 0,0-2-256 0,-1 0-32 16,0-2-16-16,-1-3 0 16,1 2-624-16,-2-5-128 0,-1-1-32 15,-1-2-20656-15</inkml:trace>
  <inkml:trace contextRef="#ctx0" brushRef="#br0" timeOffset="82861.3">19546 8197 14735 0,'-6'-3'1312'0,"2"0"-1056"0,1 2-256 0,1-3 0 16,2 4 3472-16,2-2 640 0,-1 2 128 0,3-4 32 0,0-2-1200 0,5-3-224 0,3-1-48 0,6-2-16 0,0-1-1584 0,6 4-320 0,2-4-64 0,5 3-16 15,3 0-352-15,2 4-64 0,-4 0 0 0,3 2-16 0,3 4-368 0,2 0 0 0,1 4 0 0,-1 0 0 16,1 2-512-16,3-4 0 0,-1 2-16 0,3-4 0 15,-2 0 48-15,2-4 16 0,-2-1 0 0,-2 1 0 16,-4-3-752-16,-1-1-128 0,3-2-48 0,-2 0-15264 0</inkml:trace>
  <inkml:trace contextRef="#ctx0" brushRef="#br0" timeOffset="83243.03">19687 8453 30399 0,'-18'-1'2704'0,"5"-2"-2160"0,2 3-544 0,4 0 0 0,3 0 896 0,3 3 80 0,-2-3 16 0,0 1 0 16,-5 2-624-16,1-1-128 0,-1 2-32 0,2-4 0 15,2 2 352-15,3-2 64 0,1 0 16 0,4 0 0 16,2-2 496-16,4 2 96 16,4-3 32-16,3 3 0 0,3-1-368 0,3 1-80 0,4-2-16 0,5-2 0 15,2 1-352-15,2-3-64 16,3 0 0-16,7 0-16 0,4-1-368 0,3-3 0 0,4-1 0 0,-1 1 128 15,-1 0-352-15,-2-3-64 0,-2 1-16 0,-2-2-13088 16,-1 2-2624-16</inkml:trace>
  <inkml:trace contextRef="#ctx0" brushRef="#br0" timeOffset="84479.9">22358 7586 24879 0,'1'0'2208'0,"1"3"-1760"0,0-3-448 0,-1 0 0 0,1 1-1728 0,-1 2-416 0,0-1-96 0,3 2 0 0,-1 2 1184 0,2 0 240 0,-1 0 48 0,0 0 16 15,-2 2 2896-15,1-2 576 0,-1 0 112 0,1 0 32 0,0 1 336 0,0 0 64 0,1-1 0 0,0 0 16 0,0-1-1616 0,1 2-336 0,1-4-64 0,-1-2-16 0,1-1-800 0,2-1-144 0,-1-1-48 0,1-2 0 16,-1-2-32-16,1 0-16 0,0-3 0 0,-2-1 0 15,1 3 48-15,-2-6 16 16,-1 3 0-16,-1-2 0 0,-1-3 80 0,0 2 16 16,-2-3 0-16,0-3 0 0,-2-2 128 0,0-1 16 15,-2-2 16-15,2 0 0 0,-1-2-96 16,0-2-32-16,0-1 0 0,1-2 0 0,-1 0-112 0,1 1-32 0,0 2 0 0,1 3 0 16,1-1-96-16,-1 1-32 0,1 3 0 0,0 3 0 0,1 0-128 0,-1 1 0 15,0 1 0-15,1 1 0 0,-2 1 0 16,2 2 0-16,-1 0 0 0,2 2 0 0,-2 4-144 15,0-3 144-15,0 4-192 0,0-1 192 0,0 5-192 16,1-2 192-16,-1 2-192 0,1 0 192 0,0 2-144 0,1-2 144 16,-1 2 0-16,1 0-144 0,2 0 144 0,0 0-128 15,1 2 128-15,1 0-128 0,0 3 128 0,3 1-208 16,-1 4 80-16,2 2 128 0,1 5-160 0,1 4 160 16,-1 2 0-16,-1 3-144 0,1 5 144 0,-1 1-128 0,-1 2 128 15,1 1-128-15,-1 0 128 16,0-1 0-16,-2-4 0 0,1-2-128 0,0-3 128 0,1 0 0 0,2 0 0 15,3-6 0-15,-1 1 0 16,3-3 0-16,0 1 0 0,0-2 0 0,0-1 0 0,2-3 0 16,2 4 0-16,1-4 0 0,0 2 0 0,-2-2 0 0,0 1 0 0,-1-5 0 15,1 0 0-15,-3-2 0 0,-1 0 0 0,-3-3 0 16,1 0 0-16,-3-3 0 0,-2 0 0 0,0-3 128 16,-1 0 192-16,-1 0 64 0,0-4 0 0,-1-3 0 0,0 2 48 15,-1-6 16-15,0-1 0 0,-1-1 0 16,0-2-80-16,-2-5-16 0,0 1 0 0,-1-4 0 0,0-1-208 0,2 1-144 15,-4-5 192 1,2 3-192-16,-1-2 128 0,1-1-128 0,0 0 0 0,0 2 0 16,0-2 0-16,1 0 0 0,2 2 0 0,-2 3 0 15,2 0 0-15,0-2 0 0,0 1 0 16,0 1 0-16,2 0-304 0,0-1-16 0,0 3 0 0,1-1 0 16,1 3-128-16,1 0-16 0,2 0-16 0,1 0 0 15,3 0-128-15,1 2-32 0,2-2 0 16,0 4 0-16,3-1-224 0,0 3-48 0,0 0-16 0,1 4-18928 0</inkml:trace>
  <inkml:trace contextRef="#ctx0" brushRef="#br0" timeOffset="84936.13">24142 6397 31327 0,'-2'-5'2784'0,"-1"4"-2224"0,1-2-560 0,1 3 0 0,1 0 1024 0,0 0 80 0,1 0 32 0,-1 0 0 0,1 0-816 0,-1 0-144 0,3 0-48 0,-3 0 0 0,0 0 416 0,0 0 80 0,0 0 16 16,0 0 0-16,0 0-48 0,-9 20 0 0,4-14 0 15,-2 3 0-15,-3 1-224 0,-1 2-48 16,-3 0-16-16,-1 7 0 16,-2 1-16-16,-3 2 0 0,0 0 0 0,-1 4 0 0,-1 1 0 0,-1 3 0 15,-3 5 0 1,-2 4 0-16,1 1-288 0,0 1 160 0,0 2-160 0,1-2 128 15,0 0-128-15,2 1 0 0,1 1-192 16,2-1 192-16,2-1-272 0,1-1 64 0,0 3 16 0,2-3 0 16,3 1 192-16,0-5-176 0,5-1 176 0,2-4-160 15,2-1 160-15,4-4 128 0,2 3-128 0,3-1 176 16,5 1-176-16,0-5 0 0,1-1 144 0,6 3-144 16,7 2-304-16,7 7-128 0,5-1-16 0,5 4-11984 15,4-3-2400-15</inkml:trace>
  <inkml:trace contextRef="#ctx0" brushRef="#br0" timeOffset="86783.19">24262 7032 32255 0,'-5'0'2864'0,"0"-2"-2288"0,2 2-576 0,2 0 0 16,-1 0 1408-16,2 0 192 0,0 0 16 0,0 2 16 0,-1-2-608 0,0 0-112 0,1 0-16 0,0 0-16 0,0 0-368 0,0 0-64 0,0 0 0 0,0 0-16 0,18 11-176 0,-11-6-48 0,-1 2 0 0,1-1 0 0,1 1-32 0,-1 3-16 0,2 1 0 0,-1 2 0 0,1 3-160 0,0 0 0 16,-2 2 0-16,2 2 0 0,-1-1 128 0,1 3-128 15,0-4 192-15,-2 2-64 16,2 0-128-16,1-3 0 0,-2-1 0 0,2-3 128 0,-1-3 0 15,1 0-128-15,0-2 192 0,0-2-64 0,-1-1-128 16,1-2 0-16,0-1 0 0,0-2 0 0,2 0 0 0,1-5 0 16,0-1 0-16,1-1 0 0,0-3-128 0,0-3 128 0,3-1 0 0,-4 0 0 15,1-5-224-15,-3 3 32 16,-2 2 0-16,-2 0 0 0,-3 2-64 0,-2 2 0 0,-2 1 0 0,0 3 0 16,-1 5 112-16,-3 1 16 0,0 1 0 15,0 4 0-15,-1 2 128 0,-2 6 0 0,1-1 0 0,0 4 0 16,2-1 0-1,1 5 0-15,1-4 0 0,2 2 0 0,4-2 0 0,0-1 0 0,2 1 0 16,0-3 0-16,3-2 0 0,1 0 0 16,1-4 0-16,1 2 0 0,1-3 0 0,-1-2 128 0,0-2-128 0,-1 0 128 0,-1-2-128 0,0-2 192 15,-1 0-64-15,-2-2 0 0,-1-2 32 0,1 0 16 16,-1-4 0-16,-1 1 0 0,-2 1 112 0,1-2 32 16,0 0 0-16,0-4 0 0,-1-1-64 0,1-1 0 15,-1 0 0 1,-1-2 0-16,0-2-96 0,2-2-32 0,-1 1 0 0,-1-2 0 15,1 4-128-15,-1-4 160 0,-1 2-160 0,1 1 160 0,0-1-160 0,0 2 0 0,1 0 0 0,-1-1 128 32,0 3-368-32,0 3-80 0,-1 0 0 0,2 2-16 15,-2 4-416-15,2-1-80 0,-1 4 0 0,0 0-12240 0,2 4-2448 0</inkml:trace>
  <inkml:trace contextRef="#ctx0" brushRef="#br0" timeOffset="87381.4">25304 7241 9215 0,'0'-2'816'0,"0"1"-656"0,-2 1-160 0,2 0 0 0,0 0 1936 0,0-3 368 0,0 3 64 0,0 0 0 0,0-2 512 0,0 0 80 0,0 2 32 0,0 0 0 0,0 0-768 0,0 0-160 0,0 0-16 0,0 0-16 0,0 0-944 0,0 0-192 16,0 0-48-16,0 0 0 0,0 0-528 0,-21 7-96 16,18-2-32-16,-2 3 0 0,1 1-192 0,-1 4 176 15,0 2-176-15,-1 1 160 0,0 0 0 0,1 3 0 16,0 1 0-16,0 0 0 0,1 1-32 16,0 1 0-16,1 0 0 0,1-2 0 0,2 1-128 0,0 1 0 15,2-3 0-15,0-1 0 0,2 2 0 0,0-4-176 16,-1 0 48-16,2 0 0 0,0-1-144 0,-1 1-32 0,1-1 0 0,0-1 0 31,-1-2-624-31,0-2-128 0,1-1-32 0,2-3 0 16,-1-3-1472-16,2 0-320 0,0 1-48 0,0-7-9888 0</inkml:trace>
  <inkml:trace contextRef="#ctx0" brushRef="#br0" timeOffset="87693.82">25123 7516 33167 0,'-4'0'2944'0,"3"0"-2352"15,1 0-464-15,0 0-128 16,1 0 1584-16,1 0 288 0,0-3 64 0,2 0 16 0,2 0-1136 0,3-5-240 16,3 0-32-16,3 2-16 0,2-4-256 0,2 4-48 15,-1-4-16-15,3 4 0 0,0-3-208 0,0 3 0 16,0 2 0-16,0-2 0 16,0 2-336-16,0 2-64 0,0-2-16 0,2 2-12016 0,-5-1-2416 0</inkml:trace>
  <inkml:trace contextRef="#ctx0" brushRef="#br0" timeOffset="88332.16">25656 7539 20271 0,'-4'3'1792'0,"2"-3"-1424"0,-1 2-368 15,2-2 0-15,2 0 1472 0,1 0 240 0,-1 0 32 0,1 0 16 0,4 0-464 0,1 0-80 0,1-2-32 0,5 2 0 0,0 0-240 0,1 0-48 16,2-3-16-16,0 3 0 0,0 0-384 0,0 0-80 0,1 0-16 0,-2 3 0 0,0-3-256 0,0 0-144 0,-3 0 160 0,-1 2-160 0,1-2-1232 0,-4 2-352 0</inkml:trace>
  <inkml:trace contextRef="#ctx0" brushRef="#br0" timeOffset="88822.85">26209 7255 22111 0,'-2'2'1968'0,"2"-2"-1584"0,0 3-384 0,2-3 0 0,-1 0 256 0,0 1-16 15,0 4-16-15,1-1 0 0,3 6 720 0,-2-2 144 16,1 8 16-16,1-2 16 15,-1 2 128-15,-2 0 32 0,1 3 0 0,-2-1 0 0,-1 1 0 0,0-1 16 0,0 2 0 0,-1 0 0 16,-2-2-528-16,2 3-96 0,-2 5-32 0,1-1 0 16,1 1-640-16,-1 0-384 0,1 1 64 0,1 2 0 31,0-3-544-31,1 1-96 0,2-1-32 0,-2-1 0 16,2-2-768-1,-1-1-160-15,2-1-16 0,0-2-11136 0</inkml:trace>
  <inkml:trace contextRef="#ctx0" brushRef="#br0" timeOffset="89377.29">26796 7532 23951 0,'1'0'2128'0,"1"4"-1696"0,-1-4-432 0,-1 2 0 0,1-1 448 0,0 2 16 0,3 1 0 0,1 2 0 0,1 4 1040 0,3 1 208 0,1 5 32 15,0-3 16-15,-1 4-864 0,1 1-160 0,0 1-32 0,-1-1-16 0,1-1 320 0,-2 4 64 16,0-1 16-16,-3 1 0 0,0 2-432 0,-2-5-80 16,0 2 0-16,-3-2-16 0,1 1-320 0,-1-3-64 15,-2 0-16-15,-1 0 0 0,-1 0-160 0,1-3-256 16,-2-1 64-16,0-2 16 0,0 0-128 0,0-4-16 15,-1 0-16-15,1-3 0 16,-1 0-1280-16,-2-3-256 0</inkml:trace>
  <inkml:trace contextRef="#ctx0" brushRef="#br0" timeOffset="90058.61">27233 6878 23951 0,'-5'1'2128'0,"1"1"-1696"16,0-2-432-16,2 3 0 0,0-3 3536 0,2 1 624 0,2 2 128 0,-2 0 32 16,0 2-3136-16,0 5-624 15,2 3-128-15,1-1-32 0,0 4-144 0,4 0-16 16,-1 0-16-16,1 0 0 0,1 0-224 0,-1 0 0 0,2 2 0 0,-2-1 0 16,1 2 224-16,-1-1 0 0,0 1 0 0,0 0 0 15,0 0-32-15,-1-3 0 0,-1 3 0 0,1-3 0 16,-1-3-64-16,0 0-128 0,0-1 176 0,0-3-176 15,0-2 128-15,0-1-128 0,1-3 0 0,-1-2 0 16,1-1 0-16,0-4 0 0,1 1 0 0,0-4 0 0,2-2 144 16,-1-4-144-16,2-2 0 15,1-1 144-15,-1 0-144 0,0-2 0 0,0 2 0 16,0 2 0-16,-3 2-224 0,1 2 80 16,-2 1 16-16,0 5 0 0,-2 1-192 0,-2 1-16 0,2 4-16 15,-1 1 0-15,-2 1 192 0,1-2 160 0,-1 5-208 0,2-1 80 0,-2-1 128 0,2 1 0 16,-1 0 0-16,1 0 0 0,-1 1 0 0,2-1 0 15,-1 2 0-15,0-1 0 0,1-1 0 0,-1-1 0 16,2 3 0-16,0-1 0 0,0 1 0 16,0 0 0-16,0-2 0 0,0 2 0 15,0-1 0-15,0-2 176 0,0 0-48 0,-1-2 0 16,-1 3 112-16,2-3 16 0,-1-2 0 0,0 2 0 0,1-3 0 16,0 0 0-16,0 0 0 0,1 0 0 0,-1 0-128 0,1 0 0 0,1-4-128 0,1 1 192 15,-1 0-64-15,2-3-128 0,-1-1 176 0,2 1-176 16,0-2 256-16,0-2-64 0,1 0-16 0,-1-3 0 15,0 3 32-15,0-6 16 0,-1 4 0 0,-2-4 0 16,0 0 32-16,1-3 16 16,-2 1 0-16,0-2 0 0,0-2-144 0,1-2-128 15,-3 1 144-15,1-4-144 0,-1 3-176 0,-1-1-128 16,-1 1-16-16,1 1-16 0,-2 4-368 0,-1 0-80 0,1 3-16 0,0 0-12384 16,0 5-2496-16</inkml:trace>
  <inkml:trace contextRef="#ctx0" brushRef="#br0" timeOffset="90423.19">28357 7067 31327 0,'-8'4'1392'0,"3"-2"272"0,0 2-1328 0,3 0-336 0,1-4 0 0,-1 2 0 0,1-2 176 0,0 4-48 0,-3 2 0 0,-1 0 0 0,0 4 896 0,-2-1 192 0,-1 4 16 0,0 2 16 15,-1-1-672-15,-2 1-128 0,-1 2-16 0,-3 4-16 0,-1 1 64 0,0 0 16 0,0 3 0 0,-3 1 0 0,0-1-176 0,1 1-16 16,-1-1-16-16,5 1 0 0,0-4-288 0,3-1 0 15,2 1 0-15,2-2 0 0,2 1 128 0,2-5-128 16,2 0 192-16,1-2-192 0,5 0 272 0,1-1-48 16,5-1-16-16,4-1 0 0,2-2-32 0,2 0-16 15,2-6 0-15,3 1 0 0,0-1-160 0,2-2 0 16,1 1-160-16,-1-2 160 16,-1 0-704-16,0-2-64 0,-3 1 0 0,0-2-11200 15,-1 1-2256-15</inkml:trace>
  <inkml:trace contextRef="#ctx0" brushRef="#br0" timeOffset="90684.97">27805 7473 11055 0,'15'2'976'0,"-3"-2"-784"0,3 0-192 16,-2 0 0-16,-4 0 6368 0,1-2 1232 0,3 2 240 0,6-4 48 15,14 0-6080-15,11-1-1216 0,8 2-240 0,1-4-48 0,-2 4-304 0,-8-2 0 16,-4 1 0-16,-6 0-144 16,-5 2-1008-16,-5-2-208 0,-5 0-48 0,-2 2-15104 0</inkml:trace>
  <inkml:trace contextRef="#ctx0" brushRef="#br0" timeOffset="91272.76">28190 5987 29487 0,'-15'-7'1296'0,"4"1"288"0,2 2-1264 0,4 2-320 0,3-1 0 0,2 2 0 0,-2 1 640 0,1-5 64 0,1 1 0 0,-1-3 16 16,3-2 240-16,3 3 32 0,3-3 16 0,2 6 0 31,1 1-416-31,1 2-80 0,3 5 0 0,0 4-16 0,3 1 208 16,1 5 64-16,2 1 0 0,0 2 0 0,4 2-256 15,-1 2-32-15,4 6-16 0,3 0 0 16,3 4-80-16,1 3 0 0,3-1-16 0,0 5 0 0,1-5-96 0,-1 5-16 0,3-1 0 0,0 3 0 16,-2 2 0-16,-2-1-16 15,-3-1 0-15,-1 0 0 0,1 3-48 0,-2 3 0 0,0-2 0 0,-4-1 0 0,-1-2 0 0,-4-1-16 32,-2 0 0-32,-4 0 0 0,-5 0-16 0,-3-3 0 15,-4 3 0-15,-2 0 0 0,-2-1-160 0,-4 2 0 16,1 3 0-16,-7 0 0 0,-2-2 0 0,-4-2 0 15,-3-2 0-15,-3 1 0 0,1-6-256 0,-1 1 32 0,-1-2 0 0,-2 1 0 32,2-6-400-32,0 1-80 0,-1-3 0 0,2-4-16 0,1-1-144 0,1-1-32 0,0-4 0 15,1-1-17504-15</inkml:trace>
  <inkml:trace contextRef="#ctx0" brushRef="#br0" timeOffset="92380.7">21922 8145 36863 0,'-10'2'3264'0,"2"0"-2608"0,5 0-528 0,1 0-128 0,2 0 0 0,-1-2 0 0,-4 4 0 0,-2 1 0 0,-2 2-848 0,0 2-160 0,3-2-16 0,4 2-16 0,3-2 1232 0,4-2 240 0,5 2 48 0,5-4 16 0,4-2 272 0,7 1 48 0,7-1 16 0,1-4 0 16,7 0 32-16,4-3 16 0,5-2 0 0,6 2 0 15,1-3-496-15,1 2-112 0,4 2-16 0,6-2 0 16,8 0 0-16,7-1-16 0,9 0 0 16,3 0 0-16,-9 4-240 0,11 0 144 0,8-2-144 15,5 1 128-15,6 1 48 0,-1 1 0 0,-11 3 0 0,14-4 0 0,10 1-176 16,7 0 192-16,0 0-192 0,1-3 192 0,-6 0 64 0,8-6 32 15,9 2 0-15,0-6 0 0,-9 1-32 16,8-1 0-16,9 0 0 0,4-4 0 16,-2-2 0-16,1 1-16 0,4 2 0 0,1 3 0 0,4 2-112 15,-1 2 0-15,0 0-128 0,-4-1 192 16,-7 6-48-16,4 1-16 0,-1-1 0 16,-1 4 0-16,-9 0-128 0,3 4 0 0,1 4 0 0,-2 2 128 0,-7-1-128 0,-3 4 0 15,-5 2 0-15,-5 0 0 0,-8 2 0 0,-1 1 0 16,-2-2-224-16,-4-3 80 0,-5-3-176 0,-4-1-16 15,-7-3-16-15,-7-3 0 0,-6-6 352 0,0-4-176 0,-3-3 176 16,-4-3-128-16,-1-7-176 0,-5-5-16 0,-5-5-16 16,-3-8-19744-16</inkml:trace>
  <inkml:trace contextRef="#ctx0" brushRef="#br0" timeOffset="93817.39">23579 9499 46991 0,'-5'0'4176'0,"3"0"-3344"0,2-1-656 0,2 1-176 0,0-2-768 0,1-2-176 15,0-1-32-15,1-1-16 0,2-5 560 0,0-2 112 0,3-5 32 0,-2-1 0 0,1 1 288 0,-1-2 0 0,-1-2 176 0,1-3-176 0,-1-1 544 0,-1-3 0 0,1-3 0 0,0-2 0 0,-1-3 48 0,1-5 16 0,0-2 0 0,1 0 0 0,0-4-176 0,3-2-48 16,0 2 0-16,2 1 0 0,2 0-224 16,-2 5-160-16,2 2 192 0,1 7-192 0,-2 4 0 0,2 5 0 15,0 3 0-15,0 3 0 0,-3 6 0 16,2 0 0-16,-2 5 0 0,0-1 0 0,0 7-176 0,-3 1-32 15,1 3-16-15,0 3 0 0,0 7-16 0,0-1 0 16,0 4 0-16,1 3 0 0,0 3 240 0,-1 2-192 16,1 3 192-16,0 1-192 0,-1 4 192 0,0-1 0 15,-1-1 0-15,-1 1-144 0,0-3 144 0,0-2 0 16,1 3 0-16,0-1 0 0,-1-1 0 0,2 2 0 0,0-1 0 16,1-2 0-16,0-1 0 0,2-3 0 0,-1-2 0 0,2-1 0 15,-1-3 0-15,1-2 0 0,0-2 0 16,-1-1 0-16,2-1 128 0,0-1 0 0,1 0 0 15,-1-1 0-15,-2 0 64 0,2 0 0 0,-1-2 16 0,1 0 0 16,-2 0-208-16,0-2 128 0,0 1-128 0,-2-4 0 16,1 2 0-16,-3-1 0 0,0-2 0 0,0 0 0 15,-1-5 320-15,-3 1-48 0,2 1 0 0,-4-4 0 16,1-1 80-16,-2-2 16 0,0-2 0 0,-1-2 0 0,-1-2 112 16,0-5 32-16,-1-5 0 0,-2-6 0 0,1 1-224 15,-1-4-32-15,0-7-16 0,0-4 0 0,1 2-80 0,0-1-16 16,2 3 0-16,0 2 0 0,0 5-144 0,2 0 0 15,0 4 0-15,-1 2 0 0,2 0 0 0,-1 5-176 16,2-2 48-16,-2 2 0 16,0 4-320-16,1 2-48 0,2-2-16 15,0-1 0-15,1 1-80 16,2 4-32-16,1 0 0 0,-2 4 0 0,2-1-208 0,-2 0-64 16,0 2 0-16,0 1 0 0,-1 2-32 0,-1 2-16 15,-2 0 0-15,0 0 0 0,-1-1-864 0,1 4-176 0</inkml:trace>
  <inkml:trace contextRef="#ctx0" brushRef="#br0" timeOffset="94291.69">25395 7978 35935 0,'0'-8'1600'0,"0"3"320"0,1 0-1536 0,1 1-384 0,1 2 0 0,0 0 0 0,-1 0-560 0,2-1-176 0,2 0-32 0,3-5-16 0,-1 2 784 0,0 1 256 0,-3 1 0 0,-2 4 0 0,-1 0 512 0,-5 4 96 0,-2 2 32 0,-2 3 0 32,-3 5 16-32,-2 0 16 0,-4 5 0 0,-1 1 0 0,-1 2-368 0,-2 0-80 15,-2 6-16-15,0 0 0 0,-1 0-96 0,1 5-32 16,-1-1 0-16,0 2 0 0,2 1-208 0,2 0-128 16,-2 0 160-16,2 3-160 0,0-4 192 0,3 2-64 0,0 4-128 0,4-5 192 15,1-2-192-15,1 4 0 0,-1 6 128 0,1 3-128 16,1 1 0-16,1 0 176 0,0-3-176 0,3-3 160 15,1 0-16-15,3-3 0 0,2 1 0 0,2 1 0 16,4-3-16-16,2 2 0 16,3-3 0-16,3 3 0 0,4 0-128 0,1-1-272 15,3 0 64-15,2-3 16 16,2-1-496-16,3-3-80 0,1 2-32 0,-1-3 0 16,1 3-592-16,-3-9-112 0,-2-1-32 0,3-4-15584 0</inkml:trace>
  <inkml:trace contextRef="#ctx0" brushRef="#br0" timeOffset="95878.8">25801 8526 34095 0,'-3'0'3024'0,"2"1"-2416"0,0 1-480 0,1-2-128 0,1 0 448 0,0 0 80 0,-1 2 16 16,1-2 0-16,2 0 144 0,-1 1 16 0,1 2 16 0,-3-3 0 0,0 0-352 0,0 0-80 0,0 0-16 16,0 0 0-16,0 0 128 0,0 0 32 0,0 0 0 0,0 0 0 0,0 0-64 0,0 0-16 0,7 20 0 0,-8-18 0 0,0 1 0 0,-2 0 0 0,2 0 0 0,-1 0 0 15,-1 0-16-15,-1-2 0 0,2 2 0 0,-1-1 0 0,2-1-48 0,-1-1-16 16,1 3 0-16,-1-3 0 0,2 0-80 0,0-3-32 16,0 3 0-16,0-1 0 0,0 1-32 0,0 0 0 15,0 0 0-15,0 0 0 0,0 0-128 0,0 0 0 16,0 0 0-16,0 0 128 0,0 0-128 0,0 0 0 15,0 0 0-15,0 0 0 0,-11 20 0 0,7-11 0 16,2-6 0-16,-2 3 0 0,1 1 0 0,-1-4 0 16,-1 1 0-16,1 1 0 0,2-4 0 0,-1 3 0 15,1-2 0-15,-1 1 0 0,2-2 0 0,0 2 0 16,1-3 0-16,-1 0 0 0,1 0 0 0,0 0 0 0,0-3 128 0,0 3-128 16,0 0 0-16,0 0 0 0,0 0 144 0,0 0-144 15,0 0 208-15,0 0-16 0,0 0-16 0,0 0 0 16,0 0 0-16,0 0 0 15,0 0 0-15,0 0 0 0,0 0-176 0,0 0 128 0,0 0-128 16,0 0 128-16,0 0-128 0,0 0 0 0,0 0 0 0,0 0 0 16,2 27 0-16,-1-17 0 0,2 0 0 0,-1 5 0 15,2 1 0-15,0 0 0 0,1 3-144 0,1-1 144 0,0 0 0 16,0 0-192-16,2 1 192 0,-2-1-160 16,1-1 160-16,-1 1-192 0,2-5 192 0,-3 2-192 0,1-1 192 0,-1 1 0 15,0-2 0-15,-1-3 0 0,0 1 0 0,0-1 0 16,1-2 0-16,0 0 0 0,1-4 0 0,-1 2 0 15,0-3 0-15,0-3 0 0,1 1 128 0,-1-2-128 16,1-2 128-16,1-1-128 0,0-1 128 0,0-2-128 16,1-3 128-16,0-2-128 0,2-3 0 0,0-2 0 15,0-2 0-15,0-3-128 0,2-3 128 0,0-1 0 16,-1-2 0-16,-1-1 0 0,-1 5-240 0,0-2-16 0,0 3 0 16,-1 5 0-1,-1 3-16-15,-1 5-16 0,-2 4 0 0,0 2 0 0,-1 4 96 0,1 0 0 0,1 3 16 0,0 0 0 16,-1 4-32-16,1 0-16 0,2 2 0 15,0 0 0 1,-1 1 80-16,2 3 16 0,-2-3 0 0,0 2 0 16,1 0 128-16,1-2 0 0,-1 3 0 0,1-3-128 15,-1 1 128-15,2-1 0 0,-1 2 0 0,1-1 0 16,0 0 0-16,-1 2 0 0,0-4 0 0,0 4 0 0,1-3 0 16,-1 0 0-16,-1-2 0 0,0 0 0 15,2 0 0-15,-2 0 0 0,1 0 0 16,-2-1 0-16,0-1 128 0,-1 0-128 0,0-2 160 0,-1-1-160 0,0 0 320 0,-1-2-48 15,2-1 0-15,-1-1 0 0,2 1 48 0,-1-4 0 16,1-1 0-16,0 1 0 0,-1 1-64 0,2-2 0 16,-3 0 0-16,1-1 0 0,-1-1-96 0,1-1-32 15,-1 0 0-15,1 0 0 0,-2-2 16 0,1 0 0 16,-1-1 0-16,0 1 0 0,1 0 144 0,-2-2 32 16,1-2 0-16,-1-1 0 0,2-1-16 0,0-5 0 15,0-1 0-15,-1-2 0 0,1 2-304 0,0 0 0 0,-1-5 0 16,0 3 0-1,-1 1-224-15,1-3-160 0,-1-3-16 0,0 3-16 16,0-1-400-16,-2 4-80 0,0 0 0 0,0 8-16 16,-1 2-304-16,0 2-64 0,-1 5-16 0,1 1-18000 0</inkml:trace>
  <inkml:trace contextRef="#ctx0" brushRef="#br0" timeOffset="96374.02">26910 8720 24879 0,'-6'2'2208'0,"1"0"-1760"0,0-2-448 0,2 1 0 0,2-1 2608 0,1 0 432 0,0 0 96 0,-1 3 0 0,0-3-1696 0,-1 0-352 0,1 0-64 0,0 2 0 0,1-2-592 0,0 4-112 0,0-2-32 0,0-2 0 0,0 0-288 0,0 0 128 16,-3 23-128-16,1-13 0 0,-2 2 304 0,0 2-48 16,0 4-16-16,-1 1 0 0,-2 0-64 0,1 4-16 15,0 4 0-15,0-1 0 0,1 0-16 0,-1 1 0 16,2 1 0-16,-1 1 0 0,3-3-144 0,-1 1 0 0,2-1 0 31,2-1 0-31,0-2 0 0,3-4 0 0,2-1 0 0,2-2 0 16,0-3 0-16,3-1-192 0,3-2 64 0,1-3 128 0,2 2-320 0,2-6 48 0,2 0 16 0,0 0 0 47,0-3-304-47,-1 0-48 0,-2-3-16 0,-2 1-11344 0,-1-2-2256 0</inkml:trace>
  <inkml:trace contextRef="#ctx0" brushRef="#br0" timeOffset="96638.84">26729 9062 33167 0,'-10'3'1472'0,"3"-1"304"0,1 0-1424 0,2 1-352 16,3-3 0-16,1 0 0 0,0 1 128 0,0-1-128 16,0 2 160-16,1 1-160 0,0 0 1104 0,4-3 128 15,0 3 32-15,1-2 0 0,3-1-496 0,1 3-80 0,1-6-32 16,3 2 0-16,1 1-352 0,-1-3-80 0,2 0-16 0,2 0 0 15,-1 0-208-15,0-4-160 0,2 1 32 16,-1 0 0 0,1 0-1088-16,0 0-224 0,-2-3-32 0,0 4-15120 0</inkml:trace>
  <inkml:trace contextRef="#ctx0" brushRef="#br0" timeOffset="96884.13">27307 9053 40543 0,'-1'0'1792'0,"1"0"384"0,0 0-1744 15,0 0-432-15,1 0 0 0,0 0 0 0,1 0 480 0,3-3 16 16,2 2 0-16,2-1 0 0,4-2-496 0,3-1 0 0,0 1-128 0,0 1 128 31,1-1-512-31,1 2 0 0,0-2 0 0,1 1 0 16,-1 1-832-16,0 1-144 0,-1 1-48 0,-2 0-14768 0</inkml:trace>
  <inkml:trace contextRef="#ctx0" brushRef="#br0" timeOffset="97632.72">27926 8736 31327 0,'-2'4'2784'0,"-1"-1"-2224"0,3 0-560 0,0-3 0 0,2 3 1104 0,-1-2 112 0,0 5 32 0,0 0 0 0,3 4-32 0,1 3 0 0,4 1 0 0,-1 4 0 0,2-1-752 0,2 3-144 15,1 0-48-15,0 1 0 0,0 1-128 0,-1 0-16 16,-1 3-128-16,-1-3 192 0,0 4-368 0,-2 3-80 0,-2-1 0 0,-4 0-16 31,-1-2-496-31,-2 5-112 0,0 2-16 0,-2-3 0 16,1-1-1968-16,0-4-400 0,-1-9-64 0,2-4-9920 0</inkml:trace>
  <inkml:trace contextRef="#ctx0" brushRef="#br0" timeOffset="104020.9">29868 8057 36863 0,'-9'0'3264'0,"4"0"-2608"0,4 0-528 0,1 0-128 0,1 0 560 0,0 0 80 0,-2 0 0 0,1 0 16 0,1 0-144 0,3 0-16 0,2 3-16 0,-6-3 0 0,20 10-208 0,-8-4-32 0,2 4-16 0,1 2 0 0,2 1 0 0,0 5 0 0,2 2 0 0,2 5 0 0,0 4-32 0,1 2 0 15,1 4 0-15,0 2 0 0,0 1-192 0,3 3 0 0,2 1-144 0,1 3 144 0,2 2 0 0,1 0 0 0,2 1 0 0,0-1 0 0,0 0 0 0,0-5 0 16,2 1 0 0,-1-2 0-16,1 1 0 0,-3-1 0 15,-2 0 0-15,-4 0 0 0,-2-2 0 16,-4 2 0-16,-4 2 0 0,-3 2 0 15,-4-4 288-15,-6 3-48 0,-2-3-16 0,-4-3 0 0,-3-3 80 16,-5 3 16-16,-3-1 0 0,-3 3 0 0,-1 6 32 0,-2-7 16 16,-2 4 0-16,2-1 0 15,0 4-720-15,1-7-144 0,1-4-16 0,3-6-16 0,2-4-768 16,3-4-160-16</inkml:trace>
  <inkml:trace contextRef="#ctx0" brushRef="#br0" timeOffset="107769.46">28365 9062 10127 0,'-3'-3'896'0,"0"1"-704"0,3 0-192 0,0 2 0 0,1 0 320 0,-1 0 48 0,0-2 0 15,0-1 0-15,0 2 272 0,-1-1 64 0,1-2 16 0,0 4 0 0,0 0 2016 0,1 0 400 0,-1 0 64 0,0 1 32 0,2 2 320 16,-2 0 64-16,0 2 16 0,1-1 0 0,-1 0-2112 0,1 2-432 0,0 0-64 0,2 0-32 0,0 1-544 0,2-1-96 0,2 0-32 16,1 0 0-16,1 0-320 0,2-1 128 0,1 0-128 0,2 1 0 0,0 1 0 0,-1-1 128 0,2 1-128 0,-1-1 0 15,-2 3 128 1,-2-3-128-16,-1 4 128 0,-3 0-128 0,-3 2 176 0,-1-2-48 0,-4 5 0 0,0-1 0 0,-2 1 192 15,-1-2 16-15,-1 3 16 0,0-1 0 0,0 1-80 0,0 0-16 0,2-2 0 0,-1 1 0 0,2-2-128 16,1 2-128-16,-1-1 192 0,2 1-192 0,1-3 0 0,1 0 0 0,1-2 0 0,-1 0 0 0,1 2 0 0,1-3 0 16,-2 2-128-16,2 0 128 0,-3-1-128 0,0 0 128 0,-2-1-208 0,-1 2 80 0,-2 0-224 0,-4-1-32 15,-1 2-16-15,-2 1 0 0,-3 0-80 0,-4 0-16 0,1 3 0 0,-3-1 0 0,0-2 32 0,-1-1 0 16,2 1 0-16,0-3 0 0,1 0 32 0,3-2 16 0,4-4 0 0,1-2-11584 16,3 0-2320-16</inkml:trace>
  <inkml:trace contextRef="#ctx0" brushRef="#br0" timeOffset="109855.09">29390 8743 23951 0,'-3'0'2128'16,"-1"0"-1696"-16,3 0-432 0,1 0 0 0,1 0 288 0,-1 0-32 0,-1 0 0 0,-1-3 0 0,0 1 512 0,0 0 80 16,-1 0 32-16,1-2 0 0,0 2 176 0,2-2 32 0,-1 0 16 0,1 2 0 0,0-2 400 0,1-2 80 0,-1 1 16 0,2 0 0 0,-2 3-592 15,0-5-112-15,-2 1-32 0,1 3 0 0,0-4-352 0,-2 1-64 0,1 2 0 0,-1-2-16 0,0 4-64 0,0-2-16 16,0 2 0-16,0-2 0 0,-1 4-128 0,1 0-32 15,-1 0 0-15,0 1 0 0,1 2-192 0,-2-1 176 16,0 4-176-16,1 0 160 0,0-1-160 0,1 4 0 0,0 0 0 0,-1-2 0 16,2 2 0-16,-2 1 0 0,0 2 128 15,2-2-128-15,-2 2 288 0,1-2-32 0,0 3 0 16,-1-1 0-16,2-2-80 0,1 2-32 0,-2-2 0 0,3-1 0 16,0-2-144-16,1 2 0 0,1-2 144 15,1 2-144-15,0-3 0 0,2 0 0 0,1 0 0 0,0-2 0 16,2-1 0-16,0 0 0 0,1 0 0 0,1-2 0 0,0-1-176 0,1-1 176 15,-1-2-208-15,1 0 80 0,-1-4 128 0,0 1 0 16,-2 0 0-16,1 0 0 0,-2-4 0 0,1 0 176 16,-2 1-176-1,0 0 192-15,-1-4 192 0,0 1 32 0,0-2 16 0,-1 2 0 16,-1-1 64-16,1-1 16 0,0 0 0 0,-2 2 0 16,1-4-128-16,-2 3 0 0,1-2-16 0,0 4 0 0,-1 0-368 15,-1 4 0-15,-1 1 0 0,-2 2 128 0,1 1-128 0,-3 3 0 0,-1 3 0 0,-2 1 0 16,-2 2 0-16,-1 4-240 0,-2-1 64 0,-2 4 16 15,0 2 160-15,-1 1 0 0,0 0 0 16,-2 2 0 0,2 2 0-16,2 1 0 0,-1-3-160 0,2 0 160 0,2-2 0 0,1 0 0 15,4 2 0-15,1-5 0 16,1-1 0-16,3-2 0 0,1-1 0 0,3-2 0 0,2 2-128 0,2-3 128 0,3-2 0 16,1-2 0-16,3 0-272 0,1-2 48 15,2-4 16-15,0 0 0 0,3-1 208 0,0 0-192 0,1-3 192 0,0-2-192 0,0-3 192 16,-3 1-192-16,0 0 192 0,-2-1-192 15,-3 3 192-15,-3-3 0 0,-1 2 0 0,-4 1 0 16,-1 2 320-16,-2-3 48 0,-2 4 16 16,-2-3 0-16,-1 1 192 0,-2-1 32 15,-2 1 16-15,-2 2 0 0,-1 1-320 0,-1 1-64 16,0 4-16-16,-3 1 0 0,2 4-224 0,-2-2-208 0,1 2 32 16,-1-2 16-16,3 5-80 0,0-1-16 0,1 1 0 0,0 2 0 0,3 1 64 0,-1 0 16 15,2-2 0-15,1 2 0 16,1 0 176-16,2-1 0 0,-1 1 0 15,3-3-128-15,0 2 128 0,0-1 0 0,3 0 0 0,1 2 0 16,-1-2-192-16,1-2 32 0,1 1 16 0,0-1 0 16,1 0-16-16,0-2 0 0,0-4 0 15,2 2 0-15,-2-2 160 0,0-2-128 0,2-1 128 16,-2 0-128-16,0-1 128 0,0-2 176 0,-1-4-48 0,1 1 0 16,-1-3 128-16,0-1 32 0,0 0 0 0,-1-3 0 15,1 0 16-15,0-3 0 0,1-3 0 0,0 0 0 16,0-1-144-16,1 1-32 0,0 1 0 0,-1 1 0 15,0 2-128-15,-1 5 0 0,-1 3 0 0,-2 2 0 16,1 4-144-16,-3 0-16 0,0 4 0 0,-1 2 0 16,-3 3-384-16,-1-2-80 0,-1 7-16 15,-4-1 0-15,0 3 320 0,-4 2 48 0,1-1 16 0,-3 5 0 0,0-5 256 16,0 3 0-16,1-1 176 0,0 1-176 0,3 0 400 0,-1-3-16 16,3 0-16-16,3 0 0 0,1-1-192 0,1-3-48 15,1 1 0-15,3-3 0 0,0 2-128 0,2-3 0 16,1-2 0-16,1 1 0 0,2-2-160 0,1 1-16 15,3-4 0-15,0 0 0 0,4 0-48 0,0-3-16 16,3 0 0-16,2-1 0 0,0 0 96 0,2-4 16 16,0 1 0-16,0 0 0 0,-2 1 128 0,-2-3 0 15,-1 3 0-15,-4-1-128 0,-1 0 128 0,-4 1 0 16,-1 0 0-16,-2 1-128 0,-2 0 320 0,-2 0 80 0,-2 2 16 16,-2-4 0-16,0 4 288 0,-1-2 48 0,-1 0 16 0,-2-1 0 15,1 1-432-15,-2 1-80 16,0-2 0-16,0 2-128 0,1-2 128 0,1 2-128 0,0-1 0 15,1 1 0-15,-1 2 0 0,2 1 0 0,-1 1 0 0,-1 0 0 16,1 0 0-16,1 3-176 0,-2 0 32 16,0 1 0-16,0 2-112 0,-1-2 0 0,1 2-16 0,-2 0 0 15,1 3 272-15,-1-3 0 0,0 1 0 0,1 2 0 16,0-2 0-16,0 2 0 0,1-3 0 0,1 0 0 0,1 0 256 16,1 1 16-16,3-4 0 0,1-1 0 0,1 0-272 15,1 1 0-15,1-3 128 0,2 1-128 16,1-1-320-1,2-1-112-15,3-2-16 0,5-4-16 0,5-4-800 0,7-7-144 16</inkml:trace>
  <inkml:trace contextRef="#ctx0" brushRef="#br1" timeOffset="-193691.18">9024 10688 28559 0,'-34'-4'2544'0,"10"-2"-2032"0,3 0-512 0,9-1 0 0,7 7 3152 0,6-2 544 0,0 1 96 0,3-4 32 0,4-5-3280 0,9-2-544 0,15-2-320 0,19-6 32 0,13 2-448 0,20-5-96 0,20 1 0 0,17 0-16 0,16 1 496 0,20-1 96 0,19-3 32 15,11 5 0-15,6 4 384 0,-5 0 80 0,-8 5 16 0,28 0 0 16,22 2 112 0,12-3 16-16,7 2 16 0,-3-5 0 0,0 1 32 0,-2-2 0 0,-2 0 0 0,4-5 0 31,0 1 64-31,6-1 16 0,4 2 0 0,-5-4 0 15,-6 1 176-15,1 0 32 0,4-1 16 0,-4 2 0 0,0 2-160 16,6 0-16-16,8 3-16 0,2-3 0 0,4 0-544 0,-1 3 0 16,-3-3-192-16,-1 7 48 0,0-1-192 0,-7 3-48 15,-4 4 0-15,-7 0 0 16,-12 6-304-16,-7 0-64 0,-3 4-16 0,-11 4-18912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27:51.09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2634 2594 35935 0,'-5'-5'3200'0,"1"2"-2560"0,2 1-512 0,2 2-128 0,1 0 320 0,0 0 32 0,0-2 16 0,1-2 0 15,0-2-176-15,2 0-16 0,3 0-16 0,2-1 0 0,1 1-896 0,-2 0-176 0,1 0-48 0,-4 2 0 0,0-2 288 0,-5 2 48 0,-2 2 16 0,-6 2 0 0,-4-3 736 0,-8 6 160 0,-6-3 32 0,-6 2 0 16,-5 2 576-16,3-2 112 0,5 0 16 0,-10 0 16 16,-6 2-432-16,-10-2-96 15,-3 5 0-15,-1-4-16 0,3 0-160 0,3 0-16 0,3 0-16 0,10-2 0 16,4 2-16-16,6-3 0 0,7 1 0 0,7 0 0 16,6 0-128-16,5-1-32 0,6 3 0 15,6-3 0-15,7 3-128 0,7 1-256 0,6 1 64 0,7 1 16 16,3-2-448-16,3 2-80 0,7 0-32 15,2 2 0-15,-5 0 304 0,3-1 64 0,1 0 16 0,2 2 0 0,-2-2 16 16,-1 2 0-16,-2-3 0 0,-5-2 0 0,-2 1 336 0,-4-2-144 16,-2-1 144-16,-3-2 0 0,-5 0 272 15,-3-2 176-15,-3 0 16 0,-3-2 16 0,-3 0 336 16,-3 0 64-16,-3 0 16 0,-4-2 0 0,-2-1-512 16,-5 4-112-16,-2-3-16 0,-5-1 0 0,-4 1 112 0,-6 2 16 15,-3-2 0-15,-5 4 0 0,-7 1-224 0,-5 2-32 16,-5 1-128-16,-5 4 192 0,-5 1-192 0,-5 0 128 15,-6 4-128-15,-5 0 0 0,-4 4-128 0,-3 1-128 0,-5 3-32 16,-4 3-12384 0,-4 0-2496-16</inkml:trace>
  <inkml:trace contextRef="#ctx0" brushRef="#br1" timeOffset="45139">2736 4777 16575 0,'3'2'1472'0,"-3"1"-1168"0,-1-2-304 0,-1 1 0 0,1 1 5392 0,1-2 1024 0,-1 4 208 0,-1-1 32 15,-2 2-5216-15,-1 4-1056 0,-1 2-192 0,0 2-64 0,-2-2-400 0,1 3-96 0,-1-1-16 0,1 4 0 0,-2 1 160 0,1 3 32 0,1 6 0 0,0 1 0 0,2 3 192 16,-1 5 0-16,0 2 0 0,-1 5 0 0,1 7 400 0,-1 2 32 0,-1 4 0 0,-1 0 0 0,0 1-176 0,-2-3-48 0,1-4 0 0,-1 2 0 0,-3 2-208 0,-2 2 0 16,-1 3 128-16,-1 0-128 0,0-7 0 0,-1-1 128 0,0-3-128 0,0-7 0 0,2-5 0 0,-1-1 128 0,0 1-128 0,-1-7 0 15,3-3 0-15,0-8 0 0,3-3 0 0,1-10 0 0,1-2-272 16,3-8-48-16,0-5-16 15,2-9-17872-15</inkml:trace>
  <inkml:trace contextRef="#ctx0" brushRef="#br1" timeOffset="45898.31">2715 4798 30399 0,'-9'-3'2704'0,"2"2"-2160"0,2 1-544 0,2 0 0 0,3 0 1792 0,0 0 256 0,1-2 64 0,0-1 0 0,0-1-1536 0,3-4-288 0,1-2-64 0,4-4-16 0,-1-1-208 0,2-1 0 0,3-3 0 0,-1 0 0 0,2-2 0 0,0 1 128 16,1-4-128-16,4 0 0 0,1-4 0 0,2-1 0 31,1 4 0-31,1-1 0 0,3 4 0 0,-1 4 0 16,0-1 0-16,1 3 0 0,2 4 368 0,0-1 16 15,1 3 16-15,-2 4 0 0,0 0-144 0,-1 4-16 16,3 4-16-16,-1 0 0 0,0 5-224 0,-5 3 176 0,-1 2-176 0,-7 0 160 0,-1-1-160 0,-3 7 0 31,2 2 0-31,-3 4 0 0,0 0 0 0,-1 3 0 16,0 1-160-16,-2 5 160 0,0-1-160 0,-2 2 160 15,-1 3-160-15,-1-1 160 0,-2 4-176 0,-2-4 176 16,-1 1-192-16,-3-5 192 0,-1-4-272 0,-2-3 48 16,-3 1 16-16,-3-4 0 0,0-2 208 0,-5 1-176 15,0-2 176-15,-3-3-160 0,-1 0 352 0,-4-1 80 0,-3-2 16 16,-3 0 0-16,-1-1-112 0,-1-2-32 0,1-4 0 0,0-2 0 16,2-2-144-16,1-2 0 0,2-2 0 0,0-6 0 15,2 0 0-15,-2-2 0 0,2-2 0 0,1-3 0 16,0-1 0-16,0-2 0 0,0 0 0 0,-1-1 0 15,4 3-560-15,1 1-80 0,1 5-32 16,1 4 0-16,2 2-1248 16,0 4-240-16,1 4-48 0,-1 2-16 15,1 3-368-15,3 1-80 0</inkml:trace>
  <inkml:trace contextRef="#ctx0" brushRef="#br1" timeOffset="46435.28">4515 3658 34095 0,'-4'0'3024'0,"0"2"-2416"0,3-2-480 0,0 0-128 0,1 3 624 0,-1-3 96 0,-2 3 32 0,-1 1 0 0,-2 1-1328 0,0 1-256 16,-1 2-48-16,-2-2-16 0,1 0 464 0,0-2 96 0,-1-1 16 0,1 2 0 0,-2 2 320 0,0-1 256 16,-1 0-32-16,-1 1-16 0,0 6 704 0,-3-1 144 15,0 4 32-15,-1 0 0 0,-1 5-16 0,0 1 0 16,1 2 0-16,-3 7 0 0,-3 6-656 0,-4 3-128 16,1 5-32-16,-2 6 0 0,-3 3-128 15,-2 6-128-15,-3 10 192 0,-2 2-192 16,4-8 0-16,0-1 0 0,-1 0 0 0,-2 3 0 0,1 1 0 0,-1-4 0 15,0-5 0-15,2-5 0 0,5-6 0 0,2-2 0 0,4-5 0 16,5-1 0-16,5-8 272 0,5-2-48 0,4 0-16 16,4-1 0-16,7 1-16 0,6-1 0 0,4 3 0 15,5 1 0-15,8 3-192 0,2-1 128 0,5 5-128 0,2-2 0 32,0 1-240-32,4 1-144 0,4 4-16 0,7 5-18672 15</inkml:trace>
  <inkml:trace contextRef="#ctx0" brushRef="#br1" timeOffset="48109.6">4667 4602 9215 0,'-4'-7'816'0,"2"-2"-656"0,0 3-160 0,2 2 0 0,0 1 2320 16,2 3 432-16,-1-3 96 0,0-3 16 0,2 0-672 0,1-3-128 0,1-1-16 0,2 3-16 0,0-2-240 0,0 3-32 0,0 2-16 0,0 1 0 0,0-2-272 0,1 4-48 0,-1 1-16 0,-1 1 0 0,1 1-608 0,0 4-128 0,-1 1-32 0,0 0 0 0,1 4-384 0,-1 0-64 15,0 4-32-15,0 0 0 0,2 5-32 0,0 2 0 16,2 0 0-16,1 4 0 15,-1 1 64-15,3 6 0 16,-2-3 0-16,1 3 0 0,0 1-32 0,1-3 0 16,-1 1 0-16,2 0 0 0,1 1-32 0,2-2 0 15,-1-1 0-15,1-1 0 0,-1-7-128 0,-1-2 0 0,-1-1 0 0,-2-7 0 0,2-5 0 0,-4-2 0 0,1-1 0 16,-1-7 0 0,0 0 0-16,-1-3 0 0,3-7 0 0,-1 0 0 0,0-3 0 0,0-3 0 0,1 0 0 0,-2 0 0 15,0 0 0-15,-1 1 0 16,-1-2 0-16,1 5 0 15,0 1 0-15,-1 2 0 0,0 7 0 16,-1 4 0-16,1 2 0 0,-3 8 0 0,1 3-144 16,0 4 144-16,0 6 0 0,0 3 0 15,0-3 0-15,1 3 0 0,0-5 0 0,2 2 0 0,1 0 0 0,1-3 144 0,1-3-144 0,2-4-176 0,1-2 48 0,-2-4 0 16,2-3-32-16,1-3 0 16,0-3 0-16,0-3 0 0,2-1 160 0,-1-6 0 0,1 1 0 15,0-3 0-15,-1-1 128 0,-1 0 48 0,0 0 16 0,-1-2 0 0,-1 1 80 16,-2 1 32-16,-1-2 0 0,-1 2 0 15,-1-3 16 1,-1-1 16-16,0 4 0 16,-2-1 0-16,1 0-176 0,-2 1-32 0,1-2-128 0,-2 1 192 15,0-2-192-15,-2-3 0 0,1 0 0 0,-2-3 0 16,0-1 144-16,-1-1-144 0,0 1 128 0,-1 0-128 16,1-2 0-16,-1-3 0 0,0-1 0 0,-1 1 0 0,2 2-144 0,2 1-112 15,-1 2-32-15,1 4 0 16,2 7-352-16,0 1-64 0,1 8 0 0,0 0-16 15,2 6-976-15,0 3-192 0</inkml:trace>
  <inkml:trace contextRef="#ctx0" brushRef="#br1" timeOffset="48735.25">6230 4924 35935 0,'-3'0'3200'0,"2"0"-2560"0,1 1-512 0,0-1-128 0,1 0 0 0,-1 0-240 0,0 3 64 0,0-3 16 0,0 2-784 0,0 2-144 0,-1-2-48 0,1-2 0 15,0 0 608-15,0 0 112 0,0 0 32 0,-5 26 0 0,3-18 224 0,-2 3 160 0,0 1-192 0,-1-1 192 16,0 2 672-16,-1 2 240 0,-1 1 48 0,-3 3 16 0,0 4 256 0,-2 1 48 0,-1 1 16 0,0 4 0 0,-1-1-496 0,0 0-96 0,1 1-32 0,0-1 0 15,2 1-352-15,3-4-80 0,0-2-16 0,3-2 0 0,3 1-96 0,2-3 0 0,2 3-128 0,2-2 192 0,2-2-192 0,3 2 128 16,1 1-128-16,0-3 0 0,1 0 0 0,1 1 0 0,0-6 0 16,0 2 0-16,1-3 0 0,0 1-240 0,-1-1 32 0,0-2 0 0,-1-3-1072 0,1-2-224 0,-4-1-32 0,1-4-9616 0,-2 0-1920 15</inkml:trace>
  <inkml:trace contextRef="#ctx0" brushRef="#br1" timeOffset="48877.84">5819 5433 42383 0,'3'3'1872'0,"-3"-3"400"0,1 1-1824 0,0-1-448 0,2 3 0 16,-1-3 0-16,3 0 160 0,1 0-160 0,4 2 160 0,5-1-160 31,4 2-288-31,3-3-160 0,0 2-16 0,2-2-16 0,-2-1 96 0,0 0 32 0,-1 1 0 0,-1-3 0 16,-2 2-1872-16,0-1-368 0</inkml:trace>
  <inkml:trace contextRef="#ctx0" brushRef="#br1" timeOffset="50505.08">5970 5437 15663 0,'-2'-1'1392'0,"-1"1"-1120"0,2 0-272 0,0 0 0 0,-1 0 1088 0,1 0 144 0,-1 0 48 0,-3 0 0 0,0-3-640 0,-3 3-112 0,1-2-16 0,2 1-16 0,0-2-192 0,1 1-48 0,3 1 0 0,0-2 0 0,2 1 64 16,0 0 16-16,3 0 0 0,0 1 0 0,2 1 592 0,0 0 112 0,2 1 32 15,0 1 0-15,2 1-112 0,2 1-32 0,1-1 0 0,0 3 0 0,4-2-464 0,-1 1-80 0,2-1-32 0,1 0 0 0,-1-2-176 0,0-1-48 0,0 2 0 0,1-3 0 0,-1 0 64 0,1-4 0 0,-2 0 0 0,-1 2 0 16,-1-2 128-16,0-2 48 0,-2 1 0 0,0 1 0 31,-2 1-368-31,1-2 0 0,-1 1-160 0,-1 3 160 16,0-2-592-16,-1 3-16 15,0 0 0-15,-1 0 0 0,-2 3-896 0,2 2-176 0,-2 1-48 16,0 0-11024-16</inkml:trace>
  <inkml:trace contextRef="#ctx0" brushRef="#br1" timeOffset="51257.74">7317 3689 28559 0,'0'-4'2544'0,"0"1"-2032"0,1 2-512 0,0 2 0 0,0-1 912 0,1 0 96 0,0 0 16 0,1 0 0 0,2 3-848 0,-1 1-176 0,4 2 0 0,-1 4 0 0,1 5 128 0,-1 1 64 16,2 6 0-16,-2 4 16 0,3 5 240 0,-1 0 32 0,-2 7 16 0,1 3 0 31,-1 3-128-31,0 3-32 0,1 2 0 0,-2 4 0 0,1 1 32 0,1 3 0 0,-1 2 0 0,1-2 0 32,-1-6 48-32,1 0 16 0,0 1 0 0,0-3 0 15,-2-7-48-15,1 1-16 0,-1 2 0 0,1 2 0 16,-1 4-16-16,-1-3 0 0,0-1 0 0,-2-4 0 15,0 2-144-15,-1-1-16 0,1-6-16 0,-1 3 0 16,1-6-176-16,0-5 0 0,1-2 0 0,0-3 0 16,0-4-304-16,-2-1-80 0,1-4-32 0,0-4 0 15,1-2-1136-15,-2-1-240 0</inkml:trace>
  <inkml:trace contextRef="#ctx0" brushRef="#br1" timeOffset="51974.54">7945 4380 22111 0,'0'0'1968'0,"0"-3"-1584"0,0 3-384 0,0 0 0 0,0 3 1936 0,0-3 304 0,0 0 64 0,1 0 16 0,0 4-1552 0,1-3-304 0,1 1-64 0,-3-2-16 0,0 0 1040 0,11 19 208 0,-6-13 32 0,0 4 16 15,3 0-736-15,-1 5-160 0,1-2-16 0,0 6-16 0,2-1-576 0,0 5-176 16,1 1 0-16,0-1 0 16,0 5 128-16,0-2-128 0,-1 2 0 0,0-2 0 15,-1 2 192-15,0 0-192 0,-2-4 192 16,-1 0-192-16,2-3 208 0,-2-1-64 0,1-1-16 0,1-7 0 16,0 2 48-16,0-6 0 0,2-2 0 0,-1-2 0 0,4-1 16 0,0-3 16 0,4-3 0 0,-3-1 0 15,4-2-80-15,-1-2-128 0,0-2 176 0,1-3-176 16,-4 1 0-16,1 0 0 0,1-2 0 0,-2 2-192 15,-3 2 192-15,-2 0-144 0,-1 5 144 0,-3 4-128 16,0 1 128-16,0 3-208 0,-1 4 80 0,0 2 128 16,-1 4-128-16,2-1 128 0,0 2 0 0,3 1 0 15,-1 1 0-15,3-3 0 0,2 2 0 0,1-5 128 0,0 0-128 16,1-1 0-16,1-6 0 0,1 0 0 0,0-6 0 0,1 1 0 16,1-3 0-16,-1-4 0 0,0-1 128 0,0-2-128 15,1-4 128-15,-1-3-128 0,0 0 288 0,0-2-32 31,-1-2 0-31,-2 3 0 0,-1 2 272 0,-1-1 48 0,-1 1 16 0,-1 1 0 0,-1-1-144 0,-1 1-16 16,0 0-16-16,-2-1 0 0,2 2-192 0,-2 4-32 0,-1-1-16 16,0 1 0-16,0 2-176 0,-1-2 0 0,0-1 0 15,-1 0 0-15,0 1 128 0,0-1-128 16,-1-3 128 0,1 0-128-16,-1-1 0 0,-1-1 0 0,2-4-224 0,-1 0 80 15,0-3 144-15,-2 0 0 0,-2 3 0 0,2-3 0 16,-1 6-640-1,0 0-112-15,1 7-16 0,-1 2 0 0,-1 4-304 16,0 3-64-16,-2 4-16 0,1 4-17728 0</inkml:trace>
  <inkml:trace contextRef="#ctx0" brushRef="#br1" timeOffset="52454.15">9242 4783 29487 0,'0'0'2624'0,"-1"0"-2112"0,1 2-512 0,0-2 0 0,0 0 1344 16,0 0 144-16,0 3 48 0,0-3 0 0,-1 4-1536 0,-1 2-320 0,0-2-48 0,-2 2-16 0,0 2 384 0,-1-1-144 0,-1 2 144 0,-1-1 0 0,-3 3 0 0,0 3 224 15,-2 0-16-15,-1 3 0 0,-2 2 512 0,1 2 112 16,0-1 0-16,-1 5 16 15,-1 3 112-15,1 1 32 0,2-3 0 0,-1 5 0 0,-1 3-416 0,2 1-96 16,2 3-16-16,-1-2 0 0,4 1-80 0,2-1-32 16,1-5 0-16,2-3 0 0,3-2-160 0,1-1-16 15,4 0-16-15,1-3 0 0,4-3-368 0,2-3-80 16,1 0-16-16,2-6 0 16,-1-2-288-16,0-2-64 0,2-2-16 0,2-4 0 15,-2 3-784 1,-1-2-144-16,1 1-48 0,-3-2 0 0,0 0-1040 0,-2-3-224 0</inkml:trace>
  <inkml:trace contextRef="#ctx0" brushRef="#br1" timeOffset="52693.28">8848 5224 50687 0,'3'4'2240'0,"-2"-1"464"0,1-3-2160 0,-1 3-544 16,0-3 0-16,2 3 0 0,0 1-1008 0,4 2-304 0,4 0-64 0,5 1-16 31,6 4 352-31,4-3 64 0,2 1 16 0,2-3 0 0,1 0 448 0,0-6 112 0,0 0 16 0,-1-6 0 16,-2 0-1920-16,-3-1-384 0,-2-1-80 0,-3 0-12592 16</inkml:trace>
  <inkml:trace contextRef="#ctx0" brushRef="#br1" timeOffset="52895.21">9645 5231 43311 0,'5'6'1920'0,"-2"-2"384"0,-1-2-1840 0,0-1-464 0,1 2 0 0,-1-1 0 16,1-1-288-16,2 2-160 0,3 1-16 0,5-1-16 16,2 2-1248-16,2-5-240 0,3 0-48 0,0-2-16 31,-1-4 176-31,2-1 16 0,0 0 16 0,0 1-7232 16,0-3-1440-16</inkml:trace>
  <inkml:trace contextRef="#ctx0" brushRef="#br1" timeOffset="53310.58">10297 4976 40543 0,'-4'2'1792'0,"2"-2"384"0,-1 0-1744 15,2 0-432-15,1 0 0 0,1 0 0 0,0 3 176 0,1-3-48 16,0 0-128-16,1 1 192 0,1 2-192 0,-4-3 0 15,0 0 0-15,0 0 0 0,19 12 224 0,-15-5 0 0,-1 4 0 16,0 1 0-16,-2 2 48 0,-2 3 16 0,0 7 0 0,-3 1 0 16,-2 5-128-16,-2 4-32 0,1 5 0 0,-2 1 0 15,-1 5-128-15,1-2 0 0,0-2-192 0,0-3 192 16,2-3-272-16,2-3 64 0,1-3 16 0,2-5 0 16,2-1-336-1,2-4-64-15,2 0-16 0,0-7-11536 0,2-2-2304 0</inkml:trace>
  <inkml:trace contextRef="#ctx0" brushRef="#br1" timeOffset="54013.42">10200 3236 35935 0,'4'-4'3200'0,"0"4"-2560"0,-2 0-512 0,-1 0-128 15,1 2-2240-15,-1-2-480 0,4 2-96 0,1-2 0 0,3 4 2048 0,2-1 400 0,0 6 96 0,1 0 16 0,1 1 496 0,2 2 96 0,1 4 32 0,2 0 0 0,3 3 1184 0,1-2 240 16,6 4 64-16,1 4 0 0,5 3 32 0,2 6 16 16,6 5 0-16,-2 3 0 0,0 1-1040 0,1 6-208 15,3 4-32-15,2 4-16 0,0 6-288 0,-3-3-48 16,-3 0-16-16,2 7 0 0,0 9-256 0,-1 6 0 16,-2-1 0-16,-4 0 0 0,-4 0 0 0,-3-4 256 15,-4 1-48-15,-3-9-16 0,-4-2 192 0,-2-8 16 16,-3 2 16-16,-3-8 0 0,-3-5 128 0,-2-1 32 0,-4 0 0 15,-2 2 0-15,-1-5-256 0,-2-3-64 0,-3 0 0 16,-2 0 0-16,-3-2-256 0,-3 1-144 0,-3-1 16 16,-3-2 0-1,0-2-528-15,-5-4-112 0,-3 1 0 0,-6 0-19520 0</inkml:trace>
  <inkml:trace contextRef="#ctx0" brushRef="#br1" timeOffset="77280.31">14276 4020 18431 0,'-2'-10'1632'16,"-1"4"-1312"-16,2 0-320 0,0 3 0 0,-1 0 3968 0,2 3 736 0,0-3 144 0,0 2 16 0,2-4-3024 0,-1 1-624 0,3-2-112 0,0 2-16 0,3-2-832 0,1 4-256 0,1 0 128 0,1 0-128 0,0 2 0 0,0 2-192 0,0 0 16 0,-2 1 16 0,1 4 160 0,-2 1 0 0,1 5 0 0,-2 3 0 16,-1 3 0-16,0 6 0 0,-2 4 0 0,0 2 0 0,-1 4 320 0,1 4-16 0,1 4 0 0,-2-2 0 0,2-3-80 0,1-1-16 15,0-2 0-15,2-3 0 0,1-2-64 16,1 1-16-16,1-3 0 0,1 0 0 16,2-3-128-16,-2-3 128 0,1-2-128 0,1-4 128 0,-1-1-128 0,0-7 128 15,-1 0-128-15,-1-5 128 0,2-3-128 0,-3-3 0 16,0 0 144-16,0-6-144 0,-2 1 0 0,-1-3 128 15,1 0-128-15,-1-4 0 0,-3 2 0 16,1-2 0-16,0 1 0 0,0 3 0 0,-3 4 0 0,1 1 0 16,1 6 0-16,-2 1 0 0,0 4 0 15,2 1 0-15,-1 8-128 0,2 4 128 16,1 4 0-16,2 1 256 0,2 1-48 0,2-1 0 0,3-1-80 16,0-2 0-16,4-2-128 0,-2-3 192 0,2-3-192 15,1-2 128-15,1-2-128 0,-1-3 0 0,0-4 0 0,-3-1 0 0,1-1 0 16,-2-4-160-16,0 1 160 0,-3-2 128 0,2-2-128 15,-3-3 176-15,0 1-48 0,0 3 0 0,-1-4 0 0,-1 3 0 16,-2 0-128-16,0-2 192 0,-1 1-192 0,-3 2 192 16,2-3 272-16,-1 1 64 15,-1-4 16-15,2 0 0 0,-2 1-224 0,2-4-64 0,1 0 0 16,2-3 0-16,0-3-32 0,2 0-16 16,-1-1 0-16,1-1 0 0,0-2-208 0,-2-5 176 0,2-1-176 0,-1-5 160 15,-2-2-160-15,-2 1 0 0,0-3 0 0,-1 3 0 16,-1-3-176-16,-2-4 48 0,0-2 0 0,-1 3 0 0,0 3-16 15,-1 4 0-15,-2 7 0 0,1 3 0 0,-1 7-80 0,0 2-16 16,-2 4 0-16,1 3 0 0,-1 4-80 16,0 2 0-16,1 3-16 15,1 2 0 1,0 0-464-16,1 2-96 0,2 0 0 0,0 2-11968 0,1 1-2400 0</inkml:trace>
  <inkml:trace contextRef="#ctx0" brushRef="#br1" timeOffset="77879.37">15532 3546 6447 0,'-2'0'576'15,"-2"3"-576"-15,0-3 0 16,1 4 0-16,0 2 8192 0,3-3 1520 0,0 6 304 0,0 1 64 0,0 9-8368 0,1 9-1712 0,4 8-272 0,2 10-96 0,3 2-336 0,-1 3-80 15,4-1-16-15,-2 3 0 0,1-2 544 0,-1 2 128 0,1 2 128 0,-1-2-208 0,0-2 208 0,-3-7 0 0,1-2-160 0,0-4 160 0,-3 0 0 16,-1-8 208-16,-1-4-16 0,-2-1-16 0,-1-3 400 16,-1 1 96-16,-1-4 16 0,-1 0 0 15,-2 0 32-15,-1-6 16 0,0 2 0 0,0-5 0 16,-1-1-80-16,1-3-16 0,0-3 0 0,1-3 0 0,1-2-352 0,0-2-80 0,2-6-16 0,0-2 0 16,1-3-192-16,1-2 0 0,0-7 0 0,2 1 0 15,0-2-240-15,1-3-80 16,0 3-32-16,1 5 0 0,1 0 32 0,1 2 0 15,-1 2 0-15,1 3 0 0,-2 5 320 16,1 0 0-16,0 3-144 0,-1 4 144 16,0 1 0-16,1 0 272 0,-1 1-48 0,2 2-16 0,1-1-48 0,-1 0-16 15,2 0 0-15,1-2 0 0,2 0-144 16,3-2 192-16,2 0-192 0,2 2 192 0,3-2 0 0,2 2 0 0,2 2 0 16,-1 2 0-16,1 2-192 15,-1 4 0-15,0 5 0 0,-4 1 0 0,-1 4 0 0,-2 1 0 16,0 5 0-16,-4 0 0 0,-1 2 128 0,-2 3 0 15,0 0 0-15,-2 1 0 0,-2-3-128 0,1-3 0 16,-2-2 0-16,0 1 0 16,0-5-624-16,-1-2-144 0,0-5-48 0,0-3 0 15,0-3-208-15,1-2-32 0,0-5-16 0,0 0-17424 16</inkml:trace>
  <inkml:trace contextRef="#ctx0" brushRef="#br1" timeOffset="78464.64">16722 4381 7359 0,'18'-7'320'0,"-6"0"80"0,-4 1-400 0,-2 4 0 0,-3-1 0 0,-2 2 0 0,2 1 1440 0,0-4 208 0,5-2 32 0,-1 0 16 0,1 0 32 0,-1 0 16 0,-2-1 0 0,-3 1 0 0,1 0 560 0,-3 0 128 0,-1 0 0 0,-2 0 16 16,1-1-528-16,-3 1-96 0,0 1-32 0,-1 0 0 0,-2 2-448 0,1-4-112 15,-2 5-16-15,0 1 0 0,1 1-592 0,-1 1-128 16,-1 4-32-16,-1 1 0 0,-1 4-464 0,-2 2 0 16,1 2 0-16,-4 1 0 0,1 1 0 0,-1 0 0 15,1 0-176-15,0-1 176 16,4-2-592-16,0 2 0 0,3 1 0 0,1 0 0 0,2 3 592 16,2-2 0-16,2 4 0 0,2 2 0 0,2-1 352 0,2 0 144 15,1 3 16-15,2 1 16 0,2-5-320 16,1 1-64-16,0-2-16 0,1-2 0 0,1 1-128 15,-1-5 0-15,2-5 0 0,-3 0 0 16,1-3-352-16,-1-2-48 0,-2-2-16 0,1 0 0 16,1-4 16-16,0 0 0 0,0-2 0 0,0-4 0 0,1 0 400 15,-1-3 0-15,1-3 0 0,0 0 0 0,-3 0 512 0,2-4 96 16,1-2 16-16,-1-5 0 0,2 3-288 0,-1-4-48 0,1-5-16 16,0 0 0-16,1 2-112 0,-1 6-32 0,0 1 0 0,1 1 0 15,-2 1-128-15,1 4 0 16,-3 3 0-16,-2 1 128 0,0 6 0 0,-4 0 0 0,1 2 0 15,-2 2 0-15,-2 2-128 0,0 0 0 0,0 2 0 0,0-2 0 16,0 4 0-16,2-2 192 0,-1 2-32 0,1 0 0 16,2 2-32-16,0 0 0 0,2 3 0 0,0 1 0 0,3 2 0 15,1 4 0-15,1 3 0 0,2 3 0 16,4 4-128-16,-1 2 128 0,1 3-128 0,0 1 128 16,1 0-128-16,-2 2 0 0,0-2 0 0,-1-4 0 15,-2 1-320-15,-2-3-128 0,2-1-48 16,-3-7 0-16,-1-1-400 0,0-4-96 15,-1-1-16-15,-1-6 0 0,-1-2-1808 0,0-4-352 16</inkml:trace>
  <inkml:trace contextRef="#ctx0" brushRef="#br1" timeOffset="78884.34">17606 3827 43311 0,'-2'12'1920'0,"-1"-2"384"0,1 0-1840 0,0 0-464 0,2-1 0 0,2 1 0 0,-1-2-528 0,1 8-208 0,2 10-32 0,1 13-16 0,1 8 304 0,0 3 64 0,2 4 16 0,-1 0 0 0,-1-1 400 0,1-2 224 0,-3-4-32 0,1-5 0 0,-1-4-64 0,1 2-128 0,-1 1 176 0,-1 1-176 0,0-2 128 0,1-5-128 0,-1 0 0 0,0-3 0 15,-1-4 128 1,1-5-128-16,1-7 0 0,-2-4 0 16,2-3-640-16,-2-6-176 15,1-3-32-15,-2-3-10560 0,0-6-2112 0</inkml:trace>
  <inkml:trace contextRef="#ctx0" brushRef="#br1" timeOffset="79066.2">17276 4311 36863 0,'-10'-5'3264'0,"3"1"-2608"0,2 4-528 0,3-3-128 15,2 3 1392-15,-1-1 240 0,-1-1 48 0,-3-2 16 16,0-2-912-16,2-3-176 0,6 3-32 0,4-1-16 0,6 0 0 0,5 1 0 16,6 0 0-1,5 0 0-15,5 0-256 0,4 0-48 16,4-1-16-16,4 0 0 16,0 1-240-16,-2-3 0 0,-2 3 0 0,-2-2 0 15,-2 2-384-15,-5 0-128 0,-3 2-32 0,-3 2 0 16,-1-2-544-16,-1-1-128 0,-3 4 0 0,0-3-17968 0</inkml:trace>
  <inkml:trace contextRef="#ctx0" brushRef="#br1" timeOffset="80432.42">19644 3862 31327 0,'0'0'2784'0,"0"0"-2224"0,0 1-560 0,0-1 0 0,0 2 848 0,0-2 64 0,1 3 16 0,-1-2 0 31,0 4-624-31,1 3-128 0,-2-2-32 0,1 2 0 0,-1 3 544 0,-2 4 96 0,2 1 32 0,-1 5 0 0,0 5-480 0,1 5-80 0,0 8-32 16,1 3 0-16,-1 7-48 0,1 2-16 0,-2 3 0 0,2 3 0 0,2-10 96 0,-2-2 0 0,1-1 16 0,1-3 0 0,0 0-272 16,-1-7 0-16,1 2 0 0,-2-2 0 0,0-6-496 15,0-2-144-15,-1-4-48 0,-3-3 0 0,2-6-1216 0,-4-3-240 0</inkml:trace>
  <inkml:trace contextRef="#ctx0" brushRef="#br1" timeOffset="80794.47">19096 4124 11055 0,'-2'-6'976'0,"0"3"-784"0,1 0-192 0,1 3 0 16,1-3 4976-16,1 3 944 0,0 0 192 0,2 0 32 15,2 3-4640-15,3-3-928 0,2 1-192 0,2 4-48 16,2-2 512-16,1 4 112 0,-1-1 0 0,0 1 16 16,0 2-192-16,-2-3-32 0,2 1-16 0,-2 2 0 0,1-3-336 15,1-2-64-15,1 0-16 0,3 1 0 0,1-5-96 0,2 0-32 16,5 0 0-16,0-3 0 15,3 2-64-15,2-2-128 0,4 3 176 0,0-2-176 0,1 2 0 16,-1 0 0-16,-3 2 0 0,-2 1 0 0,-1 2 0 0,-4 0-144 16,0 1 144-16,-2 0-128 0,0 0-96 0,-2 2-16 15,0 0 0-15,-2-1 0 16,-1-2-144-16,-2 0-16 0,0 1-16 0,-3-5-11632 16,-2 1-2336-16</inkml:trace>
  <inkml:trace contextRef="#ctx0" brushRef="#br1" timeOffset="81078.84">20010 4109 26719 0,'-1'0'2368'0,"-1"-2"-1888"0,1 4-480 0,1-2 0 16,1 3 2640-1,-1 0 432-15,2 0 96 0,-2 3 16 0,1 4-2544 0,1 3-512 0,1 6-128 0,2-1 0 16,1 5 320-16,3-1 64 0,0 3 0 0,3 1 0 15,1-2 0-15,0 2 16 0,0-1 0 0,2 0 0 0,-1 1-256 0,0-4-144 16,1 3 160-16,-1-3-160 0,0 0 0 0,-2 1 0 16,0-1 0-16,-1-2 0 15,-1-2-144-15,-1 1-80 0,0-1-16 0,-3-2 0 16,0-2-464 0,-1-2-80-16,0-3-32 0,-1-2 0 15,-1-2-1088-15,1-1-208 0,0-4-64 16,-2-4-12288-16</inkml:trace>
  <inkml:trace contextRef="#ctx0" brushRef="#br1" timeOffset="81301.77">20543 4071 21183 0,'0'-3'1888'0,"-3"3"-1504"0,1 3-384 0,-1-1 0 0,2 2 4592 0,0 2 848 0,1 1 160 0,-1 3 32 15,-2 8-4736-15,1 4-896 0,-2 10-272 0,-1 5-16 16,0 5 128-16,-2 2 32 15,-1-2 0-15,-2 2 0 0,-1 6 128 0,-1 0 0 0,-4 5 0 0,-3 2 0 0,1-1 0 0,-5-1 0 16,0-2 0-16,-2-2-128 0,2-4 128 16,-3 0 0-16,0 1 0 0,-1 3-128 31,-2 2 320-31,2 0 64 0,1 4 0 0,1-3 16 16,4-1-272-16,4-2 0 0,6-3 0 0,5-4-12032 15,6 0-2448-15</inkml:trace>
  <inkml:trace contextRef="#ctx0" brushRef="#br1" timeOffset="82096.7">21089 4333 38703 0,'-7'4'3440'0,"1"2"-2752"0,2-3-560 0,3 2-128 0,1 0-960 0,-1 2-208 0,-3 5-48 0,-2 6-16 0,-3 8 208 0,0 12 32 0,1 6 16 0,0 3 0 16,1 4 976-16,1 2 0 0,0 1 144 0,1-3 0 0,0-4-144 0,-2-5 160 0,3-2-160 0,-1-7 160 0,1-2 592 16,-2-3 112-16,1 1 32 0,0-4 0 15,-1-1 448-15,-1-1 80 0,1-7 32 0,-1 0 0 16,1-6-880-16,1-4-160 0,0-4-32 0,0-4-16 0,-1-2-80 16,-1-8-16-16,2-4 0 0,-1-7 0 0,1-1-144 0,-1-9-128 15,0-1 144-15,0-6-144 0,1-2 0 0,0-6 128 0,1-5-128 16,0-2 0-16,1 0 0 0,2-3 0 0,-1-4 128 15,2 5-128-15,3 5 0 0,-1 9 0 0,2 4 0 16,0 5 0-16,2 5 0 0,1 3 0 0,2 4 128 16,1 1-128-16,1 5 208 0,4 0-48 15,3 0-16-15,5 5 0 0,-2 1-144 0,5 4 128 16,2-1-128 0,2 6 128-16,1-1-128 0,1 1-224 0,0-1 48 0,0 1 16 0,0 1-32 0,0 0 0 0,-1-2 0 0,-4 2 0 31,1 0-48-31,-4 0-16 0,0 2 0 0,-3 2 0 15,-3 2 256-15,-1 3 0 0,-5 2 0 0,-3 4 0 16,-3 3 0-16,-4 1 192 0,-3 0-16 0,-4 4 0 16,-1-1 64-16,-3-1 16 0,-1-1 0 0,0 0 0 15,-2-2-128-15,0 3-128 0,-2-1 176 0,-1-2-176 0,0 1 0 16,1-2 0-16,-1 2 0 0,-1-3 0 0,0 0 128 0,1-1-128 16,0-6 0-16,0 0 0 0,-1-2 128 0,1-4-128 15,-2 0 144-15,1-2-144 0,0-1 0 0,-3-1 0 16,1-2-128-16,-2-3 128 15,1 2-624-15,4-2-16 0,2 1 0 0,-1 0-11824 0,3 0-2368 16</inkml:trace>
  <inkml:trace contextRef="#ctx0" brushRef="#br1" timeOffset="82564.81">21991 4323 35935 0,'-4'0'3200'15,"0"1"-2560"-15,1 2-512 0,0-3-128 0,2 0 1344 0,0 1 240 0,-3 1 48 0,-2 1 16 0,1 1-1424 0,0 2-224 0,1-4-160 0,4 2 32 16,4-2-432-16,1-2-80 0,2 0 0 0,2-2-16 0,1-2-560 0,2-1-128 0,1-1 0 0,1-4-16 0,3 0 1168 0,-1-2 192 15,0-4 0-15,0 0 192 0,0 0 1072 0,-3 0 208 16,0-3 64-16,-1 1 0 0,-1 1-624 0,-2-1-112 0,-3 2-32 0,-2-3 0 16,0 1-272-16,-3 2-64 0,-1 0-16 0,-1 0 0 15,-2 1-416-15,-2 1 0 0,0 2 0 0,-3-1 0 16,-2 3-320-16,-3 4-64 16,0 3 0-16,-5 3 0 0,-1 3-304 15,-5 3-64-15,-3 3-16 0,-2 5 0 0,-3 4 224 16,-4 2 32-16,-1 5 16 0,0 3 0 0,0 3 496 0,1-2 192 0,4 3-16 0,2-4 0 15,6 3 352-15,4-2 80 0,4-4 16 0,5 1 0 16,2-1-112-16,5 0-32 0,4-3 0 0,5 0 0 0,3 1-80 16,4-5-16-16,5 2 0 0,4-1 0 0,5-6-176 15,5-2-32-15,3-1-16 0,2-6 0 16,1 0-480-16,5-2-80 0,7-4-32 0,4 0 0 16,3-4-960-16,0 0-192 15</inkml:trace>
  <inkml:trace contextRef="#ctx0" brushRef="#br1" timeOffset="83554.98">23990 3988 20271 0,'5'-6'1792'0,"-1"-1"-1424"0,-2 3-368 15,2 0 0-15,-1 1 2240 0,-2 2 384 0,1-1 80 0,1-2 16 0,2 0-624 0,0-2-128 0,1 0-32 0,-2 0 0 0,-4 2-1120 0,-3 1-240 0,-2 3-32 0,-3 7-16 0,-2-4-176 0,-5 4-32 0,-3 2-16 0,0 4 0 0,-3-1-304 0,0 4 0 16,-3 5 0-16,0 2 0 0,1-1 160 0,2 1-32 0,2 5 0 0,1-3 0 15,6-5 112-15,1 4 16 0,1-1 0 16,2 2 0-16,4-3-32 0,0-1 0 0,4-1 0 16,2-1 0-16,3-3-224 0,1-4 0 0,3 0 128 31,2-2-128-31,2 0 0 0,0-1 0 16,3-2-192-16,0-1 192 0,2-3-320 0,0 1 32 15,0-4 16-15,0 0 0 0,1-3 272 0,-2-1 128 0,0 1-128 0,1-6 192 16,-1-1-48-16,-1-2-16 0,-1-1 0 0,-2-3 0 15,1-2-128-15,-3-2 128 0,0-1-128 0,-2-2 128 0,-2 0 0 16,-1-1-128-16,-2-5 192 0,-4-2-64 0,-1-1 64 16,-4 0 0-16,-4 0 0 0,-1 3 0 15,1 5-48-15,-4 1 0 0,0 1 0 0,-2 3 0 16,0 3-16-16,-1 4 0 0,0 3 0 0,2 6 0 0,1-1-128 16,0 4-176-16,1 0 48 0,2 4 0 15,1-2-512-15,3 2-112 0,1-2-16 0,1 2-17888 0</inkml:trace>
  <inkml:trace contextRef="#ctx0" brushRef="#br1" timeOffset="84020.05">25239 3199 29487 0,'-6'-12'1296'0,"1"0"288"0,1 4-1264 0,2-2-320 0,1 5 0 16,1 0 0-16,0-4 784 0,-2-3 112 0,1-10 0 0,0-9 16 0,-1-8 160 0,0-3 16 0,1-2 16 0,1 1 0 0,-1-2-656 0,1 1-144 0,-1 5-32 0,-1 5 0 0,1 3 400 0,-3 5 80 0,1 7 16 0,-5 3 0 15,-2 4-304-15,-1 3-48 0,-2 8-16 0,-3 2 0 16,-2 5-208-16,-2 3-64 0,-2 5 0 0,-3 0 0 16,0 5-128-16,-4 1-144 0,2-2 144 0,0 4-208 15,-1 3 16-15,4 1 0 0,0 0 0 0,2 5 0 16,1 0 192-16,1 5 0 16,3 2 0-16,1 5 0 0,2 4 0 0,2 8 208 0,1 4-16 0,2 4 0 0,2 2 96 15,2-5 16-15,1 0 0 0,1-4 0 0,2 1-144 16,2 3-32-16,1-3 0 0,0-3 0 0,1-1-272 15,0-2-64-15,4-7-16 0,-3-2 0 16,1-5-272-16,-1-2-48 0,1-3-16 16,-4-1 0-16,1-2 176 0,-4-3 16 0,0 0 16 0,-3-4 0 31,-4-1-1264-31,1-8-256 0</inkml:trace>
  <inkml:trace contextRef="#ctx0" brushRef="#br1" timeOffset="84259.68">24205 3737 43311 0,'-17'0'1920'0,"5"0"384"0,2 0-1840 0,6 0-464 0,3 0 0 0,2 0 0 16,2 0-368-16,0-1-160 0,5-2-48 16,3-1 0-16,7-2 928 0,7-2 176 0,6-2 48 0,6 0 0 0,5-3-64 0,8 1-16 15,7-2 0-15,3 2 0 0,6 0-192 0,-2-1-48 16,-2 3 0-16,-5 2 0 0,-5 3-96 0,-4 0-32 15,-2 4 0-15,-6-2 0 0,-4 3-400 16,-6 3-96-16,-5-3-16 0,-5 3 0 16,-4 1-816-16,-3 2-160 15</inkml:trace>
  <inkml:trace contextRef="#ctx0" brushRef="#br1" timeOffset="84902.89">26587 3852 34095 0,'5'-3'1504'0,"-2"0"320"0,-1 0-1456 0,0-1-368 15,1 4 0-15,-1-2 0 0,2 2 0 0,1-4 0 16,2 2-192-16,5-4 64 0,0-1 352 0,2 0 80 0,-1-2 16 0,0 2 0 16,-4-2-128-16,0 3 0 0,0-4-16 0,-3 2 0 15,-2 0 688-15,-1-1 144 0,-1 0 16 0,-4-1 16 16,0-1-160-16,-3 1-48 0,-2 0 0 0,-5-3 0 15,0 6-80-15,-3-2-32 0,-2 1 0 0,-3 3 0 16,-2 2-96-16,-2 6-32 16,-2-2 0-16,-1 5 0 0,-1 4-272 0,-2 5-48 0,0 1-16 0,1 3 0 31,1 0-256-31,1 4 0 0,3 4 0 0,-1-1-144 0,3 2-16 16,1 1 0-16,1-1 0 0,2-2 0 15,4 1-272-15,1-1-48 0,2-1-16 0,4-3 0 16,2-3 336-16,2 1 160 0,3-2-160 0,3 1 160 0,2-3 0 15,2-4 0-15,3 2 0 0,1-6 160 0,1 0-160 0,2-2 192 16,2-2-192-16,1 1 192 0,1-5 0 0,2 0 16 16,1-5 0-16,2 1 0 0,1-3 112 0,0 0 32 15,1-4 0-15,2-1 0 0,2-2 80 0,0-4 16 0,1-2 0 16,-3-2 0-16,2-1-64 0,-3-4 0 0,0-1 0 16,-3-2 0-16,-1-5-48 0,-2-5-16 15,-1-7 0-15,-3-4 0 0,-1-8-16 0,-3-6-16 16,0-4 0-16,-1-4 0 0,-1 6-160 0,-2-4-128 0,-2 0 192 15,0 2-192-15,-1 0 0 0,-2 2 0 0,0 4 0 0,0 3-192 16,-2 8-128-16,-1 5-32 0,-1 3 0 0,0 4 0 16,-2 8-224-1,1 3-64-15,-2 1 0 0,0 6 0 0,0 2-368 0,1 5-80 0,-1 3 0 0,-1 5-12848 16,1 2-2560-16</inkml:trace>
  <inkml:trace contextRef="#ctx0" brushRef="#br1" timeOffset="85203.36">27110 3550 35935 0,'-4'11'1600'15,"-1"-5"320"-15,2 6-1536 0,-1-4-384 0,2-2 0 0,-1 1 0 0,2 2 208 0,-4 4-16 0,-2 7-16 0,-5 7 0 0,0 7 1072 0,0 0 224 0,2-1 32 0,2-4 16 0,3-3-640 0,4-2-128 16,2-1-32-16,3-1 0 0,2-2-272 0,2 1-48 0,0-3-16 0,1 2 0 0,0-1-224 0,1-1-160 0,-1 2 192 0,-1-2-192 16,-1 1 0-16,-2-3-144 0,-1 0-16 0,-2 0 0 15,0-3-160-15,-2-4-48 0,-3 0 0 0,1-5 0 31,-3-2-80-31,-1-4 0 0</inkml:trace>
  <inkml:trace contextRef="#ctx0" brushRef="#br1" timeOffset="85378.4">27120 3175 49759 0,'-4'-2'4416'0,"1"2"-3520"0,0 2-720 0,2-2-176 15,1 2-352-15,0 0-96 0,0-2-32 0,-1 4 0 0,1 0 240 0,0 2 48 0,2 2 16 0,1-1 0 16,0 2-1152 0,2-2-224-16,-2-1-48 0,0-4-16 0</inkml:trace>
  <inkml:trace contextRef="#ctx0" brushRef="#br1" timeOffset="85842.02">27768 3328 47919 0,'-6'0'2112'0,"0"0"448"0,-1 1-2048 0,4 1-512 0,0-2 0 0,2 0 0 0,0 3 0 0,-2-3 0 15,-2 1 0-15,-1 1-144 0,-2 2-64 0,-1 1-16 16,-1 2 0-16,0 0 0 16,-1 1-736-16,-4 2-160 0,0 0-32 0,-3 2 0 15,-1 1 592-15,-1 3 112 0,-1-2 32 0,2 0 0 0,-2 2 416 0,1-3 224 0,1 0-32 16,-1 2 0-16,2-2 480 0,-1-1 96 0,2-2 0 15,3-3 16-15,2-1-144 0,2-3-16 0,4-1-16 0,2-2 0 16,3 0-320-16,2-5-64 0,3 2-16 0,1-3 0 16,2 2-208-16,2-2-208 0,0 2 32 0,1 1 16 15,1 0-144-15,0 3-16 0,0 1-16 0,1 4 0 16,-1-1 160-16,2 6 48 0,0-1 0 0,1 6 0 0,1-1 128 16,0 4-192-16,2 1 192 0,0 3-192 15,1-2 192-15,-1 1 0 0,2 1 0 0,-2-3 0 0,0-2 128 16,-1-1 16-16,-1 2 0 0,-1-5 0 0,-1 2-144 15,0-1 0-15,-2 0 144 0,-1-1-144 0,0 0 192 0,-3 1-16 16,-2 1-16-16,-1 1 0 16,-3-1 16-16,-1 1 0 0,-3 2 0 0,-3 2 0 15,-1 0-16-15,-4 2 0 0,-4 3 0 16,-3 0 0-16,-1 3-160 0,-7 1 160 0,-4 5-160 0,-3-2 160 16,-1-1-544-16,0-2-128 0,2-3 0 0,-1-7-16 15,7-1 16-15,2-7 0 0,4-2 0 16,3-7 0-16,4-2 176 0,5-9 32 0,1-4 16 0,5-8 0 15,2-5-544-15,2-9-128 0,3-6 0 0,4-7-17216 0</inkml:trace>
  <inkml:trace contextRef="#ctx0" brushRef="#br1" timeOffset="86130.4">27996 3005 13823 0,'3'-6'1216'0,"-2"3"-960"0,2-1-256 0,-2 2 0 0,2 2 4352 0,-2 2 816 0,0 0 160 0,0 0 48 0,3 4-3504 0,-1 4-688 0,0 9-144 0,-2 3-16 0,2 6 16 0,-6 5 16 0,1 4 0 0,-3 3 0 0,-1 5-256 0,-2-4-48 0,0 3-16 0,-1 1 0 0,2-4-96 0,-1-1-32 0,2 3 0 0,1 0 0 0,1-4-48 0,3 2-16 16,1-1 0-16,3-2 0 0,-1-3-288 0,2-1-48 0,-2-2-16 0,2-2 0 31,0-3-48-31,-1-1-16 0,1 2 0 0,2-3 0 0,1 0-128 0,-2-3 128 0,1 2-128 0,1-3 128 31,-1-2-512-15,0-6-96-16,2 2-32 0,-1-4 0 0,1-2-512 0,-2-6-96 15,0 0-32-15,-1-7-18560 0</inkml:trace>
  <inkml:trace contextRef="#ctx0" brushRef="#br1" timeOffset="86415.68">27733 3506 12895 0,'-10'-4'1152'0,"2"4"-928"15,-1 0-224-15,4 0 0 0,3 0 4464 0,1 0 848 0,1 0 160 0,-2 0 32 16,0 2-2432-16,1-2-480 0,1 2-96 0,3 0-32 15,7-2-1424-15,3 0-272 0,4-2-64 16,5-2-16-16,4 0-304 0,4-2-64 16,4 0-16-16,5-3 0 0,4 2-176 0,1 1-128 0,3 2 144 0,-1-1-144 15,0 1 0-15,-4 2-192 0,-4-2 16 0,-4 2 0 16,-6-2-464-16,-3 0-80 16,-3-1-32-16,-5 0-12096 0,-3 0-2416 0</inkml:trace>
  <inkml:trace contextRef="#ctx0" brushRef="#br1" timeOffset="86781.52">28213 3632 23039 0,'4'15'1024'0,"-2"-6"192"0,2 4-960 0,0-6-256 0,-1-1 0 0,1 1 0 16,1-1 960-16,3 4 128 0,4 8 48 0,3 7 0 0,2 3 656 0,-1 2 144 16,-1-3 32-16,-3-1 0 0,-2-1-800 0,-2-3-144 15,-2 0-48-15,-1-2 0 0,-2 1-336 0,0-2-64 16,-3-3 0-16,-1 0-16 0,-1 0-32 0,-1-4 0 0,-1 1 0 15,-1-3 0-15,0-3 48 0,-1 2 0 0,1-6 0 0,0 0 0 16,0-3 48-16,1-3 16 0,-1 0 0 0,2-7 0 16,-1 0-16-16,0-5 0 0,2-3 0 0,-1-2 0 15,2-6-160-15,0-3-16 0,1 1-16 0,1-3 0 16,0-4-176-16,2 3-48 0,1-1 0 0,-1 0 0 16,1 2-208-16,1 0 0 0,0 1 0 0,0 5-160 15,1 7 160-15,-1-2 0 0,2 1 0 16,1 3 0-16,0 0-128 0,2 1 128 15,2-1-128-15,0 4 128 0,3 0-432 16,1 2 0-16,0 1 0 0,1 4 0 0,2-1-128 0,-1 0-16 0,2 6-16 16,-1-3 0-16,-1 3 80 0,-1 3 32 0,0-2 0 0,-3 4 0 15,0-4-240-15,-2 4-48 0,-2-1-16 0,-2 0 0 16,-1-1-480-16,-3 2-80 0,-1 1-32 0,-3 2-15840 0</inkml:trace>
  <inkml:trace contextRef="#ctx0" brushRef="#br1" timeOffset="86989.43">28809 3606 26719 0,'3'12'1184'0,"-2"-2"240"0,0 0-1136 0,2-1-288 16,-1-2 0-16,-1-1 0 0,2 0 480 0,0 7 32 0,5 5 16 16,1 8 0-16,0 3 1200 0,1 2 224 0,0-3 48 0,-1-2 16 15,-2 0-592-15,-2-1-112 0,-1-6-32 0,-2 2 0 16,-2-4-624-16,0 1-128 0,-1-2-16 0,0-3-16 0,0 0-192 31,-1-2-48-31,2-3 0 0,-1-2 0 16,1 0-640-16,1-6-128 0,-1 0-16 0,2-4-18128 15</inkml:trace>
  <inkml:trace contextRef="#ctx0" brushRef="#br1" timeOffset="87207.56">28976 2720 46079 0,'-12'-11'2048'0,"1"5"400"0,1 2-1952 0,2 3-496 16,3 1 0-16,3 0 0 0,1 0 256 0,-3 0-32 0,-2 0-16 0,-2-2 0 16,1 2-32-16,1-3-16 0,2 2 0 0,2-5 0 15,2 1-1120-15,1-1-240 0,0-2-32 0,1 2-12064 16,0 0-2400-16</inkml:trace>
  <inkml:trace contextRef="#ctx0" brushRef="#br1" timeOffset="87916.77">29241 2610 14735 0,'-5'-6'1312'0,"1"2"-1056"0,2 2-256 0,0 2 0 15,2 0 6288-15,2 2 1200 0,-1 0 256 0,1 3 32 16,3 4-6448-16,3 4-1328 0,0 9-192 0,3 4-80 0,2 6 272 0,-1 8 0 15,1 4 0-15,-2 1 0 0,0 3 0 0,-1 5 0 16,-2-5 0-16,-1 6 0 0,-1 5 0 0,-3 2 0 16,0 2 0-16,-4-4 0 0,-4-2 0 0,-4-3 0 15,-1-3 0 1,-1 0 0-16,-3-1 0 0,1 0 0 0,0-6 0 0,2 1 0 0,0-4 192 16,1-5 0-16,2 1 0 0,1-8 0 0,1 0 192 0,0-4 16 15,2-4 16-15,1-4 0 0,-1-1-128 0,3-4-32 0,0-1 0 16,1-3 0-16,0-2-32 0,0-4-16 0,1 0 0 15,1-4 0-15,1-2 16 0,0-4 0 0,1-2 0 0,1-5 0 16,0-4-224-16,1-4 0 16,0-5 128-16,2-5-128 15,-1-3 0-15,1-5-192 0,0-2 48 0,1 1 0 16,1 1 144-16,0 2 0 0,0 2-144 0,2 8 144 0,-1 4 0 16,1 3 0-16,2 7-144 15,-2 5 144-15,2 2 0 0,1 4 0 0,1 0 0 0,1 1 0 16,3 3 0-16,1 3 0 0,1 1 0 0,-1 0 0 0,2 3-192 15,-4-4-16-15,0 5-16 0,-3-2 0 16,-2 0 80-16,-2 3 16 0,-1-3 0 0,-3 4 0 0,-2-1 0 16,-3 0 0-16,0 4 0 0,-2 0 0 0,0 2 128 0,-2 1 0 15,-1 4 0-15,-2 1 0 0,0 1 0 0,-1 1 0 16,-1-1 128-16,1 0-128 0,-1 0 192 0,0 1-16 16,1-5-16-16,-1 1 0 0,1-3-160 0,-1 0 192 15,-2-4-192-15,1 1 192 0,-2-2-32 0,0 0 0 16,0-1 0-16,-1 0 0 0,-1-2-160 0,-2 2 0 15,0-2 0-15,-2 0 0 0,0-2 0 0,-1 1-176 0,-2-1 48 16,-1 0 0-16,-2 0 128 0,0-2 0 0,-2 0 0 0,2-2 0 16,2-1-352-16,0-2 16 0,2-1 0 0,2-2 0 15,4-2-192 1,0-3-48-16,3 2 0 0,4-3 0 0,2-1-944 16,2 1-192-16,2 0-32 0,5-5-15216 0</inkml:trace>
  <inkml:trace contextRef="#ctx0" brushRef="#br1" timeOffset="88398.19">29900 3524 41471 0,'-10'-2'1840'0,"1"4"368"0,1-2-1760 0,1 3-448 0,5 0 0 0,-1 0 0 0,1 0 224 0,-2 4-32 0,-3 3-16 0,-3 4 0 16,-2 9 160-16,0 3 48 0,1 2 0 0,1 1 0 0,2-1-384 0,-1-2-208 0,4 1 16 0,0-1 16 0,0-1 176 0,4-5-208 0,-1-2 80 0,3-2 128 15,0 0 0-15,2-1 0 0,2-5 0 0,-1-3 0 16,4 0 208-16,1-2-32 0,0-5-16 0,1 0 0 0,3-3-160 0,0-3 0 16,2-1 144-16,0-2-144 0,1-6 0 0,0 1-128 15,1 0 0-15,1-4 0 0,-2-4 128 0,0 0-192 16,-1-2 192-16,-2 1-192 0,1-2 192 15,-3 0-160-15,0 3 160 16,-1 5-160-16,-3 2 160 0,0 5-208 0,-5 4 80 0,-1 3 128 0,-2 6 176 0,0 3 144 16,-3 4 48-16,2 2 0 0,-1 4-192 0,1-1-48 15,2 5 0-15,1-1 0 0,3-3-128 0,1 0 0 32,1 0 0-32,1 0 0 0,1-1 128 0,0-3 0 0,0 2 0 15,0-2 0-15,1 2 112 0,0-2 16 0,-1 0 0 16,1 3 0-16,0-1-112 0,-1 1-16 0,0-3 0 0,-1 4 0 15,1-4-128-15,-2 2 128 0,-1 1-128 16,1-2 128 0,-1 2-512-16,0-1-128 0,0-2 0 0,0-2-16 0,0-4-736 15,-2-3-144-15,0-3-16 0,1-5-16640 0</inkml:trace>
  <inkml:trace contextRef="#ctx0" brushRef="#br1" timeOffset="88652.72">30495 2958 911 0,'1'1'0'0,"-1"1"0"0,0 5 0 0,0-4 0 0,0 4 7344 0,1-1 1376 0,0 2 288 16,1 5 48-16,1 4-6112 0,1 10-1232 0,2 9-240 0,2 7-64 0,0 2-544 0,-2 2-112 0,1-5-32 16,-4 2 0-16,0-4-128 0,-2-2-16 0,-2 1-16 0,0-3 0 0,-2 1-144 0,2 0-32 0,0-1 0 15,-1 1 0-15,4-3-384 0,-2-1 0 0,0-1 0 0,1-1 0 0,-1-7-304 0,0 0-32 0,-1-3-16 0,-1-3 0 0,0 0-336 16,-2-3-64-16,-1-3-16 0,-1-2-11584 0,0 0-2304 0</inkml:trace>
  <inkml:trace contextRef="#ctx0" brushRef="#br1" timeOffset="88860.08">30138 3445 43311 0,'-12'-4'3840'0,"5"4"-3072"0,3 0-608 16,3 0-160-16,2 0-496 0,4 0-128 0,1 0-16 0,3 0-16 0,6 2 448 0,6 0 208 16,8 0-192-16,7 2 192 0,2-1 0 0,3-2 0 15,3 1 0-15,0 2 0 0,4 0 0 0,1 1 0 0,-2 1 144 16,0-2-144-16,-4 2 0 0,-4 0 0 0,-4 0 0 0,-5-2 0 15,-7-2-208-15,-6-2-112 0,-4 0-32 0,-6-2-17504 32</inkml:trace>
  <inkml:trace contextRef="#ctx0" brushRef="#br1" timeOffset="89051.75">30929 3504 41295 0,'-4'10'896'0,"1"-2"192"0,1 3 48 0,-1-4 32 0,3 2-928 0,0-3-240 0,0 0 0 0,2 4 0 0,-2 9 784 16,1 4 112-16,0 6 32 0,2 2 0 0,0-1-304 0,1-4-64 16,-1 0-16-16,0-1 0 0,0-5-544 0,-2-2-352 15,1 1 48-15,0-5 16 16,-1 0-464-16,0-4-80 0,0 0-32 0,1-4 0 31,-2-1-800-31,1-3-144 0</inkml:trace>
  <inkml:trace contextRef="#ctx0" brushRef="#br1" timeOffset="89212.75">31151 3090 43311 0,'-5'-9'1920'0,"0"6"384"0,0 0-1840 0,2 1-464 0,0 4 0 0,2-2 0 15,0 0 416-15,-2 3-16 0,0 0 0 0,-2 0 0 16,0 3-272-16,0 4-128 0,1 0 0 0,0-1 128 15,2-2-1760-15,1 2-352 0,1 0-80 0,1-1-15824 16</inkml:trace>
  <inkml:trace contextRef="#ctx0" brushRef="#br1" timeOffset="89613.55">31376 3473 10127 0,'5'3'896'0,"-2"-3"-704"0,-1 4-192 0,1-2 0 0,-1-2 3600 16,-1 1 688-16,1-1 144 0,-1 3 32 0,1-2-2544 0,2 4-512 15,-2-1-112-15,0-1-16 0,-4 4-688 0,-1 1-144 16,-3 0-16-16,-4 3-16 0,0-1 752 0,-4 2 160 0,-1 4 16 16,-1 0 16-16,-1 3-176 0,0-1-32 0,1 2-16 0,-1 0 0 15,1 1-464-15,2-1-96 0,-1-2 0 0,1 1-16 16,2-1-352-16,-1-2-64 0,5 0-16 0,0 1 0 16,2-5-128-16,4-2 0 15,2 2-160-15,2-3 160 0,3 1-352 0,3-4 32 0,1 1 0 0,4 0 0 16,0-1 64-16,5-4 0 0,0-1 16 0,2 2 0 0,1-3 80 15,0-4 16-15,0 2 0 0,1-4 0 0,1-2 144 0,0 2 0 16,2-3 0-16,-2-3 0 0,0 2 0 0,-1-2 192 16,-1-1-64-16,-4 0 0 0,-1 0-128 0,-3-3-128 15,-2 0 128-15,-4 0-192 0,-1-1 192 0,-4-1 192 16,-2-4-32-16,-5-1-16 0,-2-1 48 0,-2 2 16 16,-4-3 0-16,-2 3 0 0,-2-3 192 0,-2 3 48 15,0 2 0-15,-2 4 0 0,1 1-144 0,0 3-32 16,3 4 0-16,-1 2 0 0,5 1-464 0,1 4-112 0,2 1-16 15,1 1 0 1,4 4-1056-16,1-1-224 0,2-2-32 0,2 5-10336 0,2-1-2080 16</inkml:trace>
  <inkml:trace contextRef="#ctx0" brushRef="#br1" timeOffset="90056.1">31809 3732 38703 0,'-4'4'1712'16,"1"-1"352"-16,0 1-1648 0,2 1-416 0,0-4 0 0,1 2 0 0,0-3 528 0,0 3 32 0,1 4 0 0,-1 1 0 0,0 5-176 0,1-4-48 0,2 1 0 0,-2 0 0 0,0 0-336 0,2-1 0 0,-2-1 0 0,1 0 128 0,0-2-128 0,-1 0 192 15,-1 0-64-15,0-3 0 0,1 1 272 0,-2-4 64 16,2 2 16-16,-1-2 0 0,0 0-96 0,1-2 0 0,2-5-16 15,0 1 0-15,0-2 32 0,1-4 16 0,1 0 0 0,-1-4 0 16,1-3-224-16,0-3-32 0,3-3-16 31,-2-3 0-31,3 0-16 0,-1-7 0 0,2 3 0 0,1-3 0 16,3 1-128-16,0 5 0 0,-1 3 0 0,2 1 0 16,-1 3 0-16,-2 6 0 0,0 0 0 0,-1 4 0 15,-2 2 0-15,0 1 0 0,-1 5 0 0,1-2 0 0,-2 4 0 16,3-1 0-16,0 3 0 0,1 3 0 0,1 0 0 0,1 4 0 15,2 4 0-15,2 5 0 0,1 0 0 0,0 6 0 16,3 3 0-16,0 3 0 0,-1 4 0 16,1 3 0-16,0 1 0 0,0 1 0 0,0 0 0 0,-1-3 0 15,-2-1 176-15,1-1-176 0,-1-1 128 0,1-3-128 16,0 1 0-16,-3-1 0 0,0-2 0 0,-1-3-320 16,-1 1 64-16,-1-1 0 15,-2-4-512-15,0 2-80 0,-2-1-32 0,-2-5-19280 0</inkml:trace>
  <inkml:trace contextRef="#ctx0" brushRef="#br1" timeOffset="91067.39">33026 2730 19343 0,'-11'-12'1728'16,"1"2"-1392"-16,1 4-336 0,3 2 0 0,2 2-256 0,2-1-128 0,-2 2-32 0,0-2 0 0,-7 0 0 0,-6-3 0 15,-5-1 0-15,-1 4 0 0,1-4-864 0,0 5-160 0,2-4-32 0,2 2-16 0,1 0 1264 0,1 2 224 0,3-2 0 0,-1 2 192 0,2-2 1920 0,-1 2 384 0,0-2 64 0,0-1 32 16,1 1-336-16,0 0-64 0,2-2-16 0,0 3 0 16,1-4-512-16,1 2-96 0,1-1-32 0,1 1 0 0,1-1-96 0,0 1-32 15,3 1 0-15,-1-2 0 0,2 3-560 0,1-1-112 16,0 1-32-16,1 0 0 0,2-2-96 0,-1 4-32 15,3-4 0-15,0 3 0 0,3-1-320 0,0 0-64 16,2 1 0-16,1 0-16 0,3 2-16 0,2-2 0 16,0 2 0-16,3-3 0 0,0 3-160 0,1 0 0 15,3 0 144-15,-1 3-144 0,0-3 0 0,-1 2 0 16,1 2 0-16,-2 2 0 0,1-2 0 0,-2 5 0 0,-2 1 0 0,-2 2 0 16,0 2 0-16,-4 2 0 0,-3 2 0 0,-1 1 0 15,-2 3 128-15,-3-2 0 0,-2 2 0 0,0-1 0 16,-2-1 112-16,-1 1 16 15,-1-3 16-15,1 0 0 0,0-3-112 0,-1-2-32 0,2-2 0 0,0 0 0 16,-1-2 0-16,2 0 0 0,0-4 0 0,1 1 0 16,1-1 0-16,-1-1 0 0,1-2 0 0,-1 2 0 15,0-3-128-15,0 0 0 0,-1 3 0 0,-2-4 0 0,1 1 0 16,-2 2-176-16,-1-1 48 0,0 2 0 0,-1-1 128 16,-1 2 0-16,-2 0 0 0,2 2 128 15,-1-1-128-15,1 0 0 0,1 3 0 0,1-3 0 0,0 1 128 0,0 2 0 16,1-2 0-16,0 2 0 15,2 0-128-15,1 0 0 0,-2-1 0 0,3 3 0 0,1-1 0 16,1 2 0-16,1 1 128 0,1-2-128 0,1 4 128 0,1 1-128 16,2-1 160-16,-1 2-160 0,0 1 0 0,1 1 0 0,1 1 0 15,0 1 0-15,1-3 0 0,1 2 0 16,1 0-208-16,-1-3 64 31,0 0-256-31,1 0-48 0,2-3-16 0,-3-1 0 16,1-1-320-16,-1-2-64 0,-1 0-16 0</inkml:trace>
  <inkml:trace contextRef="#ctx0" brushRef="#br1" timeOffset="91354.37">32934 4140 42383 0,'-12'4'1872'0,"3"-2"400"0,1 2-1824 0,3-2-448 0,2 2 0 0,3-1 0 16,0 0 1008-16,-1 1 96 0,0 5 32 0,1 0 0 0,2 5-368 0,4 1-64 0,4-3 0 0,3 2-16 0,3-2-1056 0,1-3-208 0,4-2-32 0,3-4-16 0,0-3-528 0,1-4-128 0</inkml:trace>
  <inkml:trace contextRef="#ctx0" brushRef="#br1" timeOffset="96320.52">18788 6236 6447 0,'-13'1'576'0,"0"-1"-576"0,1 0 0 0,4 0 0 16,5 0 5120-16,0 0 928 0,-2-1 176 0,-2 1 48 0,-4-4-3888 0,-3 2-768 0,-1-2-144 0,3-2-48 0,2 0-1168 0,0-3-256 0,1 3 0 0,2 0 0 15,-2-2 0-15,1 2 0 0,-1 0 0 0,0 0 0 0,2 2 320 0,-2 2 64 0,1-2 32 0,-3 4 0 0,1 0 560 0,0 0 112 16,-3 4 32-16,1-1 0 16,0 6-480-16,-1-2-80 0,0 2-32 0,-2 3 0 0,1-2-240 0,-1 3-48 15,1-1-16-15,-2 2 0 0,2 0-224 16,2-1 144-16,-1 0-144 0,3 2 128 0,-1-1-128 0,3 1 160 0,0 2-160 15,-1 2 160-15,3-1-160 0,1 2 192 16,2-2-192-16,-1 1 192 0,1 0-192 0,3-1 128 16,0 2-128-16,0-4 128 0,2 0-128 0,-2 0 192 0,1-1-192 0,0 1 192 15,2-1-192-15,0-2 0 16,2 0 0-16,0-3 0 0,1 2 0 0,1-2 128 0,0 2-128 0,-1 1 128 16,2-3-128-16,-1-1 128 15,0 4-128-15,2-1 128 0,-1-3-128 0,0 1 0 0,1 0 144 16,1 0-144-16,0-2 128 0,1 2-128 0,0-1 160 0,2 1-160 0,1-4 0 15,0 4 0-15,1-4 0 0,1-2 0 0,1 2 0 0,0-3 0 16,2 2 0-16,-1-3 0 0,2 0 128 0,-1 1-128 16,0-3 0-16,0 0 0 0,0-3 0 0,-2 1 128 15,-1-2-128-15,0-2 0 16,0 0 0-16,-1-2 0 0,0 0 0 16,-2-2 0-16,2 0 0 0,-1-1 0 0,-2 1 128 0,3 0-128 15,-1 1 0-15,0 2 0 0,0-3 0 0,-2 1 0 0,1-1 0 0,-1-2 0 16,3 2 0-16,0-1 0 15,1-3 0-15,0 1 0 0,-1 0 0 0,0-3 0 0,-2 4 0 0,1-4 0 0,-2-1 0 16,-1-1 0-16,0 0 0 0,-1-1 0 0,-1 1 0 0,-3-1 0 16,0 5 0-16,1-2 0 0,-2 0 0 0,-2 0 0 15,0-1 0-15,-2 0 0 0,-1 2 0 0,-1-4 0 16,-1 3 0 0,-1-2 0-16,-1-2 0 0,-1 1 0 15,-1 3 0-15,-2-4 0 0,2 2 0 0,-1-1 0 0,-1-1 0 0,-1 2 0 0,-3-1 0 16,-1 3 0-16,2 0 0 0,-2 4 0 0,0-1 0 0,-2 1-160 0,-1 2-32 15,-1 0 0-15,2 4 0 0,-1 0 0 0,0 2 192 16,1-1 0 0,-3 4 0-16,1-5 0 0,0 6 0 15,-2-4 0-15,-1 4 0 0,1-2 128 0,0-1-128 0,1 2-192 16,-2 1 64-16,0-2 0 0,0-2 128 0,0 1-128 16,3 0 128-16,1 0-128 0,0-1-80 0,2 2-16 15,2 1 0-15,1 2 0 0,2 5-304 0,1-2-64 0,3 2-16 0,1 0-11680 16,3 0-2320-1</inkml:trace>
  <inkml:trace contextRef="#ctx0" brushRef="#br1" timeOffset="96993.9">20528 5898 20271 0,'-12'-2'1792'0,"3"2"-1424"0,3 0-368 0,3 2 0 0,3 1 3872 0,2-3 704 0,0 4 144 0,2 2 16 0,1 2-3088 0,2 6-624 0,4 6-128 0,3 3-32 0,-1 1-720 0,1 3-144 0,1-1 0 0,0 2 0 0,-2 3-320 0,-2-2 0 0,-1 4-16 0,0 1 0 0,-2-5 48 0,-2 2 16 15,-1 1 0-15,0-1 0 0,-3-2 272 0,1-1 0 16,-1-3 0-16,-1 1 0 0,1-4-256 0,-2 0 16 15,0 4 0-15,0-2 0 16,0-4-1616-16,-2-2-320 16,1-6-64-16,0 0-12096 0</inkml:trace>
  <inkml:trace contextRef="#ctx0" brushRef="#br1" timeOffset="97753.36">20252 5771 28559 0,'-22'-6'1264'0,"7"0"272"0,4 2-1232 0,5 1-304 0,5 1 0 0,1 1 0 0,1-2 1488 0,0 0 240 15,0-6 64-15,4-3 0 0,5-2-320 16,6-2-64-16,4 1-16 15,3 1 0-15,5 2-768 0,3 2-160 0,3 2-16 0,5 1-16 16,3 1-272-16,2 2-160 0,4 4 192 0,2 0-192 16,-1 4 0-16,0-1 0 0,-5 0 0 0,-2 4 0 15,-1-1 0-15,-3 1 0 0,1-1 0 0,-5 3 0 0,-3-3 0 0,1 0 0 16,2 1 0-16,-3-1 0 0,-4 0 0 0,-3-2 128 16,2 2-128-16,-2 0 0 0,-2-2 192 0,-6 2-192 0,0 0 192 15,-5-3-192 1,-3 4 0-16,-4-3 0 0,-3 2 0 0,-2 0 0 0,-3 4 0 15,-4 1 0-15,-1 0 0 16,-6 4 0-16,-3 1 0 0,-4 0 0 0,-1 3-240 0,-5-3 80 16,0 2-288-16,-3 1-64 0,-1-3-16 0,-4 2 0 15,-2 2 192-15,-2-4 32 0,2 0 16 0,2-1 0 0,4-5 288 0,3-1 176 0,6-3-32 0,2-2 0 16,4-2 208-16,3-1 32 0,3 2 16 0,3-6 0 16,3 2-256-16,3-1-144 0,2-1 160 0,2 0-160 15,6-1 224-15,1 1-48 0,3 0-16 16,3-2 0-16,2 3-160 15,2 0 128-15,0 1-128 0,4 1 128 0,-1 1-128 16,3 1 0-16,1 2 0 0,-2 2 0 16,-1-2 0-16,0 2 0 0,1 0 0 0,-2 3 0 0,0-3 0 0,0 2 0 0,3 0-144 0,-1 2 144 15,0-4 0-15,-3 1 0 16,0-1 0-16,2 0 0 0,-2-2 0 0,-2-1 0 0,0 2 0 0,-2-1 0 0,-1 0 0 0,0 2 0 16,-2 0 0-16,0-2 0 0,-4 2 0 15,-1 0 0-15,3 3 0 16,-3 3 0-16,3-2 0 0,-4 4 0 0,0 2 0 0,-2 1 0 0,-2-1 128 15,-1 0-128 1,0 3 0-16,-2-3 0 0,-1 0 0 0,-1 0 128 16,1-1-128-16,-3 1 0 0,0-2 0 0,-2 2 0 0,-2-2 128 0,1-4-128 0,1 0 0 0,-2-1 0 0,1-3 0 0,-3-2 0 31,2-1 0-31,-5 2 128 0,0-1-128 0,-4-1 0 0,-4-2 0 0,-3 3 0 16,-4 1 0-16,-4-2 0 0,-5 6 0 15,0-3 0-15,0 4 0 0,-1 0 0 16,1 0 0-16,-1 2 0 0,-1 3-160 0,1 1 160 0,2 1 0 15,3-2 0-15,6-1 0 0,2-3 0 0,5-1 0 0,0-4 0 16,5 0 0-16,3-2 0 0,4-4-272 16,2-3-32-16,4 0 0 0,1-5-11984 0,5 2-2416 0</inkml:trace>
  <inkml:trace contextRef="#ctx0" brushRef="#br1" timeOffset="98217.76">21515 6417 31327 0,'5'-4'2784'0,"0"1"-2224"0,3 3-560 0,0-3 0 0,-2 3-576 15,-1 0-208-15,1-3-48 0,6 1-16 0,8-2 432 0,6 0 96 0,5-2 0 0,-1 0 16 0,-3 2 1056 16,-4 2 208-16,0-2 32 0,-5 2 16 0,0 0 464 0,-2 0 112 0,0-2 16 0,0-2 0 16,1 0-464-16,3-3-96 0,0-1-16 0,-1 0 0 0,4-5-608 0,-2 2-128 0,0-3-32 0,-1-3 0 0,-2 1-128 0,1-2-128 0,-2-2 144 0,-2-1-144 15,-2 2 0-15,-3-3 0 0,-1 1 0 0,-5 1 0 0,-4-1 0 16,-4 2-256-16,-3-2 16 0,-7 5 16 0,-3 4-288 0,-3 4-48 0,-2 8-16 0,-4 4 0 0,-4 8 576 0,-2 6 0 0,-3 3 0 15,1 4 144-15,-1 2 384 0,3 1 80 0,0 1 16 0,2-2 0 0,1 1-240 0,4 0-64 16,3 1 0-16,4-3 0 0,3 0-96 16,4-1-32-16,2-4 0 0,3 2 0 0,4-2-192 0,0-2 0 0,4 1 128 0,3-1-128 0,3 0 128 15,5-1 0-15,1 0-128 0,5 0 192 0,3-2-192 16,2-2 0-16,3 1-192 16,3-3 192-16,1-2-352 0,-2-2 32 0,1 1 16 15,2-4 0-15,4 1-304 0,2 1-64 0,2-1-16 16,-2-2-17312-16</inkml:trace>
  <inkml:trace contextRef="#ctx0" brushRef="#br1" timeOffset="98701.21">22389 6433 31327 0,'-10'12'1392'0,"3"-3"272"0,2 1-1328 16,1-4-336-16,3 0 0 0,1-2 0 0,1-1 512 0,-2 6 48 0,0 5 0 16,-1 4 0-16,1 4-288 0,0-2-48 0,1 1-16 0,0-2 0 0,0-6 96 0,0 0 16 15,1-5 0-15,0-1 0 0,1-3 560 0,-1 1 112 16,0-5 32-16,2-2 0 0,-1 1-304 0,0-4-48 15,1-1-16-15,1-2 0 0,-2 0-320 0,2-2-64 16,0-3-16-16,-1 0 0 0,1-6-96 0,0 3-32 0,-2-5 0 16,1 1 0-1,-2-2 0-15,-1 1-128 0,-1 1 192 0,1-2-64 16,-2 1-128-16,1 1 0 0,-1 4 144 0,0 0-144 16,0 1 144-16,1 1-144 0,-1 2 192 0,1-3-192 0,1 3 208 15,1 2-64-15,1 3-16 0,0-2 0 0,1 2-128 0,0 0 0 0,2 1 0 0,1 0 0 16,1 0 0-16,-1 0 0 0,3-1 0 15,0-1 0-15,3 0 0 16,-1-2 0-16,1 2 0 0,2-2 0 0,-1-2 0 16,1 2 0-16,1 0 0 0,-4 1 0 15,-1 3-256-15,0 0 0 0,4-2 16 0,0 3 0 16,0 2-160-16,-1-1-48 0,0 4 0 16,-1 1 0-16,0 2-16 0,1-1-16 0,2 4 0 0,1-2 0 0,1 2 144 0,0-2 16 0,2-2 16 0,-1 2 0 15,2 0-640-15,0 1-128 0,2-4-16 0,2 1-14992 16</inkml:trace>
  <inkml:trace contextRef="#ctx0" brushRef="#br1" timeOffset="99257.97">23203 6252 39615 0,'-26'19'1760'0,"8"-3"352"16,5-3-1680-16,4-2-432 0,4-6 0 0,1 0 0 0,1 1 176 0,-3 7-48 0,-3 7-128 0,-3 4 192 0,-2 5-416 0,3-1-96 16,1-2 0-16,1 0-16 0,2-4-1040 0,1-1-208 0,-1-2-32 0,3-3-16 0,-1-2 1632 0,0-3 0 0,1-1 320 15,0-4-32-15,2 0 992 0,1-6 192 0,1 0 32 0,0-5 16 0,2-1-944 0,0-5-176 16,1-2-32-16,1-5-16 0,1-4-352 0,0-3-160 16,-1-4 16-16,3-3 0 0,-1-2 144 0,0-3-160 15,3 1 160-15,-1 1-160 0,2 3 160 0,0 4 0 16,0 0 0-16,2 2 0 0,1 2 320 0,-1 1 80 0,0 4 32 0,1 0 0 15,-1 3-96-15,2 0-16 16,-1 1 0-16,1 1 0 0,1 2-176 0,-2 0-144 16,2 2 192-16,-1 1-192 0,-2 2 128 15,1 1-128-15,0 1 0 0,0 1 0 0,0 4 0 0,1 0 0 16,-1 6 0-16,2 0 0 0,0 4 128 0,0 3-128 0,-3-5 144 16,1 3-144-16,-1 4 144 0,2 4-144 0,-1 0 128 0,0 3-128 15,-2 1 0-15,0 2 128 0,-1 3-128 0,0-2 0 16,0 1 0-16,-1 2 0 0,0-1 0 0,1 2 0 15,0 3-448-15,1-1 0 0,-1 1-16 16,1-2 0-16,-1-3-544 0,0-2-96 0,0-1-32 16,-2-6 0-16,2 0-768 0,-1-7-144 0,-2-2-48 15,1-6-12560-15</inkml:trace>
  <inkml:trace contextRef="#ctx0" brushRef="#br1" timeOffset="99732.61">24283 6022 35935 0,'-13'-1'1600'0,"3"1"320"0,1 1-1536 0,2 2-384 0,2-3 0 0,1 2 0 0,0-1-480 0,-4 4-160 0,-5 0-48 0,-4 6 0 0,-4 3 432 0,-2 4 64 16,0 1 32-16,2 3 0 0,0 3-64 0,2 2-16 0,0 0 0 0,2 2 0 0,3-1 1120 0,2-3 208 0,2 1 64 0,4-6 0 0,2-2-176 0,4-2-16 0,2-1-16 15,2-2 0-15,2-4-432 0,0 1-64 0,2-3-32 0,2 1 0 0,1-3-416 0,1 0 0 16,4-1 0-16,0-1 0 0,4 0 0 0,1-1 0 16,3 2 0-16,0-1 0 0,1-3 0 0,1 0 0 15,-1-3-192-15,-2 1 192 16,0-2-208-16,-2-2 80 0,-2-3 128 0,0 2-208 0,-2-3-112 15,-2 1-32-15,0-1 0 0,-4-2 0 16,-1 0 352-16,-3-2 0 0,0 2 0 0,-4-3 0 0,-1 1 304 0,-4-4 80 16,0-2 0-16,-6-2 16 0,0-3-64 0,-6-2-16 0,-2-3 0 15,-1 1 0-15,1 1-112 0,-5 0-16 16,-2-1-16-16,-1 3 0 0,1 8-176 16,0 3 0-16,-2 7 144 0,2 3-144 0,-1 8 0 15,-1-1 0-15,3 5 0 0,0-1 0 16,3 1-352-16,2 2-32 0,2 1-16 15,5-7 0-15,4 4-752 16,4-5-160-16,3 2-32 0,4-1-15488 0</inkml:trace>
  <inkml:trace contextRef="#ctx0" brushRef="#br1" timeOffset="100207.01">24837 6018 38703 0,'-7'13'1712'16,"2"-7"352"-16,1 4-1648 0,2-2-416 0,1-1 0 0,-1-2 0 0,2 1 0 0,-1 6 0 15,0 7-144-15,0 7 144 32,-2 5-768-32,1 1-32 0,-2-1-16 0,2 0 0 0,-2-2-208 0,-1-2-64 15,0-1 0-15,0-1 0 0,-1-3 1888 0,0 1 368 0,1-1 80 0,-2-4 16 16,4 2 48-16,2-5 16 0,-1-4 0 0,2-2 0 0,3-3-992 0,0-3-192 0,5-2-144 15,-2-2 192-15,1-4-480 0,5-3-96 0,-1-3 0 0,2-3-16 32,2-2 16-32,1 0 0 0,2-2 0 0,0-1 0 15,1 3 384-15,-1 0 0 0,0 1 0 0,-2 5 0 0,-2-2 0 0,-1 2 192 16,-2 1 0 0,-2 2-16-16,0-2-32 0,0 2 0 15,0-3 0-15,-2 1 0 0,1-1 112 16,-1 2 0-16,0-2 16 0,2 1 0 0,0 2-272 0,-1-2 160 0,2 3-160 0,0 0 128 0,0 2-128 0,-1 2 0 0,-1 0 0 0,1 2 0 0,-3 2 0 31,0 3 208-31,1 1-48 0,-2 4-16 0,0-2 80 16,-2 6 16-16,0-1 0 0,-1 5 0 0,-1-1-48 0,-1 2 0 0,0-1 0 15,0 1 0-15,0-3-192 0,2 2 144 0,-1 2-144 16,1-4 128-16,1 0-128 0,3 2 0 0,0-5 0 16,0 0 0-16,3-4-192 15,0 0-32-15,2-3 0 0,-1-2 0 0,1-4-240 0,-1 0-48 0,1-2-16 0,-1-2 0 16,1 0-720-16,0-2-144 0,-1 0-16 0,1 0-15040 15</inkml:trace>
  <inkml:trace contextRef="#ctx0" brushRef="#br1" timeOffset="101049.85">25809 5158 36863 0,'-6'6'3264'0,"1"1"-2608"0,3 2-528 0,2-3-128 15,0 2 864-15,0 1 144 0,0 10 16 0,-2 9 16 0,2 11-544 0,2 5-112 0,3 6-32 16,2-3 0-16,3-2-176 0,-1 1-48 0,3 2 0 0,-1-1 0 0,0-2-128 0,-1-1-176 16,0 3 48-16,-1-4 0 0,-2-3-16 0,-1-1 0 0,-1 0 0 0,-1 0 0 15,0-1 144-15,-4 3-208 0,1 1 80 0,-4 1 128 0,2 2-576 0,-4-2 0 0,0 3 0 0,-1-2 0 0,-1 3-2528 0,-1-4-496 16</inkml:trace>
  <inkml:trace contextRef="#ctx0" brushRef="#br1" timeOffset="101380.57">26357 5108 37775 0,'-6'4'3360'0,"1"2"-2688"0,1 0-544 16,3-1-128-16,0 1 464 0,0 2 64 0,-3 4 16 0,-4 10 0 16,1 13-96-16,-3 3-32 0,1 7 0 0,2-1 0 0,2 2 96 0,-1-1 0 31,2-1 16-31,0 1 0 0,3-1 128 0,1 3 32 16,1-2 0-16,2-2 0 0,1-1-96 15,1-1-16-15,1-3 0 0,1-1 0 0,-1-2-304 0,1-2-64 16,-1 1-16-16,-1 0 0 0,0-1-192 0,1 1-208 15,-1 1 32-15,0-1 16 0,0 1-144 16,-2 0-16-16,2-6-16 0,0 2 0 16,0 0-192-16,1-4-48 0,1-2 0 0,-1 0 0 15,2-5-240-15,0-2-48 0,0-3-16 0,1-4-11792 0,0-2-2352 16</inkml:trace>
  <inkml:trace contextRef="#ctx0" brushRef="#br1" timeOffset="101715.56">26895 6167 30399 0,'-6'8'2704'0,"1"-3"-2160"0,2 2-544 16,1-3 0-16,1 0 2272 0,1-1 352 0,0 2 64 0,-2 3 0 0,1 2-1680 0,0 6-352 15,1 5-64-15,0 2-16 0,-1 1-176 0,2-2-32 0,-1 1-16 0,1-3 0 16,2 2-48-16,-2-1-16 0,3-1 0 0,-1-2 0 16,4-2-288-16,-1-1 0 0,0-1 0 0,3-6 0 31,-1-1-400-31,0-4-144 0,2-3-32 0,-4-5-12272 15,1-2-2448-15</inkml:trace>
  <inkml:trace contextRef="#ctx0" brushRef="#br1" timeOffset="101942.19">26885 5705 41471 0,'-4'-7'3680'0,"1"1"-2944"0,0 0-592 0,3 3-144 0,0 3 0 0,-1-3-272 16,0-2 64-16,-3-3 16 0,-1-4-32 0,-1-1 0 15,0 1 0-15,0 5 0 0,-2 0-96 0,3 4-32 16,-1 3 0-16,1 1 0 16,0 3-864-16,1 1-160 0,2 1-32 15,1 0-14384-15</inkml:trace>
  <inkml:trace contextRef="#ctx0" brushRef="#br1" timeOffset="103293.92">19049 7905 36863 0,'-9'-3'3264'0,"2"-2"-2608"0,2 3-528 0,1 0-128 0,2 2 624 16,-3-4 80-16,-4-4 32 0,-4-2 0 0,-5-5-480 0,0-2-80 0,3 1-32 0,4-3 0 0,5 3 288 0,3 1 48 0,6 1 16 16,2 3 0-16,1 4-496 0,2 1 128 0,0 2-128 0,-1 2 0 0,-1 2 0 0,-1 2 0 0,-2 2-192 0,-2-1 192 0,-3 6-336 0,-5 1 32 0,-1 2 16 0,-7 4 0 15,-5-1 128-15,-3 3 32 0,-5 3 0 0,-2-2 0 16,-4 6 256-16,-3 0 48 0,0-2 16 0,-1 5 0 0,3-6 64 15,4 0 32-15,3 0 0 0,0 1 0 0,5-1 160 16,1 0 16-16,4 0 16 0,4 3 0 16,2 0-224-16,5 2-32 0,2 0-16 15,3 2 0-15,3-1-208 0,1 1 0 16,2-1 0-16,1 2 0 0,2 1-336 0,0-3 32 0,0-3 16 0,-1-5 0 16,-1-2-48-16,3 4-16 0,3 1 0 0,2 1 0 15,6 1 352-15,1-1-144 0,2-3 144 0,3-3 0 0,1-2 0 16,2-3 0-16,3-2 0 0,2-3 0 0,2-1 0 0,1-1 144 15,2-3-16-15,0-3 0 0,-2 0-128 0,1-3 0 16,3-3 0 0,-3-3 0-16,-4-1 0 0,0 0 0 15,-2-5 0-15,-3 2 0 0,-3-2-224 0,-3-2 80 0,0-2 16 0,-2-2 0 0,-3-1 128 16,-1-4 0-16,-1 0 0 0,-2-5-128 0,-4 2 128 0,-1-3 144 16,-1-5-16-16,-4-5-128 0,-3-5 192 0,-3 0-192 0,-2-1 192 0,-1 3-192 15,0 5 256-15,-3-7-48 16,-2-4-16-16,-4 4 0 0,2 5-192 0,-6 2 176 0,1 8-176 0,-5 6 160 15,2 4-160-15,-3 5 0 16,-1 7-160-16,-2 6 160 0,-2 6-128 16,-3 5 128-16,-2 3 0 0,-2 6-144 0,1 0-80 15,-1 5-16-15,0 1 0 0,2 0 0 0,3-2 0 0,2 0 0 16,5 1 0-16,1-3 0 0,5-4-928 0,2 1-192 16</inkml:trace>
  <inkml:trace contextRef="#ctx0" brushRef="#br1" timeOffset="105099.49">21343 7789 20271 0,'-1'-1'1792'0,"-1"-2"-1424"0,1 3-368 16,0 0 0-16,1-2 1856 0,0 1 288 0,-1-2 64 0,-1-3 16 0,0-1-432 16,0-2-64-16,-2-1-32 0,0 0 0 0,0 2-32 0,1-5-16 0,-2 3 0 0,-1 0 0 0,1-2-1072 0,-2 2-192 0,2-2-64 0,1-1 0 0,-1 1-192 0,1-2-128 0,-1 3 128 15,1-2-128-15,-1 0 0 0,0 0 0 0,0 2 0 0,-1 1 0 0,0 0-128 0,-1 0-112 0,-2 1-16 0,-1 2 0 16,-1 1 80-16,0-1 16 0,-3 5 0 0,-2 0 0 0,3 4 160 0,-5 0 0 0,0 5 128 0,-3 3-128 0,0-1 272 16,-2 6-16-16,0 3 0 0,-1 3 0 0,3-3-16 0,0 4-16 0,0 1 0 0,3 0 0 15,0 4-64-15,2-1-16 0,2 7 0 0,0 0 0 31,3 2-144-31,0 0 0 0,1 6 0 0,0 0 0 0,2 1 0 0,1 1 0 16,3 2 0-16,2-1 0 16,2 3 0-16,2-2 0 0,5 2 144 0,1-5-144 15,3-4 208-15,3-1-16 0,2 0-16 0,1-2 0 16,2-5-176-16,1-2 128 16,1 1-128-16,0-5 128 0,0-1-128 0,1-4 0 0,1-3 0 0,2-1-176 0,1-5-32 15,0-1-16-15,1-5 0 0,1-2 0 0,0-4-240 0,-1 2-48 16,2-7-16-16,-3 4-11808 0,-2-3-2352 0</inkml:trace>
  <inkml:trace contextRef="#ctx0" brushRef="#br1" timeOffset="105643.25">21878 8304 21183 0,'-1'-4'944'0,"0"-2"192"0,0 3-912 0,-1 0-224 16,4 0 0-16,-2 3 0 15,0-2-2752-15,0-2-608 0,-2-2-112 0,0-2-32 0,-1 0 3216 0,-2-2 640 0,-1 1 128 0,-1 2 32 16,-3-3 2672-16,0 4 528 0,-1-3 128 0,-1 3 0 16,0 0 64-16,1 2 0 0,-2 0 0 0,-1 2 0 15,1 2-2432-15,-1 0-464 0,2 3-112 0,0 6 0 16,1-2-656-16,1 5-240 0,2-1 176 0,0 4-176 15,1 3 0-15,1-2 0 0,0 3 0 0,1 0 0 16,1 0-176-16,0-3 32 0,0 3 0 16,2-3 0-16,1 2 144 0,-2 0 0 15,1 3-144-15,-1-2 144 0,2 0 0 0,0-1 0 0,-2-1 0 16,2-1 0-16,-1-2 0 0,0-1 128 0,1 0-128 0,1-4 192 0,0-4-192 16,1 0 0-16,2-1 0 0,1-4 128 0,1-3-128 15,2-2 192-15,2-1-192 0,1-5 192 0,2-1-192 0,2-2 160 16,0-2-160-16,1 0 160 15,0 0-160-15,1-5 0 0,1 1 0 0,1-2 0 0,-1-3 0 0,-1 3 192 16,0-1-64-16,-1 1 0 0,-1 1-128 0,-2 4 0 16,-1 2 0-16,-2 1 0 15,-3 2 0-15,-2 3-176 0,-1 3 48 0,-3 3 0 0,2 3 128 0,-5 0 0 16,2 2 0-16,-3 2 128 0,0 2 0 0,1 0 0 16,-1 0 0-16,2 4 0 0,0 0 96 0,2-1 32 0,2 3 0 0,0-1 0 15,2 0-80-15,1 3-16 0,1-2 0 0,1 2 0 16,2 1-160-16,0-2 0 15,2 6 144-15,0 2-144 0,1-1 0 0,-1 2 0 0,2 0 0 16,-2 3 0-16,0 0 0 0,0 1 0 0,-1-2 0 16,1 0 0-16,-1-3-240 0,1-1-64 0,-1-2-16 0,1-3 0 15,0-1-256-15,0-6-48 0,2 0-16 16,-1-6-11760-16,2-2-2352 0</inkml:trace>
  <inkml:trace contextRef="#ctx0" brushRef="#br1" timeOffset="105953.33">22395 7802 34095 0,'-2'-4'3024'0,"-2"1"-2416"0,0 2-480 0,2 1-128 16,1 4 1984-16,2-2 384 0,0 2 80 0,0 2 16 0,3 2-3152 0,2 6-624 0,4 3-128 0,1 5-32 0,3 2 832 0,-1 5 176 0,2 3 16 0,0 3 16 0,-1-1 960 16,-1 2 192-16,-2 4 48 0,-1 2 0 0,-1-1 0 0,-3-1 0 0,-2 1 0 0,-3-2 0 15,-1-5-320-15,-1 1-48 0,-2-3-16 0,0-4 0 16,-1 1-224-16,0-4-160 0,3-3 192 0,0-2-192 16,1-2 0-1,1-2-304-15,1-3 48 0,1-6 0 16,-1-2-784-16,2-4-160 0</inkml:trace>
  <inkml:trace contextRef="#ctx0" brushRef="#br1" timeOffset="106173.05">22164 8159 52527 0,'2'2'2320'0,"1"-2"496"0,1 2-2256 0,2-2-560 0,2 0 0 0,2-2 0 16,3 2-704 0,8-2-256-16,13-2-64 0,15-2 0 0,10-4 304 0,4 0 48 0,1-1 16 0,-3 0 0 15,-1-1-48-15,-8 3 0 0,-11 2 0 0,-1-2 0 0,-2 3-48 16,-3 2-16-16,-3 1 0 0,-6 1-17984 16</inkml:trace>
  <inkml:trace contextRef="#ctx0" brushRef="#br1" timeOffset="106553.08">22923 8320 50687 0,'-2'6'2240'0,"-1"-4"464"0,0 0-2160 16,1 0-544-16,4-2 0 0,0 0 0 15,2-2-960-15,-1 0-288 0,6 0-64 0,1-2-16 16,4 2 64-16,2-5 16 0,2 0 0 0,2 1 0 15,0-3-400-15,-2 1-80 0,2 0 0 0,-1-2-16 0,-2-2 1520 0,-1 2 224 16,0-1 208-16,-2 0-32 0,-2 2 368 0,-1-3 80 0,-1 2 16 0,-4 0 0 16,0-1 112-16,-2 0 16 0,-3-2 16 0,-2 2 0 15,0 0-272-15,-2-1-48 0,0 2-16 0,-2-1 0 16,-1 1-224-16,-1 2-48 0,-1 2-16 0,0 1 0 16,0 4-160-16,-1-2-144 0,-1 6 144 15,-3 3-208-15,-4 2-128 0,-1 6-32 0,-1 2 0 16,-2 1 0-16,0 5 112 0,2 0 32 0,-2 5 0 15,1 0 0-15,2 2 224 0,1-1 240 0,2 0-48 0,2-2-16 16,2 1 336-16,-1-5 80 0,5 2 16 0,1-2 0 0,2-1-320 16,3-1-64-16,2 1-16 0,3-4 0 0,2-2-208 15,3 3 176-15,7 0-176 0,4 0 160 16,4 1-160-16,5-3 0 0,3-1 0 0,2-2 0 16,5 0-512-16,0-5 32 15,5-2 0-15,-1-2 0 0,1-4-528 0,-2 0-96 0,-1-2-32 0,-2 0-16592 16</inkml:trace>
  <inkml:trace contextRef="#ctx0" brushRef="#br1" timeOffset="107264.2">23863 8082 37775 0,'-10'-6'3360'0,"0"0"-2688"0,4 0-544 0,2 2-128 0,2 1 368 0,-3-3 32 0,-4-4 16 0,-6-6 0 0,-3-2-1584 15,-1-2-320-15,1 3-64 0,3 3-16 0,1 5 2272 0,2 6 464 0,1 0 96 0,-2 6 16 0,2-1-496 0,-2 6-80 0,-2 3-32 0,-1 2 0 0,0 3-224 0,-3 5-64 0,-1 2 0 0,-1 0 0 0,2 2-80 0,-2 0-32 16,0 3 0-16,1 1 0 0,2-1-272 0,2 0 0 31,5-3 0-31,3 1 0 0,3-4-256 0,5-2-64 0,1-1-16 0,4-7 0 0,3 0 144 16,4 1 16-16,4-6 16 0,3 2 0 0,4-3-32 16,0-5 0-16,2 2 0 0,0-6 0 0,1 0 192 0,0-1 0 15,0-2 0-15,0-3 0 0,-2-1 144 0,1 0 64 16,-2-2 16-16,-1-4 0 0,-1 0-16 0,-4-3 0 15,1-1 0-15,-2 2 0 0,-2-1-208 0,0 0 176 0,-3-2-176 16,-1 1 160-16,-3 1-160 0,1-3 0 16,-4 0-160-16,1-1 160 0,-2 7 0 0,1 1 0 0,-2-1 0 15,-1 4 0-15,1 2 0 0,-1 4 0 0,-1 2 0 0,0 2-144 16,0 4 144-16,-1 2 144 0,1 0-16 0,-2 2-128 16,1 3 144-16,0 0-144 15,-2 1 0-15,2 3 144 0,-1 2 16 0,0-2 0 0,2 3 0 16,0 0 0-16,0-1-160 0,2 1 128 0,0 4-128 0,1 1 128 0,0 2-128 15,2 1 0-15,1-2 0 0,-1 4 0 16,2-1-176-16,-1-3 48 0,0 4 0 16,0-5 0-16,-1 1 0 0,1 2 0 15,2 4 0-15,-2 3 0 0,0 0 128 0,0-1 0 0,-1 1 128 0,-1 0-128 0,-2-3 272 0,0 1-16 16,-1-1 0 0,-2 2 0-16,-1-2-256 0,1 1 0 0,-1-1 0 0,-2 0 0 0,1 1 0 0,0-1-144 15,-1 1 16-15,-1 2 0 0,0 1-96 0,-1-1-16 16,-1-2 0-16,-2 0 0 0,-1-2 240 0,-1-1-144 15,0-1 144-15,-3-3-128 0,-2-2 128 0,-1-2 176 16,-2-4-48-16,-1-2 0 16,-1 0 16-16,-1-5 0 0,-1-1 0 0,-3-2 0 15,-2-5-608-15,0-6-128 0,-3-1-32 0,-1-6-17824 0</inkml:trace>
  <inkml:trace contextRef="#ctx0" brushRef="#br1" timeOffset="110801.14">24536 8072 22111 0,'-2'-2'1968'0,"0"-2"-1584"0,1 2-384 0,-1-2 0 0,1 4 2960 0,1 0 512 0,-1-3 112 0,0 1 0 16,0 1-1856-16,-3-3-384 0,-2 4-80 15,-3-2-16-15,-1 4-928 0,-4 3-192 0,0 6-128 0,-5-1 144 0,-2 6-1008 16,0 3-208-16,-1 3-32 0,0 3-16 0,1 1 1424 0,2-2 272 0,3 2 64 0,2-1 16 0,3-3 160 0,3-2 16 0,1-1 16 0,4-1 0 0,1-4-624 16,5-2-224-16,1 1 144 0,-1-4-144 0,2 0 0 0,4-3 0 0,2 0-192 0,3 1 192 15,3-4-176-15,3-1 176 0,3 0-128 0,4-2 128 0,2 0 0 0,3-2 0 0,3 0 0 16,2-1 0-16,2-4 0 0,2 1 192 16,0 1-64-16,-3-2 0 0,-2 1-128 0,-5-4 0 0,-5 1 128 15,-4-1-128-15,-3 0 0 0,-6-1 0 0,-2 0 0 0,-4-1 0 16,-4-3 0-16,-3 1 0 0,-2-2 0 0,-6-1-128 15,-1 0 128-15,-5-6 144 0,-2 2-16 0,-4-3-128 0,-1 4 192 16,-2-2-64-16,-1 2 0 0,-3-1-128 0,-2 1-192 0,1 4-128 16,0 1-48-16,2 5 0 15,1 6-1312-15,1 2-272 16,5 4-48-16,3 2-14112 0</inkml:trace>
  <inkml:trace contextRef="#ctx0" brushRef="#br1" timeOffset="111181.81">25125 8174 40543 0,'-7'16'1792'0,"1"-4"384"0,2 1-1744 0,2-6-432 0,3 2 0 0,0-6 0 15,0 1 176-15,2 5-48 0,2 7-128 16,1 2 192-16,4 5 128 0,1-5 32 0,1 2 0 0,0-5 0 15,0-2-80-15,-2 0-16 0,0-3 0 0,-3-4 0 16,1 0 16-16,-4-2 0 0,1-2 0 0,-1 1 0 16,0-3 128-16,-3 0 32 0,0-3 0 0,-2-1 0 15,0-2-64-15,-4 0-16 0,-1-4 0 0,-4-2 0 16,0-1-96-16,-4-5-32 0,-2-1 0 0,-1-3 0 16,-2-4-96-16,-2-2-128 0,0-4 176 0,2-3-176 15,0 2 272-15,0-2-48 0,2-1-16 16,1-1 0-16,2 1-80 0,3 8 0 0,3 0-128 0,3 9 192 0,2 0-192 0,4 5 0 15,3 0 0-15,2 1 0 0,4 2 0 0,4 3 0 16,1-1 0-16,2 1-160 0,5 5 160 0,-1 0 0 16,5 4 0-16,3 1 0 15,2 3-176-15,0 1 176 0,1 3-208 16,-3-1 80-16,0 2-304 0,-3 2-48 0,0-2-16 16,-3 0 0-16,1 0-192 0,0 2-32 0,-1-2-16 0,-2 0 0 15,-3 1-112-15,1-1-32 0,1 3 0 0,-1 0-17856 0</inkml:trace>
  <inkml:trace contextRef="#ctx0" brushRef="#br1" timeOffset="111417.98">25845 8029 28559 0,'0'6'1264'0,"-1"-2"272"0,0 1-1232 0,1-1-304 0,1-1 0 16,-1 0 0-16,1 3 304 0,0 0 0 0,2 7 0 0,-1 4 0 0,2 4 1552 0,0 5 304 15,-2 0 64-15,1 1 16 0,-1-1-768 0,-1-1-128 16,1-1-48-16,-2 2 0 16,0-3-432-16,0-1-96 0,0-2 0 15,-2 1-16-15,1-5-752 0,0-1 0 0,1-2 0 0,-1-4 0 16,-1-2-784-16,1-3-112 16,-1-2 0-16,1-5-18144 0</inkml:trace>
  <inkml:trace contextRef="#ctx0" brushRef="#br1" timeOffset="111586.28">25702 7743 43311 0,'-6'4'3840'0,"1"0"-3072"0,2-2-608 0,3 0-160 0,3 0 384 0,-1 0 64 16,2 5 0-16,-1-1 0 15,7 4-1088-15,4 0-192 0,6-2-64 0,2 0 0 16,3-2-832-16,1 0-192 0,3 0-16 0,2-2-16 0</inkml:trace>
  <inkml:trace contextRef="#ctx0" brushRef="#br1" timeOffset="111909.32">26641 7905 18431 0,'4'0'1632'0,"-3"-2"-1312"0,2 1-320 0,-1 1 0 0,1 0 1488 0,-1-3 240 16,1 3 32-16,-1-4 16 0,4 2-1232 15,1-2-240-15,0-2-48 0,-2 2-16 16,-1-2 1552-16,-2 1 304 0,-2 2 64 0,-2-4 16 16,-2 4 0-16,-2 0 0 0,-3 0 0 0,-1 0 0 0,0-1-1088 15,-2 2-224-15,0 1-32 0,-3-2-16 16,0 3-240-16,0 0-32 0,-1 4-16 0,-1 2 0 0,-1 3-256 0,0 3-48 0,-1 0-16 0,2 8 0 16,1-1-208-16,0 4 0 0,1 4 0 15,1-1 0-15,1 3 0 0,0 2 0 0,1 3 0 0,2 1 0 31,0 0-128-31,2-3-80 0,0 2-16 16,2-4 0-16,4 1-112 0,-2 0-32 16,3-5 0-16,1 2 0 0,2-3-64 15,2-3-16-15,3-2 0 0,3-1 0 0,1-1-96 0,3-5-32 0,3-4 0 0,3 1 0 0,6-1-400 16,4-5-96-16,3-1-16 0,0-3-16096 0</inkml:trace>
  <inkml:trace contextRef="#ctx0" brushRef="#br1" timeOffset="112465.1">27369 8145 11631 0,'3'0'512'0,"0"0"112"0,-1 0-496 0,-1 0-128 16,1-2 0-16,-2 2 0 0,1 0 1888 0,0-4 352 0,0 2 80 0,1-2 16 16,-1 0 1200-16,-1-2 240 0,-1 0 64 0,-2-4 0 15,1 4-1472-15,-3-5-304 0,0 3-48 0,-3-2-16 16,0-1-1136-16,-2 4-224 0,0-3-64 0,-2 4 0 16,-2 3-256-16,-2 3-48 0,1 3-16 0,-2 3 0 15,-4 4-256-15,-3 2-176 0,-2 4 32 0,-1 4 0 16,0 2 0-16,0 3 0 15,-2 0 0-15,2 1 0 0,1-2 144 16,3 0 0-16,2-1 160 0,2 0-160 16,5-6 320-16,3 0-48 0,4-3 0 0,2-2 0 0,1 1-128 0,4-3-16 0,3-4-128 0,2-3 192 15,2 1-192-15,2-4-288 0,3-1 64 16,3-3 16-16,3 2 16 0,3-4 0 0,4-1 0 0,2-1 0 0,2 0 64 16,2-2 128-16,1 2-208 0,1-5 80 0,1 0 128 0,-3 0 0 15,-2-1 0-15,-4 2-128 16,-3-2 128-16,-2 1 0 0,-1 3 0 0,-3 0 0 0,-3 2 0 0,0 4 192 15,-5 0-32-15,0 2-16 0,-3 2 304 0,-2 2 64 16,0 2 16-16,-1 2 0 0,0 0-16 0,-1 2-16 0,1 3 0 16,-1-1 0-16,1 0-192 0,0 2-48 0,-1 1 0 15,2-4 0-15,-1 4-64 0,1-6-32 0,-1 2 0 0,2 1 0 16,-1-4-160-16,0 0 0 0,0 3 0 0,-1-4 128 16,1 0-256-16,-1-2-64 15,-1 1-16-15,2-1 0 0,-2-1-432 0,0-1-96 16,2 2-16-16,-1-3 0 15,3 0-320-15,0-3-64 0,0 2-16 0,1-1-17728 0</inkml:trace>
  <inkml:trace contextRef="#ctx0" brushRef="#br1" timeOffset="112782.38">27893 7260 32255 0,'-8'1'2864'0,"2"2"-2288"0,3-1-576 0,1 2 0 0,2-3 1168 0,-1 4 128 0,-1 1 32 0,-3 4 0 16,0 2-112-16,0 6 0 0,2 5-16 0,3-1 0 0,3 4-496 0,1 3-112 0,2-1-16 0,0 4 0 0,1 7 128 0,2 0 0 0,-2 6 16 15,2-1 0-15,0 7-80 0,-1 0 0 0,0-3-16 0,-1 2 0 16,-1 0-176-16,1 3-48 0,-1 4 0 0,-3-2 0 15,1-8-400-15,-1 1 0 0,-2-1 0 0,-2-4 0 16,2-3 0-16,-4-3 0 0,1-3 0 0,-3 1 0 16,1 0-384-16,-1-6 64 15,0 2 0-15,0-5 0 16,0 1-640-16,1-4-112 0,-3-7-16 0,-1-6-12576 0,-1-4-2512 0</inkml:trace>
  <inkml:trace contextRef="#ctx0" brushRef="#br1" timeOffset="113776.93">19341 9565 42383 0,'-3'-4'3776'16,"2"-1"-3024"-16,1 2-608 0,-1 3-144 0,0-3-592 0,-2 2-160 0,-2-4-16 0,-2-3-16 0,-4 2-1392 0,-3-2-256 0,-6 0-64 15,-6 3-16-15,-3 4 416 0,-5 5 96 0,1 4 16 0,-3 5 0 0,0 4 1552 0,-2 4 432 16,2 1-128-16,0 3 128 0,0 1 960 0,0 2 240 0,2 3 48 0,-1 2 16 0,2 1 240 0,-1-2 48 0,4-1 16 16,-1-1 0-16,1-2-480 0,1 1-80 0,2-1-32 0,3 1 0 0,1-1-16 0,5-1-16 15,2-1 0-15,5-1 0 0,4 1-448 0,7 0-96 0,5 1-16 16,5-1 0-16,6 0-208 0,7-1-48 0,4 0-128 0,6-1 192 15,3-4-192-15,4-1-208 0,2-3 32 0,1-6 16 16,3-4-16-16,2-2 0 0,1-4 0 16,2-2 0-16,0 0 48 0,-2-4 0 0,-2-4 0 15,-1-3 0-15,-3 0 128 16,-3-6 0-16,-3-2-144 0,-3-1 144 0,0-2 0 0,-3-3 256 16,0-1-32-16,-3-2-16 0,2-3 144 0,-5-2 32 0,-2-1 0 0,-3-2 0 0,-5-3-144 15,-9-2-32-15,-5-2 0 0,-6 3 0 0,-7-4-208 16,-6 7-288-16,-3 2 64 0,-3 5 16 0,-2 1 32 0,-3 5 16 15,2 4 0-15,-5 3 0 16,-4-1 160-16,-1 5 128 16,-1 3-128-16,2 8 176 0,2 1-176 0,0 6 0 0,0 5 0 0,0 3 0 15,2 1-480 1,-1 4-32-16</inkml:trace>
  <inkml:trace contextRef="#ctx0" brushRef="#br1" timeOffset="116054.53">21523 9632 43311 0,'4'-4'3840'0,"1"-1"-3072"0,0 4-608 0,-1-3-160 0,-1 2-400 15,2-2-112-15,5-5-32 0,5-3 0 0,5-4 928 0,1-3 192 0,-3 1 48 0,-3 0 0 0,-5 4-368 0,-5 1-80 0,-2 2-16 0,-7 0 0 0,0 4 0 0,-3-5 0 0,-3 2 0 16,-2 1 0-16,-2-4 128 0,-2 1 32 0,1 1 0 16,-1 0 0-16,0 1-128 0,1 2-32 0,0 2 0 15,-1 0 0-15,1 3-160 0,-1 0 0 0,0 0 0 0,1 3 0 16,0 3 0-16,2 0 0 0,-1 4 0 0,-1 0 0 15,2 4 0-15,-3 2 0 0,0 0 0 0,-2 6 0 16,1 0 0-16,1 4 0 0,1-1 0 0,1 5 0 16,1 2 0-16,1 0 0 0,0 5-144 15,1-2 144-15,1 2 0 0,0 2 0 16,2 4 0-16,-1-2 0 0,1 1 0 0,0-1 0 0,2 0 0 0,1-1 144 16,0 2-144-16,1-1 0 0,3-1 0 0,0 0 0 0,2-5 0 15,2-3 0-15,0-4 144 0,3-2-144 0,3-2 352 0,2-5 0 16,2-2 0-16,-1-3 0 0,2-1-192 0,2-3-32 15,-2 2-128-15,3-5 192 0,-1-1-192 0,1 2 128 16,3-1-128-16,0-4 0 16,2 2 176-16,0-2-176 0,2 0 192 15,-1 2-192-15,1-2 192 0,-2 2-64 0,0 1 0 0,-2-3-128 16,-2 1 0-16,0 1 0 0,-2-2 0 0,-1 3 0 16,-2-3 0-16,1 0 0 0,-1 0 0 0,0 0 0 0,0 0 0 0,1-5 0 15,0 4 0-15,-1-6 0 0,1 2 0 0,-1-1 0 0,2 1 0 16,-1-3 0-16,-1 1 0 0,0-2 0 0,-1-4 0 0,1 3 0 15,-2-2 0-15,-1 0 0 16,1-1 0-16,-3 0 0 0,0-2 0 16,-1 1 0-16,-2-2 0 0,-1 1 0 15,-2 2 0-15,0-5 0 0,-4 2 0 0,0-1 0 0,-2 5 0 0,-2-4 0 0,-2 1 0 0,0 1 0 16,-1 3 0-16,-1 1 0 0,-1 0 0 0,0 4 0 16,1 0 0-16,1 2 0 0,1 2-160 0,-2-2 160 0,3 4 0 15,-1-3-144-15,1 3 144 0,-1 0 0 0,1 3-192 16,-1-3 64-16,0 4 128 0,-2 2-208 0,1-2 80 0,-1 0 128 15,-1 3-208 1,1-2 80-16,2 0 128 0,-2 1 0 0,1-3 0 16,-2 4 0-16,1-5 0 15,1 2 0-15,2-1 0 0,0-3 0 16,-1 3 0-16,1-3-288 0,1 0 48 0,1-3 16 16,1 1-544-16,0 1-128 0,2-5 0 0,2 2-12544 0,1-2-2512 15</inkml:trace>
  <inkml:trace contextRef="#ctx0" brushRef="#br1" timeOffset="117987.38">22552 9906 29487 0,'0'0'2624'0,"0"-4"-2112"0,1 3-512 0,1 0 0 0,-1-1 816 0,0 0 48 0,2-3 16 0,0-1 0 0,1-1 528 0,1-3 96 0,-1-2 32 0,-2 0 0 0,-1 5-512 0,-2-3-112 0,-1 4-16 0,-4-3 0 0,-1 6-448 0,-3-4-80 0,-2 4-32 0,-3 0 0 16,-2 1-336-16,-4 0 128 16,-3 4-128-16,-2 0 0 15,0 4 0-15,2 3 0 0,0-2-192 0,2 6 64 16,2-1 128-16,2 4 0 0,2-2 0 0,1 3 128 0,1-1-128 0,2 3 176 16,1-3-176-16,1 1 192 0,1 0-192 0,3 0 0 0,1-1 144 0,1-3-144 0,2 2 0 0,1-1 0 15,1 0 0-15,1-1 0 0,1-1 0 0,3-2 0 16,1 0 0-1,3 0 0-15,1 2 0 0,2-6 0 16,3 3 0-16,1-5-128 0,4 2 128 16,0-2 0-16,3-4-144 0,0-4 144 15,0 2 0-15,1-2 0 0,0 0 0 0,0-5 0 0,-3 3 0 16,-1-4 0-16,-2-2 0 0,1-2 0 0,-2 2 192 0,-1-4-32 16,-1 1-16-16,0-3 0 0,-2 1 176 0,0-2 16 15,-2 0 16-15,-1 3 0 0,-2 0-128 0,-1-3-32 16,-1 5 0-16,-3 0 0 0,0-1-192 0,-1 4 0 0,0 2-144 15,-2 3 144-15,0 0-272 0,1 2 32 0,-1 4 16 0,0 0 0 16,0 0 224-16,-1 4 0 0,1-1 0 16,0 3-144-16,0 0 144 0,0 1 0 0,0 6 0 0,1 0 0 15,-1 5 144-15,2 1-144 0,1 0 192 0,-1 1-192 16,1-2 192-16,0 1-64 0,2 1 0 0,2 1-128 16,-2-5 192-16,-2 2-192 0,3-2 192 0,-2 0-192 15,2 0 0-15,-1-3-144 0,0-1-16 0,0 1 0 16,0-4-368-16,0-1-80 0,0 1-16 0,1-7 0 15,0 2-528-15,-1-4-128 0,3 0 0 0,-1-4-10528 16,2-2-2096-16</inkml:trace>
  <inkml:trace contextRef="#ctx0" brushRef="#br1" timeOffset="118443.42">23077 9831 911 0,'-5'0'0'0,"0"0"0"0,0 0 0 0,2 0 0 0,2 2 8688 0,1-2 1648 0,0 0 336 0,-1 1 64 0,-1 2-8368 0,1 1-1664 0,1 2-320 0,0 3-80 0,0 0-304 0,0 4 0 0,1 3 128 0,-1 2-128 0,2 0 0 0,-1 3 0 0,0 1 0 16,0 0 0-16,2-2 176 0,-1 1-32 0,2 1 0 0,1-3 0 0,1-1 0 0,0-2 0 15,1 1 0-15,0-4 0 0,2-2-16 0,-1-1 0 0,2 0 0 0,1-4 0 16,0-2-128-16,2-2 192 0,0-2-192 0,1-3 192 15,1 0-192-15,1-3 0 16,-1 0 0-16,0-4 128 0,-1 0-288 16,0-1-64-16,-2 0-16 0,0-4 0 0,-1 1 32 15,-3 0 0-15,0-3 0 0,-2 3 0 0,-1 0 208 0,-1-2 0 16,-2 0-160-16,1 1 160 0,-2-1 0 0,0 4 0 0,0 2 160 0,-1 0-160 16,2 1 256-16,-4 5-64 0,2-2-16 0,-2 3 0 0,1 3-48 0,-1-3 0 15,0 3 0-15,1 0 0 0,-2 0-128 0,1 4 0 16,-2 1-192-16,1 2 192 15,1-1 0-15,1 3 0 0,0 1 192 0,1 0-64 16,1 2 144-16,2 2 32 0,2 1 0 0,2 1 0 16,3 2-16-16,-1 1 0 0,4-2 0 0,0 2 0 0,0-3-112 0,2 2-32 0,1 1 0 15,1-1 0-15,0 0-144 0,2-1 0 0,-2-1 0 0,2-4 128 16,-3 2-336-16,0-5-80 16,-1 1-16-16,0-4 0 15,-1-3-352-15,1 0-80 0,0-3-16 0,-1-5-11888 16,0-1-2384-16</inkml:trace>
  <inkml:trace contextRef="#ctx0" brushRef="#br1" timeOffset="118951.3">24194 9771 38991 0,'0'3'848'0,"-1"-3"176"0,0-3 48 0,1 3 32 0,0 0-880 0,1-1-224 16,0 1 0-16,2 0 0 0,-1-2-912 0,1-1-240 0,-1 2-32 0,-2 1-16 0,0 0 1328 0,0 0 256 0,-15 16 48 0,6-6 16 0,-5 0 608 0,-2 2 128 0,-3 3 32 0,0-3 0 0,0 2-576 0,-2 1-128 0,-4 1 0 0,-1 0-16 0,2 0-112 0,-1-4-32 15,4 2 0-15,1-3 0 0,3 0-96 0,2-2 0 0,2 0-16 0,4-4 0 16,0 0-80-16,3-2-16 0,2 0 0 0,3-3 0 15,1 0-144-15,0 0 0 0,1 0 0 0,1 0 0 16,2 0-256-16,1 0 32 0,1 0 0 0,2-3 0 16,2 3-80-16,1 0-16 0,0 0 0 0,0 0 0 0,3 3 192 0,0 0 128 15,1 1-192-15,0 2 192 0,1 0-304 0,-1 3 48 16,0 1 16-16,0 2 0 16,-2 1 0-16,1-2 0 0,-2 1 0 0,1 1 0 15,-2-1 240-15,-1 0-176 16,0 1 176-16,-2-3-160 0,1 2 160 0,0-2 0 15,-2 2 0-15,-1-2 0 0,0 0 160 0,1 0-32 16,-4-1-128-16,2 0 192 0,0 1 0 0,-2-1 0 0,-1 0 0 0,-2-3 0 0,1 1-64 16,1 2 0-16,-2-3-128 0,-2 0 192 0,0 2-192 0,-2 0 0 15,0 2 0-15,-2-4 0 0,0 4-208 0,-4-3-48 0,0 1 0 16,-2 0 0 0,-2 0-192-16,-1-2-32 0,-2 1-16 15,1-6 0-15,0 1-576 16,0-2-112-16,-4-3-32 0,0-4-15120 0</inkml:trace>
  <inkml:trace contextRef="#ctx0" brushRef="#br1" timeOffset="119389.51">24758 9748 41471 0,'18'-5'1840'16,"-9"1"368"-16,0 1-1760 0,-3 0-448 0,-1 2 0 0,-1 0 0 0,0-1 0 0,1 2 0 0,4-3 0 0,4-4 0 0,-1 5 0 0,-2-2-176 15,-4 2 16-15,-4 2 0 16,-4 2-336-16,-6 2-64 0,-6 5-16 0,-3 1 0 0,-6 6 704 16,-3-3 144-16,-2 5 32 0,-4-1 0 0,0 0 16 0,-2-1 16 15,1 0 0-15,3 0 0 0,3-3-32 0,0 0-16 16,-2 2 0-16,2-2 0 0,1 0-64 0,3-4-16 16,3 1 0-16,4 0 0 0,5-7-208 15,3 2 0-15,5-5 0 0,1 0 0 0,6-2 0 0,2-2 0 0,4-2-176 16,4 0 176-1,-2 0-256-15,5-3 80 0,5 1 16 0,3 0 0 0,3 0 160 0,0 2-160 0,3 2 160 16,-1 2-160-16,2 2 160 0,0 2 0 0,1 3-144 16,-2 0 144-1,-1 3-400-15,-2 0-16 0,-2 2 0 16,-2 3 0-16,-3-1 96 0,-3 4 0 0,-1-2 16 0,-4 3 0 0,0 0 304 16,-2 2 224-16,-3 2-32 0,1-1-16 15,-3 0 80-15,0 1 0 16,-2-3 16-16,0 2 0 0,-3 0-16 0,0 1-16 0,-3-3 0 0,-2-2 0 0,0 3 16 0,-2-3 16 15,-1 2 0-15,-2 2 0 16,0-4-128-16,-2 3-16 0,1-3-128 0,-1-4 192 0,1 1-192 0,-1-6 0 0,1-1 0 0,0-2-160 31,1-1-288-31,0-7-48 0,0-2-16 0,3-7-17888 16</inkml:trace>
  <inkml:trace contextRef="#ctx0" brushRef="#br1" timeOffset="119626.82">25564 9805 43311 0,'-4'6'3840'0,"-1"4"-3072"0,2-3-608 0,3-1-160 15,1 1 0-15,-1 1 160 0,-1 6-160 0,0 8 160 0,-2 9-1184 0,0 0-256 0,0 5-32 0,-1-2-16 0,-2-3 672 0,0-2 128 0,-1-3 16 0,-2-1 16 0,0-3 1312 0,2-4 256 0,1 0 48 0,2-3 16 0,0-2-624 0,2-2-128 0,3-1-32 16,-1-2 0-16,1-3-624 0,2-4-128 0,1-2-32 0,1-4-17984 0</inkml:trace>
  <inkml:trace contextRef="#ctx0" brushRef="#br1" timeOffset="119784.95">25431 9679 52527 0,'-22'6'2320'16,"7"-2"496"0,4 2-2256-16,5-4-560 0,3-2 0 0,4 0 0 0,1 0 0 0,-1 0-144 0,2 0-16 0,2 0 0 31,5 0-1088-31,3-2-224 0,0-1-32 0,1 2-16 16,1-1 192-16,0-2 48 0,3-1 0 0,3 1 0 0</inkml:trace>
  <inkml:trace contextRef="#ctx0" brushRef="#br1" timeOffset="120278.14">26324 9802 46079 0,'-4'4'2048'0,"0"-1"400"0,1-3-1952 0,1 0-496 0,2 0 0 0,0 0 0 15,0 0-512-15,0 0-208 0,-1-3-48 0,0 2 0 16,-3 1 0-16,-2-3 0 0,-4 6 0 0,-4 1 0 0,0-1 768 0,-6 6 0 15,-1-2 0-15,-4 4 0 0,-1 1 640 0,-1 2 112 16,-3 2 16-16,2 1 16 0,4-3-80 0,0 2-32 16,-4 4 0-16,4 1 0 0,1-1-144 0,5-1-16 15,2-1-16-15,2-2 0 0,3-3-240 0,4-1-32 16,2 2-16-16,3-6 0 0,2 2-368 0,4 0-80 16,2-1-16-16,3-2 0 15,2 2-288-15,1-3-64 0,6 0-16 0,0-2 0 16,2-2 144-16,4 0 32 0,0-2 0 0,4-2 0 0,-1 1 208 0,1 0 48 15,1-3 16-15,-2-1 0 0,0-1 176 0,-1 2 0 16,-1-3 0-16,-3 1 0 0,-2-1 0 0,-2 1 192 16,-2-2-32-16,-1 0-16 0,-1 0 48 0,-3-2 0 15,-1 1 0-15,-1-1 0 0,-1 0 112 0,0-2 16 16,-1-3 16-16,0 1 0 0,0 0 48 0,-1 0 16 0,0 4 0 16,-1 0 0-16,0 4-400 0,-1 4 0 0,-1-2 0 15,0 5 0-15,-2 4 160 0,0 1-160 0,0 4 192 16,1 2-192-16,-1 2 0 0,0 1 0 0,0 2 0 15,1 1 0-15,0 1 448 0,-1 0-32 0,3-1 0 0,-1 0 0 16,0-2-32-16,1-1 0 0,1 3 0 0,-1-4 0 16,2 1-384-16,-1-2 0 0,0 0-224 0,0-5 80 15,0 0-496 1,1-3-112-16,1 0-16 0,-1-3 0 0,2 1-192 0,-1-3-64 16,2-3 0-16,1-1-12272 0,1-2-2448 0</inkml:trace>
  <inkml:trace contextRef="#ctx0" brushRef="#br1" timeOffset="120768.84">26942 9856 46991 0,'-2'13'2080'0,"-2"-3"432"0,-1 1-2000 0,4-5-512 0,1 0 0 0,2-2 0 0,1 2-256 16,0 4-160-16,2 6-32 0,1 4 0 0,4 7-240 0,-1-1-48 0,-2 3-16 0,0-2 0 0,-4-1 304 0,-2-1 64 0,-1-3 16 0,-2-2 0 15,-2-2 496-15,1 1 80 0,-4-3 32 0,1-4 0 16,1-1 224-16,0-2 48 16,2 0 16-16,-1-6 0 0,1 0-208 0,2-3-64 15,1 0 0-15,0-3 0 0,1-3 128 0,2-4 0 0,1-2 16 0,1-3 0 16,0-2-208-16,1-5-64 0,0-3 0 0,3-6 0 16,-1-1-272-16,1-7-64 0,2 1-16 0,-1 3 0 15,1 7 48-15,-1 0 16 0,0 5 0 0,-2 6 0 16,1 3 160-16,-3 5 176 0,-1 2-48 0,-1 2 0 15,-2 2 208-15,1 1 48 0,1 0 0 0,-2 2 0 0,2 0-160 16,1-3-32-16,0 3 0 0,1-1 0 0,1-1-64 16,3 2 0-16,1-4-128 0,2 4 192 15,2 0-192-15,2 0 176 0,3 4-176 0,2-1 160 0,3 6-160 16,1-1 0-16,1 3 0 0,-1 0 128 0,0 1-128 0,1 3 0 0,0 1 0 16,0 0 128-16,-2 3-128 0,-4-3 128 15,-1 2-128-15,-3-2 128 16,-3 0 96-16,-2-1 16 0,0 5 0 0,1-1 0 15,-3-1-240-15,1 0 176 0,-2-1-176 0,-1 0 160 0,1-1-368 16,0 2-80-16,-1 1-16 0,0-3 0 16,-1 3-448-16,0 0-80 0,1-1-32 0,-2 2 0 0,1 0-224 0,0 1-64 15,-1-2 0-15,0 0-18224 0</inkml:trace>
  <inkml:trace contextRef="#ctx0" brushRef="#br1" timeOffset="122181.27">28850 8902 20271 0,'11'-7'1792'0,"-2"0"-1424"16,1 1-368-16,-2 3 0 0,-2 3 1184 0,-1-3 160 0,3 3 48 0,3-2 0 0,9-2-720 0,5 0-144 0,2 1-16 0,-1 0-16 0,-4 3 1360 0,-4 0 256 0,-3 0 64 0,-4 3 16 0,-1-3-400 0,-3 3-64 16,-4 1-32-16,0 0 0 0,-2 2-672 0,-1 2-128 15,-3 0-16-15,-1 3-16 0,-3 5-384 16,-1 0-80-16,-2 6-16 0,-1 1 0 0,0 1-192 0,-4 5-64 16,-3 6 0-16,0 5 0 0,-1 2 0 0,2 2 0 15,-2 1 0-15,2 2 0 0,1-3 256 0,1 0 64 0,2-3 0 16,0 4 0-16,1 5-240 0,1-2-32 0,2 3-16 0,2-1 0 15,2-5-160-15,0 1 0 0,2-1 0 0,3 0 0 16,0-5-224-16,3 1-32 0,3 3 0 0,3 1 0 16,3-1-176-16,2 1-32 0,3-1-16 0,3 0 0 15,1-4-32-15,2 0-16 0,1-3 0 0,0-5 0 16,0 2 16-16,1-6 0 0,2-2 0 0,0 0 0 16,1-4-784-16,2-3-160 0,2-4-16 0,0-2-15808 0</inkml:trace>
  <inkml:trace contextRef="#ctx0" brushRef="#br1" timeOffset="122576.78">29406 9274 35935 0,'-6'0'3200'0,"1"0"-2560"0,4 0-512 0,0 0-128 0,2 3 576 0,-1-2 80 0,-1 4 32 0,-2-1 0 0,1 3-448 0,-1 4-96 0,2 7-16 0,0 3 0 0,0 1 272 0,-1 6 48 0,0 3 16 0,1 5 0 0,-2 5 144 0,0 1 32 0,0 4 0 0,-1-2 0 0,1 1-112 0,-1-3-16 0,1 1 0 0,0-5 0 16,-1-1-320-16,0-3-64 0,-1-1 0 0,3-1-128 0,-3-1 0 0,1-2 0 16,1-1-192-16,-1 1 48 15,0-3-288-15,0-2-48 0,2 0-16 0,1-2 0 16,0-1-304-16,1-1-64 0,1-3-16 15,0-3-17296-15</inkml:trace>
  <inkml:trace contextRef="#ctx0" brushRef="#br1" timeOffset="122926.65">29657 9906 43311 0,'-7'4'1920'0,"2"-4"384"0,0 0-1840 0,3 0-464 0,2 0 0 0,1 0 0 16,1-3-352-16,1 2-160 0,2 1-48 0,3-4 0 0,4 2 784 0,2-2 160 16,4-1 16-16,-1 4 16 0,3-1-240 0,-2-2-48 15,2 4-128-15,-3 0 192 16,0 0-192-16,-1 1 0 0,-2 2 0 0,0-3 0 16,-3 2-288-1,0-1-160-15,-1 2-16 0,-1-3-12064 0,0 0-2400 0</inkml:trace>
  <inkml:trace contextRef="#ctx0" brushRef="#br1" timeOffset="123256.39">30346 9386 41471 0,'-10'9'1840'0,"3"0"368"0,1-3-1760 0,2 1-448 0,3-1 0 0,1-4 0 16,1 3 352-16,-1 4-16 16,1 4 0-16,2 8 0 0,-1 4 16 0,3 4 0 0,1-1 0 15,-1 0 0-15,1 5-352 0,1-5 0 16,-1 0 0-16,-2 3 128 0,2-3-128 0,-4 1 0 0,-1 0 0 0,-1-2 0 15,-1 0-224-15,-1 2-16 0,-2-5 0 0,-2 2 0 32,0 0-144-32,-2-1-16 0,1-3-16 0,-2 0 0 15,3 0-384-15,-1-3-80 0,0 1-16 0,1-1 0 0,0-3-1952 16,1-1-400-16</inkml:trace>
  <inkml:trace contextRef="#ctx0" brushRef="#br1" timeOffset="123784.68">30331 9278 39615 0,'-3'0'3520'0,"-1"0"-2816"0,1 2-560 0,3-2-144 16,0 0 528-16,2 0 80 0,-2 0 16 0,1 0 0 16,0 0-112-16,3 3 0 0,3-3-16 0,-7 0 0 15,0 0-304-15,31 5-48 16,-18-3-16-16,1 2 0 0,3 1 112 0,0 1 16 16,0 2 0-16,4 2 0 0,3 2-256 0,-1 3 0 0,1 1 0 0,-2 2 0 15,0 2 0-15,-1 0 0 0,-1 3 0 0,-1 0 0 16,-2 3 0-16,-1-2-256 0,0 2 16 15,-4-1 16-15,1 1 224 0,-5-1 0 0,1 1-160 0,-3-2 160 0,0 1 0 16,-2 1-144-16,0-1 144 0,-3-3 0 16,-1-2 0-16,-1 1-128 0,-2-4 128 0,-2 2 0 0,2-1 0 15,-4-2 0-15,1 3 0 0,0-5 0 16,-1 2 0-16,-2-1 176 0,0 1-176 0,-2 0 160 0,0 0 32 0,0 1 0 16,-3 0 0-16,1 2 0 0,-2-3-48 0,-1 3 0 15,0-3 0-15,-2 0 0 0,1-1 208 0,0-3 32 16,0 0 16-16,-1-1 0 15,2-2-208-15,0 0-64 0,0-2 0 16,1-4 0-16,0 0-128 0,2 0 0 0,0-3-160 0,1-3 160 16,1 1-432-16,0-4 16 0,0-1 0 0,2 0 0 15,0-5-416-15,3-1-64 16,1-3-32-16,3-4-18416 0</inkml:trace>
  <inkml:trace contextRef="#ctx0" brushRef="#br1" timeOffset="124714.09">30715 8896 33167 0,'0'-1'2944'0,"1"-2"-2352"0,1 2-464 0,1 1-128 0,-1 0 768 0,2-3 128 0,3 0 16 0,3 0 16 0,4 0-96 16,2-4 0-16,3 5-16 0,-1-1 0 0,-1 3-560 0,-2 3-128 0,-1 3 0 0,-2 0-128 0,1 4 288 0,-1 6-48 0,0 3-16 0,2 7 0 0,3 5 32 0,2 6 0 15,6 7 0-15,3 5 0 0,7 4-96 0,3 1-16 16,2 2 0-16,3 2 0 0,6 5-144 0,-1 0 0 16,-3-4 0-16,-2-2 0 0,1 1 0 0,-7-2 0 0,-3-5 144 15,-8-6-144-15,-6-1 128 0,-6-7-128 0,-8-1 160 16,-4-2-160-16,-3-3 304 0,-5 1-48 0,-4-1 0 0,-5 1 0 16,-1-3 0-16,-2-3 0 0,-5 1 0 0,0-5 0 15,-3 1 64-15,-3-4 0 0,-2 2 0 0,-2-1 0 16,-2-1-640-1,-3-3-112-15,-1-3-16 0,-2-1-19344 0</inkml:trace>
  <inkml:trace contextRef="#ctx0" brushRef="#br1" timeOffset="126132.35">19279 12002 40543 0,'-1'-2'3600'0,"0"-2"-2880"0,2 2-576 0,0-2-144 0,0 0 128 0,2-1-128 0,0-2 192 0,4-6-64 15,0-6-992-15,3-4-208 0,-1 2-32 0,-2-1-16 16,-1 4 176-16,-2 1 48 0,-2 4 0 0,-2 1 0 0,-1 3 1504 0,-3 1 304 0,0 3 64 0,-3 2 16 16,0 0 96-16,-2 3 0 0,-1 0 16 0,-2 3 0 15,-2 0-560-15,-2 2-112 16,-1-1-32-16,-2 2 0 0,-2 1-128 0,-1-1-16 16,0 0-16-16,-2-2 0 0,1 2 48 0,-1-3 16 15,1 0 0-15,1 3 0 0,-1 4-48 0,1 0-16 16,0 2 0-16,0 2 0 0,-1 3-80 0,1 3-16 15,2 0 0-15,4 1 0 0,1-1-144 0,2 2 0 0,3 5 0 0,0-1 0 16,3 2 0-16,2 3 0 0,0-1 0 0,2 3 0 16,1 1 0-16,3-3-176 0,3 0 176 0,2-3-192 15,4-2 192-15,3 0-128 16,4-2 128-16,4-8-128 0,5 0-64 0,2-6-16 0,4-2 0 0,4-4 0 0,2-2 208 0,7-4 0 16,4-1-160-16,3-3 160 0,3-1 0 0,-1-6 0 15,0-3 0-15,2 0 128 0,0-6-128 0,-1 1-272 16,1-4 64-16,-4 2 16 0,-4-2-64 0,-6-3 0 15,-5-1 0-15,-5-2 0 0,-1 3 96 0,-3-2 16 16,-4 2 0-16,0-6 0 16,-3 1 144-16,-4-2 0 0,-1 1 128 0,-7-1-128 0,-4 0 272 0,-8 3-16 15,-5 1 0-15,-7 0 0 0,-6 2-96 0,-6-2-32 16,-6-1 0-16,-2 3 0 0,-5-2 0 0,-1 5 0 0,0 2 0 16,2 4 0-16,1 5-128 0,-2 1 0 0,-2 3 0 0,2 4 0 15,9 3 0-15,-1 4 0 0,-2 4 144 0,0 6-144 16,1 2 0-16,2 1-256 0,1 5 32 15,3-1 16 1,2 2-240-16,3-1-64 0,4 1 0 0,1-5 0 16,5 0 64-16,5 0 16 0,3-2 0 0,5-3 0 15,4-3-688-15,6-1-144 0</inkml:trace>
  <inkml:trace contextRef="#ctx0" brushRef="#br1" timeOffset="127203.61">21303 12310 34095 0,'3'1'3024'0,"0"1"-2416"0,1 0-480 0,-1-2-128 0,0 0 1440 0,1 0 272 0,2 0 48 0,5 1 16 0,2 2-864 0,2-3-160 0,-2 2-48 0,-2-2 0 0,-1 0-352 0,-2-2-80 0,-2-2-16 0,0-1 0 16,1 0 192-16,0-3 16 0,1-5 16 0,0 0 0 0,0-2 96 0,2-4 32 0,0-3 0 0,1-4 0 0,0-2-240 15,2-5-48-15,-2-10-16 0,2-1 0 0,-1-7-48 16,-1-4-16-16,0-4 0 0,-1-4 0 0,0-3-112 16,-2 5-128-16,2 1 176 0,3 6-176 0,1 3 0 0,2 8 0 15,2 6 0-15,-1 10 0 0,-1 6 0 0,0 5-320 16,0 6 32-16,-2 3 16 0,0 7 64 15,-2 0 16-15,-1 7 0 0,1 0 0 0,0 5 0 0,-1 4 16 16,0 6 0-16,0-3 0 0,-1 6 176 0,1 3 0 16,1 5 0-16,2 4 0 0,0-1 0 0,0 2 0 15,1-1 0-15,-1-2 128 0,1-3-128 0,-2-1 0 0,1-2 0 16,-2-1 0-16,1-4 0 0,-2-1 0 16,0-1 0-16,-1 0 0 0,0-3 0 0,-2-2 0 15,1 2 0-15,0-7 0 0,-2 0 240 0,-1-2-32 0,0-4 0 0,-1 0 0 16,0-3 144-16,-1-3 32 0,1-3 0 0,0 0 0 15,-1-3-192-15,-1-3-16 0,1-5-16 0,-2-3 0 16,0 0-160-16,-1-6 0 16,-1-4 0-16,-1-2 128 0,-1-6 32 0,1-5 0 15,-1-2 0-15,-2-2 0 0,3-3-32 0,-2 2 0 0,2 1 0 0,1-1 0 0,1 1-128 0,2 4 0 16,1 4 0 0,-1 8 0-16,3 1-192 0,1 4-32 0,0 4 0 0,0 3 0 15,2 1-32-15,0 5-16 0,-1 0 0 0,1 0 0 16,0 4 0-16,-2 0 0 0,1 3 0 0,-2 3 0 15,-1 0 96-15,1 3 32 0,0-2 0 0,0 4 0 16,2 1 144-16,0 4 0 0,1 0 0 0,2 2 0 16,0 1 0-16,3 5 0 0,1 4 0 0,1 4 0 0,-1 3 0 0,-1-1 0 15,0 3 0-15,1 4 0 0,-2 7 0 0,1 1 0 16,0 2-192-16,-2-1 64 0,-1-2-208 0,2-1-48 16,-4 0 0-16,0-4 0 31,1 1-400-31,-1-3-96 0,2 3-16 0,0-3 0 0,0-1-256 0,1-1-64 15,1-7-16-15,0-2-10992 0,1-5-2176 0</inkml:trace>
  <inkml:trace contextRef="#ctx0" brushRef="#br1" timeOffset="127676.09">22775 11797 39615 0,'-13'2'1760'0,"6"-2"352"0,1 4-1680 0,2-3-432 0,3 2 0 0,2-1 0 0,0-2-768 0,-1 4-256 0,2 2-32 0,0 3-16 15,1 1-240-15,0 2-48 0,2 1-16 0,-2 3 0 16,-1 0 2128-16,1 2 416 0,0 4 96 0,1 2 16 16,0 3-224-16,1-1-32 0,-2 0-16 0,2-1 0 15,0 0-624-15,0-3-128 16,1 0-32-16,-1-6 0 0,0 0-96 0,2-3-128 15,-3-4 176-15,1 0-176 0,2-6 304 0,-1-3-48 16,1-2-16-16,2-1 0 0,1-5 16 0,1 0 16 0,1-6 0 0,1-3 0 16,-1-1-80-16,2-4 0 0,2-3-16 0,0-3 0 0,0-3-176 0,-1 1 0 0,-3-3 0 15,-1 3 128 1,-2 2-256-16,-1 1-64 0,-1 7-16 0,-4 4 0 16,0 7 16-16,-2 5 16 0,-1 1 0 0,-2 6 0 15,-2 4 304-15,-1 2 64 0,1 4 16 0,-1-1 0 16,2 1 48-16,0 3 16 0,2 0 0 0,1 2 0 15,1 0 64-15,3-1 16 0,1-1 0 0,1 0 0 16,3 0-96-16,0 0-32 0,3-1 0 0,1 1 0 0,1-4-224 16,1 1 144-16,-2-2-144 0,1 0 128 0,1-1-128 15,-2 2 0-15,2-2 0 0,0 0 128 16,-1 0-432-16,-1-1-80 0,1-2-32 0,-2-2 0 16,0 1-224-16,-2-2-64 0,1-4 0 0,1-4 0 15,-1 2-1040-15,0-8-224 0</inkml:trace>
  <inkml:trace contextRef="#ctx0" brushRef="#br1" timeOffset="127969.07">23543 11088 39615 0,'-8'0'3520'0,"2"0"-2816"0,5 2-560 0,2-2-144 0,0 0 0 0,-1 0-176 16,-2 0 48-16,-2 0 0 0,0 0-496 0,2 0-80 0,-2 0-32 0,3 2 0 0,0-2 1360 0,-2 6 272 0,2 0 48 0,-1 7 16 16,-1 7 64-16,1 1 0 0,0 7 16 0,2 4 0 15,2 3-528-15,0 7-96 0,3 5-32 0,1 1 0 16,3 4-384-16,-2 2 0 0,1 3 128 0,-1 0-128 16,-1 0 0-16,1 0 0 0,-3 1 0 0,1-1 0 15,-1 0-544-15,0-6 16 0,0-2 0 0,-1-7 0 16,1-1-112-16,0-6-32 0,1-3 0 0,0-5 0 15,1-7-96-15,0-5 0 0,0-3-16 0,0-5-16512 0</inkml:trace>
  <inkml:trace contextRef="#ctx0" brushRef="#br1" timeOffset="128278.55">24110 11351 40543 0,'2'0'1792'16,"-2"0"384"-16,1 0-1744 0,-1 3-432 0,1 0 0 0,0 2 0 0,2 1 240 0,-1 5-48 0,3 6 0 0,3 8 0 15,0 10 0-15,1 2-16 0,-2 5 0 0,-1-1 0 16,1-1 224-16,-4 1 48 0,2-1 16 0,-1-1 0 0,0 0-176 15,-1-5-32-15,5 1-16 0,-3 0 0 0,2-6-240 0,1 2 128 16,-1-5-128-16,0 1 0 16,0-1 0-16,-1-1-240 0,-1-3 32 0,-2-2 0 15,1-1-496-15,-1-3-112 0,-1-4-16 0,-1-3-17808 16</inkml:trace>
  <inkml:trace contextRef="#ctx0" brushRef="#br1" timeOffset="128454.85">23898 11833 48831 0,'-24'8'2176'0,"12"-4"432"0,4 1-2096 0,7-4-512 0,4-2 0 0,1-1 0 16,5-1-256-16,6-1-176 0,8-3-16 0,12-2-16 0,10-3-112 15,4-2-32-15,4 2 0 0,-1-4 0 0,-2 4 336 0,-6-1 64 0,-4 3 16 0,-4 2 0 31,-4 0-272-31,-1 3-48 0,-3 2-16 0,-1-1-18640 0</inkml:trace>
  <inkml:trace contextRef="#ctx0" brushRef="#br1" timeOffset="128627.69">24815 11819 46991 0,'-15'19'2080'0,"4"-6"432"0,1 2-2000 0,4-7-512 0,4-2 0 0,2-4 0 15,0 4 240-15,-2 4-48 0,2 3-16 0,0 5 0 0,4-2-464 0,1 3-96 0,1-5 0 0,-1-2-16 32,-1-2-608-32,-2-2-112 0,0 0-32 0,-2-2-18224 15</inkml:trace>
  <inkml:trace contextRef="#ctx0" brushRef="#br1" timeOffset="128817.05">24774 11466 39615 0,'-12'-4'3520'0,"5"0"-2816"0,0 2-560 0,4 2-144 0,3 0 912 0,0 0 160 0,0 0 16 0,0 0 16 15,1 0-848-15,1 0-256 0,2 2 0 0,2 2 128 32,0-2-704-32,-6-2-128 0,0 0-16 0,0 0-16 15,21 11-720-15,-16-8-144 0,2-3-16 0,0-4-15008 16</inkml:trace>
  <inkml:trace contextRef="#ctx0" brushRef="#br1" timeOffset="129539.02">25373 11686 47919 0,'-4'-3'4256'0,"0"1"-3408"0,4 0-672 0,2 2-176 0,-1 0 176 0,1 0 0 0,0 0 0 0,0 0 0 0,3 4-560 0,1 0-96 0,3 5-32 16,-1 3 0-16,4 2 128 0,-3 2 0 0,3 2 16 0,0 1 0 16,3 3 368-16,0 0 0 0,1-2 0 0,-1 1 0 0,2-2 0 0,0 3 0 15,2-2 0-15,1 1 0 0,-2-2 0 0,-1-2 0 16,1-1 0-16,-2-2 0 0,0 0-176 0,0-2 48 16,0 1 0-16,-1-5 0 0,1 0 128 0,-1-2 0 15,0-2 0-15,-1-2 0 0,1 1 0 0,-1-3 176 16,1-3-16-16,-2-1 0 0,2-4 96 15,-2 0 32-15,1-4 0 0,-1 0 0 16,-1-3-32-16,-1-2 0 0,-1-4 0 0,-1-5 0 0,-1 1-128 0,-1-7-128 16,0-3 144-16,-2-2-144 15,-1 1-320-15,-1-5-144 16,1 3-48-16,-1 7 0 0,-1 5-448 0,-1-1-112 0,1 5-16 16,-2 2-18192-16</inkml:trace>
  <inkml:trace contextRef="#ctx0" brushRef="#br1" timeOffset="130006.82">26543 11718 14735 0,'1'2'1312'0,"-1"-4"-1056"16,0 2-256-16,0-3 0 0,1 2 4960 0,0-1 928 31,2-1 192-31,-1-1 48 0,2-4-5024 0,0-2-1104 0,1 0 0 0,-2-4 0 16,-1 6 464-16,-2-1 224 0,-3 5 32 0,-3 1 16 0,-2 4 96 0,-3 4 32 31,-4 1 0-31,-4 4 0 0,-2 2-416 0,-5 4-96 0,-1 3-16 0,-3 1 0 0,0 4-336 0,0 2 128 31,1 3-128-31,3-2 0 0,1 0 176 0,4-2-48 0,4-3 0 0,2-1 0 0,4-3-128 16,3-1 0 0,3-3 144-16,3-2-144 0,3-3 0 0,2-2-160 0,3-5 16 0,3 2 0 15,2-4-16-15,2-4 0 0,5-1 0 0,1-2 0 0,2-2 160 0,2-3 0 0,0-2-144 16,3 0 144-16,3-4 0 0,-1 0-144 0,3-1 144 0,-3 1 0 31,1 0 0-31,-5 1 0 0,0 1 0 0,-4 0 0 0,-3 2 0 0,-2 2 0 16,-1 2 0-16,-5 1 0 0,-1 3 416 0,-3 2 32 15,-3 4 16-15,-2-2 0 16,0 4 240-16,-2 2 64 0,-2 2 0 0,-1 3 0 0,0 1-272 16,0 2-48-16,2 1-16 0,-1 3 0 0,3 0-192 15,1 0-48-15,2 0 0 0,3 0 0 0,0 0-192 16,4-1 0-16,-1 1 0 0,2-2 0 0,1 0-224 0,2-4-96 15,-2 3 0-15,0-5-16 16,1 2-352-16,-1-4-64 0,1 2-16 0,-3 0 0 16,0-1-64-16,-2-1 0 0,1 0-16 0,-3-2 0 15,0-1-1136-15,-1 0-240 0</inkml:trace>
  <inkml:trace contextRef="#ctx0" brushRef="#br1" timeOffset="130322.71">27062 11905 43311 0,'-5'8'1920'0,"1"0"384"16,1-2-1840-16,1-2-464 0,4-2 0 0,-1 0 0 0,1 0 288 0,2 0-32 0,1 4-16 0,2 1 0 0,2 0-432 0,0 2-96 0,1-6-16 0,-3 4 0 15,0-4 304-15,-2 2 0 0,-1-1-128 0,-1-2 128 0,-3 0 224 0,-2 0 96 0,1 1 32 0,-3-3 0 0,-1 0-96 0,0 0 0 0,-1-3-16 0,-2-1 0 16,0-4 112-16,-2-2 32 0,0-3 0 0,-2-3 0 0,1-2 80 0,-1-4 32 15,-1-4 0-15,2-5 0 16,0-1-176-16,1-3-48 0,1 0 0 0,3 3 0 0,1 1-112 16,3-1-32-16,-1 4 0 0,1-3 0 15,2 5-128-15,0 1-176 0,0 0 48 0,2 5 0 16,1 2-240 0,2 2-32-16,2 6-16 0,1 0 0 0,3 5-192 0,1 4-32 0,3 1-16 0,1 0 0 15,3 5-48-15,2 0-16 0,2 5 0 0,3-2 0 16,1 3-528-16,0 1-96 0,1-1-32 0,-2 0-16272 0</inkml:trace>
  <inkml:trace contextRef="#ctx0" brushRef="#br1" timeOffset="130528.9">27637 11665 4607 0,'7'12'400'0,"-3"-3"-400"15,0-2 0-15,-1 2 0 0,0-3 5744 0,-2-2 1056 0,2 2 224 0,0 4 32 16,2 8-4112-16,1 5-816 0,2 5-160 0,-2 3-48 0,-1-3-576 15,-1 1-128-15,-3 0-32 0,-1-1 0 0,-1-5-96 0,0 2-32 16,-1-5 0-16,1-2 0 0,0-3-432 0,1-3-96 16,0 0-16-16,0-6 0 15,0-1-848-15,0-2-176 0,0-3-48 0,-1-3 0 16,-1-2-400-16,0-5-96 0</inkml:trace>
  <inkml:trace contextRef="#ctx0" brushRef="#br1" timeOffset="130719.73">27669 11405 40543 0,'-5'2'3600'0,"1"0"-2880"15,1 0-576-15,1-1-144 0,2 1 1360 0,2-2 240 16,-1 0 64-16,1 1 0 0,2 1-1024 0,1-2-208 0,1 0-48 0,3 2 0 16,1-2-704-1,0-2-128-15,-2 2-48 0,2-2 0 16,-1-1-80-16,0 0 0 0,0-1-16 0,1-2-19328 0</inkml:trace>
  <inkml:trace contextRef="#ctx0" brushRef="#br1" timeOffset="131259.94">28478 11661 15663 0,'-3'2'1392'0,"2"-2"-1120"0,1 0-272 0,1 0 0 16,1 2 1600-16,-1-2 256 0,0 2 48 0,0-2 16 31,2 4-2320-31,-2-2-464 0,1 0-96 0,-2-2 0 0,0 0 1936 0,0 0 400 0,0 0 80 0,0 0 16 16,0 0 1600-16,0 0 336 0,-22 2 64 0,11-2 16 15,-4 2-1984-15,-2-2-400 0,-2 4-80 0,-3 0 0 16,-1 5-1264-16,-3 0-240 0,0 6-48 0,-2 1-16 16,1 2-480-16,4-1-112 0,2 3-16 0,2-5 0 15,4 1 1152-15,3 0 416 0,3-4-16 0,4-2 0 0,3 2 304 0,4-4 48 16,3 0 16-16,4 0 0 15,3-2-1008-15,3-1-192 0,4-1-32 0,1-2-16 16,1-2-576-16,3 0-112 0,1 0-32 0,1-2 0 16,0-2 480-16,1-1 80 0,4 1 32 0,0-3 0 15,1 2 608-15,-1-2 336 0,-3 0-32 0,0-1-16 0,-5 0 240 0,-2 0 48 16,-2-1 16-16,-3 2 0 0,-4-3 240 0,-3 1 64 0,-2 2 0 0,-3 0 0 16,-2 1-144-16,-3 0-32 0,0 4 0 0,-3 2 0 15,1 0-128-15,-2 0-16 0,-4 6-16 0,-1 0 0 16,0 3-288-16,2 1-48 15,-1 3-16-15,1 2 0 0,2 1-80 0,4 0 0 16,1-1-128-16,2 1 192 0,4 0-48 0,0-2-16 16,2 1 0-16,3-6 0 0,0 4-448 0,1-3-80 15,1-2-32-15,-1-1 0 0,1-4-1616 0,-2-3-336 0</inkml:trace>
  <inkml:trace contextRef="#ctx0" brushRef="#br1" timeOffset="131512.47">29105 11147 41471 0,'-9'2'1840'0,"2"0"368"0,2 2-1760 0,1 0-448 0,2 2 0 0,0-3 0 0,2 3 272 0,-2 4-16 0,-1 8-16 0,1 8 0 0,-1 5 208 0,3 7 64 0,2 1 0 0,1 2 0 0,2 1-112 0,3 1-16 16,2 4 0-16,1-3 0 0,1 1 112 0,0-4 16 0,2-1 0 0,0-5 0 15,2 1-384-15,-3-5-128 0,1-1 0 0,0-3 0 32,-2-2-448-32,-1-2-176 15,-1-2-32-15,0-1-16 0,0-2-96 0,-3-4 0 0,-1 1-16 0,-2-5-18480 0</inkml:trace>
  <inkml:trace contextRef="#ctx0" brushRef="#br1" timeOffset="131703.64">28841 11509 46991 0,'-15'10'2080'0,"6"-7"432"0,1 1-2000 0,6-3-512 15,3-1 0-15,3-1 0 0,1 0 128 0,3 1-128 16,7-3 0-16,6 0 0 16,10-6-144-16,9 2-128 0,7-2-32 0,5 2 0 15,1 2-496 1,1 1-96-16,2 1-32 0,-3 2-12144 0,-2 1-2432 0</inkml:trace>
  <inkml:trace contextRef="#ctx0" brushRef="#br1" timeOffset="132070.96">29730 11681 42383 0,'-11'11'1872'0,"4"-6"400"0,1 0-1824 0,3-2-448 0,3-3 0 0,0 3 0 0,0-3 0 0,0 0 0 0,0 1-208 16,-1 2 64-16,1-3-112 0,0 0 0 0,1-3-16 0,-1 3 0 15,0 0 272-15,0 0 128 0,14-23-128 0,-7 10 192 0,3 1-192 0,2-4 0 16,2 0 0-16,2-3-160 16,3 1-640-16,-2-2-128 0,3 1-32 0,0 1 0 31,-2-1-208-31,-1 2-48 0,0 2-16 0,-4-1 0 16,-3 4 144-16,-3-1 16 0,-2 3 16 0,-2 2 0 0,-3 4 800 0,-5-2 256 15,-4 6 0-15,-2 2-160 0,-2 2 464 0,-6 2 80 16,-1 3 32-16,-2 1 0 0,-3 6 784 0,-2 0 144 15,0 2 48-15,-2 5 0 0,1 1-304 0,-3 5-48 0,0 3-16 16,0 0 0-16,4 3-448 0,2-1-80 0,4-1-32 0,3 0 0 16,4-5 48-16,4 1 16 0,5-3 0 0,3-1 0 15,3-3-192-15,3-2-32 0,2-2-16 16,4 1 0-16,3-3-288 0,6 2 0 16,3-2-176-16,3-3 176 15,2-3-752-15,4 0-32 0,2-4-16 0,2-4 0 16,2-2-1488-16,3-2-288 0,1-1-64 0,3 0-12848 0</inkml:trace>
  <inkml:trace contextRef="#ctx0" brushRef="#br1" timeOffset="133119.12">31349 10931 19343 0,'-11'5'1728'0,"2"-1"-1392"0,1-3-336 0,3 2 0 16,3-3 5056-16,2 0 960 0,2 0 176 0,-2 0 32 0,-2-3-4624 0,2 2-912 0,3-3-192 0,-1-1-48 0,3 2-320 0,-1-6-128 0,1 2 0 0,-1 0 144 15,-2-1-144-15,-1 0 0 0,-1 0-192 0,-2 0 192 0,-2 2 0 0,-3 0 0 16,-3 0 0-16,-4-1 0 0,-2 1 128 0,-1 0-128 15,-3 0 128-15,-3 0-128 0,-2 0 192 0,-2 2-64 16,-2 0 0-16,1 2 0 0,1 2-128 0,1 0 0 16,0 2 0-16,1 4-176 0,3 1-32 0,-1 6-16 15,2 2 0-15,3 2 0 16,1 6 0-16,0 4 0 0,3 5 0 0,-2 5 0 0,-1 3 224 0,3 7-144 16,-2 6 144-16,-1 0-128 0,3 4 128 15,0 0 0-15,5-3 0 0,2-3 0 0,3-1 224 0,4 0 80 16,5 1 16-16,3-7 0 0,3-3 144 0,2-3 48 0,2-3 0 0,-1-3 0 15,1-3-304 1,-2-1-48-16,2-6-16 0,-3 0 0 0,1 0-144 0,-1 0 0 0,-2-2-160 0,0-1 160 0,-3 2 0 16,1-5 208-1,-2 3-16-15,0-3 0 0,0 3 224 0,1-6 32 16,-1 3 16-16,1-1 0 0,3-5-128 0,-1 0-16 16,2-1-16-16,0-3 0 0,1-3-144 0,1 0-32 0,2-2 0 0,-1-2 0 15,0 1-128-15,0-5 0 0,-2 1 0 0,-1-2 0 16,0 0 0-16,-2 0-144 0,-1 2 144 0,0-2-208 0,-2-2 208 0,0 2 0 15,0 0 0-15,-1 0 0 16,2 0 144-16,-1-1-144 16,1 1 0-16,1 0 144 0,0 0-144 0,1-4-256 15,1 4 64-15,0-4 16 0,1 1-144 0,-1 2-16 0,1-2-16 0,-1 1 0 16,-2 3-16-16,1-4 0 16,-2 5 0-16,0-2 0 0,-1 1 160 0,0 0 16 0,-2 3 16 15,1-4 0-15,-3 2 176 0,1 1 0 0,-1 0 0 0,1-1 0 16,-2 1 0-16,0 1 176 0,2 1-48 0,-3-2 0 15,0 1-128-15,0 2 160 0,1-1-160 0,0 1 160 16,1 0-320-16,0 0-64 0,0 0-16 0,1 1 0 16,0 1-80-16,1 1-32 0,-1 0 0 15,0 0 0-15,1 1 112 0,-2-1 32 0,1 1 0 0,-2-1 0 16,0 0 208-16,-1 0 0 0,0-1 192 0,0 2-192 16,-1-4 448-16,-1 1 0 0,0 2-16 0,0-3 0 0,-1 0 80 15,1 0 32-15,1-2 0 0,0 1 0 0,-1 0-32 0,1-3 0 16,1-1 0-16,0 2 0 0,1-4-512 15,2 0 0-15,-1 1 0 0,1 0 0 16,2-3-544-16,-2 0-16 0,1 2 0 0,0 1 0 16,0-3 16-16,-1 3 0 0,1 1 0 0,0-1 0 15,-2 1 272-15,1 1 48 0,0 0 16 0,-1-1 0 0,0 0 208 0,0 3 0 16,1-2 144-16,-2 2-144 0,0-2 224 0,1 2-48 16,-1-2-16-16,-1 1 0 0,1 1 48 0,0 1 16 15,-1-2 0-15,0 2 0 0,-1-1-96 0,1 2-128 16,-1-3 176-16,0 2-176 0,-2-2-176 0,1 3-144 15,-1 0-16-15,0-2-16 16,-2 2-208-16,-2-1-32 0,1 1-16 0,-2 0 0 16,-1-3-160-16,-2 1-48 0,-2-3 0 0,0-1-17264 0</inkml:trace>
  <inkml:trace contextRef="#ctx0" brushRef="#br1" timeOffset="135333.68">31254 11970 1839 0,'-1'0'160'0</inkml:trace>
  <inkml:trace contextRef="#ctx0" brushRef="#br1" timeOffset="135838.84">31322 12006 29487 0,'-9'10'1296'0,"1"-4"288"0,-2 0-1264 0,2-2-320 0,5-2 0 0,0 1 0 0,-1-3 960 0,-1 4 128 15,-3-2 16-15,-3 2 16 0,1-1-736 0,1 0-128 16,2-1-48-16,2-4 0 16,3-2-800-16,4 2-176 0,-1-4-16 0,4-1-16 0,1 0 1088 0,0 2 224 15,3-1 32-15,-2 2 16 0,2 0 448 0,-2 2 80 0,2-2 32 16,0 1 0-16,-1 0-144 0,-1 1-16 0,-1-2-16 0,0 0 0 15,-1 2-528-15,-1-2-96 0,-2-1-32 16,2 1 0-16,-2-2-128 0,1 0-32 0,-1 0 0 0,1-2 0 16,0-2 32-16,2-1 0 0,1-2 0 0,1-3 0 15,0 0 32-15,0-5 16 0,3-2 0 0,-1-3 0 16,1-1-208-16,0-1 176 0,-2-2-176 0,1-2 160 16,-1 1-160-16,-2 2 128 0,-1 1-128 0,-3 6 128 15,1 0-128-15,-2 3 0 0,-1 4 0 0,-1 2 0 16,-1 3 0-16,1 3 0 0,0 1 0 0,0 3 0 0,-1 0 0 15,0 1 0-15,1 0 128 0,0 2-128 0,-1 0 0 0,2 2 0 16,0-2 128-16,0 2-128 0,0-2 0 0,2 0 0 16,-1 0 0-16,1 3 0 0,-2-3 0 0,0 0 0 15,0 0 0-15,0 0 0 0,0 0 0 0,0 0 0 16,0 0 0-16,0 0 0 0,0 0 0 0,0 0 0 16,0 0-144-16,0 0 144 0,0 0-256 15,0 0 0-15,0 0 0 0,0 0 0 0,-21 6 256 0,14-5 0 16,1 1 0-16,-1-2 0 0,4 2 0 15,-1-1 0-15,3-1 0 0,1 1 0 0,0-1 0 16,2 0 0-16,1 3 0 0,0-6 0 0,1 3 0 0,1 0 0 0,0 0 0 16,-5 0 0-16,0 0 0 0,0 0-128 0,0 0 128 0,0 0 0 15,0 0 0-15,0 0 192 0,0 0-16 0,0 0-16 16,0 0-160-16,-30 9 0 16,14-5 0-16,-1-1 128 0,-3 2 16 0,0 0 0 0,1 0 0 15,1-1 0-15,3-2 48 0,2 0 16 16,3 0 0-16,3-4 0 0,2 0-400 0,3 0-96 0,2-6-16 0,5 0-12880 31,4-1-2560-31</inkml:trace>
  <inkml:trace contextRef="#ctx0" brushRef="#br1" timeOffset="136632.81">31802 11566 22111 0,'-4'0'1968'0,"1"0"-1584"0,1-3-384 0,1 3 0 0,1 0 3040 0,0 0 528 0,1-2 96 0,-1 1 32 0,2-2-2080 0,0-3-400 0,1 2-96 0,2-4-16 0,0 0-608 0,0-2-128 0,1 2-32 0,-1-1 0 0,0-1-112 0,-2 0-32 15,-2 0 0-15,-2 2 0 0,-2 0-192 0,-2 2 176 16,-2 1-176-16,-3 4 160 0,-4 2-160 0,0 4 0 16,-5 1 0-16,1 4-176 0,-2 0-16 0,-3 2 0 15,1 2 0-15,0 3 0 16,0 1 192-16,2 0 0 0,0 3-144 0,4 1 144 16,1 1 0-16,3 0 160 0,1 2-16 0,3 0 0 15,1-3-144-15,2 0 128 0,2 3-128 0,2-5 128 16,2-2-128-16,2-2 0 0,1 0 0 0,2-1-176 15,2-1 176-15,1-2 0 0,1-3 0 0,0 1 0 0,1-4-192 16,1 1 64-16,1-1 0 0,-1-1 0 0,1-1 128 0,-2 0 0 16,-1-2 0-16,-1 0 0 0,-1-2 0 0,-1-2-128 15,-1 0 128-15,-2-2-128 16,1 0 128-16,-2-1 144 0,0 2-16 0,1-6-128 0,0 2 256 0,1-3-64 0,0-3-16 0,0 1 0 16,1-4-16-16,0 0 0 15,0-3 0-15,2-3 0 0,-1 0-160 16,2-5 0-16,-1-2 0 0,1 3 128 0,0-2-128 0,-1-1 0 0,1 1 0 0,0 2 128 15,-2 5-128-15,0 2 0 16,0 6 0-16,-4 0 0 0,1 6 0 0,0 1 0 16,-2 3 0-16,-1 1 0 0,2 1 0 0,-1 1 160 15,0 3-32-15,0-3-128 0,1 6 208 0,-1-2-64 16,-1 5-16-16,2 1 0 0,-1 2-128 0,-1 2 0 16,1 4 0-16,-1 1 128 0,0 3-128 0,0 3 0 15,1 1 0-15,-1 0 0 0,0 2 0 0,0 1-176 16,1-2 176-16,-4-1-192 0,2 0 0 0,-1-2 0 15,0-1 0-15,0-2 0 0,-1-1-112 0,1-4-16 0,1-2-16 16,1 0 0 0,1-4-256-16,0 1-48 0,2-3-16 0,-1-2 0 15,2-3-960-15,0 2-192 0,0-5-48 0,0 0-13328 0</inkml:trace>
  <inkml:trace contextRef="#ctx0" brushRef="#br1" timeOffset="137102.1">32163 11468 40543 0,'-8'1'1792'0,"3"2"384"0,2 0-1744 16,1 0-432-16,4-1 0 0,-1 0 0 0,1 0-416 0,0 2-160 0,0 4-48 0,2 2 0 0,-2 3 224 0,1 3 32 0,-3 2 16 0,-3 5 0 0,0-1 992 0,-5 4 192 0,1 1 32 0,-3 3 16 0,0 1-304 0,-1 0-64 15,1-3-16-15,1 0 0 0,2-2-224 0,1-3-32 16,2-1-16-16,3-4 0 0,1 1-224 0,2-3-160 16,2-4 32-16,1-2 0 0,1-3-16 0,3-1 0 15,-1-3 0-15,3 0 0 0,2-2 144 0,-1-2 0 0,2-2 0 16,1-3 0-16,-1 0 0 0,1-1 0 0,1-6 144 16,-2 1-144-16,1 0 0 0,-3-7 0 0,-1 3 0 0,-1-4 0 15,-1-2 0-15,-2-5 0 0,-1 1 0 0,-1-3-144 16,-1 1 144-16,-1-1 0 0,-1-2 0 0,1 5-128 15,-2 1 128-15,0 0 0 16,-1 6 0-16,0 1 0 0,-1 5-176 0,0 3 176 0,-1 4-208 0,0 3 80 16,-1 3-16-16,0 2 0 0,-2 2 0 15,0 4 0-15,1 2-96 0,-1 4-16 0,3 1 0 0,-1 2 0 16,2 4 256-16,1-2 240 0,0 3-48 0,2 0-16 0,1-2 64 16,-1 2 16-16,2 0 0 0,-2 1 0 15,2-2-256-15,0-3 144 0,0-2-144 0,-1 0 128 0,0-3-128 0,1-3 0 16,-2 0 0-16,2-2 0 15,-2-2-672-15,2 1-64 0,0-1-16 0,1-5-16928 16</inkml:trace>
  <inkml:trace contextRef="#ctx0" brushRef="#br1" timeOffset="137619.91">32809 11436 43311 0,'-9'4'1920'0,"0"-2"384"0,0 2-1840 0,4-3-464 0,3 1 0 0,1-2 0 0,-1 3 0 0,0-3-160 0,-3 4 0 0,-1-1 0 0,-2 2-64 0,1 0-16 0,-2 1 0 0,1-1 0 0,-2 2-320 0,-3-1-64 0,1-1-16 0,-3 1 0 0,0 3 400 15,-1-3 80-15,1 0 16 0,-1 1 0 16,3 0 144-16,0-1-192 0,1-1 192 0,3 0-192 16,3 0-384-16,1-4-96 0,3 1-16 0,2-2 0 15,1 0-16 1,3 0 0-16,1 0 0 0,2-2 0 0,0 1 320 0,3 1 64 0,0-3 16 0,1 3 0 0,0-2 304 0,2 0 0 15,-1 2 0-15,-1 0 144 16,2 0-144-16,-2 0 0 0,-1 0 0 0,0 2 0 0,-2 0 432 16,0 2 96-16,-2 2 32 0,-1 0 0 0,-1 3 448 15,-2-2 80-15,-1 4 32 0,-1-1 0 0,3 3-368 0,-3-1-80 0,0 2-16 0,0-2 0 16,0 0-352-16,1 2-80 0,0-2-16 0,0 1 0 31,1 0-208-31,-1-2 144 0,0 2-144 0,-1-2 128 0,0 0-128 16,-2 0 0-16,-1 0 0 0,-1-3 0 0,0 2 0 0,-3-2-176 15,-1 2 176-15,-2-1-192 16,-1 1-16-16,-3-2-16 0,-2 2 0 0,1 0 0 16,-1-1-480-16,-1 1-112 0,1-4-16 0,0 0-10800 15,0 1-2160-15</inkml:trace>
  <inkml:trace contextRef="#ctx0" brushRef="#br1" timeOffset="138519.06">33053 11974 43311 0,'-16'4'3840'0,"4"-1"-3072"0,0 2-608 0,6-4-160 0,4 2 1088 15,2-3 192-15,1 0 48 0,-1 0 0 0,0 0-1632 0,-1 2-320 0,3 0-64 0,2 0-16 0,1-2-528 0,2 0-112 0,1-4-32 0</inkml:trace>
  <inkml:trace contextRef="#ctx0" brushRef="#br1" timeOffset="138652.34">33172 11980 43311 0,'-6'4'3840'0,"2"-4"-3072"0,1 2-608 0,2-2-160 16,2 1 320-16,2-1 48 0,-1 0 0 0,2 0 0 16,1 0-848-16,0 3-160 15,2-3-48-15,2 0 0 0,-2 0-96 0,0-3-32 0,-2 3 0 0,-2-1 0 16,1 1-720-16,-3 0-128 0</inkml:trace>
  <inkml:trace contextRef="#ctx0" brushRef="#br1" timeOffset="140886.31">30986 14301 43311 0,'-4'-1'3840'0,"3"-2"-3072"0,2 1-608 0,3 1-160 0,-1-4-544 0,2 1-144 0,3-2-16 0,1-7-16 16,8-3 192-16,0-3 32 0,4-6 16 0,0-4 0 0,-1 3 736 0,-3-4 128 15,-1-1 48-15,-1 1 0 0,-1 1 320 0,-3-1 64 16,0-1 16-16,-1 1 0 0,0-5-64 0,1 3-16 15,-1 1 0-15,-1-1 0 0,3 1-272 0,0-1-48 16,0 1-16-16,2-3 0 0,1 1-256 0,0 1-160 16,1-2 192-16,0 0-192 0,1 1 0 0,0-2 0 15,3 1 0-15,0-4 0 0,1 3 128 0,-1 1-128 0,-3 5 144 16,-1 1-144-16,-3 5 0 0,-4 2 0 0,-2 1-208 0,-5 4 64 31,-1 4-336-31,-3 3-64 0,-2-1-16 0,0 4 0 0,-2 2 272 0,-1 2 48 0,1-2 16 0,-3 4 0 16,2-2 224-16,-1 2-144 0,2 2 144 15,0-2-128-15,1 1 128 0,1 2 0 0,2-3 0 0,-1 0 0 16,3 0 0-16,0 0 0 0,0 2 0 0,3-2 0 16,-2 0 0-16,1 0 0 0,2 0 0 0,-4 0-128 15,0 0 128-15,0 0 128 0,0 0-128 0,16-12 176 16,-13 8-176-16,-3 2 128 0,0-1-128 0,0-1 128 16,-3 2-128-16,1-2 192 0,-3 2-192 0,0 1 192 15,-1-3-192-15,-1 1 128 0,0 1-128 0,-2 1 128 0,1 1-128 0,-1 0 0 16,-1 0-192-16,1 0 192 0,1 0-256 0,-1 1 80 15,0 1 16-15,1 1 0 0,0 2 160 0,1 0 0 16,0 1-144-16,-2 0 144 0,0 2 0 0,1 0 0 16,-2 0 0-16,-1 1 0 0,-2 0 0 0,1 1 0 15,-1-1 0-15,0 1 0 0,-2-2 192 0,0-2 16 16,0 4 0-16,1-4 0 0,-1 1-80 16,0-1 0-16,2-2-128 0,1-1 192 0,3 0-48 0,3 0-16 15,1-3 0-15,3 0 0 0,2 0-128 0,2-2 0 0,3-2 0 16,3-2 0-16,3-1-224 0,2-4-80 15,6-3-16-15,3-2 0 0,4-3 128 0,4-3 32 0,3 0 0 0,2-3 0 16,3 0 16-16,1-1 0 0,3 0 0 0,-4 2 0 16,0-1 0-16,-2 3 0 15,-4 2 0-15,-3 4 0 0,-7 1 144 0,-3 3 0 16,-7 4 0-16,-5 2 0 0,-2 2 0 0,-4 2 176 0,-2 2-48 0,-2 2 0 16,-1 3 256-16,-1 1 32 15,-1 6 16-15,0 1 0 0,-1 2-288 0,2 5-144 0,0 5 160 0,3 3-160 0,0 2 0 16,0 3 0-16,4 3 0 0,0-1 0 0,5-1 0 15,0-2 0-15,1-1 0 0,2-2-160 32,1-1-448-32,-1-3-96 0,1-2 0 0,-1 0-18912 15</inkml:trace>
  <inkml:trace contextRef="#ctx0" brushRef="#br1" timeOffset="141669.66">30372 15085 40543 0,'0'0'3600'0,"1"0"-2880"0,3-1-576 0,-1 1-144 0,0 0-1728 0,0 0-368 0,2 0-80 0,1 0 0 0,3 0 688 0,-1 1 144 0,0 3 16 0,-2 1 16 0,-2-2 2704 0,-3 1 528 15,0 1 128-15,-2-1 0 0,0-2-256 0,-1 2-64 16,2-4-16-16,-1 0 0 16,0-5-784-16,1 1-160 0,0-3-16 0,0-2-16 0,2-3-304 0,0-2-64 15,1-4-16-15,2-5 0 16,1-2-48-16,2-6-16 0,0-2 0 0,1-6 0 15,2-3-288-15,-1-3 0 0,1-4 0 0,-1 1 0 16,0-6 0-16,-1 6 0 0,-3 1 0 0,-1 5 0 0,-3 1-144 16,1 7-96-16,-3 5-16 0,-1 7 0 15,-2 4 112-15,1 3 16 0,-1 5 0 0,1 2 0 0,0 3 0 16,1 4 0-16,-1 1 0 0,2 0 0 0,1 1 128 16,1 2 0-16,2 3 0 0,1-2-128 0,1 4 128 0,2 2-192 15,2 0 192-15,-2 5-192 0,2 1 64 0,0 0 0 16,0 6 0-16,0 1 0 0,-2-2-80 0,0 5-16 15,-1-2 0-15,-1 5 0 0,-1-1 224 0,-1-2 0 16,-1 3-160-16,-2-5 160 0,0 5 0 0,-1-3 0 16,0-1 0-16,0-3 0 0,0-2 0 0,0 1 0 15,1-4 0-15,1 2 0 0,0-5 0 16,3 0 0-16,0 1 144 0,1-5-144 0,1 0 256 0,1-4 0 16,2 0-16-16,1-2 0 0,0-2-80 0,0-2-16 15,0 0 0-15,0-4 0 0,-1 2 16 0,0-4 0 16,-1-3 0-16,0 2 0 0,-2-3 192 0,0-1 32 0,0-3 16 15,-2-2 0-15,-1 0 240 0,1-5 32 16,0-1 16-16,0-3 0 0,0-2-272 0,1-4-48 0,1-4-16 16,0-3 0-16,0 0-352 0,2-3 144 0,1-4-144 15,0 2 0-15,1-2 0 0,1 5-320 0,1 2 32 0,-2 6 16 16,0 6-320-16,-2 5-64 16,-1 8-16-16,0 3 0 0,-3 4-576 15,0 2-112-15,-2 5-32 0,0 5-18080 0</inkml:trace>
  <inkml:trace contextRef="#ctx0" brushRef="#br1" timeOffset="142122.21">31141 14725 19343 0,'2'-6'1728'0,"-1"1"-1392"0,0-1-336 0,1 0 0 0,1 3 1184 0,-1 0 160 0,1-2 48 0,1 0 0 0,2-4-1520 0,1-3-320 0,1-1-48 0,-2 3-16 0,-2 2 2928 0,-3 4 576 0,-4 3 112 0,-2 4 32 0,-1 1-832 0,-1 5-144 0,-3 1-48 0,-1 2 0 0,-2 2-1376 0,1 2-288 0,1 2-48 0,0 1-16 16,0-3-624-16,1 3-128 0,1-3-16 0,2-2-16 16,0 2 224-16,5-3 176 0,0 0-208 0,2-3 80 15,2 0 128-15,3 1 0 0,1-4 0 0,4 0 0 16,1-1-640-1,3 0-112-15,2-3-16 0,0 1 0 0,1-4 576 0,2 0 192 0,1 0 0 0,-2-3-144 16,2 2 144-16,-3-4 128 0,-1 1-128 0,-2 0 176 0,-2-2 160 16,-2 3 48-16,-4-4 0 0,-2 2 0 15,-2 2 144-15,-2-5 48 0,-1 3 0 0,-2-1 0 0,-2 0 16 0,0 0 16 16,-3-2 0-16,1 0 0 0,-2 0-288 0,0-2-48 16,1 2-16-16,-1-5 0 15,1 4-256-15,0 0 0 0,-1-1 0 0,2 3 0 16,0 0-176-16,0 1-80 0,2 1-32 0,3 2 0 15,0-1-96-15,2 0 0 0,0 2-16 0,2-2 0 16,3 1-176-16,1-3-48 0,3 4 0 0,2-2 0 16,1 0-1920-16,2 1-384 0,2 0-80 0,1-1-11840 0</inkml:trace>
  <inkml:trace contextRef="#ctx0" brushRef="#br1" timeOffset="142443.04">31481 14841 28559 0,'-2'10'1264'0,"1"-5"272"0,1 0-1232 0,2 0-304 0,1-4 0 0,0 2 0 16,1-1-464-16,3 2-160 0,5 2-16 0,1 0-16 0,2 4 464 15,1-1 192-15,-1 1-128 0,-3 0 128 0,-1-4 1888 0,-2 3 464 0,-3-2 80 0,-2-1 32 0,-3-2-672 16,0 1-128 0,-2-1-16-16,-1-2-16 0,-1 2-848 0,-2-4-160 15,0 1-48-15,-1-1 0 0,0 0-144 0,-1-1-48 0,0-3 0 0,1-2 0 0,0 0 80 0,1-5 16 16,-1-1 0-16,2-5 0 0,2 0-48 0,0-2-16 15,2-3 0-15,2 0 0 0,1-1-32 0,1 1 0 16,4-2 0-16,-2 1 0 0,2 1-96 0,0 1-32 16,-1 1 0-16,1 2 0 15,-1 2-256-15,0 1 0 0,0 1 0 0,-1 2 0 16,-1 2 0-16,0 4 0 0,-2-1-128 16,2 4 128-16,-1-1-448 0,0 3 16 0,1 0 0 0,0 1 0 15,1 0-528-15,1 1-96 0,2 0-32 0,1 0 0 31,1 2-688-31,1-2-144 0</inkml:trace>
  <inkml:trace contextRef="#ctx0" brushRef="#br1" timeOffset="143097.6">31956 14746 10127 0,'5'10'896'0,"-1"-6"-704"0,0 2-192 0,-2-1 0 16,-1-1 3488-16,1-3 672 16,-1 4 128-16,1 1 16 0,3 1-608 0,-1 6-128 0,1-1-32 0,0 4 0 0,-2-1-1888 0,-1-1-384 15,-2-2-80-15,-2-3-16 16,1 1-528-16,0-4-128 16,0 1 0-16,0-1-16 0,-1-2-496 0,2 1 128 15,0-1-128-15,-1-4 0 0,1 2 0 0,-1-1 0 16,1-1 0-16,-1-1 0 0,1 1 0 0,0-2-208 15,0-4 64-15,0-1 16 0,1 0 128 0,0-2 176 0,0-4-48 16,2 0 0-16,0-3 128 0,1-1 32 0,2 3 0 0,-1 0 0 16,1 0-128-16,2 2-32 15,-1-2 0-15,1 3 0 0,-1 3-128 0,1 3 0 0,-2 2-160 16,1 2 160-16,-1 1 0 0,1 3 0 0,0 3 0 0,2 1 0 16,-1 0 0-16,1 2 0 0,1 1 0 15,-2-2-144-15,4 2 144 0,-2-2-208 0,-1 0 80 0,1 1 128 16,-1 1-176-16,0-4 176 0,-1 0-128 0,0-2 128 15,-1-2 0-15,-1 2 0 0,-1-4 0 0,0 0 0 16,0 0 0-16,-1-2 0 0,-2-2 0 0,0 0 128 16,0-1 112-16,-1-1 16 0,0-1 16 0,-1-2 0 15,0 1-112-15,0-4-32 0,-1 0 0 0,1-3 0 16,-1 1-128-16,1-4 128 0,2-1-128 0,1 2 128 0,2 2-128 16,0 1 0-16,0 2 0 0,1 2 0 0,0 2-192 0,2 1 16 15,-2 1 16-15,2 2 0 0,1 1-96 0,0-2 0 16,1 4-16-16,0-2 0 0,-1 1 144 0,1 0 128 15,1 0-192-15,2-1 192 0,-1 2 0 0,2-2 0 16,1 0 0-16,1 3 144 0,0-2-144 0,0 2 0 16,0 2 144-16,-1-1-144 0,1 4 0 0,0 1 0 15,0 1 0-15,-1 4 0 16,-2 0 0-16,1 2 0 0,-2 2 0 0,-2 1 128 0,-1 0 16 0,-2-1 16 0,0 3 0 16,-3 0 0-16,0-3 96 0,-1 1 32 0,0 0 0 0,0 0 0 15,-1 0-288-15,1-3 0 16,-1 0 0-16,1-2 0 15,0 2-448-15,1-3-128 0,0 2-48 0,1-2 0 0,-1 0-688 16,-2-4-144-16</inkml:trace>
  <inkml:trace contextRef="#ctx0" brushRef="#br1" timeOffset="143632.4">33117 14754 9215 0,'-1'-7'816'0,"0"3"-656"0,0 1-160 0,-2 3 0 0,1 0 2416 0,-2-2 448 0,-2 0 80 0,-4 0 32 0,-5-2 112 0,-5 2 32 0,-2 2 0 0,0 2 0 15,1 2-496-15,0 0-112 16,2 4-16-16,1 0 0 0,0 0-1728 0,2 2-368 16,1 3-64-16,3-4-16 0,0 1-320 0,2 1-320 15,2-1 64-15,1 0 16 0,2-1-80 0,0-2-32 0,3 2 0 0,-1 1 0 16,3-4 352-16,0 0 0 16,1 0 0-16,2 1 0 0,-1-4 0 0,3 0 0 0,1 1 0 0,3-4 128 15,0 0-512 1,2-3-96-16,2 2-32 0,2-5 0 0,1-1 48 15,2 1 0-15,-1-4 0 0,0 2 0 16,2-2-208-16,-3-3-32 0,-1 4-16 0,-3-1 0 0,-2-1 720 0,-3 3 368 0,-2-1-48 0,-1 2 0 16,-3 1 1088-16,1 1 224 0,-2 1 32 0,-2 3 16 0,1 2-720 15,-1 2-160 1,-2 3-32-16,-1 0 0 0,1 4-176 0,1 2-32 0,0 1-16 16,1 0 0-16,2 2-64 0,2 2-16 0,2 1 0 0,-1-1 0 0,4 2-256 0,-1-5-48 15,1 3-16-15,2-4 0 16,-2-1-144-16,2-3 0 0,-2 2 0 0,2-2 0 31,-2 0-496-31,1-3-16 0,-1-1-16 0,1-3 0 16,-2 1-64-16,1-3-16 0,1-4 0 0</inkml:trace>
  <inkml:trace contextRef="#ctx0" brushRef="#br1" timeOffset="143912.56">33345 14044 38703 0,'-5'10'3440'0,"1"0"-2752"0,0-2-560 0,4 0-128 0,0 0 800 0,2 5 128 0,-2 9 32 0,-2 13 0 0,1 13-208 16,1 6-48-16,1 6 0 0,2-1 0 0,1-1 192 0,-1-1 16 0,1 0 16 0,1-3 0 0,-1 2-32 0,-1-8 0 15,1-1 0-15,0-4 0 0,-2-4-448 0,1-5-80 0,-2-1-32 16,-1-3 0 0,0-1-976-16,-2-3-192 0,-1-1-32 0</inkml:trace>
  <inkml:trace contextRef="#ctx0" brushRef="#br1" timeOffset="145872.73">30344 14074 22111 0,'-3'-2'1968'0,"2"0"-1584"0,2-2-384 0,2 2 0 0,0-2-1968 0,2-1-464 0,2-1-112 0,1-4-16 0,5-2 2000 0,-1-5 400 0,0 1 160 0,-3 3 0 15,-3 0-176-15,-2 4 176 0,-3 0-128 0,-2 3 128 16,-3 2 480-16,-1-2 160 16,-1 3 16-16,1 2 48 0,-1-1 4544 0,2-2 912 15,2 4 176-15,-1-3 64 0,2-3-4160 0,1 0-832 16,4-1-160-16,-1-2-32 0,5-1-688 0,-1-2-128 15,2-1-16-15,1-3-16 0,1-2-368 0,-1 2 0 0,0-4 0 0,-2-2-128 16,-1 1 0-16,-2-2 0 0,-2-1 0 0,-3 0 0 16,-1-1 128-16,-1-3 0 0,-3-3 0 0,-2-1-128 15,-1-3 128-15,-3-2 128 0,-2 1-128 0,0-5 176 16,-2 3 96-16,-1 0 32 0,-2-3 0 16,1 0 0-16,-1 0 0 0,-1-3 0 0,0-1 0 0,0 1 0 0,-1 3 144 15,0-3 16-15,-1-1 16 0,0 2 0 0,-2-2-96 0,-1-2-32 16,-1 3 0-16,1-5 0 0,-1-1-352 15,-1-2 0-15,2-3 0 0,1 1 0 0,1 1-256 0,1 0 48 16,0 1 0-16,2-1 0 16,3 2-16-16,1-2 0 0,0-2 0 0,4-5 0 0,0 3 224 0,2-3 0 0,3 1-160 15,-1 2 160 1,2 0 0-16,-1 0 0 0,1-1 0 0,0 1 0 16,0 2 0-16,-1 0 0 0,1 1 0 0,-3 3 0 15,1 4-160-15,-3 0 160 0,-2 3 0 0,-2 3-144 16,-1 5 144-16,-3-1-128 0,-5 2 128 15,-4 1-128-15,-6 2 128 0,-3-1-208 0,-5 3 80 16,-5 4 128-16,1 3 0 0,-6 5 0 0,-1 2 0 0,-4 1 0 0,3-1 0 0,-5 1 160 0,-3 4-32 0,0-2-128 16,-2 4 272-16,2 0-48 15,0-1-16-15,4 4 0 0,2-4 48 0,0-1 16 0,2 0 0 0,1 2 0 16,-1-1 48 0,2 1 16-16,3 2 0 0,1 1 0 0,1 0-144 0,2-1-16 15,1 4-16-15,-1 0 0 0,5 3-160 0,-4 0 0 0,-4 3 0 0,-2 0 0 16,0-1 0-16,1 0-144 0,1 1 144 0,1 0-160 15,4 1 160-15,2 1-160 16,3-5 160-16,4 4-160 0,3-4 160 0,3 2 176 0,1-2-48 0,2 0 0 0,5 0 64 0,1-2 16 31,5-1 0-31,3 2 0 0,2-1-64 0,2-2-16 16,4 1 0-16,-1 0 0 0,3 3-128 0,2-5 0 16,0 3 0-16,2-1 0 0,1 0 0 0,0 0-176 0,0 0 48 15,0-1 0-15,-1 2 0 0,0-1 0 0,0 2 0 16,-2 1 0-16,0-2-112 0,-2 2-16 0,0 0 0 0,-2 0 0 15,0 0 64-15,-1 2 0 0,0-2 0 0,-2 0 0 16,5 0 192-16,0 0 0 0,0 0 0 0,0 0 0 16,-24 0 160-16,21 0-32 0,-1-4 0 0,1 2 0 15,0 0 32-15,0 0 0 0,1-4 0 0,1 4 0 16,1-5 80-16,-2 4 16 0,4-3 0 0,-1 2 0 16,-1-2 80-16,1 1 32 0,1 1 0 0,0 0 0 15,0-1-368-15,-1 2 0 0,1 1 0 0,-1 0 128 0,0-2-128 16,-1 2 0-16,0 2 0 0,0-4 0 0,1 2 0 15,-1-1 0-15,-1 2 0 0,1-3 0 0,-1 2 0 16,0-2 0-16,-1 2 0 0,0-2 0 16,-1-1 0-16,1 1 0 0,0 0 0 0,-1-2 0 0,1 3 128 15,-2-2 0-15,1 1 0 0,1-2 0 0,1 0-128 16,-1 2 192-16,2 0-64 0,0-1 0 0,0 1-128 0,3 1 144 16,1-3-144-16,1 2 160 0,0 1-160 0,2 0 128 15,3-4-128-15,1 5 128 0,3-2-128 0,2-2-192 16,2 2 32-16,2 2 16 0,1-1-80 0,1 2-16 15,2-1 0-15,-2-1 0 0,1 2 240 0,-1 1 0 0,-1 0 0 16,-3-2-144-16,-1 2 144 0,1-3 0 16,-2 2 0-16,0 1 0 0,-1-3 0 0,-2 3 0 15,1-2 0-15,-1 1 0 0,1-3 0 0,0 1 0 0,-2 1 0 16,2-2 0-16,-2 1 0 0,0 0 192 0,2-3-64 0,0 2 0 16,0-2-128-16,1 2 0 0,0-2 0 0,1 1 128 15,-1 2-128-15,1-4 0 0,-2 4 0 0,-1-1 0 16,0 1 0-16,-2 3 0 0,-3-2 0 15,-1 2 0-15,-1 0 0 0,-4 2 0 0,1-2-144 0,-2 0 144 16,-2 3-256-16,0 1 32 0,-2-2 0 0,-2 2 0 16,-2 0 64-16,-2-2 16 0,-1 4 0 15,-3-2 0-15,-2 2 144 0,-4 0-160 0,1-2 160 0,-3 2-160 16,-2-2 32-16,0 1 0 0,-1 1 0 0,0-2 0 0,1-1 128 16,1 0-128-16,0 1 128 0,1-1-128 0,0 0 128 0,1-1 0 15,1-1 0-15,0 2 0 16,0-1 0-16,2-2 0 0,-2 4 0 0,1-3 0 15,-1 4 0-15,-1-3 0 0,-1 2 0 0,-2 0 0 0,-1 2-192 0,0 1 64 16,-2-1 0-16,0 4 0 16,0-2-176-16,0 2-16 0,1 3-16 0,0-4 0 0,2 4 80 15,1-3 0-15,1 0 16 0,2-2 0 0,2 2 80 0,2-4 16 16,2 2 0-16,2-2 0 0,1 0 144 0,3-1 0 16,2-1 0-16,0-1 0 0,3 0 0 0,0-2 144 0,2 2-144 0,0-3 160 15,2 2-16-15,0-2 0 0,1 1 0 0,-1 2 0 16,1-1-16-16,-1 0-128 0,2 1 192 15,-2 2-64-15,2-1-128 0,-2 2 0 0,2 3 0 0,-1 1 128 16,0 0-128 0,0 3 0-16,-1 2 0 0,1 1 0 0,0-1 176 0,0 1-48 15,2 0-128-15,1-2 192 0,1 0 32 0,2 3 0 16,2-5 0-16,2 2 0 0,0-2 240 0,2 0 48 0,1-2 16 0,1 1 0 16,2-1-176-16,0 0-32 0,-1 2-16 0,-1-4 0 15,1 1-160-15,-2-2-16 0,0 2-128 0,-1-3 192 16,-3-3-192-16,2 2 0 0,-1 0 128 0,1 0-128 15,1-1 0-15,-2 2 0 16,3-3 0-16,-2 0 0 16,1 0-512-16,0-2-64 0,-2 2 0 0,2-6 0 0,0-1-912 15,-1 1-192-15</inkml:trace>
  <inkml:trace contextRef="#ctx0" brushRef="#br0" timeOffset="191375.96">17218 6587 1839 0,'-10'-4'160'16,"1"2"-160"-16,2-2 0 0,2 2 0 0,1-1 7104 0,2 2 1408 0,-2 1 256 0,-2 0 64 0,-4-5-7104 0,-3 4-1408 0,-1-3-320 0,-1-1 0 0,2 4 0 0,4-4-224 0,1 4 80 16,3-2 16-16,5 0 128 0,3 0 0 0,4 1 128 0,5-2-128 0,6 3 448 0,4-4 32 15,6 4 0-15,5-2 0 0,2-1 480 0,10 2 80 16,11-4 32-16,9 2 0 0,8 0-368 0,8-1-80 16,5-1-16-16,8-4 0 0,0 0-304 0,10-2-64 15,12 2-16-15,4-2 0 0,-2-2-224 0,6-1 176 16,12 5-176-16,2-4 160 0,-12 0-160 0,11-1 128 15,13 2-128 1,7-2 128-16,5-3-128 0,0 4 160 0,1-2-160 0,9-1 160 0,10 3 0 0,3 0 0 0,1 4 0 16,-2 1 0-16,0 3 32 0,13-4 16 0,8 0 0 0,9-2 0 15,8 2 16-15,7 2 0 16,7-2 0-16,6 0 0 0,2 1-224 0,2-1 0 0,4 2 0 16,-2-2 0-1,-2 3 128-15,6-2-128 0,4-1 0 0,-3-3 0 0,-5-2 192 16,6-2-48-16,4-1-16 0,0-5 0 0,-2 2 128 15,-4-1 32-15,-3 0 0 0,-3 2 0 0,-3 2-288 16,-4-1 0-16,-6 5 0 0,-1-4 0 0,-1 5-560 0,3 4-160 16,-3 6-48-16,0 7-19120 0</inkml:trace>
  <inkml:trace contextRef="#ctx0" brushRef="#br0" timeOffset="209784.29">18114 12236 21183 0,'-3'0'1888'0,"0"0"-1504"0,2 0-384 15,0-3 0-15,1 3-272 0,0 0-128 0,-2 0-32 0,1-2 0 0,1 1-240 0,1-4-48 0,6 1-16 0,1-2 0 0,5 0 1904 0,1 0 384 0,5-2 80 0,2-1 16 16,1 2-64-16,3-3-16 0,1 4 0 0,2-3 0 16,5 3-560-16,0-1-112 0,0 1-32 0,4-1 0 15,2 1-624-15,0 4-240 0,2-2 176 0,-1 0-176 16,0 2 240-16,0-2-48 0,0-1-16 0,-2 4 0 16,-1-4-176-16,5 1 0 0,5-2-160 0,4 0 160 0,1 0 400 15,2-2 176-15,7 2 48 0,-2-4 0 0,-1 4 0 0,0-3 0 16,0-1 0-16,8 1 0 0,7-3-448 0,4 1-176 15,0 3 128-15,0-2-128 0,-1 0 0 0,0-1 0 16,5 3 0-16,3-2-176 0,5 4 176 0,-3 1 0 16,-2-1-144-16,2 1 144 0,1-1-176 0,4 1 48 0,4 1 0 15,-4 1 0-15,0-4 128 0,0 1-208 0,7 0 80 16,-3-3 128-16,0 5-160 0,-1-3 160 0,3-4 0 0,2 4-144 16,2-2 144-16,-1 2 0 0,-5 1 0 0,6-4 128 15,4 1-128-15,1-1 0 0,2 4 0 0,0-4 0 16,4 1 0-16,2 1 128 0,3 0-128 0,-6 2 128 15,-3 0 240-15,6 0 48 0,4-2 16 0,-3 3 0 16,-7 4-240-16,4-1-64 0,7-2 0 16,-6 1 0-16,-6 1-128 0,6-2 160 0,4 1-160 0,0-1 160 15,-7-2-160-15,3 1 0 0,4-1 0 0,-1-2 0 16,-1-1 0-16,-1 2 0 0,-2-2 0 0,3 2 0 0,4-4 0 16,-3 1 0-16,-3 0 144 0,4-2-144 0,4 2 384 0,-3-3 16 15,-6 1 0-15,7 2 0 0,6 0-272 0,-4-1-128 16,-5 4 0-16,0 1 128 0,4 2-128 0,0-1 0 15,-6 4 0-15,5-2 0 16,1 3 0-16,-2 0 0 0,-3 0 0 0,4 3 0 16,6-3 0-16,-5 3 0 0,-6 0 0 15,6-2 0-15,10 2 0 0,-1-1 0 0,-1-2 0 0,3 0 0 0,7-2 0 0,-3-1 0 16,-5 2 0-16,5-4 0 0,7 4 0 0,-5-6 0 16,-6 4 0-16,4-3 0 0,5 1 0 0,-4-2 0 15,-8 0 0-15,1 1 0 0,0 2 0 0,-4-2 0 0,-6 0 0 16,4 1 0-16,2 4 0 0,-7-3 0 15,-3 1 0-15,5 1 0 16,8 4 0-16,-1-2 0 0,-1 0 0 0,7 0 0 16,8 4 0-16,0-1-176 0,-4-1 48 0,4 2 0 15,7 2-256 1,4 0-64-16,3-2 0 0,-8 0 0 0,-9 2-1024 0,3 0-224 0,8 3-32 0</inkml:trace>
  <inkml:trace contextRef="#ctx0" brushRef="#br0" timeOffset="-88243.05">17882 10261 37775 0,'3'-4'3360'0,"4"1"-2688"0,0 0-544 0,0 1-128 0,3 1 528 0,5-2 80 0,11-1 16 0,14-6 0 0,17 2-944 0,9-6-176 0,4 3-32 0,1 1-16 16,1 0-32-16,2 0-16 0,2 2 0 0,-2-2 0 16,-2 1-784-16,-6 2-160 0,0 1-16 0,-1 2-16 0,2-1 1568 0,7 1 0 0,7-2 256 15,2 0 0 1,0-4 1408-16,4 0 272 0,0 1 64 0,14-1 16 0,13-2-944 0,5-1-192 0,-5-2-48 15,9 1 0-15,12 3-448 0,6-3-80 0,1-2-32 0,7 4 0 16,3-3-272-16,10 1 160 0,8 2-160 0,-2-3 128 16,-6 4-128-16,9-1 0 0,7 2 0 0,8 1 0 15,5 3 0-15,-3 0 0 0,-6 2 144 0,1 0-144 16,1 4 0-16,3 2 0 0,1 3 0 0,1 0-192 16,5 0 192-16,-5-2 0 15,-7 0 160-15,-5 0-160 0,-8 1 0 0,6 1 0 0,5-1 0 16,0-3-160-16,-8-5 160 0,2 1 0 0,0-1 160 0,7-2-160 15,3 1 320-15,4-3-16 0,7 0-16 16,6-2 0-16,1-3-32 0,2 1-16 0,2 5 0 0,-3 0 0 0,-2 1-64 0,1 4-16 16,0 1 0-16,-2 1 0 15,-4 1-160-15,-3 1 160 0,-5-2-160 0,-10 1 160 0,-12 4-160 0,6 2 0 16,9-1 0-16,1 0 0 0,-2-2 0 16,-9 2 0-16,-5-2 0 0,-1 2-176 0,0 2-48 0,3-4-16 15,-2 0 0 1,-1-2 0-16,-3 2 240 0,7-1 0 0,5 0 0 0,6-3 0 0,-2 0 0 0,1 0 0 15,3-3 0-15,-5 0 0 0,-9-1 0 0,9-1-272 16,7 0 16-16,-1-1 16 16,-4-2-400-16,-22 1-96 15,-26 1-16-15</inkml:trace>
  <inkml:trace contextRef="#ctx0" brushRef="#br0" timeOffset="46954.08">3263 8181 23039 0,'-6'-4'2048'0,"0"-2"-1648"0,2 4-400 0,2 1 0 0,0 1 2016 0,0-3 320 0,-3-1 64 0,-2-2 16 0,-2 0-1840 0,-1-3-384 15,4 2-64-15,1 1 0 0,4 0 192 0,3 2 32 0,2 1 16 0,2 1 0 16,2 2 32-16,0 2 16 0,2 1 0 0,0-2 0 15,1 4-224-15,0-1-64 0,-1 2 0 0,-1 0 0 16,-1 2 320-16,1 3 64 16,-2-1 16-16,0 2 0 0,-1-1-16 0,-4 1-16 15,1 3 0-15,-3-1 0 0,-1 1-64 0,-3 1-16 16,-1-1 0-16,0 2 0 0,-1 1-64 0,2 1-16 0,0 3 0 0,3 1 0 16,1 3-48-16,4 4-16 0,2 3 0 0,4 4 0 0,0-3-272 0,2 5 0 15,3 1 0-15,1 2 0 0,0-1 0 0,1 0 0 16,0-4 0-16,-1-1 0 0,-2-4 0 0,0-1 0 15,-2 0 0 1,-2-1 0-16,0-2 0 0,-4-1-144 0,1-4 144 16,-2-7-128-16,-3 0 128 0,0-3 0 0,1 2 0 0,-2-1 0 0,0-2 0 0,1-3 0 0,-1-3 0 0,1-6 0 15,1 0 0-15,-1-6 0 0,2-4 0 0,0-6 0 16,1-5 0-16,1-5 0 0,0-3 0 0,1-1 0 16,0-1 0-16,0 1 0 0,2 4 0 0,-1 1 0 15,1 7 0-15,-2 8-192 0,0 1 64 16,-2 5 0-16,-3 4 128 15,1 7 0-15,0 2 0 0,0 6 0 16,0 3 0-16,1 4 0 0,0 3 0 0,1-1 128 16,1 2-128-16,0-5 0 0,2 2-128 0,1-4 128 15,5 4 0-15,1-1 0 0,3-1 0 0,2-1-128 0,1-2-32 16,2 1 0-16,-4-7 0 0,1-1 0 0,1-2 160 16,-4-3 0-16,-1-3 0 0,-2-2-128 0,-3-2 128 0,0-2 0 15,-2-1 160-15,0-2-160 0,-3 0 352 0,0-4-32 16,0-2 0-16,-2-4 0 0,1-2 80 0,-1-1 16 15,2-7 0-15,-1-3 0 0,1-2-32 16,0-3 0-16,3-5 0 0,-2-4 0 0,2 1-48 16,-2-5-16-16,1-1 0 0,-2-3 0 0,0 4-176 15,0-7-144-15,0-4 192 0,1-1-192 0,-1 0 192 0,-1 7-192 0,1 5 192 16,-2 6-192-16,-1 3 0 0,1 5-176 0,1 4 0 0,-3 6 0 31,2 0-512-31,-3 5-96 0,2 2-32 0,-2 6-12560 0,0 1-2496 16</inkml:trace>
  <inkml:trace contextRef="#ctx0" brushRef="#br0" timeOffset="47820.1">4400 8888 35935 0,'-2'-3'3200'0,"1"0"-2560"0,1 3-512 16,-1 0-128-16,1 0 576 0,-1 0 80 0,-1 0 32 0,1 0 0 0,-1 0-1232 0,-3 3-240 0,0 0-48 0,0 4-16 0,-1-1-576 0,-2 6-112 0,0-1-32 16,-3 4 0-1,-1 1-656-15,0 0-128 0,1 0-16 0,0 3-16 0,0 2 2048 0,0 1 336 0,-2 2 208 0,1 0-16 16,1 2 1552-16,-4 2 320 0,4 1 64 0,-3 2 16 0,2 0-816 15,-1-2-176-15,1-1-16 0,1 2-16 0,1-2-48 0,0 3-16 16,1 0 0-16,3-1 0 16,3-3-608-16,3-1-112 0,2-4-16 0,3-3-16 15,4-1-32-15,2-4 0 0,2-2 0 0,3-2 0 16,2-6-272-16,2 1-176 0,2-5 32 0,2-3 0 16,0-3-528-1,1 0-96-15,-1 0-32 0,2-4 0 0,2 0-1840 16,-4 0-368-16,-3 1-80 0,-2-1-9808 0</inkml:trace>
  <inkml:trace contextRef="#ctx0" brushRef="#br0" timeOffset="48093.03">3979 9420 41471 0,'-6'3'1840'16,"1"-3"368"-16,0 1-1760 0,3-1-448 0,2 1 0 0,2-1 0 0,1 0 0 0,0 0 0 16,4 0-192-16,4-1 192 0,3 0-256 0,5-3 80 15,3 2 16-15,4-2 0 0,3-2 160 0,3-3 0 0,2-1 0 0,4 0 0 31,2-1-896-31,0 0-160 0,2 0-32 0,-1 1-15808 0</inkml:trace>
  <inkml:trace contextRef="#ctx0" brushRef="#br0" timeOffset="48898.47">5028 8680 43311 0,'-5'0'3840'0,"1"0"-3072"0,2 0-608 0,2 0-160 0,1 0 224 0,0-3 16 0,2 3 0 16,0-2 0-16,6-2-944 0,5 0-192 0,4-2-48 0,7 0 0 0,2 0 496 0,5-1 80 0,4 1 32 0,4 3 0 16,2-4-880-16,2 1-192 0,3 2-16 0,-1-1-16 15,0 4-48-15,-3 1-16 0,-3 0 0 0,-6 0 0 16,-3 1-336-16,-4 2-64 0,-4-1-16 0,-5 2-9024 0</inkml:trace>
  <inkml:trace contextRef="#ctx0" brushRef="#br0" timeOffset="49214.28">5057 8921 46079 0,'5'2'2048'15,"-3"-1"400"-15,-2 2-1952 0,0-3-496 0,1 2 0 0,0-2 0 0,2 2 0 0,-1 0-336 16,4 0 48-16,4 2 16 16,5-4-368-16,5 0-64 0,5-2 0 0,3-4-16 0,7-1 528 0,4-3 192 0,8-2 0 0,6-2-144 31,9 0-288-31,4-4-48 0,2 3-16 0,-2-1 0 15,-1 0-1136-15,-3 0-224 0</inkml:trace>
  <inkml:trace contextRef="#ctx0" brushRef="#br0" timeOffset="50801.12">6984 7539 5519 0,'-16'0'496'16,"4"-1"-496"-16,-1 1 0 0,3 0 0 0,4-2 4128 0,1 2 736 0,0 0 128 0,-5-4 48 0,-6 1-2096 0,-7-3-400 0,-2-1-96 0,-2 1-16 0,1-3-1904 0,0 0-384 0,1 2-144 0,2 1 0 0,0 0 0 0,0 2-352 0,1 1 48 0,-3 2 16 15,1 5-176-15,-1-3-48 0,-3 4 0 0,0 1 0 16,2 0 640-16,-3 1 128 0,0 2 32 0,-1-2 0 0,2 3 480 0,-1-3 112 31,1 2 16-31,1-1 0 0,2 0-320 0,1-2-48 16,2 0-16-16,5-3 0 0,1 0-240 0,3 1-48 0,1 0-16 0,2 1 0 0,3-2 32 0,-1 4 0 15,3-1 0-15,2 0 0 0,-1 4-32 0,3-2 0 32,-1 6 0-32,2 1 0 0,2 5-80 0,0-2-128 0,2 4 176 15,2 4-176-15,0 5 192 0,2-1-192 0,-1 1 192 16,2 0-192-16,-2 1 0 0,2 3 0 0,-1-1 0 16,1 1 0-16,-3-3 0 0,2 3 0 0,-1 5-240 0,-1 1 80 15,2 1 160-15,-3 2 0 0,0-4 0 0,-2-1 0 16,1-1 128-16,-2-1 48 0,1-1 16 0,-2 1 0 15,0 1 176-15,2 5 32 0,-1 2 16 0,1 4 0 16,1 4-160-16,-1-3-16 0,2-1-16 0,0-2 0 16,0-3-80-16,-1 3-16 0,1 6 0 0,0 8 0 15,0 2-128-15,1 0 0 0,-1 1 0 0,0-4 128 16,1-6 0-16,0 0-128 0,-1 0 192 0,0 5-64 16,0 4-128-16,-1 0 0 0,1 4-160 0,-3-6 160 0,1-6 0 0,-3 2 240 15,1 1-32-15,-2 2 0 0,-2 4-64 0,-1-1-16 16,-1 0 0-16,-1-2 0 0,0-2 0 0,-3 0 0 15,2 4 0-15,-2 4 0 0,2 6-128 0,-1 3 128 16,2-2-128-16,0 0 128 0,0-7-128 0,0 3 0 16,0 9 0-16,1 3 0 0,0 3 0 0,0-3-224 15,1-2 48-15,0-4 16 0,1-5-64 0,0 6-16 16,3 6 0-16,1-1 0 0,1-5 240 0,-1-2 0 0,-2 0 0 0,1 0 0 16,0 5 0-16,0-4 0 15,0-1 0-15,-2-5 0 0,2-4 0 0,-1 4 0 0,0 5 0 16,1 1 0-16,2 1 0 0,0-4 0 0,1-4 0 0,0 0 0 15,2 6 0-15,0 5 0 0,1 0 0 16,0 2 0-16,-1-9 0 0,0 2 192 0,-3-2-48 16,2 2 0-16,-3 11-16 0,1-7 0 0,-2 0 0 15,-3-4 0-15,-1 1-128 0,-1 3 128 0,2 0-128 0,-3 0 128 16,-2-2-128-16,-2-5 0 16,0-8 0-16,0-1-176 0,2 0 176 0,-2 3 0 0,2 2 0 0,1-3 0 15,1-2 0-15,0-5 192 0,2-2-32 0,2-5-16 0,0 2 112 16,2 1 32-16,2 3 0 0,-1 0 0 0,1 0-160 0,-1-4-128 15,2-2 144-15,-3 0-144 0,0-3 0 0,-1 5 0 16,-2 5 0-16,0 0 0 16,-1 3 0-16,-1-4-288 0,-1-3 32 15,-2-7 16-15,2-2 32 0,-1-7 0 0,-1 3 0 0,1 0 0 16,1-3 208-16,-1-1-176 0,3-5 176 0,1-1-160 16,1-1 160-16,0-2 0 0,2-3 0 0,-1 0 0 0,1-2 0 0,0 2 0 15,0 0 0-15,0-3 128 0,0 0-128 0,-1 0 176 0,1 3-176 16,0-3 192-16,-1 4-192 0,-1-1 0 0,1 5 0 0,0 1 0 15,0-3 0-15,1 0 0 16,-2-3-160-16,1-3 160 16,1 1-192-16,-1-5 192 0,1-2-208 0,-1-3 80 0,1-1 384 0,1-6 96 0,1 2 16 0,0-2 0 15,-1 0-160-15,-1-3-16 16,1 1-16-16,-1-1 0 0,1-1-16 0,-2 0 0 16,1 3 0-16,0-4 0 0,0 1 96 0,0 1 0 0,-1-2 16 15,1 2 0-15,-1-1-80 0,-1-1-32 0,1 2 0 0,0 3 0 16,0-2-160-16,-1 2 160 0,1-3-160 15,1 2 160-15,1-1-160 0,1 0 128 0,1 0-128 0,2-2 128 0,3 1-128 16,2-3 192-16,3 1-192 0,2-2 192 16,4 1 0-16,3 0 0 15,3 0 0-15,3 0 0 0,4 0 0 0,4 0 0 0,4 3 0 0,-3 1 0 0,0 1-192 0,-5 2 0 16,-1 2 0-16,-1-3 0 16,-4 4-464-16,-5-3 16 0,-7 2 16 0,-5 0-21104 15</inkml:trace>
  <inkml:trace contextRef="#ctx0" brushRef="#br0" timeOffset="51776.16">6757 7970 43311 0,'-2'-2'3840'0,"2"2"-3072"0,0 0-608 0,2 2-160 0,0 0 0 0,-1-2 0 16,3 4 0-16,0 2 0 0,1 3-288 0,0 7-32 0,1 6-16 0,-1 6 0 0,0 10 336 0,-3 2-176 0,-3 9 176 0,-2-2-128 0,0 0 128 0,-5 1-128 0,2-1 128 0,-3-3-128 0,0 5 128 0,0-2 0 0,-1 0 160 0,1-5-160 0,2-2 0 0,-1-2-288 0,2-10 32 0,1-2-12000 15,2-8-2400-15</inkml:trace>
  <inkml:trace contextRef="#ctx0" brushRef="#br0" timeOffset="54498.06">7048 9224 31327 0,'-1'0'2784'0,"-1"-3"-2224"0,-1 2-560 0,2 1 0 0,0-3 2000 0,-1 3 304 0,0-2 48 0,-2-2 16 0,-1 1-3216 0,-1 0-640 0,1-1-128 0,-1 4-32 0,-1 0 736 0,-2 0 144 15,-1 4 16-15,-1 0 16 0,-1 2-736 0,-5 5-160 0,-1 3-32 0,-2 1 0 16,-3 2 112-16,-1 4 16 0,-1 1 0 0,2 0 0 0,2 3 2128 0,1 1 432 16,2 3 96-16,0-1 16 0,5 0 832 0,2 3 160 15,1-1 48-15,1 1 0 0,2-1-1296 0,2 0-256 16,0-1-48-16,1-1-16 16,0-2-560-16,2 2-176 0,1-4 0 15,2-1 0-15,0-7-304 16,3 1-64-16,3-2-16 0,4-3 0 0,2-2-144 0,1-4-16 0,4-3-16 0,3-3 0 0,0-3 736 0,2 0 128 0,2-4 48 0,-1-1 0 15,0-2-176-15,-1-5 0 0,-1 1 0 0,-2-2 0 16,-1-2 0-16,-1-5 240 16,-2 1-16-16,-1 0 0 0,-2 0 608 15,0-6 112-15,-1 2 16 0,-2-4 16 0,-2 1-192 0,1 1-32 16,-3-1-16-16,-1 1 0 0,-1 2-256 0,-2 1-48 16,-2 2-16-16,-1 0 0 0,0 5 128 15,-4-1 32-15,0 6 0 0,-4 0 0 0,0 3-400 16,-5-1-176-16,-1 4 160 0,-5 1-160 0,-2-1-704 0,-3 4-224 0,-2 0-48 31,-4 1-16-31,0 2-800 0,-5 2-144 0,-2 1-48 16,0-2 0-16,-2 4-640 0,1 0-128 0,2 1-16 0,2 0-7328 0</inkml:trace>
  <inkml:trace contextRef="#ctx0" brushRef="#br0" timeOffset="55384.58">6880 10312 39615 0,'-4'-4'3520'0,"3"0"-2816"0,0 2-560 0,1 2-144 0,1-3-832 0,0 2-208 0,-1-4-48 0,0 0 0 15,0-3-1088-15,0-2-208 0,2 4-48 0,-2-1-16 0,0 1 1600 0,-2 3 320 0,0 0 64 0,0 1 16 0,-2 2 448 0,-4 5 320 0,1 1-64 0,-5 0 0 16,-2 4 288-16,-3 3 48 0,-3 3 16 0,-4 5 0 0,0 2-608 0,-1 1 0 0,0 0-192 16,3 3 64-16,2-1 624 0,3-1 128 0,4 3 16 0,5 1 16 15,3-3 768-15,5 2 160 16,4 1 16-16,4-3 16 0,7 1-1040 0,2-3-224 15,6 0-32-15,0-3-16 16,4-4-896-16,3-2-176 0,2-2-48 16,0-1 0-16,2-5-672 0,-2 2-144 0,1-3-32 0,-3-5 0 15,0-1 800-15,-3-1 160 16,-1-1 16-16,-5-4 16 0,-1-2 672 0,-3-4 0 0,-1-4 0 0,-2-2 0 0,-3 1 784 0,-4-2 96 0,1-3 16 0,-5 0 0 0,1-3 816 16,-3-3 160-16,-2-1 48 0,-3-3 0 0,-1-2-768 0,-2-1-160 31,-3 3-32-31,-1 1 0 0,-1 0-512 0,-3 5-128 0,1 6 0 0,-2 2-16 0,0 2-304 0,-3 3 0 15,0 5-128-15,-4 4 128 32,-1 0-704-32,-5 4-32 0,-1 1-16 0,0 6 0 15,-4 1-1904-15,1 5-384 0,1 3-80 0,1 2-10528 16</inkml:trace>
  <inkml:trace contextRef="#ctx0" brushRef="#br0" timeOffset="56026.48">7115 11383 28559 0,'-4'0'2544'0,"-1"0"-2032"0,2 0-512 0,0 0 0 0,1 0 2240 0,-3 0 336 0,-3 1 80 0,-4-1 16 0,-4 1-1888 0,-3 0-368 0,-3 2-80 0,1-3-16 16,-1 0-880-16,0 0-176 15,-1 0-32-15,0 4-16 16,-2-1-816-16,-1 3-176 0,0 3-16 0,-3 4-16 15,0 3-592-15,-1 2-112 0,2 4-32 0,1 7 0 0,2-1 1648 16,2 4 320-16,0 6 64 0,5-3 0 0,3-4 2624 0,4 4 512 0,3 1 96 0,6-2 32 16,3-3-1136-16,4-6-208 0,5-1-64 0,2-3 0 0,6-5-1344 0,0-3-128 15,2 0-112-15,2-5-16 16,2-4-640-16,2-2-144 0,0-4-32 0,1-2 0 0,0-4 784 0,2-2 160 16,-1-5 128-16,-1-2-192 0,-1-2 736 0,-2-3 144 15,-3 0 16-15,-4-3 16 0,-1-1 816 16,-5-3 144-16,-1-2 48 0,-4-3 0 0,-2 2-704 0,-3-5-144 15,-2 1-32-15,-2 1 0 16,-1-2-480-16,-3 5-112 0,1 3 0 16,-1 3-16-16,-2 3-240 0,-1 3 0 0,-2 4 0 0,-2 0 0 15,-1 4 0-15,-2 3-288 0,-1 3 64 0,-5 5 16 16,-1 1-1360-16,-1 6-272 0</inkml:trace>
  <inkml:trace contextRef="#ctx0" brushRef="#br0" timeOffset="56598.97">6826 12435 35935 0,'-6'-2'3200'15,"-1"-5"-2560"-15,2 1-512 0,3 2-128 0,1 2 1120 0,-3-2 208 0,-2-6 32 0,-7-4 16 16,-1-5-1952-16,-4-3-384 0,1 2-64 0,2 4-32 0,2 4 208 0,0 3 32 0,3 4 16 0,-1 5 0 0,3 4-480 0,-2 2-112 0,0 6-16 0,0 6 0 15,1 3 640-15,-1 7 112 0,2 0 16 0,-1 2 16 16,2 3-112-16,0 2-32 0,1-3 0 0,1 3 0 0,2-5 1120 0,0 0 224 16,1 3 32-16,-1-2 16 0,1-3 272 0,0 3 48 0,0 1 16 0,3-1 0 15,0-3-576-15,4 5-96 0,2-4-32 0,1 2 0 16,3 0 32-16,2-1 0 0,2 1 0 0,2-7 0 16,1 0-1264-1,3-3-256-15,0-5-48 0,0-4-16 0,3-4 144 0,1-3 16 16,3-2 16-16,1-6 0 0,-2 0 1280 0,1-5 256 0,-1 0 48 0,1-4 16 0,-1-2 1552 15,-4-1 304-15,0-1 64 0,-5-3 16 0,-2-3-496 16,-3 0-112-16,-4-3-16 0,-1 0 0 0,-3-6-1040 0,-1 1-224 16,-3-5-32-16,-2 4-16 0,-2-1-272 0,-3 1-48 15,-2 2-16 1,0 1 0-16,-1 6-144 0,-1 2-144 0,-1 4 144 0,-4-2-208 0,-2 2 32 0,-3 1 16 16,-1 5 0-16,0-2 0 0,0 3 160 0,0 2-128 15,0-2 128-15,1 3-128 0,4 2-224 0,3 0-32 16,2 1-16-16,2 0 0 15,3 3-2128-15,3 0-416 0,2-2-96 0,1 2-11488 0</inkml:trace>
  <inkml:trace contextRef="#ctx0" brushRef="#br0" timeOffset="57318.99">7011 13824 6447 0,'0'-8'576'0,"-2"2"-576"0,-1-3 0 0,1 3 0 0,1 3 7008 0,-1-1 1296 0,0-2 256 0,-2-5 48 0,-2-3-9024 0,-1-6-1808 16,-2-1-352-16,-1 3-80 0,-1 4-352 0,-1 2-64 0,-2 5 0 0,-1 1-16 0,0 6 2512 0,-2 3 576 0,-2 4 0 0,-3 6 0 0,1 1 1680 0,-2 6 304 15,0 1 48-15,2 1 16 0,2 2 576 0,2 1 112 16,4-3 16-16,2-1 16 0,2 1-1408 0,0-2-272 0,4 2-64 0,1 1-16 15,0 1-672-15,3-2-128 16,-3 4-16-16,3 2-16 0,-1-2-176 0,2-2-192 0,-1 5 32 16,0-1 16-16,1-2 144 0,-1 3-160 0,2-3 160 0,0-2-160 15,3-4-96-15,1-5-32 16,3-5 0-16,4-4 0 0,2-3 608 0,4-6 112 0,4-1 16 0,3-6 16 16,3-2 96-16,2-4 16 0,1-1 0 0,0-3 0 0,1-6-304 15,-1-2-48-15,-3-1-16 0,-1-6 0 16,-2 1-32-16,-4-1-16 0,-5-2 0 0,-3 1 0 0,-2 2-160 15,-4-1 0-15,1 0 144 0,-5 0-144 0,0 0 0 16,-2 1 0-16,0 2 0 0,-1 6 0 0,0 2-240 0,0 4 48 16,-2 5 0-16,-1 5 0 0,0 1 192 0,-4 6 0 15,1 3 0-15,-2 0-144 0,-2 6 144 0,-3 0 0 16,-2 2 128-16,-1 3-128 0,-3 2-224 0,-1 2-112 16,-1-1-32-16,0-2 0 15,-1 0-1552 1,0 1-304-16,0-1-64 0,1-1-16 0</inkml:trace>
  <inkml:trace contextRef="#ctx0" brushRef="#br0" timeOffset="57892.99">6954 14804 32255 0,'-2'-17'2864'0,"-3"1"-2288"0,0 1-576 0,-1 2 0 0,1 4 1728 0,1-1 256 0,-2 0 32 0,-1-8 16 0,-6-10-6640 0,0-4-1344 0,-2 0-256 0,2 4-48 0,3 7 2608 0,2 4 512 0,0 8 96 0,0 1 32 0,-2 6 3456 0,-1 8 704 0,-3 4 144 0,-2 5 32 0,-2 4 1712 0,-4 6 352 16,0 7 64-16,-2 0 0 0,0 7-1984 0,-1 0-416 0,3 0-80 0,3-1-16 16,2-3-1216-1,4-3-240-15,3-1-48 0,1-5-16 0,4 1 832 0,0 1 176 0,3 2 16 16,2 1 16-16,0 1-96 0,0 0 0 0,1 2-16 15,0 1 0 1,2-1-800-16,0-1-144 0,1-2-48 0,0-2 0 16,2-7-784-16,0-4-176 0,3-5-16 0,-1-6-16 0,2-2 1152 0,0-7 224 15,3-5 48-15,-1-2 16 0,2-7 2352 0,0-3 480 0,1-3 96 0,1-4 0 0,2-3-336 0,-2-2-80 16,1-1-16-16,-3 1 0 0,-1 3-1216 0,2-7-240 16,2-7-48-16,2-7-16 0,-2-2-416 0,0 3-96 15,2-2-16-15,0 6 0 0,-2-1-528 16,-1 8-96-16,-2 5-32 0,-2 2 0 15,-2 6-144-15,-3 1-48 0,-2 2 0 0,-2 5 0 16,-3 3 64-16,-5 4 16 0,-3 2 0 0,-4 2 0 0,-5 3 112 0,-3 4 32 0,-4 3 0 16,-2 2 0-1,-1 3-768-15,-2 5-160 0,-1 1-16 0,0 0-12912 0</inkml:trace>
  <inkml:trace contextRef="#ctx0" brushRef="#br0" timeOffset="58451.93">6859 15987 43311 0,'1'-24'1920'0,"-1"3"384"15,2-2-1840-15,-1 2-464 0,0 4 0 0,2 4 0 0,2-6-3296 0,2-15-752 0,7-20-160 0,5-10-16 0,4 1 64 0,-1 6 0 0,-1 11 16 0,-4 11 0 0,-3 6 5136 0,-6 7 1024 0,0 10 208 0,-7 3 32 16,-5 5 48-16,-4 7 16 0,-7 7 0 0,-5 4 0 0,-7 12-1712 15,-5 5-352-15,-4 9-64 0,-7 7 0 16,-6 10-704-16,-1 2-144 0,-1 2-32 0,0 2 0 0,4-4 688 0,3-2 0 16,4-11 0-16,1 3 0 0,-2-2 2192 0,5-2 368 15,4-4 80-15,6-3 16 0,4-4-1344 0,6-5-272 16,6-1-48-16,5-4-16 0,5-2-608 0,3 0-128 16,6 2-32-16,5-2 0 0,4 4-208 0,4-4-160 15,2 1 32-15,1-5 0 16,3-4-368-16,2-3-64 0,3-1-16 0,1-4 0 0,1 0 224 0,1-6 32 15,1-2 16-15,-2-5 0 0,-2 0-64 0,-2-8-16 0,0-1 0 16,-1-6 0-16,-2 0 1024 0,-3-7 192 0,0 1 32 0,-3-7 16 16,-2-3-400-16,-3-3-80 0,-1 0-16 0,-6-3 0 15,-2 3-384-15,-6-6 0 0,-4 0-144 0,-6-5 144 16,-5-1-128-16,-5-2 128 0,-2 5 0 0,-1 3 0 16,-1 3 0-16,0 10 0 0,1 4 192 0,1 3-48 15,3 5-320-15,-2 2-64 0,1 1-16 0,-1 6 0 16,2 2-320-16,-3 3-64 0</inkml:trace>
  <inkml:trace contextRef="#ctx0" brushRef="#br0" timeOffset="61870.84">7357 7606 40543 0,'-12'0'3600'0,"1"3"-2880"0,4-1-576 0,3 2-144 0,3-2 0 0,-3-2 128 0,-5 6-128 0,-6 1 128 16,-4 0-1664-16,-2 2-352 0,1-3-64 0,4 0-16 0,2-5 720 16,4-1 144-16,3-1 16 0,1-1 16 0,3-2 544 0,3-1 96 0,1 1 32 0,2 1 0 15,-1 3 832-15,2-3 160 0,-1 3 48 0,0 0 0 16,1 0 608-16,1 0 128 0,0 3 32 16,0-2 0-16,2 1-368 0,3 1-64 15,0 0-16-15,2 0 0 0,2-3-320 0,1 0-64 16,2 0 0-16,0 0-16 0,3-3-128 0,2 1-32 15,4-2 0-15,3-2 0 0,4-1-192 0,2-2-32 0,1 0-16 0,0 2 0 16,1-3-160-16,-1 1 0 0,-1-1 0 0,0 2 0 0,-2 0 0 0,-2 0 0 16,-2 0 0-16,-2 0 0 15,1-1 0-15,-2 2 0 0,0-3 0 16,-2 1 0-16,-1 2 0 0,0-2 0 16,-2 3 0-16,0-4 0 0,-3 4 0 0,-2 0 160 0,0-1-160 0,-2 1 160 0,-2 0-16 0,-1 2 0 15,-2 1 0 1,0 0 0-16,-3 1 48 0,-1 0 16 0,0 6 0 0,-1-1 0 0,-1 0-80 0,-1 1 0 0,0 5-128 15,-2-2 192-15,-1 4-192 0,0 3 176 0,-2-1-176 0,-2 2 160 16,1 1-160-16,-1 0 0 0,-2 5 144 0,0 3-144 16,-2 1 0-16,2-1 128 15,0 2-128-15,1 2 0 16,0 0 160-16,0 4-32 0,2 3-128 0,0 1 192 0,1 1-192 16,1-1 144-16,1 4-144 0,0-3 128 0,0-1-128 15,1 4 0-15,-2 4 0 0,2 3 0 0,2 4 0 16,-4 1 0-16,2 5 0 0,-2-1 0 0,1-2 0 0,0 3 0 0,-2 0 0 0,-1 2 0 0,2 3 288 0,-2 1-32 31,3 0 0-31,-2-6 0 0,1-4-96 0,0 0-32 0,0 4 0 0,1-6 0 16,0-4-128-1,0 4 0-15,1 7 0 0,0 4 0 0,1-2 0 16,0-3 128-16,2-9-128 0,-1 3 128 0,2 5 64 0,-1-6 0 16,2 5 0-16,0 2 0 0,3-1-192 0,-2-2 128 15,3-2-128-15,-2-3 128 0,0-2-128 0,0-2 0 16,-1 2 144-16,0 1-144 0,0-1 128 0,-3 1-128 15,-1 5 128-15,-2-2-128 0,-2-3 192 0,-2 2-16 0,-2-2-16 16,-3-1 0-16,0-6 96 0,-3 3 32 0,-2 3 0 16,-2 1 0-16,-2 2-112 0,0-2-32 0,1-3 0 15,1 1 0-15,-1-1-144 0,2 3 0 16,0 3 0-16,2 1 128 0,3 5 112 0,2-5 16 0,3 3 0 16,5-4 0-16,4 0-64 0,2-1 0 0,5 1 0 0,3 2 0 15,1-1-32-15,2 1-16 0,3 1 0 0,0-2 0 16,1 1-144-16,-2 1 0 0,0 2 0 0,-2 1 128 0,-1 3-128 15,-2 0 0-15,-4 0 0 0,-3 3 0 0,-2 7 0 16,-2-4 0-16,-5 1 0 0,-1 0 0 16,-5 5 0-16,-2-2 0 0,1 3 0 0,-4-1 0 15,1-2 0-15,-1-1 0 0,2-2 0 0,1 1 0 0,1-5 0 0,0 2 160 16,1 0-16-16,3-1 0 16,4 0-144-16,1-4 192 0,1 2-192 0,2-8 192 0,1 0-32 0,-1 2 0 15,4 5 0-15,-1 0 0 0,0-2-160 0,0 0 192 16,0-4-192-16,-1 2 192 0,-1-3-192 0,-2 2 0 15,0 1 0-15,-5 1 0 0,1 4 0 0,-3-2 0 0,1-3 0 16,-2 0 0-16,-2 0 0 0,0-5 0 16,-2-3 0-16,-1 2 0 0,-2-3 0 0,0 2 0 0,2-3 0 15,-2-3 0-15,3 1 0 0,2-5 0 16,0 1 0-16,2-1 0 0,0 3 0 0,2 2 0 0,3-5 176 0,0 2-176 16,1-1 288-16,1 0-32 15,2 0-16-15,-1 0 0 0,2-1-240 0,-1 2 128 0,1 2-128 0,-1-2 0 16,0 1 0-16,0 2 0 0,-2 0 0 0,0 5 0 15,0 1 0-15,-2-4 0 16,1-5 0-16,-2 1 0 0,1 1 0 0,-2 3 0 0,2 2 0 16,0-5 0-16,1-1 0 0,1-2 0 0,1-7 0 0,1-1 0 0,0-3-304 0,1-3 48 15,1-1 16-15,0-1 0 0,0-3 16 16,0 0 0-16,0 0 0 16,0 1 0-16,-1 1 224 0,-1 2 0 0,1-1 0 15,-2 0 0-15,1 3 0 0,-2 1 0 0,0 0 0 0,-2 2 0 16,1-1 208-16,-1 3-16 0,0 2 0 0,-1 1 0 0,2 1-192 15,-1-2 0-15,0-3 0 0,1-4 0 16,0-2 0-16,1-1 0 0,0-3 0 0,2-3 0 0,-1-3-128 16,1-1-80-16,-1-4-16 0,1 0 0 0,1-1 16 0,-3-3 0 15,1-1 0-15,-1-1 0 0,1-1 208 0,-2-3 128 0,1 2 0 0,0 0-128 16,-1 0 560-16,0-1 0 0,1 2 0 16,-1 0 0-16,2 1 80 0,-1-2 0 0,0 1 16 0,0 2 0 15,1-3-528-15,-1 3-80 0,1-2-48 16,1-2 0-1,-1 2-624-15,0-2-112 0,0 0-32 0,-1 0 0 0,0-2 400 0,-1 0 80 16,0-2 16-16,-1-1 0 0,0 2 272 0,-1-5 0 16,-2 2 0-16,-2-2 0 0,-4 0 0 0,-3-1 272 0,-1-1-16 15,0 0-16-15,-1 2 448 0,-1-3 80 0,-5 2 32 0,-3 1 0 0,-1 1-624 0,-5 1-176 16,0 3 0-16,-1 1 96 0,0 4-96 0,-1-3 0 16,0 4 0-16,0 1 0 0,0 0 0 0,0-1 0 15,1 1 0-15,-4-1 0 16,-3-1 0-16,-4-4 0 15,-3-4 0-15,1-7 0 16,3-2-1296-16,1-16-256 0,-1-12-48 0,3-29-23008 16</inkml:trace>
  <inkml:trace contextRef="#ctx0" brushRef="#br0" timeOffset="68227.03">936 15069 6447 0,'-6'-2'576'0,"1"0"-576"0,2 0 0 0,2 2 0 0,1-3 1872 0,-1 2 272 0,-1-5 48 0,-3 0 16 0,2-4-1040 0,3-3-208 0,5 1-32 0,4-1-16 0,3 1 1136 0,3 2 240 15,1 1 32-15,1 0 16 0,-1 3 160 0,-1 0 48 16,0 2 0-16,-1 3 0 0,-2 1-976 0,-2 1-192 15,0 5-32-15,-2 0-16 0,0 4-912 0,-2 2-176 16,0 3-48-16,0 5 0 16,-2-1-192-16,0 4-128 0,-2 4 128 0,1 2-208 15,-2-1 208-15,0 4-176 0,-1 3 176 0,0 0-160 16,1 2 160-16,1 1 0 0,-1 7 0 16,1-1 0-16,2 3 176 0,2 10 16 0,4 12 0 0,1 2 0 0,3 0-192 0,1 0 160 15,0-4-160-15,-1 1 160 0,3 8-160 0,-3-5 0 16,1-2 0-16,-1-8 0 0,1-8 0 0,-2-6-192 15,-2-9 0-15,1-1 16 16,-1-5-272-16,-1-3-48 0,-2-1-16 0,-2-2-16960 16</inkml:trace>
  <inkml:trace contextRef="#ctx0" brushRef="#br0" timeOffset="68981.9">1422 15369 43311 0,'-1'-2'3840'0,"1"1"-3072"0,0 1-608 0,1 0-160 0,0 0-384 0,2 0-96 0,2 1-32 0,1 1 0 15,4 2-2528-15,3 2-512 0,3 3-96 0,1 5-32 0,-1 3 2464 0,0 3 480 0,0 4 96 0,-1 0 32 0,-2 3 320 0,1 2 64 0,-2-1 16 0,-1 4 0 0,0-1 1472 0,-2 1 288 0,0-1 64 0,-2-2 16 0,1-1-480 0,-2-2-80 0,1-1-32 0,-1-3 0 16,-1 0-416-16,0-2-96 0,-1 1-16 16,0 1 0-16,-1 1-128 0,0-1-48 0,-1 1 0 15,2 1 0-15,-2 2-48 0,2-6-16 0,1 1 0 0,0-3 0 16,1-4-32-16,0-2-16 0,2 1 0 0,1-7 0 15,0 0 0-15,3-6 0 0,0 0 0 0,2-3 0 16,2-3-64-16,-2-4-16 0,3 0 0 0,-1-4 0 16,-2-2-16-16,1-4 0 0,0-7 0 0,-3-2 0 15,2-3 240-15,-4-3 32 0,0 1 16 0,-3-2 0 0,-2-1-32 16,0-4-16-16,-1 3 0 0,-3-3 0 0,-1 2-176 16,0 2-16-16,-1-1-16 0,-2-4 0 15,1-5-160-15,-1 0-192 0,1 4 32 0,0 1 16 0,-1 3-32 0,3 5 0 16,1 5 0-16,2 1 0 15,2 6-144-15,1 1-16 0,0 3-16 0,1 3 0 16,2 3-576-16,1 5-112 0</inkml:trace>
  <inkml:trace contextRef="#ctx0" brushRef="#br0" timeOffset="69521.53">2093 14646 31327 0,'-2'9'2784'0,"1"-3"-2224"0,2 0-560 0,0 0 0 15,0-2 576-15,2 5 16 0,-1 4 0 0,3 12 0 0,3 5 160 0,0 7 16 0,5 4 16 0,-1-3 0 0,2-1-272 0,-1-1-64 0,3 5-16 0,2 2 0 0,-1 8-432 0,2 1 128 0,-2 4-128 0,-2 4 0 0,-2-3 320 0,-1 3-32 0,-4 6 0 0,-3 7 0 0,-1 6-96 0,-4-4-32 0,0 2 0 0,-1-8 0 0,-1-2 80 0,1-1 16 0,1-10 0 16,3 1 0-16,0 1 16 0,3-4 16 0,2-7 0 0,1-7 0 0,0-5-64 0,3-3-16 0,0-2 0 0,3-3 0 0,0-2-208 0,-1 1-128 0,5-4 128 0,-2-3-208 31,-1-3-688-31,0 0-128 0,1 0-16 0,-3 0-16512 16</inkml:trace>
  <inkml:trace contextRef="#ctx0" brushRef="#br0" timeOffset="69913.82">2451 15577 42383 0,'2'-2'1872'0,"1"-2"400"0,-1-1-1824 0,2 1-448 31,0 1 0-31,1 0 0 16,2 2-288-16,4-5-160 0,8-3-16 0,8-4-16 16,9 0-1040-16,5-3-208 0,1 1-32 0,0-1-16 15,2 4 944-15,-2 2 192 0,0 1 48 0,-5 3 0 16,-3 2-752-16,-5 1-128 0,-3 0-48 0,-2 2 0 16,-4 2 864-16,-4-1 160 0</inkml:trace>
  <inkml:trace contextRef="#ctx0" brushRef="#br0" timeOffset="70268.83">2573 15794 41471 0,'4'-2'3680'15,"0"2"-2944"-15,1-2-592 0,0 2-144 0,0-3 432 0,4 2 48 16,9-2 16-16,10-4 0 16,12 1-2480-16,8-3-512 0,3 2-80 0,-2-2-32 15,-2 3-528-15,-4 0-96 0,-6 2-32 0,-2-2 0 0</inkml:trace>
  <inkml:trace contextRef="#ctx0" brushRef="#br0" timeOffset="70976.59">4027 14911 42383 0,'-8'2'1872'0,"-1"-2"400"0,-1-2-1824 0,0 2-448 16,3-3 0-16,2 2 0 0,-1 1 0 0,-5-2-336 0,-5-5 48 0,-4 1 16 0,-1 0-5424 0,1-1-1072 0,1 0-208 0,0 1-64 15,0 1 4480-15,2 2 896 0,-2 1 192 0,1 4 16 16,-2 1-592-16,-2 3-128 0,-3 6-32 0,-1-1 0 15,-1 4 4448-15,-3 3 880 0,0 1 176 0,2 0 32 0,2 0-896 0,0 1-192 0,1 1-48 0,1-1 0 16,0 2-608 0,2-4-128-16,2 2-32 0,3-1 0 0,3-3-784 0,2 0-176 0,4-1-16 0,3-2-16 31,4 0-1072-31,2-1-224 0,3-3-32 0,4 1-16 0,1-1 912 0,4 0 0 0,2-1 240 0,2 0-48 0,0 2 352 0,3 0 80 16,2 2 16-16,-1-2 0 15,3 3 256-15,-2-1 48 16,0 0 16-16,-1 2 0 0,0 1-624 0,0-2-112 0,-3 2-32 15,-1-2 0-15,0 3-192 0,-1-3 0 0,-1 3 0 16,0 2 0-16,1 5-320 0,-1 2 0 0,0 1 0 0,-3 1 0 16,2-1-224-16,-2-1-48 0,-1-2-16 0,-1 2 0 0,1-3 736 0,-2-1 160 15,1-1 32-15,-3-4 0 0,2 3 176 0,-3-3 32 0,-1 2 16 16,-1-2 0-16,-2-1-96 0,-1 1 0 0,-2 0-16 16,-2 0 0-1,-1-3-208-15,-2-1-32 0,-3 1-16 0,0-4 0 0,-2-1-176 16,-2 1-192-16,-2-2 32 0,-5-1 16 15,1-1 528-15,0-4 96 0,-1 2 32 0,0-7 0 16,2 2-16-16,-1-6 0 0,4 0 0 0,0-2 0 16,4-2-224-16,1-1-32 0,2-7-16 0,1-1 0 0,1-1 48 0,3-4 16 0,1-1 0 0,1-2 0 15,2 3-128-15,3-2-32 0,2-1 0 16,0 3 0-16,4-2 0 0,4 1-128 0,3-3 192 0,5 2-64 0,3-3 96 16,5 0 16-1,2-1 0-15,3-1 0 0,-4 6 112 0,1 0 32 16,0-1 0-16,-1-1 0 0,-2 2-240 15,-1-3-144-15,-5 2 192 0,-1-6-192 0,-3 2 0 16,-2-2 0-16,-2-5-160 0,-1-1 160 16,-1-2-480-16,-2-5 32 0</inkml:trace>
  <inkml:trace contextRef="#ctx0" brushRef="#br2" timeOffset="169765">11166 6632 1839 0,'-1'-10'160'0,"0"4"-160"0,-1-3 0 0,2 5 0 0,0 2 6464 0,2 1 1248 0,-1 1 256 0,0-4 48 0,0 1-4416 0,3 0-880 0,1 0-176 0,0 1-48 0,1 4-1600 0,-2 6-336 0,1 3-64 0,-2 5-16 0,0 2-480 0,-1 6 0 0,1 4-176 0,-2 6 176 31,0 0-1744-31,-1 2-240 0,-1 2-32 0,-1 2-16 0,-1 2-256 0,-1 0-48 0,-1 4-16 0,1-2 0 31,-3 1 1408-31,1-4 288 0,-1 3 48 0,-1-3 16 0,0 1 592 0,2-4 192 0,-1-3 0 16,2-6 0-16,2-5 720 0,1-3 160 0,1-3 16 0,2-4-8816 15,2-1-1760-15</inkml:trace>
  <inkml:trace contextRef="#ctx0" brushRef="#br2" timeOffset="170255.46">10948 6590 43311 0,'-13'-7'3840'15,"2"3"-3072"-15,5 0-608 0,6 1-160 0,2 2-240 0,-1-1-80 16,-2-2 0-16,-1-6-16 15,0-2-96-15,2-4-16 0,4-3 0 0,3 0 0 0,6 0 160 0,2 3 32 16,4 1 0-16,4-1 0 0,3 0 256 0,2 0 0 16,3 1-128-16,1-1 128 0,3 1 0 0,1 1 0 15,3-1 0-15,2 4 0 0,1 0 0 0,3 1 176 0,3 3-32 0,1-2 0 16,2-1 128-16,-4 4 32 0,-4 0 0 16,-4 0 0-16,-4 2-48 0,0 2-16 15,-3 2 0-15,0 2 0 0,2 4-240 0,-2 0 144 0,-1 4-144 0,-3 4 128 16,-3 2 48-16,-5 1 0 0,-3 5 0 0,-2 1 0 15,-2 0-176-15,-1 6 0 0,-3 4 0 0,-2-1 0 16,-2 5 0-16,-3-3-176 0,-2 3 48 0,-1-5 0 16,-3 1 128-16,-3 0-192 0,-1-5 192 0,-3 0-192 15,-1-3 192-15,-5-3-160 0,-2-4 160 0,-2-3-160 16,-3-3 160-16,-3-2-160 0,-1-2 160 0,-2-1-160 16,-2-2 32-16,1 0 0 0,-1-4 0 0,0-1 0 0,1 0 128 0,0-1-160 15,-1-4 160-15,-4 0-160 0,-2 0 160 0,-3 1 0 16,-4-2-144-16,0 2 144 15,0-2-672-15,2 0-64 0,4 2-16 0,5 2 0 16,4-1-1168-16,4 3-224 0,4 5-48 16,3-1-16-16,6 6-1792 0,2-2-352 0</inkml:trace>
  <inkml:trace contextRef="#ctx0" brushRef="#br2" timeOffset="170771.2">12051 6989 36511 0,'3'-10'800'0,"-3"4"160"0,-1 0 48 0,-1 2 16 0,1 2-816 0,0 2-208 0,0 0 0 0,-1-2 0 0,0 1-448 0,-3 0-128 0,-1 1-16 0,-2 0-16 0,0 0-1696 0,-2 4-352 0,-2 2-64 0,-2 0-16 0,-2 3 1904 0,-1-2 368 0,-2 2 80 0,2 1 0 0,1-3 784 0,1 2 160 0,0-1 16 0,0-1 16 0,2 2 688 0,0 1 128 0,2 0 16 0,1 3 16 0,3-1 112 0,-1 4 32 0,2-1 0 0,1 1 0 0,3 1-816 0,-1 2-176 15,4 2-16-15,3-1-16 0,4-4-400 16,3 2-160-16,1-3 128 0,5-1-128 0,3-4-224 0,2-2-128 15,2-2-32-15,-1-2 0 16,3-1-592-16,-1-3-128 16,2-3-32-16,-2-1 0 0,0-4 176 0,-4 0 48 0,-1-4 0 0,-3 0 0 0,-2-1 544 0,-3 0 112 15,-1 0 32-15,-2-3 0 16,-3 1 1376-16,-1-4 256 0,-1 1 64 0,-2 1 16 0,1-2-32 0,-2 0-16 0,1 1 0 0,2 2 0 16,0 4-784-16,1 2-144 15,0 3-48-15,-2 4 0 0,2 3-144 0,-1 3-48 0,1 1 0 0,1 5 0 16,0 6-272-16,-1-1 0 0,1 0-176 0,-1 0 176 15,0 2-208-15,-1 3 64 0,1-1 16 16,-1 1 0-16,-1-2-128 0,1 2-32 0,-1-5 0 0,-1 3 0 16,-1-1-864-16,1-4-192 0,0 0-16 0,1-2-16 31,0-2 288-31,2-2 64 0,1 0 16 0,3-1-13648 0</inkml:trace>
  <inkml:trace contextRef="#ctx0" brushRef="#br2" timeOffset="171109.49">12529 7339 38703 0,'-4'6'1712'0,"0"-1"352"0,1 0-1648 0,1-1-416 0,2-2 0 0,2 0 0 16,-2 0 176-16,1 0-48 0,0 2-128 0,-1 2 192 15,3-2-528 1,-1 2-112-16,2-3-32 0,1-6 0 0,1 1 656 0,-1-3 128 0,1-4 16 0,0-3 16 16,-1-2-336-16,0-1 0 0,-1-4 0 0,-2-4 0 0,1 1 352 15,-3-3 48-15,0 1 16 0,-2-5 0 0,1 1 144 16,-1-7 16-16,-2 0 16 0,2-3 0 0,-1 4-272 16,2 1-64-16,0 5-16 0,1 2 0 0,2 5-16 0,1 1 0 15,0 5 0-15,3 2 0 0,2 4-224 16,2-1 0-16,2 4 0 0,2 0 0 15,3 0-384-15,3 2-112 0,2 0-16 0,3-1-16 16,0 2-160-16,1 0-16 0,2 2-16 0,0 1-17200 0</inkml:trace>
  <inkml:trace contextRef="#ctx0" brushRef="#br2" timeOffset="171311.34">13514 6919 43311 0,'-10'-13'3840'0,"0"3"-3072"0,1 4-608 0,1 0-160 15,3 1 736-15,3 4 112 0,-1-3 32 0,-2-1 0 16,-5-1-2144-16,-4-4-416 0,-4 0-96 0,-1 0-16 16,-3 2 528-1,-1 1 112-15,-2 6 0 0,1 2-15504 0</inkml:trace>
  <inkml:trace contextRef="#ctx0" brushRef="#br2" timeOffset="171613.13">13203 6865 8927 0,'-87'73'384'0,"82"-70"96"0,5-3-480 0,-1 4 0 0,-2-2 0 0,-3 4 0 0,-2 8 4032 16,-7 6 720-16,-5 8 144 0,-4 7 32 0,1 2-1920 0,1 0-368 16,2 1-80-16,5-6 0 0,5-1-1504 0,7-5-288 15,3-4-64-15,6-3-16 0,4-5-688 0,3-3-320 0,6-5 16 16,1-1 16 0,2-3-816-16,0-2-176 0,2-3-16 0,-1-4-16 15,2-2 528-15,-3-4 96 0,0-2 32 0,-3-2 0 16,-2 2 656-16,-3-5 0 0,-1 2 128 0,-3-1 0 0,-2 3 720 0,-1-5 160 0,-1-1 16 0,0-2 16 15,-1-4 80 1,-1 3 16-16,1-3 0 0,0 6 0 0,1 2-624 0,2 3-112 0,1 3-16 0,1 2-16 16,1 3-496-16,1 5-112 0,0 3-16 0,0 5 0 0,-1 2 480 15,2 4 96-15,-2 6 0 0,0 4 16 0,-1 4-48 0,-1 4-16 16,-2 0 0-16,-2 0 0 0,-1 5 48 16,-3-4 16-1,0 2 0-15,-2-2 0 0,-2-5-32 0,1-1-16 16,-2-4 0-16,2 0 0 0,-2-4-128 0,0-2-32 0,2 2 0 0,-2-4 0 0,3 0-128 0,0-3-176 15,1-2 48-15,0 0-12752 16,2-6-2544-16</inkml:trace>
  <inkml:trace contextRef="#ctx0" brushRef="#br2" timeOffset="172187.19">13748 7052 44223 0,'-1'3'3936'0,"0"0"-3152"0,1 1-624 0,0 1-160 0,1 1 0 0,0-1 0 0,1 6 0 0,0 2-176 0,1 9-400 0,1 4-96 0,0 2-16 0,2 1 0 0,-1-1 96 0,1-3 16 15,-1-3 0-15,-1-2 0 0,1-4-2832 0,-3-4-560 0,2-3-128 0,0-2 0 16,-1-2 960-16,1-5 208 0,0-1 48 0,1-4 0 0,0-1 4896 0,0-5 992 15,1-3 192-15,0-2 32 0,0-2-240 0,-1-2-48 16,1-2-16-16,0-7 0 0,1-2-1424 0,0-6-288 16,0-5-48-16,3 1-16 0,0 7-816 0,0 3-160 15,3 7-48-15,-1 3 0 0,1 9-128 0,-1 4 0 16,-1 8 0-16,-3 3 0 0,1 4 0 0,-2 8 0 16,2 1 192-16,-3 2-64 0,0 3-128 0,-1 1 0 15,-1 0 0-15,-1-2 0 0,0 1 0 0,-1-3 0 0,-1-1 128 16,1-4-128-16,0 0 192 0,0-5-32 0,2-2-16 15,1 1 0-15,2-7 48 0,0 0 0 0,2-5 0 0,2-2 0 16,0 1-16-16,3-4 0 0,1 0 0 0,-2-3 0 16,4-2-176-16,-3-4 0 0,1 2 0 0,-1-1 0 15,-1-3-176-15,0 1 176 0,-1-1-128 0,-2 1 128 16,0 4 0-16,-3-3 0 0,2 3 0 0,-3 4-128 16,2 0 128-16,-3 4 0 0,-1 2 0 0,0 1 0 15,0 4 128-15,0 1-128 0,1 1 128 0,-1 1-128 0,3 5 304 0,0-4-16 16,2 6 0-16,1-2 0 0,0 2-64 0,1 1-16 15,1 2 0-15,0 1 0 0,2-3-208 0,0 4 0 16,-1 3 0-16,1-1 0 0,-2-3 0 0,1 2 0 16,-1 1 0-16,0-1 0 0,1 1 0 0,-1 0 0 15,0 0 0-15,-1-2 0 16,1 4 0-16,-1 1-128 0,-3-1 128 0,1 1-160 0,-3 3-128 0,-1 1-32 16,0-4 0-16,-2 0 0 15,-2-1-304-15,0-4-64 0,0-2-16 0,1-2-17968 0</inkml:trace>
  <inkml:trace contextRef="#ctx0" brushRef="#br2" timeOffset="172744.21">15169 6778 49759 0,'0'-8'2208'0,"-1"2"448"0,-2 0-2128 16,2 2-528-16,1 2 0 0,0-1 0 0,1 2-576 0,-1-2-208 0,1 0-48 0,-1-3-16 0,0 2-528 0,-1-1-96 0,-3 4-32 0,-1 4 0 0,-3 4-256 0,-5 0-48 0,-1 8-16 0,-9-2 0 0,-1 5-2320 0,-6 2-464 0,0-4-80 16,-2 2-32-1,-4-2 2576-15,3 3 512 0,3-6 96 0,2 2 32 0,4-5 4672 0,6-1 928 0,5-4 192 0,5-3 48 0,3-2-688 0,2-2-128 0,4-2-16 0,3-2-16 16,2 0-2592-16,2-1-528 15,0 3-112-15,2-3 0 16,0 2-256-16,1 2-128 0,2-1 128 0,-2 1-208 16,0 1 208-16,0 1 0 0,-1 2 0 0,1-1 0 15,-1 2 0-15,0-2 0 0,1 3 0 0,1-3 0 16,0 1-144-16,1 2 16 0,2-3 0 0,2-3 0 16,3 2 128-16,1 1 144 0,1-3-16 0,1 0-128 0,1 0 192 0,0 3-64 15,1 0 0-15,-1 3-128 0,-1 0 0 0,-2 4 0 16,1 1 0-16,0 6 0 0,2 1 128 0,-1 2-128 0,2 5 0 0,0 6 0 15,-4 0 208-15,0 2-64 16,-3 3-16-16,-1-1 0 0,-1-3 0 0,-3 2-128 16,-2-5 192-16,-2-2-64 0,-2 0 64 0,-3-3 16 15,-2-3 0-15,-2-2 0 0,0-2 112 0,-2-2 0 16,-2-2 16-16,-1-1 0 0,-2 1 48 0,-2-4 16 16,0 0 0-16,1 0 0 0,-2-3-144 0,-3 1-48 15,-3 2 0-15,-2-3 0 0,-4 4-208 0,-3 0 0 16,-2 2 0-16,-3-1 0 0,2 3-208 0,-3 4 16 15,0-1 0-15,0 1 0 16,-1 3-384-16,1-2-64 0,1-2 0 0,-1-2-16 16,1-3-1088-16,1-3-224 0</inkml:trace>
  <inkml:trace contextRef="#ctx0" brushRef="#br2" timeOffset="174385.25">13404 6941 11967 0,'5'-3'1072'0,"-1"1"-864"0,-3 2-208 0,-2 0 0 0,0 2 720 15,-1-2 112-15,4 0 0 0,-2 0 16 0,0 0-704 0,-3-2-144 0,1 1 0 0,2 1 0 0,0 0 0 0,-21-5-192 0,13 1 64 0,0 0 128 0,-1 1 368 0,2-4 160 0,0-1 48 16,1-2 16-16,1 0 1808 0,0 0 352 0,2-2 80 0,-1-1 48 0,0 1 128 0,0-3 48 0,1 4 0 16,0-1 16-16,1 2-1920 0,-1 1-384 0,2 3-64 0,-3 3 0 0,2 2-560 0,-3 1-144 15,0 4 0-15,-2 0 0 31,-1 2-608-31,-1 0-224 0,0 3-32 0,-4 1 16 0,1-1-1136 0,-2 1-240 0,1 1-32 0,-2-1 0 16,1 0-144 0,-3 0-32-16,-2 2 0 0,-2-3-8112 0</inkml:trace>
  <inkml:trace contextRef="#ctx0" brushRef="#br2" timeOffset="175523.92">13085 4985 22111 0,'3'-7'1968'0,"-2"4"-1584"0,-1 0-384 0,0 3 0 16,0 0 2672-16,1-1 448 0,0-2 80 0,1 0 32 16,0-6-2544-16,-1 3-512 0,2-4-176 0,-2 4 0 0,-1 0 176 0,1-1-176 0,-1 4 160 0,-1-2-160 0,0 4-496 0,-2-3-192 0,0 5-32 0,-1 2-16 0,-2 0-272 0,-2 3-48 0,1 3-16 0,-3 1 0 0,-1 6 1840 0,-3 4 384 0,-3 7 64 0,-2 2 0 15,1 3 256-15,-4 5 32 0,-3 5 16 16,-2 5 0-16,-2 0-784 0,1-3-160 0,1 3-16 0,2-2-16 0,3-1-240 16,2 1-48-1,4 3-16-15,2 2 0 0,4-2-240 0,3 1 0 16,2-4 0-16,1 2 0 0,7-5 0 0,-1-4 0 15,3-4 0-15,1-2 0 0,3-3 0 0,1-1 224 16,2-2-32-16,2-4-16 0,1-1-176 0,-1-8 0 16,4 0 0-16,-1-5 128 0,4-4-128 0,3-1-224 15,0-8 48-15,2-3 16 0,1-4 160 0,-1-4 0 16,3-3 0-16,-3-3 0 0,-3-3 0 0,-2-3 176 0,-5-1-48 16,-1-3 0-16,-1-2 128 15,-2-3 0-15,-3 1 16 0,-2-5 0 0,1-4-16 16,-3-4-16-16,0-3 0 0,0 1 0 15,-2 1-96-15,1 3-16 0,-2 0 0 0,-2 3 0 16,0 5 0-16,-2-1 0 0,-2 4 0 0,-2 5 0 16,0 5-128-16,-3 0 0 0,-1 3-160 0,-2 3 160 0,-2-2-400 0,1 3 16 15,-2 3 0-15,0 0 0 16,0 4-224-16,0-1-32 0,1 6-16 0,-2-2 0 0,1 2-768 16,0 1-160-16,1 0-16 0,1 1-14432 0</inkml:trace>
  <inkml:trace contextRef="#ctx0" brushRef="#br2" timeOffset="175779.12">12833 5442 35935 0,'2'0'3200'0,"0"0"-2560"0,-1 0-512 0,-1 4-128 0,1-3 1648 0,0 2 304 0,2 0 64 0,-1 2 16 0,2 5-1856 0,1 0-368 0,1 2-80 0,0 4-16 0,2 3 288 0,0-5 0 0,1 0-128 16,2-1 128-16,2-3-272 0,5-4 0 0,7-4 0 0,7-4-12048 0,5-8-2400 0</inkml:trace>
  <inkml:trace contextRef="#ctx0" brushRef="#br2" timeOffset="179510.33">13152 8180 2751 0,'-1'0'256'0,"-2"-3"-256"16,0 3 0-16,0-2 0 0,1 2 4864 0,-1 0 944 0,-1 0 176 0,-1 0 32 0,-3 0-4496 0,-3-1-912 0,-3 1-176 0,-1-3-48 0,-1 3-1664 0,1-2-352 15,0 1-64-15,1-2-16 0,0 2 576 0,0 0 112 0,2 1 32 0,0 0 0 16,2 2 1184-16,-3 1 256 0,4 3 32 0,-5 1 16 0,2 3 1136 0,-3 5 224 31,-1 1 64-31,-3 3 0 0,1 3-464 0,-3 3-96 0,0-3-16 0,1 4 0 0,1 2-752 0,1 3-144 16,2 1-48-16,3-1 0 0,5-2-560 0,3-3-112 15,2-2-32-15,6 2 0 0,0-1 304 0,5-3-160 16,2 1 160-16,2-4-128 0,3 2-64 0,1-5-16 16,2-2 0-1,3-2 0-15,1-3-160 0,0-3-16 0,0-2-16 0,0-4 0 16,3-4 400-16,0-2 224 0,-2 0-32 0,-1-3 0 15,1-2 400-15,-2-1 80 0,1-7 16 0,-2 3 0 0,-2-5 464 0,-2 1 80 16,-2-1 32-16,0-2 0 0,0-2-192 0,-1-1-48 16,0 1 0-16,0-3 0 15,-1 3-640-15,-1-1-128 0,-1 1-16 0,-1 3-16 16,0-3-352-16,-3 6-80 0,-3-4-16 0,-1 4 0 16,-2 1-176-16,-3 2-48 0,-2 0 0 15,-1 0 0-15,-3 0 240 0,-3 0 32 0,0 1 16 0,-2 1 0 16,-1 2 160-16,-1 0 0 0,-1 2 0 0,3 4 0 15,2-1 160-15,-2 4-32 0,-3 0-128 0,-2 3 192 16,1 0 64-16,-3 3 0 0,1 0 0 0,0 4 0 16,-1-4-576-1,1 4-128-15,2-1 0 0,-1 1-16 0,1 2-1792 0,3-1-368 16</inkml:trace>
  <inkml:trace contextRef="#ctx0" brushRef="#br2" timeOffset="179875.94">13567 7782 40543 0,'-5'1'1792'0,"1"1"384"0,-3-2-1744 0,4 3-432 0,1-3 0 0,1 1 0 0,0 2-928 0,-3-1-272 0,-2 2-48 0,-1 2-16 0,-2 0-1008 0,-1 2-208 0,0 0-32 0,0 2-16 0,-1-1 1856 0,-1 1 368 16,-2 2 80-16,-2 4 16 0,-2 3 80 0,-5 4 128 15,-3 8-208-15,-3 4 80 0,-6 9 1536 0,-2 7 304 16,-3 6 64-16,0 2 16 0,-2 4-128 0,-3-2-32 15,-1-2 0-15,-1-1 0 0,-2 5-976 0,-6 0-192 16,-3 3-32-16,1-2-16 0,5-1-416 0,3-6-272 16,6-6 32-16,3-10 16 15,4-7-1632-15,3-1-320 0</inkml:trace>
  <inkml:trace contextRef="#ctx0" brushRef="#br2" timeOffset="181263.15">13670 8584 10127 0,'-2'8'896'0,"-1"-5"-704"0,1 2-192 0,0-1 0 0,2-1 5152 0,2 0 992 0,-1 3 208 0,0 4 48 0,2 4-4480 0,-1 9-880 0,2 7-176 0,1 7-32 0,-2 2-832 0,0 1 0 0,-2 2 0 0,-2 2 0 0,-3-2-320 0,-1-1 16 0,-2-1 16 0,-3 1 0 31,-1-3-1440-31,-2-3-272 0,0 0-64 0,-3-7-11312 0</inkml:trace>
  <inkml:trace contextRef="#ctx0" brushRef="#br2" timeOffset="181906.31">13250 9585 35935 0,'-5'0'1600'0,"0"-2"320"0,1 0-1536 0,0 0-384 0,2 0 0 0,1 0 0 16,-2-2 704-16,1-1 80 0,-3-2 16 0,0-3 0 31,-1-3-2224-31,1 1-448 0,0-3-96 0,1 2-16 0,2 0 2240 0,-1 3 448 0,-1 1 96 0,2-1 16 15,-1 3-816-15,1 1-192 0,-2-2-32 0,1 1 0 32,-1 4-320-32,-2-1-64 0,-1 2-16 0,-1 4 0 0,-1 3 192 0,-3 6 48 0,-4 5 0 0,-2 4 0 15,-1 2 32-15,-5 7 16 0,-3 8 0 0,-4 4 0 16,-1 3 336-16,0 1 0 0,1 2 192 0,4-3-64 0,4-2 1008 16,6-1 192-16,3 2 32 0,7-2 16 0,4-1-240 0,5-3-48 15,6 0-16-15,5-3 0 16,4-5-1520-16,4-6-288 0,3-2-64 0,0-10-16 15,0 1-736-15,-1-9-160 0,2-5-16 0,0-4-16 16,-1-4 528-16,0-4 96 0,-2-4 32 0,0-5 0 0,0-1 1088 0,-3-5 160 16,0 0 64-16,-2-6 16 0,-1 0 1280 0,-1-2 256 15,-3 1 48-15,0-1 16 0,-1-1-240 0,-3 1-64 16,-1 1 0-16,-1 1 0 0,-3 1-864 0,1 2-176 16,-3-2-48-16,-1 4 0 0,0 0-448 0,-3 4 0 0,-1 3 0 15,-1 5 0-15,-1 5-256 0,-2 7-64 16,-1 3 0-16,-4 3 0 15,0 1-368-15,-4 4-80 0,-1 2 0 0,-2 2-16 16,-1 1-944-16,1-2-192 0,4-2-48 0,-4 2 0 0,-3 2 928 16,-5-2 176-16,-2 2 32 0,-2-1 16 0,1-2 816 0,2 0 0 15,5-1 144-15,1-4-16 0,5 2 224 0,4-6 32 16,6 0 16-16,4 0-12368 0</inkml:trace>
  <inkml:trace contextRef="#ctx0" brushRef="#br2" timeOffset="182253.51">13450 9233 43311 0,'-9'4'1920'0,"2"1"384"0,-1-1-1840 0,5-2-464 0,0 0 0 0,2 0 0 0,-1-2-1536 0,-3 4-384 0,-2 2-96 0,-1 3-16 16,-3 0 656-16,-2 4 128 0,2-1 32 0,0 2 0 0,0 1 800 0,1 1 160 16,-1 7 48-16,0 4 0 15,-2 6-256-15,1 1-48 0,0 7-16 0,-3 6 0 0,-1 10 1856 0,-3 1 368 0,-2 8 80 16,-1-3 16-16,-3 1-736 0,-3 1-144 15,-2 5-16-15,-6-6-16 0,-2 2-416 0,-5-3-80 0,-6-6 0 0,1-7-16 16,1-3-368-16,3-2-320 0,0-3 64 0,4-5 16 16,4-5-1232-16,2-6-256 0,3-1-64 15,4-10-13760-15</inkml:trace>
  <inkml:trace contextRef="#ctx0" brushRef="#br2" timeOffset="183109.14">13645 10105 23951 0,'2'-2'2128'0,"-4"-2"-1696"0,1 0-432 0,0 2 0 0,1 2 3968 0,0-3 704 0,0 2 128 0,0-1 48 0,-1-2-5696 0,1-2-1136 0,2 0-240 0,2-1-32 0,1 1 144 0,2-2 16 0,2 1 16 0,-1 3 0 0,5-5 2528 0,-1 3 496 16,3-1 96-16,1 1 32 0,1 0-912 0,2 2-160 16,1 1 0-16,0 3 0 0,-2-3 320 15,-1 6 192-15,0 0 48 0,-1 4 0 16,-3 0 400-16,0 4 64 0,-5 2 32 0,0 3 0 0,-3-3-544 0,-2 6-96 16,0-3-32-16,-2 2 0 15,-1 1-384-15,-2 1-320 0,-2-1 48 0,0 0 16 16,0 0-176-16,-3-5-16 0,0 6-16 0,-3-4 0 15,0 3-128-15,-3-3-32 0,0 0 0 0,-2 3 0 16,0-6-160-16,-3 4-48 16,0-3 0-16,-2 1 0 0,2 1 832 0,-1-2 384 0,1 0-48 0,1-4 0 0,0-1 496 0,3-2 80 15,0 0 32-15,3-5 0 0,1 2 80 0,1-2 0 16,2 2 16-16,2-2 0 0,1 2-880 0,3-4-160 16,2 4 0-16,2 0 0 15,2 0-672-15,1 3-16 0,4 0 0 0,1 5 0 0,0-2 192 16,1 3 48-16,4-1 0 0,1 2 0 0,-1 1 624 0,1-3 128 0,1 4 16 0,1-4 16 0,0-2 32 15,-1 0 0-15,-2-1 0 0,0-2 0 0,-1-1-528 16,-1-1-96-16,-2-1-32 0,-1-2-15120 16</inkml:trace>
  <inkml:trace contextRef="#ctx0" brushRef="#br2" timeOffset="183472.08">13069 11228 45151 0,'-6'4'4016'0,"0"1"-3216"0,2-5-640 0,2 1-160 0,0 1 432 0,1-2 48 0,-3 4 16 0,-1 2 0 0,0 1-3984 0,2-1-800 0,3 0-144 0,1 0-48 0,1 0 3520 0,1-6 704 16</inkml:trace>
  <inkml:trace contextRef="#ctx0" brushRef="#br2" timeOffset="183666.26">13078 11835 40543 0,'-8'13'3600'0,"1"-7"-2880"0,0 1-576 0,0-1-144 16,5-1 912-16,1-3 160 0,-1 3 16 0,0 1 16 15,-1 4-4624-15,2 6-912 16,2 0-192-16,4-1-48 0,4-2 3840 0,2-3 832 0,4-1 0 0,-1-5 128 0</inkml:trace>
  <inkml:trace contextRef="#ctx0" brushRef="#br2" timeOffset="183840.84">13081 12792 46991 0,'-4'7'4176'0,"-3"-6"-3344"0,2-1-656 0,2-1-176 15,1-2 144-15,0 1 0 0,-3 0 0 0,-1 2 0 16,1-2-144-16,4-1 0 0,6 3 0 0</inkml:trace>
  <inkml:trace contextRef="#ctx0" brushRef="#br2" timeOffset="183999.99">13126 13459 53439 0,'-10'20'4752'0,"0"-8"-3792"15,3-2-768-15,2-8-192 0,1 0-192 0,0 3-64 16,-4 6 0-16,-2 14-15424 16,0-1-3072-16</inkml:trace>
  <inkml:trace contextRef="#ctx0" brushRef="#br2" timeOffset="185018.49">13491 16239 3679 0,'-8'-8'320'0,"1"3"-320"0,0 2 0 0,0-3 0 0,2 2 4560 0,0 1 848 0,-1-3 160 0,-4-1 48 0,-4-8-2208 0,-7-1-432 0,-2-6-96 0,1-3 0 0,1 5-1680 0,2-2-336 0,3 3-64 0,0-2-16 16,3 4-32-16,-1-2-16 0,3 1 0 0,0-1 0 0,1 2-512 0,1 2-96 15,2 5-128-15,1 2 176 16,-1 4-512-16,-1 4-112 0,0 4 0 0,-1 5-16 16,-3 4-16-16,-1 4 0 0,-2 5 0 0,-2 4 0 15,-3 9-48 1,-4 6-16-16,-3 7 0 0,0-1 0 0,1 4-832 0,1-4-160 0,4 0-48 16,3-3 0-16,5-2 1040 0,3-1 208 0,8-3 32 15,3 0 16-15,5-4 1984 0,4-2 400 0,6 0 80 0,4-4 0 0,5-2-1056 0,2-8-224 16,5 1-32-16,3-2-16 0,-1 2-848 0,4-7-320 15,0 0 16-15,1-2 0 0,3-4-32 0,4-3-16 0,1-2 0 0,1-2 0 16,-1-2 512-16,0 0 96 0,-1-3 32 0,-5-4 0 16,-4-3 368-16,-5-4 80 0,-5 0 16 15,-2-4 0-15,-3-3-240 0,-3-4-32 0,-2-1-16 0,-3-4 0 16,-3-3-288-16,-4-5-176 16,-3-2 192-16,-4 1-192 0,-4 1 0 0,-4 0 0 15,-6 0 0-15,-6 1 0 0,-2 0-208 0,-4-1 0 16,-2 3 0-16,-3 1 0 0,-1 0-32 0,-3 1 0 0,-2 1 0 0,-1 4 0 0,1 5 32 15,-2 4 0-15,5 6 0 0,-2 4 0 32,1 5-240-32,2 7-32 0,1 0-16 0,2 7 0 0,4 5-832 0,5-2-160 0,5 0-48 0,1 5 0 15,1 3-1024-15,6 4-224 0,0-2-32 0,5-4-8768 0</inkml:trace>
  <inkml:trace contextRef="#ctx0" brushRef="#br2" timeOffset="185653.31">13838 15711 11055 0,'-2'-4'976'0,"-1"-1"-784"0,1 1-192 0,2 3 0 0,0-1 3584 0,0 2 688 0,0-3 128 0,1 2 16 0,2-4-3808 0,-1 1-768 0,3 1-160 0,-1-2-16 16,1 3-992-16,-2-1-192 0,0 3-32 0,-2 0-16 0,-1 3 1568 0,-1 1 144 0,-2 2 112 0,-2 3 32 16,-2 2 1120-16,-4 6 240 0,-2 3 32 0,-3 5 16 0,-2 7 608 0,-4 5 128 15,-4 11 32-15,-3 7 0 0,1 4-928 0,-7 7-192 16,-4 8-48-16,-8-2 0 0,-2-2-784 0,-8 2-176 15,-2 3-16-15,0 2-16 0,3-4-176 0,5-4-128 16,4-3 144-16,5-9-144 0,5-7 0 0,4-4 128 16,3-1-128-16,3-6 0 0,3 2 0 0,3-5 0 15,3-2 128-15,2-3-128 16,3-2-704-16,4-12-176 0</inkml:trace>
  <inkml:trace contextRef="#ctx0" brushRef="#br2" timeOffset="189431.83">14345 16495 40543 0,'-3'-3'3600'0,"0"2"-2880"0,2 1-576 0,0 0-144 0,1 0-2528 0,-3 0-544 0,1 0-96 0,-5 0-32 15,1-2 560-15,-2 2 96 0,-1-4 32 0,2 4 0 0,-1-3 4048 0,1 2 832 0,1 1 144 0,-1-2 48 0,0-2-672 0,1 2-128 16,-2-2-32-16,1 1 0 0,-2 3-896 0,-1 0-176 15,0 0-32-15,-2 4-16 0,-3 1-608 0,-1 5-128 0,-4 2-32 0,-2 2 0 32,-4 4-576-32,0-2-112 0,-1 1-32 0,2 1 0 31,3-2-160-31,3 0-48 0,6-1 0 0,3-3 0 0,3 0 2496 0,3-4 512 0,1 1 80 0,3-3 32 0,0-1-832 0,2 1-176 16,-1 0-16-16,1-1-16 0,2 2-752 15,0-4-240-15,1 0 128 0,0 0-128 0,1-1 0 0,2 0-176 0,2-2 32 0,3 3 0 16,2 0-352-16,1 0-64 15,1 3-16-15,3-2 0 0,1 2 576 0,1 0 176 0,0 1 0 0,2 2 0 0,-1 1 32 0,0 0 16 16,-1-1 0-16,-1 0 0 0,0 4-224 0,-1-1 0 16,-1 1 0-1,-1 0 0-15,-1 0 192 0,-1 3-16 16,1-2 0-16,-2 3 0 0,-1-1 64 0,-1-3 16 16,-1 5 0-16,-1-1 0 0,-3 1-256 0,-1-3 144 0,-3-1-144 0,-1-2 128 15,-3 1-128-15,-1-4 0 0,-2 0 0 0,-2-1 0 16,-2 0 256-16,-2-2-48 0,-1-2 0 0,-2 2 0 0,-3-2 16 15,-2 2 0-15,-1-2 0 0,0 1 0 0,-2 1-224 0,-1-2 144 16,0-1-144-16,-1 4 128 0,-2-1-128 0,1 0 0 0,-1 0 0 16,2 2 0-16,0 0-304 0,2-4 64 15,0 1 16 1,3-1 0-16,2-3 224 0,2-1 0 0,1-1 0 0,1-3 0 16,1-1 0-16,2-1 208 0,-1 0-16 0,2-2 0 15,0-1 80-15,1 0 16 0,0-1 0 0,1 0 0 16,1-1-144-16,2-3-16 0,0-2-128 0,2 0 192 15,2-3-192-15,3-2 0 0,1 2-144 0,2-4 144 16,1-1 0-16,1-2 128 0,-1 0 16 0,1-3 0 16,1 1 160-16,-1-3 16 0,2-1 16 0,2-2 0 0,-1 0-128 15,5-2-16-15,-1 4-16 0,3-3 0 16,0 4 32-16,-2 3 16 0,3-3 0 0,1-1 0 16,3-1-416-16,-1 1-96 0,-2-1-16 0,1 1 0 15,1 0-688 1,-2-3-144-16</inkml:trace>
  <inkml:trace contextRef="#ctx0" brushRef="#br2" timeOffset="200669.91">18273 16121 36863 0,'0'-2'3264'0,"0"-2"-2608"0,2 0-528 0,0 2-128 0,2-2-2432 0,1-1-528 0,4-2-112 0,3-5 0 0,5-7 2400 0,1 3 480 0,0 2 192 0,-3 6 0 0,-4 1-192 0,-5 1 192 0,-2 6-208 0,-5 0 80 16,-3 0 576-16,-2 3 112 0,-1 3 16 0,-2-2 64 15,2-1 1840-15,-2 2 368 0,1-1 80 0,1 2 32 16,1-2-1616-16,1-2-320 0,-1 2-64 0,2-1 0 16,0 0-464-16,1-3-96 0,-2 3-16 0,1-3 0 15,-2 1-192-15,0 1-64 0,-2-2 0 0,-2 2 0 16,0 0-128-16,-3-2 0 0,-2 0 144 16,-4 3-144-16,-2 0 0 0,-3 4 144 0,-5-1-144 0,-3 4 0 0,-1-2 0 15,-8 5 0-15,-4 0 0 0,-5 3 0 0,-4 3 0 16,-1-1 0-16,0 2 0 0,3 1 0 0,3-1 0 0,3-1 0 15,3-3-128-15,5 0 128 16,4-1 160-16,2-2 80 0,4 0 16 0,2-1 0 16,3-2 96-16,4-4 32 0,3 0 0 0,2-2 0 0,5-2-256 15,3-2-128-15,4 0 160 0,3 0-160 0,1-2 0 0,3 2 0 16,5-4 0-16,3 2 0 0,3 0 320 0,3 0-48 16,5-1 0-16,4 2 0 0,6 1-272 0,5 0 0 15,5 0 0-15,0 0 0 0,2 0 0 0,0-2 0 0,-1 2 0 16,1-4-144-16,0 4 144 0,0 0 0 0,-1 0 0 0,1 0 0 15,-1 4 0-15,-1-2 0 16,-2 2 0-16,-1 0-128 0,0-2 128 0,0 2 0 16,-1-4 0-16,1 0 0 0,1 0 0 0,-1 0 0 15,1-3 0-15,-2 3 0 0,-4 3 0 0,-2-3 0 0,0 2 0 16,-5 0 0-16,-3 2 0 0,-3-2 0 0,-4 3 0 0,-4-4 0 16,-1 4 0-16,-4-4 0 0,-2 2 0 0,-3 0 0 0,-1 1 0 15,-4 1 0-15,-1 1 0 0,-3 0 0 16,-2 2-192-16,-4-2-16 15,-1 3 0-15,-3-3 0 0,-2 1 64 0,-4-1 16 0,-3 1 0 16,-4 1 0-16,-2 0 128 0,-3-2 0 16,0 2 0-16,-3 2 0 0,-1 0 0 0,-1 3 0 0,0-1 0 0,-2 2-192 0,-1 0 192 0,0 4-208 15,1 3 80-15,-2-3 128 0,4 5-320 0,-1-5 48 16,-1 2 16-16,0 2 0 0,2-3 256 0,0 0 0 16,-2 0 0-16,3 0 0 0,1 0-144 15,1 0 144-15,2-1 0 0,4 1-144 0,2-2 144 0,1-2 192 16,5-2-32-16,0-4-16 0,3 0 64 15,1-2 16-15,1 0 0 0,1-1 0 16,5 0-48-16,-1 0-16 0,4-2 0 0,-1 0 0 16,4 1-160-16,1-4 0 0,1 4 0 0,4-4-176 0,0 4 176 0,4-1 0 15,1 2 0-15,2-2 128 0,0-1-128 0,2 2 0 16,6 5-128-16,0-4 128 0,6 4 0 0,-1-2 0 0,4 0 0 0,2 1 0 16,2-3 0-16,2 0 128 0,4 2-128 0,3-5 128 15,4 0 0 1,2-1 0-16,2-2 0 0,0-2 0 0,-3 4-128 0,0-2 176 15,-2 2-176-15,-5 0 192 0,-2 1-192 0,-4 0 0 16,2 1 0-16,-6 2 0 0,-1 0-128 0,-2 1-64 16,-3 0-16-16,-2 2 0 0,-3-1-80 0,-3 2-16 0,-2-2 0 0,-2-2 0 0,-2 0-16 15,-1-1-16-15,2-4 0 0,-1 2 0 16,2-3-496-16,3-4-112 0,0 1-16 16,3-6-17296-16</inkml:trace>
  <inkml:trace contextRef="#ctx0" brushRef="#br2" timeOffset="202511.87">17709 17560 15663 0,'-2'0'1392'0,"1"0"-1120"0,0 0-272 0,1 0 0 0,1 0 832 0,-1 0 128 0,0 0 0 0,1-3 16 0,-1 1-1808 0,3-2-352 16,-1 0-80-16,-2 4-16 0,0 0 752 0,0 0 144 0,0 0 16 0,0 0 16 0,0 0 1824 0,0 0 352 0,0 0 80 0,0 0 16 0,0 0 560 0,-14 16 112 16,7-10 32-16,1 1 0 0,0-1-448 0,0 0-64 15,1 0-32-15,0 0 0 0,1 2-1344 0,2-6-272 16,0 4-48-16,1-2-16 0,1-1-400 0,0-3 128 15,3 1-128-15,-1 1 0 0,3-2 320 0,-1 3 0 0,2-2-16 16,-1 1 0-16,1 2 16 0,2-1 0 0,-1 0 0 0,0 1 0 16,0 2-320-16,-1 0 0 0,0 4 0 0,-2-1 0 15,-2 3 128-15,-2 1-128 0,0-1 0 0,-1-1 0 16,0 2 160-16,-1-1-32 0,1 0 0 0,0-2 0 16,0-1 32-16,1-2 0 0,-2-1 0 0,2-1 0 15,-1-1 64-15,1 0 16 0,0-2 0 0,0-2 0 16,1 0-240-16,-1 0 128 0,0 0-128 0,0 2 0 15,2 0 0-15,-2-2 0 16,1 2 0-16,-1 0 0 0,0 0 0 0,0 1 0 16,0-3 0-16,0 0-160 0,0 0 160 0,0 0 0 0,0 0 0 0,1 19 0 0,-2-16 0 15,1 1 176-15,-1-2-48 0,-1-2 0 0,2 1 80 0,-1-1 16 16,0 0 0-16,1 0 0 0,0 0-224 0,0-1 0 16,0 1 128-16,0 0-128 0,0 0 0 0,0 0 0 15,0 0-192-15,0 0 192 0,0 0-192 16,0 0 64-16,0 0 128 0,0 0-208 0,0 0 48 0,1 20 16 15,-1-11 0-15,-1-2 0 16,0 5 144-16,-2-2 0 0,2 0 0 0,0 1-128 0,0-1 128 0,-1-2 0 0,1 3 0 16,0-5 0-16,1 1 0 0,0-1 0 0,1 1 0 15,-1-1 0-15,0 0 0 0,1-2 128 0,-1-1-128 0,2 0 128 16,-1 1-128-16,0-2 0 0,0 1 0 0,-1-2 0 16,2 4 0-16,-2-2 0 0,0 5 0 0,-2-2-128 0,1 3 128 31,-1 1-128-31,-1 0 128 0,-1 2-128 15,-1 3 128-15,2 1-128 0,-1-3 128 0,0 2-128 0,2-2 128 16,1-1-128-16,-1-1 128 0,1-2-128 0,1-1 128 16,0-4-128-16,1 0 128 0,1-4-128 0,0-4-64 0,-1 0-16 15,2-2 0-15,1 0-12128 16,-2-3-2416-16</inkml:trace>
  <inkml:trace contextRef="#ctx0" brushRef="#br2" timeOffset="203085.91">17950 17677 24879 0,'0'2'1088'0,"0"-2"256"0,0 4-1088 0,-1-4-256 0,1 3 0 0,0-3 0 0,0 0-1536 0,-2 1-384 0,1 3-64 0,-1 1 0 0,-2-2 736 0,0 3 160 0,-1 1 16 0,0-1 16 0,0 4 2048 0,0-2 416 0,0 0 64 16,0 0 32-16,1 2 736 0,-3-1 128 0,4 1 48 0,-2 0 0 15,0 2-896-15,0-2-176 16,0 2-48-16,-1 1 0 0,-2-1-848 0,0-2-192 0,-1 2-16 0,0-2-16 15,1 0-224-15,-2-1 0 0,1-2 0 0,-1-1-160 16,-1 1 400-16,0-1 80 0,0-3 0 0,0 2 16 16,0-1 64-16,-1-1 16 0,3-2 0 0,0 1 0 15,-1 0-416-15,1 0 0 0,1-2 0 0,0 0 0 16,3 0 0-16,0-2 0 0,3 0 0 0,-1-1 0 0,2 1 0 16,1-1 0-16,1-1 0 0,3 0 0 0,1 2-144 15,2-1 144-15,1 2-192 0,2 1 192 0,1 0 192 0,1 1 160 16,3 4 32-16,2-1 0 0,2 3-80 0,0 2-16 31,-3-3 0-31,0 3 0 0,-1-2-288 0,2 6 0 0,-1 3 128 0,-1-1-128 0,0 1 192 0,-4-3-32 16,0 2 0-16,-2 1 0 0,-1-2 32 0,-2 1 0 15,-1-3 0-15,-1-2 0 16,0 0-432-16,-3-2-80 0,1 0 0 0,0-2-16 16,-2 3-624-16,1-6-128 0,0 4-32 0,0-5 0 15,2 2-1136-15,-1-4-240 0,3 0-32 0,0-4-10032 0</inkml:trace>
  <inkml:trace contextRef="#ctx0" brushRef="#br2" timeOffset="203324.54">18046 17913 36863 0,'-1'0'3264'0,"1"-1"-2608"0,0 0-528 0,1 1-128 0,2-4 576 0,-1 2 96 0,4-2 16 0,4-2 0 15,6-3-5952-15,4-1-1200 0,4 0-224 0,-1-1-48 16,-1 4 3952-16,-1 0 800 0,2 5 144 0,-4 1 48 0,0-2 4624 0,-2 3 944 16,-1 0 176-16,2 0 32 0,-3 0-1008 0,2-2-208 15,0 1-32-15,0-4-16 16,1 1-2720-16,0 0-784 0,1 0-48 0,-3-2-12896 0</inkml:trace>
  <inkml:trace contextRef="#ctx0" brushRef="#br2" timeOffset="203643.37">18133 18060 14735 0,'-4'5'640'0,"0"-3"160"0,-1 0-640 0,3-2-160 0,1 0 0 0,-1 0 0 16,2 0-1344-16,-2-2-288 0,1 0-64 0,-2-3-16 0,3 4 2384 0,2-5 480 15,2 0 80-15,4 2 32 0,3-2 2560 0,3 1 512 0,0 1 96 16,4 0 32-16,0 2-1776 0,3 1-336 0,2 1-80 0,-1 0-16 31,0 1-2256-31,2 1-336 0,-2 0-128 0,0 0-32 16,0 1-1168-16,-2-3-224 0,-1 0-48 0,-3 0-16 15,0-3-736-15,-1 3-160 0,-2-2-32 0,-2 0-6912 0</inkml:trace>
  <inkml:trace contextRef="#ctx0" brushRef="#br2" timeOffset="203915.12">18616 17655 41471 0,'-6'3'3680'0,"1"0"-2944"15,0 1-592-15,4-4-144 0,1 0-192 0,0 0-80 16,-1 2-16-16,-2 4 0 0,3 0 288 0,1 4-128 0,3 3 128 0,2 3 0 0,2 2-224 0,-2 6 48 0,1 3 16 0,0 8 0 31,-1-1-176-31,-4 6-48 0,-1 3 0 0,-3-1 0 0,0 1 4000 0,-3 2 800 0,-2-1 144 0,1 0 48 31,-2-2 0-31,0-5-3696 0,3-5-752 0,0-6-3760 16,3-4 3600-16,1-6 816 0,-1-4 112 0,2-5 32 31,3-5-2080-31,-2-2-416 0</inkml:trace>
  <inkml:trace contextRef="#ctx0" brushRef="#br2" timeOffset="204983.66">18313 14933 7359 0,'-8'0'656'0,"-1"0"-528"0,0 0-128 0,2 0 0 0,1 0 4032 0,0 0 768 0,-3 0 144 0,-3-3 48 0,-9 3-2144 0,-5-1-416 0,-4-1-96 0,3-2-16 0,2-2-1168 0,3 0-256 0,3 0-32 0,3-1-16 0,4 4-544 0,2-2-112 0,2 3-32 0,2 2 0 16,1 0-544-16,0 7-128 0,2-1 0 0,-1 4-16 15,-1 2-64-15,0 2-16 0,-2 4 0 0,-2 1 0 0,2-1 336 0,-5 2 64 0,1 2 16 0,-2 1 0 16,0-1 192-16,2-4 0 0,1 1 0 0,2-3 0 15,3 0 448-15,2-3 128 0,3-1 16 0,4-2 16 32,2 0 448-32,5-2 96 0,4 2 0 15,4-1 16-15,4-2-592 0,3 2-112 0,2-3-16 0,5-2-16 16,0 0-304-16,3-1-128 0,2 2 0 0,2 1 128 16,-2 1-128-16,-2-1-272 0,0-1 64 0,-4 3 16 15,-4-1-576 1,-4 2-96-16,-4 4-32 0,-7 2 0 0,-3-2 400 0,-2 6 80 0,-5-1 16 0,-1 2 0 15,-5 2 592-15,-2-1 112 0,-2 2 16 0,-1-1 16 16,0-2 304-16,-2-2 64 0,0 1 16 0,1-3 0 0,1 0-496 16,-1 0-96-16,1-4-128 0,1 1 176 0,1-3-176 15,0-2 0-15,1 2-160 0,0-4 160 0,-1 2-256 0,-2 0 64 16,0-1 0-16,-2 3 0 0,-1-2 192 0,-3 0 0 16,-2 1 0-16,-1 0-144 0,-4-1 144 0,-3-2 224 15,-1 0-48-15,1-1-16 0,0-5-16 0,1 0 0 16,-1-5 0-16,3-2 0 0,1 0-144 0,4-3 0 15,3-2 0-15,0-3 0 0,2-1 240 0,4-4 64 16,-1-4 16-16,3-1 0 0,3-1 0 0,1 0 0 0,1 1 0 0,3-3 0 16,6-3-160-16,2 1-32 0,4 3 0 15,1 2 0-15,3 2-128 0,-1 1 0 0,1-1 0 0,0 1 0 16,0 3 0-16,-3-3 0 0,1 0 0 0,-2 0 128 16,-1 1-128-16,-2-2 0 0,-1 4 144 0,-1 0-144 15,-2-1 224-15,-2 2-32 0,-1-1 0 0,-2-3 0 16,1 0 0-16,0-1 0 0,-2-1 0 0,2-1 0 15,0 1-320-15,-1 6-80 0,0 6-16 0,2-5-12640 16,2-1-2512-16</inkml:trace>
  <inkml:trace contextRef="#ctx0" brushRef="#br2" timeOffset="206287.98">20069 16194 38703 0,'-10'3'3440'0,"2"-3"-2752"0,3 0-560 16,2 0-128-16,1 0-3648 0,-3 0-768 0,-5 0-160 0,-5-3-32 0,-1 0 3600 0,0 0 720 0,6-1 144 0,4-2 144 0,5 3-176 0,1-4 176 0,2 1-208 0,-1 0 208 0,2 0-192 0,-1 0 192 0,0-1-208 0,-4 4 208 0,1-2 2816 0,-3 1 656 16,-1 2 144-16,-1 0 64 0,-2-1-1664 0,-2 3-336 15,-1-3-64-15,-3 3 32 0,-2 3-848 0,-3-3-160 16,-3 5-48-16,-3 1 48 16,-2 2-512-16,-1 5-128 0,-3-1 0 0,0 4 0 15,0-2-192-15,1 2-160 0,2 1-32 0,3-1 48 0,3 0 80 0,3-2 0 0,3 1 16 16,3-2 48-16,4 2 528 0,2 1 112 0,2 3 32 0,1-3 32 15,4 6-512-15,0 0 0 0,2 3 0 0,2 4 0 16,1 3-576 0,1-4-160-16,2 3-32 0,-1-2 48 0,3-1 32 15,0-2 16-15,2-4 0 0,2-1 32 16,2-1 1120-16,1-1 224 0,2-3 32 0,-2-3 48 0,3 2-400 16,0-5-64-16,1-1-32 0,0-3 32 0,0-1-176 0,1-3-144 0,1 1 192 0,2-3-64 0,2 0-128 15,1-3 144 1,0 0-144-16,0-4 160 0,2-1-160 0,0-3 128 0,-1-1-128 0,0-1 128 0,-1-6-128 0,0 0 0 15,-5-5 0-15,-1 1 128 0,-3-2 0 0,-4-1-128 16,0 1 192-16,-4-1-64 0,-3-1 16 0,0 1 0 16,-1-6 0-16,-3 1 0 15,1-4 96-15,-1-3 16 0,-2 1 0 0,-1-1 0 0,0-1-48 0,-2 1 0 0,-1 0 0 16,-1 0 0 0,-2 6-208-16,0 4 0 0,-2 1 0 15,-2 3 0-15,-2 2 0 0,-1 3-240 0,-4 4 48 16,-4 6 16-16,-2-1-80 0,-5 1 0 15,-4 8-16-15,-3-2 0 0,-2 6-48 0,-1 3 0 0,-1 0 0 0,1 2 0 0,1 0 320 0,1 0-160 16,2 0 160-16,3 0-128 0,3 0 128 0,4 0-128 0,4 0 128 0,4-4-128 31,4 1-800-31,5 1-160 0,2-4-16 0,8 0-15952 0</inkml:trace>
  <inkml:trace contextRef="#ctx0" brushRef="#br2" timeOffset="206744.7">20266 15711 41471 0,'-4'0'1840'0,"0"-3"368"0,1 2-1760 0,0 1-448 0,2 0 0 0,1 1 0 0,0 2-1024 0,-1-1-304 0,0 2-48 0,-2 2-16 0,2 2-2544 0,0 0-512 0,-1 1-96 0,1-2-32 0,0 6 3760 0,0-3 816 15,-1 4 0-15,1 2 144 0,-3 3 1488 0,0 3 288 16,-3 2 64-16,0 3 16 0,-1-1-80 0,0 2-32 16,-2 3 0-16,0 1 0 0,-1 6-688 0,-1 0-144 15,-1 6-32-15,-2 1 0 0,2 3-304 16,-1-2-64-16,-1 2-16 16,0 3 0-16,-1 2-304 0,0 0-64 0,0 2-16 0,1-2 0 0,2-3-64 0,-2-1 0 15,1-2-16-15,-2-6 0 0,1-3 32 0,-1-2 16 0,-1 1 0 16,-4-5 0-16,-1 1-400 0,-3-4-80 0,-1-3 0 15,-1-8-16 1,1 0-896-16,0-4-176 0,0-1-48 0,4-3-15808 0</inkml:trace>
  <inkml:trace contextRef="#ctx0" brushRef="#br2" timeOffset="207161.78">20477 16704 48831 0,'-3'5'4352'0,"-1"-2"-3488"0,1 1-688 0,3-1-176 0,0-3-1008 0,2 3-224 0,-2 4-48 0,0 2-16 16,2 6-3008-16,2 3-608 0,2 3-112 0,0 1-32 0,2 3 368 0,-2 3 64 0,1 4 16 0,-3 0 0 0,0 5 3584 0,-6 2 704 0,0-1 160 0,-4 3 32 0,-3 0 2480 0,-3-3 496 16,-1 0 96-16,0-1 32 0,-1-4-1840 0,1-2-368 15,1-3-80-15,3-8-10096 0</inkml:trace>
  <inkml:trace contextRef="#ctx0" brushRef="#br2" timeOffset="207607.18">20936 16846 6447 0,'-6'4'576'0,"0"-2"-576"0,0-2 0 0,2 0 0 15,0 3 1136-15,2-3 112 0,-2 0 32 0,-2 0 0 16,-4 1-1088-16,-3 1-192 0,0 1 0 0,0-2 0 16,4 4 0-16,0-1-144 0,2 2 144 0,-1 0 0 15,2 0 480-15,1 2 208 0,0 0 32 0,-2 0 32 0,0 0 2960 16,-1 1 608-16,-1 2 112 0,-2 0 32 0,-1 0-3344 0,-4 1-672 16,-2 1-128-16,-2 2-16 15,-1-1-576-15,-1-2-112 0,0 0-32 0,-3 1 0 16,-1-3 96-16,1-3 32 0,3 2 0 0,0-3 0 15,3 0 1776-15,5-2 368 0,1-2 64 16,3-2 0-16,4 0-528 0,2 0-112 0,3-2-32 16,1 1 0-16,3-2-960 0,0 1-288 0,2 0 128 0,2 2-128 15,-3-2-448-15,4 2-144 0,1 2-48 0,-2-2 0 0,2 4 192 16,-3 2 48-16,1 0 0 0,-2 4 0 16,0 4-144-16,0 3-32 0,0-1 0 0,-1 3 0 0,1-2 576 0,1-1 0 15,2-1 0-15,4-1 144 0,1-3 1328 0,3-1 256 0,5 0 48 16,3-4 16-16,4-2-1008 0,4 0-192 0,1-2-32 15,2-2-16-15,3 0-544 0,2 2 0 0,4-2 0 0,-2 3 0 16,-2 2-1472 0,-2 3-240-16,-4 1-48 0,-3 4-15264 0</inkml:trace>
  <inkml:trace contextRef="#ctx0" brushRef="#br2" timeOffset="208056.51">21692 16328 47919 0,'0'-4'4256'0,"1"0"-3408"0,3 2-672 0,2-1-176 0,1 2-896 0,3-5-224 0,6 0-32 15,9-6-16-15,11-5 128 0,7 1 16 0,4 0 16 0,1 0 0 0,0 4 1008 0,-2-1 0 0,-4 5 0 0,-5 2 160 0,-3 2-160 0,-5 1 0 0,-3 3 0 0,-5 3 0 32,-3-3-1072-32,-6 4-240 0,-2 1-48 0,-1-2-15264 0</inkml:trace>
  <inkml:trace contextRef="#ctx0" brushRef="#br2" timeOffset="208323.49">21612 16682 48831 0,'2'6'2176'0,"-2"-4"432"0,0 2-2096 0,0-4-512 0,2-3 0 0,2 2 0 15,2 1-1152-15,5-2-352 0,8-2-64 0,9-2-16 16,9-3 208-16,5-1 32 0,4 0 16 0,1 0 0 0,0-2 1680 0,1 2 336 16,-1-2 64-16,-1 3 16 0,-1 2-576 0,-5-2-192 15,-1 3 0-15,-3 0 144 16,-1 2-928-16,-2 0-192 0</inkml:trace>
  <inkml:trace contextRef="#ctx0" brushRef="#br2" timeOffset="-213461.5">23068 15670 41471 0,'-11'9'3680'0,"2"-3"-2944"0,5-5-592 0,4 2-144 0,2-3 0 0,-1 0 192 0,-1 3-192 0,0 6 192 0,4-2-416 0,2 2-80 0,4 0-16 0,3 1 0 0,5-3 784 16,-1 4 160-1,0 3 16-15,0 1 16 0,1 4 576 0,-5 6 112 0,-1 5 32 0,-4 7 0 16,-4 5-240-16,-4 7-48 0,-4 6-16 0,0 5 0 15,-3 8-640-15,-2 3-128 16,1 4-32-16,-3 11 0 16,-1 5-416-16,1-2-96 0,0-12-16 0,1-8 0 15,2-7-496-15,1-8-96 0,1-3-32 0,3-10 0 16,-1-5 112-16,4-8 0 0,1-7 16 0,3-11-20160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49:35.35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9958 13726 30399 0,'-4'-4'2704'0,"1"2"-2160"0,0 1-544 0,2 1 0 0,1 0 704 0,-1-3 16 0,-2 1 16 0,-2-3 0 0,-1 0-1264 15,0 1-256-15,1-2-48 0,-1 3-16 0,1 2-32 0,-1 1 0 0,-1 0 0 0,-1 1 0 0,0 4 464 0,-3 2 96 0,0 2 0 0,-1 1 16 16,-2 3-272-16,0 0-64 0,1 5-16 0,-2-2 0 0,1 0 1168 0,0 2 256 0,0 2 32 0,3-1 16 0,0-1-64 0,2 0-16 16,2 0 0-16,2 1 0 15,3-3 160-15,4-1 48 16,3 1 0-16,1-4 0 0,2 2-512 0,4-2-112 16,1 0 0-16,3 1-16 15,2 0-720-15,0 0-144 0,2-3-16 0,1-1-16 0,0 0-880 16,2-3-160-16,1 0-32 0,1-2-16 15,2-1 400-15,-2-6 96 0,-1-1 16 0,0 1 0 0,-2-3 1040 0,-1-1 128 0,-2-1 176 0,-3 0-48 16,0 2 976-16,-3-3 192 0,0 0 48 0,-2-4 0 0,-2 3 176 0,-2 0 32 16,0-2 16-16,0 0 0 0,-1-3-736 0,0-2-128 15,-2 2-48 1,-1-1 0-16,0 0-384 0,-3-3-80 0,0 3 0 16,-1-3-16-16,-2 0-368 0,-2 0-80 0,0 3-16 0,-2-3 0 31,-2 3-208-31,1 0-32 0,-2 0-16 0,0 4 0 0,0-1 224 0,-1 5 32 15,-2 0 16-15,1 0 0 0,0 2 512 0,-1 2 96 16,2 1 32-16,0 2 0 0,1 2-368 0,0 2 128 0,2-1-128 0,0 0 0 31,1 0-1360-31,-1 2-352 0</inkml:trace>
  <inkml:trace contextRef="#ctx0" brushRef="#br0" timeOffset="2837.49">10853 13981 10127 0,'-5'-3'896'0,"2"0"-704"0,0 0-192 0,2 1 0 0,1 0 2240 0,0 0 432 0,-3-2 80 0,1-2 0 0,-3-4-768 0,1 0-144 0,3 2-48 0,0-2 0 0,1 4-1792 0,0-1-400 16,1 5-64-16,1 1-16 0,1-2 480 0,-1 6 320 0,2-2-64 0,0 3 0 0,0 1 800 0,-1-2 160 0,0 3 16 0,0 1 16 0,0-1-160 16,-1 0-48-16,2 0 0 0,0 0 0 15,1-2-384-15,1-1-80 0,1 0 0 0,3-3-16 0,1 0 32 0,3-2 16 16,3-2 0-16,3 0 0 0,1 2-272 16,4-4-48-16,5 2-16 0,0-2 0 0,3 2-272 0,0-1 0 15,0 1 128-15,2 1-128 16,1-2 0-16,1 4 128 0,0-2-128 0,-1 2 0 0,1 0 240 0,0 2-64 15,1 0-16-15,0 2 0 0,-3 0-160 0,-2 1-176 16,-1 1 48-16,-3 1 0 0,0-2 128 0,-1 0 0 0,2-1 0 16,1 0 0-16,5-1 208 0,3-4 32 0,2 2 0 15,4-3 0 1,3 2-240-16,0-1 0 0,1-2 0 0,-3 0 0 0,-5 2 0 0,-4-5 0 0,-2 4 0 16,-2-2 0-16,-1 0 0 0,-2 2 0 0,-4 0 0 0,-1 0 0 15,-2 3 0-15,-2-2 0 0,-2 0 0 0,-4 2 0 16,-3 0 144-16,-2-2-16 0,-2 2 0 0,-1 0 0 15,0-2-128-15,-2 2 0 0,2 0 0 0,0-2 0 16,1 2 128-16,0-2-128 0,-1-2 192 0,2 0-64 0,-2 2-128 0,1-2 0 31,-1-2 0-31,-1 1-176 0,2 1 176 0,-3-2 0 16,-2 0 0-16,0 2 0 0,-1-2 0 0,-3 2 0 16,0-1 0-16,-2 2 128 0,1 0-128 0,-3 2 0 15,-1-1 0-15,0 0 0 0,-3 0 0 0,1-1 0 16,1 3 0-16,-2-1 0 0,1 1 0 0,-1-2-160 15,2-1 16-15,-3 2 0 0,1-2 144 0,-2 1 0 16,-1 1 0-16,-2-3 0 0,0 2 176 0,0-1-48 16,-3 2 0-16,0-2 0 0,1 0 0 0,1 0 0 15,-1 0 0-15,1 0 0 0,1-1-128 0,0 1-192 0,3-4 32 16,1 5 16-16,1-2 144 0,3-1-192 0,0 2 192 16,2-1-192-16,0 1 48 0,3 2 0 0,0-1 0 15,1 2 0 1,2-3-256-16,2 3-48 0,2 0-16 0,2 0 0 15,2 0 16-15,2 3 16 0,3-1 0 0,2-2 0 0,2 1 32 0,0-1 0 0,4 3 0 0,-1-3 0 16,3 1-288 0,-3 2-48-16,0-3-16 0,-1 0 0 0,-1 0 176 0,-3 2 48 15,-1-2 0-15,-3 4 0 0,-2-4 528 0,-2 2 320 0,-2-1-32 0,-2 2-16 16,0-1 848-16,-3-2 160 0,0 4 48 0,0-1 0 0,-1 0-416 16,-1 1-80-16,2 0 0 0,-1 1-16 0,0-2-560 15,0 4-96-15,1-4-32 0,-1 3 0 0,1 1-352 16,-1-4-80-16,2 4-16 0,-1-2 0 0,1 2 32 0,-1 2 0 15,1-3 0-15,-2 4 0 0,0-3 160 0,1 4 128 16,-4-1-192-16,1 2 192 0,-1 0 128 0,-1 2 128 16,-2-1 16-16,0 0 16 0,-2 2 224 0,-1-2 32 15,1-1 16-15,-2-2 0 0,-1 0-224 0,1-2-32 16,-1 0-16-16,1-2 0 0,3 0-160 0,-2-3-128 16,2 0 192-16,1 1-192 0,0-1-160 0,0 0-144 0,2 0-16 15,-2 0-16 1,1 0-928-16,-2-2-176 0,-2 2-32 0,-2 0-16 0,-1 2-816 15,-3-1-176-15,-3 2-16 0,-2-2-10880 0</inkml:trace>
  <inkml:trace contextRef="#ctx0" brushRef="#br0" timeOffset="6242.57">10565 13592 23951 0,'-4'-3'2128'0,"-1"0"-1696"16,2 1-432-16,-6 4-7024 0,2-2-1488 0</inkml:trace>
  <inkml:trace contextRef="#ctx0" brushRef="#br0" timeOffset="6308.57">10244 13529 3679 0</inkml:trace>
  <inkml:trace contextRef="#ctx0" brushRef="#br0" timeOffset="6627.06">10281 13450 11967 0,'3'-6'1072'0,"0"0"-864"16,-2 2-208-16,0 4 0 0,1-2 3360 0,-1-1 624 31,4-2 128-31,2-1 32 0,6-6-2528 0,1-1-496 16,5 4-96-16,1-4-32 0,0 4-832 0,-3 2-160 0,0 1 0 0,-3 0 0 15,-2 2-192-15,-3 2 64 0,-3 2 0 0,-4 0 0 16,0 0-288-16,-2 2-48 0,-3-2-16 0,-2 4 0 0,0-2 1312 0,-2 2 256 0,1 0 48 0,-3-1 16 15,2 2 480-15,-2 1 96 16,0 2 32-16,1 1 0 0,0 0-880 0,0 4-176 0,-1-1-48 0,-2 8 0 31,0 0-416-31,-2 3-96 0,2 3-16 0,-2-1 0 0,-1 3-128 0,-3 4 160 0,-3 3-160 0,-4 6 160 16,-3-3-160-16,-1 3 0 0,-3 0 0 0,-3-3 0 31,1 3-192-31,-4-3-112 0,-3 1-16 0,-3 4-16 16,0-1 192-16,0-1 144 0,2 0-192 0,4-6 192 0,6-1 240 0,3-2 144 15,6-6 48-15,6-1 0 0,4-3-304 0,3-6-128 16,4-4 128-16,3-2-12528 0,0 0-2512 0</inkml:trace>
  <inkml:trace contextRef="#ctx0" brushRef="#br0" timeOffset="9113.29">14380 13207 24879 0,'-3'0'2208'16,"1"0"-1760"-16,1 0-448 0,1 1 0 0,-2-1 0 0,0 2-192 0,-2-2 0 0,-2 3 16 16,-4-2-1104-16,-3 2-208 0,-4-3-48 0,0-3-16 0,-1 2 1008 0,-3-4 208 0,-2 1 32 0,0 0 16 0,-4 1 880 0,-3-2 176 15,-5 4 48-15,-3-2 0 0,-4 1-592 0,-5 2-224 16,-4 0 176-16,-3 0-176 0,-2 2 0 0,-2-2-128 15,0 3-16-15,0-2 0 0,2 1 464 0,-1 1 112 0,0-2 16 0,-2 1 0 16,1-2 480-16,1 3 96 0,0-3 32 0,7 0 0 16,3 1-208-16,5 2-32 0,2-2-16 0,2 1 0 15,2 1-176-15,1 1-48 0,4-2 0 0,3 2 0 16,3-2-176-16,3 2-32 16,3 0-16-16,4-2 0 0,3 2-352 0,2 0 0 0,4 0 0 0,0 0 0 15,2 0-400-15,0 1 0 0,1 2 0 0,0-1 0 0,2 1 80 0,0 1 32 16,-1 0 0-16,2 0 0 15,-1 2 32-15,1-2 0 0,1 0 0 0,1 1 0 0,-1-2 512 0,0 2 128 16,2-2 0-16,-1 2 16 0,2-1 176 0,0 0 16 16,-1-2 16-16,3 1 0 15,2 0-288-15,1 2-48 0,2 3-16 0,0-2 0 16,0 0 0-16,2 2-16 0,2 3 0 0,1 1 0 16,0 3-240-16,1 0 0 0,0 6 0 0,-1 4 0 15,0 0-320-15,-1 5-96 0,-2 0-32 16,-1 2 0-16,-5-1-320 0,-1 2-80 0,-3-4-16 0,-2 2 0 15,-2 2 416-15,-2 0 64 0,1-5 32 0,-3 3 0 0,-1-1 720 0,-2 1 144 0,0 0 16 0,-2-3 16 16,0-2 736-16,-1-3 160 0,-1 1 32 0,1-6 0 16,1-3-576-16,1-2-96 15,1-4-32-15,1-3 0 0,1-2-384 0,-1-2-64 16,2-2-32-16,0 1 0 0,2-4-160 0,-2 2-128 16,1-2 144-16,0-1-144 0,-1 1 0 0,2 1-208 0,-2 0 16 0,1-2 0 31,-2 4-320-31,1-2-48 0,-1 2-16 0,0 0 0 0,-1 2 0 0,2 0 0 15,1 0 0-15,1-3 0 0,2 0 64 0,1 0 16 16,1-2 0-16,3-1 0 0,2 0 928 0,3 0 176 0,3 0 32 0,3 0 16 0,3-1-656 0,7 1 0 31,5 0-176-31,4 0 48 0,3-3 720 0,2 3 160 16,3 0 16-16,0 0 16 0,-3-2-528 0,5 1-128 16,5-4 0-16,1 1-128 15,-6 0-560-15,6 2-208 0,3 1-64 0,-1 1 0 16,-8 0 112-16,1 0 16 0,-2 1 0 0,-1 1 0 0,-1-2 528 0,1 1 176 0,0-1 0 15,4 3 0-15,4-3 352 0,2 0 176 0,0 2 48 0,-2 0 0 0,-4 0 16 0,-4-2 16 0,-5 0 0 16,-3 0 0-16,-2 0-416 0,-2-2-64 0,0 0-128 16,-4 2 176-1,-3-2-176-15,-2-2 0 0,-1 2-192 16,-4 1 192 0,-2-2-608-16,-3-1 0 0,-1-2 0 0,-2 0 0 15,-1 0 608-15,-1-4 0 0,-3 4 0 0,2-5 0 0,0-1 656 0,-1 1 160 0,1 0 16 0,1-1 16 0,0-1-208 0,2-1-64 0,-1 0 0 0,1 2 0 16,-1-2-256-16,0 2-64 0,1-1-16 0,-2 3 0 31,0-1-48-31,-2 4-16 0,0-3 0 0,-2 4 0 16,-1 0-16-16,1-1 0 0,-2 4 0 0,-2-3 0 15,1-1-160-15,0-1 0 0,-2 0 144 0,2-7-144 16,-1 2 0-16,-1-4 0 0,1-3 0 0,-1-5 128 16,2 2 32-16,-1-5 16 0,0-1 0 15,1 0 0-15,1-4-16 0,1 1 0 0,1-3 0 0,0-1 0 16,1 3-32-16,-1-2-128 0,3-3 192 0,-1 2-64 0,1-1-128 0,-2 0-144 15,1 1 144-15,-1 1-208 0,-1 4 208 0,-2 5-176 16,-1 4 176-16,-2 1-160 0,1 4 160 0,-3-2 0 16,1 3 0-16,-1 0 128 0,0-1-128 0,-1 3 0 15,0-2 0-15,0 1 0 0,0 2 0 0,-2 0 144 16,1 3-144-16,-1-2 0 0,1 0 0 0,-2-2 0 16,2 3 0-16,1 1 0 0,-2 3 0 0,2-4 0 0,0 3 0 15,-2-2 0-15,2 2 0 0,0-1 0 0,-1 1 0 0,-1 0 160 16,0 0 32-16,-2 2 0 0,-1 0 0 0,-2 0 0 15,0 0-192-15,-2 3-176 0,1 2 48 0,-2 1 0 16,-3 4-192-16,1-2-16 0,-3 4-16 0,-1 4-12256 16,-2 0-2432-16</inkml:trace>
  <inkml:trace contextRef="#ctx0" brushRef="#br0" timeOffset="10505.54">10551 14447 26719 0,'-2'-1'2368'15,"0"1"-1888"-15,-2 0-480 0,1 0 0 0,1 0 1808 0,-1 0 272 0,0 0 48 0,-3-3 16 0,-2 3-4432 0,-1-3-880 0,2-4-176 0,1-1-48 0,2 0 2048 0,-1-2 384 0,3-2 96 16,-1 0 16-16,2-1 1600 0,0 1 320 0,1-2 64 0,-1 0 16 0,-1 4-240 0,0 0-32 16,-1 0-16-16,0 1 0 0,-1 3 448 0,-2 0 96 15,1 0 0-15,-1 3 16 0,-1 2-640 0,0-2-128 16,-2 3-16-16,2 0-16 15,0 0-1264-15,-2 3-240 0,1-3-48 0,1 1-16 16,2 2 208-16,-1-1 32 0,1 2 16 0,-1-2 0 0,1 4 496 0,-1 1 192 0,1 3-128 16,-1-1 128-16,1 1 304 0,-2 3 144 0,1 2 16 0,1-2 16 15,2 0-256-15,0-1-48 0,1 1-16 0,0 2 0 16,1 1-160-16,1-2-272 0,3 3 64 0,-1-1 16 16,3 0-640-1,0 1-128-15,-1-1-32 0,2-4 0 0,-1 0 80 16,0 1 16-16,1-6 0 0,-1-1 0 0,0 0 896 0,0-6 0 15,0 3 240-15,-2-6-48 0,2 3 1248 0,0-3 256 16,0-3 48-16,0 2 16 0,0-5-352 0,1 1-80 16,2-4-16-16,-2 0 0 0,1 0-592 0,0-4-112 0,-1 0-32 0,1-3 0 0,-1 0-352 0,-1 0-80 15,0 0-16-15,-2 1 0 0,-1-1 32 0,-2-1 0 16,-1-1 0-16,-2 4 0 0,1-2 32 16,-3 1 16-16,0-1 0 0,0 1 0 0,0 0 176 0,0 0 16 15,2-1 16-15,-1 1 0 0,3 0-32 0,-2 0-16 16,3-1 0-16,-1 1 0 0,1-1-368 0,1-1 128 15,0 2-128-15,2-1 0 0,-1 3 0 16,2 0-160-16,0 3 16 0,1-2 0 16,1 5-912-16,1-4-176 0,1 6-48 0,2-2 0 15,-1 4-1328-15,1 2-272 0,0 3-48 0,-2 3-10064 0</inkml:trace>
  <inkml:trace contextRef="#ctx0" brushRef="#br0" timeOffset="11031.57">10710 14433 23039 0,'-4'-2'2048'0,"0"2"-1648"0,2 0-400 0,1 0 0 0,-1 0 2224 0,1 2 352 16,-1-2 80-16,-3 0 16 0,0 0-3872 0,0 0-768 0,1 0-144 0,3 0-48 16,0 0 576-16,-1-2 112 0,1 2 32 0,0-1 0 0,2 1 1440 0,-1 0 352 15,0 1 32-15,-2 1 16 0,-1 1 832 0,0 1 176 16,-1 2 16-16,-1 0 16 0,-3 6-528 16,2-1-96-16,-1 4-32 0,1 1 0 15,1-1-656-15,0-1-128 0,4 2 0 0,1-1 0 16,2-4-688-16,2 1-32 0,2-3-16 0,1 0 0 15,4 0 160-15,2-2 16 0,0-1 16 0,2 0 0 0,3-1 544 0,0-3 320 0,-1 1-32 0,1-3-16 16,-1 0 80-16,0-3 16 0,1 0 0 0,-2-4 0 16,-3 1-96-16,1-2-16 15,-2-2 0-15,-1 0 0 0,-2 0 176 0,-1-2 16 16,-4-4 16-16,0-1 0 0,-3 5 256 0,-1-4 48 16,-2-3 16-16,-3 1 0 0,-1-2 16 0,-2 2 0 15,0-3 0-15,-2 3 0 0,-1 0-400 0,0-1-80 0,-1 3 0 0,0 0-16 16,1 6-304-16,-1-1 0 0,0 4 0 0,0 0-144 0,1 5-176 0,-1 1-16 15,1 2-16-15,-1 1 0 16,1 5-560 0,1-4-112-16,2 3-32 0,0 3 0 0,2-4-928 15,1 4-192-15,1-3-48 0,1 0 0 0,1 0 688 16,1-2 144-16,1 2 32 0,1 0 0 0,2 3 16 0,1-2 0 0,2 3 0 0,0 1-5248 16</inkml:trace>
  <inkml:trace contextRef="#ctx0" brushRef="#br0" timeOffset="11661.28">11196 14440 22111 0,'-3'-7'1968'0,"1"4"-1584"0,1-2-384 16,-1 3 0-16,2 2 2464 0,-1-2 416 0,-1-2 64 0,-3-2 32 0,0-3-3680 0,-1 2-720 0,-1-2-160 0,0 6-16 0,0-1 224 0,-2 4 48 0,0 0 16 0,1 1 0 16,-2 3 832-16,-1 1 160 0,-2 1 48 0,2 0 0 0,-3 0 688 0,2-1 144 0,0 2 16 0,-1-1 16 0,2 2 1200 0,-1-1 256 15,1 0 32-15,1 2 16 0,0-3-640 0,4 4-128 16,1-4-32-16,2 0 0 0,3 3-928 0,2-2-192 15,2 3-48-15,1 1 0 0,3-1-384 0,1-3-96 16,0 2-16-16,4-3 0 16,-2 1-48-16,1-4-16 0,4 0 0 0,-1-2 0 0,0-1 208 0,0 0 32 0,1-1 16 15,1-4 0-15,-2 1-80 0,-3 0-32 0,1-2 0 0,-3 0 0 16,-3 2 288-16,1-2-160 0,-1-3 160 0,-1 0-128 16,0-4 384-16,1 1 96 0,-4-2 16 0,1 2 0 15,-2-3 464-15,1 1 80 0,-2 0 32 0,0 0 0 16,2 4-336-16,-2-2-64 0,2 3-16 0,-2 2 0 0,1 0-224 15,-1 5-48-15,-1-2-16 0,2 4 0 16,-4 0-48-16,2 0-16 0,-1 1 0 0,-1 4 0 16,-1-3-176-16,1 3 0 0,-2 2-192 0,0 2 192 15,-1-2-512 1,-1 4 32-16,1 0 0 0,0 4 0 0,2-2 176 0,-2-1 48 0,2 2 0 0,1 0 0 0,-1 0 256 16,2 1 144-16,1 1-16 0,1 2 0 0,1-1 112 0,1-1 16 15,1 0 0-15,1 2 0 0,1 2-256 0,0 1-160 16,3 3 32-16,-2 0 0 0,2 1-192 0,0 1-16 15,1-1-16-15,-4-3 0 0,0 3 112 0,-1 1 32 16,-1-2 0-16,-3-1 0 0,0-5 208 16,-3 4 208-16,-2 4-32 0,-4 5-16 0,0 1 352 0,-3-2 64 15,-2 1 0-15,0 0 16 0,-1-3-272 0,-1-2-64 0,-2-1-16 16,-2 0 0 0,0-3-768-16,-6-5-160 0,-4 1-16 0,-8-5-15888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39:31.333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3943 3963 17503 0,'0'-4'1552'0,"-1"2"-1232"0,0 2-320 0,0 0 0 0,1 0 1664 0,-2 0 256 0,0-3 64 0,-2 0 16 16,-1 0-544-16,-1 0-112 0,-3-1-32 0,0 1 0 0,-1 1-992 0,-1 1-192 0,-2-2-128 0,0 2 160 0,-1 2-1056 0,-2 2-224 0,-1-3-32 0,-2 3-16 15,0 4 48-15,-2-1 16 0,0 6 0 0,-2 0 0 0,-1 8 1104 0,-3 3 0 16,1 4 0-16,-1 1 192 0,1 1 704 0,-2 6 128 16,-3 3 48-16,-3 6 0 0,1 1-64 0,3-5-16 0,4-1 0 15,3-2 0-15,2-1-480 0,5-2-112 0,5-3-16 0,4-2 0 16,6 0-192-16,5-4-64 0,3-3 0 0,6-2 0 0,4-3-320 0,3-4-64 16,5-3 0-16,2-7-16 15,4-3-288 1,1-3-48-16,4-6-16 0,0-3 0 0,1-2 448 0,1-2 176 0,-1-3-128 15,0-3 128-15,3 0 352 0,1 0 160 0,1-6 16 0,-2 5 16 16,1-5 288-16,-3 0 64 0,-3 2 16 0,-3-2 0 0,-3-1 80 0,-5-3 16 16,-3 1 0-16,-4-1 0 0,-3 4-416 0,-4-3-80 15,-2-1 0-15,-3 1-16 0,-5 2-288 0,-3 1-48 0,-2 2-16 16,-5 4 0-16,-1 1-144 0,-4 3-176 0,-2 4 48 0,-2-3 0 16,0 8-224-16,-4-3-32 15,0 5-16-15,-2 1 0 16,-1 0-400-16,2 3-80 0,-1 6-16 15,-1-3 0-15,0 3-720 0,1 2-160 0,4 2-16 16,1-4-16-16,4 5-176 16,1-2-16-16,3 0-16 0,3 0-8128 0</inkml:trace>
  <inkml:trace contextRef="#ctx0" brushRef="#br0" timeOffset="4275.45">4055 3774 10127 0,'-4'-4'896'16,"0"1"-704"-16,2 0-192 0,1 3 0 0,1-2 0 0,-2 0 0 0,-1 0 0 0,-1-4 0 0,-2-4-896 0,2 1-272 0,2 2-48 0,0 1-16 0,5-1 1232 0,-1 2 0 0,3 2 208 0,0-1-16 15,0 1 768-15,0 2 128 0,1 1 48 0,0 0 0 16,-1 1-608-16,-1-1-112 0,0 3-32 0,-2-1 0 0,1-2 240 16,-1 4 32-16,-1-1 16 0,1 0 0 0,-1-1 784 0,-1 0 144 15,1 1 48-15,-1-3 0 0,1 0 416 0,1 0 96 16,-1 0 16-16,1 0 0 15,1-3-288-15,-1 3-48 0,2 0-16 0,0-2 0 0,-1 2-1280 0,1 0-256 16,0 0-48-16,-2 2-16 16,1-2-416-16,-1 3-64 0,-1 0-32 0,-1 3 0 0,0-2 96 0,-1 2 32 15,-1 0 0-15,-2 3 0 0,0 1 320 0,1 0 64 16,-2 2 16-16,0 1 0 0,-1-1 80 0,1 2 0 16,-2-2 16-16,1 2 0 0,0 0 160 0,-3 5 16 15,1 3 16-15,-2 3 0 0,0 3-32 0,-1 5-16 16,-2 9 0-16,-3 11 0 0,-1 7-128 0,-3 2-32 0,-1 1 0 15,-1-1 0-15,-2 0-96 0,0 5-32 16,-2 2 0-16,-3 1 0 0,1 0-192 0,-2-7 0 0,1-10-144 16,-1-2 144-16,3-7 0 0,-1-6 0 0,5 0 0 0,1-4 0 31,1-5-768-31,3-6-224 0</inkml:trace>
  <inkml:trace contextRef="#ctx0" brushRef="#br0" timeOffset="5734.92">3539 3490 3679 0,'0'-4'320'0,"-1"0"-320"16,1 2 0-16,-1-1 0 0,1 3 2512 0,-2-1 432 0,1 1 96 0,0-5 16 0,-2 1-1920 0,1 1-384 0,-2-1-80 0,0 3-16 0,0-1-448 0,0 2-80 0,-2 0-128 0,-1 0 176 0,1 0 176 0,-1-2 32 0,-1 1 16 0,0-2 0 16,-1-1 880-16,-1 0 192 0,-1 0 16 0,0-2 16 15,0-1 240-15,0 4 48 0,-2-3 16 0,2 2 0 16,-1 1-368-16,-2 0-80 0,2-1-16 0,0 3 0 16,2 1-704-16,0 0-128 0,1 0-48 0,3 0 0 15,1 0-288-15,1 1-176 0,3 0 192 0,0 2-192 16,0-3 0-16,1 3-144 0,1 0-16 0,-1 1 0 31,2-2-368-31,-1-1-80 0,2 2-16 0,-1-1 0 0,2-1 624 0,0 2 0 0,1-3 0 0,0 1 0 16,0 0 480-16,1 1 224 0,0 0 32 0,1-1 16 0,2 2-144 0,0-1-32 15,1 2 0-15,1-2 0 16,0 5-352-16,1-4-80 0,3 4-16 0,2-1 0 16,2 0-128-16,1 0 0 0,0-1-160 0,2 0 160 15,0 1 0-15,0-2 0 0,2-4 0 0,1 0 0 0,-1 0 0 0,2-4 160 16,-1 2-160-16,1-4 192 0,2-1-192 0,3 0 160 0,3 1-160 0,-1-3 160 15,2 2-160-15,-2 0 0 0,0-1 0 16,0 4 0-16,-4-2 0 0,-1 2 0 16,-4 2 0-16,-2 2 0 0,0 0 192 0,-4 0-32 15,-1 2-16-15,-1-1 0 0,-2 2-144 0,0-1 0 0,0 2 0 16,0-3 0-16,1 4 0 0,1-3 0 0,-1 0 128 16,-2 0-128-16,1 0 0 0,-2 0 128 15,0-2-128-15,-3 0 128 0,0 0-128 0,-1 0 0 0,-2-4 0 0,-1 4 0 16,0-2 128-16,-2-2 0 0,1-1 0 0,-2 2 0 15,1 0 112-15,-1-1 16 0,0 1 0 0,-1-1 0 0,-1 2-256 16,0-2 0-16,-1 1 0 0,-2 0 0 0,1 3 0 16,-2-3 0-16,0 3 0 0,-1 0 0 15,0-1 0-15,-1 1 0 16,1 0 0-16,-1 0 0 0,0 1 0 0,0-2 0 16,0 1 0-16,1-1 0 0,-2-1 0 0,1 2 0 15,-1-3 0-15,1 0 0 0,-1 0 192 0,1-2 0 16,1 1 0-16,-1-2 0 0,0 0 96 0,-1-2 16 0,2 2 0 0,0-3 0 0,-2 2-80 0,3 1-16 15,0-3 0-15,-2 3 0 0,-1 0-208 0,1-1 0 16,-1 4 128-16,1-1-128 0,-2-2 0 16,0 1 0-16,0 1 0 0,1 1 0 0,-1-1 0 15,1 1 128-15,-1 0-128 0,1 0 0 16,1-1 0-16,-2 1 0 0,2-3 0 0,0 1 0 16,1 1 0-16,-1-2 0 0,1 2 0 0,0-2 0 0,1 0 0 0,-1-1 0 0,2 1 0 0,-2 3 0 15,1-1-160-15,2-1-32 0,-1 4 0 0,2-2-13168 16,1 3-2640-1</inkml:trace>
  <inkml:trace contextRef="#ctx0" brushRef="#br0" timeOffset="10965.97">5330 4170 23039 0,'0'-4'2048'0,"1"0"-1648"0,1 2-400 0,1 1 0 0,0-1 1168 0,2 1 160 0,2-3 16 0,4-1 16 0,6-1-1360 0,6-1-192 0,7 1-64 0,4-1-32 15,0 1-1072-15,3 3-224 0,3-2-32 0,-1 3-8704 16</inkml:trace>
  <inkml:trace contextRef="#ctx0" brushRef="#br0" timeOffset="11296.99">5430 4333 35935 0,'-2'-3'1600'0,"1"0"320"0,1 3-1536 0,3 0-384 0,0 1 0 0,1-1 0 0,2 2-1376 0,3 1-352 0,5 1-64 16,5-1 0-16,6 3-944 0,2 3-176 0,2-3-32 0,2 0-16 15,0-2-176-15,1 0-16 0,1 1-16 0,2-4 0 0</inkml:trace>
  <inkml:trace contextRef="#ctx0" brushRef="#br0" timeOffset="12174.91">6982 4058 18431 0,'-7'-3'1632'0,"2"0"-1312"0,3 1-320 0,2 2 0 16,1-2-560-16,-1 2-176 0,-1-3-32 0,-3 0-16 0,1-3-48 0,-1-3 0 0,-1 2 0 0,1-3 0 0,0 1 1456 0,0 1 272 0,0 0 64 0,0-2 16 0,-2 2-160 0,1 0-48 0,-2 2 0 0,-1 0 0 0,-1-3 96 0,1 6 16 16,-2 0 0-16,-2 2 0 0,-2 2 128 0,-1 3 16 15,0 1 16-15,-2 1 0 0,0 4-384 0,-1 2-80 16,0 2 0-16,-2 4-16 0,4 1-560 0,0 0 0 15,-1 7 0-15,-1-2 0 0,2 5 0 0,0-1 0 16,2 1-176-16,2-3 176 0,1 0 0 0,1-2 0 0,3-1 0 16,2-2 0-16,1-5 160 15,3 0 32-15,1-6 16 0,2-2 0 0,2-2 96 16,2-2 16-16,2 0 0 0,0-4 0 0,1 0 128 16,2 0 16-16,1-3 16 0,2 2 0 0,0-3-272 0,2-1-48 15,0 2-16-15,1-3 0 0,2-1-144 16,-1 0-144-16,2-2 144 0,-2 3-208 0,0-3 208 0,0 2 0 0,0-2 0 0,-4 0 0 15,1 1 0-15,-2-3 128 0,-3 1 0 0,-1 0-128 16,0 0 560-16,-3-2 0 0,1 0 0 0,-1-1 0 16,-3 0 96-16,1-2 32 15,0 1 0-15,-2 2 0 0,1-1-192 0,-2 4-48 0,0-3 0 0,0 5 0 16,1 1 80-16,-1 2 16 0,0-1 0 16,0 5 0-16,1 3-128 0,-1 0-32 0,3 6 0 0,-1 0 0 0,1 2-256 0,1 1-128 15,1 4 0-15,-1 2 128 0,1 1-128 0,-1 0 0 16,0-2 0-16,-1 4 0 15,0-5 0-15,-3 3-144 0,0-3 144 0,-1 0 0 0,0-1-144 0,-1-2 144 16,0 2 0-16,-1-1-144 16,1-2-208-16,-1-2-32 0,-1 2-16 0,2 1 0 15,0-3-208-15,1-4-32 0,1 3-16 0,1-3 0 16,5-5-1776-16,-1 1-336 0</inkml:trace>
  <inkml:trace contextRef="#ctx0" brushRef="#br0" timeOffset="12508.99">7187 4286 39615 0,'-3'2'1760'0,"0"-2"352"0,0 4-1680 0,1-1-432 0,0-2 0 0,2 1 0 0,-1 2-320 0,0 2-128 0,-1 4-48 0,-2 2 0 0,-1 1-1296 0,1 0-272 0,0-2-48 0,1-1-16 0,0 0 1360 0,1-4 288 15,1 1 48-15,1-5 16 16,0 2-160-16,1-4-16 0,3-3-16 0,-1 0 0 0,3-6 608 0,1-1 192 16,-1 0 0-16,0-5 0 0,0 2 1216 0,0-7 256 15,0-1 64-15,-1-1 0 0,-1-4-96 0,0 1-16 16,0 0 0-16,-2-1 0 0,2-2-768 0,-2-4-144 16,2 1-48-16,0 2 0 0,-2 1-288 0,3 2-64 15,0 1-16-15,0 0 0 0,2 6-288 0,1 0 128 0,0 3-128 16,1 1 0-16,0 4 0 0,-1 0 0 0,2 4 0 15,0 0-192 1,0 4-384-16,1 0-80 0,2-1-16 0,-2 4 0 16,2 0-2048-16,1 2-416 0</inkml:trace>
  <inkml:trace contextRef="#ctx0" brushRef="#br0" timeOffset="13261.8">7715 4014 2927 0,'8'6'0'0,"0"-2"128"0,-3-1-128 0,-1 0 160 0,-2-3-160 0,3 2 0 15,4 2 0-15,4 0 0 0,6 4 528 0,3-1 80 0,3-4 16 0,-4 0 0 16,-1-3-240-16,-2 0-32 0,-1-5-16 0,-2 1 0 0,-2-3 304 16,-3 1 48-16,-3-1 16 0,-2 1 0 0,-3 0 1264 0,-2 0 256 15,-2 2 48-15,-2-2 16 0,-2 0 464 0,-1 1 80 16,-3 0 32-16,-1-1 0 0,-2 1-848 0,0 1-160 16,-2 2-48-16,0 0 0 0,-1 0-656 0,-4 2-144 15,0 2-32-15,-2-2 0 0,0 4-448 0,1 2-80 16,0 0-32-16,2 1 0 0,3 0-416 0,3 2 0 15,-1 1 0-15,3 2 0 16,1 0-272-16,2 1-144 0,1-1-32 0,2 2 0 16,0 2-304-16,3-1-64 0,-1 2-16 0,3 0 0 0,1 3 576 15,2-2 96-15,-1 1 32 0,3 1 0 0,2 2 544 0,0 3 112 16,4 0 32-16,-2-6 0 0,-1-3-304 0,2-1-64 0,5 1-16 0,0-2 0 16,1 1-432-16,0-5-96 0,0-4-16 0,-1 0 0 31,-1-5-144-31,-1-1-48 0,1-3 0 0,-1-1 0 0,1-6 560 0,0-1 0 0,0-3 0 0,1-4 0 15,-1 2 656-15,1-4 144 0,-2-5 32 0,1 0 0 16,-2 1 16-16,-1-2 16 0,1 0 0 0,0-3 0 16,-1 1-464-16,-1-1-80 0,-1 5-32 0,-1-1 0 15,1 5-288-15,-4 4 0 0,0 4 0 0,-3 3 0 16,0 5 208-16,-2 1-64 0,-2-1-16 0,0 4 0 0,-2 0 16 16,-2 0 0-16,1 1 0 0,-2 2 0 15,-1-3-144-15,1 0 128 0,-3 0-128 0,1 0 128 16,1 0-128-16,0 0 128 0,2 0-128 0,0-3 128 0,1 2 0 0,1-2-128 15,2 3 192-15,-1-2-64 0,3 1 48 0,-1 1 0 16,1 1 0-16,0 1 0 0,2 2-176 0,0 2 0 16,-1 3 0-16,0 1 128 0,2 2-128 0,-1 1 0 0,2 4 0 15,2 4 128-15,0 4-128 0,3 1 0 0,-2-4 0 0,1 3 0 16,0-3-224-16,1 1-80 16,1 1-16-16,-2 2 0 0,1-1 48 0,0-2 0 15,-2 2 0-15,1-3 0 0,-2 0 128 16,0 1 144-16,-1 1-208 0,1 1 80 0,-1 3 128 0,1 2 0 15,-1 1 0-15,0 0 0 0,-1 1 144 0,1 0 16 16,0 0 0-16,0 2 0 0,-2-6-160 0,1 1 128 16,1-3-128-16,-4-2 128 0,2-1 64 0,-3-1 0 15,-1 0 0-15,-3-2 0 0,0 1-64 0,-3 1-128 0,-2 0 192 16,-3 3-64-16,-1-3 0 0,-3 4-128 0,-2-3 192 0,-2-1-64 16,-4 0 0-16,-3-3-128 0,-5-1 192 15,-3-2-64-15,-2 0-128 0,-1-3 0 0,-4-3 0 16,1-4 0-16,2-4 0 0,0-2-176 0,2-2 48 0,1-4 0 0,3-2-64 0,1-3-16 15,-2 1 0-15,1-3 0 32,0-6-336-32,-1-2-64 0,2-2-16 0,4-2 0 0,5-1-1760 0,6-1-368 0</inkml:trace>
  <inkml:trace contextRef="#ctx0" brushRef="#br0" timeOffset="13865.85">8442 4004 20271 0,'0'-6'1792'0,"-3"3"-1424"0,1 3-368 0,0 0 0 0,-1 0 4560 0,2 3 848 0,0 0 160 0,-2 4 48 0,1 1-4592 15,-3 2-1024-15,1 4 0 0,0 7 0 0,3 1-384 0,2 0 48 0,3 4 0 0,2 2 0 0,3-1-48 0,1 0-16 0,3-1 0 0,3-1 0 16,-1-3-848-16,0-4-160 0,0 1-48 0,-3-8 0 16,-2-2 560-16,-1-1 128 0,-2-4 0 0,1-4 16 0,-3 0 608 0,-2-4 144 15,1-2 0-15,0-2 0 0,-1-6 896 0,0-1 192 16,-1-3 64-16,0-2 0 0,0 1 256 0,2-5 64 16,-2 0 16-16,2 2 0 0,1-3-720 0,-1-2-160 15,1-2-32-15,1 2 0 0,-1 4-416 0,1 3-160 16,0 4 0-16,-1 6 144 0,0 5-336 0,-1 5-80 0,-1 6-16 15,1 5 0-15,0 5 288 0,0 2-128 0,0 5 128 0,1 3 0 16,0-1 0-16,0-2 0 0,0 2 0 0,1-5 0 16,2-2 0-16,-1-3 0 0,3-2 0 0,0-6 0 15,2-1-304-15,2-3 0 0,2-3 0 0,0-6 0 16,3-1 304-16,1-3 128 0,3-6-128 0,0-2 192 16,2-1 112-16,-1-3 16 0,2-4 0 0,-2-1 0 15,-3 1-80-15,-3-3-16 0,-1 2 0 0,-5 5 0 16,-2 5 112-16,-2 2 32 0,-2 5 0 0,-1 1 0 15,-1 6-240-15,-2 3-128 0,1 2 128 0,0 4-128 0,1 0 0 0,1 6 0 16,1-1 0-16,1 2-192 0,2 2 192 0,2-1 0 16,0 1 0-16,1-4-128 15,0 1 128-15,2-1 0 0,0 3-144 0,1-6 144 16,1 2-176-16,-1-2 48 0,0 0 0 0,-3-1 0 0,1-4 128 0,0 3 0 16,0 1 0-16,0-1 0 0,0 1 0 0,-1 2 0 15,-1 3 0-15,1 1 0 0,1-1 0 0,-2 4 0 16,1 0 0-16,-1 3-128 0,1-3-64 0,-1 2-16 15,-1-2 0-15,-1 0 0 16,3-3-976-16,-4-1-192 0,2 2-32 0,-1-6-15376 0</inkml:trace>
  <inkml:trace contextRef="#ctx0" brushRef="#br0" timeOffset="14365.63">9781 4052 30399 0,'-4'-4'2704'0,"1"1"-2160"0,0 0-544 0,3 1 0 0,0 2 1504 0,1-1 192 0,-1-2 32 0,-1-1 16 0,1-2-2576 0,-1-2-528 0,2 0-112 0,-1 2 0 16,1 0 800-16,1 0 160 0,-2 2 48 0,-2 1 0 0,0 3 160 0,-3 0 48 16,-1 3 0-16,-4 2 0 15,-4 3-496-15,-2 1-80 0,1 1-32 0,-3 2 0 0,-3 4 1312 0,-1 1 272 16,1-1 48-16,1 0 16 0,3-1 304 0,2-2 64 15,4 2 16-15,1-1 0 16,3 0-592-16,5-1-112 0,2 0-16 0,2 2-16 0,5-1-432 0,1-2 0 16,3 1-192-16,2-1 192 15,3-2-480-15,0 2 32 0,4-4 0 16,0-2 0-16,2 0-848 0,0-6-176 0,0 2-16 0,2-2-16 16,-3-2 384-16,0-2 80 0,-1-2 16 0,-2 0 0 0,-3 0 1200 0,-1-4 240 15,-2 0 48-15,-2-2 16 0,-3-1 768 0,-2 1 160 16,0-4 16-16,-2 0 16 0,-1-3 160 0,-1-3 48 0,1 0 0 0,0-3 0 15,1 0-688-15,0 5-128 0,1 1-16 0,-2 6-16 16,1 3-368-16,-1 2-80 16,0 4-16-16,-1 1 0 0,-1 3-112 0,1 3-32 15,-1 1 0-15,0 2 0 0,1 0-192 0,-1 1 0 16,2 2 0-16,0 0 0 0,1 1 0 0,0 0 0 16,2 2 0-16,0 0 0 0,0-1 0 0,0 1 0 15,1-3 0-15,2 4 0 0,-1-3-240 0,2 2-32 0,-1 4-16 0,1 3 0 16,1-1-1248-16,0 4-256 0,-2 2-64 0,2 1 0 31,-1 1-320-31,0-2-64 0,1-3 0 0,1 2-6176 0,3-7-1232 16</inkml:trace>
  <inkml:trace contextRef="#ctx0" brushRef="#br0" timeOffset="14716.57">10785 3910 30399 0,'-2'-4'2704'0,"-1"2"-2160"0,1 1-544 0,-1 1 0 0,2 0 2448 0,1 1 384 0,-1 1 80 0,-2 2 16 0,1-2-2256 0,-3 6-448 0,-1 0-96 0,-2 5 0 0,-2 0-128 0,1 2 0 0,-4 4 0 0,0 1-128 16,-1 2-400-16,-3 0-80 0,-1 3-16 0,-1-3 0 15,-2 3-752-15,-3-3-160 0,1 0-16 0,-3 1-16 16,-2-4 112-16,-1 0 32 0,-2 0 0 0,-1-3-7600 0,-3 0-1504 15</inkml:trace>
  <inkml:trace contextRef="#ctx0" brushRef="#br0" timeOffset="14909.13">10313 3988 13823 0,'1'-11'1216'0,"-2"3"-960"0,1 2-256 0,0 2 0 15,0 4 4480-15,0 0 864 0,0 0 160 0,0 0 48 16,0 0-2864-16,0 0-560 0,2 0-112 0,2 5-32 15,1 2-1280-15,4 4-272 0,2 2-48 0,4 6-16 16,2 3-80-16,3 4-16 0,3 5 0 0,3 0 0 16,4 7-272-16,3-2 0 0,2 1 0 0,-1-1 0 15,1-1-864-15,1-4-224 0,-1-3-64 0,2-2-16912 16</inkml:trace>
  <inkml:trace contextRef="#ctx0" brushRef="#br0" timeOffset="21114.51">14005 3774 16575 0,'-7'-4'1472'0,"1"1"-1168"0,2 1-304 0,3 1 0 0,1 1-272 0,-3-4-112 0,-2 2-32 0,-5-4 0 0,-1-4-1440 0,-4 1-304 0,2-1-48 0,0 4-16 0,5-1 1376 15,-2 2 272-15,4 1 48 0,1 0 16 0,2 4 1456 0,2 0 288 0,0 0 64 0,1 4 16 0,0 0 832 0,-1 1 160 16,1 2 48-16,0 2 0 0,0 1 80 0,1-1 0 15,1 4 16-15,-1-1 0 16,3 2-416-16,-1 1-96 0,2-3-16 0,-2 4 0 16,2 3-464-16,0 0-112 0,0 4 0 0,0 1-16 15,-1 2-624-15,0 0-112 0,-2 3-16 0,-1 5-16 0,0 7-560 16,-1 6 0-16,-2 4 0 0,-2 2 0 0,1-2 0 0,-4-4 0 0,2-5 0 0,-1-5 0 16,-1-2 0-16,-1-1-176 15,0 2 176-15,-2-4-160 0,0 2-32 16,-1-2-16-16,0-4 0 0,0 1 0 0,1-7-240 0,-1-2-32 15,3-3-16 1,2-6-10976-16,5-5-2208 0</inkml:trace>
  <inkml:trace contextRef="#ctx0" brushRef="#br0" timeOffset="21676.33">13734 3780 37775 0,'-6'-9'1664'0,"4"3"368"0,0 1-1632 0,2 0-400 16,3 4 0-16,-1-1 0 0,1-2-288 0,2-1-144 0,2-2-16 0,4-6-16 0,3 1 96 0,0-2 32 0,0 2 0 0,0 0 0 0,0 2 608 0,0 0 128 0,1-1 32 0,1 1 0 0,2 0-272 0,0 0-160 0,2 4 192 0,0-4-192 0,0 4 320 0,1 1-64 16,2 3 0-16,3 0 0 0,0 2 80 0,0 0 16 15,0 4 0-15,1-2 0 0,0 4-32 0,-1 1 0 16,0 0 0-16,0-2 0 0,0 1-128 15,4 0-16-15,2-1-16 0,1 0 0 0,1 1-160 16,-3 1 0-16,0-1 0 0,-3 1 128 0,-3 2-128 0,-4 3 0 16,-4 2 0-16,-4 2 128 0,-5 5 0 0,-4-1 0 15,-5 4 0-15,-3-1 0 0,-2-1 0 0,-3-2 0 16,-3 1 0-16,-4 1 0 0,-2-3-128 0,0-2 0 16,-3 1 0-16,1-3-176 0,0 1 176 0,-1-3 0 15,1-2 0-15,1 0 0 0,1 1 0 0,1-2 0 16,1-2 0-16,0 0 0 0,2-2 0 0,-2-2 0 15,-1 0 160-15,-2 1-160 0,0-4 144 0,-2 2-144 16,-4-3 128-16,-1 0-128 0,-3-3 0 0,0 2 0 0,0-4 0 0,-3 1 0 16,0-2 0-16,0-1 0 0,1 0 0 0,-1 1 0 15,1-2 0-15,1 1 0 0,2 4 0 0,3-1 0 16,3 1-368-16,3 3 0 0,6 0 0 0,3 0-17936 16</inkml:trace>
  <inkml:trace contextRef="#ctx0" brushRef="#br0" timeOffset="22818.59">15318 2863 9215 0,'-5'0'816'0,"1"0"-656"0,-3 0-160 0,2 0 0 0,3 0 2960 0,1 0 560 0,-2 1 128 16,-2 1 0-16,-2 1-1600 0,-3 0-320 0,-1 1-64 0,0 2 0 0,0 1-688 0,1 1-128 0,1 3-16 0,0 4-16 0,1 1-624 0,-3 3-192 0,-1 3 0 0,0 3 0 0,-3 3 0 0,-1 1 0 15,-4 7 0-15,-1 1 0 0,-3 7 0 0,-2 1 0 0,-5 5 0 0,-1-3 0 16,2-2 304-16,-2-3-48 0,-2 4-16 0,0-4 0 16,3-2 752-16,1 3 160 15,2 0 16-15,4 1 16 0,4-3-384 0,7 4-80 16,4 2-16-16,5-3 0 0,6-2-384 0,4-1-64 0,3 2-32 0,3-2 0 16,3 1-224-16,5 3 0 15,4 5 128-15,6 6-128 0,6 5-528 16,5-1-160-16</inkml:trace>
  <inkml:trace contextRef="#ctx0" brushRef="#br0" timeOffset="28260.51">15388 3549 18431 0,'-4'-6'1632'16,"1"2"-1312"-16,2 1-320 0,1 3 0 0,0 0 1392 0,0-2 208 16,-1-2 32-16,-1 1 16 0,-1-4-528 0,-1-1-96 0,2 2-32 0,-1 2 0 0,2 0 128 0,0-1 32 0,0 4 0 0,-1-1 0 0,2-1-176 0,0 3-16 0,0 3-16 0,0-3 0 0,2 2-560 0,-1-2-128 0,0 4 0 0,0-2-16 15,2 4-96-15,-1 1-16 0,0 0 0 0,0-1 0 0,-1 3 240 0,2-2 32 16,-2 8 16-16,1-3 0 0,3 4-64 0,-1 1-16 16,1 2 0-16,1 2 0 0,2-1-48 0,0 2-16 15,3 3 0-15,2 0 0 16,-1 1-112-16,3-4-32 0,0 3 0 15,0-7 0-15,0 2-128 0,1-6 0 0,0 1 0 0,0-5 0 16,0-2 0-16,-1-4 0 0,-2 2 0 0,1-3 0 16,-3-3 0-16,0 0 0 0,-2-3 0 0,1 1 0 15,-2-2 0-15,0-2 0 0,-1-4 0 0,-1 0 0 0,2-1 0 0,-2-3 0 0,1-1 0 0,0-2 0 16,-1 0 0-16,-1-1 0 0,1 0 0 0,-1-1 0 16,0 6-192-16,-2 2 192 0,2 3-192 0,0 2 192 15,2 3-128-15,-1 6 128 0,0 3 0 16,0 2 0-1,2 3 0-15,-1 2 0 0,2 6 0 0,0-1 0 0,1-2 176 16,3 3-48-16,-2-5-128 0,0 0 192 0,0-4-192 16,2 0 0-16,-1-1 0 0,-1-3 0 0,1-1 0 0,-1 0 0 0,2-4 0 0,-2-1 0 0,1-1 0 0,-1-1 0 31,2-2 0-31,-2-2 0 0,0 2 0 0,0-2-288 16,-1 0 64-16,-1 1 16 0,-1 0 208 0,-1-2-192 15,-2 3 192-15,0-3-192 0,-3 2 192 0,0 0 208 16,0-1-32-16,-1 0-16 0,1 0 96 0,0-2 0 15,0 0 16-15,2-2 0 0,0 0-80 0,0 0-32 16,0-2 0-16,2-1 0 0,1-3-160 0,1-2 0 16,1-1 0-16,-3 3 128 0,1-2-128 0,0 0 0 15,1-3 0-15,0-1 0 0,-2-3 0 0,0 2 0 16,0-2 0-16,-2 0 0 0,-2 3 0 0,0 2 0 0,-4-1 0 0,0 5 0 16,-2 3 0-16,-1 0 0 0,-1 3-176 0,-1 2 176 15,-1 1-272-15,0 1 16 0,1 4 16 0,1-2 0 31,0 3-640-31,1-2-128 0,3 0-16 0,-1 0-16 16,2-3-912-16,0 2-176 0,1-2-48 0,1-3 0 16,1 2-320-16,1-3-64 0,1-1 0 0,-1 1-4608 0,0 0-896 0</inkml:trace>
  <inkml:trace contextRef="#ctx0" brushRef="#br0" timeOffset="28948.58">16628 3794 28559 0,'-1'-5'2544'0,"1"2"-2032"0,0 3-512 0,-2 0 0 0,2 0 304 0,-1 0-48 0,0-2 0 0,-2 1 0 0,1-2-496 0,-2-1-96 0,1 2-32 0,-1-2 0 0,1 4 112 0,1 0 0 0,-2 0 16 0,1 1 0 16,-1 4 240-16,-1-1-144 0,0 2 144 0,-1 0-128 31,-3 4 256-31,0 3 48 0,-2-1 16 0,0 0 0 16,1-2 704-16,-1 3 160 0,-1 3 32 0,-3 2 0 0,0 2-208 15,-1-1-48-15,1 3 0 0,-1-2 0 0,0 2-128 0,0 3-48 0,2-4 0 0,0 1 0 16,0 0-400-16,0 1-64 15,2-1-32-15,2-4 0 0,4 2-160 0,1-4 0 0,2 3 0 0,3-6 128 0,3 2 64 16,2 1 16 0,1-3 0-16,3-1 0 0,1 0-208 0,2-1 144 0,0 1-144 0,3-6 128 0,1 0-128 15,2-1 0 1,0 0 0-16,2-4 0 0,1 2 0 0,0-1 0 16,0-2 0-16,-1 0-176 15,1 0-624-15,-3 0-128 0,0 0-32 0,-2-2-15168 0</inkml:trace>
  <inkml:trace contextRef="#ctx0" brushRef="#br0" timeOffset="29283.78">16247 4129 44223 0,'-6'-4'1968'0,"2"3"400"0,0-2-1904 0,3 3-464 0,1 0 0 0,1 0 0 0,1 3 160 0,-1-3-160 0,1 0 160 0,2 0-160 0,4-3-128 0,-8 3-128 0,21-3-32 0,-7 0 0 16,4 0-160-16,1-4-16 0,6 1-16 0,1 0 0 0,-2 0 96 0,3 0 32 16,4-1 0-16,2 1 0 0,3 0 16 0,2 0 0 15,4 0 0-15,0 1 0 16,-1 0-944-16,-2 1-192 0</inkml:trace>
  <inkml:trace contextRef="#ctx0" brushRef="#br0" timeOffset="30608.47">17312 2807 28559 0,'-3'0'2544'0,"0"2"-2032"15,-1 1-512-15,1 2 0 0,1 0 2560 0,2 1 432 0,-1 0 80 0,-1 4 0 0,1 9-2288 0,-1 7-464 0,2 2-80 0,0 4-32 0,0 2-208 0,2-2 0 0,-1 2 0 0,2-2 0 0,-1-1-400 0,0 4 16 0,0 1 16 0,1 1 0 0,-1 5 80 0,-1 2 16 16,2 1 0-16,-2 2 0 0,0 4 432 0,-2-1 96 16,0 4 0-1,-2 6 16-15,-2 12 176 0,0-3 48 0,-1 0 0 16,0-4 0-16,2-11-304 0,-1-3-64 0,3-4-128 0,1-4 192 15,3-7-192-15,1-3 0 0,2-7-144 0,1-3 144 16,1-4-1200-16,2-4-144 0</inkml:trace>
  <inkml:trace contextRef="#ctx0" brushRef="#br0" timeOffset="46614.57">19901 3963 19343 0,'1'-6'1728'15,"2"0"-1392"-15,0 3-336 0,0 3 0 0,1 0 1360 0,-1 0 208 0,4-1 32 0,2-1 16 0,4-2-848 0,2 1-160 0,-1 1-32 0,0 4-16 0,-2 2-1008 16,-3 1-192-16,-1 1-32 0,-2 0-16 0,-3 2-400 0,0-2-64 0,1-2-32 0,-3 2 0 0,1 0 1184 0,1 0 176 16,-2 0 64-16,1 1 16 0,1-4 1232 0,1 4 256 15,1-1 48-15,-2 2 16 0,4 2-288 0,-1 0-64 16,2 5-16-16,1 1 0 0,1 6-608 0,4 4-112 16,-3 5-16-16,0 1-16 0,1 3-320 0,0 2-64 15,0-1-16-15,-4-1 0 0,1-1-128 0,-2-5-32 0,-2-1 0 16,-1-2 0-16,0 2-128 0,-2 1 128 0,-1-1-128 15,-2-3 128 1,-1 0-896-16,-1-3-192 0,0-3-48 0,-4-3-14544 0</inkml:trace>
  <inkml:trace contextRef="#ctx0" brushRef="#br0" timeOffset="51229.71">20861 3252 8287 0,'-2'-2'736'0,"1"0"-592"0,0 2-144 0,1 0 0 15,0 0 736-15,0 0 112 0,0-2 32 0,-1-1 0 0,-1 2-320 0,1-4-64 0,0 4-16 0,0-3 0 0,1 2-144 0,-2-1-16 0,2 2-16 0,0-1 0 16,2-1 640-16,-2 2 128 0,1 1 16 0,0-3 16 16,0 3 560-16,1-3 96 0,-1 3 32 0,0-3 0 15,-1 3-336-15,0-2-64 0,0 2-16 0,0-1 0 0,-2 1-288 16,-1 1-48-16,-1 1-16 0,0-2 0 0,-3 3-160 0,0 0-32 15,0 0-16-15,-2-2 0 0,0 4-416 0,1-4-80 16,-1 2 0-16,0-1-16 0,1 2-96 0,-2-4-16 16,1 1 0-16,-1-1 0 15,1 0 96-15,0 3 16 16,0-3 0-16,-1 0 0 0,1 0-48 0,0 2-16 0,0-1 0 16,-2 4 0-16,1 2-80 0,-1-1-16 0,-2 1 0 0,0-1 0 0,-1 4-144 0,-1 0 0 15,0 1 0-15,1-1 0 0,-1-2 0 0,1 3 0 16,1-4 0-16,1 2 0 0,1-2 0 0,3 2 0 0,-1-3 0 15,3 1 0-15,1 2 0 0,0-3 0 16,0 2 0-16,1 0 0 0,2-1 0 0,-1 1 0 0,1-2 128 16,1 2-128-16,-1 0 0 0,2 0 0 0,0 1 0 15,2-3 128 1,-1 4-128-16,1-3 160 0,2 4-160 0,1 2 160 16,-1-4-160-16,-1-1 0 0,0 0 0 15,1 0 0-15,1 1 0 0,-1-1 0 0,1 2 128 0,2-4-128 16,-2 4 0-16,1-4 0 0,-1 1 0 0,0 0 128 0,1-1-128 0,-1 0 0 0,1 3 0 0,1-3 0 15,0 4 0-15,-1-4 0 0,1 4 0 0,-1-4 0 16,1 3 0-16,0-3 0 0,0-2 0 0,1 2 0 0,0-2 0 16,2-1 0-16,1 2 128 0,-2-3-128 15,1 0 0-15,0 1 0 0,0 0 0 0,0-1 128 0,0 0-128 0,-1 1 0 16,1 0 0-16,-1-3 0 0,1 3 0 0,-1-2 0 31,-1 1 0-31,1-2 0 0,0 0 0 0,-1 0 0 0,0 0 0 0,0 0 0 0,2-2 0 0,-1 1 128 16,1-2-128-16,-2 1 0 0,1 1 0 0,0-2 0 15,-1 1 128-15,2 0-128 0,0-1 0 0,-1 0 0 16,1-1 0-16,-2 2 128 16,2-2-128-16,0-2 0 0,0 1 0 0,0 0 128 15,-1 0-128-15,-1 2 0 0,2-4 0 0,0 1 128 0,0-4-128 16,-1 2 0-16,0 0 0 0,0-2 0 0,1 2 0 0,-1-2 0 0,0 0 128 16,0 1-128-16,0-1 0 0,-1-2 0 0,0 3 0 0,-1-1 0 15,-1 0 0-15,-1 1 0 16,-1 0 0-16,-1 2 0 15,-2-2 0-15,0-1 0 0,-2 1 0 0,1 2 0 0,-1-2 0 0,-2 1 0 0,2 0 0 16,-2-2 0-16,1 4 0 0,-1-4 0 0,2 2 0 0,-1-2 128 16,-1 1-128-16,1 2 128 0,1-5-128 0,-2 3 128 15,2-1-128-15,0-3 0 16,-1 1 0-16,1 0 0 0,-1 0 0 0,-1-2 0 0,0 0 0 0,-1 2 0 16,-1-1 0-16,-1 1 0 0,-1 2 0 0,-1-2 0 0,-1 2 0 0,-2 0-176 31,0 1 176-31,-3 3-128 0,-2 0 128 0,-2-2-208 0,-1 3 80 0,1 2 128 0,-2-1 0 0,-1 2 0 31,1-1 0-31,1 2 0 0,1 1 0 0,1 0 0 0,1 0 0 16,-1 1 0-16,5-1 0 0,-2 0 0 15,2 0 0-15,1 3 0 0,2-3 0 0,1 0 0 16,-1 0 0-16,2 0 0 0,0 2 0 0,0-1 0 16,1 2 0-16,-2 0 0 0,1 2 0 15,0 3 0-15,-3-2 0 0,0 3 0 0,0 1 0 0,0-1-272 0,-2 4 64 16,-2-1 16-1,0 2-384-15,1 1-80 0,0-3-16 0,1 2-11168 0,3 0-2224 16</inkml:trace>
  <inkml:trace contextRef="#ctx0" brushRef="#br0" timeOffset="51750.07">21169 2848 12895 0,'-5'-4'576'0,"2"2"112"0,1 2-560 0,-1 0-128 0,2 0 0 0,0 0 0 0,-1 2 0 0,0-2 0 0,-3 4 0 16,-1-2 128-16,-2 4 240 0,0-2 32 0,0 2 16 0,-2 0 0 0,2 2 512 0,-1 1 96 0,2-3 32 0,-2 0 0 0,0 1 384 0,1 2 80 0,-1 0 16 0,-1 1 0 15,0-1 256-15,0 4 48 0,1-1 16 0,-1 1 0 16,-1 3-464-16,1 0-96 0,-2 2-16 0,0 4 0 16,-3 4-576-16,-1 3-128 0,-1 5-32 0,-2 5 0 15,0 2-128-15,-2-1-32 0,0 5 0 0,-2-1 0 16,3 1 16-16,-1-2 0 0,0-2 0 0,2 1 0 0,-1 1-128 0,0-1-16 16,2-1-16-16,0 0 0 0,1 0-240 0,1-3 0 15,0-2 0-15,1-3 0 0,0 0 0 0,1-5-160 16,1 0 160-16,-1-3-128 15,1-3-752-15,0-2-144 0,2-1-16 0,1-3-16 16,2-4-560-16,-1-4-112 16,3-2-32-16,1-1-12768 0</inkml:trace>
  <inkml:trace contextRef="#ctx0" brushRef="#br0" timeOffset="52818.96">20653 2876 22111 0,'-10'3'1968'16,"3"-3"-1584"-16,3 1-384 0,3 1 0 0,1-2 992 0,-2 0 112 0,-1 0 32 0,-5 3 0 0,0-3-304 0,0 1-64 0,1 2-16 0,1-3 0 15,2 0-496-15,1 2-80 0,2-2-32 0,0 0 0 0,0 0-144 0,1 0 128 16,-2 0-128-16,2 0 128 0,-1 1 576 0,0-1 128 0,0 3 0 0,1-3 16 0,0 0 96 0,0 0 16 15,0 0 0-15,0 0 0 0,0 0-256 0,0 0-32 16,0 0-16-16,0 0 0 0,0 0-304 0,16 12-64 0,-9-14-16 0,2 2 0 16,1-3-128-16,2 2-16 0,1-3-128 15,0 2 192 1,2-2-192-16,1 2 128 0,-1-1-128 0,1 2 0 0,0 1 128 0,0 0-128 16,-1 0 0-16,1-3 0 15,1 6 160-15,-1-3-160 0,2 0 160 0,-1 1-160 16,0 2 192-16,1-3-48 0,-1 2-16 0,0-2 0 0,2 4 0 0,-1-4-128 0,1 1 192 0,-2 1-64 15,-1 1-128-15,2-3 128 0,-1 4-128 0,-2-4 128 16,1 0-128-16,-3 0 0 16,1 0 0-16,-2 0 0 0,0 0 0 0,-1-3 128 0,-3 2-128 0,0 1 128 15,-1-4 0-15,1 3-128 0,-1 0 192 0,-2-3-64 16,0 2-128-16,-1-1 0 16,-1 2 0-16,1-2 0 15,0 0 128-15,-3 0-128 0,0 1 0 0,2 0 128 0,-3-1-128 0,1 0 0 16,-1 1 144-16,0 1-144 0,0-2 0 15,0 1 0-15,0 0 0 0,-1 0 128 0,-1 2-128 16,0-3 128-16,1 2-128 0,-2-1 128 0,1-1-128 0,-1 2 176 16,1-1-176-16,-1-2 192 0,1 0-192 0,-1 2 128 15,1-2-128-15,-2 1 128 0,1 0-128 0,-4-2 160 16,2 1-160-16,0 0 160 0,1-2-160 0,-3 2 160 16,1-2-160-16,-1 0 160 0,1 2-160 0,-2-2 128 15,-1 0-128-15,2 0 128 0,0 0-128 0,-1-1 0 16,0 1 0-16,-1 0 0 0,0 2 0 0,-1-2 0 0,0 3 0 0,-1-2 0 15,0 3 0-15,0 0 0 0,-1-2 0 0,-2 4 0 16,2 0 0-16,-1-2 128 0,0 2-128 0,-2 0 0 16,1 2 0-16,2-2 128 0,0 0-128 0,0 1 0 15,3-1 0-15,0 0 0 0,3 0 0 16,1 0 0-16,0 0 0 0,4 0 0 0,1 0 0 16,1 0 0-1,4 0-368-15,1 0-96 0,3 0-32 0,2-1 0 16,2 2-688-16,3-1-144 0,2 3-16 0,2-3-16304 0</inkml:trace>
  <inkml:trace contextRef="#ctx0" brushRef="#br0" timeOffset="53715.9">21133 2411 18431 0,'-5'-2'1632'0,"0"0"-1312"0,2 4-320 0,2-2 0 0,1 0 416 0,0 0 16 0,-1 0 0 0,-3 0 0 0,-1-2-160 0,1 2-16 0,1 0-16 0,0-2 0 0,2 2 240 0,0 0 48 0,1 0 16 0,1 0 0 0,0 0 224 16,1-2 32-16,-1 2 16 0,1 2 0 0,-2-2 848 0,0 0 192 15,0 0 16-15,0 0 16 0,0 0-160 0,19 9-16 16,-13-6-16-16,3 0 0 0,-1 1-832 0,3-1-160 16,3 0-48-16,0 3 0 0,-1-2-400 0,3 2-96 15,2 1-16-15,-1 2 0 0,-1 0-144 0,1 2 0 0,2 0 0 16,-3 1 128-16,-2-2-128 0,2 4 0 0,2 4 0 0,3 2 0 15,0 5 0-15,1 1 0 16,-1 2 0-16,2 3 0 0,-2 0 0 0,0 4 0 0,-1-1 144 0,-2 1-144 16,-2 1 0-16,-1-2 128 0,-4 3-128 15,-2 2 0-15,-2 2 0 0,-3-1 0 0,-2 9 0 0,0-1 128 16,-1 3-128-16,-1 2 176 0,1 1-176 0,-1-2 192 16,0-4-16-16,0-1 0 0,1 2 0 0,1-3 0 15,-2 5-176-15,0 0 192 0,1 3-192 0,-1 2 192 16,1-2-192-16,-1-7 0 0,0 0 0 0,1-8 128 15,-1-7-128-15,0 0 192 0,-1-1-192 0,0-3 192 16,-2-3 64-16,0 1 32 0,-1 0 0 0,0 1 0 16,-1-3-96-16,-1 0-32 0,0 1 0 0,-3-3 0 15,1-2-160-15,-2 1 0 0,-1-2 0 0,-3 1 0 0,-2-2 0 0,-1-2-256 16,-3 0 64-16,-4-1 16 16,1 1-432-16,-6 0-96 15,-3 3 0-15,-4-3-16 0,0 0-336 0,1-4-64 0,-1-2-16 0,1-4-16464 16</inkml:trace>
  <inkml:trace contextRef="#ctx0" brushRef="#br0" timeOffset="59694.07">16529 2208 8287 0,'-4'0'736'0,"2"0"-592"0,1 0-144 0,1 0 0 0,0 0 704 0,0 0 96 0,0-2 32 0,-3 2 0 0,2-4 112 0,-2 2 16 0,2-2 16 0,0 0 0 0,0 2-272 0,-2-2-48 0,2 2-16 0,-3 2 0 0,2 0-80 0,-2 0-32 16,0 2 0-16,-1-1 0 15,2 2 432-15,-2 1 64 16,1 0 32-16,-1 1 0 0,0 0-608 0,0 2-112 16,0-1-16-16,0-1-16 0,-1 1 112 0,0 3 32 15,0-3 0-15,0 1 0 0,-2 4 80 0,2-1 32 16,-1 0 0-16,-1 2 0 0,-1 2 192 0,1 1 32 16,-2 3 16-16,0-2 0 0,0 3-352 0,0 1-80 15,-2 1-16-15,1-1 0 0,-2 2-352 0,2 0 0 16,0 0 0-16,1-1 0 0,3-3 0 0,-1-2 0 0,3 1 0 15,-1-1 0-15,1 0 384 0,3-2 48 0,-1 1 16 16,2-2 0-16,1 2-64 0,1-5 0 16,2 2 0-16,1-3 0 0,2 1-384 0,1 0 0 0,2-1 0 0,-1 0 0 15,4 1 0-15,-1-1 0 0,1 2 0 16,0 1 0-16,2 1-304 0,0-1-32 0,-1 4-16 16,0-3 0-16,-1-1-1808 15,0-2-352-15,1 0-80 0,-2 0-9568 0</inkml:trace>
  <inkml:trace contextRef="#ctx0" brushRef="#br0" timeOffset="60580.6">16695 2427 14735 0,'0'0'1312'0,"0"0"-1056"0,0 0-256 0,0 3 0 0,0-3 544 0,0 1 48 0,1 1 16 0,-1 1 0 0,0 3 352 0,1 0 64 16,-1 2 0-16,0 0 16 0,1 2-528 0,-1-2-96 0,2 3-32 0,-2-1 0 0,1-3-384 0,-2 4 128 0,1-1-128 0,0 0 0 0,0-1 0 0,-2-2 0 0,0 2 0 0,1 1 0 15,-2-2-688-15,1 2-112 0,-2-2-32 0,0 0 0 16,1-2-336-16,-1 1-80 0</inkml:trace>
  <inkml:trace contextRef="#ctx0" brushRef="#br0" timeOffset="60897.68">16676 2259 10127 0,'-1'-9'896'0,"0"6"-704"0,1-3-192 0,0 3 0 0,1 2 784 0,-1 1 128 0,1 0 32 0,0 0 0 16,1-3-672-16,0 1-128 0,-1 1-16 0,1 1-128 16,-2 1-1312-16,0 1-368 0,0 2-80 15,0-4-16-15,0 0 1392 0,0 0 384 0</inkml:trace>
  <inkml:trace contextRef="#ctx0" brushRef="#br0" timeOffset="61603.04">16801 2153 7359 0,'-2'0'656'0,"0"2"-528"0,2-2-128 0,0 0 0 0,0 0 800 0,0 0 128 0,0 0 32 0,-1 0 0 0,1 0 272 16,-1 0 64-16,1-2 16 0,0 2 0 0,0 0 192 0,0 0 32 0,0 0 16 0,18-20 0 0,-10 14-320 0,-2 2-64 0,1-2-16 0,2 0 0 0,0 2-256 0,-1 2-64 0,0 2-16 0,-2 0 0 0,0 3-576 0,-1 2-112 0,0 5-128 0,-2-3 176 0,0 6 16 0,-2-1 16 15,1 3 0-15,-1 1 0 0,-1 0-208 0,1-2 128 16,-1 1-128-16,0 1 0 0,0-3 208 15,0 2-48-15,1 1-16 0,-1-1 0 0,2-1 288 0,-2 1 48 16,-2 1 16-16,2-4 0 16,0 2-16-16,0-2 0 15,0 2 0-15,2 0 0 0,-2-1-96 0,1 0-32 0,0 3 0 0,0-1 0 16,1 1-352-16,-1 0 0 16,1-1 0-16,0 1 0 0,-1-2 0 0,0 2 0 0,-1 1 0 15,0 3-128 1,-1-4-608-16,0 3-112 0,-1-3-32 0,-1 2 0 0,-1-2-976 0,-2 1-208 0,0-3-48 15,-3 2-5920-15,0-3-1184 0</inkml:trace>
  <inkml:trace contextRef="#ctx0" brushRef="#br0" timeOffset="63136.68">19688 1988 3679 0,'0'-3'320'0,"0"0"-320"0,0 2 0 0,0 1 0 0,-1 0 1024 0,0 1 144 0,-2-1 32 0,-2 0 0 0,-1 0 272 0,-1 3 64 0,-4 0 16 0,-2 3 0 0,0 3-752 0,-2-1-160 0,-1 3-16 16,1-1-16-16,4-4 320 0,-3 4 64 0,-1-2 16 0,-2 6 0 16,0-2 592-16,-2 4 112 0,2-2 16 0,0 3 16 15,1-1-352-15,0 0-80 16,1 3-16-16,0 1 0 0,1 1-880 0,1-1-176 0,-1 2-48 0,3 0 0 16,0 0-192-16,0 3 0 0,3 0 0 15,1-3 0-15,1 0 0 0,1 2 0 16,1 3 0-16,3-5 0 0,1 3 0 0,2-3 0 0,1-4 0 15,3 0 144-15,3 3-528 0,3-4-96 16,1 1-32-16,5-2 0 16,-1-4-1360-16,3-1-288 0,1 0-48 0,1-3-8608 0</inkml:trace>
  <inkml:trace contextRef="#ctx0" brushRef="#br0" timeOffset="63558.23">19808 2304 19343 0,'-3'0'1728'0,"0"2"-1392"0,3-1-336 0,0 2 0 0,0-3 1024 0,1 1 144 0,-1 2 32 0,0 3 0 0,2 0-240 0,-1 3-64 0,3 0 0 0,-1-1 0 0,3 3-592 0,1-1-128 0,-1 0-32 0,1 0 0 0,1 0-992 0,-2-2-208 0,-1 1-32 0,1-2-6384 0,-1 3-1264 0</inkml:trace>
  <inkml:trace contextRef="#ctx0" brushRef="#br0" timeOffset="63983.2">19900 2058 35935 0,'-8'-4'3200'0,"2"1"-2560"0,4 3-512 0,2 0-128 0,0 3 208 0,-1-3 32 0,-2-3 0 0,-1 2 0 0,-1-1 320 0,0 2 64 0,2-4 16 16,0 4 0 0,3-3-1872-1,0 3-368-15,1 0-80 0,1 0-16 0,1 3-1728 0,0-3-352 0,2 0-64 0,-1 0 0 0</inkml:trace>
  <inkml:trace contextRef="#ctx0" brushRef="#br0" timeOffset="64586.13">19944 1877 28559 0,'-2'2'2544'0,"-1"-2"-2032"0,3 0-512 0,0 0 0 0,2 0 256 0,-1 0-32 0,-1 0-16 0,1 2 0 0,-1 0 784 0,3 1 160 0,0-3 16 0,-3 0 16 0,0 0-512 0,0 0-96 0,24 5-32 0,-17-3 0 0,3 1-208 0,1 0-32 16,0 0-16-16,3 0 0 0,-2 1 80 0,2 1 16 15,0 0 0-15,-1 4 0 0,1-1 0 0,-2 2 0 16,0 0 0-16,0 2 0 0,-1 1-96 0,-1 0-16 15,-2 2 0-15,0 1 0 0,-2 0-144 0,-1 1-128 0,0 1 192 16,-3-2-192-16,2 5 128 0,-3 1-128 0,0 2 0 0,-2 4 0 16,-1 3 144-16,-3 4-144 0,-1 3 0 0,-2-1 144 15,-1 2-144-15,0-5 0 16,-1-4 0-16,-1 1 128 0,-1-5-128 0,1 2 0 0,-2 1 0 0,-1 2 128 16,-1 0-128-16,-2 1 0 0,0-4 0 15,-2 1 0-15,1-1 0 0,0-6 0 16,1-3-192-16,0-3-11968 0,1-6-2400 15</inkml:trace>
  <inkml:trace contextRef="#ctx0" brushRef="#br0" timeOffset="112305.45">12333 3175 32255 0,'-3'-5'2864'0,"0"4"-2288"0,2-1-576 15,0 2 0-15,2 0 1280 0,-1 0 128 0,-1-3 48 0,-1 0 0 0,2-1-960 0,-1-2-192 0,1-1-48 0,0 1 0 0,3 3-400 0,-2-4-96 0,1 5-16 0,0-1 0 0,0 2-1280 0,-1 2-256 0,1 2-48 0,0 1-16 16,-1 4 656-16,1 2 128 0,-1 5 32 0,0 1 0 0,-1 6 2064 0,0 3 432 0,-1 1 80 0,-2 5 0 16,0-1 0-16,-1 1 0 15,-1-2 0-15,-2 5 0 0,-1-2-608 0,-2 2-128 0,0 1-32 16,-2 6 0-16,-2 0-368 0,0 1-80 0,-1 5 0 0,-1-3-16 0,3 0-304 15,1-2 160-15,1-4-160 0,2-3 128 0,3-5-128 0,1-1 0 16,1-1 0-16,3-5 0 0,0 1-128 0,1-8-16 16,0 0 0-16,2-3 0 15,2-1-96-15,2-2-16 0,0-3 0 0,2-4 0 32,0-3-1376-32,1-6-288 0</inkml:trace>
  <inkml:trace contextRef="#ctx0" brushRef="#br0" timeOffset="112654.4">12774 3214 5519 0,'-16'6'496'0,"3"-2"-496"0,2-1 0 0,4 0 0 16,3-1 5552-16,1-2 1008 0,1 4 208 0,-3-3 32 15,-2 4-5072-15,-6 1-1024 0,3 4-208 0,2 0-48 16,-1 5-448-16,3 1-208 0,1 4 16 16,0 5 0-16,1 3 720 0,-1 2 160 15,0 7 16-15,0 0 16 0,0-1 384 0,-1 7 80 0,-1 3 16 0,-2 3 0 0,1-2-816 0,-4 1-176 16,2-4-16-16,-1-2-16 0,0-5-176 0,1-2 0 15,-1-3 0-15,0-3 0 0,1 2-192 16,2-5-64-16,1-1 0 0,2-3-16 16,3-3-160-1,-1-1-16-15,3-2-16 0,0-3 0 0,2-1-1376 16,-1-4-272-16,0-3-48 0,-1-2-11600 0</inkml:trace>
  <inkml:trace contextRef="#ctx0" brushRef="#br0" timeOffset="112988.69">12007 2994 28559 0,'-5'-10'2544'0,"1"4"-2032"16,2 2-512-16,1 1 0 0,1 3 2944 0,0 0 512 16,1 3 80-16,1-1 32 0,3 0-2752 0,1 0-560 15,4 4-96-15,4-2-32 0,2 5 208 0,1-3 48 0,3-1 0 0,4 0 0 16,3-2-240-16,4 0-144 0,5-6 192 0,4 0-192 16,5-4 336-16,9-1-32 15,11 0-16-15,4-4 0 0,5 2-144 0,0-5-16 0,3 2-128 16,0-3 192-16,3 3-32 0,3 1-16 0,0 3 0 0,-4 2 0 31,-6 1-528-31,-2-3-96 0,1 2-32 0,-3 4-19216 0</inkml:trace>
  <inkml:trace contextRef="#ctx0" brushRef="#br0" timeOffset="138213.19">12625 5563 24879 0,'-2'-3'2208'16,"0"0"-1760"-16,2 3-448 0,0 0 0 0,2 0 992 0,-1-1 112 0,0 1 32 0,2-3 0 0,-1 0-1584 0,2 0-320 0,1-1-64 0,0 0-16 0,-2 0 480 0,1 1 112 15,-3 2 0-15,1-3 16 0,-4 2 1072 0,0-1 192 0,-3 2 64 0,-2 1 0 0,-3 0 608 0,-4 0 128 16,-3 4 32-16,-2-2 0 15,2 2-880-15,-4 0-160 0,-5 2-48 16,-1 0 0-16,-4 3-576 0,-1-2-192 0,-2-1 128 0,2 3-128 0,4-1 0 0,-2-2 0 16,-1 2 0-16,1-1 0 0,3 0 0 0,0 2 0 0,2-2 0 15,2 2 0-15,0-2 0 0,2 2 0 0,2-1 0 16,-1 2 0-16,1 0 0 0,1 3 0 0,0-4 0 16,1 4 0-16,5-4 0 0,-2 0 0 15,3 1 0-15,1-1 0 16,4 1 0-16,1 0 0 0,3-3 0 0,2 2 0 0,3-3 320 0,3-4-64 0,3 5 0 0,5-6 0 15,4 3-128-15,5-3-128 0,4 0 144 0,4-1-144 16,1-1 208-16,4 0-48 0,1-1-16 0,1-1 0 16,2 0-144-16,-2-1 192 15,2 0-192-15,-2 0 192 0,1 0-192 0,-1 0 128 16,-4 2-128-16,-3-2 128 0,-1 4-128 0,-4-2 0 0,-3-1 0 0,0 2 0 16,-2-1 0-16,-3-1 160 15,2 2-32-15,-2 1-128 0,1 0 192 0,1 0-64 16,-3 1 0-16,0 2-128 0,1 0 128 0,-1 2-128 0,-2-1 0 0,-2 0 0 0,0 2 0 0,-3-2 0 15,-2 0 0-15,-1 3-144 0,-4-2-16 0,-3 1 0 16,0 0 0-16,-2 0 0 0,-3 0 32 0,-4 1 0 16,-2 1 0-16,-3 0 0 15,-3 0 128-15,-3 0 0 0,-1 3 0 16,-2-1-128-16,-1 0 128 0,-2-1 176 0,3 4-48 0,-2-1 0 16,2 1 0-16,2-4-128 0,0 4 192 0,0-3-64 0,1 2-128 0,0 2 0 15,1-2 0-15,0 3 0 16,-2 3 0-16,-2-1 0 0,0 5 0 0,-1-4 0 0,1 5 0 0,-1-1 0 0,2 0 0 0,0 2 0 31,0 0 0-31,1 1-144 0,3 0 144 0,1-3-160 0,2 0 160 0,0-2-192 16,3 1 192-16,0-5-192 0,2 3 192 15,0-6 0-15,2 0 0 0,2-3 0 16,1 2 0-16,2-3 0 0,1-2 0 0,0-1 128 16,2 0 32-16,-1-2 16 0,2 1 0 0,-1 0 0 0,2 0-176 15,0 1 192-15,-1 0-192 0,1-2 192 0,1 3-192 16,0 0 0-16,1-1 0 0,0-1 0 0,2 2 0 0,1-1 0 15,1 1 0-15,1-1 0 0,2 0 0 0,2 0 0 16,2-2 0-16,2 2 192 0,4-2-192 0,4-2 0 16,5 1 0-16,2 0 0 0,4-3 0 0,3 3 160 15,6 1-160-15,2-3 160 0,0 4-160 0,0-2 0 16,-1 1 0-16,-2 1 128 0,-2 0-128 0,-1 0 0 16,0-1 0-16,0-1-176 0,3 0-80 0,-3 1 0 15,0-2-16-15,-4 2 0 0,-4-2-16 0,-4-2 0 16,-6 3 0-16,-6-2-17680 0</inkml:trace>
  <inkml:trace contextRef="#ctx0" brushRef="#br0" timeOffset="139108.76">14134 5401 43311 0,'0'-5'3840'0,"0"4"-3072"16,1 1-608-16,0 0-160 0,2 1-592 0,-1 2-160 0,2-3-16 0,1 2-16 0,1 2-1360 0,1 2-272 0,2 3-48 0,-3 4-16 0,-1 0 592 0,-2 3 112 0,-2 2 32 0,-2 2 0 0,-2 5 1744 0,-2 1 0 0,2 5 336 0,-6 3-32 0,-1 5 1456 0,-2 2 288 0,-2-1 64 0,-1 2 16 0,2 3-736 0,-3-2-160 0,1-2-16 0,-1 0-16 16,0 3-480-16,-3 7-80 0,2 6-32 0,-2 0 0 15,1 1-416-15,3-5-64 0,2-6-128 0,2-2 176 16,4-5-176-16,2-1 0 0,2-5 0 0,5-1 128 15,1-3-928 1,2-7-192-16,4-5-32 0,1-4-16144 0</inkml:trace>
  <inkml:trace contextRef="#ctx0" brushRef="#br0" timeOffset="139526.04">14520 6025 35935 0,'-4'0'1600'0,"-2"0"320"0,0 0-1536 0,1 0-384 0,2 2 0 0,2 2 0 15,-2-2 160-15,0 2-32 0,-5 3-128 0,0 4 192 32,-2 1-1296-32,0 0-272 0,-1 3-48 0,1 1-16 0,-3 0 1168 0,1 2 272 15,0 2 0-15,-3 3 0 0,-1 1 688 0,0 1 144 16,1 0 48-16,1 1 0 0,2-2 64 0,3-1 16 0,3-1 0 0,1-2 0 15,3 1-704-15,2-5-256 16,2 0 176-16,3-3-176 0,1-1 0 0,4-2 0 0,4-3 0 0,4-2-160 0,3-1 160 16,4-4 0-16,2-3 128 0,4-1-128 15,3-4 0-15,-1 0 144 0,0-4-144 16,-2-4 0-16,-4 1 0 0,-3-2 0 0,-4-1 0 0,-4 1 0 16,-6-1 0-16,-3-1-192 0,-3-1 192 0,-4-1-192 15,-3 1 448-15,-2-2 112 0,-2 4 16 0,-3-5 0 0,-1 5 64 16,-3-2 32-16,0 1 0 0,-3 1 0 0,0 2-176 0,0 0-48 15,-1 0 0-15,2 3 0 0,0 3 128 0,3 4 32 16,3 1 0-16,1 4 0 0,2 2-416 0,1 4 0 16,2 3-224-16,1 0 80 15,2 5-1376-15,2-1-272 0</inkml:trace>
  <inkml:trace contextRef="#ctx0" brushRef="#br0" timeOffset="140318.97">15359 6189 911 0,'-6'-2'0'0,"0"0"0"0,1-3 0 0,1 4 0 0,2-3 6576 0,-1 3 1232 0,2 0 240 0,-1-3 48 0,-3-2-5136 0,-2-5-1024 0,0-3-208 0,1 2-32 0,1-4-672 0,0 0-144 0,1 0-32 0,0-3 0 32,1 1-544-32,-1 2-112 0,-1-1-32 0,0 3 0 15,-1 4-160-15,-1 2 0 0,-2 3-160 0,-3 5 160 16,-2 3 0-16,-3 7-144 0,-2 5 144 0,-3 2 0 0,0 8 0 0,-2 1 0 16,-1 4 0-16,-1 5 0 15,2 0 0-15,0-1 0 0,4 1 0 0,4-5 0 16,3-2 0-16,3-1 0 0,4-4 0 0,1-4 0 0,2 0 0 15,2-1 0-15,3-1 0 0,1-5 0 0,2 0 0 0,2-2 0 16,2-4 0-16,3-2 0 16,3-1-528-16,2-3-176 0,3-3-48 0,4-4 0 15,0-5 144-15,4-1 32 16,1-3 0-16,0 0 0 0,2-5 272 0,-2 1 64 0,1-2 16 0,-2-1 0 0,0 1 432 0,-6 1 96 16,-1 1 16-16,-4 2 0 0,-2-1 592 0,-1-1 128 15,-2 2 32-15,-3-1 0 0,-2 3-432 0,-2 4-96 16,-1-2-16-16,-3 6 0 0,0-2-224 0,-2 0-48 15,-1 7-16-15,-1 0 0 0,-1 3-240 0,-1 0 0 16,-1 3 128-16,-1 4-128 0,1 0 0 0,-2 4-208 16,1-1 32-16,1 0 16 0,1 5 0 0,1-2 0 0,-1 2 0 15,1 1 0-15,1 3 160 0,-1 1-128 16,1-2 128-16,0 2-128 0,0 1 128 0,2 1 0 0,0 0 0 16,1 1 0-16,1-3 0 0,1 4-128 0,3 5 128 15,0-1-128-15,3 7 128 0,2 3-128 0,0 0 128 0,2 3-128 16,-1-2 0-16,0 0 0 0,-1-1 0 0,-2-3 0 15,-2-3 128-15,-4-3 0 0,-2-3 0 0,-1-2 0 16,-4-1 0-16,-2 1 176 0,-5-1-48 0,-2 1 0 16,-4 2 64-16,-3-3 16 0,-1 1 0 0,-4-1 0 15,-5-1 112-15,-5 0 0 0,-2 0 16 0,-4-2 0 16,-1-1-112-16,-4-4-32 0,-5-2 0 0,-5-3 0 0,-4-1-64 0,-2-3-128 16,0-2 176-16,4-4-176 15,3 0-192-15,4-3-160 0,6-2-32 0,1-3-12128 16,0-5-2432-16</inkml:trace>
  <inkml:trace contextRef="#ctx0" brushRef="#br0" timeOffset="141301.94">16423 6037 42383 0,'-3'-4'3776'0,"2"2"-3024"0,1 2-608 0,0 0-144 0,1 0-704 0,0 0-160 0,1 0-32 0,-1 2-16 0,3-2-304 0,-2 1-64 0,3 6-16 0,-5-7 0 0,0 0 1296 0,14 28 176 16,-9-12 80-16,-1 3 0 0,4 3 384 0,-2 4 80 15,0 5 16-15,0-3 0 0,1 4-160 0,0-1-16 32,-1 0-16-32,0 1 0 0,1-1-224 0,-2 3-64 15,0 3 0-15,-1 0 0 0,0 2-256 0,-1 1 0 16,-1 0 0-16,-1-3 0 0,1 0 304 0,-4-1-48 0,2-5-16 0,-1-3 0 16,0-2-240-16,-2-4 0 0,0-1 0 0,-1-5 0 15,2 0 0-15,-2-2 0 16,0-3 0-16,0-1 0 0,1-4 0 0,-1-2 0 0,0-4 0 15,1-4 0-15,0-4 0 0,-1-6 192 0,1-2-16 16,0-6-16-16,1-7 80 0,-1-2 16 16,2-3 0-16,0-5 0 0,0-8-112 0,-1-7-16 15,2-5 0-15,-1-2 0 0,1-1-128 0,0 4 0 16,0 1 0-16,1 6 0 0,1 7 0 0,-2 1-176 0,0 2 48 0,-2-1 0 16,1 1 304-16,0 4 64 0,0 5 16 0,1 3 0 15,1 5 0-15,0 1 0 0,3 4 0 0,2-3 0 16,1 5-256-16,3-4 0 0,4 3 0 0,2 2 0 15,1 2-192-15,3-2-96 0,0 3-16 0,2 5 0 16,2 4 128-16,2 2 32 0,2 4 0 0,0 4 0 16,3 3-64-16,0 2-16 0,1 4 0 0,-2-1 0 0,-3 0 32 0,-3 2 0 15,-2-1 0-15,-2 3 0 0,-8-2 192 0,-1 2 0 16,-2 3 0-16,-4 1-144 0,-4 4 16 0,-2-1 0 16,-4 1 0-16,0-4 0 0,-2 3 128 0,-3-3 0 15,0-2 0-15,-3 1 0 0,1-5 128 0,-2 3 0 16,2-6 0-16,-1 2 0 0,-1-2-128 0,0-3 128 15,-1-1-128-15,-1-2 128 0,0-1-128 16,-2-2 128-16,0-2-128 0,0-1 128 0,-2-1 0 0,-1 0 16 16,0-1 0-16,-1 1 0 0,1-2 32 0,-3 2 0 15,1 0 0-15,-2-2 0 0,0 1-176 0,-1 1 0 0,3-1 0 0,1 1 0 32,1-3-480-32,3 2-32 0,3-1 0 0,4-2 0 15,4 1-912-15,2 0-192 0</inkml:trace>
  <inkml:trace contextRef="#ctx0" brushRef="#br0" timeOffset="142459.93">17838 5004 12895 0,'-2'-11'1152'0,"-2"3"-928"0,-1-1-224 0,0 4 0 0,3 4 6400 0,-1 1 1248 16,1 0 240-16,-2 0 48 0,-3-2-6592 0,-4 2-1344 0,-2 2-208 0,0 0-80 0,-1 4-128 0,1 1-32 0,-2 5 0 0,0 0 0 0,0 4 448 0,0 0-128 0,-1 7 128 0,-2 1 0 15,0 2 0-15,-2 7 0 0,-3 4 0 0,-3 0 0 16,-1 1 352-16,-2 3 96 0,0-3 32 0,-2 3 0 15,-4 4-160-15,-2 5-48 0,-1 8 0 0,1 4 0 16,2 5 32-16,4-1 0 0,3 0 0 0,7-5 0 16,3-2-160-16,7-2-16 0,4-5-128 0,6 1 192 15,3 0-192-15,5-2 144 0,8 1-144 16,5-2 128-16,2-6-272 0,4-3-64 16,1-10-16-16,3-2 0 15,5 0-480-15,3-2-80 0,5 0-32 16,1-2-11248-16,0 0-2256 0</inkml:trace>
  <inkml:trace contextRef="#ctx0" brushRef="#br0" timeOffset="143036.04">17806 5832 34095 0,'-2'-7'3024'0,"-1"4"-2416"0,2 3-480 0,1 0-128 0,0 3 1600 0,-1 0 320 0,0-2 48 0,-1 4 16 0,2 1-1728 15,2 4-256 1,1 4-240-16,5 1 48 0,3 2 192 0,1 0 144 0,6 5-16 0,0-2-128 0,3 5 160 0,1-3-160 15,-1 1 128-15,0-1-128 0,1 0 0 0,-1 0 128 16,0 1-128-16,-2-5 0 0,1 1 160 0,-4-7-160 16,-1-2 192-16,-1-4-192 0,-3-2 144 0,-1-7-144 31,-2 2 0-31,1-5 144 0,-3-4-144 0,0-2 0 16,1-3 0-16,-1-2 128 0,0-2-128 0,-1-3 0 15,1 1 0-15,-1 5 0 0,0 3 0 0,1 7 0 16,0 9 0-16,0 5 0 0,2 9 0 0,1 11 0 15,0 0-144-15,1 7 144 0,3 3 0 0,0-2-128 0,3-1 128 16,2-4 0-16,0-6 0 0,0-4 0 0,-2-1 0 16,-2-5 0-16,0-5-144 0,-2 0 144 0,0-4 0 15,-4-3-144-15,1-3 144 0,-2 0 176 0,1-5-48 16,-2-3 0-16,0-2 416 0,1-2 80 0,2-7 16 0,1 1 0 16,1-4 96-16,2-4 32 0,0-3 0 0,1-2 0 15,3-10-208-15,0-1-48 0,1-7 0 0,0 1 0 0,0 1-512 16,-4 5 0-16,2 5 0 0,-2 6 0 0,-2 5 0 15,0 3-304-15,-3 4 48 0,0 1 0 0,-3 5 256 0,-1-2 0 16,0 1 0-16,-1 2 0 0,-2 2 0 16,1-2 0-16,-2 2 0 0,0-3 0 0,-1 1-416 15,0 0 32-15,-1-1 0 0,1 2 0 16,-1-4-384-16,0 2-64 0,-2-2 0 0,2 1-18960 16</inkml:trace>
  <inkml:trace contextRef="#ctx0" brushRef="#br0" timeOffset="143482.91">19059 6256 40543 0,'-6'-6'1792'0,"0"2"384"0,1 1-1744 0,1 2-432 0,1 1 0 0,1 0 0 0,1 1-720 0,-4-1-240 0,-1 3-32 0,-2-3-16 0,0 2 736 0,0 2 144 0,1-1 128 0,1 3-192 0,2 4 1024 0,-1-3 208 16,1 5 48-16,0 3 0 0,1 3-576 0,0 3-96 0,0-2-32 0,0 6 0 16,1 0-384-16,-3 4 0 0,0 9 0 0,-3 0 0 15,1-3 0-15,-1-1 0 16,-1 1-224-16,-1-3 80 0,0 3 144 0,-1-1-192 0,1-3 192 0,1-2-192 16,3-1 192-16,1-2 128 0,4-4-128 0,2 0 176 15,3 0-176-15,4-3 0 0,2-3-160 0,5-1 160 16,5-5-736-16,5 0-48 15,3-4-16-15,3-3 0 0,2-3-1472 0,2-3-288 0</inkml:trace>
  <inkml:trace contextRef="#ctx0" brushRef="#br0" timeOffset="143705.94">18652 6768 43311 0,'-2'0'3840'0,"0"-3"-3072"0,2 3-608 0,2 0-160 16,1 0 736-16,4 0 112 0,1 0 32 0,7-1 0 31,9-3-1840-31,5-1-384 0,10-1-64 0,3-1 0 0,5-2 624 16,3-1 128-16,5 0 16 0,-2-2-11232 0,-2 0-2256 0</inkml:trace>
  <inkml:trace contextRef="#ctx0" brushRef="#br0" timeOffset="144107.88">19584 5092 25791 0,'-8'-13'1152'0,"2"4"224"0,-1 3-1104 0,3 0-272 0,1 3 0 0,2 3 0 16,0 0 1968-16,-2 0 336 0,-1 1 64 0,1 3 0 15,-2 2-976-15,1 7-208 0,2 9-32 0,2 4-16 16,1 6-368-16,3 9-64 0,2 2 0 0,1 2-16 0,2 0-400 16,1 7-80-16,2 0-16 0,-1 8 0 0,0-1-192 15,0 5 0-15,-1 3 0 0,-1 0 0 16,-4 1 0-16,-1-1-192 0,-3 3 48 0,0 2 0 16,-1-2 144-16,-1-1 0 0,2 1 0 0,0-5 0 15,2-4 0-15,1-4 0 0,2-7 0 16,1-3 0-1,2-2-768-15,1-4-80 0,1-7-16 0,-1-5-16528 16</inkml:trace>
  <inkml:trace contextRef="#ctx0" brushRef="#br0" timeOffset="147073.62">22552 6142 43311 0,'-1'2'3840'0,"0"2"-3072"0,1 0-608 0,1 2-160 0,1 0 0 0,2 3 0 0,4 3 0 0,3 8 0 0,7 7-1472 0,7 7-288 0,5 3-48 0,2 0-16 0,0-1 672 0,0-5 144 0,-1 1 32 0,-1-4 0 0,-3 3-368 0,-4-5-64 16,-2 3 0-16,-6-1-16 0,-4 0 1424 16,-3 1 480-16,-7-1 0 0,-6 1 0 0,-4-1-752 0,-7 1-160 15,-3-1-16-15,-5 3-16 0,-3 1-1152 0,0-3-240 0,-1-5-32 0,3-1-8704 16</inkml:trace>
  <inkml:trace contextRef="#ctx0" brushRef="#br0" timeOffset="147658.93">23506 5576 11967 0,'-5'-4'1072'0,"0"1"-864"15,1 0-208-15,3-2 0 0,0 4 6688 0,1 1 1296 0,1 0 256 0,-1-4 48 0,1 1-6944 0,-1-3-1344 16,2 0-336-16,0 0-48 15,-1 2 208-15,-2 0 48 16,-1 2 0-16,-1-1 0 0,-2 6 288 0,-5 3 64 16,-1 0 16-16,-4 4 0 0,-4 6-32 0,-3 3 0 0,-1 3 0 0,-3 3 0 15,1 3 48-15,0 1 0 0,4-1 0 0,3 1 0 0,3 0-112 0,4 2-16 32,3-2 0-32,7 2 0 0,2-3-128 0,5 0 0 15,4 5-160-15,3-1 160 0,0-1-320 0,3-2 16 0,5 5 16 16,4-6 0-16,4 1-64 0,0-6-16 0,3-2 0 0,1-5 0 31,-3-6-656-31,1-1-128 0,3-6-16 0,-3-5-16 16,-3-2 176-16,-3-3 48 0,-4-2 0 0,-1-6 0 0,-2 2 1776 0,-2-7 352 0,-1-1 80 0,-1-4 16 15,-2-1-160-15,0-2-16 0,0-4-16 0,-3-3 0 16,3-2-528-16,-4-4-96 0,2 2-32 0,-1-5 0 16,-1 0-176-16,-1 0-48 0,-4 5 0 0,0-2 0 15,-3 3-192-15,-4 4 0 0,-2 6-144 0,-3 4 144 16,-3 6 0-16,-4 6 208 0,-3 3-16 0,-4 5 0 15,-2 2-192-15,-3 2 176 0,-1 2-176 0,-2 1 160 16,0 0-352-16,-4 4-80 0,-4-1-16 0,1 4 0 16,1-2 32-16,5 2 0 0,4-2 0 0,7 0 0 15,7 1-272-15,5-4-48 0,4 1-16 0,5-1-17488 16</inkml:trace>
  <inkml:trace contextRef="#ctx0" brushRef="#br0" timeOffset="148055.17">23851 5291 19343 0,'7'-6'848'0,"-2"2"192"16,0-2-832-16,-1 4-208 0,-2 0 0 0,1 0 0 0,-1 2 160 0,2-4-16 0,1-1 0 0,1 2 0 0,0-1 1904 0,-2 0 384 0,-2 2 80 0,-2 2 16 0,-3 0 544 0,-2 3 96 0,-2 6 32 0,-1 1 0 0,-2 2-2048 0,0 4-416 15,-2 3-80-15,-1 7-16 16,0 0-304-16,-1 7-64 0,0 6-16 0,0 3 0 0,0 5-256 0,2 3 0 15,-2 4 0-15,-1-1 0 0,2-1 432 0,-3 1 16 16,-1-6 16-16,0 0 0 0,0 1-224 0,-2-3-48 16,-2 4-16-16,-2 2 0 0,-2-1-176 0,-2-1 0 15,-2-2 0-15,1-5 0 0,1-3-256 0,1-4-64 16,2-3-32-16,4-4 0 16,4-3-448-16,4-5-96 0,3-1 0 0,4-7-18096 15</inkml:trace>
  <inkml:trace contextRef="#ctx0" brushRef="#br0" timeOffset="148906.31">23289 5164 22111 0,'-8'0'1968'0,"1"1"-1584"0,4 2-384 0,3-3 0 0,0 1 3008 0,0 1 512 0,-3 1 96 0,1 0 32 0,0 1-2816 0,5 1-544 0,4 1-112 0,4-4-32 0,4 0 208 16,4-2 32-16,4-2 16 0,3-2 0 0,3 0 16 0,2-1 0 0,3-1 0 0,2 0 0 0,1-2-160 0,0-2-48 0,0 2 0 0,-2-2 0 15,-2 0-208-15,-3-2 0 0,-3 2 0 0,-2-1 0 16,-1 1 0-16,-5 0 0 0,-3 1 0 0,-1 2 0 0,-2-2 128 0,-5 2 0 0,-2 2-128 16,-3 0 192-1,-1 2 96-15,-2 0 16 0,-1 0 0 0,0 3 0 16,0-2 16-16,-2 2 0 0,2-2 0 0,-1 2 0 16,0 0-144-16,2 2-32 0,-1-2 0 0,0 2 0 15,1-2-144-15,0 0 0 0,0 0-160 0,0 0 160 16,0 0-192-16,0 0 192 0,0 0-208 0,0 0 80 15,0 0 128-15,0 0 128 0,0 0-128 0,0 0 176 16,0 0 112-16,-20-12 32 0,15 8 0 0,0 2 0 16,0-1-64-16,2 2 0 0,-2-2 0 0,1 2 0 15,1-1-64-15,1-2-32 0,-1 2 0 0,2-2 0 16,-1 1-160-16,0 1 0 0,0 1 144 0,0-4-144 16,-1 0 128-16,-2 2-128 0,0 0 128 0,0 0-128 15,-1-1 0-15,-1-1 144 0,-2 2-144 0,-1 0 0 0,1 2 192 0,0-3-192 16,-1 4 192-16,0 0-192 0,1 0 256 0,0 0-64 15,1 0-16-15,2 0 0 0,-1 2-320 0,2 0-64 16,3-2-16-16,1 0 0 16,1 3-304-16,3-2-64 0,4 1-16 0,3-1 0 15,3 2-672-15,4-1-128 0</inkml:trace>
  <inkml:trace contextRef="#ctx0" brushRef="#br0" timeOffset="149514.66">23910 4596 13823 0,'-19'-20'1216'0,"6"8"-960"0,0-1-256 0,4 4 0 0,4 5 4192 0,2 2 800 0,1 2 144 0,-6-7 48 0,-2 1-3888 0,-2-1-768 0,-2-2-144 0,2 3-48 0,2 2-336 0,1 1-160 0,5 1 16 0,-1 2 0 16,1 2-96-16,3 1-16 0,-1-1 0 0,2 3 0 16,2 1 736-16,-1 0 144 0,1 4 16 0,1 0 16 15,1 2 640-15,2 4 128 0,0 6 32 0,3 3 0 16,3 1-704-16,5 5-144 15,4 4-32-15,8-1 0 0,4 5-256 0,7-4-64 0,0 3-16 16,6 0 0-16,5 5 16 0,1 5 0 0,0 3 0 0,-2 3 0 16,0 2-256-16,1-1 0 0,2-2 0 15,-1-6 0-15,-5-6 0 0,-3 1 0 0,-2 1 0 0,-5 5 0 16,-3 5 0-16,-10 2 0 0,-4 2-144 0,-9-1 144 0,-3 1 0 0,-6 0 0 16,-4-4 0-16,-7 4 160 0,-3 0 192 0,-4 1 32 15,-5-1 16-15,-4 0 0 16,-3 0-80-16,-6 0 0 0,2-7-16 0,2-3 0 15,2-3-304-15,1-5 0 0,-1 1-176 0,3-2 176 0,-1 1 0 0,1-5 0 16,4 1 0-16,0-9 0 16,3-5-1008-16,2-9-192 0</inkml:trace>
  <inkml:trace contextRef="#ctx0" brushRef="#br0" timeOffset="152732.84">8498 5535 23951 0,'-4'4'2128'0,"-1"-2"-1696"0,0 2-432 0,3 1 0 0,0-2 3136 0,2 0 560 0,0 2 96 0,0 3 32 0,0 2-2720 0,2 5-528 0,1 4-128 0,5 1 0 0,2-1-1808 0,2 2-368 0,3-2-64 0,1 1-13856 0</inkml:trace>
  <inkml:trace contextRef="#ctx0" brushRef="#br0" timeOffset="153032.94">8860 5478 42383 0,'-5'4'3776'0,"1"1"-3024"0,1 1-608 0,3 0-144 16,2 1 224-16,2 2 16 0,1 7 0 0,2 9 0 15,5 13-752-15,9 9-160 0,8 8-32 16,6-1 0-16,0-1-1248 0,2-2-256 0,1-3-48 0,-3-2-16 16</inkml:trace>
  <inkml:trace contextRef="#ctx0" brushRef="#br0" timeOffset="175277.18">12166 7061 36863 0,'-2'-3'3264'0,"1"3"-2608"0,1-2-528 0,1 1-128 0,1 1 768 0,1 0 128 0,-1-3 32 0,2-1 0 0,1 1-3040 0,0 0-592 0,1 0-128 0,-2 0-32 0,-2 3 1248 0,-2 0 240 0,-1 4 48 0,-4 2 16 15,-1 3 256-15,-4 1 48 0,-4 2 16 0,0 4 0 0,-5 0 992 0,-1 3 240 16,-1 5 16-16,-2-1 16 15,-1 0 2112-15,2-1 432 0,3 1 64 0,6-2 32 0,3-5-1376 0,5-1-256 16,5-2-64-16,4-1-16 0,2-4-784 0,3 3-160 0,4-4-16 0,2 2-16 31,1-1-1376-31,3 0-256 16,-2 2-64-16,-1-1-16 0,0 3-1376 0,-2-2-272 0,-1 4-48 0,-2-3-8208 0</inkml:trace>
  <inkml:trace contextRef="#ctx0" brushRef="#br0" timeOffset="175603.18">12306 6792 25791 0,'-11'-3'1152'0,"2"0"224"0,2 0-1104 0,1 3-272 0,2 0 0 0,2 1 0 0,-1 1 384 0,-2-2 0 0,-1 3 16 0,-1 0 0 16,-1-1 352-16,3 0 64 0,1 1 16 0,4 0 0 31,2 0-64-31,0-2-16 0,2 2 0 16,1-1 0-16,0-1-2304 15,0 2-464-15</inkml:trace>
  <inkml:trace contextRef="#ctx0" brushRef="#br0" timeOffset="175951.54">12342 7207 32255 0,'4'-6'2864'0,"-2"2"-2288"0,2-1-576 0,0 4 0 15,-1-2 1936-15,2-1 288 0,1 2 48 0,3-2 16 16,6-2-4208 0,7-4-832-16,7 0-160 0,2-2-32 0,-1 0-384 15,-1 2-80-15,-4 3-16 0,-6 1 0 0,0 3 1440 16,-4 1 304-16,-2 2 48 0,-3 2 16 0,-4-1 1616 0,-1 1 192 0</inkml:trace>
  <inkml:trace contextRef="#ctx0" brushRef="#br0" timeOffset="176198.59">12299 7387 41471 0,'8'-7'3680'0,"-1"2"-2944"0,0 1-592 0,2 0-144 16,-1 2 384-16,1-2 32 0,3 2 16 0,8-2 0 31,12-2-2720-31,9-4-528 0,9-2-128 0,-1 2 0 0,-4-1 64 0,-6 3 0 0,-2 0 16 0,-5 1 0 0</inkml:trace>
  <inkml:trace contextRef="#ctx0" brushRef="#br0" timeOffset="176618.29">12927 6874 39615 0,'4'-9'1760'0,"-2"3"352"0,1 0-1680 0,-1 2-432 0,2 1 0 0,-1 3 0 0,2-3 160 16,3-1-160-16,3 2 192 0,4-2-192 16,0 4-208-16,-2 4-160 0,-2 5-16 0,-3 4-16 0,-5 3 128 0,-1 5 16 15,-6 8 16-15,-2-1 0 16,-3 4 48-16,-2-1 0 0,0-1 0 0,-1 5 0 16,-2-3 192-16,0 2 0 0,1 3 0 15,-1-2 160-15,2 0 256 0,-1-1 48 0,4-2 16 0,1-6 0 16,3 2-288-16,3-5-48 15,-1 2-16-15,3-5 0 16,3-2-1088-16,0-3-208 0,4-3-48 0,-1-2-15072 0</inkml:trace>
  <inkml:trace contextRef="#ctx0" brushRef="#br0" timeOffset="177848.51">12226 5360 19343 0,'-1'0'1728'0,"-1"2"-1392"0,2-1-336 0,-1 0 0 0,1 2 1152 0,-1-3 176 0,0 3 16 0,-3 0 16 0,0 3-1088 0,-2 0-272 0,1-1 0 0,0 0 0 0,-1-1 0 0,2-4 0 0,2 0 128 15,1-4-128-15,-1 2 256 0,4-6 0 0,0 2 0 0,0-5 0 16,3 1 1040-16,0-2 208 15,3-2 32-15,-1-1 16 16,2 2-464-16,-2-6-80 0,2 3-32 0,-2 0 0 0,0 0-16 0,0 0-16 0,-1 1 0 0,0-1 0 16,2-3-304-16,-2 1-48 0,1 0-16 0,1 0 0 15,-3 2-144-15,1-2-48 0,0 1 0 0,-1-1 0 32,1-2-192-32,2 1-32 0,-2-3-16 0,2 3 0 15,1-2-144-15,0 4 0 0,1 0 0 0,0 3 0 0,-3 6 0 16,0 0 0-16,1 6 0 0,-3 0 0 0,1 4 0 0,-2 0 0 15,1 4 0-15,-2 4 128 0,0 0-128 0,-1 2 0 16,-1 3 0-16,1 1 0 0,-2 2 0 0,-2 3 0 16,1-3 0-16,0 5 0 0,1 0 0 0,-1 2 0 15,2 2 0-15,1-1 0 0,2 2 0 0,2-3 0 16,3 4 0-16,1-3 0 0,1-1 0 0,1 0 0 16,1-3 0-16,0-3 0 0,0-3 0 0,-1-4 0 15,0 1 0-15,0-6 0 0,-3 2 0 0,1-3 0 16,-1-2 0-16,-2-4 0 0,0 2 0 0,-2-4 0 15,0-2 144-15,-2 0-16 0,1-1 96 0,0-2 32 16,-2 1 0-16,1-4 0 0,-1 1 48 0,-1-3 16 0,2-4 0 0,0 0 0 16,1-3-64-16,0-1-16 0,2-2 0 0,2-1 0 15,-1 0-240-15,2 0 144 0,0 1-144 0,4-3 128 16,0-3-128-16,0-1 128 0,0 1-128 0,1 2 128 16,0-2-128-16,-2 4 0 0,0 0-160 15,1-1 160-15,-2 3-320 0,1 2 48 0,-1 2 0 16,2-1 0-16,-1 1-512 15,3-1-112-15,1 2 0 0,1-5-16 0</inkml:trace>
  <inkml:trace contextRef="#ctx0" brushRef="#br1" timeOffset="-83512">18227 3167 19343 0,'-1'0'1728'15,"-1"-3"-1392"-15,2 2-336 0,0 1 0 0,2 0 544 0,-2 0 32 0,1 0 16 0,-1-2 0 0,1 2-416 0,1-3-176 0,1 2 128 0,-3 1-128 0,0 0 704 0,0 0 48 0,0 0 16 0,0 0 0 0,0 0 48 0,17-10 16 0,-14 10 0 0,-1-3 0 16,1 3 368-16,-1-3 80 0,1 3 0 0,-3-3 16 16,1 3-272-16,-1-2-64 0,-1 2-16 0,-2 0 0 15,-1 2-160-15,4-2-16 0,0 0-16 0,-21 16 0 16,10-7-176-16,-1 1-16 0,-3 4-16 0,0 0 0 16,-1 0-320-16,0 3-64 0,2-1-16 15,-2 2 0-15,2-1-144 16,0 0 0-16,2-1 0 0,-1-1 0 0,5-2 144 0,-2 0-144 0,1 2 160 15,0-1-160-15,2 0 0 0,1 0 128 0,-2 1-128 0,2-1 0 16,1 0 0-16,0 2 176 0,0-3-176 0,0 0 160 0,2 2 0 16,-2-1 0-16,1 2 0 0,2-1 0 0,-2 1-160 15,3-1 160-15,-1 2-160 16,1 0 160-16,1-3-16 0,1 1 0 0,3 1 0 0,0 0 0 0,1 0 96 16,2-2 16-16,2 0 0 0,-1-1 0 0,2-1-256 0,0-1 0 15,0 0 0-15,0-1 0 0,-1 0 0 0,-1-1 0 16,0 1 0-16,-2-4 0 0,0 0 0 0,-1 0 0 0,1 0 0 0,0 1 0 31,1-4 0-31,-1 4 0 0,1-1 0 0,1 0 0 0,0-2 176 0,2 2-16 0,0 0 0 0,0-2 0 16,1-2-32-16,1 2 0 0,1-4 0 0,0 2 0 15,2-2-128-15,-1-2 0 0,1-1 0 0,-2 0 0 16,2-1 0-16,-1-2 0 0,1-3 0 0,-2 3 0 16,1 0 0-16,-2 0-224 0,1 1 48 0,-4-2 16 31,0 1-352-31,-3 1-64 0,0 2 0 0,-3-1-16 0,1 0-528 0,-4-1-96 0,0 2-32 0,-2-1 0 15,1-1-2544-15,0 1-512 0,-2 0-112 0,2 1-7840 32</inkml:trace>
  <inkml:trace contextRef="#ctx0" brushRef="#br1" timeOffset="-83105.4">17756 3533 27647 0,'-11'6'2448'0,"2"-2"-1952"0,0 2-496 0,4-2 0 0,3-2 2304 0,2-2 352 0,1 0 80 0,-2 1 16 0,0 4-3440 0,1-1-672 0,1-2-144 0,4 0-32 0,2-4 1664 0,4 0 320 0,5-4 64 0,5-3 0 0,3-1 192 0,4 0 16 16,4-2 16-16,3-2 0 0,2 3 80 0,3 0 16 16,2 2 0-16,0-3 0 0,-1 5-592 0,-3-2-112 15,-2 0-128-15,-4 3 176 0,-2 1-176 0,-3 3 0 16,-1-2 144-16,-4 2-144 0,-2 2 0 0,-2 0-192 15,-2 0 32-15,-2 0 0 16,-3 2-1248-16,-3-1-256 0,-2 2-64 0,-2-1-8944 16,-2-1-1792-16</inkml:trace>
  <inkml:trace contextRef="#ctx0" brushRef="#br1" timeOffset="-82383.95">18686 2931 39615 0,'-8'5'1760'0,"2"-2"352"0,0 0-1680 0,2 0-432 0,2 1 0 0,2 0 0 0,1 1-256 0,-1 1-128 16,-1 4-16-16,-1 2-16 16,2 4-224-16,2 3-32 0,0 1-16 0,1 1 0 0,0 1 688 0,1-2 304 0,0 2-32 15,1 0 0-15,-2 0-272 0,1 3 0 16,0 0 0-16,-1 1 0 0,0-1 0 0,-1 1 0 0,0 2 0 16,-1-3 0-16,1-3 448 0,-2 0 48 0,0 1 0 0,0-4 0 15,-1 2 144-15,-1 2 16 0,-2-1 16 0,-1 0 0 16,1-3-352-16,-1 0-64 0,-1 4 0 0,-1-2-16 15,1 1-112-15,-1-3 0 0,2-2-128 0,3-2 192 16,-1-2-192-16,2-2 0 0,0-1 0 0,2-2 0 16,0 0 144-16,1-5-144 0,1 1 128 0,0-2-128 15,1-1 160-15,-1 2-160 0,2-3 192 0,-1 1-192 0,1-1 160 16,0 0-160-16,-1 2 128 0,-1-2-128 0,1 0 128 16,-3 0-128-16,2 0 0 0,-2-2 128 0,0 1-128 0,0-2 0 15,1 0 0-15,-2-1 0 0,0 1 0 0,0-3 0 16,0 3 0-16,0-6 128 0,1 1-128 0,0-3 0 31,2 0 0-31,0-4 0 0,1-1 0 0,1 0 0 0,1 0 128 0,2-2-128 0,1-5 0 0,3 1 0 16,0 0 0-16,2 1 128 0,-1 5-128 0,-1 0 0 31,1 3 0-31,-2 5 0 0,-1 0 128 0,-1 4-128 0,-1 0 192 16,0 2-64-16,-1 2 16 0,-2 0 0 0,1 0 0 0,-1 4 0 15,0-2-144-15,1 2 0 0,0 2 0 0,2 1 0 16,-1-1 0-16,2 0 0 0,0 0 0 0,0 2 0 15,3-2 0-15,-1 0 0 0,0-2 0 0,0 1 0 16,0-1 0-16,1 3 0 0,1 1 0 0,-2-2 0 16,0 4 0-16,-4-1 0 0,1-2 0 0,-2 6 128 15,0-1 96-15,-1 1 16 0,-1 3 0 0,-2-3 0 16,1 5-80-16,-2-2-16 0,-1 0 0 0,-2 0 0 16,0-1 16-16,0 1 0 0,-2-3 0 0,2 2 0 15,-1-2-160-15,1 0 0 0,1-1 0 0,-2-2 0 0,3 0 0 16,-1-1 0-16,0-2 0 0,1 0 0 15,0-3-368-15,1-4-96 0,-1 2-32 0,1-4 0 16,0 2-336-16,-1-4-64 0,2 0 0 0,-1 0-18064 16</inkml:trace>
  <inkml:trace contextRef="#ctx0" brushRef="#br1" timeOffset="-81702.74">19373 3635 911 0,'-15'5'0'0,"5"-3"0"0,0 0 0 0,4-2 0 0,4 0 7952 0,1 0 1520 0,1 0 288 0,-2 0 64 0,-1 3-9184 0,0-3-1856 16,-1 0-352-16,2 0-80 0,-1 1 720 0,2-1 144 0,2 0 16 0,1 0 16 0,-1 0 752 0,-1 0 240 0,0 0 0 15,0 0 0-15,0 0 336 0,0 0 80 0,0 0 16 0,0 0 0 0,0 0 864 0,20-6 160 16,-19 4 32-16,-1 0 16 0,1 2-656 0,0-4-144 15,1 4-32-15,0-2 0 0,2 2-544 0,2 0-112 0,0-3-32 16,3 2 0-16,2 1-224 0,1-4 0 0,1 2 128 16,2-2-128-16,3-1 0 0,2-1 0 15,2 0 128-15,-1-2-128 0,0 2 0 0,0-2 0 16,0 0 0-16,0-2 0 0,-1 2 0 0,-3-2 128 0,-2 1-128 0,-2 2 0 16,-4-2 0-16,-1 2 0 15,-3 0 128-15,-3 1-128 0,0 1 0 0,-5 2 176 0,1-1-176 0,-2 0 160 16,-1-2-32-16,-2 3-128 15,-1-3 192-15,-2 0-64 0,-3 0-128 0,-2-2 0 0,0 2-192 0,-1-2 192 16,-1 0-224-16,-1 2 80 16,0-3 16-16,0 3 0 0,2 2 128 0,1-2 0 15,1 4 128-15,0 1-128 0,0 1 272 0,1 0-16 16,0 3 0-16,1 1 0 0,0 2-128 0,-2 3-128 16,-1 3 192-16,-1 2-192 0,0 1 0 0,0 4 0 0,-1 0 0 0,1 3 0 0,0 3 0 0,1-3 0 15,2 0-192-15,3-2 192 0,2 1-192 0,0-1 192 16,3 0-208-16,1 1 80 0,1 1 128 0,2-3 0 15,1 3 0-15,0 0 0 0,2 0 0 0,1 1 128 32,0-1 0-32,2 0 0 0,2-2 64 0,-1 1 0 0,2-5 16 15,2-1 0-15,3-1-208 0,-1-5 0 0,2 0 0 0,2-3 0 0,-1-2-192 0,3-4-128 16,2-2-16 0,3-2-18672-16</inkml:trace>
  <inkml:trace contextRef="#ctx0" brushRef="#br1" timeOffset="-69209.01">20272 5529 1839 0,'-1'-4'160'0,"1"0"-160"0,1 2 0 0,0-2 0 0,0 2 4064 0,2-1 784 0,-1 2 144 0,2-4 48 0,2 0-2064 0,3-4-416 0,2-1-64 0,0 1-32 0,0-3-448 0,-1 5-96 0,-1-2 0 15,-4 6-16-15,-3 0-704 0,0 6-144 16,-2 0-32-16,-2 7 0 0,0 5-464 0,-3 7-112 16,-1 3 0-16,-3 7-16 0,-1 5-224 0,0-1-32 15,2 5-16-15,0 0 0 0,1-3-160 0,2-1 0 16,2-1 0-16,3-1 128 0,2-4-128 0,1-2 160 0,2 0-160 0,0-2 160 15,3-1-160-15,-2 0 0 0,1 1 0 0,-1-5 0 16,-1 3 0-16,0-3-224 0,0 1 48 0,-2-1 16 31,-1-4-288-31,-1-2-64 0,2-2-16 0,-3-2 0 16,0-3-1152-16,1-3-240 0</inkml:trace>
  <inkml:trace contextRef="#ctx0" brushRef="#br1" timeOffset="-68950.92">20145 5816 37775 0,'-8'-3'3360'0,"5"3"-2688"0,4 0-544 15,1-1-128-15,1 1 192 0,0-1 0 0,1-1 0 16,2-1 0-16,4-4 112 0,4 3 16 0,2 0 16 0,0 0 0 15,1 2-336-15,1 2 0 16,-4 2 0-16,2 2 0 16,-2 2-416-1,1 0-160-15,-1-2-16 0,-1 1-16 0,1 2 288 0,-1-4 48 0,1 0 16 0,0 1 0 16,-1-1-640 0,1-1-128-16,-1-2-32 0,2-2-9152 0,-1-1-1824 0</inkml:trace>
  <inkml:trace contextRef="#ctx0" brushRef="#br1" timeOffset="-68426.08">20744 5265 36863 0,'-16'14'1632'0,"4"-2"336"0,2 1-1584 0,4-4-384 15,3-2 0-15,2-1 0 0,0 0 0 0,-2 6-224 0,-1 6 32 0,-1 9 0 16,0 1 32-16,0 5 16 0,2-3 0 0,1 3 0 16,0 1-48-16,2 1-16 0,2 1 0 0,-1 1 0 15,1 1 400-15,0 3 64 0,1-3 32 0,-1 2 0 16,0-2 608-16,-1-2 112 0,1 1 16 0,-2 1 16 16,1 0-544-16,-1-4-112 0,-1 2-32 0,2-8 0 15,0-3-208-15,0-3-144 0,3-3 192 0,0-3-192 16,-1-6 272-16,1-1-48 0,1-4-16 0,0-4 0 0,0-1-64 0,0-3-16 15,1-5 0-15,-1-2 0 16,1-3-128-16,-1-3 0 0,1-3 144 0,2-4-144 16,-2 2 0-16,0-1 0 0,2-4 0 0,0 1 128 0,0 1-128 0,-1 1 0 15,2 4 0-15,-2 0 0 0,1 3 0 16,-1 4-128-16,-1 2 128 0,0 4 0 0,-1 2 0 0,-1 1 0 16,-2 0 0-16,2 3 0 0,-3 0 0 0,2 0 0 15,-1 0 0-15,1 1 0 0,-1-1 0 0,2 2 0 16,1 1 0-16,0 1 0 0,0 2 192 0,1 0-16 15,1 0-16-15,2 1 0 0,1 3-160 0,1 1 192 16,1-1-192-16,1 3 192 0,-1-1-32 0,2-2 0 0,-1 2 0 0,1 1 0 16,-2-3-160-16,-1 0 160 15,2 2-160-15,-1-2 160 0,1 2-160 0,-2 1 0 0,0-1 0 0,0 1 0 16,0 2-256 0,-1 1-16-16,-1 0-16 0,1 1 0 0,-1 1-480 15,1-4-80-15,0-2-32 0,-1 0-11440 0,0-3-2288 16</inkml:trace>
  <inkml:trace contextRef="#ctx0" brushRef="#br1" timeOffset="-67919.06">21270 5986 34095 0,'-16'0'3024'0,"6"0"-2416"0,3 4-480 0,2-4-128 0,2 2 1264 0,3-2 224 0,0 2 48 0,-1 0 16 0,1 2-1936 0,0 1-400 0,2-2-80 0,3 1-16 0,3-1 1008 0,0-6 208 0,2 3 48 0,3-4 0 16,-1-2-384-16,2 0-208 16,0-3 16-16,1 2 16 0,3-3 496 0,-2-2 80 15,0-1 32-15,1 1 0 0,-1-2 16 0,0 2 16 16,0-3 0-16,-2 2 0 0,-1-3-80 0,1 3-32 15,-3-2 0-15,-1 3 0 0,1 0-160 0,-2 0-16 16,1 0-16-16,-3 0 0 0,1 2-160 0,-3-3 0 16,0 4 0-16,-3-3 0 0,0 3 0 0,0-1 0 15,-2 1 0-15,-3 2 0 0,1 3 0 0,-2-1 0 0,-2 4 0 0,-2 1 0 16,-1 3 0-16,-3 4 0 0,-1 0 0 0,-3 4-176 16,-2 2 176-16,-1 3-192 0,-4 0 192 0,1 3-192 15,-1 2 192-15,-1-1 144 16,1 3-16-16,-1 1-128 0,4-1 192 0,-1 1-192 15,3 0 192-15,0-2-192 0,2-1 160 0,4-1-160 0,1-2 128 16,2 1-128-16,2-1 256 0,-1 2-48 16,3-1 0-16,3-1 0 0,0-2-208 0,2-3 176 0,2 3-176 0,3-4 160 0,2-1-32 0,3 0-128 15,4-3 192-15,2 1-64 16,4-3-128-16,2-3 0 0,5 0 144 0,4-2-144 16,4-1 0-16,6-1-208 0,8-2 16 0,4 0 16 31,7-2-448-31,1 4-80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5:46:44.849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00B050"/>
    </inkml:brush>
    <inkml:brush xml:id="br4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23034 14642 3679 0,'-6'4'320'0,"1"-4"-320"0,0-1 0 15,3 1 0-15,2 0 6144 0,0 0 1168 0,2 0 240 0,1 0 32 0,2-3-6560 0,1 3-1296 0,5-2-272 0,1 1-48 0,3 1 368 0,0 0 80 0,0 1 16 16,0 1 0-16,-2 1 1312 0,2 1 272 0,-1-2 48 0,-2 4 16 31,2-1 272-31,-2 1 64 0,2 3 16 0,-1 0 0 16,0-2-912-16,2 2-176 0,1 1-32 0,2-4-16 0,2 0-224 0,5 0-64 15,6-2 0-15,5 0 0 0,7-2 0 0,5-2 0 16,4 0 0-16,-1-4 0 0,1-1-256 0,-2-1-64 16,1 0-128-16,2-1 192 0,4-3-192 15,2 4 0-15,6-4 0 0,-3 1 0 0,-7 3 0 0,-2 0 0 0,-4-1 0 16,-4 1 0-16,-5 3-304 0,1-1 48 0,2 1 16 15,3 3 0 1,0 0-176-16,-1 0-32 0,0 0-16 0,-4 0 0 16,-1 0-496-16,-4 0-112 0,-4 0-16 0,-2 0 0 15,-4 3-2528-15,1-3-512 0</inkml:trace>
  <inkml:trace contextRef="#ctx0" brushRef="#br0" timeOffset="965.69">30943 14639 911 0,'0'-3'0'0,"2"1"0"0,-1 0 0 0,0 2 0 0,0-2 272 15,2 1-16-15,1-2-16 0,1 0 0 0,2-4 464 0,2 1 80 0,1-2 32 0,-2 0 0 0,0 2 736 0,-1 1 160 0,-2 0 16 0,-1 0 16 0,-2 1 656 0,1 1 128 0,-1 0 32 16,-1 0 0-16,2 0 80 0,-1 1 32 0,2 0 0 0,1 2 0 0,2-2-592 0,2 1-112 0,2 1-32 0,1-3 0 0,5 1-1040 0,1 0-192 0,4 0-64 0,3-2 0 0,5 2-240 16,1-2-48-16,2-1-16 0,2 4 0 0,1-3-64 0,3 2-16 15,6-1 0-15,2 2 0 16,3-1 48-16,0 2 0 0,-4 0 0 0,-2 0 0 16,-3 2-144-16,-2 2-32 15,0-2 0-15,-3 2 0 0,-4 0-128 0,4 2 0 0,2-4 0 16,4 4 0-16,4-2-224 0,2 2-32 15,4-2 0-15,-1 0 0 0,-2-2-512 0,1 1-128 0,-1-3 0 0,0 0-16784 0</inkml:trace>
  <inkml:trace contextRef="#ctx0" brushRef="#br0" timeOffset="2335.71">28584 15288 21183 0,'5'-4'1888'0,"1"2"-1504"0,-1 0-384 0,0 2 0 0,1-2 1200 0,2 1 160 16,5-2 48-16,10 0 0 0,8-4-704 0,11 1-144 0,9-2-32 0,11 0 0 0,10-1 928 0,5 1 176 0,-1 0 32 0,-1-2 16 0,-5 2-576 16,3 0-112-16,1 2-32 0,3-2 0 0,2-1-240 0,-2 2-48 15,-6-2-16-15,-8 1 0 0,-6 2-256 0,0 0-48 16,3 0-16-16,0 0 0 0,1 2-144 0,-4-2-48 16,-4 2 0-16,-6 2 0 0,-4-2-144 0,-3-1 0 15,-6 1 0-15,-3 1 128 0,-1-1-400 0,-2-1-96 0,1 1-16 16,-3 0 0-1,-2 0-1552-15,-1-3-320 0,-5 4-64 0,-2-1-13344 16</inkml:trace>
  <inkml:trace contextRef="#ctx0" brushRef="#br0" timeOffset="3413.06">25313 16034 16575 0,'0'-4'1472'0,"0"-2"-1168"0,2 2-304 16,-1 1 0-16,1 1 2304 0,1 1 416 0,2-5 80 0,2-1 16 0,6-5-2032 0,5-2-400 0,8 0-64 0,5 0-32 0,4 3 368 0,3 1 80 0,3 3 16 0,1 0 0 0,-1 2 656 15,1 4 144-15,-2-1 32 0,-1 2 0 0,-3-3-512 0,2 2-112 16,5 1 0-16,4-4-16 0,5 4-352 0,1-1-64 16,1 0-16-16,-5 1 0 0,-2 0-256 0,-2-3-64 15,-1 2-16-15,-2-1 0 0,-1-2-176 0,2 1-192 16,5-3 32-16,3 3 16 16,1-4-1248-16,-1 4-240 0</inkml:trace>
  <inkml:trace contextRef="#ctx0" brushRef="#br0" timeOffset="4571.14">31004 15985 17503 0,'-1'-2'1552'0,"0"-1"-1232"0,1 2-320 0,0 1 0 0,0 0 2752 0,1-2 512 0,-1 0 80 0,1 0 32 0,2-1-1168 0,0 0-224 0,3-1-64 15,2-2 0-15,0 1-864 0,5 1-176 0,0 1-48 0,5-1 0 0,0-2-336 0,3 1-80 16,4 0-16-16,4-1 0 0,1-1-112 0,4 1-32 16,3-4 0-16,4 2 0 0,3-1-16 15,8 2-16-15,10-3 0 0,4 1 0 0,-3 0-64 0,1 3-16 16,0-1 0-16,-1 1 0 16,-6-3-288-16,2 1-64 0,5-1-16 0,-1 2 0 15,-4-1-352-15,-2 2-80 0,-3 2-16 0,-7-2 0 16,-3-1-928-16,-2 0-176 0,-3-2-32 0,2 1-14160 0</inkml:trace>
  <inkml:trace contextRef="#ctx0" brushRef="#br0" timeOffset="5444.19">23499 17289 27647 0,'-12'0'2448'0,"1"0"-1952"0,4 2-496 0,3-2 0 0,3 0 672 0,-3 0 32 0,-5 0 16 0,-4 0 0 0,-2 0-576 0,2 0-144 0,6-2 0 0,6 0 0 0,8 0 0 0,8-2-224 0,6 4 48 0,7-2 16 16,7 2 608-16,5 0 112 0,5 0 16 0,5 0 16 15,1 2 112-15,4-2 32 0,3 0 0 0,7 0 0 16,8 2-32-16,2 0-16 16,0 0 0-16,-5-2 0 0,-7 0-304 0,1-2-48 0,-1-4-16 15,0 0 0-15,0 2-96 0,-2-2-32 0,-6 2 0 0,-1-1-11584 16,-5 1-2304-1</inkml:trace>
  <inkml:trace contextRef="#ctx0" brushRef="#br0" timeOffset="6505.08">29456 17234 6447 0,'-4'3'576'0,"0"-6"-576"0,2 3 0 0,1-2 0 0,0 2 5072 0,1 0 912 0,0-1 176 0,0 1 48 0,0-5-3520 0,1 1-704 15,4 0-144-15,5-1-32 0,3 0-2944 0,8 0-592 0,8 2-112 0,5-4-16 0,8 4 2304 0,7-3 448 16,6-1 112-16,10 4 16 0,7-3 736 0,14 3 160 15,13-3 16-15,2 2 16 0,-2 0-1248 0,10-1-256 16,11 4-64-16,1-4 0 0,-7 4-384 0,-5-1 0 16,-7-2-144-16,-4 4 144 15,-4-4-1168-15,-5 2-128 0,-8-4-32 0,-1-4-15264 0</inkml:trace>
  <inkml:trace contextRef="#ctx0" brushRef="#br0" timeOffset="12464.62">27759 16501 20271 0,'-8'-4'1792'0,"0"2"-1424"0,3-2-368 0,3 4 0 0,1 0 240 0,-3-2-32 0,-4-1 0 0,-4-1 0 0,-5 1 224 0,-3-3 32 0,-2 2 16 0,-2 1 0 16,2 3-288-16,1 0-64 0,0 3-128 0,0 1 192 16,2 2 320-16,2-3 64 0,3 4 16 0,2-4 0 15,3 2 576-15,3 1 112 0,3-2 32 0,0 2 0 16,2-2-352-16,0 0-64 0,2 1 0 0,0-4-16 16,2 4-368-16,0-5-80 0,2 0-16 0,1 0 0 0,2 0 480 0,-1-3 80 15,2 0 32-15,0 0 0 0,0 0-176 0,3 0-48 16,-3 1 0-16,3 0 0 0,0 2-256 0,3 0-48 31,1 4-16-31,0-1 0 0,0 3-272 0,1 0-48 0,3 0-16 0,1-1 0 0,1 4-128 0,3-3 0 16,1 0 0-16,3-2 0 0,-1-2 0 0,5-1 0 15,6-2 0-15,2-2 0 0,4-4 128 0,5 1 0 16,2-3 0-16,3 0 0 0,6-4 16 0,4 1 0 16,3 2 0-1,5-2 0-15,4-2-144 0,-2 5 0 0,-3-1 0 0,-1 4 0 0,-6 3 0 0,-4 0 0 16,-7 3 0-16,-10 3 0 0,-10 3 0 0,-10 1-256 0,-8 6 48 15,-11 3-12784-15,-8 2-2560 16</inkml:trace>
  <inkml:trace contextRef="#ctx0" brushRef="#br1" timeOffset="18791.39">25454 14683 30399 0,'-7'0'2704'0,"0"-2"-2160"0,0 2-544 0,5 0 0 0,1 0 576 0,-3 0 16 0,-2-2 0 0,-4 0 0 0,-5 0-2320 0,1-2-448 0,1 0-112 0,3 0-16 16,1 2 1408-16,4-2 288 0,2 2 48 0,1-2 16 0,4 2 2672 0,0-1 544 15,4 2 96-15,4-2 32 0,4 1-1328 0,3 2-256 16,5-1-48-16,6 1-16 0,1 0-352 0,6 0-80 16,2 0-16-16,1 0 0 0,4 0-128 0,2 0-48 15,3 0 0-15,1-3 0 0,-2 2-208 0,1 0-64 16,1-1 0-16,0 0 0 0,1 1 0 0,-2-2 0 15,-2 1 0-15,0-2 0 0,-2 0-128 0,0 2-128 16,-1-1 144-16,-4 2-144 0,-2 1 0 0,-2 1 0 0,-1 2 0 0,-1-1 0 16,-2 2 0-16,-4 2 0 15,-3-2 0-15,-4 0-160 16,-4 1-288-16,-3-4-48 0,-1 1-16 0,-3 1-17984 16</inkml:trace>
  <inkml:trace contextRef="#ctx0" brushRef="#br1" timeOffset="20950.68">23609 15372 11967 0,'-8'-9'1072'0,"0"6"-864"0,1-4-208 0,2 4 0 0,3 0 896 0,-2 3 128 16,-1 0 16-16,-3-2 16 0,-3-2-1056 0,-6 0-384 0,-3 1 16 0,-2 0 0 0,-1 1 368 0,3 0 208 0,0 2-16 0,3-2-16 0,1-1 2400 0,2 2 496 15,4 1 80-15,3-2 32 16,2 2-496-16,2-3-112 0,4 3-16 0,3 0 0 0,2 3-1216 0,3-1-240 16,6-1-48-16,3 6-16 15,5-2-512-15,5 0-96 0,5 1-32 0,6 0 0 16,4-1-16-16,5-1 0 0,9-1 0 0,6-3 0 16,2-1-64-16,5-8-32 0,8 3 0 0,5-4 0 15,3 2-64-15,0-2-16 0,-6 4 0 0,2-4 0 0,-1 0-208 0,-3 1 0 16,-5 5 0-16,-10 2 0 15,-6 1-640-15,-9 1-208 0,-8 1-48 0,-3-1-16 0</inkml:trace>
  <inkml:trace contextRef="#ctx0" brushRef="#br1" timeOffset="22474.22">31099 15268 27647 0,'-7'-4'2448'0,"1"2"-1952"16,1 2-496-16,2-3 0 0,3 3 736 0,-2 0 48 0,-3-1 16 0,-4-1 0 0,-2-2 336 0,-1 0 64 0,-2-1 16 0,2 2 0 0,2 3 256 0,0-3 64 0,3 3 16 0,0 0 0 15,1 3-864-15,2-3-176 0,2 2-48 0,-1 2 0 16,3-2-128-16,0 2-16 0,3 0-16 0,-1-1 0 16,2 2 16-16,1-1 0 0,0 2 0 0,4-2 0 15,1 0-48-15,1-2 0 0,4 1 0 0,3 0 0 16,4-3 0-16,7-2 0 0,7 2 0 0,7-1 0 16,8-6-144-16,8 1-128 0,2-2 192 0,8 0-192 15,9 0 128-15,8 0-128 0,6-1 0 0,1 0 0 16,-8 0 0-16,0 1-256 0,-3-3 32 0,-6 0 0 15,-8-1-224-15,-4-3-64 0,-6 1 0 0,-8-2 0 16,-5 4-64-16,-7 2 0 0,-2-2-16 0,-8-1-18464 0</inkml:trace>
  <inkml:trace contextRef="#ctx0" brushRef="#br1" timeOffset="24104.46">27515 15973 4607 0,'-15'2'400'0,"5"-2"-400"0,0 0 0 0,2 2 0 0,5-2 4912 0,2 0 896 0,-2 2 176 0,-1-2 32 0,-1 0-3040 0,-1 1-608 0,1 2-128 0,2-3-32 0,3 2-864 0,3-2-160 15,3 0-32-15,4 0-16 16,4 0-304-16,3-2-64 0,7-1-16 0,4 2 0 16,7-3-224-16,4 2-32 0,10-2-16 0,4-1 0 0,0 4-176 0,6-1-48 15,7-2 0-15,4 1 0 0,1 3-256 0,1 0 0 16,-2 3 0-16,-3-2 0 0,-5 2 0 0,-3-1 0 0,-1-2 0 0,-2 1 0 16,-3-1-160-16,-2 3 160 0,-1-3-160 0,-1 0 160 31,-2-3-528-16,-1 2-16-15,-1-1 0 0,1-2 0 0,1-1-1296 16,5-2-256-16</inkml:trace>
  <inkml:trace contextRef="#ctx0" brushRef="#br1" timeOffset="24925.89">23410 16722 28559 0,'-3'-2'2544'0,"0"1"-2032"16,2-2-512-16,2-1 0 0,0 1 448 0,1 0-16 0,0-5 0 0,-1-2 0 0,2-6-224 0,-1 0-32 0,2-1-16 0,-1 0 0 0,-2 4-160 0,0 3 0 0,-1 0 0 0,-1 5 0 0,1 1 640 15,0 4 128-15,0 0 48 0,1 3 0 0,0 0 16 0,4 3 16 16,3 4 0-16,4 3 0 0,4-1-144 0,5 0-48 15,6 2 0-15,5-2 0 0,8 1-160 16,6-1-48-16,7-2 0 0,5-4 0 0,1-2 0 16,7-4 0-16,6-1 0 0,6-2 0 0,2-5 96 15,0 0 16-15,-1 2 0 0,-2 0 0 0,1 0-304 0,-3-1-48 16,-3 1-16-16,-4-2 0 16,-2 0-576-16,-8 2-128 0,-6 0-32 0,-3 0 0 15,-2 2-352-15,-2-2-80 0,-2 2-16 0,-5-5-17120 0</inkml:trace>
  <inkml:trace contextRef="#ctx0" brushRef="#br1" timeOffset="25750.34">29439 16554 31327 0,'-3'-2'2784'0,"2"-2"-2224"0,1 4-560 0,0-3 0 0,1 3 624 0,0 0 16 0,1-3 0 0,0-1 0 0,2-1 400 0,1 1 96 0,2-2 16 0,2 3 0 0,2-2-192 0,0 3-48 15,4 2 0-15,1 0 0 0,3 0-464 0,0 4-80 16,4-1-32-16,1-2 0 0,3 1-128 0,6 1-16 16,0-2-16-16,2 1 0 0,2 1-176 0,0-3 0 15,0 0 144-15,2 0-144 0,4 0 0 0,2-3 144 0,1 0-144 16,1-2 0-16,2-1 0 0,0-2 0 15,-1 0 0-15,-1 0 0 0,-1-2 0 0,-4 4-352 16,-1-3 48-16,-2 3 16 16,-1 0-256-16,1 0-48 0,-2 2-16 0,-1-2 0 15,-2 2-1824-15,-1-2-352 0</inkml:trace>
  <inkml:trace contextRef="#ctx0" brushRef="#br1" timeOffset="26752">25560 17226 29487 0,'-5'5'2624'0,"1"-2"-2112"0,1 0-512 0,2-3 0 0,0 1 928 0,1 1 80 0,-3 5 16 0,0-4 0 0,-2 6 128 0,2-2 48 0,2 2 0 0,4-3 0 0,1-2-304 0,5-2-48 0,4-2-16 0,4 0 0 16,3-2-368 0,4 0-80-16,6-2 0 0,5 0-16 15,3-2-128-15,4 0-32 0,4 0 0 0,3 2 0 16,8-2-16-16,4 1 0 0,1 1 0 0,3 3 0 15,7 1-192-15,2-3 0 0,1 1 0 0,3 1 0 16,4 1 0-16,1 0-128 0,3 0-16 0,-2-3 0 16,-6 3-416-16,1 3-80 15,2-2 0-15,-4 4-17728 0</inkml:trace>
  <inkml:trace contextRef="#ctx0" brushRef="#br1" timeOffset="31929.28">23795 17918 15663 0,'-4'-10'1392'0,"1"3"-1120"0,-1 1-272 0,1 1 0 0,2 3 1216 0,-1 2 192 16,-1 0 48-16,-2-2 0 0,-2-1-800 0,-6 2-144 0,0-1-48 0,-4 2 0 0,-2 2-48 0,-1 4-16 0,0 1 0 0,-1-1 0 0,0 4 656 0,2 0 128 0,0-1 32 0,4 0 0 0,4-1 304 0,1-3 64 16,3 1 16-16,3-3 0 0,2 0-464 15,0-3-96-15,4 1-16 0,-1 2 0 0,1-3-608 0,3 0-128 16,0 2-32-16,1 2 0 0,3-1 64 0,1 0 0 15,2 1 0-15,3-1 0 0,1 4 112 0,4-4 16 16,1 2 16-16,4-1 0 0,2 0-16 0,3 1-16 16,1-2 0-16,6 0 0 0,7-2-176 0,8-1-16 15,6-4-16-15,6-2 0 0,6-4-224 0,-1-5 128 0,4-1-128 16,6-6 0-16,10-4 0 0,5-1 0 0,4-2-176 16,-4 1 176-1,-3-2-832-15,6-3-64 0,7 1 0 0,-3 0-17632 0</inkml:trace>
  <inkml:trace contextRef="#ctx0" brushRef="#br2" timeOffset="49342.28">15966 6509 21183 0,'-3'-7'1888'0,"1"1"-1504"0,2 2-384 0,2 1 0 0,0 1 640 16,1 1 48-16,-1-5 16 0,2-4 0 0,2-1-432 0,3-1-80 0,1 1 0 0,-1 4-16 0,3 4 560 0,1 6 112 0,1 3 32 0,1 6 0 0,1 6-240 0,-2 6-32 0,1 2-16 0,-1 8 0 0,-3 4-32 16,-1 4-16-16,-3 9 0 0,-3 1 0 0,0 0-304 0,-3-5-64 15,-1-9-16-15,1-1 0 0,-2-1 176 16,1-1 48-16,-1-2 0 0,-2-1 0 0,1 3 560 15,-1-1 112-15,-2-1 32 0,2-2 0 0,-2 3-416 0,-1-5-80 16,-1-1-16-16,2-4 0 0,1-3-368 0,-1-5-80 16,2-3 0-16,-1 2-128 0,2-5 224 0,-1 2-64 15,2-2-16-15,0-1 0 0,-2 1-16 0,2-3 0 16,0 2 0-16,-1 0 0 0,0-3-128 0,1 1 0 16,-1-3 0-16,0 1 0 0,2-4 0 0,-1 2 0 0,1-3 0 15,0 0 0-15,1 0 256 0,2-3-16 0,-1 2-16 0,3-2 0 16,1 1-64-16,2 1-16 15,1-2 0-15,0-1 0 0,5 1-144 0,1 1 160 0,1 1-160 0,2 1 160 16,3 0-160-16,2 0 0 0,4 0 0 0,0-2 0 16,0 4 0-16,7-2 0 0,5 4 0 0,6 0 0 15,3 2 0-15,2 3 128 0,0-1-128 0,0 2 0 16,-1-4 0-16,2 0 0 0,-2-1 0 0,7 0 0 16,9-1 144-16,7 0 0 0,5 2 0 0,-2-1 0 15,-4-1-144-15,0-3 0 0,7 1 0 0,11 2-176 16,12 2 176-16,2-1 0 0,3 1 0 0,6-2 0 15,14 3 0-15,3 2 0 0,-1-3 128 0,13 4-128 16,19-1 0-16,2 1 0 0,-11-7 0 0,-3 1 0 16,4-1 0-16,7-1 0 0,10-2 0 0,-5-2 0 15,-7-1 0-15,3-1 0 0,7 1 0 0,4-3 0 16,3-3 0-16,-8 1 0 0,-4-1 0 0,7 0 0 0,9-1 0 16,10 0 0-16,6 1 0 0,-5 0-128 0,-9 0 256 0,-5 1 48 15,-2 2 16-15,2 6 0 0,-2 0-64 16,-1 2 0-16,1 0 0 0,-11 0 0 0,-15 5-128 0,1-4 0 15,7 0 0-15,-7-3 0 0,-8-6 0 0,-3-1 0 16,2-2 0-16,-12-4 0 0,-16-2 128 16,1 2 0-16,0-3 0 0,-10 1 0 0,-15 0 0 0,-1 1 0 0,2-2 0 15,-4 4 0-15,-2-2 80 0,-9 3 16 0,-7 1 0 0,-5 0 0 16,-3 1-48-16,1 0-16 0,-2 3 0 0,-5 0 0 16,-4 2-160-16,-7 0 0 0,-5 2 0 0,-8-2 0 15,-4 1 0-15,-7 1-144 0,-3 2 144 0,-6 0-208 16,-2 2 208-16,-2-2 0 15,-3 3 0-15,-1-2 0 0,0 2 0 0,-1-3 160 0,0 2-160 0,-2-1 192 0,0 2-16 16,-1-1 0 0,0-2 0-16,1 0 0 0,-1 0 32 0,0 0 16 0,2 0 0 0,-1-2 0 0,0 2-32 0,0-3-16 15,1 2 0-15,-1 1 0 0,2-2-48 0,0-1-128 16,-1 2 192-16,1-2-64 0,0 0-128 0,0 0 0 16,-1 0 0-16,4-1 0 15,-4 1 0-15,1-3 0 0,0 0 0 0,0 0 0 16,-1-2 192-16,2 0-32 0,-1-6-16 0,1-1 0 15,1-3 304-15,1-4 64 0,0-4 16 0,2-3 0 16,1-5-80-16,0-5-32 0,2 0 0 0,1-3 0 16,0-3-224-16,1-2-32 0,0-1-16 0,-1-3 0 0,2-2-144 0,-1-1 0 15,-1-3 0-15,0 0 0 0,1-3 0 0,-2 1 0 0,0 5-160 16,0-1 160-16,-2 2-352 0,-1 0 32 0,1 2 0 16,2 0 0-16,-1 3 192 0,0 4 128 15,1 3-160-15,1 4 160 0,-1 5 0 0,1 3 0 0,0 7 0 0,1 0 0 31,0 3 0-31,-2 3 0 0,2 4 0 0,-1-1 0 0,1 1 0 0,0 2 0 16,-1 1 0-16,1 3 0 0,0 1-144 0,-2 3 144 16,0-2-128-16,1 4 128 0,-2 0-176 0,0 4 176 15,-1-2-208-15,0 2 80 0,0 2 0 0,-2 0 0 0,0 1 0 0,0-1 0 0,-2 1 0 16,0-1 0 0,-1 1 0-16,1-1 0 0,-1-3 128 0,0 1 0 0,-1-1 0 15,1-1 0-15,0 2 0 0,-1-4 0 16,1 2 0-16,0 2 0 0,-1-4 0 0,1 2 0 0,0 2 0 0,1-4 0 0,0 4 0 0,-1-2 0 15,3 2 0-15,-1 2 0 0,1-2 0 0,-2 2 0 16,0 0 0-16,-1 1 0 0,0 1 0 0,-1 2 0 16,0 2 0-16,-2-2 0 0,-1 3 0 15,-2 0 0-15,0 2 0 0,-3 4 0 0,0 3 0 0,-4 4 0 16,1 2 0-16,-2 4 0 0,-1 6 0 16,-2 0 0-16,0 0 0 15,-3 3 0-15,3-3 0 0,-1 2 0 0,1-2 0 0,1 1 0 16,1 1 0-16,1 5 0 0,2-1-144 15,0 3 144-15,2 2 0 0,0-2 0 0,1-3 0 0,1-1 0 16,-1-4 0-16,0-3 0 0,1-2 0 0,-1 0 0 0,0-6 0 0,3 2 0 0,-1-2 0 0,2 3 0 16,-1-2 0-16,-1 2 0 0,3-2 0 0,-3 2 0 15,2-2 0 1,-1-1 0-16,1-2 0 0,-1 1 0 16,2-3 0-16,-1-2 0 0,2-1 0 0,-1-2 0 0,0-3 0 15,2-3 0-15,1 0 0 0,-1-5 0 0,2-3 0 0,0 0 0 16,0-4 0-16,2-1 0 0,-1-1 0 0,1-1 0 15,0-2 0-15,0-2 0 0,-1 0 0 0,2-4 128 16,-2 0-128-16,0-1 0 0,0 0 128 0,-1 2-128 0,0-1 128 0,-2 0-128 16,-1 1 0-16,0 3 0 15,-2 0 0-15,-3 2 0 0,0 1 0 0,-3 3 128 16,-3 0-128-16,-2 1 0 0,-6 5 0 0,-4-2 0 16,-4 2-224-16,-2 3 80 15,-4-2-256-15,-4 4-48 0,-3-3-16 0,-3 0 0 0,-1-2 224 0,-5 1 48 16,-8-6 16-16,-6-1 0 0,-2-1 176 0,-2-2 0 15,-2-1 0-15,0-1 0 0,2 1 0 0,-5-5 0 16,-8 3 0-16,-1-3 128 0,4 4-128 0,1-1 0 16,3 0 0-16,-6 3 128 0,-7 1-128 0,-3 1 0 0,-1 1 128 15,0 1-128-15,3 1 0 0,-8 1 0 0,-10 0 0 16,2 0-128-16,6-2 128 0,-7 2 0 0,-5-3 0 0,-3 0 0 16,0 0 0-16,0 0 0 0,1-3 0 0,-1 2 0 15,-4-2 0-15,9 1 0 0,10 1 0 0,-1-2-128 16,-6 1 128-16,5-2 0 0,4-3 0 0,-1 2 0 15,4 1 0-15,-5 0 0 0,-3-2 0 0,4 1 0 16,8 4 0-16,-6-3 0 0,-2 2 0 0,2 2-128 16,1 0 128-16,0 0 0 0,3 2 0 0,-6 2 0 15,-7 0 0-15,3-2 0 0,7 2 0 0,-5-2 0 0,-6 2 0 16,2-2 0-16,1 2 0 0,2-1 0 0,1 0-128 16,0 1 0-16,0-1 0 0,10-3 0 0,11 1 0 0,3-2 0 15,1 1 0-15,-1-3 0 16,-2-1 128-16,5 1 0 0,3-4 0 0,3 5 0 0,5 2 0 0,-4 0 0 15,-4 0 0-15,-1 0 0 0,4 0-128 0,5 2 0 16,5 0 0-16,0 0 0 0,1 2 128 0,-3 2 0 16,1-2 0-16,-4 2 0 0,0 3-128 0,2-3 0 15,6 1 0-15,1-1 0 0,7 3 0 0,-2-3 0 16,0 0 0-16,-2 1 0 0,1-4 128 0,1 1 0 16,-1 2 0-16,5 0 0 0,4 1 0 0,3-1-192 15,3 0 192-15,-1-4-192 0,1 2 192 0,1-3 0 16,-2 2 0-16,0-3-128 0,0 2 128 0,-1-2 0 0,-1 4 0 0,1-2 0 15,2 2 0-15,3 0 0 0,2 1 0 0,3 0 0 16,-1 1 0-16,2-1 0 0,1 1 0 0,1-2-128 16,3-3 128-16,-1 0-160 0,-1 3 160 0,-1-4-160 15,2 1 160-15,0 2 0 0,1-3 0 0,-2 0 0 16,1 2 0-16,0-2 0 0,2 1 0 0,0 2 0 16,2-1 0-16,-1 2 0 0,1 2 0 0,0 0 0 15,3 2 0-15,1 1 0 0,3-2 0 0,-1 2-128 0,2-1 128 16,3 0-208-16,0 0 80 0,0-2 128 0,3 2-176 0,0-2 176 15,0 0-128-15,2 0 128 16,-1 1 0-16,1-4-160 0,-2 2 160 0,2 3 0 0,-3-5 0 16,1 2 0-16,1 2 0 0,0-4 0 15,0 0 0-15,-1-2 0 0,3 1 0 0,0-2 0 16,0 0 288-16,1 0 64 0,-1-3 16 0,1 0 0 16,1 0 80-16,-1-4 32 0,0 1 0 0,1-4 0 0,0-2-176 0,-1 0-48 15,1-3 0-15,-2-1 0 0,1 0-48 0,-1 0-16 16,0-4 0-16,-2 1 0 0,2-3 128 0,-3 0 32 0,1-2 0 15,-1 1 0-15,-1-5-96 0,-1 2-32 16,1 2 0-16,-1-2 0 0,-2-3-96 0,1-3 0 0,-3-6-128 0,0 1 192 16,-1 0-32-16,0-2-16 0,0 3 0 0,0-1 0 15,1 5-144-15,0 0 128 16,1 1-128-16,2 3 128 0,2 3-128 0,1 3 0 0,2-1 144 0,0 1-144 16,2 0 0-16,0 1 0 15,3 1 0-15,-1-2 128 0,2 0-128 0,0 1 0 0,-1 1 0 0,1 0 0 0,-1 4 0 16,-1 1-208-16,1 3 80 0,-1 2 128 0,0 1-128 15,0 2 128-15,0 1 0 0,1-1 0 0,-2 4 0 16,0-2 0 0,2 4 0-16,-2-4 0 0,0 3 0 0,-1 0 0 15,1 1 0-15,-1 1 0 0,0 0 0 0,0 1 0 0,0 1 0 16,0 2 0-16,2-1-464 0,-2-3-32 0,0 0 0 0,1 28 0 0,-1-14 272 0,1 2 48 16,1 5 16-16,0 1 0 0,-1 6 160 0,1 2-128 15,1 3 128-15,-1 2-128 0,2 3 128 0,-1-3 0 16,-1-3 0-16,2-1-128 15,-2-2 128-15,2 0 0 0,0 5 0 0,-1-2-128 16,2-1 128-16,-1 1 0 0,1 2 0 0,-1-4 0 16,1 1 0-16,1-3 0 0,-1-2 0 0,0-1 0 15,1 0 0-15,-1-5 0 0,2 1 0 0,-1-4 0 0,3-2 0 0,-2-3 0 0,2 1 0 0,1-4 0 16,2 1 0-16,1-3 128 0,2-1-128 0,-2-3 128 16,2 0-128-16,0-1 0 0,5 0 0 0,2 0 0 31,0-2-144-31,2 1-48 0,3 2-16 0,1-3 0 15,4 2-528-15,2 2-96 16,2-2-32-16,-2 6-19696 0</inkml:trace>
  <inkml:trace contextRef="#ctx0" brushRef="#br2" timeOffset="53988.83">18922 4678 14735 0,'-14'2'1312'0,"4"-2"-1056"0,3 4-256 0,2-1 0 0,2-3 736 0,1 1 96 15,1 1 0-15,-3-1 16 0,0 4-80 0,-2-1 0 0,1 0-16 0,0 1 0 0,4-2-496 0,0-3-112 0,2 3-16 0,0-3 0 0,3 0-128 0,0 0 0 0,2-3 0 0,-1 0 0 0,0 0 544 0,-3 3 176 0,1-2 48 0,-2 2 0 16,-1 2 688-16,-1 1 144 0,-2 3 16 15,-3 1 16-15,0 2-496 0,-2 1-112 0,-2 2 0 0,1 2-16 16,-3 1-608-16,1 1-112 0,0 0-32 0,1 0 0 16,0-1 128-16,3 1 32 0,0-3 0 0,2 2 0 15,1-5-176-15,-1 4-48 0,1 3 0 0,-1-1 0 16,2 0-192-16,-1 0 0 0,0-1 0 0,0 1 0 0,2-2 0 16,-2 1 0-16,2-2-128 0,-2 0 128 0,2 2 0 0,-2-2 0 15,0 2-128-15,2 1 128 16,-1-2-448-16,2-2-48 0,1 3 0 0,1-2 0 15,3-3-112-15,1 3-32 0,2-1 0 0,2-3 0 16,1 1-288-16,1-3-64 0,1-1-16 16,2 0 0-16,2 1 64 0,3-5 16 0,0 2 0 0,2-1-6864 15,3 0-1360-15</inkml:trace>
  <inkml:trace contextRef="#ctx0" brushRef="#br2" timeOffset="54479.86">19126 5013 23039 0,'-13'2'2048'0,"6"2"-1648"0,3 0-400 0,3-2 0 0,1 0 384 0,-1-1-16 0,-4 3 0 0,-3 2 0 0,-1 1-176 0,-1 2-48 16,2-2 0-16,2-1 0 0,4 1-144 0,0-2-144 0,5-1 144 0,-1-1-208 0,2 1-112 0,2-2 0 0,-1 2-16 0,3 1 0 0,-2-1-48 0,1-1 0 0,1 3 0 0,-2-2-9568 0</inkml:trace>
  <inkml:trace contextRef="#ctx0" brushRef="#br2" timeOffset="54716.97">19143 4696 29487 0,'-25'-2'1296'0,"9"-1"288"0,4 3-1264 0,3 0-320 0,6 0 0 0,0 0 0 0,1 0 896 0,-3 0 128 0,-2 0 32 0,-1 0 0 31,-2-1-928-31,2 1-128 0,4 0 0 0,1-2-192 15,4 1-1776-15,2 1-336 0,2 0-80 0,1-3-9856 16</inkml:trace>
  <inkml:trace contextRef="#ctx0" brushRef="#br2" timeOffset="55428.16">19274 4520 16575 0,'-6'0'1472'0,"2"0"-1168"0,4 0-304 0,0 0 0 16,1 0 960-16,-1 0 128 0,0 0 16 0,0-3 16 0,0 2 304 0,2-2 64 0,1 0 16 0,-3 3 0 0,0 0-288 0,0 0-48 0,25 1-16 15,-17 4 0-15,-1-1-608 0,0 3-128 0,1 2-32 0,-2-1 0 0,0 2-384 0,-2 3-176 0,0-1 16 0,-2 2 0 0,-1-2 336 0,1 4 64 0,-1-2 16 0,-1 3 0 16,0-1 208-16,1 0 48 0,0 0 16 0,0-1 0 0,3 1 80 0,0 0 16 0,1-2 0 0,0 1 0 0,1-3-288 16,0 2-48-16,0 2-16 0,1-4 0 15,-1 3-272-15,1-5 160 0,-1 2-160 0,1 0 128 16,-3 0-128-16,3 0 0 0,-2 4 0 0,-2 1 0 16,-1 3-736-1,-4 2-32-15,0 3 0 0,-4 1 0 0,-3 0-1328 0,-5 2-272 0,-4 3-48 0,-6 0-10400 0</inkml:trace>
  <inkml:trace contextRef="#ctx0" brushRef="#br3" timeOffset="149044.84">12478 8112 25791 0,'-4'-1'2304'0,"2"-3"-1856"0,1 4-448 0,1-3 0 15,1 3 704-15,0 0 32 0,0-3 16 0,2-2 0 0,1 1-1024 0,2-5-208 0,2 2-32 0,2 1-16 0,0-3 336 0,0 3 192 0,-1 1-192 0,-2 3 192 0,-2-2 0 0,-1 4 272 0,-2 1-16 0,-3 4-16 0,0 5 512 0,-4 2 96 0,-4 6 32 0,-1 4 0 0,-2 3 144 0,-2 6 48 16,-3 1 0-16,-2 5 0 0,1 1-496 0,-2 0-112 15,0 3-16-15,1 0 0 0,0-3-224 0,-1 4-48 16,2 4-16-16,-2-1 0 0,1-1-160 0,2-8 0 0,2-2 0 16,-1-6 0-16,1 2 0 0,-1-2 160 0,-1-1 16 0,2-3 0 31,0-3-176-31,2-5 0 0,1-3-160 0,1-1 160 16,3-3-1168-1,0-2-144-15,5-4-32 0,0 0-8656 0,3-3-1744 0</inkml:trace>
  <inkml:trace contextRef="#ctx0" brushRef="#br3" timeOffset="149619.73">12620 8671 30399 0,'-2'-10'1344'0,"-1"1"288"0,1 3-1312 0,1 0-320 0,-1 2 0 0,2 1 0 32,0-1-976-32,2-2-272 0,-2-4-48 0,1-3-16 15,1-1-912-15,1 0-176 0,-1 2-32 0,-1 2-16 0,2 3 2448 0,-2 1 688 0,0 4 32 0,-1-1 16 16,0 3 1424-16,0 3 272 0,-1 1 64 0,0 2 16 15,-2 2-1056-15,0 2-224 0,-1 3-32 0,-1 3-16 16,0 0-880-16,-1 2-176 0,-1 1-128 0,0-1 144 16,1 0-144-16,-1 0 0 0,-2 3 0 0,-1-1-176 15,2-1 176-15,-1-1 0 0,2-2 0 0,0-2 0 16,1 1 0-16,1-2 0 0,1 0 0 0,2-1 128 16,2-2-128-16,0 0 0 0,2 1 0 0,2-4 0 0,0 2 0 15,2-3 128-15,0 0-128 0,2-2 0 16,2 0-352-16,-1-4-144 0,3 0-16 0,-1-3-16 15,2 2-176-15,1-5-48 0,1 0 0 0,-2 0 0 0,2-1 752 0,0-3 192 16,0 1 0-16,0-3 16 0,0 1 352 0,-2-1 64 16,1 0 16-16,-2-3 0 0,1 1-64 0,-2-2-16 15,-1 4 0-15,-2-4 0 0,0 1-192 0,-3 1-48 16,-2 4 0-16,-2-5 0 0,-1 2 0 0,-2-2 0 16,-2 1 0-16,-1 0 0 0,-1-2-16 0,-1 3-16 15,-1 0 0-15,-2 0 0 0,2 2-288 0,-2 0 160 16,-1 0-160-16,1 3 128 0,1 0-128 0,2 4 128 0,-3 0-128 0,1 2 128 15,1-2 64-15,-2 4 0 0,0 0 0 0,1 1 0 32,0 2-880-32,2-1-160 0,0 2-48 0,-1 2 0 15,3-2-1840-15,0 5-368 0</inkml:trace>
  <inkml:trace contextRef="#ctx0" brushRef="#br3" timeOffset="150859.04">13329 8630 2751 0,'-3'-1'256'0,"1"-4"-256"0,1 4 0 0,-1-2 0 0,1 1 3792 0,0 2 720 0,1-2 144 0,-1 0 16 0,-2-1-2368 0,1 0-496 0,-1-1-80 0,2-2-32 0,-1 0-1280 0,0 2-256 0,2-2-160 0,-1 2 192 15,1-2-336-15,-1 0-64 16,0-3-16-16,-1 3 0 0,0 0 224 0,-2-2 0 15,0 2 0-15,0 0 0 0,-3 0 304 0,0 2 96 16,-1-2 32-16,0 1 0 0,0 4-192 0,-1-3-48 16,0 4 0-16,-1 1 0 0,1 3-16 0,-2 1-16 15,0 2 0-15,1 2 0 0,0-3 32 0,-1 4 0 16,0 0 0-16,0 2 0 0,0 3-192 0,0-1-256 16,1 2 64-16,0 0 16 15,1 1-224-15,-1-1-48 0,0 0-16 0,-1 0 0 0,1 0 272 16,2-1 192-16,0-1-208 0,2-4 80 0,4 0 128 0,0-2 256 0,4 1-64 15,-1-5-16-15,3 2 592 0,1-5 112 16,-1 2 16-16,3-1 16 0,0-1-256 0,1 2-48 16,0-1-16-16,1-2 0 0,1 0-592 0,0 0 0 0,2 0 0 0,2 0 0 15,-1-2 0-15,2-1 0 0,-1 2 192 0,0-1-64 16,-1-2-128-16,-1 0 0 0,1 2 0 0,-4-2 0 16,1-2 0-16,-1 1 0 0,0 1 0 0,-2-2 0 15,0 0 0-15,0-2 0 0,-2 2 0 0,0-4 0 16,-2 2 0-16,1-2 128 0,-2 0-128 0,0-2 176 15,-1-1 128-15,-1 1 16 0,0-3 16 0,-1 1 0 0,-1 4 16 16,1 1 0-16,1-4 0 0,0 3 0 0,1 4 0 16,1 0 0-16,-1 1 0 0,0 4 0 0,2-2-224 0,-2 3-128 15,1 3 128-15,1-2-128 16,-1 4-272-16,1 1-128 0,-1 2-32 0,1 1 0 16,-2 3-48-16,0 1-16 0,-1 0 0 0,-1 0 0 0,0 2 272 0,-2-1 48 15,2 0 16-15,0-1 0 0,0-1 368 0,-1-1 80 16,2 2 16-16,0-2 0 0,3 2 368 0,-1 0 80 15,3 3 16-15,1-1 0 0,1-2-512 0,0 3-80 16,2 3-32-16,-2 1 0 0,2 1-144 0,1 3 0 0,1 6 0 16,-1 1 0-16,-3-6 0 0,-1 3-176 15,0 8 48-15,-2 2 0 0,-3 3-128 0,-2-4 0 0,-3-2-16 16,-3-3 0-16,-2-4 272 0,-3-2 0 0,0-3 0 16,-3-2 144-16,0-1 304 0,-1-2 64 0,-3-2 16 0,1-1 0 15,-1 1 48-15,1-4 16 0,-1-2 0 16,1 0 0-16,-1-1-432 0,0-5-160 0,0-1 0 0,0 0 144 31,-2-3-704-31,-2-4-144 0,-5 2-16 0,-1-2-16 0,-6-2-1616 16,-3 0-320-16</inkml:trace>
  <inkml:trace contextRef="#ctx0" brushRef="#br3" timeOffset="154878.71">14602 8317 7359 0,'2'-1'656'0,"-2"-2"-528"15,-2 3-128-15,0 0 0 0,1 0 1728 0,-2-2 320 0,1 1 64 0,-3-2 16 0,-3 1-1360 0,2 1-288 0,-2-3-48 0,0-1-16 0,1 4 688 0,1-5 144 0,1 3 32 0,1-4 0 0,0 0 384 0,3 1 96 0,0 0 16 0,-1-3 0 0,2 2-640 0,0 1-128 0,0 0-32 0,-1-1 0 16,1 2-640-16,-2 4-128 0,-1 1-16 0,-2 0-16 16,-1 0-176-16,-2 4 0 0,-2 2 0 0,-4 0 0 15,-2 3 0-15,-1 1 0 16,-4 0 0-16,-3 2 0 0,1 1 0 15,-1-1 0-15,-1 1 0 0,2 0 0 0,2 0 0 16,0 2 128-16,1-2-128 0,4-1 128 0,2-1 128 0,3 2 0 0,3-1 16 16,0 0 0-16,6 1 112 0,-1-1 32 0,3 2 0 15,1 0 0-15,1 2-160 0,-1 3-16 0,1 1-16 0,0-2 0 0,0-4-224 0,1 5 0 16,2 5 0-16,1-1-160 0,0-4 160 16,1 0-160-16,3-1 160 0,-1-2-160 0,2-1 160 15,0-1 0-15,3-2 0 16,-2-2 0-16,3-1 144 0,-1-3 16 15,0-2 0-15,2-2 0 0,2-1 96 0,2 2 0 0,1-3 16 0,2-3 0 16,1 2 128-16,-1 1 32 0,1-2 0 0,-2-2 0 16,-1 2-128-16,0-5-32 15,-1 4 0-15,-3-4 0 0,0 1-272 0,-3 0 0 0,1-3 0 16,-4 2 0-16,0-3 0 0,0 1 0 0,-2 0 0 0,1-1 0 16,-2-1 0-16,1-1 0 0,-2-2 128 0,0 1-128 15,-1 1 128-15,-3-2-128 0,1-2 192 0,0-2-192 16,0 2 128-16,-2-5-128 0,2-2 0 0,-1 1 0 15,2-1 0-15,-1-1 0 0,1 4 0 0,0-2 0 16,-1 0 144-16,-1 1-144 0,1 3 0 0,-3 2 144 16,2 4-144-16,-3 0 160 0,-1 2-160 0,-3 1 160 15,0 0-160-15,-1 4 128 0,-1-1-128 0,-3 4 128 16,0-2-128-16,-3 4 0 0,1-2 0 0,-4 2 0 0,-1 0-192 16,-1 0-80-16,0 0-16 0,-2-3 0 15,-1 3 128-15,3-1 32 0,1 1 0 0,2-3 0 16,1 1 128-16,2 1 144 0,1-3-16 0,2 2-128 0,2-2 288 15,1 1-48-15,0 1-16 0,0 1 0 0,0-2-464 16,0 3-80-16,1 0-32 0,-3 0 0 16,0 3-992-16,-1 0-192 0,0 4-32 0,-2-1-16 15,0 4-816-15,-2-2-160 0,1 3-48 0,-3 2-9376 0</inkml:trace>
  <inkml:trace contextRef="#ctx0" brushRef="#br3" timeOffset="155353.84">14806 8019 34095 0,'-9'3'1504'0,"0"-2"320"0,1 3-1456 0,4 1-368 0,1 1 0 0,2-3 0 0,-2 4 256 0,1-1 0 0,-4 7-16 0,0 8 0 0,-3 2-240 0,0 3 0 0,3 1 0 0,-1-1-160 0,0 0-432 0,0 1-96 0,-2-1-16 0,-2 2 0 0,-1-3 704 0,-4 4 0 0,-3-1 0 0,-2 4 0 15,-1 0 496-15,-2 0 176 0,0-1 32 16,-6 6 16-16,-5 6 48 0,-2-3 0 16,0 1 0-16,0-3 0 0,3-3-288 0,3-4-48 0,3-1-16 0,7-6 0 15,5 1-128-15,6-5-32 0,5-2 0 0,4 1 0 16,2 1-256-16,6 0-144 0,1 1 16 0,3-2-11664 15,1 2-2336 1</inkml:trace>
  <inkml:trace contextRef="#ctx0" brushRef="#br3" timeOffset="156767.84">15034 8895 14735 0,'-1'0'1312'0,"1"0"-1056"16,0 0-256-16,0-3 0 0,1 3 944 0,0-1 128 0,0 1 16 0,2-3 16 0,-1 1-1104 0,2 1-368 0,0-2 0 0,0 0 0 0,-2 0 368 0,0-1 0 0,1 4-144 0,-2-2 144 0,-1 2 400 0,0-3 144 0,0 2 32 0,0 1 0 15,0 0 32-15,-1-2 16 16,1 1 0-16,0 1 0 0,0 0 128 0,0 0 16 16,0 0 16-16,0 0 0 15,0 0-256-15,0 0-48 0,0 0-16 0,0 0 0 0,0 0 64 0,0 0 16 0,2-19 0 0,-2 14 0 16,0 4 288-16,-1-3 48 0,2-1 16 0,-3 1 0 16,-1 2-448-16,1-2-64 0,-2 1-32 0,-1 0 0 15,0-1-160-15,-1 2-16 0,-1 1-16 0,-3 1 0 0,0-3-160 16,0 3-192-1,-1 0 32-15,0 0 16 0,0 3 144 0,-2-3 0 0,1 5 160 0,-2 0-160 16,2 1 176-16,-3 1-176 16,0 3 192-16,-1 2-192 0,1 3 0 0,1-2 0 0,0 3 0 0,3 0 0 0,1-3-144 15,1 5-96-15,4-5-16 16,0 3 0-16,3 3 32 0,-1-3 0 0,5 3 0 0,-1-3 0 16,1-4 16-16,2 0 0 0,2 1 0 0,1-3 0 0,0 2 208 0,0-2 192 15,1-3-48-15,0 2 0 0,0 0-144 0,-2-3 0 16,0 1 0-16,-1-3 0 15,0 1 0-15,-1-1 0 0,0-4 0 0,-2 0 0 0,2 0 320 0,-1-3 96 0,2-1 16 16,2 1 0-16,1-7 400 0,1 1 96 0,2-3 16 0,1-2 0 31,1-1-352-31,0-1-64 0,2 0-16 0,0-2 0 0,1-1-512 0,-1-1 0 16,-1 2 0-16,-3 2 0 16,-1-3 0-16,-2 3-192 0,0 0 0 0,-3 0 0 15,-3 0 368-15,-1-2 80 0,-2 5 0 0,0-3 16 16,-2 0 176-16,0-3 48 0,-2 1 0 0,1 2 0 15,0-4-96-15,1 1-16 0,0 1 0 0,-1-2 0 0,3-5-128 16,-1 3-16-16,-1 0-16 0,1-1 0 0,0-1-224 16,0 1 0-16,1 1 0 0,0 0 0 0,1 3-208 15,0 3-96-15,0 4-16 0,0-1 0 16,0 6-576-16,-2 1-128 0,2 3-32 0,-2 1-10480 16,-1 4-2096-16</inkml:trace>
  <inkml:trace contextRef="#ctx0" brushRef="#br3" timeOffset="157467.59">15336 8921 13823 0,'-4'-2'1216'0,"0"0"-960"0,3-1-256 0,0 3 0 0,1 0 528 0,-1-1 64 0,-2-1 16 0,-1-1 0 0,-2 0-608 0,0-4 0 0,0 4-144 0,1-4 144 0,0 4 512 0,0 0 240 0,0 0 32 0,0 0 16 0,-2 1 32 0,-1 4 0 0,-2 1 0 0,0 0 0 0,-1 3-512 0,0 2-80 0,-2 3-32 0,0-1 0 16,1 0-208-16,0 2 0 0,2-2 0 0,0 2 0 16,2 1 416-16,2-1 192 0,1 1 32 0,3 0 16 15,0 0 320-15,2-1 64 0,2 0 16 0,0 1 0 0,3-2-864 16,0 0-192 0,1-1 0-16,0 0 0 15,2-2-416-15,-1 0-96 0,-1 0 0 0,2-1-16 16,-1-4 80-16,1 1 32 0,-2 0 0 0,1-2 0 0,0 1 256 0,-3-2 160 15,3 1-192-15,-1-2 192 0,1 0 352 0,2 0 176 0,1-2 48 16,1-2 0-16,1-2 176 0,1 0 32 0,0 0 16 0,1-2 0 16,1-4-240-16,0 2-48 0,-2-2-16 0,-2-1 0 15,-1 1 0-15,0-1 0 0,-1 0 0 0,-3-6 0 16,0 4 176-16,-3-1 32 0,-1 3 16 16,-3-3 0-16,0 1 64 0,-4 1 16 0,0-1 0 15,-3 2 0-15,1-2-416 0,-1 1-96 0,1 2-16 16,0 2 0-16,-1-1-448 0,2 4-80 0,1 0-32 0,-1 4 0 15,2 3-1184-15,0 0-256 0,1 1-32 0,-1 4-8544 0,2-1-1696 0</inkml:trace>
  <inkml:trace contextRef="#ctx0" brushRef="#br3" timeOffset="158373.74">15754 8919 911 0,'-7'-6'0'0,"4"4"0"0,-1-2 0 0,2 2 0 0,0 2 1840 0,1 0 272 0,1-3 64 0,-1 2 16 0,-2-2-240 0,1 0-48 0,-2-4-16 0,2 4 0 0,-1-3-544 16,0-1-128-16,-2 2 0 0,0 1-16 0,0-1 400 0,-3 1 96 0,1 1 16 0,-2 0 0 0,-1 0-240 0,0 3-64 0,1-1 0 15,-1-2 0-15,2 3-720 0,0 0-160 0,1 3-16 0,0-3-16 0,0 4-112 0,-1-2-32 16,1 4 0-16,-1 1 0 15,2 0-656-15,-1 5-128 0,-1 1-16 0,1-1-16 16,-1 4-144-16,0 0-32 0,-2 3 0 0,1-1 0 0,1 2 304 0,-2-1 48 16,0 0 16-16,1 0 0 0,0 0 272 15,2-6-192-15,0 2 192 0,0-3-160 0,4 2 160 0,2-5 0 16,2-3 0-16,1-3 0 16,4 1 368-16,2-4 96 0,0 0 32 0,4 0 0 0,0-2 80 0,2-2 0 0,2 0 16 15,-1-2 0-15,2 0-288 16,-1 0-64-16,0-2-16 0,0 2 0 0,-1-3-48 0,0 0-16 0,0-1 0 0,-2-1 0 15,0 3-32-15,-4-2-128 0,1 2 192 0,-1-2-64 0,0 0 304 16,-2-1 48-16,0 0 16 0,-2 2 0 0,2-1 16 16,-4-2 0-16,1 5 0 0,-2-2 0 15,1 2-144-15,-2 1-32 0,0 0 0 0,-1 0 0 0,0 0-112 16,0 2-32 0,-1 0 0-16,1 2 0 0,-1 2-192 0,0 0 0 0,-1 0 128 0,1 0-128 0,0 2 0 0,-1-1-160 15,0 4 32-15,0-3 0 0,2-2-64 0,0 0-16 16,0 0 0-16,-9 21 0 0,7-14 208 0,-1 2-144 15,1-2 144-15,-1 3-128 0,2 1 128 0,0 2 0 16,-2 0 0-16,3 0 0 0,-1 0 144 0,2 2-144 16,1 1 192-1,1-1-192-15,2 2 0 0,0 4 0 0,1-2-160 0,1 1 160 0,0-1-208 0,0 2 80 16,1 4 128-16,-3-3-208 0,-2 1 208 0,1 0 0 0,-3 2 0 0,-2 1 0 16,0-1 0-16,-4 2 0 0,0 2 0 0,-2 4 160 15,-2 0-160-15,-1 2 192 0,-1-6-192 0,0 2 192 16,0-5 48-16,-2-1 16 0,1 0 0 15,-2-6 0-15,1-3-32 0,-1-1 0 16,1-5 0-16,-1-1 0 0,-2-4-352 0,-3-3-80 16,0-2-16-16,-6-6-17696 15</inkml:trace>
  <inkml:trace contextRef="#ctx0" brushRef="#br3" timeOffset="187541.73">25985 13599 24879 0,'-3'3'2208'0,"1"1"-1760"0,-1 1-448 0,2-1 0 0,0-2 1264 0,0 2 160 0,-3 3 48 0,0 6 0 0,-2 3-576 0,1 1-128 0,2 3 0 0,1-5-16 0,4 1-144 0,1 0-32 16,3-4 0-16,2 2 0 15,0 1-288-15,2-3-64 0,0 4-16 0,0-2 0 0,-1 1-208 0,-1 2 0 16,1 0 128-16,-1 1-128 0,-1-1 0 0,-2-1 0 16,1 0 0-16,0-4 0 0,-2-2 0 15,1-2 0-15,0-2 0 0,-1-1 0 0,1-4 352 0,-1-2 32 0,3-5 0 0,-1-6 0 16,1-1 272-16,1-6 64 15,0-3 16-15,2-4 0 0,1-2-448 0,2-4-96 0,0-3 0 0,2-6-16 16,1 0-176-16,2-6 0 0,-1 0 0 0,1-1 0 16,2 1-320-16,0-1 48 0,1-2 16 0,1 2 0 31,3 4-560-31,2-3-96 0,4 2-32 0,4 2 0 16,1 7-912-16,4 1-176 0,7 3-32 0,5 5-11856 15</inkml:trace>
  <inkml:trace contextRef="#ctx0" brushRef="#br3" timeOffset="188764.03">16941 8202 43311 0,'-1'-8'3840'0,"-2"4"-3072"16,1 4-608-16,-2 1-160 0,1 4-384 0,0-4-128 0,-2 4 0 0,-3-1-16 0,-2 5 320 0,-2 0 64 0,2 8 16 0,2-1 0 0,0 2-384 0,4-2-64 16,2 3 0-16,2-3-16 0,2 2 192 0,2 5 32 0,2-4 16 0,0 6 0 0,2-3 352 0,-1 3 0 0,1-1 0 0,0 3 0 0,0 1 0 0,-2 4 0 0,0-1 0 0,-3-2 0 0,-2-1-336 0,-2-2 0 0,-2-1 0 0,-2-3 0 0,0-2-720 0,-2-1-144 0,1-6-16 0,-2 0-16 15,1-2-128-15,-1-4-32 0,0-1 0 0,2-2-11408 0</inkml:trace>
  <inkml:trace contextRef="#ctx0" brushRef="#br3" timeOffset="189037.43">16517 8572 14735 0,'-4'-11'1312'0,"1"3"-1056"0,1 2-256 0,2 0 0 15,1 4 5808-15,2 0 1104 0,0 0 208 0,4-2 48 16,4-5-5632-16,7 0-1152 0,7-5-208 0,5 2-48 15,6 0-128-15,1 1 0 0,2 3-176 0,0-1 176 0,-1 2-192 0,0 3 192 16,1 1-208-16,-2 1 80 16,-2 2-704-16,0 0-128 0,-3 2-16 0,-1-2-16 15,-4 3-256-15,-2-2-48 0,-3 2-16 0,-4-1 0 16,-2-2 352-16,-3 4 64 0,0-4 0 0,-3 1-12464 16</inkml:trace>
  <inkml:trace contextRef="#ctx0" brushRef="#br3" timeOffset="189707.04">17996 7941 35935 0,'0'-1'3200'0,"0"1"-2560"0,0 0-512 0,0 0-128 0,0 1-224 0,0 2-64 0,-2-3-16 0,1 3 0 0,-1 4 304 0,-3 1 0 0,-2 6 0 0,-1 3 0 0,-1 3 0 0,-3 5 0 16,-2 1 0-16,-1 5 0 0,-1 3 240 0,1 5 0 16,1-1 0-16,-1 4 0 0,4 1 432 0,1-2 96 15,1-3 0-15,2-1 16 0,-1 3-448 0,1 0-80 0,1-2-32 0,-2-2 0 32,1 1-224-32,-1-2 0 15,1-1 0-15,-3-2 0 0,0 7 0 0,-3 0 0 16,0 0 0-16,-2-5 0 0,1 1-320 0,-3-7-64 0,3-6-16 0,0 1-11040 15,-1-7-2192-15</inkml:trace>
  <inkml:trace contextRef="#ctx0" brushRef="#br3" timeOffset="190239.51">18041 8516 41471 0,'-5'-1'1840'15,"0"-1"368"-15,2 2-1760 0,-1 0-448 0,3 0 0 0,-1 0 0 16,0 2-768-16,0-1-256 0,-3 2-32 0,-3 3-16 0,0-2 784 15,-1 4 160-15,1-2 128 0,1 2-192 0,0 1 192 0,0 0 0 16,1 4 0-16,1 0 0 0,2 2 0 0,0-1 0 0,2 2 0 0,2 1-128 16,2-1 128-16,2 0 0 0,2 3 0 0,0-2 0 15,3 2 0-15,0 2 0 0,0-4 0 0,1 2 0 16,0-3 0-16,2 1 0 0,-1-1 0 16,0-2 0-16,3-2 0 0,0-2 0 0,1-1 0 15,1-3-192-15,1-5-64 0,0-2 0 0,1-2-16 0,1-4 0 16,-1-4 272-16,1-2-128 0,-1-3 128 0,1-3 0 0,-2-2 144 15,1-3 144-15,0 2 32 0,0-5 0 0,-3 3 128 0,-1 2 48 16,0-3 0-16,-2-1 0 0,-2 3-256 16,-1-1-48-16,-2 2-16 0,-4 0 0 15,-2-2-176-15,-4 4 0 0,-3 4 0 0,-4 0 128 0,-1 4 128 0,-2 2 0 16,-6 4 16-16,0 0 0 0,-1 2-128 16,-3 1-16-16,-2 3-128 15,0 3 192-15,0 1-192 0,1-2 0 0,1 2 0 0,0-1 0 0,4 0 0 16,3 1 0-16,1-2 0 0,5 2-160 15,0 0-720-15,3 1-144 0,2 2-16 0,0-3-16 16,2 1-1312-16,1 1-256 0,1 1-48 0,1 3-11024 16</inkml:trace>
  <inkml:trace contextRef="#ctx0" brushRef="#br3" timeOffset="190985.72">18985 8578 35935 0,'-5'-12'3200'0,"1"6"-2560"0,0 1-512 0,2 3-128 0,2 0 416 0,0 1 64 0,1 1 16 0,-1-3 0 0,-1-1-3840 16,0 2-768-16,-1-4-160 0,0-3-16 0,-2 2 2800 0,1 1 560 15,-2-1 112-15,-3 0 32 0,0 2 912 0,-4 1 176 0,-1 1 32 0,-2-2 16 0,1 3 1120 0,-3 2 208 0,-5 2 48 0,-4 3 16 16,0 1 112-16,0 0 32 0,2 1 0 0,1 3 0 16,-1 0-1232-16,1 3-240 15,1-1-48-15,-1 3-16 0,4 1-352 0,-4 0 0 0,2 0 0 0,0 3 0 16,2-1-304-16,-1 1-80 0,2-2 0 0,2-1-16 15,3-1 176 1,2-5 32-16,4 2 16 0,3-3 0 0,2-2 320 0,2-3 64 0,3-2 16 16,0 1 0-16,2-6-32 15,2 3-16-15,1-3 0 0,2-2 0 0,2 0 144 0,5-1 48 0,0-1 0 0,4 1 0 0,4-2 80 0,1 0 32 16,3-3 0-16,1 4 0 0,1 0-224 0,0-1-32 16,-2 2-16-16,0 1 0 15,-3 0-368-15,-3 1-80 0,2 0-16 0,-1 2 0 16,-2-2-576-16,-1-1-128 0,-3 0-32 15,-2 0 0 1,-1-1 448-16,-2 0 96 0,-2 2 0 0,-4-3 16 16,-1 2 688-16,-2 1 144 0,-3 0 32 0,-2-2 0 15,-1 4 608-15,-3-2 128 0,0 2 32 0,-1-2 0 0,-2 1-400 0,1 2-80 0,1 1-16 0,-2 0 0 0,2 0-512 0,0 4-192 0,1-2 144 16,-1 6-144-16,-2-2 0 0,1 3 0 0,-2 0 0 16,-1 4 0-16,0 0 0 0,-1 2 0 0,1 1 0 0,-1 0 0 15,3 0 0-15,-1 1 0 0,3 1 0 16,0-2 0-16,2 3 0 0,0-6 0 0,2 2 0 15,0-1 0-15,2 1-352 0,0-3 0 16,-1 4 0-16,1 0 0 16,0 0 64-16,0 6 16 0,0 3 0 0,3 1 0 15,0-1 272-15,1 3 0 0,1 3 0 0,0 1 0 0,2 3 0 16,-2 0 0-16,0-1 0 0,0 1 0 0,-1 1 0 0,0-5 0 16,-2-5 0-16,-1-2 0 0,1-4 0 0,-2 1 0 15,-2-4 0-15,-1 1 0 0,-2-2 0 0,-3 0 0 16,0-2 128-16,-4-2-128 0,0 0 320 15,-4 1 0-15,0-3 16 0,-4-2 0 0,-2 2-160 16,-5-4-48-16,-4 0 0 0,-3-6 0 0,2 0-384 16,-7-3-96-16,-7-8-16 0,-5-3-17136 0</inkml:trace>
  <inkml:trace contextRef="#ctx0" brushRef="#br3" timeOffset="195336.37">19670 8310 12895 0,'1'-3'1152'0,"2"1"-928"0,-1 1-224 0,-1-2 0 0,2 2 320 0,-1-2 32 0,3 0 0 0,3-6 0 0,1-1 400 0,1 0 80 0,0 2 0 0,-2-1 16 0,-3 2 1072 0,-3 3 192 0,-1 1 64 0,-2 1 0 0,-1 2-336 0,-3 2-64 0,-3 2-16 0,-2 2 0 0,-2 3-816 0,-2 1-176 0,0 0-16 0,-3 2-16 0,0 0-224 0,0 1-64 0,1-1 0 0,1-1 0 0,0 2 176 0,0-1 16 16,2 3 16-16,-1-3 0 16,2 2-144-16,3-2-48 0,0 1 0 0,3-1 0 0,2-1-192 0,1 4-32 15,2-3-16-15,-1 1 0 0,2-1-224 0,2-1 0 16,1 1-144-16,1 1 144 15,2-1 0-15,2-3 0 0,0 2-128 16,2-2 128-16,4-1 0 0,-1 0 0 0,5 0 0 16,0-4 0-16,2 2 0 0,1-2 160 0,0-2-160 0,2 2 192 0,1-4-192 15,1 0 192-15,-2 0-192 0,1-4 192 0,-1 1-192 0,1-2 0 16,-1-1 0-16,-2-1 128 0,-2 4-128 0,-2-3 0 16,-1-1 0-16,-1 0 0 0,-3 1 0 0,-1-4 0 15,-1 1 0-15,-2 1 0 16,-2-2 0-16,-2 0 0 0,-2 0 0 0,-3 0 0 0,0-2 0 15,-4 0 0-15,0 1 0 0,-3-1 0 0,-2-3 0 0,-2 2 0 16,-2 0 0-16,-2-3 0 0,0 1 0 0,-3 2 192 0,0-3-64 0,-1 1 0 16,0 2-128-16,1 0 0 0,-1 0 0 0,1 4 0 15,2-3 0-15,0 5 0 0,2 1 0 0,1 0 0 16,3 2 0-16,2 0 0 0,3 4 0 0,1-1 0 16,3 2 0-16,-1 3-144 15,2-3 144-15,1 4 0 16,-1-1-512-16,1-2 0 0,0 4 0 0,0-2 0 15,0 2-592-15,1-2-112 0,0-1-32 0,2 0 0 16,-1 3-720-16,2-3-144 0</inkml:trace>
  <inkml:trace contextRef="#ctx0" brushRef="#br3" timeOffset="195902.83">20090 8032 3679 0,'-1'0'320'0,"-1"-3"-320"0,0 3 0 0,1 0 0 0,-1 0 1760 0,-1 3 288 0,-1-3 48 0,-3 0 16 0,-3 1 800 0,-1 1 160 0,-3 4 48 15,0-2 0-15,-1 5-176 0,-1-2-48 0,0 4 0 0,1 0 0 0,0 4-960 0,0 1-192 0,-1 3-32 0,1 3-16 0,0 3-976 0,0 1-192 0,1 2-32 0,-1 3-16 0,1 4-304 0,2-2-176 0,-3 4 192 0,0-2-192 0,-2 3 0 0,1-1 0 0,-2-2 0 0,1 3 0 16,-3 1 0-16,2-2 0 0,-1-1 0 0,3-3 0 16,3-1 0-16,0-3-144 0,3-1 144 0,3-4-128 15,2-3-976-15,1-5-192 0,4-4-48 0,0-2-15408 16</inkml:trace>
  <inkml:trace contextRef="#ctx0" brushRef="#br3" timeOffset="197223.8">20380 8817 12895 0,'-8'-4'1152'0,"3"2"-928"0,2 0-224 0,0 0 0 0,2 1 1616 0,1 1 288 0,1-3 48 0,-2 3 16 0,-2-4-1264 0,1-2-256 0,-2 1-64 0,0-1 0 0,0 1 208 0,-1-1 48 0,0 0 0 0,-2 0 0 0,1-3 960 0,0 2 208 0,-1-2 48 0,0 3 0 0,0-2-96 0,0 0-16 0,-2 1 0 16,2-1 0-16,-2 3-784 0,0-1-144 0,2 1-48 0,-3 4 0 0,1-2-496 0,-1 3-96 15,0 3-32-15,-2 0 0 0,0 3-144 0,-2 2 0 16,1 3-192-16,-4 1 192 0,3 2-256 15,-2 2 80-15,1 3 16 16,0-3 0-16,1 2 160 0,3 1 0 16,0-2 0-16,2 0 128 0,3-1-128 0,0 0 0 0,4 1 0 15,-1-5 0-15,3 0 0 0,3-2 0 0,0-4 0 0,2 2 0 0,1-2 0 0,1-1 0 0,1-1 0 16,1-4 0-16,0 0 0 0,0-4 0 16,3 1 0-16,-1-3 128 0,2-2 16 0,1-2 16 0,1-3 0 0,0 0 0 15,-2-3 16-15,2 0 0 0,-1-3 0 0,-1-2 0 16,1 1-48-16,-3 0-128 0,0-2 192 0,-1 1-64 15,-1 1-128-15,-1-1 192 16,-2 3-192-16,1 1 192 0,-1 0-192 0,-2 3 160 16,-1-2-160-16,1 3 160 0,-3 3-160 0,0-2 160 15,-1 2-160-15,-1 0 160 0,0 1-160 0,-2 0 0 16,-1-4 144-16,0 3-144 0,-1-2 0 0,-1 0 128 0,-2-2-128 0,1-1 0 0,1 2 0 0,-1-5 128 16,1 2-128-16,0 0 0 0,2 0 0 0,-1 0-160 15,3 1 16 1,-2 5 0-1,3 0-800-15,-1 4-144 0,2 4-48 0,-2 0 0 16,4 2-2128-16,-2 2-448 0</inkml:trace>
  <inkml:trace contextRef="#ctx0" brushRef="#br3" timeOffset="197791.79">20469 8823 13823 0,'-4'-4'1216'0,"1"2"-960"0,2 1-256 0,0-2 0 0,0 3 448 0,1-2 32 0,0 0 16 0,-1-1 0 0,-2 0 2672 0,1-3 544 0,-1 0 96 0,1-3 32 0,-1 4-1120 0,2-1-224 0,0 1-32 0,-1 4-16 0,2-2-1456 0,0 3-288 15,2 0-64-15,-2 3-16 0,0 1-624 0,0 2 0 16,-2 4 0-16,0-2-192 16,-1 5-192-16,0 0-32 0,-1 0-16 0,0-1 0 0,1 0 48 0,-2 2 0 15,2 1 0-15,1-2 0 0,1 2 384 0,1-4 0 16,1 4 0-16,2-2 0 0,1-1 0 0,2-1 0 15,1 1 0-15,0 0 0 0,0-5 0 0,2 2 0 16,1-6 0-16,0 1-128 0,0-1 0 16,0-1 0-16,-2-4 0 0,3-1 0 0,-1-1 128 15,3-4 0-15,-2 0 128 0,0-4-128 0,-1-2 400 0,-2 2 16 0,0-3 0 16,-2-1 0-16,-1 0-16 0,-1 0 0 0,-3 0 0 0,-2-2 0 16,-2 5-128-16,0-3-16 0,-1 1-16 0,-4 1 0 15,1 2-240-15,-3 0 176 0,0 4-176 0,2 2 160 16,-2 0-160-16,0 3 0 0,-1 3 0 0,-1 0 0 15,3 3 0-15,-3 3 0 0,3 0-224 0,0-1 80 0,0 1-160 0,1 3-16 16,0-3-16-16,1-2 0 0,1 0 32 16,2 1 16-16,1-4 0 0,2 1 0 0,0-2 128 0,2 0 32 15,2 0 0-15,0 0 0 16,2-2-784-16,1 1-160 16,2-2-16-16,1-1-9472 0,0 4-1904 0</inkml:trace>
  <inkml:trace contextRef="#ctx0" brushRef="#br3" timeOffset="198476.24">20969 8829 14735 0,'-5'0'1312'0,"1"0"-1056"0,1 0-256 0,2 0 0 0,-2 0 1920 0,1-1 336 0,-4 1 64 0,-4 0 16 0,-4 0-64 0,-3 1-16 0,0-1 0 0,-1 3 0 0,2-3-976 0,-1 0-192 0,2 2-32 0,1-2-16 0,1 0-112 0,0 1-32 16,2 2 0-16,0-3 0 0,0 1-368 0,1 1-80 15,0 1 0-15,2 1-16 16,-1 2-176-16,2 0-48 0,0 0 0 0,1 0 0 16,1 1-208-16,0 0 0 15,3-1 128-15,-1 0-128 0,3-3 0 0,0 1 0 0,2-2 0 16,0 2 0-16,3-4 0 0,0 0 0 0,2 0 0 15,1-3 0-15,2 2 0 0,0-4 0 0,2 1 0 0,2-3-160 16,-1 1 160-16,1 0 0 0,2-1 0 0,1-1 0 16,2 0 0-16,-2 0 0 0,2-1-176 0,-3 2 176 0,1 0-304 0,-2 1 48 15,-2 0 0-15,-1 2 0 16,-4-2-208 0,0 2-48-16,-2-2 0 0,-3 1 0 0,0 2 512 0,-3-1 0 15,-3 1 208-15,0 0-64 0,-1 0 464 0,-1 2 96 16,0-1 0-16,-2-2 16 0,-1 4-432 0,1-3-96 0,0 3 0 0,-1 0-16 0,1 0-176 0,0 3 0 0,3-2 144 15,-1 2-144-15,1 0 192 0,0 2-16 0,3-1-16 0,0 2 0 16,-1 2-160 0,4 0 0-16,-1 2 0 0,3-1 0 0,-1 3 0 0,2-1 0 0,1 4 0 0,2-1 0 15,-1 3-224-15,2-1 80 16,2 1 16-16,0 4 0 0,2-2 128 0,-1 1 0 16,2-1 0-16,0 3 0 0,-1-3 0 0,-1 0 0 15,-2-1 0-15,-1-2 0 0,-1-1 0 0,-3 1 0 0,0 0 0 0,-2-2 0 16,-2 1 0-16,-2-3 0 0,-1 1 0 0,0-2 0 0,-2 0 0 0,-1-1 0 31,0 2 0-31,-1-2 0 0,-1 2 0 0,-2-2 0 0,0 0 0 0,0 0 0 0,-1 1 0 16,0-1 128-1,-1 2-128-15,0-4 176 0,-1 4-176 16,0-3 0-16,-2 3 0 0,2-1 128 0,-2 2-128 0,0 2 0 0,-1-2 0 16,-1 0 0-16,1 1 0 0,0-4 0 0,3 3 144 0,-2-6-144 15,2 2 224-15,1-6-32 0,-1 1 0 0,3-1 0 16,-3-1-192-16,1-4 0 0,0-1 128 0,-1-1-128 15,1-2-256-15,-2 0-80 0,2-1-32 0,0-2-12048 16,2 3-2432-16</inkml:trace>
  <inkml:trace contextRef="#ctx0" brushRef="#br3" timeOffset="198976.57">21708 8190 36863 0,'-7'0'3264'0,"3"0"-2608"0,1 0-528 0,3 0-128 0,1 0 512 0,-1 0 80 0,-1 0 16 0,-1 0 0 0,-1 0-64 0,2 0-16 0,1 4 0 0,2 2 0 16,3 0-304-16,1 3-64 0,2 4-16 0,1 2 0 0,2 2 48 0,0 2 16 0,0 2 0 0,0 1 0 0,0 0-208 0,-1 1 0 16,-1-1 128-16,-3-2-128 0,0 1 0 0,-1 1 0 15,-1 1 0-15,-3 2 0 0,1 0-384 16,-3 0 48-16,1-2 0 0,-3 2 0 15,-1-3-608-15,-1 0-112 0,-1 1-32 0,-2-2 0 16,1 1-832-16,-3-2-192 0,-1-2-16 0,-2-2-12192 0</inkml:trace>
  <inkml:trace contextRef="#ctx0" brushRef="#br3" timeOffset="199223.23">21479 8447 22111 0,'-11'-1'976'16,"3"-3"208"-16,3 4-944 0,3-2-240 0,1 2 0 0,1 0 0 0,1 0 1344 0,-1 0 240 0,2-3 32 0,2 2 16 15,2-4 352-15,4 1 80 0,3-2 16 0,1 0 0 0,5 2-512 0,2-2-96 16,5 4-32-16,1-2 0 16,4 0-784-16,1-1-144 0,4 4-48 0,0-3 0 0,-1 2-144 0,2-2-48 15,3-2 0-15,1 3 0 16,-1 0-272-16,-1-2 128 0,1 3-128 15,-2-1 0-15,-3 3 0 0,-2 0-224 0,-2 3 16 0,-4 1-12560 0,-3 0-2512 16</inkml:trace>
  <inkml:trace contextRef="#ctx0" brushRef="#br3" timeOffset="214369.4">23177 7985 28559 0,'-2'-4'2544'0,"2"-1"-2032"0,2 4-512 0,-1-2 0 0,0 1 256 0,2 0-64 0,0-4 0 0,2-4 0 15,4-2 32-15,1-4 0 0,-2 4 0 0,0-1 0 0,-2 5 512 0,-3 3 96 0,-1 3 32 0,-3 4 0 0,-3 5 0 0,-2 5 0 0,-3 2 0 0,-2 7 0 16,1 1 16-16,-2 3 0 0,-2 7 0 0,-1 3 0 0,1 1-368 0,-4 1-80 16,2 4-16-16,-2-1 0 0,0 0-160 0,0 0-48 0,-1-2 0 0,3-6 0 15,0-1-208-15,-1 4 128 16,-4 0-128-16,-2 5 0 0,0-2 0 0,-3 1 0 15,0 1 0-15,0-5 0 0,0 0 0 0,1-3 0 0,3-4-128 16,1-3 128 0,3-3-576-16,1-4 0 0,6-4 0 0,3-5-11376 15,3-2-2272-15</inkml:trace>
  <inkml:trace contextRef="#ctx0" brushRef="#br3" timeOffset="-214640.68">23356 8452 32255 0,'-11'0'1424'0,"3"0"304"0,3 0-1392 0,2 0-336 16,2 0 0-16,1-3 0 0,0 3 0 0,-2-2-240 15,2-2 48-15,0 1 0 16,2-1 400-16,-2-2 96 0,1 0 16 0,-1 3 0 15,1 1 368-15,-2 0 80 0,0 2 0 0,-2 4 16 16,-1 0 448-16,-1 2 96 0,-1 3 16 0,0 3 0 16,-1 2-896-16,-1 0-160 0,1 2-32 0,-2 3-16 0,2 1-240 0,1-2 0 15,-1 5 128-15,4-5-128 16,-1-1 0-16,3 1 0 0,1-2 0 0,1 0 0 0,3-2 0 0,1 0 0 16,1-1 0-16,2-3 0 0,5 0-256 0,0-2 16 15,3-2 0-15,3-2 0 0,2 2-48 0,1-6-16 16,4 3 0-16,0-6 0 0,1 0 304 0,-2-4 0 15,0 1 0-15,-3-2 0 0,-2 0 240 0,-3-3 0 16,-2 0 0-16,-3-1 0 0,-4 0-240 0,-4 1 144 0,-4-1-144 0,-3 2 128 16,-3-2-128-16,-3 0 0 0,-3-1 144 0,-2 1-144 15,1-1 160-15,-3 0-32 0,-4-2-128 0,-1-1 192 16,-1 2-64-16,1-2-128 0,1 5 176 0,1 1-176 16,1 4 0-16,2 2-144 0,0 4-16 0,1 3 0 15,2 0-400-15,1 1-80 0,1 5 0 0,2-2-16 16,0 3-544-16,3 1-96 0,1-1-32 0,2 0 0 15,1-2-464-15,4 0-112 0,0 2-16 0,3-2-11136 16</inkml:trace>
  <inkml:trace contextRef="#ctx0" brushRef="#br3" timeOffset="-213670.53">24167 8449 13823 0,'0'-3'1216'0,"0"-1"-960"0,0-1-256 16,-1 4 0-16,1-2 960 0,0 3 128 0,0-2 48 0,-1 1 0 0,1-5 848 0,-2-1 192 0,1-1 16 0,-1 0 16 0,-1-3 176 0,0 4 48 0,-1-3 0 0,-1-1 0 0,-1 1-896 0,1 0-160 15,-1 0-32-15,-1 4-16 0,0-3-736 0,1 3-144 16,-2 2-16-16,0 2-16 0,-2 3-224 0,-1 3-64 16,-2-1 0-16,-1 4 0 0,-1 3-128 0,-1 2 0 15,-2 0 0-15,0 4 0 0,-1 3 0 0,-1-1 0 16,1 2 0-16,-1-1 0 0,1 1 0 0,3 1-176 0,1-4 16 15,3 0 0-15,1-1 160 0,5 0 0 16,1-3 0-16,4-1 0 0,1-2 0 0,3-4 0 0,2 0 0 16,1-2 0-16,4 0 0 0,1-2 0 0,3-2 0 0,1-3 0 15,0 0 0-15,4-1 0 0,4-2 0 0,1-4 0 16,0 2 0-16,2-2 0 0,4-3 0 0,2-1-128 16,-1 0 128-16,0-2 0 0,-3 1-144 0,-2 1 144 15,-4 0-160-15,-3 1 160 0,-4 2-208 0,-4-1 80 16,-3 3 128-16,-3 2 0 0,-1-2 0 0,-3-1 0 0,-2 4 0 15,0-3 256-15,-2 3-48 0,1 0 0 0,-2 2 16 0,0 0 0 16,2 1 0-16,-2 0 0 0,2 3-224 0,-1 3 0 16,1 0 0-16,-1 1-160 0,2 5-96 0,0-2 0 15,1 6-16-15,-1-1 0 0,2 4 32 0,0-1 16 16,0 1 0-16,2 3 0 16,1 0 224-16,-2 0-144 15,0-1 144-15,0 2-128 0,-2 0 128 0,0 1 0 0,-2-2 0 0,0 0 0 0,-2 4 128 0,1-4 16 16,-2 2 0-16,0-1 0 0,-3 2-144 0,1-1 192 15,-2 2-192-15,-2-1 192 0,0-3-192 0,-1-1 0 0,-2-1 0 16,-2-1 0-16,-1 2 0 16,-1-5 0-16,-3 3 0 15,-1 1 128-15,-3-1 80 0,-1 1 16 0,-2 0 0 0,-4 1 0 0,0 1-32 0,-3 0 0 16,-2-1 0-16,0 0 0 0,1-1-16 0,1-1-16 0,-1 0 0 16,2-3 0-16,0-4-160 0,2 1 0 0,4-1 0 0,-24 1-384 31,31-9-48-31,2-1-16 0,6-1-11856 0,4-5-2384 0</inkml:trace>
  <inkml:trace contextRef="#ctx0" brushRef="#br3" timeOffset="-212890.25">25148 8186 35007 0,'-9'0'3120'0,"3"-2"-2496"0,3 2-496 0,2 0-128 0,1 0-320 0,-1 0-64 0,-3 0-32 0,-3 0 0 0,-2 0 592 0,-1 0 112 0,-2 2 32 0,1 2 0 0,0 2 128 0,-2 0 16 0,2 2 16 15,-2 1 0-15,0 4 224 0,0 2 64 0,0-2 0 0,1 3 0 16,1 2-288-16,1-2-48 0,0 2-16 0,4 0 0 0,0 0-208 0,1 1-32 16,2-3-16-16,3-1 0 15,1 1-160-15,3-4 0 0,2 2 0 0,3-6 128 16,2 2-288-16,1-4-64 0,3 1-16 0,3-4 0 0,3 0 32 0,2-3 0 16,3-3 0-16,4 0 0 0,2-2 208 0,1-2 0 15,2 0 0-15,0-3 0 16,0-2 0-16,-2 2 0 0,-5-2-128 15,0-1 128-15,-2 1 0 0,2-4 0 0,-6 3 0 16,-4 0 0-16,-2 0 240 0,-3 1-16 0,-2 0 0 16,-4-3 0-16,0 1 112 0,-2-1 32 0,-3-1 0 0,-2 0 0 0,-2 0-176 0,-3-2-16 15,-3-1-16-15,-2 2 0 0,-1 1-160 0,-2 3 0 0,-2-2 0 16,-1 3 0-16,-3 2-144 0,-2 3 144 0,0-2-192 0,0 5 192 31,1 4-224-31,-1 0 64 0,-1 7 16 0,2-1 0 16,0-3-144-16,2 7-32 0,-1-1 0 0,2 1 0 15,3 0-448-15,2-2-80 0,1 0-32 16,3 1 0-16,4-6 32 0,1 3 0 16,3-3 0-16,1 1 0 0,4-4-512 0,3 0-112 0,2 0 0 0,2-3-12208 0</inkml:trace>
  <inkml:trace contextRef="#ctx0" brushRef="#br3" timeOffset="-212536.46">25579 7795 29487 0,'-6'-1'1296'0,"1"-1"288"0,1 2-1264 0,2-3-320 0,1 3 0 0,0 0 0 0,1 0 192 16,-3 3-32-16,-1-3 0 0,-1 2 0 0,-3 3 736 0,-2 4 128 0,-1 1 48 0,-3 4 0 0,-1 3-16 0,-2 5 0 0,0 4 0 0,-2 5 0 0,-1 1-128 0,-1 5-32 0,0 4 0 0,0 1 0 16,0 5-432-16,-1 0-80 0,0 3-32 0,-2 4 0 15,-1 0-192-15,0-1-32 0,-1 2-128 0,-3 1 192 0,-1 1-192 16,1 0-240-16,-1-6 48 0,4-4 16 15,4-6-832-15,3-9-160 0,4-6-48 0,6-5-16224 16</inkml:trace>
  <inkml:trace contextRef="#ctx0" brushRef="#br3" timeOffset="-211217.62">25838 8759 25791 0,'-5'0'2304'0,"1"0"-1856"16,2 0-448-16,0 0 0 0,1 0 0 0,0 0 0 0,-2-3 0 0,-2 1-160 0,1 0 928 0,-4-1 176 0,2-3 32 0,1 3 16 0,1-1-464 0,1-1-80 0,-1 2-32 0,0-1 0 0,0 0 704 15,1 2 144-15,-1-2 16 0,-2-1 16 0,0 4-336 0,-1-2-64 16,0 0 0-16,0-1-16 0,-1 3-336 0,1 1-64 16,-2 0-16-16,-1 1 0 0,0 3-320 0,-1-3-144 15,0 4 128-15,-1 1-128 16,-2 2-256-1,1 0-128-15,-2 2-16 0,0 2-16 0,0-2-208 0,0 3-32 0,2-1-16 16,1 0 0-16,4-4 480 0,2 2 192 0,-1-2-176 0,2 1 176 0,2-2-160 0,2 2 160 16,1-3-160-16,1 1 160 15,2 0-480-15,4-1 0 0,1 0 0 0,2-3 0 16,3-2-128-16,1-2-32 0,4 1 0 0,0-5 0 0,2 1 640 0,1 0 0 0,-1-2 0 0,-2 0 0 16,1 0 128-16,-2 0-128 0,-1-4 0 15,-1 0 128-15,-2-1 384 0,-4 0 80 0,0-2 16 0,-1 1 0 16,-4 0 288-16,0-1 48 0,0 0 16 0,-3-2 0 0,0-1-384 15,-1-3-80-15,0 1-16 0,-2-2 0 0,-1 0-272 16,2-2-48-16,-1-3-16 0,0 0 0 0,1 3-144 16,0-4 0-16,0 4 0 0,0-3 0 0,-2 4 0 0,2 1-192 15,-2 0 32-15,2 3 16 16,0 4-928-16,0 0-176 0,1 6-32 0,0 1-15024 0</inkml:trace>
  <inkml:trace contextRef="#ctx0" brushRef="#br3" timeOffset="-210769.89">26125 8642 14735 0,'-9'3'1312'0,"2"-2"-1056"0,-1 2-256 0,3-3 0 0,3 0 1760 0,0 2 288 0,1-2 64 0,-4 4 16 0,-2 2-1712 0,-4-2-416 0,-3 4 0 0,-3 2 0 0,0 3 1520 0,-2 0 256 0,-1 3 48 0,0 2 16 0,1-2-144 0,1 0-32 0,1 0 0 0,1-1 0 0,4 1-608 0,0-4-128 16,4-1-32-16,2-2 0 0,2 0-576 0,4-2-128 15,2-1-32-15,2-3 0 16,1 0-464-16,4 0-80 0,2-3-32 0,4 0 0 15,2-5-288-15,4 1-48 0,5-2-16 0,2-1 0 16,1-2 448-16,3 0 96 0,4-1 16 0,2 0 0 0,-1-2 80 0,-1-2 128 16,-3 2-208-16,-5 0 80 0,-4-1 128 0,-5 1 0 15,-4 2 0-15,-5-2-128 0,-3 2 128 0,-3 1 224 16,-4-1-48-16,-4 0-16 0,-2 1 512 0,-4-1 96 0,-1 1 32 16,-5 0 0-16,-3 2-256 0,0 1-48 0,-1 3-16 0,-3 2 0 31,0 1-992-31,-2 4-192 0,-1-1-32 0,0 4-16 15,2-1-1488-15,1 2-320 0,5-1-48 0,3 0-10640 0</inkml:trace>
  <inkml:trace contextRef="#ctx0" brushRef="#br3" timeOffset="-210197.05">26617 8630 14735 0,'-4'-1'1312'0,"-1"-4"-1056"0,3 4-256 0,-2-2 0 0,3 1 3200 0,-2 0 576 0,1 2 112 0,-2-2 16 0,-3-1-2576 0,-3 0-528 0,-1 2-96 16,-4-2-32-16,1 3 256 0,-1 0 48 0,-1 3 16 0,1-2 0 16,1 4-304-16,-1-2-64 15,1 4-16-15,1-1 0 0,-2 1-128 0,0 2-32 0,0 1 0 0,0 0 0 16,2 0-80-16,0 1-32 0,2-4 0 0,0 3 0 15,2-1-80-15,1-1-32 0,1 2 0 0,1-4 0 16,3 4-224-16,1-4 0 0,4 1 0 0,0-1 0 16,4 0-384-16,3-2-32 15,1-2 0-15,3-1 0 0,5-1-272 0,3-1-48 0,5-5-16 0,1 1 0 16,5-2 320-16,0-3 64 0,-1 1 16 0,-2-1 0 0,-4 0 352 16,0 2-144-16,-3-2 144 0,-2 0 0 0,-2 1-128 15,-5-1 128-15,-2 4 0 0,-3-4 0 0,-3 4 256 0,-3 0 144 16,-2 0 48-1,-1 2 0-15,-2-1 256 0,0 4 64 0,-2-2 16 0,-1 3 0 0,-1 0-336 0,-1 3-64 16,0-2 0-16,0 4-16 0,0-1-192 0,2-2-48 16,-1 3 0-16,-2 0 0 0,3 1 0 0,-2 2-128 15,2 0 192-15,0 2-64 0,1 0-128 0,0 2 0 0,1 1 0 16,2-1 0-16,1 4 0 0,1 0 0 0,1 0 0 0,1-1 0 16,2 1 0-16,-1 3 0 15,-1-2 128-15,-1 4-128 0,1-2 0 0,-2 3 0 0,0 0 0 0,-2 2 0 16,1-1 0-16,-1 1-176 0,-1 1 176 0,-2-3-128 15,-1 0 0-15,0-2 0 0,-3 1 0 0,-1-1 0 32,-2 1 128-32,-2-3 0 0,-3 2 0 0,-3-4 0 0,0 0 0 0,-3-1 0 0,-3 1 0 0,-1-4 128 0,0 1-128 31,-4-3 0-31,-2-4 0 0,-2 0-12128 0,0-2-2400 16</inkml:trace>
  <inkml:trace contextRef="#ctx0" brushRef="#br3" timeOffset="-209755.12">27495 7985 14735 0,'-4'0'1312'0,"0"0"-1056"0,2 2-256 0,-1-2 0 0,1 4 1696 0,1-4 288 0,-1 2 48 0,0 3 16 0,-2 4 0 0,-2 1 0 0,0 8 0 0,0 2 0 0,-1 5-320 0,4 2-64 0,-1 1-16 0,3 5 0 0,1-4-816 0,0 2-144 16,2 0-48-16,2-2 0 0,1-1-288 0,0-2-64 0,0 0-16 15,-1-4 0-15,-1-1-272 0,0-2 0 0,-1-2-128 16,-1 0 128 0,1-3-1024-16,-2-4-96 0,-2 1-32 0,1-4-9536 0,0 2-1904 0</inkml:trace>
  <inkml:trace contextRef="#ctx0" brushRef="#br3" timeOffset="-209579.55">27191 8357 43311 0,'7'-6'3840'0,"3"-3"-3072"0,3 0-608 0,2 2-160 0,-1-2 128 15,1 3 0-15,7-1 0 0,15-9 0 0,24-9-352 0,20-7-80 16,19-3-16-16,2-2 0 16,-7 7-416-16,-8 3-96 0,-6 4 0 0,-4 1-17280 0</inkml:trace>
  <inkml:trace contextRef="#ctx0" brushRef="#br3" timeOffset="-205948.23">28582 7687 11967 0,'-3'0'1072'0,"1"0"-864"0,-1 1-208 0,1-1 0 0,1 2 3904 0,-1-2 752 0,1 1 144 0,0 2 16 0,-2-1-2656 0,0 5-544 16,0-1-96-16,-1 4-32 0,2 0-688 0,1 2-144 0,-2 2-16 0,2 0-16 0,0 2-1088 0,-2 1-224 0,1 1-32 0,-2 4-16 0,-1 1 96 0,-2 1 0 0,-1 5 16 16,0 0 0-16,-2 2 352 0,-3 4 64 0,0 6 16 0,-4 1 0 15,-1 2-192-15,-2 2-48 16,-1-1 0-16,0-1 0 0,-1-3-624 0,2-5-128 16,3-3-32-16,2-4 0 0,3-6 0 0,4-2-16 0,3-5 0 15,4-3-8864-15</inkml:trace>
  <inkml:trace contextRef="#ctx0" brushRef="#br3" timeOffset="-205489.7">28754 8171 36863 0,'-4'-2'1632'0,"0"1"336"0,0-2-1584 0,1 3-384 0,0 0 0 0,2 3 0 15,-1-3 0-15,-3 3 0 0,-3 0 0 0,-2 3-176 16,-3 4 688-16,-5 0 144 0,0 2 32 0,-1 4 0 16,-1 3-336-16,2-3-64 0,-1 2-16 0,2 1 0 0,5-2-272 0,-1 2 0 15,2-4 0-15,4 1 0 0,3 0 0 0,3 0 0 16,3-1 0-16,2-2 0 31,3 0-336-31,2-1-128 0,3-2-32 0,3-1 0 0,0 0-336 0,4-2-80 16,0-1-16-16,4 0 0 0,0-2 544 0,2-1 96 0,0-3 32 0,1 0 0 0,-2-3 256 15,1-4-160-15,0 1 160 0,-2-6-128 16,1 2-16-16,-3-5 0 0,-1 2 0 0,-3-2 0 0,-2 1 144 16,-4-2-160-16,-2 0 160 0,-4-1-160 0,-4-1 160 15,-1 2 256-15,-4-2-64 0,-2-1-16 0,-3-1 1056 0,-2 3 224 16,0 0 32-16,-1-1 16 0,-2 2-784 0,-1 0-144 0,2 6-48 15,-4 1 0-15,1 2-528 0,0 5 0 0,-1 4 0 0,0 2 0 32,-1 2-832-32,1 3-208 0,0 2-48 15,2 0-16-15,0 2-1936 0,4 0-384 0,0 0-80 0,3-1-9360 0</inkml:trace>
  <inkml:trace contextRef="#ctx0" brushRef="#br3" timeOffset="-204886.93">29447 8224 32255 0,'6'-5'1424'0,"-3"1"304"0,-1-1-1392 0,0 1-336 0,-1 4 0 0,0-3 0 0,0 2-576 0,1 1-176 0,-1-2-32 0,0-4-16 0,0 2 352 0,-1 1 64 0,-2 0 0 0,-4 3 16 0,-3 0 752 0,-3 2 160 0,-3-1 32 0,-3 3 0 0,-3 1 784 0,-1 1 176 0,-4 2 16 15,-1 0 16-15,-1 2-368 0,-2 3-80 16,0-4-16-16,-1 6 0 0,0-2-576 0,3 0-112 16,2 1-32-16,0-2 0 15,4 1-240-15,3-1-144 0,4 0 160 0,4-2-160 0,4-1 0 16,3 1 0-16,4-4 0 0,3 0 0 16,1 0-256-16,5-2-160 0,5-2-32 0,4 0 0 15,2-2-128-15,4-2-16 0,3 0-16 0,2-2 0 0,4-2 304 0,-1 0 64 0,1-4 16 0,-1-1 0 16,-1 0-80-16,-4 2-16 0,-2-1 0 0,-1-2 0 15,-3 2 320-15,-4-2 0 16,-2 2 176-16,-4-1-176 0,-1 3 976 0,-5-1 96 0,0 3 16 0,-3 3 0 16,-2-4-528-16,0 5-112 15,0 1 0-15,-1 1-16 0,-2 0-304 0,2 0-128 16,-1 1 0-16,-1 1 128 0,2 2-128 0,-1 1-144 16,-1 1 144-16,2 0-208 0,0-1 16 0,-2 4 0 0,2 0 0 0,-2-3 0 0,1 4 192 0,0 2-176 15,-1 2 176-15,1-2-160 0,-2 2 160 0,-1 3 0 16,-1-1 0-16,-2 3-128 15,0 0 128-15,-1-3-192 0,-1 3 192 0,0 0-192 0,2-3 192 0,-1 2-160 16,0-2 160 0,3 2-160-16,0-1 160 0,0 0 0 0,2 1 0 0,-1-2 0 15,1 2 0-15,1-1 0 0,-2 2 0 0,0 0 0 0,-1-1 0 0,-1-1 0 16,0 4 0-16,-2-4 0 0,1 1 0 0,-3-2 0 16,-1 0 0-16,-1 0 0 0,-1-1 0 0,-2-1 0 0,-2 1 0 15,-2-3 0-15,-4-1-160 0,0 0 0 0,-4-3 0 0,0 0 0 47,-3-4-832-47,0 0-160 0,0-2-48 0,1-6-9616 16,2 2-1920-16</inkml:trace>
  <inkml:trace contextRef="#ctx0" brushRef="#br3" timeOffset="-204302.46">30315 7830 4607 0,'-7'-1'400'0,"1"-1"-400"0,-2 1 0 0,2 1 0 0,2 0 6976 0,1 1 1328 0,-1-1 256 0,-2 2 48 0,-3 1-5744 0,-4-1-1152 16,-1 3-240-16,-1-2-32 0,0 6-992 0,2-4-192 0,0 4-32 0,2-1-16 0,-1 2-208 0,1 2 0 0,-2 1 0 0,2 3 0 16,0 0 0-16,-1 3 0 0,1 0 0 0,-1 4 0 15,1 1 0-15,1 1 0 0,0 1 0 0,2 0 0 16,-1-1 0-16,4-1 0 0,3-4 0 0,1-1 0 0,3-3-224 15,2-4 64-15,2 1 16 0,3-6 0 0,2 2-176 16,2-6-16-16,5 4-16 0,3-7 0 16,1 0-64-16,1 0-16 0,3-4 0 0,2-1 0 0,-3 0 432 15,1-4-128-15,-1 1 128 0,-1 0 0 0,-5-2 0 0,0 2 144 16,-3-5 0-16,-2 3 0 0,-3-2 304 0,0 0 64 16,-2-2 16-16,-2-1 0 0,0-1-144 0,-3 0-16 15,1 0-16-15,-2 0 0 0,-2 0 0 0,0-3 0 16,-1 3 0-16,-1 0 0 0,0-1-112 0,-3 1-32 15,-1 2 0-15,-1-1 0 0,-2 2-208 0,-2 3 0 16,-1-1 0-16,-2 3 0 0,-2 2 0 0,-2 0 0 16,-2 2 0-16,-2 2 0 0,0-1 0 0,0 2 0 15,-1 1 0-15,-2 0 0 0,1 0 0 0,-3 1 0 16,-1 2 0-16,-1 0 0 0,2 2-160 0,0 0-32 0,2 2 0 16,3-1 0-16,2 0-160 0,3 0-32 0,5 0-16 0,3-3 0 31,5 0-320-31,0 1-64 0,6-1-16 0,0-1 0 15,4 2-2016-15,1-4-384 0,5 2-96 0,0-4-16 0</inkml:trace>
  <inkml:trace contextRef="#ctx0" brushRef="#br3" timeOffset="-204018.85">30619 7615 23951 0,'-2'-9'2128'0,"0"4"-1696"0,2 0-432 0,0 5 0 0,0 3 1200 0,0-3 144 0,0-4 48 0,-2 2 0 0,1-1-1392 0,0 2-128 0,-3 2-112 0,0 8-16 0,-1 1 640 0,-2 2 128 0,-2 7 32 0,-3 3 0 0,-2 4 1120 0,-3 5 208 16,-3 1 48-16,-2 2 16 0,-1 4-768 0,-3 1-144 15,0 2-48-15,-2 3 0 0,0 3-592 0,-2 3-112 16,1-2-16-16,0-1-16 0,2-2-240 0,1-5 0 15,0-1 0-15,-1-2 0 0,2-4 0 0,0 1 0 16,3-5 0-16,4-1 0 16,2-5-352-16,2 1-112 0,4-7-32 0,3-1-11456 0,0-1-2288 0</inkml:trace>
  <inkml:trace contextRef="#ctx0" brushRef="#br3" timeOffset="-203332.26">30506 8399 27647 0,'-4'-3'2448'0,"2"2"-1952"0,2 1-496 0,1-2 0 0,0 2 576 0,0 0 32 0,2-4 0 0,0 0 0 0,2-1 224 0,3-1 64 0,2 2 0 16,1-2 0-16,2 0-128 0,2 2-32 0,1 1 0 0,0 0 0 0,3-1 64 0,0 2 16 0,0 2 0 0,2 0 0 0,0 0-560 0,-1 0-96 15,2 2-32-15,-2-2 0 0,0 4-128 0,-4-1 0 0,0 0 0 0,-4 1-176 0,-2 2-112 0,-1-3-32 16,-3 3 0-16,-1-2 0 0,-1 2 320 0,-3 0-192 15,-1 0 192-15,-1 0-160 0,-2 2 368 0,-2 0 80 16,-1 2 16-16,0-1 0 0,-3 1-304 0,-2 2 0 16,0 1 0-16,-1-4 0 31,-2 4-256-31,1-2-176 0,-2 0-16 0,-1-1-16 0,1 0 256 0,-2 2 48 0,-1-3 16 16,1 1 0-16,-2 0 144 0,2 2 0 0,-2-2 0 15,2-1 0-15,2 0 0 0,0 1 0 0,4-1 0 16,1-2 128-16,3 2-128 0,2-3 0 0,3 2-128 0,0 0 128 15,1-1-368-15,2-1 16 0,3 1 0 0,0 2 0 16,0-3 96-16,2 1 32 0,0 2 0 0,3-3 0 16,-1 2 0-16,1-2 0 0,3 2 0 0,-1-1 0 15,2-1-784-15,-1-2-144 0,0-1-48 16,2 0 0-16,0-1-80 0,0-2 0 0,3 0-16 0,-1-2 0 16,1-2-32-16,2-2 0 0</inkml:trace>
  <inkml:trace contextRef="#ctx0" brushRef="#br3" timeOffset="-202909.85">31216 8458 31327 0,'-9'0'2784'0,"1"0"-2224"0,2 0-560 0,3 0 0 0,0 1 1728 0,-1-1 224 0,-4 3 48 0,-6-1 16 0,-3 5-1504 0,-5-3-288 0,-3 8-64 0,0-3-16 16,0 4-144-16,2 0 0 0,2 2 144 0,2 1-144 15,1 0 0-15,2-2 0 0,2 3 0 0,3-3 0 16,1 2 256-16,1-1-32 0,4-3 0 0,3 1 0 16,2-2-224-16,2 0 0 0,5-4 0 0,1-1 0 15,3 1-608-15,3-4-64 0,2 0-16 0,3-3 0 16,2 0-128-16,0-4-16 0,1-2-16 0,0 0 0 0,2 0 496 0,-1-3 96 15,-1-1 32-15,-1-4 0 0,-2 3 368 0,0-2 80 16,-5-2 16-16,0-1 0 0,-2 2 272 0,-2-4 48 16,-2 2 16-16,-3-1 0 0,-2 1-64 0,0 2 0 15,-2-3 0-15,-2 3 0 16,-3 0-48-16,0 2-16 0,-1 2 0 0,-1 0 0 0,-2 1-80 0,-2 3-32 16,-1-1 0-16,-2 4 0 0,0-1-208 15,-2 2-128-15,0 2 160 0,-1 0-160 0,0 0 0 0,1 0 0 0,1 0-176 0,1 2 176 31,2-2-1088-31,-1 2-80 0,1 0-32 0,3 1-15888 0</inkml:trace>
  <inkml:trace contextRef="#ctx0" brushRef="#br3" timeOffset="-202384.46">31690 8452 6447 0,'-3'0'576'0,"-1"0"-576"0,0 0 0 0,3 0 0 0,0 0 3088 0,-2 1 512 0,0 2 112 0,-4-3 0 0,-3 2 192 0,-1 2 16 0,-2 2 16 0,-2 0 0 0,1 0-1632 15,-1 4-320-15,2-1-64 0,-3 1 0 0,0 0-1120 0,0 2-224 0,0 4-32 0,-1-2-16 0,1 3-336 0,0-1-192 0,2 3 192 16,0 1-192-16,0-4 0 0,3 0 0 0,3 0 0 0,0-1 0 16,3-3-144-16,1-2 144 15,3 0-128-15,1-2 128 0,3 2-176 0,0-4 176 0,2 2-208 0,3-2 80 31,2 0-64-31,1-1 0 0,4-1 0 0,2 0 0 0,3-2 192 16,2-1-192-16,1 2 192 0,1-3-192 0,-1 0 192 0,2 0-192 0,0-4 192 16,-2 2-192-16,-2-2-48 0,-1-2-16 0,-1 0 0 0,-3-4 0 15,-3 0 256-15,-1 1-192 0,-3-3 192 0,-1 2-192 0,-3-3 368 0,-3 0 80 32,0-2 0-32,-2-1 16 0,-2 0 128 0,-1-3 32 15,-2 1 0-15,-2 2 0 0,-1-3-128 0,-2 3-32 16,-1 0 0-16,-3 4 0 0,-1 2-272 0,-2 0 0 15,-2 0 0-15,0 4 0 0,-1 1-240 0,0 1-96 16,-1 0-32-16,0 2 0 16,1-2-656-16,2 2-128 0,3-2-16 0,0 2-16240 0</inkml:trace>
  <inkml:trace contextRef="#ctx0" brushRef="#br3" timeOffset="-201942.26">32430 8221 43311 0,'-10'11'1920'0,"1"-2"384"0,1 3-1840 15,1-6-464-15,5 0 0 0,1-5 0 0,-1 2 512 0,-1 3 16 0,-3 2 0 0,-2 4 0 0,-1 3 736 0,1-3 144 0,0 2 16 0,1-6 16 0,2 2-512 0,0-4-96 0,1 1-32 0,1-4 0 0,0 1-448 0,2 1-96 0,-1-4 0 0,0 2-16 16,1-1-240-16,1-1-192 0,0 2 48 0,0-3 0 31,0 0-976-31,0 1-192 0,0 2-32 0,1-3-13728 0,-1-3-2736 16</inkml:trace>
  <inkml:trace contextRef="#ctx0" brushRef="#br3" timeOffset="-201448.76">32770 8323 41471 0,'-1'0'3680'0,"1"0"-2944"0,0 0-592 0,0 0-144 16,1 0 464-16,-1 0 64 15,1 0 16-15,-1 0 0 0,0 0 48 0,0 0 16 0,1 3 0 16,-1-3 0-16,0 0-48 0,0 0-16 15,0 0 0-15,-10 22 0 0,7-16-64 0,-1 2-16 0,0 0 0 0,1 1 0 0,-1-3-272 0,-1 4-64 0,2-2-128 0,0 0 192 32,0 0-496-17,1-2-96-15,-1 0-32 0,2 0 0 0,1-1-448 0,1-1-80 0,2-1-32 0,1 0 0 32,-1-2-432-32,3-1-96 0</inkml:trace>
  <inkml:trace contextRef="#ctx0" brushRef="#br3" timeOffset="-201068.83">33250 8307 22111 0,'-2'0'1968'0,"1"0"-1584"0,1 3-384 0,0-3 0 0,0 1 3040 0,1 1 528 0,-1-2 96 0,2 3 32 0,-1 3-2288 0,1 0-464 15,0 2-96-15,-1 0-16 0,0 5 16 0,-2-3 0 0,0 2 0 0,-3-2 0 16,0 2 48-16,-1-2 0 0,-1 0 0 0,0 0 0 0,0 1-128 0,1-1 0 16,0-4-16-16,1 0 0 15,0 1-1200-15,3-4-224 0</inkml:trace>
  <inkml:trace contextRef="#ctx0" brushRef="#br3" timeOffset="-187624.17">11504 9888 38703 0,'-3'2'3440'0,"2"2"-2752"0,1-2-560 0,0 2-128 0,1-3 368 0,0 4 32 0,-1 1 16 0,2 2 0 0,0 7-416 0,1-2 0 0,0 6 0 0,1-4 0 0,2 1-368 0,-1-3-48 0,-1 2-16 0,0-1 0 0,-1 1-688 0,-2 1-144 0,1 2-16 0,-4 2-16 31,1 2-384-31,-1-2-80 0,-2 4-16 0,0 2 0 0,-1-2-176 16,0 2-32-16,1-4-16 0,-3 3-8224 0</inkml:trace>
  <inkml:trace contextRef="#ctx0" brushRef="#br3" timeOffset="-187409.93">11376 10170 43311 0,'-7'0'3840'0,"2"0"-3072"0,0 2-608 0,2-2-160 0,2 0 336 0,2 0 48 31,2 3 0-31,1-2 0 0,2 1-896 0,4-1-160 0,2-1-32 0,5 0-16 31,2-1-672-31,1-5-128 0,1 2-16 0,0-2-16 16,0-2-1456-16,1-2-272 0,3 0-64 0,2 0-9520 0</inkml:trace>
  <inkml:trace contextRef="#ctx0" brushRef="#br3" timeOffset="-187080.3">12400 9593 42383 0,'-2'-3'1872'0,"-1"0"400"0,2 3-1824 0,1 3-448 15,1-3 0-15,2 3 0 16,-1 1-432-16,2 2-176 0,1 3-32 0,2 4-16 15,-1 6-1200-15,1 3-256 0,-2 3-32 0,-5 1-16 16,-3 5 336-16,-3-3 64 0,-4 5 16 0,-1-3 0 0,-3 3 1744 0,-4 7 320 0,-3 9 64 0,-4 4 32 16,-2 7 1120-16,-2 1 208 15,0 5 48-15,1-6 16 0,5-4-1104 0,3-6-208 16,2-5-48-16,4-9-16 0,2-3-432 0,3-4-304 16,3-7 48-16,2-2-15296 0</inkml:trace>
  <inkml:trace contextRef="#ctx0" brushRef="#br3" timeOffset="-186638.8">12682 10071 40543 0,'-6'0'3600'0,"1"0"-2880"0,1 0-576 0,4 1-144 16,0 1 304-16,0 1 16 0,-2 1 16 0,-2-2 0 15,-1 4-1744-15,0 4-368 0,0 0-64 0,-1 0-16 16,0 5 0-16,-2-3 0 0,0 4 0 0,-2 3 0 0,0 1 1344 0,-1-1 256 0,0 4 48 0,1-1 16 16,0 1 1088-16,3-3 240 0,2-1 32 0,3-3 16 31,2-4-96-31,4 0-32 0,5 0 0 0,1-1 0 0,2-4-736 0,3 2-160 15,2-5-32-15,2-2 0 16,0 2-480-16,0-4-96 0,0-3-32 0,-1 2 0 0,-1-4-1200 16,-2 0-240-16,0-1-64 0,-3-3 0 0,1-1 192 15,-3-2 16-15,-2 0 16 0,-1-2 0 0,-1 2 1760 0,-3-3 192 0,-1 1 112 0,-2-2 16 16,-3 0 1264-16,-3-1 240 0,1-1 48 0,-4 0 16 0,1 2-688 16,-5-3-144-16,1-2-32 0,-3 1 0 15,2 1-448-15,-3 0-80 16,-1 1-32-16,4 1 0 0,-1 5 64 0,2 0 16 15,1 2 0-15,1 4 0 16,1-1-240-16,2 5-48 0,2 1-16 0,-1 4 0 0,2 1-1008 0,-1 7-192 0,1 0-32 0,1 4-14544 16</inkml:trace>
  <inkml:trace contextRef="#ctx0" brushRef="#br3" timeOffset="-185965.12">13383 10147 23951 0,'3'-3'2128'0,"-1"-1"-1696"0,-1 4-432 0,-1 0 0 0,2 0 1088 0,-1-3 144 0,1 0 32 0,2 0 0 15,0-4-3024-15,-1 1-608 0,-1-3-112 0,-4 3-16 0,-1 0 1536 0,-5 2 320 0,-3 0 64 0,-2-1 16 0,-3 5 1296 0,-4 0 256 0,-3 5 48 0,-1-1 16 0,-2 2 1360 0,0 4 272 0,-1 2 48 0,-1 2 16 0,1 1-576 0,2 3-96 0,1-2-32 0,0 3 0 0,4 1-1472 0,4-2-320 16,2 1-48-16,2 1-16 0,3-4-192 16,1-1-208-16,4 1 32 0,2 0 16 15,2-4-384-15,1 2-80 0,2 1-16 16,2-6 0-16,0 0-192 0,2-1-32 0,4-2-16 0,1-3 0 15,5 0 368-15,-1-1 80 0,0-4 16 0,0-2 0 0,1-2 416 0,0 0 0 16,1-4 0-16,-2-2 0 0,2-1 0 0,0-2 0 0,-2 2 0 0,-1-3 0 16,1 0 224-16,-2-2 128 0,1 1 32 0,-1-2 0 15,-2 3 240-15,1 0 48 0,-4 4 16 16,0 0 0-16,0-1-176 0,-3 4-16 16,-1 2-16-16,-1 3 0 0,-1 4-160 0,-1 0-48 0,-1 2 0 15,-2 4 0-15,-1 0-272 16,-1 3 0-16,-1 1 0 0,-1 2 0 15,-1 1 128-15,-3 2-128 0,2 1 0 0,-3-2 0 0,0 1 464 0,0 1-16 0,1-1 0 16,0 1 0-16,1 0-32 0,1 0-16 16,2 3 0-16,2-3 0 0,3 0-208 0,1 2-64 0,3-2 0 0,1 3 0 0,0-3-128 0,1 0 0 15,2 0 0-15,-2 0 0 0,1 0-128 0,2 2-16 16,-2 1 0-16,0 0 0 0,-1 1-80 16,-3 2-16-16,1 0 0 0,-4 3 0 0,-1 0 240 0,-3-2-144 15,-2 4 144-15,-3-2-128 0,-1 1 128 16,-2-4 0-16,-1 3 0 0,-1-3 0 0,0-3 0 0,-1-3 0 15,2 0 0-15,-1-4 0 0,1-1 0 0,-1-2 128 16,-1 0-128-16,0-5 128 0,1-2-128 16,-4 2 0-16,1-4 0 0,-3-3 0 15,2 2-400 1,-5-4-112-16,1 4 0 0,-3-5-16 0,1 3-1152 16,-2-4-240-16,2 2-32 0,1 1-13264 0</inkml:trace>
  <inkml:trace contextRef="#ctx0" brushRef="#br3" timeOffset="-177437.01">14563 9902 24879 0,'2'0'2208'16,"0"-1"-1760"-16,-1 1-448 0,0-1 0 0,0 1 896 0,1 0 80 0,1-4 32 0,2 2 0 0,4-2-192 0,-2-2-48 0,2 0 0 0,-2 0 0 0,1-1 240 0,-3 1 32 0,-2 0 16 0,0-1 0 0,-1 0-96 0,-2 1 0 0,-1 1-16 0,-1-1 0 0,-2 2-496 0,0 1-112 16,-1 0-16-16,0 2 0 0,-1 1-320 0,-1 4 0 15,1-1 0-15,-3 6-128 32,-1 3-512-32,0 2-80 0,-2 2-32 0,-3 5 0 0,-2 5 256 15,-2 3 48-15,0 1 16 0,1 0 0 0,-3 5 432 0,0-1 0 0,0 3 0 0,4-4 0 16,0 1 768-16,5 1 64 0,2-3 32 0,5-4 0 15,3-2-288-15,2-2-48 0,4-2-16 0,0-2 0 0,3-1-512 16,0-1 0-16,3-2 0 0,1-3 0 16,3-4-400-16,-1 1-192 0,1-4-48 0,1 1 0 0,1-6 352 0,1 1 64 15,-1-4 16-15,0-2 0 0,0 0 208 0,0-4 0 0,-2-2 0 16,0 0 0-16,0-2 208 0,-1-4 48 0,-1-3 0 16,-1-1 0-16,-1-1 256 0,-2-1 64 0,-2-2 16 15,-2 0 0-15,-3-1-304 0,-2-1-64 16,-3 4-16-16,-2-3 0 0,-2 3-208 0,-2 0 0 0,-2-3 0 0,-2 3 0 15,0-1 0-15,-5 1 0 0,-1 0 0 0,-1 0 0 16,1 5 128-16,-2 3-128 0,-1 4 176 0,-2 0-176 16,-1 5 224-16,1 1-64 0,2 4-16 15,0-2 0-15,5 2-144 16,1 0 128-16,3-2-128 0,3 0 128 0,2 1-128 0,4-4 0 16,3 1 0-16,1 0 0 15,2-1-128-15,4-1-64 0,1 1-16 0,3-1 0 0,2 4-880 0,1-2-160 0,2 4-32 0,0 0-15840 0</inkml:trace>
  <inkml:trace contextRef="#ctx0" brushRef="#br3" timeOffset="-176277.11">14888 9856 35935 0,'-2'0'3200'0,"-1"-3"-2560"0,2 3-512 16,1 0-128-16,1-2-1472 0,-1 0-320 0,0-1-64 0,1-2-16 0,-1-3-1024 0,2 0-208 0,-1-2-32 0,0 1-16 0,-1 2 2400 0,1-3 496 15,-1 4 80-15,0-3 32 0,-1 3 144 0,1 0 0 16,0 2 0-16,0 1 0 0,-1 2 368 0,0 1 0 15,-1 0 0-15,1 4 0 0,-1-2 912 0,-1 3 192 16,1 1 48-16,-2 1 0 0,0 2-352 0,-1 3-64 16,0 0-16-16,-1 4 0 0,0 3-112 0,0 0-16 0,-3 4-16 0,-1 3 0 0,-3 7 16 0,-3 2 16 15,-4 3 0-15,-4 3 0 16,-2-2-592-16,-6 5-128 0,-4 0-32 0,-4-1 0 0,-4-1-224 0,0-3 0 31,2-6 0-31,-3-1 0 0,-3 3 128 0,0-3 64 16,0 3 32-16,3-4 0 0,8-5 48 0,2-2 16 15,2-1 0-15,6-5 0 0,4 2-288 0,5-1-144 0,6-2 16 16,5 4-16464-16</inkml:trace>
  <inkml:trace contextRef="#ctx0" brushRef="#br3" timeOffset="-175611.77">17092 9776 38703 0,'-3'8'3440'0,"2"0"-2752"0,0 0-560 16,-1-2-128-16,2 0 0 0,-1 3 0 0,-1 7 0 0,-3 10-176 0,-1 11-80 0,-2 4 0 0,1 0-16 0,-1 1 0 0,2-4 272 0,-1 3 0 0,2-4-128 0,0 1 128 0,2-2 0 0,1-1 0 0,2-2 0 0,1-4 0 0,2-1 0 0,-1-4 0 0,3 0-128 15,0-4 128-15,-1 1-864 0,1-2-112 0,0-3-32 0,-2-3-9424 0,0 0-1904 0</inkml:trace>
  <inkml:trace contextRef="#ctx0" brushRef="#br3" timeOffset="-175404.87">17046 10188 51599 0,'5'-9'2288'0,"-3"5"464"0,0 1-2192 15,-1-1-560-15,0 4 0 0,1 0 0 0,2 0-672 0,1 0-240 0,5-2-48 0,6-1-16 16,6 2-944-1,7-4-192-15,3 0-48 0,3-1 0 0,2 0-1344 0,0-3-272 0,2 2-48 0,1-2-16 0</inkml:trace>
  <inkml:trace contextRef="#ctx0" brushRef="#br3" timeOffset="-175118.5">18031 9572 44287 0,'-12'-1'976'0,"1"1"208"15,-1 0 32-15,2 1 16 0,3 2-976 0,4-1-256 0,-2 2 0 0,-4 2 0 16,-3 4-464-16,-3 2-144 0,0 7-32 0,4 0 0 16,4 3-144-16,2 0-48 0,3 4 0 0,1 2 0 0,-1 3 528 0,0 2 112 15,0-1 0-15,-3 5 16 0,-1 1 304 0,-4 4 64 16,-2 5 16-16,-3 0 0 0,-1-2-80 0,-4-1 0 15,0-1-128-15,0-2 192 0,1-2-192 0,0-5 0 0,2 1-144 0,2-3 144 32,4-1-496-32,2-5 0 0,5-4 0 0,4-2 0 15,4-5-1392-15,6-3-288 0,4 0-48 0,4-8-12176 0</inkml:trace>
  <inkml:trace contextRef="#ctx0" brushRef="#br3" timeOffset="-174720.89">18355 10048 44223 0,'-6'-2'1968'0,"-1"2"400"0,-1 0-1904 0,2 2-464 16,2 0 0-16,2 0 0 16,0 1-640-16,-6 0-208 0,-2 6-48 0,-5 1-16 15,-1 2-640-15,0 2-128 0,1 1-32 0,3 1 0 16,2 0 832-16,1 2 176 0,3 0 16 0,0 3 16 0,2 1 864 0,2 3 192 0,1-3 16 15,1 0 16-15,2 0-224 0,1-3-32 16,0-2-16-16,2-2 0 16,1-2-528-16,1-6-96 0,-1-1-32 0,0-1 0 15,0-4-320-15,0-1-80 0,1-3-16 0,-1-1 0 0,1-5 608 0,1-1 112 16,0-2 16-16,2-3 16 0,0 2 1136 0,1-7 240 16,3-1 32-16,1-2 16 0,-1-1-160 0,1 0-48 0,1 0 0 0,-2 1 0 15,0 1-848-15,-2 1-192 0,0 1 0 0,-3 2 0 16,-3 4-688-16,-1 2-80 15,-1 2-32-15,-3 1 0 0,-2 0 384 0,-3 5 80 16,-1-3 16-16,-2 1 0 0,-2 4 512 0,-1-2 128 16,-1 1 0-16,0 3 16 0,0 0-16 0,-2 3 0 0,1-3 0 0,1 4 0 15,1-2-320-15,0-1 0 0,1 2 0 0,3-3-15520 16</inkml:trace>
  <inkml:trace contextRef="#ctx0" brushRef="#br3" timeOffset="-174131.08">19157 10160 40543 0,'-3'-4'1792'0,"-1"2"384"0,0-1-1744 0,-1 2-432 0,1 1 0 0,0-3 0 0,0 2 208 0,-3 1-32 0,-4-5-16 0,-5 1 0 0,0 1-560 0,0 0-112 0,0 1-32 0,2 2 0 0,2 2 224 0,-1 4 32 0,1 1 16 0,0 5 0 16,0 2-304-16,0 2-48 0,-2 5-16 0,3 1 0 0,0 0 464 0,0 3 176 16,2-3-128-16,1 0 128 15,2-3 128-15,-1 1 96 0,4-5 32 0,1-4 0 0,2 0-448 0,2-5-96 31,3-1-16-31,1-2 0 16,1-1-544-16,3-2-112 0,2-2-32 0,1-5 0 16,2 0 64-16,0-2 16 0,2-1 0 0,-1-2 0 15,1 0-16-15,-1-2 0 0,0-2 0 0,-1 1 0 0,-1-1 928 0,-2 0 0 0,-2 0 0 0,0-3 176 16,-3 3 1008-16,0-1 208 0,-2 3 32 0,-1 1 16 16,0 2-336-16,-1 3-64 0,-2 2-16 0,0 1 0 15,0 4-736-15,-2-2-160 0,0 6-128 0,-3-2 192 16,2 4 336-16,-3 1 80 0,-3 4 16 0,0 2 0 15,-2 1-368-15,-3 3-80 0,-1 4-16 0,-4 2 0 16,3 3 64-16,-1-3 16 0,3 0 0 0,-1 0 0 0,3 3-240 16,1 4 0-16,1-1 0 0,5 3 0 15,0-5 0-15,3 5-208 0,2 1 16 0,3 3 0 16,0-1-448-16,3 1-96 0,-2-1-16 0,0 2 0 16,-2-3 96-16,0-3 16 0,-2-1 0 15,-2-1 0-15,-2-3 496 0,0-1 144 0,-4-2 0 0,-3 1 0 16,-2 0 736-16,-4-1 224 0,-1 0 32 0,-2-6 16 0,3 0 144 0,-5-1 16 15,-5 1 16-15,-2-5 0 0,-2 0-784 0,0-7-144 16,2-1-48-16,-1-6 0 0,1-3-208 0,1-4-128 16,-3-6 128-16,2-6-12336 0,-1-3-2336 15</inkml:trace>
  <inkml:trace contextRef="#ctx0" brushRef="#br3" timeOffset="-173639.03">19857 9932 29487 0,'4'-7'1296'0,"-1"1"288"0,-1-1-1264 0,0 2-320 0,0 4 0 0,-1-1 0 0,2-1-2832 0,1 0-624 0,1-5-128 0,1 2-32 0,-1-3 1568 0,0 3 304 0,-4 2 64 0,-2 2 16 0,-3 4 4864 0,-2 2 960 16,-4 5 208-16,-1 1 48 0,-4 2-1232 0,-1 4-240 0,-3 3-64 0,1 3 0 15,-1 0-1808-15,3 3-368 0,1-3-80 16,2 4-16 0,3-1-464-16,1 1-144 0,4 2 0 0,3 1 0 0,3-1 144 0,5-2-144 15,5 1 0-15,3-3 144 0,3-1-144 16,3 0 0-16,3-6 144 0,1 0-144 15,2-7-400-15,1 0-160 0,1-4-16 0,2-3-16 0,-3-3-256 16,2-3-48-16,-1-3-16 0,-1-3 0 0,-1-1 624 0,-2 1 128 0,-2-6 32 0,-1-1 0 16,0-2-32-16,-2 0 0 15,-1-1 0-15,-2-3 0 0,2 1 160 16,-3-1 0-16,-3 2 0 0,0-2-128 0,-2-1 128 0,-1 1 0 16,-1 0 160-16,-3-3-160 0,-1 3-144 0,-4 0-128 0,-2 1-32 0,-3 1 0 0,-3 4-48 15,-2 0-16 1,-2 1 0-16,-3 2 0 0,-2 4 368 0,-2 1 192 15,-2 2-32-15,-1 0 0 0,-1 0-160 0,-2 2 128 16,0 4-128-16,0 0 128 16,1 1-944-16,-1 3-192 0,4 1-32 0,-1 1-11904 0</inkml:trace>
  <inkml:trace contextRef="#ctx0" brushRef="#br3" timeOffset="-173293.72">20249 9634 30399 0,'-5'-2'1344'0,"-2"-1"288"0,1 3-1312 15,1 0-320-15,2 3 0 0,0-1 0 0,1 2-2336 0,-3 0-544 0,-3 4-96 0,-2 2-32 0,0 2-1120 0,1 2-224 0,0 1-64 0,0 1 0 16,2 3 5712-16,-2-1 1136 0,-1 4 240 0,-2 1 32 16,0 0 1696-16,-1 2 336 0,2-3 64 15,-3 5 0-15,0 9-1600 0,-5 3-336 0,1 5-64 0,-5 5-16 0,0 5-1920 0,-3 4-384 32,-3 5-80-32,-3 4-16 0,-4 6-384 0,-3 7 0 0,-4 4 0 0,-3 3 0 15,-5 2-688-15,2-16-112 0,4-10-32 0,8-19 0 31,6-12-784-31,3-7-176 0,-1-6-16 0,7-7-13744 0</inkml:trace>
  <inkml:trace contextRef="#ctx0" brushRef="#br3" timeOffset="-172517.47">21914 9881 45151 0,'-8'3'4016'0,"-1"3"-3216"0,3-2-640 0,2 0-160 0,3-1-576 0,-2 2-160 0,-3 5-32 0,-5 6 0 0,-4 3-2720 0,1 5-544 0,1-1-128 0,2-1 0 0,2 4 2800 0,2-5 560 16,-1 2 112-16,2 2 32 0,0 0 1088 0,1 1 208 0,1-1 64 0,1 1 0 15,1 2 384-15,1-2 64 0,0-1 32 0,2-1-10048 16,2-5-2016-16</inkml:trace>
  <inkml:trace contextRef="#ctx0" brushRef="#br3" timeOffset="-172254.22">21564 10207 50687 0,'-13'0'2240'0,"3"-3"464"0,0 3-2160 16,6-1-544-16,4 1 0 0,4 0 0 15,1 1-2096-15,2-1-528 0,6-1-96 0,9-1-32 0,11-2 1712 0,10-2 336 0,9-4 64 0,7 1 0 0,4-3 832 0,3-1 144 0,5 0 48 0,2-3 0 16,-1-2-384-16,-4 2-208 0,-5 0 16 0,-7 3 16 31,-4 0-1136-15,-7 1-224-16,-5 2-64 0,-7 0-14256 0</inkml:trace>
  <inkml:trace contextRef="#ctx0" brushRef="#br3" timeOffset="-171922.26">23315 9470 40543 0,'-6'-6'3600'0,"-1"3"-2880"0,-1 3-576 0,2 0-144 15,1 3 704-15,3 0 128 0,-1 0 0 16,-3 3 16 0,-2 4-2304-16,-1 2-464 0,-1 5-80 0,1 4-32 0,3 4 848 15,-2 1 160-15,2 5 48 0,-1 5 0 0,-1 2 976 0,-1 7 240 0,-5 4 16 0,-2 4 16 0,-1 2 448 0,-4 2 96 16,-4 2 16-16,-1-5 0 0,1-3-448 16,0-6-96-16,2-8-16 0,2-5 0 15,0-1-272-15,3-5 0 0,4-4 0 0,3-3 0 16,1-3-1168-1,5-6-240-15</inkml:trace>
  <inkml:trace contextRef="#ctx0" brushRef="#br3" timeOffset="-171516.03">23684 9983 44223 0,'-9'2'3936'0,"-1"-2"-3152"0,1 4-624 16,3-1-160-16,3-2 0 0,-4 4 0 15,-3-2 0-15,-6 6 0 0,-5 2-2576 0,-2 4-448 0,1 1-96 0,-1-1-16 16,5 2 496-16,-1 2 80 0,1 2 32 16,0-1 0-16,1-1 1264 0,1 2 256 15,0-2 48-15,1-2 16 0,3 2 2832 0,1-1 560 0,1-4 112 0,2 1 32 0,5-3-832 0,-1-4-160 16,5-2-48-16,2-1 0 0,2-4-1552 0,4-1-256 15,4-1-64-15,3-4-32 32,2 1-928-32,6-2-176 0,2 0-32 0,2-2-16 0,2 3 608 0,1-1 128 0,1 2 32 0,0-3 0 15,2 1 864-15,-2 0 192 0,1-3 16 0,-2-1 16 0,-2 0-352 0,-6-1-128 16,-3 4 0-16,-7-3 0 0,-4 1-48 0,-5 2 0 16,-5 1 0-1,-4-3 0-15,-7 3 1328 0,-2-3 272 0,-6 2 48 0,-2-2 16 0,-4 2 208 0,0-3 32 0,-2-1 16 16,1 1 0-16,1 0-1200 0,2-5-240 15,3 1-48-15,3-1-16 16,6 4-1216-16,3-1-240 16</inkml:trace>
  <inkml:trace contextRef="#ctx0" brushRef="#br3" timeOffset="-170904.42">24589 10008 40543 0,'-4'-4'1792'0,"0"-1"384"0,-1 4-1744 0,2-2-432 31,2 3 0-31,-1 0 0 16,2-2-2048-16,-2 1-512 0,-2-4-80 0,-2 0-32 15,-2-2 1056-15,1 1 208 0,1 0 32 0,-2 0 16 0,1 2 1360 0,-2 4 288 16,1-2 48-16,-3 4 16 0,-2 3 368 0,-3 4 80 0,-1 3 16 0,-4 1 0 15,-3 3-176-15,0 2-16 0,-2 2-16 0,-2-2 0 16,2 5-416-16,1-1-64 0,0 0-128 0,3-1 176 16,3-1 464-16,2 0 112 0,3-2 16 15,3 1 0-15,2-3 16 0,4-1 16 0,3 1 0 16,3-4 0-16,3-2-800 0,3-2 0 0,6-2-144 16,3-1 16-16,3-5-1040 15,5-3-208-15,2 3-32 0,4-8-16 0,2 0-112 16,0-4 0-16,3-1-16 0,-3 0 0 0,-3 2 1248 0,-3-2 304 0,-2 2 0 0,-6 0 0 15,-3 1 640-15,-4 0 160 0,-1-2 32 0,-5 2 0 0,-1-2 96 16,-3 2 32-16,-1 0 0 0,-2-2 0 16,-3-1-176-16,-2 1-16 0,0 4-16 0,1-3 0 0,-2 4-240 15,1 2-64-15,1 1 0 0,0 3 0 0,1 1-16 0,-1 1-16 16,1 5 0-16,-2 1 0 0,2 1-416 0,-1 3 0 16,0 4 0-16,1 1 0 15,0 4-912-15,0 4-176 0,3-2-16 0,1 4-16 16,-1 2 416-16,4 1 64 0,1-1 32 0,3 1 0 15,2 1 608-15,2 0 0 0,1 1 0 0,0 0 192 0,0-1-192 0,-1 1 0 0,-1 1 0 16,-3 0 0-16,-2-1 144 0,-4-3-144 0,-2 3 160 0,-4-1-160 16,-4-2 480-16,-2 1 0 0,-5-2 0 0,-3-4 0 15,-2 2-176-15,-4 0-48 0,-4-2 0 16,-1 5 0-16,-1-4 128 0,0 0 32 0,0 1 0 16,-2-3 0-16,3-4 48 15,-1-2 16-15,-1-2 0 0,1-3 0 0,-1-1-336 0,4-9-144 0,2 0 128 16,3-7-128-16,4-2-736 0,4-11-224 0,4-3-64 15,4-7-15744-15</inkml:trace>
  <inkml:trace contextRef="#ctx0" brushRef="#br3" timeOffset="-170373.33">25692 9839 18431 0,'-3'0'1632'0,"0"0"-1312"0,-1-2-320 0,0 2 0 0,2 0 4896 0,1 0 912 0,-2 2 176 0,-1-2 32 15,-2 4-6208-15,-1-1-1264 0,-4 2-240 0,-2 3-48 16,0 1-240-16,-3 1-32 0,-1 2-16 16,-2 4 0-16,-1 0 944 0,-2 3 176 0,-2 1 32 0,2 1 16 0,1-2 2160 0,5 0 432 15,1-5 96-15,0 4 16 0,-1 1 144 0,0 3 16 16,0 0 16-16,2 3 0 0,4-3-1376 0,4 0-256 16,3-3-64-16,3-2-16 0,4 1-752 0,4-2-128 0,5 0-48 0,4-4 0 31,2-2-144-31,5 0-16 0,1-6-16 0,1-2 0 15,0 1-336-15,1-6-64 0,0 1-16 0,-1-2 0 0,-1-4 272 0,-3 2 48 0,0-2 16 0,-2-2 0 16,-2-3 1344-16,-1 1 272 16,-4-2 48-16,-2 0 16 0,-2-5 1088 0,-3 2 224 0,-1-2 32 0,-4 1 16 0,-2-2-1248 0,-1 1-240 15,-3-2-48-15,-3-1-16 0,-2-1-288 0,-1-2-64 16,-4 0-16-16,-1-1 0 0,-1 4-240 0,0 0 0 16,-3 1-192-16,1 4 192 15,1 4 0-15,-1 2 144 0,2 3 16 0,-2 3 0 0,1 4 64 0,1 1 16 0,0 0 0 16,3 0 0-16,2 1-432 15,3 1-64-15,2 1-32 0,4-3 0 32,0 4-1184-32,4-1-224 0,3-2-48 0,2 1-14032 0</inkml:trace>
  <inkml:trace contextRef="#ctx0" brushRef="#br3" timeOffset="-170087.97">26133 9705 40543 0,'0'-2'1792'0,"-3"0"384"0,-1-2-1744 0,-1 4-432 0,1-2 0 0,2 2 0 0,-1 2-1712 0,-2-2-416 0,-3 0-96 0,-2 0-16 0,-3 4 1744 0,0 2 352 16,0 0 144-16,0 4 0 0,-2 3-288 0,0 0 32 0,-1 6 16 0,-1 2 48 15,-1 5 3264-15,-1 2 640 0,-4 3 144 0,0 7 32 16,-3 4-1056-16,-4 3-208 0,-3 4-32 16,-7 2-16-16,-4 6-1664 0,-7-3-336 0,-6 6-64 15,-3-3 0-15,2-7-704 0,-7 1-144 0,0 0-32 0,0-3 0 32,5-5-144-32,3-4-16 0,5-8-16 0,6-6 0 0,8-6-128 15,7-9-32-15</inkml:trace>
  <inkml:trace contextRef="#ctx0" brushRef="#br3" timeOffset="-169147.51">27632 9603 32255 0,'-11'0'2864'0,"3"3"-2288"0,3-2-576 0,4 1 0 16,2 1 384-16,-2 1-48 0,-2 2 0 0,-2 4 0 0,-2 6 560 0,2 5 128 0,5 5 0 0,5 2 16 0,2 1-192 0,4 2-32 0,2-3-16 0,2 4 0 0,1 0-336 0,0 3-64 16,-1 0-16-16,-1-1 0 0,-3 2-144 0,-4 1-48 15,-2 0 0-15,-6 2 0 16,-5 1-368-16,-5-1-80 0,-5-1 0 0,-4-3-16 15,-2-3-2784-15,-2-4-544 16</inkml:trace>
  <inkml:trace contextRef="#ctx0" brushRef="#br3" timeOffset="-168941.72">27333 10068 46991 0,'2'3'4176'0,"1"-3"-3344"0,2 0-656 0,0 0-176 16,2 0 0-16,2-3 0 0,7 2 0 0,7-2 0 15,13 0-704-15,7-6-32 0,7 0 0 16,1 2 0-16,0-3 144 0,0 1 16 0,-4 0 16 0,-5 0 0 31,-5 2 80-31,-6-2 16 0,0 3 0 0,-5-2-11760 0,-2 2-2336 0</inkml:trace>
  <inkml:trace contextRef="#ctx0" brushRef="#br3" timeOffset="-168599.47">28687 9340 23039 0,'8'-6'1024'15,"-3"1"192"-15,2 3-960 0,-4 0-256 0,-2-2 0 0,1 4 0 0,-2 2 624 0,1-2 80 16,0 0 0-16,0 2 16 0,-1 0 1728 0,-2 6 352 16,-3 4 64-16,-4 3 16 0,1 5-1040 0,-5 5-208 0,1 3-32 0,-3 4-16 0,-1 5-576 15,0 5-112-15,0 2-32 0,1 0 0 0,1-2-480 0,3 1-80 16,3-2-32-16,1 1 0 0,3-1-496 0,-1 1-96 15,2 1-32-15,1-2 0 32,-1 1-400-32,2 2-80 0,-2-6 0 15,3 0-16-15,0-3-512 0,0-7-112 0,2 1 0 0,0-7-15488 16</inkml:trace>
  <inkml:trace contextRef="#ctx0" brushRef="#br3" timeOffset="-168227.94">28980 9894 36863 0,'0'0'3264'0,"-1"-3"-2608"0,-1 3-528 0,1 0-128 0,1 3 832 0,-1-3 144 16,0 2 32-16,-3 0 0 0,0 1-1376 0,-2 6-272 16,-1 0-48-16,-2 4-16 0,-2 2 576 0,-3 5 128 0,-1-2 0 0,-2 7 0 31,0-1 320-31,-3 0 80 0,0 5 32 0,0-3 0 15,-1 1-96-15,3 1-16 0,1-2 0 0,3-3 0 0,3-2-320 0,2-4 128 16,4-2-128-16,4-3 0 0,3-1-176 0,3-2-96 16,5-5-32-16,5-2 0 15,2-6-720-15,4-2-160 0,0-2-32 0,3-2 0 16,2-6 80-16,2-3 16 0,2-1 0 0,-2-2 0 0,2-3 1120 0,-1-1 384 16,-1 2 0-16,-3-1 0 0,-4-1 320 0,-1 1 48 15,-4-1 16-15,-4-1 0 0,-3 3 144 0,-6 0 48 16,-3 1 0-16,-3 5 0 0,-4-1-448 0,-5 6-64 15,-3 3-32-15,-3 1 0 0,-6 3-96 0,-2 4-32 0,-1 2 0 16,-1 2 0-16,-1 4-288 0,-2 0 128 0,2 2-128 16,0 3 0-16,2-1 192 0,2 0-64 15,3 2 0-15,3-2-128 0,6 2-128 0,3-3-144 0,4 1-32 0,5-3-11952 16,3 2-2400-16</inkml:trace>
  <inkml:trace contextRef="#ctx0" brushRef="#br3" timeOffset="-156053.98">15255 10481 13823 0,'-2'-2'1216'0,"-1"-2"-960"0,1 4-256 0,1-2 0 0,-1 2 704 0</inkml:trace>
  <inkml:trace contextRef="#ctx0" brushRef="#br3" timeOffset="-155879.36">15229 10470 20671 0,'-1'0'0'0,"0"0"0"0,1 0-3728 0,0 0-752 0,-1 0-128 15,-1-1-48-15,-1 1 6368 0,-2-3 1264 0,0-3 256 0,1 0 48 0,2-1-352 0,2-2-80 0,0-1-16 0,2 0 0 0,1-2-1088 0,-2-1-208 0,1-1-64 0,0 0 0 0,0 2-832 0,-1-2-160 0,0-2-32 0,-1 4-16 0,0-1-432 0,-1 3 128 0,0-1-128 0,-3 4 0 0,1 3 0 0,-2 2 0 0,-3 2 0 0,0 3 0 16,-2 3 0-16,-1 4-224 16,-2 5 32-16,0-1 0 0,0 1-48 0,-2 3 0 15,2 2 0-15,-1 0 0 0,4 1 240 0,2-3 0 16,3 2 0-16,2-1 0 0,3-3 832 0,1-3 48 0,4 2 16 0,2-2 0 16,1-1-224-16,3 2-32 0,3-2-16 0,-3 0 0 15,1 1-624-15,0-1 0 0,-1 2 0 0,0-2 0 16,-1 2-768-16,-3-2-64 0,-1 3 0 15,-1-3-16 1,0 0-432-16,-1-2-96 0,0 0-16 0,-1-4 0 16,2 1-304-16,0-4-64 0,1 4-16 0,2-5-8304 0</inkml:trace>
  <inkml:trace contextRef="#ctx0" brushRef="#br3" timeOffset="-155356.02">15377 10434 23951 0,'-5'4'2128'0,"0"-2"-1696"0,1 2-432 0,1 0 0 0,1 1 1984 0,-2-2 304 16,-3 7 64-16,-3 3 16 0,-4 5-3264 0,-2 5-640 0,1-1-128 0,3 0-16 0,1-3-176 0,5-2-16 0,2 0-16 0,3-4 0 0,3 0 1888 0,3 0 592 0,3-4 16 0,0 4 0 0,1-3 560 0,1 0 112 15,1 1 32-15,0-1 0 0,0-3-1136 0,0 2-176 16,2-3-144-16,-2-2 144 31,1-2-1184-31,-1-2-112 0,2-2-32 0,-1-2 0 0,-1 0 96 0,0-2 16 0,-1 0 0 0,0 0 0 0,-1-1 1216 0,-2-2 416 16,1 0 0-16,-2-1 0 15,0-2 1504-15,-2 2 320 0,-1-3 48 0,-1 1 16 16,-1 0-672-16,-1-1-128 0,-1 1-32 0,-3 1 0 0,0-2-960 0,-3 1-192 0,-1 0-32 0,-2-2-16 16,-1 5-528-16,-2-3-128 0,-2 2 0 0,-2 0-16 15,-1 0 400-15,0 2 0 0,0 2 0 16,1-1 0-16,1 4 608 0,0-1 48 15,4 4 16-15,0 1 0 16,1 3-96-16,3 2-32 0,0 3 0 0,2-1 0 0,1 0-544 16,3 0-272-16,0 0 16 0,4-2 16 15,0 0-1120-15,3 0-240 0,3-3-32 0,1 1-7824 16,1-2-1552-16</inkml:trace>
  <inkml:trace contextRef="#ctx0" brushRef="#br3" timeOffset="-154975.1">15644 10128 43311 0,'-5'0'3840'0,"1"3"-3072"0,0 0-608 0,3 0-160 0,1 4-336 0,1-5-112 0,-2 8 0 0,1 0-16 0,1 6-1200 0,3 3-256 0,3-1-32 0,3-1-16 0,1 1-912 0,2 1-192 0,-1 2-48 0,-2 2 0 0,0 3 1504 16,-3-2 288-16,0 6 64 0,-4 4 16 0,0 1 928 0,-3 2 320 0,-2 4-192 0,1-5 192 0,0-5 720 0,-1 1 240 16,-2 3 64-16,0-1 0 0,3-1-128 0,0-9 0 15,1 1-16-15,0-5 0 0,0-7-880 0,-2-1-320 16</inkml:trace>
  <inkml:trace contextRef="#ctx0" brushRef="#br3" timeOffset="-154417.75">15354 10552 38703 0,'-2'0'3440'0,"-1"0"-2752"0,3 2-560 0,0-2-128 0,2 1 240 0,-1-1 16 0,0 3 0 0,1-3 0 0,1 2-1424 16,2-2-288-16,1 4-48 0,2-1-16 0,-1-2 1008 0,0 2 208 0,1 2 48 0,0 2 0 0,1 0 256 0,0 3-128 0,1 2 128 0,-2 1 0 0,1 2 0 0,-2 1 0 16,1 2 0-16,-2 2 0 15,0 2-144-15,-2 0 144 0,1 3 0 0,-1-5-144 16,-1 1-352-16,1-5-64 0,1 0-16 16,0-4 0-1,0 1 0-15,0-3 0 0,0-4 0 0,0 0 0 0,-2 0 384 16,1-2 192-16,0-2-192 0,-1 0-8272 15,0 0-1664-15</inkml:trace>
  <inkml:trace contextRef="#ctx0" brushRef="#br3" timeOffset="-154070.58">15498 10406 41471 0,'-9'4'1840'0,"3"-4"368"0,2 2-1760 0,3-2-448 0,2 0 0 0,3 0 0 0,1 0 160 0,3-2-160 16,7-2 192-16,8 0-192 15,9-5-400-15,7 0-192 0,6-4-48 0,2 1 0 16,-1-2 32-16,-1 2 0 0,-3 1 0 0,-1 3 0 16,-4 2 128-16,-1 2 32 0,-4 4 0 0,-3 0 0 15,-2 4-1712-15,-2 0-336 0</inkml:trace>
  <inkml:trace contextRef="#ctx0" brushRef="#br3" timeOffset="-152957.8">20652 10536 43311 0,'-4'-3'3840'0,"1"2"-3072"0,1 1-608 0,2 0-160 0,0 0-976 0,0-3-240 0,0 1-32 0,-1-2-16 15,1-2-4544-15,-1-1-912 0,1-2-176 0,-2-1-32 0,1 1 2736 0,-3 2 544 0,1-2 128 0,-2 3 0 0,-3-1 5296 0,0 1 1040 0,-2-1 224 0,-1 1 32 0,-1 0 128 16,1 2 32-16,0 2 0 0,0 2 0 0,0-3-1376 0,1 3-288 16,0 0-48-16,0 3-16 15,-1-1-816-15,0 2-176 0,1-1-16 0,0 0-16 0,-1 3-192 0,2 1-32 16,0-1-16-16,1 0 0 15,1 4-240-15,2-3 0 0,-1 4-144 0,-1 1 144 16,2 2-720 0,0-1-48-16,3 0-16 0,0 2 0 15,2 1-928-15,0 0-176 0,1-1-32 0,1 1-16 0,2-2 960 0,1-2 192 0,1 1 32 0,0-4 16 0,2 0 736 16,-1-3 0-16,2-2 0 0,-1-4 0 0,2 0 832 0,0-4 144 16,1-2 48-16,-1-3 0 0,3-3 1072 0,-1-1 208 0,0-4 64 0,1 0 0 15,0-3-544 1,1-2-96-16,1-4-32 0,1-5 0 0,0 0-896 15,0-1-176-15,1 0-48 0,1-3 0 0,0 1-256 16,-1-1-64-16,1 0-16 0,-2 1 0 0,-3 2-240 0,-3 3 144 16,-1 3-144-16,-4 5 128 0,-3 5-128 0,-2 0 0 0,-2 6-160 0,-5 4 160 31,-2 1-752-31,-2 8-48 0,-3 0-16 16,-1 6 0-16,-2 3-1184 0,-3 1-240 0,-1 3-64 0,0 0-12096 15</inkml:trace>
  <inkml:trace contextRef="#ctx0" brushRef="#br3" timeOffset="-152760.41">20853 10463 26719 0,'-4'-4'2368'0,"1"-1"-1888"0,0 4-480 0,2-2 0 0</inkml:trace>
  <inkml:trace contextRef="#ctx0" brushRef="#br3" timeOffset="-152491.08">20910 10402 13823 0,'-1'0'608'0,"-2"1"128"0,0 2-592 0,-1-3-144 0,0 4 0 0,1-4 0 0,-2 2 2816 16,-3 2 512-16,-3-1 128 0,-6 6 0 0,-2-2-800 15,-2 2-160-15,1 0-48 0,2 1 0 0,3-3-1568 0,1 2-320 16,2-1-64-16,3 0-16 0,3-2-480 0,2 0 0 15,2-2 0-15,1 1 0 0,1 2-256 0,1 2 16 16,1 1 0-16,2 0 0 16,1 2-336-16,0 0-64 0,0 1 0 0,1-3-16 15,0 2-432-15,1 0-96 0,-1-2-16 0,-1-3 0 16,0-1 416-16,-2-3 80 0,1 1 0 0,-1-1 16 0,-1-6 688 0,-1 2 0 16,2-2 0-16,-1-3 0 0,1 0 1056 0,-1-1 144 0,1-2 16 15,-1-1 16-15,-1 0 304 0,2-2 48 0,-2-1 16 0,0 1 0 16,1-4-896-16,-2 0-160 15,1 0-32-15,-1-3-16 16,2 1-816-16,-1 2-176 0,1 0-16 0,-1 0-16 16,0 3-608-16,2 2-112 0,-2 4-32 0,1-2 0 0,0 5-1264 0,-1 4-256 0,0 0-48 15,0 3-16-15</inkml:trace>
  <inkml:trace contextRef="#ctx0" brushRef="#br3" timeOffset="-151888.55">21078 10476 41471 0,'-1'0'1840'0,"-3"-1"368"0,1 1-1760 0,0-2-448 0,2 2 0 0,1 0 0 0,-1-3-336 0,-1-1-160 0,1 1-16 0,0-4-16 0,0-1-3280 0,1-2-656 0,0 3-128 0,0-2-16 0,0 3 2624 0,-2 0 512 0,1 2 128 0,-1 1 0 0,-3 6 1344 0,-1-2 448 0,-2 4 0 0,-2 1 0 16,0 4 48-16,-1 2 0 0,-1 1 0 0,1 0 0 16,0 2 432-16,3-1 96 0,1-4 0 0,2 1 16 15,0 2 352-15,1-4 64 0,2 1 16 0,2 0 0 16,-1-4 32-16,3 0 16 16,0-2 0-16,3-2 0 0,3 2-1024 15,0-4-208-15,2 0-32 0,2-4-16 16,0 1-800-16,0-3-144 0,3 1-48 0,-1-3 0 15,1 2-1024 1,-2 0-208-16,1-3-32 0,-3 2-16 0,-1 1 1008 0,-3-1 208 0,1-1 48 0,-2 0 0 0,-3 2 1504 0,0 0 304 0,-3 0 64 0,-1 0 16 16,-2-1 288-16,1 4 48 0,-2-1 16 0,2 1 0 15,-2 3-576-15,0 0-96 0,0 0-32 0,1 0 0 16,0 3-192-16,0 1-64 0,1-1 0 16,0 0 0-16,-1 1 64 0,2-1 0 0,-1 2 0 0,0 1 0 0,1-2-256 15,1 2-64-15,-1 2 0 0,0 0 0 0,-1 2-256 0,2 0 160 16,-1 3-160-16,1-1 128 0,0 1-128 0,-1 2 0 15,1 4 0-15,-1-3 0 0,-2 3 0 0,1 0 0 0,-1 2 0 16,0 2 0-16,-1 3-352 0,0-4 0 16,1 4 0-16,-1-1 0 15,-1-1-224-15,1-2-32 0,-1 3-16 0,0 1 0 0,0-4 304 0,-1 1 64 16,0-1 16-16,-1 3 0 0,-1-1 240 0,-1-1-144 16,0 0 144-16,-1-1-128 0,-1 1 128 0,-2-2 0 0,1 1 0 0,-3-2 0 15,0-3 0-15,0-1 176 0,-1-3-48 0,1 0 0 16,1-4-128-16,-4 1 0 0,-2 0 144 0,-1-4-144 31,-3 0-1408-31,-4-2-336 0</inkml:trace>
  <inkml:trace contextRef="#ctx0" brushRef="#br3" timeOffset="-150835.35">25980 10450 13823 0,'-1'-3'1216'0,"-2"3"-960"0,2 0-256 0,-1 0 0 0,0 0-1168 0,0 0-288 0,-3 0-48 0,-1 0-16 0,-4-3 2560 0,-3 3 512 0,2-2 112 0,0 0 0 0,1 0 2672 0,3-2 528 0,2-2 96 0,1 0 32 0,4-3-2368 0,1-1-448 16,3 0-112-16,1-2-16 0,3-2-1904 0,0 2-384 0,1 0-80 0,-1 2 0 0,0 0-1088 0,-2 4-224 0,0 3-32 0,-3 0-16 0,-1 4 528 0,-3 1 96 0,-1 4 32 0,-3 2 0 0,0 1 1024 0,-3 3 400 16,1-2-16-16,-2 5 0 0,-1-2 864 0,0 0 160 15,3 0 48 1,-2 2 0-16,3-1-752 0,1 0-160 0,3-1-32 15,0-1 0-15,2-2-192 0,3 2-64 0,2-4 0 0,1 1 0 16,3-2-256-16,1 2 0 0,-1-2-176 0,3 2 176 16,-1-3-1808-16,-1 0-256 0,0 0-48 0,-1 0-16 31,-1 1-880-31,-1-4-192 0,2 4-16 0,-2-1-16 0,1 0 784 0,-1-2 144 16,-1-1 48-16,1 0-3744 0</inkml:trace>
  <inkml:trace contextRef="#ctx0" brushRef="#br3" timeOffset="-150363.45">26402 10481 33167 0,'-8'4'2944'0,"2"-4"-2352"15,4-3-464-15,0 2-128 0,4 1 1408 0,-2-2 256 16,-3-1 48-16,-1 0 16 15,-1-1-4288-15,-1-5-832 0,1 2-192 0,0 1-16 16,-1 1 544-16,0 1 112 0,-4 4 32 0,-1 0 0 0,-3 4 2240 0,-1 2 448 16,-3 2 96-16,-2 2 128 0,0-1 1968 0,2 1 512 15,-1 2 96-15,1-2 32 0,3 3 272 0,1-4 64 0,3 0 16 16,3 1 0-16,3 0-1392 0,2-4-288 0,4 1-48 16,3 0-16-16,2-1-1216 0,2-1-368 15,2-1-16-15,1-1 0 16,2 0-592-16,1-3-128 0,1 0-32 0,0 0 0 15,-1-4 384-15,0-1 80 0,0 1 16 0,-3-2 0 0,-1 2 432 16,-2-2 96-16,0 0 128 0,-1 0-208 0,-2-3 448 0,0 3 80 0,1-1 32 0,-1 0 0 16,1-1 416-16,0 3 64 0,1-4 32 0,-1 3 0 15,1 0 96-15,1-2 0 0,-1 2 16 0,-1 1 0 0,0 4-656 16,-1-1-128-16,-2 2-16 0,-1 3-16 0,1 2-160 16,-3 1 160-16,1 2-160 0,-2-2 160 0,0 3-32 15,-1 1 0-15,1-1 0 0,-1 1 0 16,0 3-128-16,1-5 0 0,1 3 0 0,0 2 0 0,0-2 0 15,3-1 0-15,-1 0 0 0,3-2 0 0,1-3 0 0,2 2 0 16,2-1 0-16,-1-1 0 16,3-2-320-16,0 0-80 0,2-3-32 15,-2 0 0-15,0 0-1888 0,1 0-384 0</inkml:trace>
  <inkml:trace contextRef="#ctx0" brushRef="#br3" timeOffset="-150080.06">26718 10156 28559 0,'-7'10'2544'16,"1"-6"-2032"-16,-1 2-512 0,4-3 0 0,3 2 2976 0,0-3 496 0,1 3 112 0,1-2 0 0,1 7-2960 0,3 5-624 0,3 1 0 0,2 4-192 0,1 1 64 0,-1-1 0 0,2 2 0 0,-5-1 0 0,0 3 128 0,-2 0 0 0,-4 1 0 0,-3 1-128 0,-1 2-192 0,-6-2-48 16,-2 2 0-16,-1-2 0 15,-4-1-368-15,1-1-80 16,-2-2-16-16,1-2 0 0,-1-4-736 16,2-1-160-16,0-3-16 0,2-4-12576 0</inkml:trace>
  <inkml:trace contextRef="#ctx0" brushRef="#br3" timeOffset="-149907.39">26664 10346 43311 0,'-4'4'3840'0,"2"-1"-3072"0,-1-1-608 0,3-2-160 0,1 1 640 0,3-1 80 0,1 3 32 0,2-1 0 16,7-2-752-16,6 0-288 0,7 0 16 0,6-2 0 31,2-2-176-31,3-1-48 0,4 0 0 0,0 3 0 0,2-4-320 0,-2 3-64 0,-1 2-16 0,-3 1-17424 15</inkml:trace>
  <inkml:trace contextRef="#ctx0" brushRef="#br3" timeOffset="-148770.4">30019 10197 32255 0,'0'0'2864'0,"-2"0"-2288"0,2 0-576 0,0 0 0 0,0 0 1376 16,0 0 160-16,0 0 48 0,0 0 0 0,0 0-912 0,0 0-176 0,2 0-48 0,-2 0 0 0,0 0 96 0,0 0 16 0,0 0 0 0,0 0 0 15,0 0 80-15,0 0 0 0,16 16 16 0,-8-16 0 16,5 1-240-16,1 2-48 0,5-6-16 0,3 2 0 16,3-3-96-16,2 2 0 0,2-2-16 0,-1-1 0 15,1 1-240-15,-2 1 0 0,-4 0 0 0,-3-1 0 0,-3 2-224 0,-4 2-32 16,-3-1-16-16,-3 1 0 16,-3 1-112-16,-2 1-32 0,-3-2 0 0,-2 4 0 0,-1-1 16 15,-4 3 0-15,-1-2 0 0,-2 3 0 16,0 2 160-16,-2-1 48 0,-2 2 0 0,0 3 0 0,1-1 192 0,-2-2-176 15,1 2 176-15,1-1-160 16,-1 0 160-16,0 2 0 0,1-2 0 0,1 0 0 0,0 0 0 16,3 0 144-16,1 2-144 0,1-3 160 15,3-1-160-15,3 1 0 0,-1-1 0 0,2-2 0 0,1 0 0 0,0-1 0 16,1-3 0-16,2 2 0 0,0-1 144 0,2 0 0 16,3 1 0-16,-1-2 0 0,2 1-144 0,2 0 160 15,0 1-160-15,1 1 160 0,3-2-160 0,-1 2-192 16,2 0 32-16,0-2 16 0,1 2-176 0,-1-2-16 15,2 1-16-15,-3-4 0 16,1 1-1328-16,-2 1-272 0</inkml:trace>
  <inkml:trace contextRef="#ctx0" brushRef="#br3" timeOffset="-148385.33">30786 10213 36863 0,'-3'-4'3264'0,"-1"2"-2608"15,2 2-528-15,0 0-128 0,2 0-192 0,-2 0-80 0,-2-3-16 0,-2 2 0 0,-3 1 432 0,-3-2 96 0,-3 2 16 0,-1 2 0 0,0 3-48 0,-3 1 0 16,0 5 0-16,-2-1 0 0,-2 6-208 0,0-1 0 0,1 2 0 0,-2 2 0 31,3-1 496-31,2-1 0 0,3-1 0 0,4-2 0 16,2 3 64-16,4-8 16 0,2 0 0 0,3 1 0 15,1-4-576-15,4 0 0 0,2-2 0 0,1-1 0 16,4-2 0-16,2-1-304 0,3 0 48 0,1-1 0 16,3 1-160-16,3-5-32 0,2 1 0 15,1-2 0-15,1 0 448 0,-1-2 0 0,-2-1 0 0,-2 1 0 0,-2-2 0 16,-4 0 0-16,-2 0 0 0,-5-2 0 0,-1 2 0 0,-6 0-160 16,0-1 160-16,-5 3 0 0,-2-2 256 0,-2 4 176 15,-3 0 16-15,-4 1 16 0,-3 1-144 16,-2 2-48-16,1 1 0 0,-3 1 0 0,-1 0-80 15,-1 1 0-15,1 1-16 0,0 1 0 0,2-2-176 16,1 2 160-16,5-1-160 0,0 2 160 0,5-4-160 16,3 2-192-16,2 0 32 0,3 0-12288 15,4-1-2464-15</inkml:trace>
  <inkml:trace contextRef="#ctx0" brushRef="#br3" timeOffset="-147964.22">31303 10229 39615 0,'0'0'3520'0,"0"0"-2816"0,2 0-560 0,-2 0-144 16,1 0-640-16,-1 0-144 0,1 0-48 16,-1-3 0-16,1 3 64 0,-3 0 0 0,-1 3 0 0,3-3 0 15,0 0 768-15,-28 10 0 0,13-1 144 0,-4-2-16 0,1 4 896 0,-6 3 192 16,0-2 16-16,-1 4 16 15,0-2-368-15,2 3-80 0,0 0-16 0,2 1 0 16,3-1-208-16,4-1-64 0,3-1 0 0,4-2 0 0,3-1-352 0,3-3-160 16,3 1 128-16,4-3-128 0,6-1 0 0,1-4-224 15,6-2 32-15,2-2 0 0,5-1 48 0,3-3 16 16,6-1 0-16,2-3 0 0,1-1-96 0,1 0-16 16,-2-4 0-16,-4 1 0 0,-3 2 240 0,-2-4-192 15,0 1 192-15,-5 1-192 0,-1-1 192 16,-4 2 0-16,-5 0 0 0,-3 1 160 0,-5 0 16 0,-4 2 0 0,-2 1 0 15,-5 2 0-15,-4 2 112 0,-4-1 32 16,-4 4 0-16,-3 2 0 0,-4 0-32 0,-1 0 0 16,-2 4 0-16,-1 0 0 0,1 1-160 0,1 1-128 15,3-1 144-15,2 0-144 0,2-2 192 0,4 0-64 16,2 1-128-16,5-2 192 16,1-1-496-16,3-1-96 0,4-1-32 0,1-1-19184 15</inkml:trace>
  <inkml:trace contextRef="#ctx0" brushRef="#br3" timeOffset="-142084.39">4773 11835 42383 0,'-1'-2'3776'0,"1"1"-3024"0,0 2-608 0,0 0-144 0,2 3 432 0,2-3 48 0,1 1 16 0,2 1 0 16,7 3-1008-16,3-2-208 0,6-2-48 0,3 2 0 0,1-1 192 15,2-2 16-15,5 1 16 0,0-4 0 16,2 1-64-16,0-2-16 0,0-1 0 0,0 2 0 0,-2-1-784 0,0 2-176 16,-4 1-16-16,-1 4-16 15,0 0-688-15,-5 2-128 0</inkml:trace>
  <inkml:trace contextRef="#ctx0" brushRef="#br3" timeOffset="-141736.8">4862 12201 35007 0,'-12'-6'3120'16,"2"2"-2496"-16,1 2-496 0,5-2-128 0,4 4 1344 0,3-2 240 0,-1 2 48 0,2-4 16 31,2-1-2768-31,3-1-544 0,5 1-128 0,5-1 0 0,7 3 1632 0,4 0 336 0,3 4 64 0,5 4 16 15,-1-1-256-15,0 3 0 0,1 2-192 0,0 0 192 16,1 3-448-16,-2-1 32 0,0 1 0 0,0 3 0 0,-1-3 96 16,0 2 32-16,0-2 0 0,-2 1 0 15,5-1-2048-15,-1-2-416 16</inkml:trace>
  <inkml:trace contextRef="#ctx0" brushRef="#br3" timeOffset="-139000.15">6733 11860 32255 0,'0'-9'2864'0,"0"6"-2288"0,1-1-576 0,0 4 0 0,1 0 432 0,-1-3-32 0,1 0 0 0,2-3 0 16,0-3-3056-16,1 2-608 0,0 0-128 0,-2 1-32 31,1 0 1136-31,-4 2 240 0,0 2 32 0,-1-2 16 0,0 2 1248 0,-1-2 256 0,0 0 48 0,-2 2 16 0,-1-2 2032 0,0-1 416 0,0 1 80 15,-2 1 16 1,1 0 448-16,-2-3 112 0,1 2 16 0,-2-2 0 0,2 2-1344 0,-3-2-272 16,0 1-48-16,0 0-16 0,0 0-544 0,-2 2-96 15,0 0-32-15,-2 3 0 16,-1 3-336-16,0 0 0 0,-1 6 0 0,-1 1-192 16,1 2 16-16,1 1 0 0,0 0 0 0,2 2 0 0,1 1 176 0,3 0-160 15,-1 3 160-15,1 1-160 0,3-2-32 0,-2 4-16 16,2-2 0-16,0 4 0 0,0-2-352 0,1 1-64 0,-1 2-16 15,1 1 0-15,0-1 192 0,1 0 16 0,2-3 16 0,-1-2 0 16,3-4 416-16,1-4 128 0,3-2 0 0,0-1 0 16,1-7 496-16,1 2 96 0,3-4 32 0,-1-4 0 15,2 4-272-15,0-2-48 16,1-2-16-16,2 1 0 0,-1 1-416 0,2-2 0 16,2 1 0-16,-3-4 0 15,2 1-320-15,-1-1-112 0,2-4-16 0,-1-2 0 0,-1 2 64 0,0-4 0 16,0-3 0-16,-2 0 0 0,-2 4 384 0,0-5 304 15,1-1-48-15,-1-1-16 0,1 4 320 0,0-2 64 16,0 1 16-16,0 2 0 0,2 0-320 0,-1 1-64 16,0 1-16-16,0 2 0 0,-4 2-240 0,1 4 0 15,-3 0 0-15,-1-1 0 0,0 5 240 0,-4 2-48 16,2 0-16-16,-3 2 0 0,1 5 112 0,-2-1 32 16,-1 1 0-16,1 4 0 0,-1-1 128 0,0 6 16 0,0 0 16 15,1 3 0-15,1 3-480 0,2 0 0 0,2 1 0 16,1-1 0-16,2-1 0 0,2 1 0 0,0 0-144 0,0-2 144 31,1 1-560-31,2-1-16 0,-1 0 0 0,0 1 0 0,0-3-1152 16,0 0-224-16,-1-1-48 0,-1-1-16 15,0-3-1072-15,-2-4-224 0</inkml:trace>
  <inkml:trace contextRef="#ctx0" brushRef="#br3" timeOffset="-138576.42">7156 11970 34095 0,'-1'4'3024'0,"-1"2"-2416"0,2 0-480 0,0 0-128 0,3 1 480 0,-2 0 80 0,0 5 16 0,1 8 0 16,-1 7-2528-16,1 2-496 0,0-1-112 0,-1-2 0 16,-1-4 1456-16,0-3 288 0,0-3 64 0,0-4 16 15,0-3 144-15,0-2 16 0,-1-4 16 0,1-3 0 0,-3 0 2224 0,2-3 432 0,0-3 80 0,-2 3 32 16,1-6 272-16,-2 2 48 16,0-3 16-16,1-2 0 0,-1 0-1552 0,0-1-304 0,-1-2-64 0,0-3-16 15,2 0-352-15,-1-4-80 0,0-1-16 0,2-5 0 16,-1 3-160-16,2-3 0 0,0-3 0 0,2 1 0 15,0-1 0-15,3 0-176 0,1 2 16 16,1 0 0-16,5 1-32 0,2 0-16 0,3 5 0 0,-2 1 0 16,2 6 208-16,3 1-192 0,2 1 192 0,1 2-192 15,4 2 48-15,-1 1 16 0,1 3 0 0,0 0 0 16,2 2-976-16,0 1-192 0,-1 3-48 16,-1 0-9712-16,-1 3-1936 0</inkml:trace>
  <inkml:trace contextRef="#ctx0" brushRef="#br3" timeOffset="-137930.21">7941 11828 21183 0,'0'-3'1888'0,"0"3"-1504"0,0 0-384 0,1 0 0 0,1 0 1008 0,-1 0 128 0,1 0 16 0,2 0 16 31,1 0-3216-31,1-2-640 0,0 1-128 0,1-2-16 16,-3 0 496-16,0-4 96 0,-3 1 32 0,-1 0 0 0,-2 0 1760 0,-4-3 448 16,-4 2 0-16,-3-2 0 0,-4 3 0 0,-4-2 0 15,-4 2 160-15,-2 0-16 0,-2 0 3328 0,-4 2 672 16,0 2 128-16,1-2 16 0,2 4-1824 0,5 4-368 0,6 2-80 16,1 0-16-16,5 6-1216 0,2-2-240 0,3 5-48 0,2 2-16 15,1 5-672-15,3-4-128 0,0 6-16 0,1 0-16 31,1 5-288-31,-1-1-64 0,1 1-16 0,-1 2 0 0,3 2 384 0,1-2 80 0,0-3 0 0,3-3 16 16,1-3-192-16,0-6-32 0,2-2-16 0,1-5 0 16,1-3 176-16,0-3 48 0,3-3 0 0,-1-1 0 0,2-5 0 0,2 0 16 15,3-4 0-15,0-5 0 0,0 2 432 0,2-5 64 16,1 1 32-16,1-5 0 0,-3-1-128 0,-1 2-32 16,-1-5 0-16,0-1 0 0,-2 1-128 0,-3 0 192 15,0-1-192-15,-5 1 192 0,-1 1 256 16,-1 2 64-16,1 1 16 0,-2 3 0 15,1 7 80-15,-1 2 16 0,-1 1 0 16,-1 7 0-16,0 0 48 0,0 6 16 0,-2 0 0 0,0 2 0 16,1 3-496-16,-1 1-192 0,0-1 128 0,-1 1-128 0,-1 2 0 0,-3 0-256 0,1-1 48 0,-2 1 0 15,1 1 464-15,-2 2 80 0,-2-3 32 0,1 2 0 16,1 2 224-16,0 2 48 16,3 1 16-16,2 3 0 0,1-2-272 0,3 1-48 15,1 1-16-15,1 4 0 0,3 2-192 0,0 1-128 0,4 3 128 16,0 1-128-16,1 1 0 15,0 3-192-15,-1-2 32 0,0-1 0 16,-3 5-432 0,-3-2-96-16,0 1-16 0,-3 3 0 0,-1-3-256 0,-5 3-48 0,0 3-16 0,-4 1 0 0,-1-4 512 0,-2-3 80 0,-3-3 32 0,-1-4 0 0,-1-5 1232 0,-1-4 256 15,-1 0 64 1,-1-3 0-16,1-1 144 0,-4-2 48 0,0-2 0 0,-1-3 0 0,-1-4-832 0,-1 0-176 16,-3-5-16-16,-3-4-16 15,1-2-1600-15,-3-6-320 0</inkml:trace>
  <inkml:trace contextRef="#ctx0" brushRef="#br3" timeOffset="-137249.54">8629 11736 25791 0,'0'2'2304'0,"-2"0"-1856"0,0 2-448 0,1 1 0 0,1 2 3680 0,0-1 640 0,1 1 128 0,-1 5 32 0,1 8-4784 0,0 7-944 0,1 5-192 0,-2 3-32 31,0-3-832-31,0-4-176 0,0 1-16 0,-2-3-16 16,1-2 224-16,0-3 48 0,1-1 16 0,-1-4 0 15,-1-3 1232-15,1-1 240 0,-1-5 48 0,1 0 16 0,-2-2 3184 0,1-2 624 16,-1-3 128-16,-1 0 16 0,2-3-640 0,-2-2-144 16,2-3-32-16,-2-4 0 0,2-1-1456 0,-1 0-288 15,2-6-64-15,0-3-16 0,-1 0-800 0,1-3-144 16,1 0-48-16,0 1 0 16,3 0-432-16,2 2-96 0,2 6 0 0,2 1-16 15,1 5 400-15,1 6 96 0,0 4 16 0,1 4 0 16,2 3 960-16,2 6 192 0,0 3 32 0,0 1 16 0,1 3-576 0,2 2-224 15,-1 1 176-15,1-1-176 0,-1-1 0 0,-3-1 0 0,0-2 0 16,-4-2 0-16,-1-3-320 0,-1-4 64 0,-3-2 0 0,-2-1 0 16,-1-4 400-16,-1-2 96 0,0-2 16 0,1-2 0 15,-1-2 400-15,1-5 96 0,0-3 16 0,1-2 0 16,0-2-400-16,1-2-80 0,1-5-16 16,0-1 0-16,1 1-272 0,0 1 0 0,0 1 0 0,0-1 0 15,2 4 0-15,1 0 160 0,0 5 0 0,1 3 0 16,0 4-160-16,2 3 0 0,-2 5-160 0,1 0 160 15,0 3 0-15,1 3 0 0,-1 0 128 0,2 1-128 16,-1 0 144-16,1 2-144 0,0-3 0 0,-1 0 144 0,-1-2-144 0,1-4 0 16,-1 2 0-16,1-2 0 0,-1-2 0 0,-1 2 0 15,1 0 144-15,0 0-144 0,-1 2 192 16,-1 2-48-16,2 0 0 0,0 4 0 0,1 5-144 16,0 0 0-16,2 6 0 0,-1 3 0 15,-1 3 0-15,0 3 0 0,-1 1 0 0,0 5 0 0,1 6 0 16,-1 1-176-16,1-3 176 0,-5-5-128 0,1-7-32 15,-3-5 0-15,0-1 0 0,0-8 0 0,-1 1 32 0,0-6 0 16,-1-2 0-16,-2-4 0 16,1 2-288-16,-1-6-48 0,0 2-16 0,-1-1-11232 0,0-2-2240 15</inkml:trace>
  <inkml:trace contextRef="#ctx0" brushRef="#br3" timeOffset="-136670.78">10031 11952 30399 0,'0'-3'2704'0,"-1"-1"-2160"0,-1 1-544 15,2 0 0-15,0 3 2096 0,0-4 304 0,2-2 64 0,-2-2 16 0,0-2-3440 0,-2-6-704 0,0 1-128 0,-1 1-16 16,-1-1 16-16,-3 5 0 0,-1 2 0 0,-3 3 0 16,-2 2-512-16,-3 3-112 0,-2 4-16 0,-5 2 0 0,0 4 2640 0,-2 5 528 15,0-3 96-15,1 4 32 0,0 3 2000 0,3-3 400 16,5 3 64-16,1-2 32 16,5 4-1216-16,2-2-240 0,3 0-48 0,2 0-16 15,2-1-1392-15,2 0-288 0,2 0-160 0,2 1 192 0,0-3-912 16,2 2-176-16,0-1-48 0,2-5 0 0,0 0-96 0,1-2-32 15,1-4 0-15,-1-2 0 0,1-4 544 0,1-2 96 0,-1 0 32 0,0-4 0 16,1 0 736-16,-3-3 160 0,3 2 16 0,-3-3 16 16,1 1-80-16,0-4 0 15,-1 0-16-15,1 1 0 0,-2 0-272 0,1-3-160 16,0-1 192-16,-2 0-192 0,1 0 0 0,-3-1-256 16,1-1 32-16,-1-2 0 0,-2 4 224 0,4-1 0 0,-1 1 0 0,0 2 160 0,1 4-32 0,0 2 0 15,-1-1 0 1,0 3 0-16,-1 2 464 0,0 3 96 0,0-2 16 0,0 3 0 0,-2 0-368 0,1 3-64 31,1-2-16-31,-1 3 0 0,-2 1 64 0,2 1 0 16,0 1 0-16,-1 2 0 0,1 1-64 0,0 2 0 0,-1 1 0 0,2-1 0 15,0 4-128-15,0 3-128 0,2-2 144 16,-1 4-144-16,1-1 0 0,1 2-192 0,-1 0 16 0,-1 3 0 0,0-5-32 0,1 1-16 16,-1-3 0-16,-1 2 0 15,1-1-800-15,0-1-176 0,-1-2-16 0,0-3-16 31,-1-1-1312-31,1-2-256 0,-1-6-48 0,1 2-9696 0</inkml:trace>
  <inkml:trace contextRef="#ctx0" brushRef="#br3" timeOffset="-136338.34">10772 11828 18431 0,'-2'1'1632'0,"1"2"-1312"15,-1-3-320-15,0 1 0 0,1 1 3984 0,0 2 736 0,-2 1 144 0,0 2 16 0,-2 6-7424 0,-5 5-1488 0,-2 7-288 0,-3 3-64 16,-3 2 1248-16,-1 4 256 0,-1-2 64 0,-2 2 0 0,-1 5 3264 0,0-2 672 0,-2 1 128 16,-1-3 32-16,3-1 1648 0,-2-5 336 15,4-6 64-15,0 0 0 0,1-1-640 0,2-1-128 0,3-9-16 0,0 1-16 32,1-2-2528-32,2-3-496 0,1-5-96 0,3-2-14704 0</inkml:trace>
  <inkml:trace contextRef="#ctx0" brushRef="#br3" timeOffset="-136115.39">10461 11895 43311 0,'4'3'3840'0,"-2"4"-3072"15,1-1-608-15,1 0-160 0,1 0 832 0,1 4 144 16,5 4 32-16,5 9 0 0,9 10-1008 0,6 7-384 15,2 1 0-15,-2-5 16 0,-1-4-16 0,-3-5-16 16,0-1 0-16,-4-5 0 16,1 1-304-16,-4-6-48 0,-3 2-16 0,-3-1 0 15,-3 3-1216-15,-4-2-240 0,-1 2-48 0,-1 1-13856 0</inkml:trace>
  <inkml:trace contextRef="#ctx0" brushRef="#br3" timeOffset="-126685.2">12712 11384 38703 0,'-6'0'3440'0,"1"0"-2752"0,1 1-560 0,3-1-128 0,1 1 144 0,-2-1 0 0,-1 3 0 0,-3-3 0 0,-1 1-416 0,1 2-96 0,1-3-16 0,2 0 0 0,0 0 208 0,1 0 48 16,-1 0 0-16,2 0 0 0,-2 0 128 0,1-3 224 15,-1 6-48-15,-2-3-16 0,1 3 240 0,-4 2 48 16,-2 3 16-16,-1 0 0 0,-1 5-176 0,-3 0-32 16,-2 6-16-16,-2-1 0 0,1 2-240 0,-5 5 176 15,-1 1-176-15,0 1 160 0,2-1-160 0,1-4 0 16,2 1 0-16,2-4 128 0,3-1 16 0,2-2 0 0,3-4 0 16,1 2 0-16,3-2-16 0,1 0 0 0,1 1 0 15,2-3 0-15,2 2-128 0,1-6 0 0,1 0 0 0,2-2-176 16,2 2-16-16,0-2 0 0,3-1 0 15,1-2 0-15,3 4-144 0,2-4-48 0,1 1 0 0,0 1 0 32,1 1-16-32,0-1-16 0,1 3 0 0,-2 1 0 15,2-1-224-15,-5-2-32 0,0-1-16 0,-2 2 0 0,1 1 240 0,-1-2 32 0,-1-1 16 0,0 0 0 32,-1-3-640-32,0 3-128 0,-1-3-32 0,1 0 0 15,0-3-1040-15,1 1-224 0,0-2-32 0,2 0-8256 16</inkml:trace>
  <inkml:trace contextRef="#ctx0" brushRef="#br3" timeOffset="-126369.59">13073 11358 37775 0,'-5'0'1664'0,"0"0"368"0,-1 2-1632 15,1 2-400-15,1-1 0 0,2-2 0 0,0 4-208 0,-3 1-128 0,-2 1-32 0,-2 6 0 0,1 3-832 0,-1 2-160 0,2 1-48 0,0-1 0 0,2 2 1200 16,1-4 208-16,-4 7 0 0,-1 1 144 0,1 1 192 0,-6 4 48 0,-2 0 0 0,-2 2 0 16,-5 4 576-16,-3-3 128 15,0 3 32-15,-5 2 0 0,1 5-496 0,-5 1-112 16,0 5 0-16,-3 0-16 0,1 6-256 0,-4-1-48 0,0 1-16 0,-2-3 0 0,2-2-32 15,3 0 0-15,3-7 0 0,6-3 0 0,5-4-352 0,6-1-80 16,3-4-16-16,4-5 0 31,3-7-1120-31,6-5-240 0,0-3-32 0,4-4-13904 0</inkml:trace>
  <inkml:trace contextRef="#ctx0" brushRef="#br3" timeOffset="-125935.71">13633 11498 40543 0,'-1'-2'3600'15,"-2"2"-2880"-15,0 0-576 0,0 0-144 0,2 0 960 0,-2 3 176 0,1 1 16 0,-3-1 16 0,-1 6-1792 0,0 3-352 0,1 8-80 0,0 0-16 32,0 7-1296-32,0 2-272 0,1 3-48 0,-2 5-16 15,0 1 1280-15,-4 1 256 0,0 1 48 0,-4-1 16 0,1-1 1280 0,-3 0 256 0,0 2 48 0,-2-2 16 16,0 1 528-16,-2 4 128 0,0-5 0 0,0 1 16 16,3-5-592-16,3-5-128 0,3-3-32 0,3-5-10496 0,3-2-2096 15</inkml:trace>
  <inkml:trace contextRef="#ctx0" brushRef="#br3" timeOffset="-125518.36">13764 12136 41471 0,'-7'2'1840'0,"0"-2"368"0,1 3-1760 0,1-3-448 0,3 1 0 0,1 1 0 16,-1 2-256-16,0-1-128 0,-3 4-16 0,-1 3-16 15,1 1-1632-15,0 3-320 0,2 1-64 0,0 1 0 16,-1 2 896-16,0 2 176 0,-2 1 32 0,0 1 16 0,-2 0 880 0,1 4 176 16,1-3 48-16,-2-4 0 0,4 2 1040 0,-1-2 224 0,2-3 32 0,1-4 16 15,3-2-144-15,0-2-48 0,2-3 0 0,0-4 0 16,2-1-272-16,1-4-64 0,3-3-16 0,2-4 0 15,2-3-560-15,0-1-192 0,4-2 0 0,2-2 0 16,2-3-192 0,1 0-16-16,1-3-16 0,-1 3 0 15,0 0-416-15,-2 1-64 0,-3 1-32 0,-3 0 0 16,-3 3 320-16,-2 1 64 0,-3 0 16 0,-4 0 0 0,-2 1 912 0,-2-1 192 0,-3 2 48 16,-3 2 0-16,0-1 608 0,-5 3 128 0,-1-2 32 0,-3 3 0 0,0 2-240 15,0 1-64-15,0 3 0 0,0 2 0 16,3 5-576-16,0-2-128 0,3 2-32 0,1 0 0 15,3 2-880-15,2 0-176 0,1 3-48 16,0-3-10640-16,3 4-2112 0</inkml:trace>
  <inkml:trace contextRef="#ctx0" brushRef="#br3" timeOffset="-124794.18">14429 12183 35935 0,'-5'-4'1600'0,"-1"2"320"0,0-2-1536 0,2 1-384 0,3 2 0 0,0 0 0 0,0 0 0 0,-2-3 0 0,-3-2-160 0,0-3 160 15,-3-1-400-15,0-2 16 0,1 3 0 0,-2 2 16 0,0 3-256 0,-2 4-48 0,-1 0-16 0,-2 6 32 0,-2-1 48 0,0 4 16 0,-3 1 0 0,0 2 16 0,2 3 2944 0,-1 1 608 0,2 0 112 0,1 0 48 0,2 0-1232 0,3 3-256 16,1-3-48-16,3 0 0 16,3-1-2032-16,3-3-400 0,2-1-64 0,3 0 0 31,2-1-640-31,0 0-112 0,1-1-16 0,1-2 0 0,2 2 272 0,1 1 48 0,-1-4 16 15,1 0 16-15,0-2 192 0,0-2 32 0,0 2 16 0,-1-4 32 16,0 0 1200-16,0 0 240 0,0-4 48 0,0 2 48 0,1-2 400 0,0-2 96 16,1 0 16-16,1 0 16 0,0-4-240 0,2 0-32 0,0-2-16 15,0-1 32-15,2 1-368 0,-1-2-64 0,2 2-16 0,-2-3 32 16,-1 1-528 0,-2 2-96-16,-1-4-32 0,-2 1 16 15,-1 2-368-15,-2-4-80 0,0 3-16 16,-4 0 32-16,-1 2 336 0,-2-1 80 0,-2 3 16 0,-3-1 32 0,-1 4 736 0,-1 3 160 0,-2 2 16 15,-1 2 16-15,-1 2-256 0,-2 2-48 0,-2 2-16 0,0 0 0 16,1 4 176-16,2-1 48 0,0 1 0 16,0 0 0-16,4-1-240 0,0 4-32 15,3-3-16-15,2 2 0 0,0-2-288 0,2 1 0 0,1 0 0 0,2 0 0 32,2 0-704-32,0 1-256 0,1 0-64 0,0 2 0 15,0-2 240-15,0 2 32 0,0 0 16 0,0 5 0 0,1-2 480 16,0 4 80-16,1 1 32 0,1 4 0 15,-2-1-464-15,0 0-96 0,0 1 0 0,-1 0-16 16,0 1 16-16,-4 2 0 0,1-4 0 0,-4 1 0 0,1 2 560 0,-3-4 144 0,0 2 0 16,-1-3 0-16,-2-5 224 0,2-2 80 0,-1 0 16 0,-1-2 0 0,-2 1-576 0,-1-2-96 0,-1 2-32 15,-1-5 0 1,-2 2-400-16,-2-2-96 0,-1 3-16 0,-3-3 0 31,-3 1-160-31,-2 0-32 0,0 0-16 0,-2 0 0 0,-2 0 1232 0,1-1 256 0,-3 0 64 0,0-4 0 16,4 0-448-16,-4-2 0 0,0 1 0 15,-1 0-9792-15</inkml:trace>
  <inkml:trace contextRef="#ctx0" brushRef="#br3" timeOffset="-123462.21">15556 11746 28559 0,'1'-2'2544'0,"-2"1"-2032"0,0-2-512 0,-1 3 0 0,1 0 1776 0,-1 0 256 0,0-2 48 0,-1 0 16 0,-1 0-3840 0,-1-2-768 0,-1 2-160 0,0 2-16 15,-1 0 704-15,-1 2 160 0,-2-1 32 0,-2 4 0 0,-2-1 1184 0,-3 3 240 16,-1 2 48-16,-1 0 16 16,-1 2 1472-16,0 4 304 15,-2-2 48-15,1 5 16 0,0-2 496 0,0 4 96 16,2 1 32-16,2 2 0 0,1 2-688 0,1 1-128 0,3 2-16 16,0 1-16-16,4-1-704 0,0 3-144 0,3-3-16 15,4 1-16-15,2-3-432 0,2-1 0 0,3-1-144 16,3-1 144-1,1-1-800-15,1-2-48 0,1 1-16 0,0-5 0 16,0 0 144-16,-3-6 16 0,3 0 16 0,-3-2 0 0,3-4 496 0,0-2 192 0,-1-2-128 16,0 0 128-16,2-3 560 0,0-3 192 0,2-4 32 0,1-3 16 15,1-2 208-15,2 2 32 0,0-3 16 0,0-3 0 16,1-2-496-16,0 1-112 0,-2-4 0 0,0 0-16 16,-2-1-432-16,-1 1 0 0,-2-2 0 0,-2-3 0 0,-2 2-160 15,-2 1-64-15,-2 0-16 0,-1 1 0 0,-1 1-80 0,-5 4-32 16,1-1 0-16,-3 5 0 0,-2 0 352 0,-2 2 288 15,-4 2-48-15,0-1-16 0,-4 1 96 16,-1 2 0-16,-2-2 16 0,-2-1 0 0,1 4-112 16,-1-1-32-16,0-5 0 0,2 2 0 0,0 2-64 15,2 3 0-15,3-2-128 0,3 4 192 16,1 2-192-16,1-1-256 0,2 4 48 0,1 1 16 16,1-3-1408-16,0 3-256 0,1 3-64 0,2-2-14256 0</inkml:trace>
  <inkml:trace contextRef="#ctx0" brushRef="#br3" timeOffset="-123109.79">15858 11513 39615 0,'3'-4'1760'0,"-2"-1"352"16,-1 4-1680-16,0-2-432 0,-1 3 0 0,0 3 0 0,1-2-1792 0,-1 1-432 0,-2 5-80 0,0-1-32 0,-1 0-2912 0,-2 4-592 0,0-2-112 0,-2 2-32 0,-2 3 5360 0,-1-1 1072 0,-3 4 224 0,0 1 32 0,-2 4 3008 0,-1 2 576 16,0 3 128-16,-1 1 32 0,0 5-1248 0,0 3-240 15,-1 1-48-15,1 1-16 0,0-3-1920 0,-1 5-384 16,-4 5-80-16,-1 3 0 0,-4 0-512 0,0 1 0 0,-4 2 0 15,-3-6 0-15,-1 1-192 0,0-11-16 0,1 1-16 0,2 0 0 16,5-7 96-16,2-2 128 16,5-4-208-16,2-6 80 15,5-1-592-15,1-2-112 0,5-6-32 0,1-3-15680 16</inkml:trace>
  <inkml:trace contextRef="#ctx0" brushRef="#br3" timeOffset="-122186.79">16135 12461 4607 0,'-3'-2'400'15,"1"0"-400"-15,-1 2 0 0,1 0 0 0,-1 0 1920 0,1-2 288 0,-1 2 64 0,-2-3 16 0,-2 2-4080 0,-4-5-832 0,-3 2-144 0,-1-2-48 0,0 0 2272 0,-2 0 544 0,1-1 0 0,0 4 0 0,0 0 2784 0,-1 1 624 0,1 2 128 0,1 2 32 16,0 1-96-16,1 0-16 0,1 4 0 0,0-1 0 16,2 0-1904-16,1 4-384 0,0 2-80 0,3-2 0 15,0-1-1088-15,0 4-192 0,0 4-64 0,1 1 0 0,-2 4 0 16,2-2 0-16,1 1 0 0,0-1 0 15,2-2-448-15,-1 1-80 0,1-5-32 16,2 0 0-16,0-4 432 0,1-3 96 0,2-1 16 0,1-3 0 16,2 0 528-16,0-3 128 15,2 0 0-15,1-3 16 0,1 2 32 0,1-5 0 0,3 0 0 0,-1 0 0 16,2-1-928-16,-1-2-176 0,3 0-32 0,2-1-16 16,0-2 288-16,0 2 64 0,0 0 16 0,-1-2 0 0,-2 3 1088 0,-1 1 224 15,-2-3 32-15,1 4 16 0,-2-3-400 0,-1-1-80 16,-3 3-16-16,0-4 0 0,0 2 256 0,-2-2 64 15,-1-1 0-15,1 0 0 0,-1-2 224 0,1-1 48 0,-1 0 16 0,-2-3 0 16,2 0-176-16,-2-6-48 0,1 0 0 0,-3-3 0 16,-1-2-416-16,-1-1-96 0,0 0 0 0,-2 1-16 15,2 0-208-15,-2 1-32 0,0 1-128 16,-1 2 192-16,2 1-448 0,-2 3-112 0,0 3-16 16,-1 3 0-1,1 6-432-15,-3 4-80 0,1 4-32 0,-2 2-16528 0</inkml:trace>
  <inkml:trace contextRef="#ctx0" brushRef="#br3" timeOffset="-121604.95">16465 12394 11967 0,'2'-3'1072'0,"-2"0"-864"0,0 1-208 0,-1 2 0 0,0 0 2384 0,-2 2 432 0,2-2 96 0,-3 3 16 0,-1 0-1728 0,-2 3-352 0,-4 1-64 0,-3 0-16 0,1 3-304 16,-2 1-64-16,-3 1-16 0,1 0 0 0,-3 2 160 0,2 0 32 15,0 1 0-15,2-2 0 0,2 5-576 0,1-2 0 0,3-3-240 0,2 3 80 16,0 1 320-16,2-3 64 0,2 2 16 0,1 1 0 0,0-1 96 0,2-2 32 16,1 0 0-16,0-2 0 15,1-2-368-15,2 1-192 0,0-3 32 0,2-2 0 31,0-2-624-31,1 1-128 0,3-4-32 0,0-1 0 0,-1-1 688 0,3-2 128 16,3-3 128-16,1 0-192 0,1-2 576 0,-1 0 128 0,0-1 0 0,0-1 16 0,-1-2-400 16,-1 1-128-16,-2-4 0 15,-1-1 0 1,0 1-384-16,-3 1-128 0,-1-2-16 0,-1 1-16 0,0 2 736 0,-1-3 128 0,-2-3 48 0,0 1 0 0,-2 2 752 0,-2-4 160 16,-1 1 16-16,-1 1 16 0,-1 2-224 0,-2 0-32 0,0 1-16 0,-1 5 0 15,-1 0-576-15,0 4-112 0,-1 2-32 0,-1 2 0 16,-1 2-320-16,0 2-256 0,-2 2 32 0,0 0 16 31,1 2-1120-31,2-3-208 0,0 2-64 0,2 2 0 0,3-4-1360 16,2 1-288-1,2 0-48-15,0 1-6960 0</inkml:trace>
  <inkml:trace contextRef="#ctx0" brushRef="#br3" timeOffset="-119585.71">18130 11692 32255 0,'-5'0'2864'0,"0"0"-2288"0,2 0-576 0,3 0 0 0,0 0 1664 0,0 0 240 0,0-3 32 0,0 3 16 0,2-3-3520 0,3 0-704 0,5-1-144 0,1 2-16 0,3 2 1024 0,-2 0 192 0,2 4 64 0,-1 4 0 16,0 2 448-16,-5 5 112 0,-1 5 16 0,-5 0 0 15,-2 2 256-15,-4 3 64 0,-1 2 16 0,-5 1 0 0,1 4 1488 0,-4 3 288 16,-2 3 64-16,1 0 16 0,-1 1-400 0,-1 1-64 16,2-2-32-16,0-2 0 0,3-3-576 15,4-7-112-15,1-1-32 0,3-5 0 16,3-4-976-16,3-4-192 0,2-3-32 0,0-3-8992 16,2-2-1792-16</inkml:trace>
  <inkml:trace contextRef="#ctx0" brushRef="#br3" timeOffset="-119277.42">17825 11953 20271 0,'-9'0'1792'0,"2"0"-1424"0,1 0-368 0,3 0 0 16,3 0 4752-16,3 0 880 0,-1 0 192 0,3 0 16 16,4-1-5328-16,3 1-1088 15,7-3-192-15,4-1-64 0,4 1 384 0,2 0 64 0,3-1 0 0,1 0 16 0,2 2 960 0,1 0 192 16,-2-1 48-16,-1 2 0 0,-3 1-256 0,-1 0-64 16,-2 0 0-16,-2 0 0 0,-2 0-384 0,-2-2-128 15,2 0 0-15,-2 2 0 0,1-1-144 0,-2 0-96 16,1-2-16-16,0 0 0 15,5-3-768-15,2-1-144 0,1-3-48 0,1 2-15792 0</inkml:trace>
  <inkml:trace contextRef="#ctx0" brushRef="#br3" timeOffset="-116184.83">19247 11734 32255 0,'-6'-4'2864'0,"-2"-2"-2288"0,3 2-576 0,3 2 0 0,1 2 2144 0,-3-4 320 0,-2-2 64 0,-4-5 16 0,-4 0-1936 0,3-4-384 0,2-1-80 0,5 1-16 0,1 1-128 0,3-1 0 0,1 4-192 0,3-3 192 0,1 1 160 0,1 0 160 15,0 0 16-15,2 3 16 0,-1 0-208 0,1 2-144 16,-2 4 192-16,1-2-192 0,3 0 128 0,1 2-128 0,2-2 0 0,0 3 0 16,1 0 0-16,3-2 0 0,4 1 0 0,3 4 0 0,3-3 0 15,0 6 0-15,0-1 0 0,0 5 0 0,3 2 208 0,-1 5-64 16,-1 2-16-16,-2 5 0 16,-1 1-128-16,-4 4-176 0,-4 5 48 0,-3 0 0 31,-4 1-288-31,-6 1-48 0,-1 4-16 0,-4-2 0 0,-4 0 144 0,-3 0 16 15,-2-3 16-15,-4 1 0 0,-4-1 112 0,-3 3 0 0,0-4 16 16,0-5 0-16,1-1 320 0,-3-3 64 0,-1 0 16 0,-2-3 0 0,1 1 32 0,-1-7 0 16,-2 2 0-16,2-3 0 0,0 1-256 0,2-6 0 0,1 3-192 0,4-4 192 15,0 0-256-15,4-3 64 0,2-1 16 16,0 0 0 0,3-2 176-16,0 0 192 0,3-2-32 0,0 2-16 15,2 0-16-15,0 0 0 0,1 0 0 0,3 4 0 16,1-4-128-16,2 3-192 0,3 0 32 15,3 1 16-15,2-2 144 0,4 2 0 0,2-1 0 0,4 0 0 0,4 1 192 0,2-2 32 0,3 0 0 0,6 0 0 16,2 1-224-16,3-3 0 16,3 0 0-16,-2 0 0 0,-3 0 0 0,-3 3 0 15,-2 0 0-15,-4 1 0 0,-5 2 0 0,-3 1-128 0,-2 4-16 0,-4 2 0 32,-2-2-320-17,0 4-64-15,-2 1-16 0,-1-1 0 0,-2-2-1520 16,0-3-304-16,-2-5-64 0,0-1-12672 0</inkml:trace>
  <inkml:trace contextRef="#ctx0" brushRef="#br3" timeOffset="-115882.74">20575 11550 43311 0,'-2'-7'3840'0,"-1"3"-3072"0,1 2-608 0,2 0-160 0,0 2 0 16,1 0 0-16,0-3 0 0,0 2 0 0,3-5-2816 0,1 2-560 0,1 2-96 0,-1 2-32 0,1 0 2656 0,-1 2 528 0,-1 2 96 16,-3 6 32-16,-1 2 2048 0,-2 4 432 0,-5 7 80 0,0 1 0 0,-4 8-1248 0,-1 5-256 0,-2 4-48 0,0-2-16 15,1 1-528-15,0 0-96 0,2 0-32 0,1-2 0 0,0 0-144 16,-1 3 0-16,1 0 0 0,1-3 128 15,-1-1-128-15,1-3 0 0,0-1 0 0,1-4-176 0,0-4-48 0,2 0-16 16,1-6 0-16,3-3 0 16,3-4-1376-16,1-4-288 0,2-2-48 0,2-4-14288 0</inkml:trace>
  <inkml:trace contextRef="#ctx0" brushRef="#br3" timeOffset="-115470.1">20837 12071 32255 0,'-7'0'2864'0,"-2"0"-2288"0,3 0-576 0,2 0 0 15,2 0 1728-15,-2 2 256 0,-5 0 32 0,-6 1 16 16,-4 3-2448-16,-2 1-480 16,0 2-112-16,1 1-16 0,3 3 832 0,-1 2 192 0,5 4 0 0,-1-2 0 15,3 2 464-15,1-1 144 0,4 2 32 0,1-3 0 0,4-1-512 0,2-3-128 16,4-2 0-16,1 0 0 0,1-5 0 0,2 2 0 15,2-2-192-15,2-4 64 0,-1 0 128 0,3-2 144 16,1 0-16-16,0-2-128 0,0-4 0 0,1 0 0 16,2 0 0-16,-1-4 0 15,2 1-256-15,1 2-144 0,3-4-48 16,-2 0 0-16,1 2-224 16,-1-4-48-16,-3 4-16 0,0-1 0 0,-4-1 112 0,-3 1 32 0,-1 0 0 0,-3 1 0 15,-2 2 592-15,-3-3 0 0,-1 4 0 0,-2-4 192 0,-3 4 640 0,1-3 144 16,-3-1 32-16,-1 1 0 0,-2 2 224 15,-3-4 48-15,0 1 16 0,-3 0 0 0,1 0-736 0,-1 1-160 0,2 2-16 16,-2 1-16 0,-3 0-48-16,0-1 0 0,0 4 0 15,1-2 0-15,3 4-192 0,-1-2-128 0,3 3 160 0,1-2-160 16,2 2-256-16,0-2-160 0,2 4-32 0,0-2 0 16,3 2-784-16,1-2-176 0,1 3-16 0,2 0-15648 0</inkml:trace>
  <inkml:trace contextRef="#ctx0" brushRef="#br3" timeOffset="-114850.14">21433 12110 13823 0,'4'0'1216'0,"-3"-3"-960"0,-1 2-256 0,0 1 0 0,-1 0 4208 0,1 0 784 0,-1-2 176 16,-2 2 16-16,1-3-4448 0,-5-1-896 0,1 1-176 0,-2-3-48 0,-3-1 1536 0,-1 1 320 0,-1 0 48 0,-2 0 16 0,0 0-352 0,-1 2-64 15,0 0-16-15,0 4 0 0,1 1-672 0,-1 4-144 0,1 5-32 0,-1 0 0 16,2 4-256-16,0 3 128 0,0 0-128 0,0 2 0 16,3 2 0-16,-1-4 0 0,3 1 0 0,2-2 0 31,2 0-240-31,1-4 0 0,2 1 0 0,2-4 0 15,2 1 240-15,2-4 0 0,1 2 192 0,1-3-192 16,1 1 240-16,3-5-64 0,4 2-16 0,-2-3 0 16,2 0-160-16,1-4 0 0,0-1-160 0,-1 1 160 15,1-3-192-15,-1 1 192 0,-1 0-208 0,-1-3 80 0,-1 0 128 16,0 2 0-16,-1-3 0 0,-2 1 0 0,2 2 0 0,0-5 144 16,0 2-16-16,0-3-128 0,-1 2 320 0,-1 0-64 15,1-4 0-15,-2 2 0 0,0 0 0 0,-1 3-16 16,0-1 0-16,-1 4 0 0,-1 2-112 0,-2 1-128 15,2 3 176-15,-3 1-176 0,1 1 0 16,0 2 0-16,-1 0 0 0,1 1 0 0,1 2 0 16,-1 0-192-16,1 3 0 0,-2 1 0 0,2 2 32 15,-2-2 16-15,-1 5 0 0,-1-1 0 0,-2 0 144 0,1 3 0 16,-3 0 0-16,-2 0 0 0,0 3 0 0,-2 0 0 0,1 1 0 16,0-3 0-16,1 2 0 0,-2 1 0 0,2 1 0 0,-2 1-128 15,2 0-64-15,-2 2-16 0,-1 0 0 0,0 3 0 16,-1 0-48-16,-2 5 0 0,-1-1 0 15,-2 1 0-15,-1-1 256 0,-2-3 0 0,0-1-160 16,1-2 160-16,-1-4 0 0,2-1 240 16,0-5-48-16,-1-2 0 0,2 1 32 0,2-5 0 0,-1 2 0 0,1-6 0 15,3-2-224-15,-1-1 0 0,2-6 0 0,0-1 0 32,1-6-400-32,-1-2-128 0,2 0-32 0,0-8-17472 0</inkml:trace>
  <inkml:trace contextRef="#ctx0" brushRef="#br3" timeOffset="-113973.41">22332 11752 39903 0,'-7'2'880'0,"1"-2"176"16,1 0 32-16,1 0 48 0,1 0-912 0,1 0-224 0,1 0 0 0,-3 2 0 0,-1-2 512 0,0 0 64 0,-1 3 16 0,0-2 0 0,-2 4-976 0,1-1-192 0,-2 2-32 0,-2 1-16 0,-1 4-448 0,-2 2-80 0,-1 3-32 0,-2 0 0 0,0 2 192 0,-1 5 32 0,1-1 16 0,0 0 0 0,2 4 1328 0,1-1 272 0,2 3 48 0,4 1 16 0,4-5 32 0,4 2 0 0,3-3 0 15,6-5 0-15,3 1-432 0,4-6-96 0,5 0-16 0,4-3 0 32,2-7-720-32,2 0-128 0,0-6-48 0,4 0 0 15,0-4-384-15,3-2-80 0,2-6 0 0,-1-1-16 0,-1 0 448 16,0-4 80-16,1-3 32 0,-4 1 0 0,-3 0 608 0,-4 1 160 0,-6-1 16 0,-3 2 0 16,-3 1 176-16,-4 1 32 0,-3 2 16 0,-1-3 0 15,-3 3 752-15,-2 0 160 0,-1 0 32 0,-2 0 0 16,-3 1-160-16,-2 1-32 0,1 0 0 0,-4 0 0 15,-1-1-608-15,-4 3-128 0,-3-2-32 0,-3 4 0 0,-1 2-176 0,-3-2-32 16,-2 4-16-16,-2-1 0 0,-1 1-160 0,1 2-256 16,3 2 64-16,-1 2 16 15,-3 2-304-15,2 2-64 0,0 2-16 0,2 1 0 16,2 2-1296-16,1 0-272 0,2 1-48 0,2 0-13280 0</inkml:trace>
  <inkml:trace contextRef="#ctx0" brushRef="#br3" timeOffset="-113594.96">22714 11496 46079 0,'-7'19'2048'0,"-1"-3"400"0,1 0-1952 0,1-2-496 0,1-3 0 0,1-1 0 0,0 0-384 0,-3 9-192 0,-5 15-16 0,-7 7-16 0,-1 7-720 0,-1-4-144 0,0 0-16 0,-1-6-16 0,1-2 880 0,-3 1 176 15,0 0 48-15,-1 1 0 0,0 1 544 0,1-1 112 0,0 0 32 16,2 0 0 0,2-3-912-16,1-1-176 0,3 0-32 15,4-4-9936-15,2 1-1984 16</inkml:trace>
  <inkml:trace contextRef="#ctx0" brushRef="#br3" timeOffset="-111848.89">22801 12179 11055 0,'-5'0'976'0,"1"0"-784"0,2 0-192 0,0-2 0 0,2 2 5104 0,0 0 976 0,0 0 192 0,2 0 32 0,1 0-3648 0,1 0-736 0,2-3-128 0,-6 3-48 0,20-7-1072 0,-6 4-224 0,0 0-32 0,4-1-16 0,0 1-80 0,1 0-32 0,3 0 0 0,-1 3 0 0,0 0-112 0,0 0-32 16,1 3 0-16,1 0 0 0,-1 0-144 0,0 3 0 16,-1-2-192-16,-1-1 192 0,0 1-448 0,-2 1 48 15,1-4 0-15,-3 2 0 0,-2-1 208 0,-3-1 64 16,-3 2 0-16,-1-3 0 0,-2 2-144 0,-5-2-32 0,-3 4 0 15,-6-1 0 1,-1 0-288-16,-4 5-64 0,-6 0-16 0,-4 2 0 0,-2 3 432 0,-2-3 96 16,-5 4 16-16,-3 0 0 0,-3 1-64 0,0 2 0 0,-1 0 0 0,1 3 0 15,3-1 192-15,0-1 0 0,0 2 0 0,3-1 128 16,2-3-128-16,5-4 128 0,2 0-128 0,5-2 128 16,4-2 448-16,2 0 80 0,5-1 32 0,4-4 0 15,3 2-240-15,3-3-32 16,4 1-16-16,3 0 0 0,5-1-208 0,2-2-32 0,4 1-16 0,2-2 0 0,2 1 48 15,1-2 0-15,2-1 0 0,1 0 0 0,-1-1-192 0,0 0 0 16,-1-2 0-16,1 0 0 0,2 0-240 0,-3-1-80 16,-2 1 0-16,-1 0-16 31,-2 2-1664-31,-4-2-336 0</inkml:trace>
  <inkml:trace contextRef="#ctx0" brushRef="#br3" timeOffset="-111399.86">23519 12283 43311 0,'-27'5'1920'0,"7"0"384"0,2 1-1840 0,4-2-464 32,5-2 0-32,3-1 0 0,0 4-896 0,-9 3-288 0,-7 2-48 0,-6 5-16 0,-2 1 672 0,4 2 144 0,4-4 32 0,4 1 0 0,5-3-352 0,4-1-64 0,3 0-16 0,5-5 0 15,2 2 624-15,4-2 208 0,2 0-144 0,3-3 144 0,2 0 0 0,3 0 192 16,1-3 0-16,3 1-16 0,1-2-48 0,1 1 0 15,1-3 0-15,3 0 0 16,-1 0-464-16,1-3-112 0,0 2 0 0,-2-2-16 16,-2 0 64-16,-1-3 16 0,0 2 0 0,-3-3 0 0,-2 1 656 0,-4-3 144 15,-1-2 32-15,-4 2 0 0,-2 0 704 0,-3-4 160 16,-2 1 32-16,-4 1 0 0,-1 2-592 0,-4-3-112 0,-2 4-32 16,-3-2 0-16,-1 2-352 0,-4 0-80 0,-1 2-16 0,-1 1 0 15,-2 3-160-15,1-1 0 0,0 3-160 0,2 3 160 31,2-2-640-31,1 4-48 0,2-2 0 0,3 4 0 16,2 1-720-16,2-1-128 0,1 2-48 0,5 0-14016 0</inkml:trace>
  <inkml:trace contextRef="#ctx0" brushRef="#br3" timeOffset="-110596.43">23940 12264 35935 0,'-4'-2'3200'0,"0"-1"-2560"0,3 2-512 0,1 1-128 0,0 0-720 0,-1 0-176 0,0-2-16 0,-4 1-16 0,-2-2 928 0,1 3 256 0,0 0 0 0,-1 3 16 0,-2 1 304 0,2 3 64 0,-1 1 16 0,2 0 0 0,0 0-128 0,0 2-16 0,2 0-16 0,-1 1 0 0,2-1-64 0,1 0-16 0,-1 0 0 0,2-1 0 0,0 1-160 16,0-1-16-16,2 0-16 0,0 1 0 0,2-1-96 0,3-3-128 0,-1 1 176 0,3 2-176 15,2-3 0-15,3-2 0 0,0-1-192 16,1 2 48-16,2-1-192 0,0-3-48 0,1 2 0 0,1-1 0 31,0-2-128-31,0-2-48 0,-1-1 0 0,0-2 0 16,1 3 64-16,-1-7 16 0,0 2 0 0,-1-2 0 0,-1 2 160 0,-1-4 48 0,-3 1 0 0,-3 0 0 0,-1 0 272 0,-5 0 0 16,1 1 0-16,-6-3 0 0,-1 5 752 0,-3-2 144 31,-2 0 48-31,-3 2 0 0,0-2 16 0,-4 2 16 0,-3 1 0 15,-2-1 0-15,0 1-544 0,-4 3-112 16,0-2-32-16,-2 3 0 0,3 0-128 0,-1 2-32 0,3-3 0 16,-1 2 0-16,5 2-304 0,-1-1-64 15,4 3-16-15,2-3 0 16,3 0-256-16,2 0-48 0,5 0-16 0,1-3-11328 0,5 2-2256 16</inkml:trace>
  <inkml:trace contextRef="#ctx0" brushRef="#br3" timeOffset="-110266.72">25174 11493 40543 0,'-11'0'3600'15,"2"0"-2880"-15,3 0-576 0,3 1-144 0,2 1 192 0,0 5 0 0,-4-1 0 0,-5 6 0 0,-1 4-1776 0,-2 8-336 0,4 3-80 0,1 1-16 0,2 5 352 0,1-3 80 0,1 0 16 0,2 1 0 0,-1 0 1920 0,1-3 384 0,1-2 80 0,-2 0 16 16,1 2-32-16,-1-5 0 0,0 2 0 0,-1-3 0 15,-1-1-2096-15,-1-1-432 16</inkml:trace>
  <inkml:trace contextRef="#ctx0" brushRef="#br3" timeOffset="-110075.03">24792 11794 42383 0,'-14'5'1872'0,"5"-3"400"0,3 0-1824 0,4 1-448 0,2-2 0 0,3-1 0 0,1 2-176 0,4-2-128 16,3 2-16-16,7-4-16 15,7 0-256-15,5-2-48 0,4-5-16 0,3 0 0 0,3-4 384 0,2 1 80 16,0-2 0-16,1-1 16 0,3 2 176 0,-3 0 0 16,-2 0 0-16,-3 2 0 15,-2 3-912-15,-5 0-160 0</inkml:trace>
  <inkml:trace contextRef="#ctx0" brushRef="#br3" timeOffset="-108972.58">26137 11433 36863 0,'0'-3'3264'0,"0"-2"-2608"0,1 1-528 0,0 2-128 0,2 0 0 0,-1-3 0 0,2 0 0 0,1-7 0 0,4 0 320 0,-1-4 0 0,4 0-16 0,-3 1 0 0,1 1 128 0,-1 5 16 16,-2 0 16-16,1 2 0 0,-1 1-96 0,1 2-32 0,-1 2 0 16,0 0 0-16,2 0-336 0,0 2 0 0,-1 0 0 0,0 0 128 15,0 0-128-15,-1 0 0 16,0 0 0-16,1-2 0 0,-1 2 0 0,-1 0 0 0,2 2 0 0,-1-2 0 16,0 0 0-16,1 2 0 15,-1 0 0-15,1 2 0 0,-2 1 0 0,-1 1 176 0,-2 4-16 0,1 0 0 16,-4 0-160-16,-4 4 0 0,0 4 0 0,-5 3 0 15,-3 3 0-15,-5 2 0 0,-2 5 0 0,-4 3 0 16,-4 5-432-16,-2 0 48 0,-2 1 0 16,-2-1 0-16,0-2-912 0,0-4-176 15,1 1-48-15,1-5 0 0,3-1 944 0,5-6 176 0,2-2 32 0,5-6 16 16,3-1 352-16,4-6 0 0,2-1 0 0,2 1 0 16,2-5 448-16,0-1 16 0,2 2 0 0,1-3 0 0,0 0-144 15,0 0-16-15,2 2-16 0,2-2 0 0,0 4 288 0,2-3 64 16,2 4 16-16,1-1 0 15,4 0-144-15,0 0-48 0,3 3 0 0,3-2 0 16,1 1-464-16,2 2 128 0,4 1-128 0,0-1 0 16,2 0 0-16,2-2-288 0,0 1 64 0,1-4 16 15,-2-2-736-15,2-2-144 16,-1-1-16-16,1-2-9888 0,1-6-1968 0</inkml:trace>
  <inkml:trace contextRef="#ctx0" brushRef="#br3" timeOffset="-108607.52">27404 11210 36863 0,'-4'-2'3264'0,"-1"2"-2608"0,1 0-528 0,1 2-128 16,1 0 1008-16,-2 1 160 0,-2 1 48 0,-4 3 0 0,-2 4-768 0,-3 2-160 0,1 6-32 0,1 3 0 0,2-2-256 0,-1 5-144 0,4-3 16 0,-2 4 0 0,2 1 128 0,0-2-208 0,-2 3 80 0,1-2 128 0,-1 3 0 15,0-1 0-15,1 3 0 0,-3-2 192 16,1 3-192-16,-1-3 0 0,-2 5 0 0,0-2 0 16,0 0-624-16,-1 1-48 15,1-3-16-15,3-1 0 0,3-2-1232 0,2-7-240 0,3-2-48 0,3-4-8032 0,4-2-1600 0</inkml:trace>
  <inkml:trace contextRef="#ctx0" brushRef="#br3" timeOffset="-107559.9">27643 11845 31327 0,'1'-1'1392'0,"-1"1"272"0,2-3-1328 0,-1 1-336 0,0 1 0 0,0 1 0 0,1 0 512 0,-1-4 48 0,1 2 0 0,1-2 0 0,0-1 336 0,0 1 64 0,-3 1 0 0,-1 0 16 0,-1 1 0 0,-3 0 0 0,-1 2 0 0,-1 2 0 0,-2 0-432 0,-2 1-96 0,-3 3 0 0,1 0-16 15,-3 4-304-15,0 2-128 0,-2 2 128 0,1 2-128 16,0 2 0-16,2-2 0 0,1 3 0 0,2 0-176 16,2-3 176-16,3 0-128 15,0 2 128-15,4-2-128 0,2-2 128 0,2 1-160 16,2-2 160-16,2 2-160 0,3-2-96 0,1-1 0 16,3-2-16-16,0 0 0 0,3-4-64 0,1 0-16 15,4-3 0-15,1-3 0 0,4 0-32 0,1-7 0 0,2 1 0 0,2-4 0 16,-1-1 192-16,2-2 16 0,-2-4 16 0,-2 1 0 15,-1 2 16-15,-3-5 0 16,0 3 0-16,-5-4 0 0,-2 4 16 0,-2-2 0 0,-4-1 0 0,-3 0 0 0,-3 3 288 0,-3-2 64 16,-2 2 16-16,-6 0 0 0,-2 0 192 0,-5 1 32 15,-1 1 16-15,-2-1 0 16,-4 3-64-16,-1 1-16 0,-4 2 0 0,-1 0 0 16,1 6-256-16,-1-1-144 0,-1 7 160 15,4-3-160-15,1 1-528 0,1 2-208 0,1 2-32 0,1 2-16 16,4-1-1504-16,3 0-288 0</inkml:trace>
  <inkml:trace contextRef="#ctx0" brushRef="#br3" timeOffset="-106956.59">28472 11793 23951 0,'-4'-5'1056'0,"0"2"224"0,0 0-1024 0,2 2-256 0,1-3 0 0,0 3 0 0,-1 0 128 0,1-2-128 0,-3 0 144 0,-1-4-144 0,-1 4 0 0,0-4-128 0,-1 2-16 0,-1 4 0 0,1-1 1520 0,-1 1 304 15,0 2 64-15,-1 1 16 0,-2 4 32 0,0-2 0 0,-3 2 0 0,-1 3 0 16,0 1-672-16,-2 2-128 0,0-1-32 0,-2 1 0 15,2 0-688-15,0 1-144 0,1 0-128 0,-2-1 192 16,2 1-448-16,1-1-64 0,2 2-32 0,0-5 0 16,4 1 352-16,-1 1-144 0,2-1 144 15,2-2 0-15,5 0-144 16,1-1 144-16,2-4 0 0,6 1-144 16,3-1-400-16,5-1-80 0,2-4-16 0,6-2 0 15,3-2 192-15,3-3 48 0,2 2 0 0,0-6 0 0,0 1 144 0,0-2 16 0,1 2 16 0,-3-3 0 16,-1 1-384-16,-3-2-80 0,-4 4-16 0,-3 1 0 15,-4 3 240-15,-6 0 32 0,-1 4 16 0,-4 0 0 0,-4 4 416 16,-2 0 128-16,-1 2 0 0,-5 3 0 0,1-2 1296 0,-3 3 272 16,-1 1 48-16,-3 2 16 0,2 0-608 0,-2 1-128 15,1 2-32-15,-1 1 0 0,0-2-736 0,0 4-256 16,0 3 144-16,3 0-144 0,0 0 128 0,1 1-128 16,5 0 128-16,1 2-128 0,3 4 0 0,2-3 0 15,3 4 0-15,0-1 0 0,2 4 0 0,-1-3 0 16,0 2 0-16,-3 0 0 0,-1 1 0 0,-1-1 0 15,-2 1 0-15,1-1 0 0,-4 1 0 0,-1-1 0 16,-3 1 0-16,-1-1 0 0,-1-2-176 0,-2 1 176 0,0 2-128 16,-1-1 128-16,-1-2 0 0,1-1 0 15,-2-3 0-15,-1-2 128 0,1-2-128 0,0-2 0 16,0-1 0-16,0-5 128 0,0-1-128 0,-2-2 0 0,-2-1-128 0,-3-3 128 16,-1-2-656-1,-5 2-48-15,0-6-16 0,-6 2-16624 0</inkml:trace>
  <inkml:trace contextRef="#ctx0" brushRef="#br3" timeOffset="-105907.08">29576 11626 12895 0,'-5'3'1152'0,"0"-3"-928"0,0 0-224 0,0 0 0 0,3 0 5808 0,-1-3 1104 0,2 3 240 0,-3 0 32 0,-3-3-5232 0,-2 0-1056 0,-1-3-192 0,-1-1-64 0,1 2-448 0,2-3-192 0,-1 2 176 0,0-3-176 16,-1 3 0-16,-1 0 0 0,-1 2 0 0,-3 1-160 15,0 3 160-15,-3 0 0 0,-3 3 160 0,-3 6-160 16,-2 1 288-16,-1 2-32 0,0 4-16 16,-2 3 0-16,3-2-96 0,0 4-16 0,2-1 0 15,-1 5 0-15,3-1-128 0,3 2 0 0,3-3 0 0,4 1 0 16,4-1 0-16,4-1 0 0,4 0 0 0,5-3 0 16,5 0-160-16,5 0-112 0,4-3-32 0,3-1 0 31,4-1-176-31,4-2-32 0,3-3-16 0,4-6 0 0,0 1 0 0,3-4 0 15,3-4 0-15,3-2 0 0,3-3 336 0,-1 0 64 16,-2-4 128-16,0 1-208 0,0-2 208 0,-3-1-144 0,-2-1 144 0,-5-2-128 16,-5 0 128-16,-5 0 0 0,-3-1 0 0,-4 0 128 0,-5-4 384 0,-2 1 64 15,-4-3 32-15,-4-1 0 0,-4 2-208 0,-4 1-32 16,-3-1-16-16,-7 1 0 0,-3 1-128 0,-4 0-32 16,-4 3 0-16,-3 3 0 0,-2 4-192 0,-2 2 0 15,-2 4 0-15,-4 2 0 16,-1 4-256-16,-1 4-160 15,0 2-32-15,2 0 0 0,5 4-1168 0,2 0-240 0,2 0-64 0,6-2-8784 16,4 2-1776-16</inkml:trace>
  <inkml:trace contextRef="#ctx0" brushRef="#br3" timeOffset="-105579.56">29942 11210 2751 0,'-10'2'256'0,"1"-2"-256"0,1 3 0 0,1-3 0 0,4 1 7568 0,-1 1 1472 0,0 2 304 0,-2-2 48 0,-4 5-6640 0,-6 5-1344 0,-1 2-256 0,-3 0-48 0,-1 6-544 0,-1 2-112 0,0 4-32 0,-3 3 0 15,1 4-224-15,-3 6-64 0,-3 5 0 0,-3 7 0 0,0 3 80 0,-3 3 16 16,-1 5 0-16,0-5 0 0,1 1-80 16,4-1-16-16,2-2 0 0,3 0 0 0,4-4-256 0,6-4-64 15,4 0-16-15,3-9 0 32,5-2-880-32,2-5-192 0,4 0-16 0,3-9-16512 0</inkml:trace>
  <inkml:trace contextRef="#ctx0" brushRef="#br3" timeOffset="-105148.53">30251 12334 26719 0,'-10'-5'2368'0,"3"-1"-1888"0,0-1-480 0,4 1 0 16,2 1 912-16,1 0 96 0,0-1 16 0,-3-4 0 31,1-6-1920-31,-2-6-384 0,1 0-80 0,-2-1-16 0,1 7 1152 0,-3 1 224 0,0 8 0 0,-3 2 0 16,-2 5 832-16,-2 5 48 0,-3 2 16 0,-2 8 0 15,-2 1 64-15,-2 4 32 0,-2 5 0 0,-1 1 0 16,1 1 448-16,1-1 96 0,1 2 0 0,2-3 16 0,3 1-624 16,3-1-128-16,2-3-32 0,6-2 0 0,3 1-768 0,3-1-144 15,4-2-48-15,3-2 0 16,2 3-800-16,4-3-160 0,2-2-48 0,2 0 0 15,4-4-272-15,1 0-64 0,3-1-16 0,3-3 0 16,1 0-304-16,3-6-48 0</inkml:trace>
  <inkml:trace contextRef="#ctx0" brushRef="#br3" timeOffset="-104592.47">30838 12351 1839 0,'-2'0'160'0,"-1"0"-160"0,1 0 0 15,-1 0 0-15,2 0 3648 0,0 0 704 0,-1 0 144 0,-2 0 32 16,-2 2-512-16,-4-2-112 0,-3 0 0 0,-1 3-16 15,-1-3-1328-15,-1 4-256 0,1-4-48 0,-3 2-16 0,2-2-1456 0,-2 4-288 16,-1-3-64-16,-2 4-16 0,0 1-416 0,-2 0 0 16,-2 4 0-16,-1 0 0 0,1 2 0 0,1 1 0 15,1 0 0-15,5 2-176 0,-1-2 176 0,4 0 0 16,3 0 128-16,2-1-128 0,3 0 176 0,2 1-48 16,2-3 0-16,3 2 0 0,4-2-128 15,1 0-144-15,1-2 144 0,4-1-208 0,1 0 64 0,2-1 16 16,1-2 0-16,2 1 0 0,2-1 128 0,-1-3-160 0,2 0 160 15,-1-2-160-15,2 0 160 0,-3-3 0 0,2 1 0 16,-3 0 0-16,-1-3 0 0,-2-1 0 0,-2 1 0 16,-2 0 0-16,0-3 0 0,-3 2-192 0,-1-3 32 15,-1-1 0-15,-2 0-80 0,-1 0-16 0,-1-2 0 16,0 2 0 0,-1-4-144-16,-1 3-48 0,0 2 0 0,-1 0 0 0,0 1-320 0,-1 6-64 15,1-1 0-15,-1 4-16 0,2-2 688 0,-2 4 160 0,1 4 0 0,0 0 0 16,1 2 832-16,1 4 144 0,1 1 48 0,0 0 0 0,3 3-256 0,0 2-32 15,4-2-16-15,0 0 0 0,2 0-464 0,2-3-112 32,1 0-16-32,2-1 0 0,-2 3-128 0,2-5-176 15,-2-3 48-15,0-1 0 16,-2-1-448-16,-1-1-96 0,-2-1-16 0,0-2 0 16,-4-1-784-16,1 2-144 0,-2-2-48 0,0 0-13888 0</inkml:trace>
  <inkml:trace contextRef="#ctx0" brushRef="#br3" timeOffset="-104188.89">31118 12135 38703 0,'-6'3'1712'0,"1"-3"352"0,1 3-1648 0,3-3-416 0,1 1 0 0,1 1 0 0,0-2 176 0,0 4-48 0,1-1-128 0,1 3 192 0,1 4 384 0,2 0 80 0,2 2 16 0,-1-2 0 0,2 5-176 0,-2-3-48 15,1 4 0-15,-1 0 0 0,-1 0-240 0,-1 3-48 16,0-2-16-16,-1 2 0 0,0 2-16 0,-2-1 0 0,-1 1 0 16,2 1 0-16,-2 0-128 0,0 0-256 0,0 2 64 0,-1 1 16 15,0 2-144 1,0-1-48-16,0 0 0 0,-1 1 0 16,0 1-320-16,0-2-64 0,1 0-16 0,-3-1 0 15,1-3-1056-15,-2-3-224 0,2 1-32 0,-2-4-13344 0</inkml:trace>
  <inkml:trace contextRef="#ctx0" brushRef="#br3" timeOffset="-103972.13">30900 12360 46079 0,'0'2'4096'0,"4"-1"-3280"0,1-1-656 0,1-1-160 0,1 1 192 0,3-2 16 16,6 2 0-16,10-3 0 0,10-1-464 0,10 1-80 16,6-3-32-16,1-3 0 0,-1 1 48 0,-4 2 0 0,-3-5 0 0,-6 0 0 31,-3-1-96-31,-2-1-16 0,-5-3 0 0,-3-2-18848 0</inkml:trace>
  <inkml:trace contextRef="#ctx0" brushRef="#br1" timeOffset="-46844.6">11732 12436 12895 0,'2'-3'1152'0,"-1"-1"-928"0,1 1-224 0,1 0 0 0,-1 3 448 0,2-4 32 0,2-2 16 0,3-3 0 0,4-4-1072 0,2-2-192 0,1-1-64 0,-1 0 0 0,-1 1 1456 0,-3 2 272 15,-2 3 64-15,-3 4 16 0,-1 3 208 0,-4 3 32 16,-1 2 16-16,-4 8 0 15,1 8-656-15,-5 6-128 0,-1 9-16 0,-3 9-16 16,-4 12-1600-16,-4 6-320 0,-2 6-64 16,-3 0-16-16,1 4 32 0,0-6 0 0,3-2 0 0,2-8 0 15,5-3 0-15,0-9 0 0,2-1 0 0,-1-3 0 0,2-3 2720 0,0-4 560 0,1 0 96 0,0-8 32 16,0-1 480-16,2-1 96 0,0-5 32 0,2-3 0 16,1-6-496-16,1-2-112 15,3-4 0-15,0-1-16 0,2-1-816 0,2-5-176 16,2-4-16-16,1-1-16 0,2-3-128 15,2-2-32-15,3-2 0 0,2-2 0 0,1 1-512 0,2 1-144 16,3-2 0-16,3 2 0 0,-5 5 0 0,4 1 0 0,1 2 0 0,5 0-192 0,2 4 192 0,2 0 0 16,4 3 0-16,3 2 0 0,3 2 0 0,2 2 0 31,2-3 0-31,1 0 0 0,-1 1 0 0,2-2 0 16,4-2-160-16,4 1 160 0,8-3 0 0,4-1-128 15,4-3 128-15,1-1 0 0,0 0 0 0,0-1-128 16,-4 1 128-16,8 3 0 0,9-2 0 0,1 0 0 0,-4 4 0 15,-2-1 0 1,-3 0-336-16,5 4-64 0,4 2-16 0,-2 0 0 0,-3 6 416 0,-4-3 0 0,-2 2 0 16,2 2 0-16,-1 0 832 0,0 2 128 0,0 1 48 0,-4-1 0 15,0-2-240-15,-1-1-32 0,0 0-16 0,6-3 0 16,8 0-192-16,0-2-32 0,-6 2-16 0,3-1 0 16,-1-2-288-16,7 4-64 0,7-4-128 0,-1 3 192 15,-7 0-192-15,6 0 0 0,9 0 0 0,-1 1 0 16,-3 0 0-16,0 1 0 0,-3 1 0 0,2 0 0 15,3-2-160-15,-2 2 160 0,1-2-128 0,1 2 128 16,3 0-688-16,-1-3-48 0,-2-3-16 16,-1 0 0-16,-3-3 208 15,3 3 32-15,5-6 16 0,-3 2 0 0,-5 2 368 0,1 2 128 0,5-3 0 0,-5 2-144 0,-3-3 144 0,-3 3 0 16,-3 2 0-16,4 3 0 0,6-3 0 0,-5 4 0 16,-7-1 0-16,0 0 0 0,3 4 0 0,3-1-160 15,2-4 16-15,-4 3 0 0,-4 3 144 0,2-1-160 16,4 0 160-16,0 0-160 0,0-2 160 0,0 0 0 15,-1 0 0-15,5-3 0 16,6-2-272-16,-3 1-128 0,-2 1-32 0,4-3 0 16,7 0-320-16,2-3-64 0,-3 0-16 0,2 0 0 15,4 1 288-15,3-2 48 0,0-2 16 0,1 2 0 0,-1 0 800 0,2-1 144 0,3-2 48 0,-3 5 0 16,-6-2 368-16,1 0 80 0,4-1 0 0,-8 1 16 16,-8 1 96-16,3-3 16 15,5 1 0-15,-2 0 0 0,-5-2-304 0,1 3-48 0,5 0-16 0,3 1 0 16,-1-2-528-16,2 3-192 0,3-2 0 15,2-1 144 1,3 2-688-16,1-4-144 0,1 4-16 0,0-4-16 0,1 1-640 0,-3-2-128 0,-1 0-32 16,2-2 0-1,5 2 816-15,-6 1 176 0,-2 0 16 0,0 1 16 0,-6 1 1040 0,-4 1 208 0,-5 1 32 0,5 3 16 16,5-3-80-16,-4 3-16 0,-9 0 0 0,2 0 0 16,8-2-576-16,-3 2-128 0,-4 0 0 0,-2-2 0 15,-1 2-288-15,1-2 0 0,2 2 0 0,-4-1 0 0,-2 1-32 16,6-3-16-16,10-1 0 0,-2 2 0 0,-8-2 336 0,3 4 0 15,4-2-144-15,1 2 144 0,-2 3 288 0,-2 0 112 16,1-1 32-16,-3 2 0 0,-1 2 208 0,-5 1 32 16,-5-1 16-16,5 4 0 0,2-1-432 0,0 1-96 15,-6 0-16-15,-5 1 0 16,-3 2-144-16,2 0-144 0,0 0 144 0,-2-3-208 0,-9 0-144 16,3 1-32-16,4-1 0 0,1-1 0 15,2-2-336-15,-3-1-80 0,-6 0-16 0,4 0 0 16,6 0-224-16,1-2-48 0,2-1-16 0,-7-2 0 0,-8 1 688 0,6 2 144 0,8 2 16 0,1 0 16 15,-5 0 400-15,-7-2 80 0,-8 5 16 0,0-2 0 16,-1 4 0-16,-2-1 0 0,-5 0 0 0,-4-1 0 16,-5 1 160-16,-6-3 32 15,-5 2 16-15,-2-3 0 0,-4 0-192 0,-1-2-32 16,2 0-16-16,1 1 0 0,-1-2-480 0,0 0-80 0,-3 0-32 0,-1-3 0 31,0 4-464-31,0-4-112 0,0 3-16 0,-2-3 0 0,-2-3 256 0,3 1 32 16,0-2 16-16,1 0 0 0,-1 1 656 0,0-2 0 15,-3 1 0-15,-1 0 0 0,-6 2 256 0,-1-2 16 0,-4 0 16 0,-2-1 0 16,-3 2 1232-16,-3-1 240 0,0-2 48 16,-3 0 16-16,-2-3-160 0,0 1-48 15,-1 0 0-15,2-2 0 0,-2-2-688 0,1-2-144 0,0-1-16 0,1 2-16 0,0-5-368 0,1 1-80 16,-1-2-16-16,1-2 0 0,0 2-288 0,0-7 0 16,2-2 128-16,1 0-128 0,0-4 0 0,1 0 0 15,2-2 0-15,-1 1 0 16,0 2 0-16,0-1 0 0,-2 3 0 15,1-2 0-15,-4 5 0 0,0-2 0 0,0-3 0 0,-2 0 0 16,0 2 0-16,-2-2-144 0,-1-2 16 0,-2-4 0 16,1 5-128-16,-3-2 0 0,1 1-16 0,-4 3 0 15,1-1-256 1,-3 5-48-16,-2 3-16 0,-4-1-16384 0</inkml:trace>
  <inkml:trace contextRef="#ctx0" brushRef="#br1" timeOffset="-45447.74">10250 14370 23951 0,'-8'0'2128'0,"2"0"-1696"0,1 3-432 0,3-2 0 0,-1 2 1632 0,0-1 240 0,-6 5 48 0,-3 0 16 0,-3 2-2480 0,-1 4-496 0,0-3-112 16,2 1 0-16,5-4 704 0,2-3 128 0,2 1 48 0,1-1 0 0,4-1-48 0,1 0-16 15,2-3 0-15,3 0 0 0,0 0 336 0,4-3 0 16,3 2 0-16,0-1 128 0,3-2 1392 0,2-2 272 0,4 0 48 15,1-1 16-15,7-3-400 0,1 2-80 0,1-2-16 16,6-2 0-16,4-2-400 16,4-1-64-16,2 2-32 0,1-2 0 0,-4-1-432 0,2-4-96 0,-1 1-16 15,2-3 0-15,1 0-96 0,-1-2-32 0,4 2 0 0,2-4 0 16,3-2-192-16,-3-3 0 0,-3 2 0 0,-5 1 0 16,-3-1 0-16,0 3 0 0,2-2 0 0,-3 2 0 15,-1 1 0-15,-2 3 0 0,-3 0 0 0,-4 3 144 16,-2 3-144-16,-5 0 0 15,-3 0 0-15,-2 1 0 0,-2 2 0 0,-2-2 0 16,1 1 0-16,-3 2 0 0,0-1 0 0,-2 0 0 0,1 2 0 16,-2 1 0-16,0 0-160 0,-1 0 160 0,-1 1 0 0,-1-1-144 0,1 2 144 15,-1 0 0-15,-1 0 0 0,-1 1 0 16,-2 0 0-16,-1 1 128 0,0 1-128 0,-2 1 128 0,-1 0-128 0,-3 2 0 16,0 1 0-16,-3-2 0 15,1 3 0-15,-4 0 0 0,-2 0-176 0,-4 0 176 16,-2 0-272-16,-2-2 32 0,-1 4 16 0,-1-2 0 15,0 3 80-15,2-2 16 0,0 1 0 0,0 1 0 16,3 1 128-16,2-1 0 0,0 0 0 0,0 1 0 0,2-2 208 0,-2 2-16 16,2-1-16-16,1 2 0 0,0-1-32 0,0 2 0 0,-2 0 0 15,1 1 0-15,1 0-144 0,0 2 160 0,1-2-160 16,-1 2 160-16,2-3-304 16,0 0-64-16,3 0-16 0,1-2 0 15,1 0-336-15,2-2-64 0,1 1-16 0,1-3 0 31,1 0-96-31,3-3-32 0,1 0 0 0,2-2 0 0,4-3 64 0,2 0 0 16,3-2 0-16,1-3 0 0,4 0-256 0,2-2-32 0,5-1-16 16,0 0 0-16,1 0 384 0,-1 0 80 0,-1 3 16 0,0-2 0 0,-2 5 768 0,-1 1 144 0,-1-1 48 0,-1 1 0 0,1 3 592 15,-4-2 112-15,1 3 16 16,-2 2 16-16,0-1-624 0,-2 4-128 0,-2-2-32 0,-2-2 0 16,-1 1 256-16,-2 3 32 15,-2 0 16-15,-3-2 0 0,0 4-80 0,-3-2-16 16,0 0 0-16,-2 4 0 0,-2 1-272 0,0 2-64 15,-2 2-16-15,-1 1 0 0,-1 5-96 0,-1 2-16 0,-1 4 0 16,-1 1 0-16,-1 7-128 0,-1-1 0 0,-2 2 0 0,2 1 0 0,-1 0 0 0,0-2 128 16,0 0-128-16,2-2 0 0,-1-1 0 0,1-4 0 15,0 1 0-15,1-1 0 0,-1 0-256 0,1-1 0 16,1 1 16 0,0-3 0-1,2-3-1088-15,1-2-208 0</inkml:trace>
  <inkml:trace contextRef="#ctx0" brushRef="#br1" timeOffset="-44212.04">12206 14604 26719 0,'-2'1'2368'0,"-1"1"-1888"0,1-1-480 0,0-1 0 0,2 0 1856 0,-1 2 288 16,0-2 48-16,-3 4 16 0,2-2-2208 0,-2 2-576 0,3-1-64 0,2-2 0 0,0-1-64 0,3-1-32 0,2-2 0 0,3-3 0 0,2-1 608 0,0-2 128 0,3-4 0 0,-1 1 0 0,2-1 400 0,4-4 80 0,0-1 16 15,5-4 0-15,1-1 144 0,-1 1 48 16,2-3 0-16,3-1 0 0,0-1 416 0,2 1 96 15,2-2 16-15,-1-1 0 0,-1 1-464 0,-1-3-96 0,1 1-16 16,-1 2 0-16,-3 1-368 0,0 1-80 0,-1 0 0 0,2-3-16 31,-2 2-176-31,-2 2 160 0,0 2-160 0,-2-2 160 16,-1 3-160-16,-2-3 128 0,-3 3-128 0,-3 2 128 0,-2-1-128 16,-2 1-192-16,0-2 32 0,-3 0 16 0,-2 0 144 0,-2-1-208 0,-1 1 80 0,-1-3 128 15,-1 1-256-15,-1-2 80 0,-1-2 16 0,1 0 0 0,-2-2 0 16,-1 3 0-1,3 5 0-15,-2 2 0 16,1 4-336-16,1 0-64 0,-1 3-16 0,1 5 0 0,0 2 736 0,-2 2 144 0,0 4 16 0,0 0 16 0,-1 2-16 0,-1 5-16 31,0-1 0-31,-1 4 0 0,-1 2-304 0,-2 2-144 0,-1 2 16 0,0 2 0 0,-3 2-192 0,1 4-16 32,-2 1-16-32,-1 1 0 0,-1 5 352 0,-1 0-176 0,1 1 176 15,1 4-128-15,0 1 128 0,2-1 256 0,2 5-64 0,2 2-16 16,0 2 48-16,3-1 16 0,2 6 0 0,0-2 0 0,1 3-96 15,2-4-16-15,-1 0 0 0,3-3 0 0,3-3 48 16,-1-8 0-16,4 1 0 0,3-2 0 0,5 5-176 16,3 1 192-16,5-3-192 0,0-3 192 15,3-6-448-15,1-1-64 0,0-4-32 16,0-4 0-16,0-4-1888 0,-1-1-384 0,2-6-80 0,-2-3-12240 0</inkml:trace>
  <inkml:trace contextRef="#ctx0" brushRef="#br1" timeOffset="-43447.71">13888 13320 12895 0,'-2'0'1152'0,"-1"0"-928"0,-1 0-224 0,-1 0 0 0,3 2 3440 0,-1 0 640 0,-1-2 128 0,0 3 16 0,-5 3-3616 0,-4 0-608 0,0 4-368 0,-1 2 48 0,2 1-544 0,-2 0-112 16,3 1-32-16,-1 1 0 0,1 1 1328 0,0 2 256 0,-1 1 48 0,1 3 16 0,0 7 320 0,-1 0 64 16,-2 6 0-16,-1 2 16 0,-2 5 160 0,0 4 16 0,-3 4 16 15,-2 5 0-15,-2 2-400 0,-1 6-96 16,1 1-16-16,-5 8 0 0,0 3-560 0,-1 2-160 0,0-2 0 0,3-8 0 15,5-1 0-15,0-2 0 0,2 2 0 16,5-10 0-16,3-5 0 0,3-6 0 0,5-7-176 0,3-3 176 16,5-7 0-16,3-3 0 0,5-2 208 0,5-4-64 15,2-3-144-15,5-4-144 0,4 1 144 0,7-5-208 16,2-2-560 0,5 1-96-16,6-4-32 0,3-1-9312 0,3 0-1872 15</inkml:trace>
  <inkml:trace contextRef="#ctx0" brushRef="#br1" timeOffset="-42812.18">14227 13865 32255 0,'-5'2'1424'0,"0"-1"304"0,0 2-1392 0,1-3-336 0,2 2 0 0,0-1 0 0,0 2 208 0,-2 1-16 0,-1 2-16 0,-2 2 0 0,-2 4-1904 0,0 0-384 0,2 3-80 0,-2-2-16 0,-1 2 1488 0,-1 1 288 0,-1 0 64 0,-3-1 16 0,-1 3 224 0,-3-1 128 15,0 0-160-15,-2 2 160 0,-3 2 1152 16,1-1 320-16,-2 2 64 0,-1 3 0 16,1 3-336-16,3-2-80 15,3 2-16-15,3 3 0 0,2 1-240 0,2 3-48 0,5 0-16 16,5-1 0-16,5 1-144 0,2-9-16 0,0-4-16 15,7-1 0-15,10 1-320 0,6 1-64 0,7-6-16 0,3-2 0 0,3-3-224 0,2-8-208 16,0-2 32-16,-1-4 16 0,0-5 160 0,-1 0 192 16,-1-5-32-16,-2-3-16 0,-2 2 240 15,1-6 32-15,-1-3 16 0,-1-1 0 0,-2-1-112 0,-3-1-32 16,-3-1 0-16,-3 0 0 16,0-1-288-16,-4 1 0 0,-2-3 0 0,-3 1 0 0,-2 2 0 0,-2-2 0 15,-1-3 0-15,-3-1 0 0,-1 1-192 0,-3 2 192 16,-2 1-208-16,-2 5 80 0,-3 4 0 15,-2 0 0-15,-4 1 0 0,-4 1 0 0,-1 3 128 0,-3 0 0 0,-4-1 0 0,-6 4-128 16,2 2 128-16,-3 3 0 0,-3 0 128 0,-2 4-128 0,1 0 0 0,-2 2 0 31,-1 0 0-31,2 0 0 0,2 2 0 0,1-1-240 16,5 3 48-16,1-3 0 16,5 1-496-16,3 1-80 0,2-3-32 15,0 1 0-15,4-1-800 0,0 2-176 0,1-2-16 0,3 3-12816 0</inkml:trace>
  <inkml:trace contextRef="#ctx0" brushRef="#br1" timeOffset="-42451.93">14646 13583 31327 0,'1'-7'2784'0,"-1"2"-2224"0,0 4-560 0,-1-1 0 0,1 2 2144 0,0-1 320 0,-2-2 64 0,2-1 16 0,0 2-3600 0,-1-1-720 0,-1 6-144 0,-1 6-16 0,0 2-176 0,-4 6-48 0,1 5 0 0,-4 4 0 0,0 5 1408 0,-3 4 288 0,0 3 48 0,-1 0 16 0,-1 7 1184 0,-1 3 240 15,-2 4 64-15,0 5 0 0,-3 1 816 0,-5 5 160 16,-4 0 48-16,-3 0 0 0,-2-3-752 0,-3 4-144 16,-4 8-16-16,-1-4-16 0,-1 0-832 0,2-4-160 15,-1-3-48-15,1-8 0 0,6-6-144 0,1-9 160 16,6-1-160-16,5-7 160 16,6-3-544-16,7-8-96 0,4-2-32 0,9-8-17120 15</inkml:trace>
  <inkml:trace contextRef="#ctx0" brushRef="#br1" timeOffset="-41609.08">14113 13526 37775 0,'-4'0'3360'0,"2"0"-2688"15,0 0-544-15,2 0-128 0,0 0 336 0,0 0 48 0,-1 0 0 0,-1 0 0 0,0 0-16 0,0 0 0 0,1 3 0 0,1-3 0 0,0 0-160 0,0 0-16 0,0 0-16 0,0 0 0 16,6 20-176-16,-2-15 0 0,-1-1 0 0,0-2 0 15,0 2 0-15,1-1 0 0,1 0 0 0,0-2 128 0,1 2 128 16,2-1 32-16,-1 0 0 0,3 0 0 16,1-2 128-16,1 0 32 15,2 0 0-15,2 0 0 0,3 0-192 0,2 3-16 0,2-3-16 16,2 0 0-16,2 1-224 0,3 1 128 0,2 1-128 0,1-3 0 0,3 1 128 0,0-1-128 16,2 0 0-16,1-1 144 0,-1-2-144 0,-1 0 0 15,-1 0 144-15,-1-1-144 0,-3-1 0 0,1 2 0 16,2-1 0-16,-1 0 0 0,-1 2 0 0,-1-2 0 15,-1 2 0 1,-3 2 0-16,-3-3 0 0,-3 2 0 0,-3 2 0 0,-5 2 0 0,-1-3 128 16,-3 0-128-16,-4 2 128 0,-2-2-128 0,-2 0 0 0,-2 0 0 15,0 0 0-15,0 0 0 0,-1 0 224 0,-3-2 80 0,2 2 16 16,-3-4 0-16,1-1-32 0,4 5 0 0,0 0 0 0,-19-16 0 16,12 10 32-16,0 0 16 0,-1 1 0 15,0-2 0-15,-2-1-208 0,-1 2-128 16,1-2 160-16,-1 2-160 0,1 0 0 0,-1 0 0 15,-2-1 0-15,2 4 0 0,0-3 0 0,-1 3 0 0,-1-1 0 16,1-1 0-16,-1 4 0 16,2-2 0-16,-1 0 0 0,0 1 0 15,0 0 0-15,1 0 0 0,0-2 0 0,3 2 0 0,-1-1 0 0,1-1 0 16,2 2 128-16,1-3-128 0,0 0 256 0,2 1-32 0,0-2-16 0,1 0 0 0,0-1 16 16,0 0 0-16,1 1 0 15,0 0 0-15,-1 0-64 0,1 2-16 0,0-2 0 0,0 4 0 0,-1-1 0 16,0 2 0-16,-1 1 0 0,1-3 0 15,-2 3-144-15,2 3-144 16,-2-3 144-16,-1 1-208 0,1 2-336 0,-1-1-64 0,2-1-16 0,-1 2 0 31,0-1-32-31,1-1-16 0,-1 3 0 0,0-1 0 16,2-3-48-16,0 0-16 0,0 0 0 0,2 0-19264 0</inkml:trace>
  <inkml:trace contextRef="#ctx0" brushRef="#br1" timeOffset="-40682.46">15320 13988 23951 0,'1'-1'2128'0,"-1"-2"-1696"0,-1 1-432 0,1 1 0 0,0 2 2304 0,-2-1 368 0,2 0 80 0,-1 0 0 0,0 2-2176 0,-2 1-448 0,0 4-128 0,3-7 0 0,0 0 336 15,-11 21 32-15,8-11 0 0,1-4 0 0,0 1-368 0,2-1 0 0,3-2-160 0,-1-1 160 0,3 0-2112 0,0-3-304 0</inkml:trace>
  <inkml:trace contextRef="#ctx0" brushRef="#br1" timeOffset="-40280.18">15283 14550 28559 0,'0'0'2544'0,"-2"-3"-2032"0,1-1-512 16,1 4 0-16,0 0 1408 0,0 0 176 0,-1 0 32 0,1 0 16 47,0 2-3104-47,-1 0-640 0,1 2-112 0,0-4-16 0,0 0 2240 0,0 0 320 0,5 25 128 0,-2-19 16 15,1 4 368-15,1 0 64 0,1 2 0 0,0 3 16 16,2-2-432-16,-2 3-96 0,0 1 0 0,-2 0-16 16,-2 3 400-16,-2-2 64 0,-1 2 32 0,-3 1 0 15,-1-1-144-15,-2 0-16 0,-3 4-16 0,-2 2 0 16,-2 3-384-16,-2-2-80 0,1-1-16 0,-3 1 0 0,-2-1 48 16,-1 0 16-16,0-4 0 0,0-1 0 0,1-2 16 0,0-3 0 15,0-2 0-15,1-2 0 0,-1 0-288 0,0-2 0 16,1-1 0-16,2-3-144 15,0-5-864-15,1 2-160 0,0-7-48 0,-2 2-15680 0</inkml:trace>
  <inkml:trace contextRef="#ctx0" brushRef="#br1" timeOffset="-38303.67">16243 13950 35007 0,'-3'2'3120'0,"-2"-2"-2496"0,2 0-496 0,2 0-128 0,1 2-192 0,-1 0-64 0,-2 1-16 0,-2 0 0 0,2 3-2560 0,-1-2-512 0,1 0-112 0,3 1 0 0,3-5 1840 16,-1 1 368-16,2-1 80 0,0 0 16 0,1-1 464 0,0-2 112 0,-2 0 0 0,1 0 16 0,0 3 1696 0,-3-2 336 31,0 2 64-31,-1 2 0 0,0 1 1152 0,-2 0 240 16,-1 3 32-16,0 2 16 0,-2 1-1120 0,-2 0-240 0,1 4-32 0,1-3-16 15,2-2-800-15,-2 2-176 0,-1 3-16 0,-1 3-16 16,2-4-304-16,0 2-64 0,3 1-16 0,1-6 0 15,1 1-176-15,1-1 0 0,0-3 0 0,0 0 0 16,2-2 208-16,-1 0-32 0,1 1-16 0,-1 1 0 16,2 4-32-16,-3 0 0 0,1 0 0 0,-1 4 0 15,-1 2-128-15,0 4 0 0,-3 5 0 0,1 1 0 16,-2 5 0-16,-3 1 0 0,1 6 0 0,-4 3 0 16,-2 4 0-16,0 0 0 0,0 4 128 0,-3-5-128 0,1 1 0 15,-1-2 0-15,2-5 0 0,1-3 0 0,0-4 0 16,2-5 0-16,2-1 0 0,-1-3 0 0,2-2 0 0,-1-2 0 15,1-2 128-15,0-1-128 0,-1-4 208 0,1 0-32 16,-2-1-16-16,-1-2 0 0,0 0-160 0,-1-2-144 16,-1 1 144-16,-2-4-208 0,-1 4-64 0,0-1-16 15,-2-3 0-15,-3 2 0 16,2 3-608-16,-3-2-112 0,1 0-16 16,-1 3-16-16,1 1-1664 0,2 0-336 15,0 0-64-15,5-2-16 0,2 0-608 16,2-3-128-16,4-5-32 0,1-3 0 0,4 1 3600 0,0-6 720 0,2-2 144 0,1-2 16 15</inkml:trace>
  <inkml:trace contextRef="#ctx0" brushRef="#br1" timeOffset="-37093.93">16196 13934 17503 0,'-3'-4'1552'0,"0"-1"-1232"0,2 4-320 0,0 1 0 0,2 0-1760 0,-1 0-416 0,-1-3-64 0,1 1-32 0,0-2 1808 0,0 2 464 0,2 1 0 0,1 1-128 0,0 0 128 0,0 1 0 0,1 1-144 0,-1-2 144 0,0 3 1728 0,0-2 416 0,0 4 80 0,-1-1 32 0,1-2 448 0,-2 2 96 0,0 2 16 0,-1 0 0 0,0-2-704 16,-1 2-128-16,-1 0-48 0,-1 0 32 0,1 1-1200 0,-3-1-256 0,0 4-32 0,-3 0 16 0,0 2-496 0,-1 0 128 0,-2 1-128 0,1 0 0 0,0 0 0 0,-1 0 0 15,-1 5 0-15,-2-2-160 0,-1 2 32 0,0-2 0 16,1 0 0-1,-1 0 128-15,-1 0-128 0,1-1 128 0,0-4 0 16,0 2 0-16,1-5 176 0,1 2 80 0,1-3 0 0,0-4 48 16,1 0-48-16,1-1 0 0,2-2 0 0,0 0 32 15,2-2-64-15,1-2-16 0,1 2 0 0,2-5 16 16,0 1 32-16,0-1 0 0,2 1 0 0,-1-6 16 16,1 5-48-16,0-3-16 0,0 1 0 0,-1 0 32 15,1-4-240-15,-1 1 128 0,1-2-128 0,0 2 0 16,0 0 0-16,1-3 0 0,0 1 0 0,2-2 0 15,-1 0 0-15,2-3 0 0,1 3 0 0,0 0 0 0,3-2-160 16,1 2-80-16,3-3-16 0,2-1 0 0,-1 5 96 16,2 1 16-16,1 2 0 0,3 0 0 0,-1 2 144 15,1 2 0-15,0 4 0 0,-2-2 0 0,-1 6 0 16,-1-3 0-16,-2 6 0 0,-1-3 0 0,-1 3-352 0,-3-3 16 16,2 3 0-16,0 1 0 0,0-4 144 0,1 0 16 15,1 0 16-15,2 0 0 0,0 0 432 0,1-4 96 16,2 1 16-16,1 1 0 0,1-2-128 0,2 2 0 15,2 0-16-15,1 0 0 0,2 1-240 0,-3 1-128 0,-2 1 128 16,-1 1-208-16,1 0 64 0,-3 3 16 0,-4-2 0 16,-1 4 0-16,-3-4 128 0,-3 3-192 0,-2-1 192 0,-1 3-192 15,-1 0 64-15,-1-1 0 0,-1 0 0 0,0-1 0 16,0 3 128-16,-1-5 0 0,2 2 128 0,-2-2-128 16,2 2 368-16,1 0 0 0,-1 3 0 0,0-2 0 15,2-1-160-15,-1 3-16 0,0 1-16 16,1 0 0-16,1 4-176 0,-1 0 128 0,1 6-128 0,0 1 128 15,-2 1-128-15,0-2 0 0,-2 2 0 0,-1 2 0 16,-1-2 0-16,-3 1 0 0,-1 2 0 0,-2 0 0 0,1-2 0 16,-4 0 0-16,1-2 0 0,-1 1 0 0,0-4 0 0,0-1 0 15,3-1 128-15,0-2-128 16,-1 2 320-16,1-2 0 0,0 1-16 0,3-3 0 0,-3 4-176 0,2-3-128 16,0 3 192-16,1-3-192 0,-1 3 128 0,0 1-128 15,-2 0 0-15,0 3 0 0,0-4 0 0,-3 2 0 16,0 5 0-16,-3-1 0 0,0-1-208 15,-3 1 0-15,0 0 0 0,-2 1 0 0,1-4 208 0,-1 2 0 16,0-1 0-16,1-1 0 0,1-3 0 0,0-3 0 16,2 2 0-16,1-2 0 0,0-3 256 0,3-2-16 0,0 0 0 15,2-5 0-15,-1 2-240 16,2-1 0-16,-2 0 128 0,2-2-128 0,-3 2 0 0,0-2 0 0,0 2 0 0,1-1 0 16,2-2 0-16,-3 4 0 0,-4-2 0 15,-3 0 0-15,-3 3-224 0,-2-5 64 16,0 2 16-16,-1-2 0 15,2-1 144-15,2-1-208 0,1-5 80 0,1-1 128 0,1-2 0 0,-1-4 0 0,2-3 0 0,0 0 0 16,1-1 0-16,2 1 0 0,2-2 192 0,1 1-64 16,1 1-448-16,2 2-112 0,-1-1-16 0,4 6 0 15,-1 2-512-15,0 1-128 0,2 5 0 0,-1-1-16 32,1 2-816-32,-2 2-176 0,2-1-16 0,-1 3-11488 0</inkml:trace>
  <inkml:trace contextRef="#ctx0" brushRef="#br1" timeOffset="-36403.36">16467 13217 18431 0,'-5'2'1632'0,"1"-2"-1312"0,3 1-320 15,0 2 0-15,1-1 832 0,-1-1 80 0,0 4 32 0,-3 5 0 0,0 0 240 0,2 3 48 0,0-1 16 0,5 0 0 0,1 2-80 0,1-4-16 0,2 2 0 0,2-2 0 0,2 1-64 0,4-1-32 0,2 0 0 0,3-1 0 16,3 1-112-16,3 2-32 0,4-2 0 0,3 2 0 16,3 4-368-16,2-2-80 0,2 4-16 0,2-2 0 15,-1 5-192-15,3 3-64 0,7 7 0 0,-3 3 0 0,3 7-192 0,-4 4 0 16,-4 6 0-16,-4 2 0 15,-5 4 0-15,-5 3-128 0,-6 3 128 0,-4 8 0 0,-3 8-144 0,-6 2 144 16,-5 2-208-16,-5-5 80 0,-3-5-48 0,-3 0 0 16,-1 3 0-16,-5-3 0 15,0-7 448-15,-2-3 96 0,0-3 16 0,-2-3 0 0,-1 0 64 16,0-3 0-16,0-1 16 0,-3-2 0 0,0-7-272 0,0 1-48 16,-1-7-16-16,2-1 0 0,-1-6 0 0,0-2-128 0,2-3 192 15,0-2-64-15,3-1-128 0,-2-4 0 0,0 0 0 16,-1-3 0-1,2-2-416-15,2-6-112 0,1-2-32 0,1-6 0 16,3-6-1552-16,2-7-304 0</inkml:trace>
  <inkml:trace contextRef="#ctx0" brushRef="#br1" timeOffset="-34714">17336 13897 19343 0,'-4'0'1728'0,"0"0"-1392"0,0 2-336 0,2-2 0 0,2 3 1744 0,0 0 288 0,0 0 48 0,1 4 16 0,-1 2-1744 0,0 1-352 0,1 3 0 0,2 2 0 0,-2-2-5152 0,1 0-944 0,2 0-192 0,-2-4 0 0,2 1 7168 0,1-1 1424 15,-1-3 304-15,0 0 48 0,-1-2-16 0,1 0 0 32,0-2 0-32,-2 1 48 0,2-3-208 0,0 0-48 0,0 0 0 0,4-5 48 15,1 0-592-15,0-1-112 16,3-3-32-16,1-5 48 0,2 2-944 0,1-4-176 16,3-1-32-16,2-3 16 15,3 0-656-15,2-1 0 0,2 1 0 0,0-1 0 0,2-1 128 0,1 0-128 16,1 2 128-16,0-1-128 0,-2 4 0 0,1-2 0 15,2 1 0-15,-1 3 144 0,0 1-144 0,0 2 0 16,2 2 0-16,-1 0 0 0,0-2-192 0,1-1 0 16,-1 3 0-16,-2 0 0 0,1 2-80 0,-1-2-32 15,0 1 0-15,-1 2 48 0,-2 1 112 0,2-1 144 16,2 2-208-16,3 1 208 0,3-1-128 0,2 3 128 16,3 0 0-16,1-2-144 0,5 5 144 0,-1 2 0 0,0-1 0 0,0 5 128 15,1-3-128-15,-1 5 0 0,0 0 0 0,1 1 0 16,2 2 0-16,0 0-208 0,-4 0 80 0,-1 0 128 15,-3 0-528 1,-2 1 16-16,-2-3 0 0,-2 2 0 0,0-3 512 0,-2 0 0 16,1 1 192-16,0-1-48 0,0-3 256 15,0 4 48-15,-1-4 16 0,2 4 0 0,-1 0-336 0,1 0-128 16,2 5 0-16,-2-2 144 0,-3 6-144 0,0-1 0 0,-1 2 0 0,1 1 0 16,-2 3 128-16,1-2-128 0,-1 3 192 0,-1-1-64 0,0 1 80 0,-1-3 16 15,0 1 0-15,-3-3 0 0,0-2-224 0,-2-6 0 16,1 1-144-16,-2-1 144 0,1-4-144 0,1 0 144 15,1 0-128-15,0-2 128 0,4 3 0 0,0-3 0 16,4 0 144-16,1-2-144 0,1-2 320 16,0 2-32-16,3-4-16 0,-2 1 0 0,0-1-32 0,-2 0-16 15,0-1 0-15,-3 1 0 0,-1 0-224 0,-2-3 176 16,2 1-176-16,-2 1 160 0,0 1-160 0,-3-4 0 16,-1-1 0-16,-1 1 0 0,-2-4 0 0,-2 0 0 0,-1-4 0 0,-2-1 0 15,2 1-160-15,-1-2 160 0,1-2-208 0,1-2 80 16,-2-1 128-16,0-1 0 0,2-1 0 0,-1-1 0 15,2 0 0-15,0 0 128 0,0 2 0 0,1-1 0 16,-1 2-128-16,-1 2-128 0,0 1 128 0,-1 1-192 0,-3 3 192 16,-1 2 0-1,-2 1 0-15,-3 3 0 0,0 0 0 0,-2 2 0 16,-1 0 0-16,0 1 176 0,-2 0-176 0,1 0 0 16,1 0 0-16,0 1 0 0,4 0 0 0,0-1 0 0,2-2 0 0,0 1 0 0,4 0 0 0,0-2 0 15,3 4 0-15,3-2 0 0,0 4-288 0,1 0-32 16,1 0-16-16,-4 1 0 0,1 4 336 0,-4-1 0 15,0-2 0-15,-2 4 128 0,-1 1-128 0,0 0 128 16,-2-1-128-16,0 0 128 16,-1 1-128-16,3-1 0 0,-2 0 0 0,1 0 0 15,-2 0 0-15,1-2 160 0,0 2-160 0,0 0 160 0,1 1-16 16,-1-1 0-16,1 4 0 0,0-3 0 0,-2 4-144 0,2-1 0 0,0 0 0 0,1 2 0 16,0 2 0-16,1 1 0 0,-1-3-192 0,0 2 192 15,1 1 0-15,-3-3 0 0,-1-2 0 0,-1 0 0 16,-1-2 0-16,-2-3 0 0,1 2 0 15,-3-3 0-15,1 3 0 0,-2-4 0 0,1 1 0 0,-1 0 0 16,1 1 128-16,0-4-128 0,0 4 128 0,1-4-128 16,1 2 128-16,-1-1-128 0,2-1 0 0,0 2 128 15,0-3-128-15,0 2 0 0,0-2 0 0,-2 0 0 0,0 0 0 16,-2 0 0-16,-1 0 0 0,-1 0 0 0,-2-2 0 16,-1 2 0-16,0 0 0 0,-2 0 0 15,-1 0 0-15,-1-4 0 16,-2 2 0-16,0-2 0 0,-1 1 0 0,-1-3 0 0,-1 0 0 0,1 0 0 0,1 0-144 0,-2-2 144 15,1 0-192-15,1 0 192 0,-2 0 0 16,0-2 0-16,0 0 0 0,1-1 0 0,-2 0 0 0,1-1 0 16,0 3 0-16,-1-1 0 0,2-3 0 0,-2 3 0 15,2 0 0-15,0-2 0 0,-1 2 0 0,1 2 128 0,-1-2-128 16,2 0 144 0,0 1-144-16,0-1 0 0,1 0 0 0,1 2 0 0,2-1 0 15,0 2 0-15,1-2 0 16,1 2 0-16,0-2 0 0,0 1-224 0,1 2 48 15,2 0 16-15,-2 0 160 0,2 2-128 0,-2 4 128 0,1-2-128 16,2 2 128-16,-2 2-192 0,2 2 192 0,1 2-192 16,0 0 192-16,1 0 0 0,0 4-144 0,2 0 144 15,1 3 0-15,-1-1 0 0,2 4-144 0,0-2 144 16,0 2 0-16,0 2 0 0,1 1-128 0,-1-1 128 0,1 2 0 16,-1-1 0-16,1 0 0 0,-1 2 0 0,-2-2 0 0,1-2-128 15,0 1 128-15,-1-1 0 0,0 0 0 0,-1-3 0 16,1 1 0-16,-2-2 0 0,0 0 0 0,0-1 0 15,-1 0 0-15,0-2 0 0,1-2 0 0,-1 0 0 16,-1-1 0-16,0-1 0 0,-1 0 128 0,1-2 0 16,-1-1-128-16,-1 2 192 0,1-1-192 0,-2-1 0 15,0 1 0-15,-2 1 0 0,1-1 128 0,0 0-128 16,-1 1 0-16,1-2 144 0,-2 1-144 0,1 0 0 0,1-2 144 16,-1 1-144-16,0 1 0 0,-2-2 128 0,2-1-128 15,-2-1 0-15,1 3 128 0,1-3-128 0,-2 0 160 16,-1 0-160-16,2 2 240 0,-2-2-48 15,1 1-16-15,-1 2 0 0,0-3-48 0,-1 1-128 16,-1 0 192-16,0 1-64 0,-2 0 0 0,0 2 0 16,-1-2 0-16,-2 2 0 0,1 0-128 0,-2 1 0 15,-1 1 0-15,0 1 0 0,-2-1 0 0,-4 4 0 0,1-1 0 0,-3 1-176 16,-1-4-112-16,-4 0-32 16,0 0 0-16,-7-4-18272 0</inkml:trace>
  <inkml:trace contextRef="#ctx0" brushRef="#br1" timeOffset="-23748.34">3856 15745 17503 0,'2'-3'1552'0,"-2"3"-1232"0,0-3-320 0,0 3 0 0,0 0 1232 15,0 0 192-15,0 0 48 0,-1 0 0 0,1-3-992 0,-1 3-192 0,-1-3-32 0,2 3-16 0,0 0 144 0,0 0 16 0,0 0 16 0,0 0 0 0,0 0 48 0,0 0 16 0,-1-22 0 0,2 18 0 0,2-1-32 16,-1 1-16-16,0 1 0 0,-1-1 0 16,0 2-48-16,-1-2 0 0,-1-1 0 0,0 4 0 0,-2-4 480 0,-1 0 96 15,-1 2 0-15,0 0 16 0,0-2 112 0,-2 1 0 16,-3-2 16-16,0 0 0 0,0-1-176 0,1 0-32 16,-3 1-16-16,1-4 0 0,0 1-560 0,0-1-128 15,-3 2 0-15,2 0-16 0,0 0 0 16,1-1 0-16,1 4 0 0,0-1 0 0,0 3-176 15,-1 0 0-15,1 3 0 0,-1-3 0 0,0 6 0 16,1-2 0-16,1 4 0 0,-2-1 0 0,-3 4 0 0,-3 6-144 0,-4-1 144 0,-1 5-208 16,-3 1 208-16,0 0-176 0,1 0 176 0,0-3-160 15,2 2 160-15,1-2 0 0,3 0 0 0,4-3-128 16,1 0 128-16,5 0 176 0,1-1-48 0,2-2 0 16,2 2 0-16,1-2 0 15,2 3 0-15,0-1 0 0,2 0-128 0,0-2 0 0,1-1 0 0,-1 1 0 16,2-3 0-16,0 2-176 15,-1-2 48-15,3 2 0 0,1-3 128 0,-1 1 0 0,2 2 0 16,0 0 0-16,1-3 128 16,-1 1-128-16,1 2 128 0,1-3-128 0,1-2 0 0,0 0 0 0,0-2 0 0,0-2 128 0,2 0-128 15,-1-2 0-15,0-2 0 0,2-2 128 0,-2 0 0 0,3-4 16 16,1 0 0 0,2-5 0-16,-1 1 64 0,0 0 16 0,2 0 0 0,-1-1 0 0,1 3-32 0,-2-1 0 15,3 2 0-15,-2-1 0 16,2-1-64-16,-1 1 0 0,-1 2-128 15,0 0 192-15,-2 2 0 0,-1-5-16 0,-2 3 0 0,-2-2 0 16,0 2 80-16,-1-2 32 0,-1-2 0 0,-2-1 0 0,0 2 80 0,-1-6 16 0,-1-2 0 0,0-2 0 16,-2-2-176-16,1-3-16 0,0-1-16 15,-2 1 0-15,2-3-176 0,0-1 0 0,-1-6 0 0,4 3 0 16,-1 0 0-16,2 0-144 0,1 4 144 0,-2 3-208 16,2 2-32-1,-1 0 0-15,-1 4 0 0,-2 3 0 0,-1 3 240 0,-2 1-176 16,-1 3 176-16,1 1-160 0,-2 2 0 0,-2-1 0 0,1 4 0 15,-1 0 0-15,-1 0-368 16,1 2-80-16,-1-1-16 16,0 4 0-16,-1-2-320 0,0 3-64 0,-1 3-16 0,0-3-17344 0</inkml:trace>
  <inkml:trace contextRef="#ctx0" brushRef="#br1" timeOffset="-22543.51">4065 15862 21183 0,'6'-3'1888'0,"-4"1"-1504"0,1 2-384 0,-1 0 0 0,1 0 2688 0,-2 2 448 0,1-2 112 0,2 4 16 0,1 0-4032 0,2 2-784 16,1 2-176-16,0-1-16 0,-1-1 1488 0,-1 0 256 0,-2 0 128 0,-1 0-128 0,1 1 1280 0,0-1 128 0,1-1 48 0,0 0 0 0,1-2-704 0,4 0-144 0,2 1-32 0,5-4 0 0,3-3 96 0,5-1 16 0,0 1 0 0,5-7 0 0,8 1-144 0,4-6-32 0,2 2 0 0,1-6 0 0,-3 1-256 15,-3-2-48-15,-3-3-16 0,-2 1 0 16,-4-3 208-16,0 0 48 16,-1 0 0-16,-2-4 0 0,2 1-96 0,-1-4-16 15,-2-2 0-15,0-1 0 0,-2-4 32 0,2 0 0 0,-1-1 0 0,0-1 0 16,-2 7-192-16,-1-1-48 0,1 7 0 16,-2-1 0-16,-1 3-128 0,-4 4 0 15,1 1 0-15,-3 2 0 0,-1 2 0 0,-2 5 0 0,0-3 0 0,-1 5-176 0,-1-2 32 0,-3 4 0 16,-1-1 0-16,-2 6 0 0,-2-3 144 0,-2 2 0 15,-2 1 0 1,-1 0 0-16,-1 0 0 0,-3 3 176 0,-3-2-176 0,-3 0 192 16,-2 4-192-16,-1 0 160 0,-3 2-160 0,-2 0 160 15,1 1-160-15,-5-2 0 0,-3 6-160 16,-1-3 160-16,2 4 0 0,0 0 0 0,-1 2 0 0,3 2 0 0,3 4-192 0,2 1-64 0,3 1 0 0,1 2 0 16,2 0 256-16,2 2-192 0,0 2 192 0,2-2-192 15,1 0 48-15,2 3 16 0,-1-1 0 0,3-4 0 16,2 1 128-16,2-1 0 0,-1 3 0 0,3-1-128 15,3 5 304-15,-1-1 64 0,2 1 16 0,-1 3 0 0,4 0-48 16,0 0 0-16,2 2 0 0,1-5 0 0,1-2-208 16,2 2 0-1,2-3 128-15,2 0-128 0,3 1 0 0,4-2 0 16,0-2 0-16,4-1 0 0,-1-3 0 16,0-4 0-16,3-2 0 0,-2-4 0 0,-1-5 0 0,-1-2-128 15,-2-4 128-15,-2-4 0 0,-2-1-256 0,0-5 0 16,0 0 0-16,-2-6 0 15,-1-3-448-15,1-1-96 0,0-3-16 0,0-1-17264 0</inkml:trace>
  <inkml:trace contextRef="#ctx0" brushRef="#br1" timeOffset="-21397.16">3457 16175 4607 0,'-12'-7'400'0,"1"1"-400"0,0 0 0 15,1 1 0-15,4 4 3968 0,1-3 704 0,-1 2 128 0,-7-5 48 0,-4 1-6448 0,-7-4-1280 0,0 0-256 0,-1 4-48 0,4 0 848 0,1 4 160 0,4-2 48 0,1 4 0 0,2 1 2128 0,1 2 384 0,1 0 112 0,1 2 16 0,2 1 2096 0,-1 1 416 0,0 0 96 0,2 2 16 16,1 1-656-16,0-3-128 0,0 2-32 0,-1-1 0 16,1 2-560-16,1 0-112 0,-1-1-32 0,-1 1 0 15,0 0-1008-15,0-1-208 0,1 1-32 0,-2-1-16 16,3 0-352-16,1-4 0 0,0 0 0 0,1-2 128 16,5 3 448-16,0-3 112 0,2-2 16 0,2 2 0 0,4-1 128 15,5-2 48-15,3 0 0 0,8-2 0 16,5 2-208-16,10-3-32 0,10 2-16 0,8-2 0 15,9 3-272-15,4-2-48 0,2 2-16 0,0-1 0 16,-1-2-560-16,6 1-112 0,10 1-32 0,4-4 0 0,-2 0 288 0,2-2 128 16,0-1-128-16,12-1 128 0,9 2 192 0,-7-3 128 15,-5-1 32-15,2 3 0 0,7 2-80 16,-2-3-16-16,-3 5 0 0,-6-1 0 0,-9 3-256 16,0 2 128-16,1-2-128 0,-11 2 0 0,-10-3 144 0,-10 3-144 15,-4 3 0-15,-2-3 144 0,-3 0-144 16,-3 0 0-16,-2 0 0 0,-4 0 0 0,-3-4 0 0,-8 2-144 0,-3-2 0 15,-7-2 0 1,-4 2-656-16,-4-2-128 0,-4 0-32 0,-4 0-16224 0</inkml:trace>
  <inkml:trace contextRef="#ctx0" brushRef="#br1" timeOffset="-20548.87">3780 17159 38703 0,'-1'-1'3440'0,"1"-2"-2752"0,0 3-560 0,0-4-128 0,1 4-2368 0,2-2-496 0,-1-4-96 15,3-4-32-15,0-2-2288 0,2-3-464 0,0-3-80 0,-2 0-32 0,-1 2 4448 0,-1-3 880 0,-2 7 176 0,-3-4 32 0,-3 0 2656 0,-4-3 528 16,-2 1 96-16,-1 1 32 0,-2 1-48 0,-1 0 0 0,0 0 0 0,-1 4 0 16,3 0-240-1,-1 2-48-15,0 1-16 0,0 5 0 16,0 2-1840-16,-1 4-368 0,0 1-80 0,0 4-16 16,-1 3-1200-16,-2 5-240 0,-1 1-48 0,1 6-16 0,-1 0-496 15,1 4-112-15,0-1-16 0,1 0 0 0,0 1 896 16,1 2 192-16,-3 3 16 0,3-2 16 0,0-1 880 0,2-2 176 0,3 1 48 15,3-4 0 1,3-4-80-16,2 0-16 0,3-5 0 0,4 0 0 0,2-1-48 0,4-1-16 16,2-5 0-16,3 0 0 0,4-4-272 0,2 0 0 0,5-6 0 0,2 0-144 0,4-6 144 15,2-2 176-15,0-1-48 0,2-7 0 0,1 0 48 0,0 0 0 32,-1-2 0-32,0 1 0 0,0-2 352 0,-3-1 80 15,-2 2 16-15,-1-2 0 0,0-4 208 0,-4-3 64 16,-4-1 0-16,-2-1 0 0,-6-2 256 0,-2 1 48 15,-3 0 16-15,-2 1 0 0,-4-1-592 0,-1 2-112 16,-2 1-32-16,-2 0 0 0,0-1-240 0,-2 1-48 16,-1 6-16-16,-1-4 0 0,-3 2-176 0,-1 0 0 15,-3 2 144-15,-2-1-144 0,0 5-192 0,-2 2-96 16,-2 2-32-16,0 1 0 16,0 4-448-16,-2 4-112 0,-3 1-16 0,1 1 0 15,0 4-896-15,-1 1-176 0,1 0-32 0,1 0-16 16,4 0 112-16,3 0 32 0,2 0 0 0,3-4-5936 0,1 4-1168 15</inkml:trace>
  <inkml:trace contextRef="#ctx0" brushRef="#br1" timeOffset="-19815.41">4966 16868 39615 0,'-4'-1'3520'0,"-2"1"-2816"0,0 1-560 0,2 2-144 0,0-3 0 0,1 2 0 16,-3-2 0-16,-7 1-176 0,-2 2-6352 0,-3-6-1264 0,-1 2-256 0,0 1-48 0,-1-2 4288 0,-1-1 864 0,0 2 160 0,-3 2 32 0,-2 4 3568 0,-1-1 704 0,-1 3 144 0,-2 4 16 0,0 3 688 0,1 1 128 0,1 1 16 0,4 0 16 0,5-2 544 0,3 0 96 15,2 5 32-15,4-3 0 0,3 3-1328 0,2-3-256 16,3 2-48-16,2 2-16 16,2-1-1824-16,3-1-368 0,2-1-80 0,2 2-16 15,4-3-976-15,1-1-192 0,1 1-32 0,3-6-16 16,-1 0 1600-16,3-2 352 0,2 0 0 0,0-3 0 0,2-1 928 0,2-4 144 15,3 0 16-15,2-4 16 0,3 1 240 0,1-3 64 16,5 0 0-16,1-1 0 0,-2-2-288 0,0-3-48 0,-2-1-16 0,-5 0 0 16,-1-2-640-16,-5-1-128 0,-1 0-32 0,-3 0 0 15,-2-3-256-15,-2 3 0 0,-1-4 0 0,-2 2 0 16,-1-5 128-16,-3 1-128 0,-1 0 192 0,-3 0-192 16,-3 3 0-16,-4-2 0 15,-2 1 0-15,-6 2 0 0,-2-2 256 16,-3 1-48-16,-2 1-16 0,-2 2 0 0,-1 0 64 0,-2 1 0 0,1 1 0 15,-2 4 0-15,-2-1-128 0,1 4 0 16,-3 1-128-16,2 3 192 0,-2 2-192 0,0 2-160 16,-2 4 32-16,0-1 0 0,-1 3-304 0,-1 2-48 0,2-1-16 0,1 2 0 31,0 3-224-31,2-3-48 0,2 3-16 0,1 2 0 16,4-3-880-16,3 1-160 0,3-3-32 0,4-4-16 15,2 0-48-15,4-5 0 0,1 2 0 0,2-6-8368 0</inkml:trace>
  <inkml:trace contextRef="#ctx0" brushRef="#br1" timeOffset="-19462.37">5133 16507 42383 0,'-5'16'1872'0,"0"-1"400"0,-1-1-1824 0,1-2-448 0,2-2 0 0,0-1 0 0,-1 0-160 0,-3 14-128 0,-7 11-32 0,-5 11 0 0,-3 8-1248 0,-4-1-256 0,-3 4-48 0,-4 1-16 16,-1-1 112-16,-5 5 32 0,-5 5 0 0,-4 0 0 15,-2 4 272-15,2-7 64 0,2 3 16 16,4-7 0-16,5-4 960 0,4-4 192 0,6-7 48 0,2-2 0 0,1-2 2240 0,6-8 448 16,3-3 80-16,3-7-10800 0,5-6-2160 15</inkml:trace>
  <inkml:trace contextRef="#ctx0" brushRef="#br1" timeOffset="-18556.79">4653 16627 43311 0,'0'-4'3840'0,"0"2"-3072"0,0-2-608 0,1 4-160 0,1-2-1024 0,-1 2-224 0,1-4-48 0,3-1-16 0,1 1-896 0,2-3-176 15,2 2-48-15,0 1 0 0,1 1 2672 0,0 0 528 0,1 1 96 0,1 0 32 0,1 2 688 0,1 2 144 0,0 0 16 0,2 1 16 0,1 0-864 0,0 0-160 0,2 0-32 0,0 0-16 16,1 1-240-16,0-1-64 0,2 0 0 0,1-3 0 15,-1 0 0-15,0 0 0 0,-1-3 0 0,-1 1 0 16,0-2-96-16,0 0-32 0,0 1 0 16,0 0 0-1,-1 0 0-15,0 0 0 0,2-1 0 16,0-1 0-16,2 4-96 0,-1-2-32 0,2 0 0 0,1 1 0 0,-1 0-128 0,-1 0 0 0,0-1 0 0,-2 2 0 16,-1 1 0-16,0-2 0 0,-1-2 0 0,-3 1 0 0,-1 3 0 15,-1-3 0-15,-3 3 0 0,1-3 0 16,-1 3 0-1,1 0 0-15,-1 3 0 0,-1-3 0 0,1 1 256 0,-2 1-48 16,1-2 0-16,-2 3 0 0,-1-2-80 16,-4 2 0-16,3-1-128 0,-4-1 192 0,0 2-32 0,-2-1-16 0,0-2 0 0,1 0 0 0,-2 2 80 0,0-4 16 15,-2 2 0-15,1-2 0 0,0-1 80 0,1 3 32 16,0 0 0-16,0 0 0 0,-14-22-128 0,11 15-32 16,-2-2 0-16,-2-1 0 0,1-2-192 0,0 2 128 31,1-2-128-31,-1-1 0 0,0 3 0 0,0-2 128 15,-2 0-128-15,1 2 0 0,-1-3 0 0,0 3 0 16,-2 0 0-16,0 2 0 0,1 2 0 0,-2-2 0 0,0 3 0 16,-1-1 0-16,-3 1 0 0,-3 0 0 0,1 2 0 15,-3-4 0-15,2 4 0 0,-2 0 0 0,1-1 0 0,2 4 0 16,0-3 0-16,-1 1 0 0,4 2 0 0,-1-1 0 16,1 2 0-16,2-1 176 0,-1 0-176 0,4 2 160 31,0-1-672-31,2 1-128 0,2-2-16 0,1 2-14352 0,1-2-2864 15</inkml:trace>
  <inkml:trace contextRef="#ctx0" brushRef="#br1" timeOffset="-17966.21">6497 15881 43311 0,'2'-3'3840'0,"1"0"-3072"0,-2 3-608 0,0 0-160 0,0 0 192 0,3 0 16 0,4 3 0 0,3-2 0 0,7-1-2128 0,6 2-416 0,3-2-96 0,3 0 0 16,1-3 1600-16,3 0 320 0,3 0 64 0,5-1 0 0,4-2 752 0,2 1 144 0,2 1 16 0,-2 2 16 15,-2 0 128-15,-7 0 32 0,-7-1 0 0,-6 3 0 16,-5 0-1232-16,-4 3-240 0,-5-1-64 0,-5 0-14976 16</inkml:trace>
  <inkml:trace contextRef="#ctx0" brushRef="#br1" timeOffset="-17664.89">6419 16288 42383 0,'-7'4'3776'0,"0"-4"-3024"0,5 1-608 0,2-1-144 15,1 0-384-15,2 0-128 0,-1 3 0 0,3-3-16 16,6 0-3168-16,6-3-624 0,11 2-128 0,4-5-32 16,5 0 4096-16,2-3 832 0,2 2 144 0,3-2 48 0,0 1 864 0,2 0 176 15,3 0 48-15,1 2 0 0,-2 1-1120 0,-2 2-224 16,-4-1-32-16,-6 1-16 15,-3 0-2112-15,-3 3-416 0</inkml:trace>
  <inkml:trace contextRef="#ctx0" brushRef="#br1" timeOffset="-17187.41">8191 15810 39615 0,'-10'-2'1760'16,"0"2"352"-16,0-2-1680 0,2 2-432 0,3 2 0 0,0-2 0 15,-3 3-2240-15,-4 1-544 0,-8 2-96 0,-6 4-32 16,-6 2 320-16,0 2 64 0,0 4 16 0,1 1 0 0,-1 6 4624 0,-1 1 944 15,5-1 176-15,1 3 32 0,1 4-672 0,2-4-144 16,3 3-16-16,2-2-16 0,2 0-1568 0,4-1-304 16,2-1-64-16,3 0-16 0,2-2-464 0,4 1 128 15,3-2-128-15,1 0 0 0,5 1 0 16,2-1-240-16,6 2 48 0,4-3 16 0,4-1-64 0,7 0-16 16,5-1 0-16,3-2 0 0,2-3 256 0,5-4-176 0,6-5 176 15,0-3-160-15,-4-4 160 0,0-4 192 0,0-3-32 16,1-5-16-16,-4-1 96 0,1-3 16 0,1-2 0 0,-3-3 0 15,-3-3 80-15,-5-1 32 0,-5 1 0 0,-9-2 0 16,-4 0-16-16,-7-3 0 0,-6-2 0 0,-5-1 0 16,-3-2 32-16,-3 2 0 0,-3-3 0 0,-5-2 0 15,-2-2-80 1,-6-4-16-16,-5 1 0 0,-7 1 0 0,-2 3-128 16,-2 6-32-16,0 5 0 0,-4 4 0 0,-4 5-128 15,-1 2 0-15,-2 2 0 0,0 2 0 16,0-1-784-16,-3 4-192 0</inkml:trace>
  <inkml:trace contextRef="#ctx0" brushRef="#br4" timeOffset="108143.33">12540 16848 31327 0,'-3'0'2784'16,"2"-2"-2224"-16,2 1-560 0,1-2 0 0,0 3-1056 0,1-3-320 0,0-2-64 0,2-2-16 0,4-2-592 0,1-1-112 15,1-3-16-15,-2 1-16 0,-1 2 2528 0,0 0 512 0,-2 0 112 0,-1 4 0 0,-2 0 672 0,0 1 128 16,-1 1 32-16,0 1 0 0,-1-1-256 0,0-1-32 0,0 1-16 0,2-2 0 0,1-1-400 0,-1 0-64 0,1-1-32 0,2-6 0 0,0-1-336 0,3-3-64 0,1-2-16 0,0-1 0 0,0-1-224 0,2-4-48 16,0-3-16-16,1 1 0 15,-2-1-48-15,1 1-16 0,2-4 0 0,-2 1 0 16,2 1-224-16,-3 3 176 0,0 1-176 0,-2 4 160 16,-2-1-160-16,-1 1 0 0,-1 4 0 15,0-1 128-15,-1 6-128 0,-2-2 128 0,1 1-128 0,-1-1 128 16,0 3-128-16,-1 2 0 0,0 0 0 0,0 4 128 0,1 0-128 0,0 2 0 15,0-1 0-15,1 1 0 0,1 1 0 0,-1-2 0 16,2 3 0-16,-1-1 0 0,1 0 0 16,0 3 0-16,1 0 0 0,-1 0 0 0,0 3 0 0,1 2 0 0,0 1 0 15,1 5 0 1,-1 0 0-16,0 4 0 0,-1 1 0 0,-1 3 128 0,-1-1-128 0,1 2 0 0,0 0 0 0,1 1 128 16,0-3-128-16,0 0 0 0,1 0 0 0,1 3 0 15,1-2-144-15,-1 3 144 0,3 0 0 0,0 0 0 16,0 4 0-1,1 0-128-15,1 3 128 0,-1 2 0 0,0-3 0 0,-2 3 0 0,1 1 0 0,-3-3 0 16,2-1 0-16,-2 1 0 0,0-7 0 0,-1 0 0 0,0-2 0 0,-1-3 0 16,0-4 0-16,1 0 0 0,0-3 0 15,2-1 0-15,-2-3 0 0,1 0 0 0,-1-2 144 0,1-4 48 16,0 2 0-16,-1-2 0 0,3 0 0 16,-2-2 0-16,1 2 0 0,-1-4 0 15,2 2-16-15,-1-2 0 16,1 1 0-16,0-3 0 0,-2 3-176 0,2-4 0 0,-2 1 0 0,-1-2 128 0,2 0-128 15,-3-1 0-15,0 0 0 0,-3-1 128 0,1-3-128 0,-3-2 0 16,0-2 0-16,-3-1 0 0,0-5 192 0,0-3 0 16,-1 2 0-16,-1-5 0 0,2-8-16 0,-1-1 0 15,2-3 0-15,0 3 0 0,2-1-176 0,2 5 0 16,0-1 144-16,0 3-144 16,2 1 0-16,0 3 0 15,1-1 0-15,-1 3 0 0,0 1 0 0,0 3 0 0,1 0 0 0,-1 1 0 0,1 4-176 0,-3-2 176 0,2 4-208 0,-2 2 80 16,2 0-112-16,0 1-16 0,0-1 0 0,1 4 0 15,-1-4-160 1,3 3-32-16,-1-2-16 0,0 2 0 0,0 0 176 0,2-1 32 0,-1 4 16 0,3-3 0 31,1 1-848-31,1 2-160 0,2-2-32 0,2 3-15840 0</inkml:trace>
  <inkml:trace contextRef="#ctx0" brushRef="#br4" timeOffset="112183.04">14172 15825 911 0,'3'-7'0'0,"-2"4"0"0,0 0 0 0,2 2 0 0,-2 0 448 0,1-1 0 0,2-4 0 0,1-2 0 0,1-2 880 0,-1 2 176 15,-1 2 32-15,-2 0 16 0,-1 3 1904 0,-2 0 368 16,0 3 80-16,-3 0 0 0,1 3-912 0,-2 0-192 16,-2 1-48-16,1-1 0 0,0 2-1520 0,-3 3-304 15,1 0-64-15,-2 0-16 0,0 3-624 0,-1 0-224 16,-2 1 144-16,0 3-144 0,-2-1 0 0,-1 1 0 16,-1 1 0-16,1 2 0 0,1 0 0 0,-1 3 0 15,0 7 0-15,1 1 0 0,1 5 0 0,3-2 0 0,2 0 0 16,3 2 0-16,0-2 144 0,2-1 112 0,2 1 0 0,-1 0 16 15,2 0 16-15,1 3 0 0,0 2 0 0,1-1 0 16,1 4-544-16,0-2-96 0,1 3-32 0,-2 0 0 31,1-3-400-31,2-4-96 0,0-5-16 0,1-1 0 16,0-5 512-16,1-4 112 0,1 0 16 0,2-3 0 0,1-1 256 0,1-2 144 0,0 2-16 0,3-1 0 31,-1 1-944-31,2 1-192 0,0 0-32 0,-2-4-16 0,2 4-928 0,-1-2-176 0</inkml:trace>
  <inkml:trace contextRef="#ctx0" brushRef="#br4" timeOffset="113462.39">14429 16280 911 0,'-1'2'0'0,"0"-2"0"0,0 0 0 0,-1 0 0 0,2 0 4320 0,0 0 784 0,-1 0 144 0,1 0 48 0,-1 0-1824 0,0 0-352 0,-1 0-80 0,2 0-16 0,0 0-2704 0,0 0-560 0,0 0-96 0,0 0-32 15,0 0 640-15,24 10 128 0,-19-6 32 0,0-1 0 16,1 6 176-16,0-3 32 0,0 7 16 16,1-3 0-16,0 2 224 0,2 1 32 0,-2 2 16 0,2 4 0 0,-1-3-96 0,1 4 0 15,0-2-16-15,-1 2 0 0,0 1-432 16,-1-5-64-16,1 0-32 0,-1-1 0 0,2-1-160 0,-2-2-128 16,0-2 192-16,2-1-192 0,-1-3 192 0,-1 0-192 15,-1-1 192-15,2 0-192 0,-2-1 192 16,0-2-192-16,0-2 192 0,-1 0-192 15,0 0 0-15,0 0 0 0,1-5 0 0,-1 1 0 16,1 1 0-16,-1-6-224 0,3 2 16 16,-2-2 0-16,0-1-16 0,0-2 0 0,-1-1 0 0,0 0 0 0,0 0 224 0,0 1 0 15,-1 0 0-15,-1-1-144 0,1 6-80 16,0-2-16-16,-2 3 0 0,2 0 0 0,-2 2 64 0,1 2 16 16,-1 2 0-16,1 0 0 0,-1 2-32 0,2 1-16 0,1 3 0 0,0-1 0 15,0 1 64-15,1 0 16 0,0 3 0 16,0-3 0-16,2 4-144 0,-1-4-32 15,1 0 0-15,-1-2 0 16,1 2-160-16,-1-3-48 0,-1 0 0 0,-1 0 0 0,0 0 320 16,0 0 192-16,-1-2-208 0,-2 2 80 0,2 0 128 0,-2 0-160 0,0 0 160 0,0 0-160 15,-1 1 160-15,2-1 0 0,-2 2 0 0,1-1 0 16,1 0 352 0,1-1 48-16,-1 2 16 0,1 2 0 0,1-4-224 0,0 3-32 0,0-2-16 0,1-1 0 15,-1 0-144-15,2-3 128 0,0 0-128 16,-1 0 128-16,0-2 352 0,0-2 64 0,-1 2 16 0,1-3 0 0,-1-1 64 15,0-1 16-15,1-2 0 0,-1-4 0 16,-1 2-224-16,1-3-32 0,-1-2-16 0,1-2 0 0,0-2-80 16,-2-2-16-16,1 1 0 0,0-4 0 0,-2 1-272 0,1 0 0 15,-1-1 0-15,-1 2 0 0,2 0-272 0,-2 2-16 16,0 3 0-16,1 0 0 0,-2 4 96 0,-2 1 32 16,2 3 0-16,-2 2 0 0,1 4 160 15,-2 0-208-15,1 2 80 0,-2 1 128 16,0 2-640-16,1-1-16 0,-1 2 0 15,0-2 0-15,0 4-1504 0,1-2-288 0</inkml:trace>
  <inkml:trace contextRef="#ctx0" brushRef="#br4" timeOffset="114187.98">15485 16406 2751 0,'-1'1'256'0,"0"1"-256"0,1-2 0 0,-1 3 0 0,1 1 1920 0,-2-4 352 0,0 3 64 0,-3 4 16 0,0 1-112 0,-4 2-32 0,-1 0 0 15,-2 2 0-15,1 1-1648 0,-3-1-336 16,0 2-64-16,-3 1-16 0,0-3-16 0,0 1 0 16,-2 2 0-16,2-1 0 0,0-2 960 0,1-2 192 0,3 3 48 0,1-1 0 15,3-2 80-15,1 2 0 16,1 2 16-16,2 1 0 0,-1 1-528 0,1 2-128 0,0 1 0 0,2 1-16 15,0-2-1392-15,1-2-256 16,0 0-64-16,1-1-16 0,2-1-416 0,1 1-80 0,-1 1 0 0,1 0-16 31,1-4 848-31,-1 2 160 0,2-2 32 0,0-2 16 0,2 1 624 0,-1-4 112 0,1-3 16 0,1 1 16 16,3-4 176-16,0-2 48 0,1 1 0 0,2-6 0 16,2 3-560-16,-1-4-256 0,5 1 32 0,0-3 0 15,0 3-2064 1,0-1-400-16</inkml:trace>
  <inkml:trace contextRef="#ctx0" brushRef="#br4" timeOffset="114435.4">15149 16704 44223 0,'-1'2'1968'0,"0"-1"400"0,-1 1-1904 0,1-2-464 0,1 0 0 0,1 0 0 0,1 1-992 0,1-1-288 16,5 0-64-16,4 0-16 15,5 0-4560-15,6-3-912 0,3 2-176 0,1 1-32 0,4 0 4080 16,-2 0 816-16,0 1 160 0,-2 2-2288 0</inkml:trace>
  <inkml:trace contextRef="#ctx0" brushRef="#br4" timeOffset="117317.46">15830 16682 23039 0,'-2'0'2048'16,"1"-2"-1648"-16,-1 2-400 0,2-1 0 0,2 1-2176 0,-2-1-512 0,1-2-96 0,0 0-32 0</inkml:trace>
  <inkml:trace contextRef="#ctx0" brushRef="#br4" timeOffset="117862.08">15775 15998 31327 0,'0'-3'2784'0,"0"1"-2224"0,1 0-560 0,-1 2 0 16,0 0 128-16,1-2-128 0,0 0 0 0,2-2 0 15,2 0-512 1,0-2-176-16,0 2-16 0,1-1-16 0,0 4 896 0,-1 1 176 0,1 0 32 0,0 4 16 16,1 2 208-16,-2 1 32 15,1 6 16-15,0 3 0 0,0 1-320 0,1 7-64 0,0 3-16 0,0 7 0 16,1 2-256-16,-1 5 0 16,0 1 128-16,0 4-128 0,-1 2-224 0,-1 0-96 15,1 2-32-15,-2 1 0 16,-1-1-320-16,-2 3-64 0,1-1-16 15,-4-2 0-15,1-2 752 0,-1-5 160 16,-2-2 32-16,0-5 0 0,2-1-64 0,-2-4-128 0,3-3 192 0,0-2-64 0,2-5 0 0,0-4-128 0,4-4 192 0,0-7-9344 16,1-2-1888-16</inkml:trace>
  <inkml:trace contextRef="#ctx0" brushRef="#br4" timeOffset="118406.03">16729 16223 24879 0,'-1'6'2208'0,"0"-4"-1760"0,0 2-448 0,-1-4 0 0,1 1 2944 0,1 2 512 0,-1 1 112 0,-2 2 16 0,1 2-2736 0,-1 2-528 0,3-4-128 0,0 3 0 0,2-3-592 0,-1 4-112 0,3 0-32 16,-2 0 0-16,1 5 336 0,-1 5 64 0,1-2 16 0,-2 7 0 15,1 7 128-15,-2 4 0 0,0 5 0 0,-1 2 0 0,-3 1-128 16,1 3 128-16,-4-1-128 0,2-6 128 31,-1-8-1328-31,3-7-176 0,-1-9-32 0,0-4-16 0,2-4 256 0,-1-2 48 0,1-4 16 16,0-2-6960-16,1 0-1376 0</inkml:trace>
  <inkml:trace contextRef="#ctx0" brushRef="#br4" timeOffset="118604.89">16483 16536 43311 0,'0'0'1920'0,"-1"-3"384"0,0 2-1840 0,0 1-464 0,-1 0 0 0,1-3 0 0,1 1 192 16,1-2-64-16,1-2-128 0,1-4 192 15,5 0-752-15,2-5-144 0,4 2-48 0,5-3 0 16,2 1 208-16,2 1 32 0,1 2 16 0,2 0 0 15,-1 2-208-15,-2 1-32 0,1 3-16 0,-2 0 0 0,0 2-416 0,-1 0-96 16,0 2-16-16,-2-2-13664 0</inkml:trace>
  <inkml:trace contextRef="#ctx0" brushRef="#br4" timeOffset="119131.33">17188 15898 44223 0,'0'-2'1968'0,"-1"0"400"0,-2-1-1904 0,1 2-464 16,-1 1 0-16,2 0 0 0,1 0 0 0,-1 0-336 16,-2 0 48-16,2 0 16 15,2 4-2128-15,-1-4-416 0,7 18-96 0,-1 0-16 16,0 4-464-16,-1 6-80 0,2 6-32 0,-2 7 0 15,0 1 1904 1,-2 5 384-16,-1 3 80 0,-2-3 16 0,-2 2 1760 0,1-2 368 0,-2-5 64 16,-1-3 16-16,2-1 1392 0,-1-2 272 0,1-1 64 0,-1-4 16 15,1-3-432-15,-1-5-96 0,1-5 0 16,0 1-16-16,0-3-1328 0,1-4-272 0,1-4-48 0,-1-2-16 0,1-3-496 0,0 0-128 0,0-3 0 0,0-4 0 16,0-2 0-16,0-3-160 0,1 2 160 0,0-5-208 0,1-5 208 15,0-1-192-15,0-3 192 0,1 1-192 0,-1-2 192 16,1 0 0-1,2-1 192-15,-1 2-192 0,1 4 144 0,1-2-144 0,0 7 0 0,0 0 144 0,0 2-144 0,2 4 0 16,-2-1 0-16,1 4 0 16,3 0 0-16,0 3 160 15,2 3-32-15,1-2-128 0,0 4-160 0,1 1-144 16,2 0-16-16,-1 2-16 0,1-2 112 0,0 0 32 16,-1 0 0-16,-3 2 0 0,2-2 192 0,-2 3 256 0,-2-3-48 15,0-3-16-15,0 6 128 0,-1-3 0 0,-1 2 16 0,1 0 0 0,-3 0-144 0,1 0-48 16,1 5 0-16,-1-1 0 15,1 5-144-15,-2 4 0 16,0 2 0-16,-1-1-176 16,0 3-384-16,-1 1-80 0,-1-2 0 0,0-1-16 15,-1-5-1152-15,1-2-240 0,-2-6-32 0,0-4-8128 0,1-2-1632 16</inkml:trace>
  <inkml:trace contextRef="#ctx0" brushRef="#br4" timeOffset="119592.89">17761 16542 43311 0,'-2'3'1920'0,"0"0"384"0,-1-2-1840 0,0-1-464 0,0-1 0 0,2 1 0 0,0-3-352 0,-2 1-160 0,0-2-48 0,-1-2 0 16,3 0-5280-16,2 0-1072 0,3-2-192 0,3 0-64 15,3 0 4224-15,2 0 848 0,3 0 176 0,1-3 16 0,0 4 1728 0,2-2 352 0,-1 2 64 0,-2 2 16 16,0 1 2240-16,-3 0 464 0,-1 2 96 0,0 2 16 16,-2-3 80-16,-1 3 32 0,0-1 0 0,-1 1 0 15,-1-2-1536-15,1-2-304 0,-1 0-64 0,-1-2-16 16,0 0-1520 0,0-3-320-16,0-1-48 0,-2-2-16 0,1-2-832 15,-1-3-192-15,-1 1-16 0,-3 0-16 0,-2 0-128 16,0 0-32-16,-5 0 0 0,0 1 0 15,-2 1-1168-15,-2 4-240 0,3 2-64 0,-4 1 0 0,1 7 1792 0,-1 3 336 0,2 1 80 0,-2 4 16 16,-2 2 1904-16,-1 6 384 0,0 0 80 0,-2 4 16 0,2 4 784 0,0 2 176 16,-1 6 16-16,3-1 16 0,2-2-1728 0,3 2-352 15,4-6-64-15,3 0 0 0,3-2 608 0,3 2 128 16,2-3 32-16,5 3 0 0,2-5 896 0,4-2 176 16,3-2 32-16,3-3 16 0,7-1-224 0,3 0-64 15,7-2 0-15,2 0 0 0,2-4-1088 0,-2 1-208 0,0-4-48 16,-3 0-16-1,-2-2-1328-15,-2-2-272 0,-3-2-48 0,-1 0-13824 0</inkml:trace>
  <inkml:trace contextRef="#ctx0" brushRef="#br4" timeOffset="120214.55">18002 15475 10127 0,'-6'0'896'0,"1"0"-704"0,0 0-192 0,1-2 0 0,3 2 2144 0,-1 2 400 15,1-2 80-15,-1 1 0 0,-1 0-1760 0,1 2-352 0,-1 3-80 0,3-3-16 0,2 4 224 0,0-1 64 0,3 0 0 0,0 1 0 0,2 5 896 16,2-3 192-16,2 5 48 0,1 1 0 0,5 3-608 0,1 2-112 0,4 5-32 0,4 1 0 0,4 2-480 0,2 4-96 15,4 3-32-15,2 2 0 0,4 2-480 0,8 1 0 16,8 9-208-16,4 1 64 16,0 1-368-16,-2-2-64 0,-2-2 0 0,-4-2-16 15,-4-1 1056-15,-2-5 224 0,1-2 32 0,-6-1 16 0,-3 1 416 0,-5 1 64 0,-4 4 32 16,-7 4 0-16,-7-1-784 0,-6 3-144 0,-5 2-48 0,-3 0 0 31,-6 1-992-31,-3-6-208 0,-4-1-32 0,-3-6-16 16,-3-1-1632-16,-7-1-320 0,-4 1-64 0,-7-1-10864 0</inkml:trace>
  <inkml:trace contextRef="#ctx0" brushRef="#br4" timeOffset="122248.9">12191 17453 28559 0,'-6'-1'2544'0,"1"-2"-2032"0,1 0-512 0,2 3 0 0,1 0 1904 0,1 0 272 0,1 0 64 0,0 0 16 0,2-3-5120 0,3 0-1024 0,4-1-208 0,3-2-32 0,3 1 800 0,4-3 176 0,5 2 16 16,2-3 16-16,4 3 3904 0,1 0 784 0,3 2 160 0,-1 4 16 0,1-2-32 0,0 2-16 0,-1 2 0 0,1 1 0 0,-2 1 96 0,1-2 0 0,1 2 16 15,3-4 0-15,-1 0-512 0,6-3-96 0,6 2-32 0,8-1 0 0,0-2-576 0,6 1-112 16,6 1-32-16,2-2 0 0,-3 0-304 0,7-2-144 0,9 0 128 16,7 0-128-16,0 3 128 0,0 0-128 0,-4-3 128 15,4-2-128-15,5 2 0 0,0-3 0 0,1 6 0 16,1-6 0-16,-2 2 208 0,4-3-32 0,5 3-16 0,-7 1 0 16,-11 1 352-16,5-2 80 0,10 1 16 0,2 2 0 15,-2 2-256-15,1-2-48 16,-3 1-16-16,8 0 0 0,5 4-128 0,-1-1-32 15,-7 2 0-15,7-2 0 0,12 3-128 0,-7-3 0 0,-7 0 0 0,8 0 0 16,7-3 0-16,-5 3 0 0,-8 3 0 0,5-3 0 0,6-3 0 16,-2 3 0-16,-4 0 0 0,0 0 0 0,2-2 0 15,-3 1 0-15,2 1 0 0,-6-3 0 0,-3-1-128 0,0 1 128 16,4 0-160-16,-6 0 160 16,-8-4 0-16,5 1 288 0,7 4-32 0,-5-2-16 15,-6-2-96-15,1 2-16 0,5 2 0 0,0-5 0 16,1 1-128-16,-4-1 0 0,0 1 0 0,5 0 0 15,4-3-528-15,-7 1-96 0,-8 2-16 0,0 0 0 16,5 0-80-16,-7 1-32 0,-8 0 0 0,-8-1 0 16,-10 1 0-16,-2 1 0 0,0 2 0 0,-7 0-14448 0</inkml:trace>
  <inkml:trace contextRef="#ctx0" brushRef="#br4" timeOffset="125479.58">13884 18303 2751 0,'-1'-4'256'0,"0"4"-256"0,-1-2 0 0,1 2 0 0,0 0 2688 0,0 0 512 0,1 0 80 0,-2-3 32 0,1 2-2256 0,0-2-448 0,1 0-96 16,1-4 0-16,0 1 672 0,2-2 144 0,1 0 16 0,-2-2 16 0,2 2 1072 0,1-5 224 0,2 0 32 0,0 0 16 0,3-3-848 0,0 1-192 16,1-3-16-16,2 1-16 0,0-5-624 0,0 0-128 0,2 0-32 15,-3 0 0-15,2-3-448 0,-3 3-80 0,0-4-32 16,-1 4 0-16,-2-1-96 0,-1 2-32 0,-3 3 0 16,0 0 0-16,0 0-32 0,-3 2 0 0,0 0 0 0,-1-3 0 15,0 3-128-15,0 0 192 16,0-3-192-16,2 3 192 0,0-1-192 0,-1 3 0 0,3 0 144 0,0 2-144 15,-1 0 0-15,1 3-160 0,0 2 16 0,0 5 0 16,-1-1 144-16,1 2-208 16,0 5 80-16,1 2 128 0,0 0-336 0,0 6 48 15,-2 4 16-15,2 3 0 0,-1 1-80 0,0 4-16 16,-1-1 0-16,-1 1 0 0,0 2 240 0,-1-1 128 16,1-3-160-16,-1 4 160 0,1-1 0 0,2 1 0 15,0-1 208-15,1 1-64 0,1 2-144 0,0-2 128 0,3 1-128 0,-1-1 128 0,2 2-128 0,-1-5 0 31,-1-1 0-31,1-3 0 0,0-1 176 0,-1-5-48 0,1-1-128 0,1-2 192 0,-1-3-192 0,-1-2 176 16,2 2-176-16,0-6 160 16,-1 1-160-16,1-2 128 15,-2 0-128-15,2-2 128 0,-1 1 48 0,-1-2 0 0,0-1 0 16,1 2 0-16,0-2 64 0,-1-2 16 0,1 0 0 0,-2 0 0 0,-1 2-112 0,0-2-16 16,1 0 0-16,-4-1 0 0,2 1 112 0,-2-2 16 0,0 0 0 15,-1-1 0-15,0 2-112 0,-1-2-16 0,2 2 0 0,-2-5 0 16,1-1-128-16,1-2 160 0,1 2-160 0,-1-6 160 31,1 1 16-31,0-2 0 0,1-5 0 0,0 3 0 16,1 0-176-16,0-1 128 0,0 1-128 0,2 1 128 15,-2 4-128-15,-1-2 0 0,1 1 144 0,-2 4-144 0,-1-1 0 0,0 2 0 16,-1-2 0-16,0 1 128 0,-1 2-128 0,0-3-160 0,0 1 160 0,0-2-208 0,2 1 208 0,-2-3-144 16,2 1 144-16,-1 2-128 0,1-4-128 0,0 3-32 31,2 0 0-31,0 0 0 15,1 1-224-15,1 2-32 0,0-3-16 0,2 3 0 16,-2 3-800-16,2-2-176 0,2 2-16 0,0 1-15488 16</inkml:trace>
  <inkml:trace contextRef="#ctx0" brushRef="#br4" timeOffset="126553.02">15411 17367 43311 0,'-6'1'3840'0,"0"1"-3072"0,2 1-608 0,2-3-160 0,0 1-496 0,0 1-128 0,-4 1-16 0,-4 1-16 0,-1-1-1904 0,-2 1-384 0,1 1-80 0,1-1-16 0,0-2-448 0,-2 2-96 0,2-3 0 0,-2 2-16 0,-1 0 3808 0,-1 2 768 16,-1 1 160-16,0 1 16 0,-1 0-64 0,3 2 0 0,2-3-16 0,-2 4 0 16,-2 3-224-16,-1 3-32 0,-1 3-16 0,1 2 0 0,-1 1-96 0,0 1-32 0,2 3 0 0,0-2 0 31,1 2 112-31,2 1 32 0,3-1 0 0,1-1 0 16,2-1 272-16,2 0 48 0,1 1 16 0,2-3 0 15,0 7-768-15,1-3-160 0,2 5-32 0,1-2 0 16,0 2-192-16,1 4 0 0,1 2 0 0,1-2-160 0,0-3-32 0,-1 0 0 0,2-1 0 0,0-3 0 15,2-2 192-15,-1-3 0 0,2-1 128 0,2 0-128 32,0-1-160-32,0-2-96 0,0 0-32 0,3-3 0 15,1-1-112 1,2 1-32-16,0-3 0 0,2-3 0 0,-4 0-672 0,5-4-144 16,3 1-32-16,2-1 0 0,-7-1-1280 15,7-3-256-15,9 0-48 0,1-2-7712 0</inkml:trace>
  <inkml:trace contextRef="#ctx0" brushRef="#br4" timeOffset="127812.2">15851 17673 7359 0,'3'2'656'0,"-2"0"-528"0,-1-2-128 0,-2 2 0 0,0 2 2688 0,0-1 496 0,-2 0 96 0,-1 5 32 0,-2 4-240 0,-3 0-32 0,0 3-16 0,0-4 0 0,3 4-1296 0,-1-5-256 0,5 0-48 0,0 1-16 0,3-1-528 0,3 2-112 15,2 0-32-15,2 2 0 0,2-1-736 0,-1 3 0 16,3 2 0-16,1 5 0 0,-3 1 0 0,0 5 0 16,0 7-160-16,-3-4 160 15,-2 1-528-15,-2 2-32 0,-3 1 0 16,-3 1 0-16,-2-3 16 0,-1-1 0 0,-3-7 0 16,0-4 0-16,1-1-800 0,-1-5-176 0,3-4-16 0,-1-4-7472 15,5-3-1488-15</inkml:trace>
  <inkml:trace contextRef="#ctx0" brushRef="#br4" timeOffset="128057.28">15526 17970 50687 0,'-4'10'2240'0,"-1"-6"464"16,-1 2-2160-16,1-4-544 0,2-2 0 0,3 0 0 15,-2-2-1232-15,2 2-368 0,2-4-64 0,4-1 0 16,6-1-4208-16,9-4-832 0,5 0-160 0,1 2-48 0,1 0 5664 0,-2 2 1248 16,-2 2 0-16,-1 2 128 0,0 2 2752 0,-2-3 560 15,-1 3 96-15,1 0 32 0,1 0-2576 0,0-1-512 16,2-1-96-16,-3-2-32 0,-1 0-352 0,-2-2 0 16,1 0-192-16,-1 0-15040 0</inkml:trace>
  <inkml:trace contextRef="#ctx0" brushRef="#br4" timeOffset="128563.92">16279 17522 42383 0,'-4'3'3776'0,"0"-3"-3024"16,0 1-608-16,1 2-144 0,2-3 208 0,-1 2 16 15,-2-1 0-15,-2 4 0 16,0 1-4704-16,-1-2-960 0,2 4-176 0,3 0-32 0,1 2 3408 0,-1 5 672 0,1-1 144 16,0 4 16-16,0 4 4288 0,0 1 864 0,-1 1 160 0,2 1 48 0,2 1-2192 0,0-4-432 15,0 3-96-15,2-3-16 16,1 1-368-16,-2-1-80 0,0-2 0 0,1 1-16 0,-1 1-304 0,-1-4-48 16,0 2-16-1,1-1 0-15,-1 1-192 0,1-2-32 16,-3 1-16-16,1-6 0 0,0 2-144 15,1-5 128-15,-1-4-128 0,0-2 128 16,0-2-128-16,1 0 160 0,-1-4-160 0,1-1 160 0,1-4-160 0,-1-1 0 0,2-2 0 0,0-5 128 0,-1-1-128 0,2 0 0 16,1-4 0-16,1-1 0 0,0 1-160 0,2-1 160 0,1 2 0 0,-1 2-144 31,4 1 144-31,-2 4 0 0,1 0 0 0,1 5-128 0,0 1 128 0,0 3-208 0,-2 3 80 0,0 1 128 31,1 4-192-31,1 1 192 0,-1 1-160 16,3 3 160-16,0 3 0 0,1-2 0 0,-3 0 0 15,1 0 0-15,-2 0 0 0,-1 4 320 0,1-3-64 0,-2 4 0 16,-2 0-256-16,0 3 160 0,-2 0-160 0,0 0 128 0,0 4-128 0,0 1-192 0,-1 1 32 0,0-1 16 16,-1 0-176-16,1-1-48 0,-1-4 0 0,-1-1 0 15,0-2-160 1,-1-6-48-16,1 0 0 16,-3-4 0-16,1-3-96 0,-1 0-32 15,1-3 0-15,-2 0-10048 0,1-3-2000 0</inkml:trace>
  <inkml:trace contextRef="#ctx0" brushRef="#br4" timeOffset="128960.8">16818 18120 46079 0,'-2'6'2048'0,"-2"-4"400"0,2 2-1952 0,0-4-496 0,2-2 0 0,0 0 0 0,3 0-656 0,1-2-240 0,3-2-32 0,5-4-16 0,4-2-2544 0,4-4-512 0,1 1-96 0,0 1-32 0,2 2 3440 0,-6 1 688 0,-5 3 144 0,-1 2 32 16,1 0 1536-16,-5 0 304 0,0 0 64 0,-2 2 16 0,-1 0-1104 15,0-1-224-15,-2 1-32 0,-1 1-16 0,1-2-272 0,-2 0-64 16,0-4-16-16,-2-1 0 16,0 0-576-16,-3-2-112 0,0 0-32 0,-1 2 0 15,-2-3-288-15,1 4-48 0,-4 0-16 0,0 0 0 16,-2 4 128-16,2 3 32 0,-2 3 0 15,-1 4 0-15,2 1-272 0,-2 7-48 16,1 0-16-16,0 3 0 0,2-1 416 0,-1 5 80 0,-3 7 0 0,0 5 16 0,0 3 752 16,2-5 128-16,1 0 48 0,4-1 0 0,2-3 480 0,1-1 112 15,2-3 0-15,3-4 16 0,1-2-224 0,4-1-48 16,2-1-16-16,2-2 0 0,3-2-448 0,2-1-96 16,5-3-16-16,1 1 0 0,2 0-320 0,3-4-320 15,3 3 64-15,3-1 16 16,0 0-784-16,0 0-176 0,-1-1-16 0,-2-4-9712 0,0 3-1936 15</inkml:trace>
  <inkml:trace contextRef="#ctx0" brushRef="#br4" timeOffset="129463.98">16792 17407 2751 0,'2'8'256'0,"-1"-6"-256"0,0 2 0 0,0-2 0 0,2 0 7760 0,-1 0 1520 0,2-2 288 0,3 3 64 0,6 0-6752 0,5 4-1344 0,6-4-256 0,4 1-64 0,2-2-864 0,0 2-160 0,-1 1-48 0,-3-1 0 0,-7 0-144 0,-1 2 192 0,3 2-192 0,2 3 192 0,-4 4-192 0,-3 0 0 0,-1 2 0 16,-2 2 128-16,-2 3 96 0,-1 3 16 0,-2 0 0 0,1 1 0 15,1 2-112-15,1-3-128 0,1 1 176 0,2 0-176 0,0-1 192 16,2 1-64-16,2 1 0 0,2-1-128 0,1 2 208 0,3 3-64 31,-1 1-16-31,2 7 0 0,-1-2 80 0,0 3 16 16,-2 2 0-16,-1 2 0 0,-2-6-224 0,-6 0 128 0,0 0-128 16,-7-4 0-16,-2 2 0 0,-6 1 0 15,-1 1 0-15,-5 1 0 0,-2-2-192 0,-4-2 0 0,-4-7 16 0,-4 0 0 16,-5-5-256-16,-3-4-48 0,-3-5-16 0,-4-9-19024 15</inkml:trace>
  <inkml:trace contextRef="#ctx0" brushRef="#br3" timeOffset="211732.96">16763 12496 5519 0,'8'-7'496'0,"-4"1"-496"0,0 3 0 0,-3 3 0 0,-1-3 1856 0,0 3 256 0,0 3 64 0,-1-3 16 0,0 0-3344 0,-2-3-688 0,1 3-128 0,-1 0-16 0,-1 3 1152 0,2-6 256 0,2 3 32 0,0 0 16 0,0 0 528 0,0 0 0 16,0 0 0-16,0 0 0 0,0 0 1552 0,0 0 272 15,0 0 48-15,0 0 16 16,0 0 1312-16,0 0 256 0,0 0 48 0,0 0 16 0,0 0-1216 15,0 0-256-15,0 0-32 0,0 0-16 0,0 0-880 0,0 0-176 16,0 0-48-16,0 0 0 0,0 0-512 0,0 0-96 16,0 0-32-16,15-16 0 0,-9 16 384 0,0-2 80 15,0 0 16-15,0 0 0 0,1-2-288 0,-1 0-64 0,1-2-16 0,1-2 0 16,-2 1-368-16,-1-3 128 0,0 2-128 0,-3 0 0 16,-2 0 0-16,-3 0 0 0,-2 2-160 0,-4 0 160 15,-3 4-352-15,-2 4 32 16,-2 2 16-16,-3 4 0 0,1 0 304 0,-2 4 0 15,1 0 0-15,2 1 0 16,1-1 576-16,1-2 128 0,3 2 32 0,0 1 0 0,2-3-480 16,1 0-112-16,3-2-16 0,1 0 0 0,2-2-128 0,1 3 0 15,2-3-160-15,0 4 160 0,2-3-128 0,1 3 128 16,1 1 0-16,0-1-144 0,0 0 144 0,1 2 0 0,-1-3 0 0,1 1 0 0,0 0 0 0,1-2 0 31,0 2 0-31,0-4 0 0,2-2 0 0,-1 0 0 0,2-2 128 0,1-2-128 16,0-6 0-16,1 2 0 0,-1 2 0 0,-1-4 128 0,3 0-128 0,-4-2 0 31,1-1 0-31,0 0 0 0,-2-1 128 0,-1-3-128 16,2 1 128-16,-1-3-128 0,-1 2 192 0,2-6-48 15,-2 3 0-15,0 0 0 0,0 0-144 0,0 0 128 0,1-2-128 16,-1 5 128-16,0-2-128 0,0 4 0 0,0 2 0 0,0 3 0 16,1 2 0-16,-1 2 128 0,-1 4-128 0,1 2 128 15,-1 2-128-15,-1 0 0 0,-1 3 0 0,1 2 128 16,1 4-128-16,0-1 0 0,0 3 0 0,0-1 0 15,0 4 0-15,-2-2 0 0,2 1-160 0,0 1 160 16,-1-2 0-16,-1 1 0 0,-1 0 0 0,0 0 160 16,2 1-32-16,-1 1 0 0,0 1 0 0,0 0 0 15,1 1 0-15,-2-1 0 0,1 0 0 0,-1-2 0 16,0 1 96-16,0 1 16 0,-1 0 0 0,0 1 0 16,0-1-240-16,-1 0 0 0,0 0 0 0,-2 0 0 0,-1-6 0 0,0 0 0 15,-1-4 0-15,-2 2 0 0,0 0 0 0,-2-1 0 16,-2-3 0-16,-2 0 0 0,-3-2 0 0,-3-2 0 15,-6-2 0-15,-4-4 0 0,-7-2 0 0,-5-6-336 16,-5-4 48-16,-10-7-19088 16</inkml:trace>
  <inkml:trace contextRef="#ctx0" brushRef="#br4" timeOffset="-104953.96">2676 13682 33167 0,'-4'-2'2944'16,"0"0"-2352"-16,3-1-464 0,1 3-128 0,0-1 192 0,0 1 0 16,0-2 16-16,-1-1 0 0,-1-1 432 0,0 2 64 0,4 1 32 0,-2-2 0 0,2 6-432 0,2-3-96 0,1 3-16 0,1 0 0 0,1 1 0 0,1-1 0 0,2 2 0 0,-1 3 0 0,3-2 288 0,-3 3 48 0,3 0 16 0,-2 1 0 31,1 0-32-31,-1 3 0 0,1-1 0 0,0 4 0 0,-1-1-176 0,0 1-32 0,-2 3-16 0,2-2 0 15,0 4-128-15,0 1-32 0,1 2 0 0,-1 0 0 16,0 4-128-16,0-3 0 0,0 1 0 16,-1 2 0-16,0-6 0 0,0 0-176 15,-1-3 48-15,0-6 0 0,-2 2-160 0,1-7-32 16,0-2 0-16,-2-3 0 16,1 0-192-16,-1-6-64 0,0 0 0 0,1-3-17344 0</inkml:trace>
  <inkml:trace contextRef="#ctx0" brushRef="#br4" timeOffset="-104625.73">3179 13464 43311 0,'-7'6'1920'0,"2"0"384"0,2 3-1840 0,5-2-464 0,0 0 0 0,2-3 0 0,1 3 0 16,2 0-128-16,7 8-16 0,3 5 0 0,4 2-48 0,5 4-16 16,0-1 0-16,1-3 0 15,-2 0 208-15,0-1-176 0,-2-1 176 0,-2 1-160 16,-1-1-32-16,-4 0-16 0,-2 2 0 0,-2 1 0 0,-3 1 16 0,-4 3 16 15,-2-1 0-15,0 2 0 16,-1-3-416-16,-1 1-96 0,1 0-16 0,-1 1 0 16,0-3-1536-16,0-1-304 0</inkml:trace>
  <inkml:trace contextRef="#ctx0" brushRef="#br4" timeOffset="-104023.31">2854 15135 43311 0,'-4'3'3840'0,"2"-2"-3072"0,2 1-608 0,1-4-160 0,0 2-1664 0,0-1-352 0,1 1-80 0,-2 0-16 16,1 0 1328-16,1-3 256 0,1-2 48 0,-3 5 16 0,0 0 464 0,15-26 288 15,-8 11-32-15,2-1-16 0,1 0 512 0,1-4 96 0,2-5 32 0,4 0 0 16,0 2-48-16,1-6-16 0,3 2 0 0,3-1 0 16,-1 2-416-16,1 0-80 15,1 1 0-15,-2 0-16 0,3 3-144 0,0 0-32 16,2 2 0-16,2 2 0 0,2-1 64 0,3-1 0 15,2-1 0-15,-4 3 0 0,-3 2-192 0,2-1 0 0,0 1 0 0,2 0 0 0,-2 1 0 0,-2 2 0 16,-6 3 0-16,1-1 0 0,1 1 0 0,4 3 0 31,1-2 0-31,1-1 0 0,-1 4 0 0,3 0 0 0,2-1 0 16,1 5 0-16,3 2 0 0,-3 2 0 0,-4 5 0 16,-3-1 0-16,0 4 192 0,-4 0 0 0,-3 4 0 0,1-1 0 0,-1 4-48 0,1 0 0 15,-2 0 0-15,-1-4 0 16,1 2-144-16,2-1 0 0,0 0 0 0,-1-1 0 0,-2-3-272 0,-2 0-48 0,1-2 0 15,-2-2-19088-15</inkml:trace>
  <inkml:trace contextRef="#ctx0" brushRef="#br4" timeOffset="-101380.88">6334 17137 35935 0,'-7'-7'3200'16,"2"4"-2560"-16,3-1-512 0,2 4-128 0,1-2-400 0,-1-2-112 0,-2-1 0 0,-1-3-16 0,1-1 784 0,-1-4 144 0,3-2 48 0,3 2 0 0,1 0-112 0,3 1-16 0,2-2 0 15,2 6 0-15,1-2-320 0,2 4 0 0,1 2 0 0,1 1 0 0,2 3 0 0,1 7 0 0,-1 0 0 0,2 8 0 0,-1 1 480 0,-3 0 80 0,-3 3 16 0,1-1 0 16,-1 1 48-16,0-3 16 0,-2 0 0 0,0-4 0 16,0 1-352-16,0-6-64 0,0-3-16 15,2-4 0-15,0-1 48 0,1-6 0 0,2-5 0 16,1 0 0-16,2-7-64 0,4-4 0 0,5-6 0 0,3-4 0 16,4-3-192-16,1 1 0 0,1 3 0 0,-1 4-160 15,-2 7 16-15,-5 7 0 0,-1 5 0 0,-5 6 0 16,-1 4 0-16,-3 1 0 0,-2 5 0 0,-2-1 0 15,0 0 144-15,-2 0 0 0,1-2 0 0,-2 0 0 0,0 0 0 16,0-4 128-16,2-2 0 0,-1-2 0 0,2-1-128 16,0-5 0-16,2 1 0 0,2-4 0 15,-2 0 0-15,3-2 256 0,3-1-48 0,4-4 0 0,2 5-208 16,-2 1 0-16,2 8 0 0,-1 4 0 0,-1 8 0 16,0 8 0-16,1 10 0 0,-4 8 0 0,1 14 0 0,-3 2 0 15,-1 9-160-15,-1 3 160 0,-3-3 0 0,3-6 304 16,0-1-48-16,-1-9-16 0,-1-8 32 0,1-6 16 15,0-2 0-15,0-8 0 0,1-2-96 0,0-7 0 16,-2-3-16-16,1-5 0 0,0-7-176 0,1-5 0 16,0-4 0-16,-1-6 0 0,0-5 128 0,-1-3 64 0,-4-7 0 0,0-4 0 15,-2-5-48-15,1-1 0 16,-2-6 0-16,0-1 0 0,1 3-144 0,2 10 0 0,2 13 0 0,0 9 0 16,3 9 0-16,4 10 0 0,4 8 0 0,7 10 0 15,7 11 240-15,3 8 64 0,6 7 16 0,-1 3 0 16,2 1 80-16,-4-3 32 0,-4-4 0 0,-3-4 0 15,-2-7-112-15,-1-6 0 16,3-4-16-16,0-5 0 0,4-3-304 0,-1-6-256 0,1-4 64 16,1-8-22016-16</inkml:trace>
  <inkml:trace contextRef="#ctx0" brushRef="#br4" timeOffset="-91700.13">28018 969 28559 0,'-10'2'2544'0,"1"-2"-2032"0,4-2-512 0,4 2 0 0,1 0 528 0,-2-2 16 0,-3 2 0 0,-4-3 0 0,-2 2 800 0,-2-3 144 0,0 2 48 0,2-2 0 0,1 2-384 0,1-2-80 0,2 2-16 0,-1-1 0 0,1 3-432 0,-2 0-96 0,-1 3-16 0,1-1 0 0,-4-1-128 16,1 4-48-16,-2-1 0 0,-2 2 0 0,-4 2-80 0,-2 0-32 16,-5 2 0-16,-2 0 0 15,-3 1-80-15,-1-1-16 0,-1 0 0 16,0 2 0-16,-2 2-128 0,-4 3 0 0,-3-1 0 0,-1 0 0 15,-1 0 0-15,3 0-144 0,3-1 144 16,3-1-208-16,5 1 208 0,2-5 0 0,5 0 0 16,3-2 0-16,2 0 0 0,5-2 128 0,2 0 0 0,3-2-128 0,3 1 0 0,2-2 0 0,2 0 0 0,2 1 0 15,1-1 0-15,4 0 0 0,3-2 0 0,3 1 0 16,5-2 0-16,4 0 0 0,6-2-160 0,3 1 160 31,6-2 0-31,3 0 0 0,4 0 0 0,6 2 0 16,3-2 0-16,7 3 0 0,5-2 144 0,3 2-16 0,1-1-128 0,-4 1 0 0,-6 1 0 0,-3 1 0 15,-3 1 0 1,-3-3 0-16,-4 1 0 0,-2 2 0 0,-2-3 128 0,-4 0 0 16,-3 0 0-16,-2 1 0 0,-4 1 96 0,-2-2 32 0,-3 3 0 0,-2 0 0 15,-4 0-128-15,-2 3-128 0,-2-2 176 0,-3 2-176 0,-4 0 0 16,-4 0 0 0,-2 1 0-16,-4 0 0 0,-5 2 0 0,-4 1 0 0,-4-1 0 15,-8 4 0-15,-5-1 0 16,-5 1 0-16,-1 0 0 0,-5 3 0 0,-7 1 0 15,-8 6 0-15,-8 3 0 0,-3 0 0 0,2 1 0 16,0-1 0-16,5-1 0 0,2-3 0 0,1 4 0 0,0-1 0 16,2 1 0-16,2-2 0 0,4 2 0 0,6-1 0 15,3 0 144-15,5-2-144 0,3 2 0 0,4-5 0 16,3 1 0-16,4-3 0 0,6-2 0 0,2-3 0 16,5 3 0-16,1-4 0 0,4 1 0 0,4-4 0 15,3 4 0-15,2-2 0 0,2 1 0 0,4-1 0 16,4 3 0-16,2-2 0 0,1-2 0 0,3 0 0 15,6 1 0-15,4-1 0 0,-4-2 176 0,7-3-176 16,9-1 192-16,9-1-192 0,6-1 128 0,5-4-128 16,1 1 0-16,1-1 0 0,-1 2 0 0,-1-1 0 15,-1-2 0-15,-4 0 0 0,-4 3-208 0,-1-2-160 0,3 2-16 0,-4 2-16 16,-4 1-304-16,-4 0-64 16,-7 3-16-16,-6 1-18464 0</inkml:trace>
  <inkml:trace contextRef="#ctx0" brushRef="#br4" timeOffset="-90618.03">29861 1384 27647 0,'-3'-9'2448'15,"-1"3"-1952"-15,2 2-496 0,0 2 0 0,1 0 992 0,0 0 96 0,-2-4 32 0,0-4 0 0,-3-3 128 0,-1 0 32 0,1-2 0 0,-1 3 0 0,1 4-848 0,-2 2-176 0,-1 2-16 0,0 4-16 0,-3 2-32 16,0 4-16-16,-2 0 0 0,0 3 0 0,-4 4 336 0,-1 0 80 0,-4 5 16 0,0 1 0 0,-3 3-160 0,0 0-16 0,-1 4-16 0,-3 3 0 0,-1 3-416 0,0 2 0 16,3 1 0-16,1 0 0 0,3-3 0 0,3 1 128 0,5-3-128 0,4-2 0 0,3-1 160 15,6-3-160-15,6-2 192 0,3-3-192 0,5-1 128 0,5-5-128 0,7-1 0 0,4-5 0 16,5 0 0-16,5-5 0 0,3-1 0 16,5-2-144-16,6 1-48 0,6-6 0 0,0 0 0 0,2-4 0 0,-1-3-128 15,-3-5-16 1,-3 2-16-16,-2-5 0 0,0-1 352 0,-3-2 256 0,-2-3-32 0,-5 1-16 0,-5-3 80 15,-7 3 16-15,-3 2 0 0,-4-2 0 16,-4 1 16-16,-4-1 16 16,-4 5 0-16,-4-1 0 0,-2 2-112 0,-6 3-32 0,-3 1 0 15,-5 2 0-15,-3-1-192 0,-5 4 144 0,-4 0-144 0,-3 1 128 16,-2 3-128-16,-5-2 0 0,-4 3-160 0,-4-3 160 16,-3 3-352-16,0 1 32 0,-1 0 0 0,1 4 0 0,-2-2 112 0,3 0 16 15,0 0 16-15,3 3 0 0,2 0 176 0,2 3 0 16,2-3 0-16,2 3 0 15,6 0 0-15,4 1 0 0,5-1 128 16,3 2-128 0,4-1-384-16,4 2-160 0,5-2-32 0,2-1-11472 0,4 2-2304 15</inkml:trace>
  <inkml:trace contextRef="#ctx0" brushRef="#br4" timeOffset="-90315.93">30340 869 20271 0,'1'-10'1792'0,"-1"3"-1424"0,0 2-368 0,0 5 0 0,0 0 1776 0,1 0 272 0,1-4 64 0,-2 0 16 0,0-4-160 0,-2 2-48 0,-1 4 0 0,-5 2 0 0,-3 8-1024 0,-4 4-224 16,-2 7-32-16,-4 1-16 0,-2 4 48 15,-3 5 16-15,-3 3 0 0,1 5 0 0,1 1-224 0,-4 7-32 16,-2 8-16-16,-1 1 0 0,-1 6-160 0,-1 0-48 16,-1 1 0-16,-2 2 0 0,2 3-208 0,-4 0 128 15,-1 4-128-15,-2-1 0 0,1-2 0 0,2-4 0 16,4-3 0-16,5-7 0 0,5-1 0 0,5 5 0 16,3 9 0-16,8-7-160 15,7-4-1184-15,7-8-224 0,5-12-48 0,5-4-15280 0</inkml:trace>
  <inkml:trace contextRef="#ctx0" brushRef="#br4" timeOffset="-89567.73">30716 2032 15663 0,'-3'-4'1392'0,"2"1"-1120"0,0 0-272 0,0 3 0 15,0 0 576-15,-1 0 48 0,1 0 16 0,-3-3 0 0,1-1 816 0,-2 2 160 0,0-2 48 0,0 2 0 0,2-2-32 0,1 2 0 0,1 0 0 0,-1 2 0 0,2 0-224 0,0 2-64 0,0 0 0 0,2 4 0 0,-2 0-448 0,0 4-112 0,-2 3-16 0,0 3 0 0,-1 2-128 0,-2 5-16 32,1 3-16-32,-3 2 0 0,0 3-336 0,-2 1-64 15,1 0-16-15,-1 2 0 0,-1 2-192 0,0-4 0 16,2 1 0-16,-1 2 0 16,1 3-1280-16,1-3-208 0,2-7-48 0,1-4 0 15,1-1-3008-15,0-3-624 0</inkml:trace>
  <inkml:trace contextRef="#ctx0" brushRef="#br4" timeOffset="-89212.23">30963 2181 23951 0,'-7'-6'2128'0,"2"5"-1696"0,0-2-432 0,1 3 0 0,2 3 1056 0,-1-3 128 0,2 1 32 0,-4 1 0 16,-1 5-832-16,-4-1-176 0,-2 4-16 0,-6 2-16 16,1 3-176-16,-4 1 0 0,0 0 0 0,-1 0 0 0,-1 0-224 0,2-1 32 15,0-1 0-15,0-2 0 0,3-2 416 16,-1 0 96-16,2-2 0 0,0 0 16 16,3 1 352-16,-1-3 64 0,3 0 16 0,0-4 0 0,-1 3-256 0,2 2-32 15,1-3-16-15,1 3 0 0,1-4-336 0,2 4-128 16,-1-4 0-16,5 3 0 0,0-2 176 0,3 1-176 15,2 1 192-15,4-2-192 0,3 2 672 0,3 0 32 16,6 1 0-16,3-3 0 0,4 3-320 0,5 1-48 16,2-1-16-16,4-1 0 15,0 1-688-15,-1-1-144 0,-1-1-16 0,0 1-16 16,-1-1-1520-16,-4 0-304 0,-4 2-64 0,-5-4-11136 16</inkml:trace>
  <inkml:trace contextRef="#ctx0" brushRef="#br4" timeOffset="-88607.3">27741 2462 24879 0,'-1'-6'2208'0,"-1"2"-1760"16,4 4-448-16,-1-2 0 0,0 2 816 0,-1 0 80 0,1-2 0 0,1 0 16 0,0-2 304 0,-1 4 48 0,2 1 16 0,-3 6 0 0,-2 5-624 0,-1 3-112 0,-2 5-32 0,-1 4 0 0,-1 2-112 0,-1 6-16 15,-1 3-16-15,0 3 0 0,0 3-368 0,-1 0 128 0,-1 2-128 0,-1-4 0 16,1-1-192-16,0-3-96 15,0-5-32 1,1-1 0-16,0-1-640 0,2-5-144 0,0-4-32 0,2 0 0 31,0-3 112-31,1-2 0 0,0-2 16 0,1-3-7504 0,2-2-1520 0</inkml:trace>
  <inkml:trace contextRef="#ctx0" brushRef="#br4" timeOffset="-88130.33">27909 2720 11055 0,'-4'-8'976'0,"1"4"-784"0,0-1-192 0,3 4 0 0,0-2 2784 0,0 3 512 15,0-1 96-15,0 1 32 0,1 0-1552 0,-1-2-304 16,2 2-64-16,-2 0-16 0,0 2-1200 0,-2 2-288 0,0 2 0 16,2-6 0-1,-10 19-1280-15,3-10-256 0,-2 4-64 0,-2 0-16 16,-2 2 640-16,1-1 128 0,-3 1 16 0,0 1 16 0,0-4 1136 0,-1 2 208 0,-1-2 48 0,1 0 16 15,0-2 256-15,1-1 48 0,2-3 16 0,0 2 0 16,2 0-592-16,2-2-128 0,2-2-32 0,2 0 0 16,3 0 272-16,2-2 48 0,1 1 16 0,4-3 0 0,1 3 192 0,1-3 32 15,3 3 16-15,1-2 0 16,3 1-352-16,2 1-80 0,0-2-16 0,1 2 0 0,1-1-160 16,-3 2-128-16,-1-3 144 0,1 4-144 0,-1-1 0 0,-2-1-256 15,1 2 16-15,-4 2 16 0,0 0-16 16,-1-1 0-16,-2 3 0 0,-1-3 0 0,-2 4 16 15,1-4 0-15,-3 1 0 0,1 2 0 0,-1-3-16 16,-1 4 0-16,1-4 0 0,0 4 0 16,2-4-512-16,-1 1-96 0,2-1-32 15,1-2-10832-15</inkml:trace>
  <inkml:trace contextRef="#ctx0" brushRef="#br4" timeOffset="-87893.54">28155 2879 25791 0,'-7'-3'1152'0,"2"-1"224"0,1 2-1104 0,3 1-272 0,1 1 0 0,1 0 0 0,0 1 784 0,2-1 112 0,0 2 0 0,2-2 16 0,4 0-416 0,3 0-96 0,3 0-16 0,1-2 0 0,4 1-1424 0,1 1-304 0,0-5-48 0,0 1-6784 16,0 0-1360-16</inkml:trace>
  <inkml:trace contextRef="#ctx0" brushRef="#br4" timeOffset="-87679.88">28109 3008 15663 0,'-1'-3'1392'0,"1"0"-1120"0,1 3-272 0,2 0 0 16,-1 0 944-16,1 0 128 0,0 0 16 0,4 0 16 31,4 0-1280-31,4 0-256 0,3 0-48 0,6 0-16 0,-1 0 112 16,2 0 32-16,-2-3 0 0,1 3-7232 0</inkml:trace>
  <inkml:trace contextRef="#ctx0" brushRef="#br4" timeOffset="-87434.48">28587 2686 32255 0,'-10'0'1424'0,"4"0"304"0,-1 6-1392 0,5-2-336 16,1 2 0-16,1-2 0 0,0 2 384 0,0 4 0 15,0 6 0-15,0 8 0 0,1 5 128 0,0 2 48 16,2 1 0-16,-1 0 0 16,2-1-976-16,-2 0-192 0,2-3-32 0,-2 1-16 15,1-3-1264-15,-2-2-240 0,-1 0-48 0,1-3-10368 0</inkml:trace>
  <inkml:trace contextRef="#ctx0" brushRef="#br4" timeOffset="-86543.45">28051 328 13823 0,'-4'-3'1216'0,"2"3"-960"16,1-2-256-16,1 2 0 0,0 0 0 0,-1-2 0 0,-1 0-144 0,0-2 144 0,-1 0 1488 0,0-2 400 0,-2-2 80 0,2 0 16 0,-1 2-464 0,0-3-96 0,0 3-16 0,-2 0 0 0,-2 2-448 0,0-2-80 16,-2 2-32-16,-4 2 0 0,-1 2-480 0,-3 0-112 15,-3 2 0-15,-5 0-16 0,-3 3-240 0,-2 1 128 16,-1 1-128-16,-1 2 0 0,3-2 240 0,-1 2-48 15,3 1-16-15,-1-2 0 0,5 2 128 0,0-2 16 16,3 3 16-16,4-1 0 0,1 0-160 0,5-2-48 0,1 2 0 16,4-2 0-16,2 0 0 0,3 1 0 15,1-2 0-15,2 2 0 0,4 1-128 0,0-4 0 16,4 4 0-16,0-4 0 0,3 0-160 0,3 2 160 16,2 0-208-16,3-1 80 0,3-1-16 0,2 1 0 15,2-1 0-15,2 1 0 0,-1-1 144 0,0 0 0 0,1 0-144 16,-3 3 144-16,-1-3 0 0,-5 0 0 0,-3 2 0 0,-2 0 0 15,-2 2 0-15,-2 4 0 0,-2-3 0 0,-2 2 128 16,-3 2-128-16,-3-1 0 0,-1-2 0 0,-2 2 128 16,-1 1 336-16,-2-3 64 0,-1 2 16 0,-1 1 0 15,-2-3-336-15,0 1-64 0,-1 0-16 0,-1-1 0 0,0 1-128 16,-1-1 0-16,0 2 0 0,0-2 0 16,-1 0 0-16,-1-2 0 0,0 3 0 0,0-4 0 0,0 0-128 0,-1-4 128 15,0 0 0-15,2-1 0 16,0-4 0-16,2-3 0 0,-1 2 0 0,-1-5 0 0,1-3 0 0,0-1 0 15,0-3 0-15,1 0 0 0,0-3 176 0,2-1-48 16,-1-3-128-16,4 0 192 0,1 2 208 16,3-4 48-16,1-1 0 0,4 1 0 0,2-3-304 0,4-1-144 15,3-1 160-15,4-1-160 0,2-1 0 0,2 1 128 16,5-1-128-16,2 1 0 0,0 4 0 16,2 1 0-16,1 3 128 0,-3 4-128 0,2 1 0 0,-2 4 0 15,1 0 0-15,-3 4 0 0,0 0-160 0,-3 4-32 16,2 0 0-16,-3 3-15840 0</inkml:trace>
  <inkml:trace contextRef="#ctx0" brushRef="#br4" timeOffset="-86017.86">31319 1636 27647 0,'0'-3'2448'0,"0"3"-1952"0,2 0-496 0,-1-2 0 0,1 2 1024 0,2-1 128 0,1-2 0 0,4 1 16 0,3-2 256 0,5-2 48 0,7 0 16 0,1-1 0 0,3 0-1104 0,2 1-208 0,2 0-48 0,2 2-128 0,1-2-208 0,2 0-160 15,1 1-16-15,3 1-16 31,0-2-752-31,-3 2-128 0,0 0-48 0,-4-2 0 0,0 4-944 0,-4-4-192 0</inkml:trace>
  <inkml:trace contextRef="#ctx0" brushRef="#br4" timeOffset="-85767.28">31347 1836 29487 0,'-7'0'2624'0,"4"3"-2112"0,0-3-512 0,3 1 0 0,3 1 672 0,-1-2 32 16,3 0 0-16,3 0 0 0,4 0 672 0,5 0 144 15,9 3 16-15,8-6 16 0,3 6-800 0,3-6-176 16,4 3-16-16,-1 0-16 0,3 0-544 0,0 0-304 15,-1 0 48-15,0 0 0 16,-4-2-896-16,-3 2-160 0,-3-1-32 0,-3-2-14480 0</inkml:trace>
  <inkml:trace contextRef="#ctx0" brushRef="#br4" timeOffset="-85433.4">32328 1052 23951 0,'-7'-10'2128'0,"2"7"-1696"0,3 0-432 0,-1 1 0 0,3 2 2304 16,0 2 368-16,0-2 80 0,1 3 0 15,1 3-896-15,0 1-176 0,1 6-32 0,1 3-16 0,3 5-992 16,0 1-192-16,0 6-32 0,2 2-16 0,1 7-112 0,1 4-32 16,2 0 0-16,-1 3 0 0,3 7-80 0,0 0-32 15,2 1 0-15,-1 3 0 0,1 3-144 0,-2 2 0 16,-3-1 0-16,-3-2 128 0,-4 0-272 0,-5-3-64 16,-4 3-16-16,-2-2-12320 15,-1-2-2480-15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02:16.37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6121 4497 18431 0,'-9'-6'1632'0,"2"0"-1312"0,3 2-320 0,3 4 0 0,1 0 768 0,0 0 64 0,-4-5 32 0,0 2 0 0,1-5-640 0,-2 0-224 0,2-1 144 0,3 3-144 0,3 1-192 0,1 2-128 0,0 0-32 16,3 0 0-16,-1 1 48 0,3 0 16 16,-2 2 0-16,2-2 0 0,-2 2 288 0,2 0 0 15,-1 0 128-15,1 0-128 0,1 0 1216 0,-1 0 160 0,0-3 32 16,3 2 0-16,1 1 304 0,3-2 64 15,3 2 16-15,2-3 0 0,5 2-832 0,5-3-176 0,5 2-16 0,4-2-16 16,5 2-128-16,-1-2-32 0,1 1 0 0,1 0 0 16,-2 0 16-16,2 1 0 0,2 1 0 0,5-2 0 15,7 3-208-15,4 3-32 0,0-3-16 0,1 0 0 16,-4 0-64-16,2-4-16 0,1 1 0 0,5 1 0 16,6 1-16-16,2-2-16 0,-4 3 0 0,-3-2 0 15,-4 0-80-15,2-2-16 0,5 2 0 0,1 0 0 0,1-1-144 16,-3 2 160-16,-8 1-160 0,-3 0 160 0,-5-2-160 0,1 0 0 15,4 2 0-15,1-2 0 0,1 2 0 0,-2 2 0 16,-4-2 0-16,-3 0 0 0,-4-2-368 0,0-2 0 16,5-2 0-16,3 1 0 15,6 1-304-15,2-2-64 0,-1 2-16 0,1 1-16624 0</inkml:trace>
  <inkml:trace contextRef="#ctx0" brushRef="#br0" timeOffset="1281.01">11285 4539 23039 0,'-3'-1'2048'0,"3"1"-1648"0,3-2-400 0,0 2 0 0,4 0 0 16,0 0 0-16,3-3 0 0,7-1 0 0,8 1-560 0,10-1-32 0,9-1-16 0,4 1 0 0,-1 1 944 0,2-2 192 16,0 1 48-16,9 0 0 0,6-1 208 0,7 2 48 0,4 1 16 15,3 2 0-15,-1-2-176 0,0-2-32 0,-8-1-16 0,6-1 0 0,11 1 16 0,0 0 16 0,4 2 0 0,-1-4 0 0,-4 1 176 0,2 0 16 0,10 2 16 16,2 1 0-16,-2-4-176 0,5 5-48 0,-2-2 0 0,5 4 0 0,6 1-320 0,1 2-64 0,-5-6 0 0,5 6-11008 0,4-1-2208 16</inkml:trace>
  <inkml:trace contextRef="#ctx0" brushRef="#br0" timeOffset="7178.28">6916 5913 35935 0,'-2'0'3200'0,"0"0"-2560"0,2 0-512 0,2 1-128 0,-1 2 0 0,0-1-128 16,2 2 128-16,-1 0-192 0,2 6-176 0,1 5-32 0,2 4-16 0,0 9 0 0,2 6 16 0,0 6 0 0,1 7 0 0,-3 2 0 15,1 3 96-15,-2 1 32 0,-1-2 0 0,-3 0 0 0,-1 2 80 16,-2 4 32-16,-1-3 0 0,-2-1 0 0,0-2 160 0,-1-6 0 0,-1-7 0 0,1-5 0 0,0-7 0 0,0-6 0 16,0-4 0-16,2-5 0 0,0-1-928 0,-1-6-96 0,2-2-32 0,-2 0-11680 0</inkml:trace>
  <inkml:trace contextRef="#ctx0" brushRef="#br0" timeOffset="7590.99">6759 5952 41471 0,'-10'-13'1840'0,"3"3"368"0,0 0-1760 0,4 4-448 0,2 4 0 0,1-1 0 0,1 2-240 0,-1-5-128 16,2 0-16-16,2-7-16 0,2-2 208 0,7-1 64 15,3-1 0-15,3 2 0 16,5-1-512-16,-1 1-112 0,5 2-16 0,-2 0 0 16,2 1 80-16,-1 0 16 0,2 1 0 0,-3-1 0 15,-3 2 176-15,-3 3 48 0,0 1 0 0,-4 3 0 0,-1 0 64 16,-3 3 32-16,-1 0 0 0,-1 3 0 0,0 0 544 0,-1 3 96 16,0-1 32-16,1 4 0 0,0-1 256 0,3 0 48 15,0 0 16-15,3 2 0 0,2 0-208 0,0 0-48 16,3 1 0-16,1-1 0 0,-1 0-144 0,0 2-48 15,-1-2 0-15,0 3 0 0,-3-1-192 16,1 2 144-16,-2 0-144 0,-3 3 128 0,0-1 112 0,-3 0 16 16,-2 5 0-16,-3-2 0 0,-1 1-256 15,-4 4 0-15,0-1-144 0,-4 2 144 0,-2 1-224 0,-1-1 48 0,-2-3 16 0,-3-2 0 16,-1-3-16-16,0-1 0 0,-2-6 0 0,-3 0 0 16,0-1-112-16,-4-3-32 0,-2 0 0 0,-3-2 0 0,0-2-16 15,-3-2-16-15,2 0 0 0,0 0 0 16,0-2 352-16,1-2 0 0,1 1 0 15,0 0 0-15,1-3-128 0,0-1-128 16,1 1 0-16,-1 0-16 0,4 0-1584 16,1 0-320-16</inkml:trace>
  <inkml:trace contextRef="#ctx0" brushRef="#br0" timeOffset="8023.38">8444 5149 35935 0,'-3'-19'3200'16,"-1"10"-2560"-16,0-1-512 0,1 4-128 0,1 3 512 0,1 3 96 0,0 0 16 0,0-1 0 0,-2 1-928 0,-2-3-176 0,-1 1-32 0,-1 2-16 0,-3 2-368 0,0 5-64 0,-3-1 0 0,-1 6-16 0,-2 2 336 0,-4 4 64 0,-1 2 0 0,-4 5 16 16,-1 3-336-16,-2 1-80 0,0 2-16 0,0 1 0 0,1-1 544 0,1-2 128 0,2 2 0 0,2 0 16 15,1-1 816-15,-1 4 176 0,-1 7 16 0,1 1 16 16,2 2 1120-16,2-4 208 0,2 2 64 0,3-2 0 15,4-4-960-15,1-2-192 0,3-3-48 0,1 2 0 16,3 1-624-16,1 1-128 0,1 1-32 0,3 1 0 0,4 1-128 0,0-1-176 16,5-5 48-16,3-1 0 15,2-2-448-15,5-3-96 0,1-4-16 0,3 0 0 16,1-3-656-16,0-1-128 0,2-4-16 0,1-4-16 16,1-2-912-16,2-1-176 0,5-6-32 0,-1 1-8832 15</inkml:trace>
  <inkml:trace contextRef="#ctx0" brushRef="#br0" timeOffset="8634.94">8561 5673 35935 0,'-5'-3'1600'0,"1"0"320"0,2 3-1536 0,2 0-384 31,0 3 0-31,1-2 0 0,1 1 0 0,1 5 0 16,-1-1 0-16,4 4 128 16,2 6-448-16,2 3-96 0,2 2-16 0,0 4 0 0,1-3 432 0,0 1 0 0,1 0 0 0,0-1 176 15,-1 2-176-15,1-4 0 0,-2 0 0 0,2 1 0 31,-1-3-320-31,1-2-112 0,0 0-16 0,-1-3 0 0,2-1 240 0,-3-6 32 0,-1-2 16 0,2 0 0 16,-2-7 736-16,1 2 160 0,1-5 32 0,-2-3 0 16,0 2 0-16,-1-6 0 0,1 3 0 0,-2-4 0 15,1 0-192-15,-2 2-16 0,0-5-16 0,-1 5 0 16,0 2-304-16,-2-1-64 0,2 5-16 16,-2 1 0-16,-1 3-160 0,0-2 0 0,0 5 0 0,1 2 0 15,0 3-160-15,0 0-112 0,0 4-32 0,1 0 0 16,1 4 144-16,1 0 32 0,2 1 0 0,-2-1 0 15,2 0-240-15,0-1-32 0,0-3-16 0,0 0 0 16,0-4 16-16,0-4 0 0,-1 2 0 0,1-4 0 0,-1-3 400 16,0 0 0-16,1-3 0 0,-1-1 128 0,0-1 352 0,0 0 80 15,-1 0 16-15,0 0 0 0,-2-2-16 16,0 2 0-16,0-2 0 0,1 0 0 0,-1-3-224 16,0 2-32-16,0 0-16 0,0-1 0 0,1 0-96 15,-1-1-32-15,0 0 0 0,0-2 0 0,0 2-160 0,0 0 0 16,2 0 0-16,-1-3 128 0,-1 4-128 0,2-3 0 0,-1-1 0 15,1 0 0-15,-1-3 0 0,1 2 0 0,-1-4 0 0,0 1 0 16,0-2 0-16,0-3 0 0,-2 1 0 0,0-1 0 16,-3 5-176-16,1 0-16 15,-2 3 0-15,-1 1 0 16,-1 3-368-16,0 2-80 0,-2 0 0 16,-1 5-16-16,2 1-1984 0,-1 5-400 0</inkml:trace>
  <inkml:trace contextRef="#ctx0" brushRef="#br0" timeOffset="9031.39">9816 5923 35935 0,'-6'-6'1600'0,"-1"2"320"0,1 2-1536 0,2-1-384 0,2 6 0 0,0-1 0 0,0 2-304 0,-1-2-128 0,-2 6-16 0,-3 4-16 0,0 4-1344 0,-2 3-272 0,1 3-48 0,-1 3-16 16,3-2 1200-16,-1 5 240 0,1 0 64 0,1 4 0 16,0 0 128-16,1 2 48 0,1-6 0 0,0 1 0 0,2-1 464 0,-1-2 256 15,1-1-16-15,0-6-16 0,1 4 1056 0,0-5 224 16,2 2 32-16,-1 1 16 0,3-2-560 0,-1 0-112 16,3 0-32-16,-1-5 0 0,1-2-592 15,1 0-128-15,0-3-128 0,3-2 176 0,-1-4-1616 16,2-2-320-16,1-2-64 0,1-2-10720 0</inkml:trace>
  <inkml:trace contextRef="#ctx0" brushRef="#br0" timeOffset="9251.11">9411 6350 35007 0,'0'-3'3120'0,"2"3"-2496"0,-1 0-496 0,4 3-128 15,0-3 1136 1,2 1 208-16,4 1 32 0,7 1 16 16,8 1-1840-16,7-1-384 0,7 2-64 0,3 0 0 0,0 0 768 0,2-1 128 15,-1-2 0-15,1 0 128 16,-1 0-560-16,-1 1-96 0,-2-2-32 0,-1 1-10064 0,-3-2-2000 0</inkml:trace>
  <inkml:trace contextRef="#ctx0" brushRef="#br0" timeOffset="9804.77">9833 5080 35935 0,'-4'6'3200'0,"3"-2"-2560"0,2 1-512 0,3-4-128 0,0 1 528 0,1-2 96 0,1 4 16 0,3 2 0 0,4 4-320 0,6 1-64 0,7 3-16 0,5 1 0 0,3-2-16 0,2 3 0 16,1-1 0-16,3 4 0 0,1-3-64 0,2 6-16 0,5-2 0 0,2 5 0 0,-2-6-144 0,-1 9 0 15,3 1 0-15,1 11 0 16,-1 8-640-16,-5 3-224 0,-4 3-32 0,-6-1-16 16,-6-4-160-16,-6-4-16 0,-6-3-16 0,-3-5 0 0,-6-4 1264 0,-2-1 256 0,-4 0 48 15,-5 3 16-15,-2 2 432 0,-3 1 96 16,-4 3 16-16,-1 0 0 0,-2-3-656 0,0-1-128 16,0-5-32-16,1-3 0 15,-3-1-592-15,3-6-112 0,-1 3-16 0,0-3-16480 0</inkml:trace>
  <inkml:trace contextRef="#ctx0" brushRef="#br0" timeOffset="10626.84">14252 5616 29487 0,'-6'-8'2624'0,"1"4"-2112"0,0 2-512 0,2 2 0 0,1 2 2720 0,2 2 432 0,0 1 96 0,-1 0 16 0,1 6-3920 0,-1 5-784 0,1 2-160 0,1 11-16 16,2 4 528-16,0 4 128 0,1 2 0 0,1 4 16 0,0 4 944 0,1 5 304 15,0 10 0-15,2 5 0 0,-1-1-112 0,1-3 0 0,-1-2-16 0,-1-4 0 0,0-10-16 0,-1 0 0 16,0 4 0-16,-1-6 0 0,0-1-304 0,-2-6-64 0,1-3-16 16,-1-5 0-1,-1-6-640-15,2-6-128 0,-2-3-32 0,-2-7-8272 0,1-3-1664 32</inkml:trace>
  <inkml:trace contextRef="#ctx0" brushRef="#br0" timeOffset="11047.76">13957 5698 35935 0,'-11'-23'3200'0,"2"5"-2560"0,2 3-512 15,3 6-128-15,3 2 1360 0,2 1 256 0,2 2 48 0,0-5 16 0,3-4-1376 0,4-8-304 16,4-2 0-16,7-6 0 0,6 2-144 0,4 4 144 15,1-2-208-15,3 6 80 0,-1 1 128 0,4 4 0 16,0-1 0-16,3 3 0 0,2 2-272 0,1 4 16 16,3 2 16-16,2 0 0 0,0 4-80 0,-2 7-32 15,-2-1 0-15,-6 4 0 0,-4 0 32 0,-4-1 0 16,-4 4 0-16,-1-3 0 0,-3 5 320 0,1-2-176 16,-1 3 176-16,0 3-128 0,-4 2 128 0,0-1-128 15,-3 4 128-15,-1-1-128 0,-1 1 256 0,-2-1 48 0,-1 0 16 16,-1-1 0-16,-3-1 16 0,0 2 16 0,-3-5 0 0,-2 2 0 15,-2-4-80-15,-4 0-16 16,-2-1 0-16,-3-1 0 0,-2-2-128 0,-3 0 0 0,-3-2-192 0,-4 0 192 31,0-1-608-31,-4-1 0 0,-2-1 0 0,0-1 0 16,-2 1-304-16,0-3-64 0,-1 1-16 0,-2-4 0 0,-1-1-176 0,-3-1-48 16,-4-2 0-16,-2 0 0 15,-2-2-1088-15,-3 0-240 0,1 0-32 0,-10-1-4480 16,8 2-896-16</inkml:trace>
  <inkml:trace contextRef="#ctx0" brushRef="#br0" timeOffset="11627.94">15891 4684 34095 0,'5'-6'3024'16,"-1"0"-2416"-16,-1 3-480 0,-1 2-128 0,-1 1-640 0,0 0-128 0,3-4-48 0,1 2 0 0,1-4 448 0,0-1 96 0,0 4 16 0,-2-2 0 0,-3 4 64 0,-1 1 0 0,-4 1 16 0,-1 4 0 0,-3 1-48 0,-5 1-16 0,-1 6 0 0,-4 2 0 0,-3 2 496 0,-1 4 80 0,-4 2 32 0,1 5 0 0,1 1 592 0,-1 5 112 0,1 1 16 0,0 4 16 0,0 7-256 0,1 2-48 0,-1 9-16 15,-3 2 0-15,-3 4-16 0,-1 0 0 0,3-11 0 16,-1 1 0-16,1 2-320 0,2 4-64 0,3 0 0 0,4 0-16 15,4-4-368-15,5-3 0 0,5-2 0 0,4-8-128 16,5-4 128-16,3-1 0 0,3-5 128 0,4 3-128 16,2-1 0-1,4 1-128-15,3 6 0 0,6 0 0 16,4-2-912-16,2 5-176 0,3-4-48 0,3-1-9968 16,1-2-2000-16</inkml:trace>
  <inkml:trace contextRef="#ctx0" brushRef="#br0" timeOffset="14130.04">15971 5480 35007 0,'0'-2'3120'0,"2"2"-2496"0,0 0-496 0,0 0-128 0,1 0-768 0,-1 0-192 16,2-1-16-16,4 1-16 0,1 1 992 0,5 1 192 0,1 0 32 0,0 3 16 0,-2 1 32 0,1 1 16 0,0 6 0 0,-2-1 0 0,-1 2-288 0,-1 3 0 0,-1 5-128 0,-2 0 128 0,0 4-128 0,-2 3 128 0,0-1 0 0,-1 1-144 0,0-3 144 0,-1 1 128 15,2-5-128-15,2-2 176 0,-1-4 496 0,2-4 96 16,1-3 32-16,1-3 0 0,2-2 48 0,1-7 16 15,0 2 0-15,2-5 0 0,1-3-448 0,2-1-96 16,0-4 0-16,-1 0-16 16,-1-2-304-16,1 0 0 0,-1 0-128 0,0-3 128 0,0 4-192 15,-4-1 48-15,-2 3 16 0,-1 2 0 0,-2 1 0 0,-2 2 0 0,0 2 0 16,-1 4 0-16,-2-1-192 0,2 6-48 16,-2 3 0-16,1 0 0 0,1 3 80 0,-1 1 16 0,2-1 0 0,1 1 0 15,3 0 592-15,0-1 128 16,2-2 32-16,2-2 0 0,1 1-160 0,2-4-16 0,1-2-16 0,1-2 0 15,-1-3-288-15,-1 2 0 0,0-1 0 16,-2 0-144-16,-1-1 144 0,-2 4 0 16,-2 1 128-16,-1 0-128 0,-3 4 0 0,-2 0 0 0,0 2 0 0,-2 2 0 15,0 2 0-15,-1-1 192 0,1 1-64 0,1 0 0 16,0 0 16-16,1-2 16 0,2 2 0 0,-1-4 0 16,3-2-16-16,-1-1 0 0,3 0 0 0,-1-3 0 0,2-3-144 0,1-1 128 15,0-2-128-15,2-3 128 16,-1-3-128-16,-1-1 0 0,-1-3 0 15,0-2 0-15,-1-2 0 0,-2-2 0 16,-1-1 0-16,-1-1 0 0,-1-7 0 0,-2 1 0 0,-2-5 0 0,-1 1 0 0,-3-5 0 0,-1 2 0 16,-1 1 0-1,-1 2 0-15,-2 0-448 16,1 5-128-16,-2 4-32 0,1 5 0 16,2 4-1280-16,-1 4-256 0,3 6-48 0,0 1-12960 0</inkml:trace>
  <inkml:trace contextRef="#ctx0" brushRef="#br0" timeOffset="14586.91">17519 5504 8287 0,'-1'-1'736'0,"-1"1"-592"0,1 0-144 0,1 0 0 0,0 0 0 0,-2 0 0 0,1 1 0 0,-1 1-3696 0</inkml:trace>
  <inkml:trace contextRef="#ctx0" brushRef="#br0" timeOffset="14847.6">17529 5513 4607 0,'2'0'400'0,"-2"0"-400"15,0 0 0-15,0 0 0 0,0 0 1776 0,1 2 272 16,-1-2 48-16,1 4 16 0,-2-1 576 0,0 2 128 16,-1-1 32-16,-1 0 0 0,-1-2-448 15,-1 2-96-15,-1-2 0 0,0 0-16 0,-1 0-528 16,1 1-96-16,0 0-32 0,-1 0 0 0,-1 1-1040 0,2-1-208 15,-1 3-32-15,-1 3-16 0,1 1-336 0,-1 2 0 0,0 1 0 16,-1 3 0-16,-1 4 304 0,-1 1 32 0,-1 2 16 16,-2 4 0-16,-1 2 64 0,-1 3 16 0,1-2 0 15,-1-1 0-15,1 0-240 0,2 0-64 0,-1-3 0 0,4-1 0 16,2 0-128 0,1-3 160-16,4-3-160 0,2-1 160 0,2 2-32 15,2-1-128-15,5 0 192 0,2 2-64 0,1 2 0 0,1-1-128 0,3 0 192 0,2 0-64 0,2-2-128 16,0 1 0-1,2-1 0-15,0-4 128 0,0 0-128 0,-2-1-144 0,0-5 144 0,-2 0-208 16,1-2-352-16,-2-1-64 0,-3-4-16 0,-2-3 0 16,-1 3-960-16,-2-6-192 0,-3 3-32 0,-2-3-13904 15</inkml:trace>
  <inkml:trace contextRef="#ctx0" brushRef="#br0" timeOffset="15117.32">17078 6008 15663 0,'0'-6'1392'0,"0"3"-1120"0,0 0-272 0,1 3 0 0,0 0 2832 0,2 0 512 0,1 3 112 0,1-3 0 0,5 3-2176 0,3 0-448 0,6 0-96 0,4 1-16 0,3-1 224 0,3 0 32 0,1-3 16 0,3 0 0 16,1-2-992-16,1-2 0 0,2 2-224 0,0-3 32 16,0 2-1472-16,0-3-320 0,-1 2-48 0,0-2-10896 15</inkml:trace>
  <inkml:trace contextRef="#ctx0" brushRef="#br0" timeOffset="15552.6">18787 4475 39615 0,'-6'-16'1760'0,"1"7"352"0,0 3-1680 0,1 4-432 15,2 4 0-15,0 1 0 0,1 0 336 0,-3 6-16 0,0 1 0 0,-1 8 0 0,0 8-320 0,1 5 0 16,1 3 0-16,3 5 0 0,3 2 0 0,1 5 0 31,1 3 0-31,1 0 0 0,0 0 0 0,-1-1 0 16,-1 5 0-16,-1-2 0 0,2 1 0 0,-1 0 0 15,1 2 0-15,-4 3 0 0,2 0 0 0,-3 0 144 16,0-3-144-16,-3 0 160 0,2 0 80 0,-2-1 16 16,1 0 0-16,0-2 0 0,0-3-128 0,2-1 0 15,2-2-128-15,-1-7 192 0,2-3-448 0,1-4-112 16,2-3-16-16,1-8-18048 0</inkml:trace>
  <inkml:trace contextRef="#ctx0" brushRef="#br0" timeOffset="16155.95">19240 5221 42383 0,'-2'-13'1872'0,"0"7"400"0,-1 0-1824 0,2 2-448 16,1 2 0-16,1 4 0 0,1-2 0 0,0 2 0 15,2 0-128-15,1 2 128 16,3 4-1600-16,1 2-224 0,2 3-32 0,1 3-16 15,1 6 624-15,-1 0 128 0,2 4 32 0,-2 1 0 0,1 2 576 0,-2-1 128 16,0-2 32-16,-1 3 0 0,-2-1 160 0,1-3 48 0,0-2 0 0,-2-2 0 16,1-1 1024-16,-1-1 208 15,-1-7 32-15,0-2 16 0,0-1 160 0,1-6 48 16,-1 0 0-16,0-3 0 0,1-3-608 0,2 0-112 0,0-4-32 0,1-2 0 16,0 0-464-16,1-1-128 0,2-5 0 0,1 2 0 31,-1-2-384-31,1 1-160 0,1 4-32 0,0 2 0 15,-2 1-496-15,1 4-96 0,-2 4-32 0,-1 1 0 16,1 5 1040-16,-4-1 160 0,2 4 128 0,-2-2-128 0,-2 2 736 0,1-1 48 0,3 1 16 16,0-3 0-16,1 2-480 0,1-3-80 15,1-2-32-15,0-1 0 0,2 0-208 0,0-6 128 16,2 2-128-16,-1-4 0 0,3 2 176 0,0-1-176 0,2-2 192 0,0 2-192 0,-2 1 512 16,2 0-16-16,2-2 0 0,-4 1 0 0,0 0-112 0,-2 2-32 15,2 1 0-15,-3-2 0 0,0 3-208 0,-1-4-144 16,0 2 192-16,-2-2-192 15,0-1 160-15,-2-2-160 0,0 3 128 16,-1-4-128-16,0-1 0 0,0-2 128 0,-1-2-128 0,1-1 0 0,0-2 176 0,1-3-48 16,1-3-128-16,0-2 192 0,-1-1-192 0,0-5 0 0,2-5 128 0,-4-1-128 15,1 3 0 1,-1-1 0-16,-2 0 0 0,0-3 0 0,-2-2 0 0,-1 5 0 16,1 5-208-16,-1 3 64 15,-1 5-304-15,-1 5-48 0,-2 3-16 0,0 4 0 16,-2 5-720-16,0 2-160 0</inkml:trace>
  <inkml:trace contextRef="#ctx0" brushRef="#br0" timeOffset="16581.43">20939 5310 43311 0,'-7'0'1920'0,"1"3"384"0,0 0-1840 0,1 1-464 0,3-1 0 0,0 2 0 15,0-1-1632-15,-2 3-416 0,-1 6-96 0,-1 2-16 0,-1 3-656 0,-1 2-128 0,2-4-16 0,0 3-16 0,0-1 2656 0,-2-2 544 0,2 3 96 0,-1-2 32 0,-1 2 992 16,0 2 192-16,-2 1 32 0,0 0 16 0,-1 0 448 0,-2 3 80 0,0 4 32 0,-2-1 0 16,0 1-1152-16,-1 3-224 15,1 0-64-15,1-1 0 0,2-3-400 0,1-2-96 0,2 0-16 0,2 1 0 16,-1-1-16-16,4-1-16 16,1-3 0-16,1 1 0 0,2-5-160 0,1 1 0 0,1-2 0 15,3-2 0-15,0-5-256 16,3-2-128-16,1-3-16 0,1 0-16 15,2-4-96 1,-1 2-32-16,2-3 0 0,0-4 0 0,1 2 160 0,1-2 16 0,0 0 16 0,0-1 0 0,-1 2-1024 0,-1-4-208 0,0 0-32 0,-2 1-13936 16</inkml:trace>
  <inkml:trace contextRef="#ctx0" brushRef="#br0" timeOffset="16819.62">20469 5835 45151 0,'-2'0'4016'0,"4"0"-3216"0,0 0-640 16,3 0-160-16,1 0 0 0,3 0-144 0,4 0 144 15,10 0-208 1,9 0-496-16,7-1-112 0,7 1-16 0,0-2 0 0,0-2 512 0,-2-2 80 0,0 1 32 15,-4-1 0-15,-1 1-2128 16,-6-2-416-16</inkml:trace>
  <inkml:trace contextRef="#ctx0" brushRef="#br0" timeOffset="17114.64">21204 5908 46079 0,'-6'-1'2048'0,"2"1"400"0,2 0-1952 0,3-2-496 0,3 2 0 0,1 0 0 15,2 0-640 1,4 0-208-16,7 0-48 0,8-3-16 0,7-1 208 0,5 2 64 0,4-2 0 0,2 1 0 16,2-1-3952-16,-2-1-784 0,-1 1-144 15,-2-3-48-15</inkml:trace>
  <inkml:trace contextRef="#ctx0" brushRef="#br0" timeOffset="17501.28">22012 5547 41471 0,'-13'6'3680'15,"4"4"-2944"-15,1-1-592 0,6-2-144 0,0 0 320 16,0 1 48-16,-5 8 0 0,-6 9 0 15,-3 10-368 1,0 7-192-16,1 5 32 0,4-7 0 0,5 1 160 0,2-5 0 0,2-4 160 0,0-1-160 16,2-2-272-16,2-1-160 0,-1-3-16 0,-1-3-16 15,0 0-1456-15,0-3-304 16,-1-2-48-16,1-2-13600 0</inkml:trace>
  <inkml:trace contextRef="#ctx0" brushRef="#br0" timeOffset="17966.68">21844 4217 45151 0,'0'2'4016'0,"1"2"-3216"0,1 0-640 0,5 0-160 0,0 3 0 0,3-1 160 31,6 7-160-31,9 6 160 0,11 9-320 0,12 7-64 16,7 10-16-16,6 5 0 0,1 3 240 0,2 4 0 0,2 4-160 15,0 0 160-15,1 4 0 0,-4-2 0 16,-2-2 0-16,-5-4 0 0,-3 1 0 0,-5-3 0 0,-6-1 0 0,-5-6 0 16,-2-1 0-16,-4 0 0 0,-4 1 0 0,-6-4 128 15,-4-3 0-15,-3 0 0 0,-4 0 0 0,-3-5 0 16,-3-4 384-16,-3 5 80 0,-3 4 16 0,-7 1 0 15,-2 4-336-15,-7-4-64 0,-4 2-16 16,-5-1 0-16,-4-2-192 0,-5 1 0 0,-6 0 0 16,-5 2-21312-16</inkml:trace>
  <inkml:trace contextRef="#ctx0" brushRef="#br1" timeOffset="34888.36">3037 8651 35935 0,'2'-6'3200'15,"1"1"-2560"-15,-1 4-512 0,0 2-128 0,0 0-800 0,1 3-176 0,0-3-48 0,3 4 0 0,3 5 896 0,1 4 128 0,1 7 0 0,-2 3 160 0,-2 5 416 0,-1 0 96 0,1 2 16 0,-4-2 0 0,0 3-336 0,-1-1-64 0,-1 1-16 0,1 5 0 0,-1 1 48 0,0 1 0 0,0-1 0 16,2 0 0-16,-1 2 224 0,2-4 48 0,0 1 16 0,-1-2 0 0,2-6-224 0,-2 0-64 0,1-2 0 0,-1 3 0 0,0 3-128 0,1 0-16 0,-1 2-16 16,1-2 0-16,1-4-160 0,1-6 0 0,0-4 0 0,0-4-12240 0,3-8-2336 15</inkml:trace>
  <inkml:trace contextRef="#ctx0" brushRef="#br1" timeOffset="35538.58">3015 8718 25791 0,'-4'-6'2304'0,"2"-1"-1856"15,0 4-448-15,1 0 0 16,1 2 2112-16,0-1 336 0,0-2 64 0,-1-5 16 16,1-4-2272-16,1-2-464 0,4-5-96 0,2-2-16 15,3 1 320-15,1-2-192 0,2 1 192 0,2-3-160 0,-1 3-96 16,3 0 0-16,0 0-16 0,0-1 0 0,0 4 16 0,1 0 16 0,0 1 0 0,2-1 0 16,-1 3 416-16,0 2 80 0,-1-1 0 0,0 6 16 15,0-1 720-15,-2 1 144 0,0 0 16 0,0 4 16 16,0-1-112-16,1 0-32 0,2 1 0 0,-1 0 0 15,2 3-640-15,0-1-144 0,0 2-32 0,-2 2 0 16,1 4-208 0,-2 0 128-16,-1 4-128 0,-2 1 0 15,-1 2 0-15,-1 3 128 0,-1-2-128 0,-1 4 0 16,-2-3 0-16,-2 2-160 0,1 1 32 0,-2 1 0 16,-1 2-48-16,-1 1 0 0,-2 1 0 0,-1 2 0 0,-1 0 176 15,-3 5-160-15,1-1 160 0,-2-2-160 0,0 3 160 0,-3-2 0 16,1-2 0-16,-1-2 0 0,1 2 160 15,0-7 16-15,-2 2 0 0,1-5 0 0,0 1 0 16,-2-4 0-16,1-2 0 0,-2 0 0 0,0-4-48 0,-3 1 0 16,-2-1 0-16,-3 0 0 0,-2-2-128 0,-5-2-144 15,-4 2 144-15,-4-2-208 0,-1 2-160 0,-2-1-16 0,-3 0-16 16,2-2 0 0,1 2-464-16,1-1-96 0,1 0 0 0,3 0-16 15,2 1-704-15,3-3-144 0,4-3-32 0,3 3 0 16,4 0-768-16,3 0-144 0,5 0-48 0,1 0-7616 0</inkml:trace>
  <inkml:trace contextRef="#ctx0" brushRef="#br1" timeOffset="36301.78">4704 7631 911 0,'2'-4'0'0,"0"-2"0"0,-1 2 0 16,0-1 0-16,0 4 3712 0,-1-1 640 0,1 2 144 0,1-4 32 0,-1 0-1776 16,3-1-368-16,-2-1-64 0,2 0-16 0,-2 2-912 0,0-2-192 0,-1 5-48 0,-2-2 0 0,-1 1-336 0,-1 1-80 0,-4 1-16 0,1 1 0 0,-2 4-480 0,-4-2-112 0,0 4 0 0,-3-1-128 0,0 4 128 0,-2 2-128 0,0 4 0 15,-3 0 0-15,-1 4 448 0,-1 1 16 0,-2 1 16 0,2 1 0 0,0-5 192 16,-1 4 32-16,1-2 16 0,0 2 0 0,0 6-64 15,-3 4-16-15,-2 6 0 0,-3 12 0 0,0 4-144 0,1 5-48 16,-1 2 0-16,3 0 0 0,3-2-256 0,3-5-48 0,5 3-16 0,1-2 0 0,4 4-128 0,3 0 0 16,3-1 0-16,2-2 0 0,2-5 0 0,3-9 0 15,3-1 0-15,2-7 0 0,1-3 0 16,2-2 0 0,4 0-160-16,1 0 160 0,1-1-128 0,5 3 128 15,3 0 0-15,6 1-144 0,3-1-640 0,3 1-128 16,5 0-32-16,2-7-10624 15,2-3-2128-15</inkml:trace>
  <inkml:trace contextRef="#ctx0" brushRef="#br1" timeOffset="37382.83">5126 8354 38703 0,'2'3'3440'0,"0"-2"-2752"0,1 3-560 0,-1 1-128 0,1-2-192 0,1 0-80 0,1 4-16 0,3 6 0 0,3 3-96 0,4 5 0 16,2 2-16-16,3 4 0 0,-1-1 400 0,1 0-128 0,-2-1 128 0,1 0 0 0,-3-3-288 0,1 0 32 0,-1-3 0 15,-2-1 0-15,-2-1 256 0,0-4 0 0,-2-1 0 0,0-3 0 0,0 1 432 0,0-4 144 0,0-2 16 0,-1-2 16 0,0 0-112 16,0-4-32-16,1 0 0 0,-1-2 0 0,1-2-192 0,-2-3-32 0,2-1-16 16,-2 1 0-16,0-4 16 0,0 1 0 15,-1 2 0-15,-2 4 0 0,0 0-96 0,0 2-16 0,-1 4 0 0,-1 4 0 16,1 4-128-16,0 2 0 0,-1 4 144 0,2 2-144 15,0 1 0-15,2-1 0 0,0 0 0 0,0 0 0 0,2-1 0 0,1-1 0 16,0-4 0-16,0-2 0 0,1-1 0 0,0-1 0 16,0-5 0-16,3 1 128 0,-1-4-128 0,1-2 176 0,2 1-176 0,0-4 192 15,-1-1-48-15,1 0 0 16,-1-3 0-16,-2 0 0 0,0-1 0 16,-1-4 0-16,0-3 0 0,1-6 0 0,-2 1 96 0,0-2 16 15,0-7 0-15,0 0 0 0,2 0-256 0,-2-1 144 0,0 5-144 0,0 4 128 16,-1-1-128-1,0 7 128-15,-1 1-128 0,-2 4 128 0,0 2-128 0,-2 3 0 0,0 2 0 0,-1 1 0 16,-2-1 0-16,0 1 0 16,-1 4 0-16,0-4 0 0,-1 2 128 15,-1-2-128-15,0 2 0 0,-2-2 128 0,1 0-128 0,-1-1 0 0,0 1 0 0,0 0-176 16,-1-1-448-16,1 0-80 0,0-1-32 0,1-2-18160 0</inkml:trace>
  <inkml:trace contextRef="#ctx0" brushRef="#br1" timeOffset="37945.67">6503 8892 38703 0,'-9'-4'3440'0,"1"2"-2752"0,0 2-560 0,5 2-128 0,1-2 528 0,1 3 80 0,-3-3 16 0,-3 1 0 0,-3 3-2368 0,-1 1-480 0,2 2-80 0,3 4-32 0,4 3 976 0,2 2 192 0,2 5 32 0,4 1 16 15,2 4 352-15,0 5 64 16,2-1 0-16,-1 1 16 0,2 1 304 0,-4-1 64 0,1-1 16 0,-2 0 0 15,-1-1-704-15,-1-4-144 0</inkml:trace>
  <inkml:trace contextRef="#ctx0" brushRef="#br1" timeOffset="38827.37">7371 8952 34095 0,'-6'6'3024'0,"1"0"-2416"0,2 0-480 0,2-2-128 0,2-2-528 0,-1 2-128 0,-1 3-32 0,0 6 0 0,1 5-240 0,1 1-48 0,3 4-16 16,3 1 0-16,3-2 992 0,4 2 208 0,3 0 48 0,3-1 0 0,2-2-256 0,0-4 0 0,3 4 0 0,-3-2 0 0,-1 0 0 0,-1 0-160 0,-4 1 32 0,-1-2 0 0,-4 4 128 0,-2-5 0 0,-3-3 0 0,-3 2-128 0,-3 1 304 0,-3-1 64 0,-2-2 16 0,-2 3 0 0,-3-1-256 0,-2-4 0 15,-3 2 0-15,-3-2-13056 0</inkml:trace>
  <inkml:trace contextRef="#ctx0" brushRef="#br1" timeOffset="39548.68">8606 8279 25791 0,'-7'2'1152'0,"1"0"224"0,-2 0-1104 0,5 1-272 16,0 0 0-16,3-3 0 0,-1 3 304 0,0-2 0 15,-1 4 0-15,0 0 0 0,2 1-304 0,0 3 0 16,4-1 0-16,1 0 0 0,2 0 1408 0,1 0 320 16,-1 0 64-16,2 2 0 0,0-1-400 0,1 5-96 0,-1-2-16 0,1 2 0 15,-1 3-640-15,-1 3-144 0,0 2-32 0,-1 0 0 16,0 4-320-16,1 1-144 15,-2-2 128-15,-1 1-128 0,0-1 128 0,-1-3-128 0,-1-2 128 16,0-2-128-16,-1-4 224 0,2-2-32 16,0 1-16-16,-2-7 0 0,2 0-16 0,0 0 0 15,2-2 0-15,-1-2 0 16,1 0-16-16,1-2 0 0,0 0 0 0,0 0 0 0,-1-2-144 0,2 2 128 16,-1 0-128-16,-1 0 128 0,0 2-128 15,-1 0 0-15,0 1 0 0,0 0 0 0,0 0 0 16,0 1 0-1,1 2 0-15,-1-4 0 0,1 2 0 0,2 0 0 0,-1-2 0 0,1 2 0 16,0-4 0-16,1 2 160 0,0-2-32 0,3 0-128 0,-1-2 0 0,2-1 0 16,0 2 0-16,-1-4 0 0,2 0 208 0,0-1-64 15,-2 1-16-15,0-2 0 0,0 0-128 0,-3-2 160 16,1 0-160-16,-1-1 160 0,0 1 0 0,-3 2 0 0,1-3 0 0,-2 1 0 16,1 0 0-16,-1-4 0 0,1 3 0 0,-1-1 0 15,0 0-160-15,0-1 128 0,2-1-128 16,-4 1 128-16,2-3-128 0,-1 1 0 0,0-2 0 0,-1 0 0 15,1-2 192-15,-2-2-64 0,1-1 0 0,-1-1 0 0,0 2-128 16,0-2 0-16,-1 1 0 0,2-4 128 0,-2 1 0 0,2 0 0 16,-1-1 0-16,1 1 0 15,-1 2 0-15,-1 1 0 16,2 1 0-16,-1-1 0 0,1-2-384 0,-1-1-64 16,-1 2-32-16,2 5 0 0,-2 2-208 15,0 3-32-15,-1 4-16 0,0 3 0 0,-1 4-64 0,0 5-16 0,-2 2 0 0,0 6-17552 0</inkml:trace>
  <inkml:trace contextRef="#ctx0" brushRef="#br1" timeOffset="40507.31">9272 8238 23039 0,'-4'-4'2048'0,"0"2"-1648"0,3 1-400 0,0 1 0 0,1 0 640 0,0 0 32 0,-1-3 16 0,-2-1 0 0,1 1-1904 0,0-2-384 0,0-1-80 0,2 2-16 0,0 0 1952 0,0 2 384 0,0 2 64 0,1-3 32 0,-1 3 224 0,1 0 32 0,-1 3 16 0,0-3 0 0,2 2-176 0,-2-1-16 0,0 2-16 16,0-1 0-16,0 2 544 0,0-4 96 0,0 0 32 0,0 0 0 15,0 0-544-15,1 25-96 16,0-21-32-16,0 2 0 0,2 0-528 0,-2 0-96 0,3 0-32 0,-1 0 0 15,1 2 112-15,0 1 0 0,1-2 16 0,0 2 0 0,0-3 176 0,0 4 48 16,0-2 0-16,1 3 0 0,0 4-192 0,1 1-48 16,1 3 0-16,0 3 0 0,1 3-256 0,-1 1 0 15,-1 2 0-15,-1 1 0 0,2-1 0 0,-2 3 0 16,-1-2 0-16,0-6 0 0,0 2 0 0,-2-7 0 16,1 1 0-16,-2-6 0 15,2 0 0-15,-1-1 0 0,-1-4 0 0,1 0 0 0,0-2 0 0,1 1 0 16,-2-4 0-1,3 1 0-15,-1 1 0 0,1-4 0 0,0 2 192 0,1-1-192 16,3-2 272-16,-2 0-48 0,1 0-16 16,0 0 0-16,1-2 128 0,0 2 32 0,-1-4 0 0,2-1 0 0,-1 1-96 15,1-2-16-15,0-4 0 0,-2 2 0 0,1-5-16 0,-2 0-16 16,2-3 0-16,-2-5 0 16,1-3 208-16,-1-7 32 0,1-1 16 0,-2-5 0 15,1-1-480-15,1-1 0 0,-2 1 0 0,1 1 0 0,1 2 0 16,0-1 0-16,0 5 0 0,-1 3 0 15,-1 2-192-15,2-1-144 0,-2-2-32 0,1 1 0 16,0-2-80-16,-1-1 0 0,0 3-16 0,-2 2 0 16,-1 1-48-16,-1 3 0 0,0 1 0 15,2 5 0-15,-2 2-496 16,1 4-96-16,-1 2-32 0,1 1-10576 16,0 4-2128-16</inkml:trace>
  <inkml:trace contextRef="#ctx0" brushRef="#br1" timeOffset="41389.46">10032 8746 16575 0,'3'0'736'0,"-2"-2"160"0,0 4-720 0,-1-2-176 0,1 3 0 16,-1-3 0-16,2 3 0 0,-1 1 0 0,0-1 0 0,2 3 128 0,-2 1 832 0,1 2 176 0,-2-3 16 0,0 0 16 0,0-2 1440 0,0-2 272 0,1 0 64 0,-1 0 16 0,0-2-848 0,0 0-160 0,0 0-32 0,0 0-16 0,2-2-912 0,-2 0-176 0,0 2-48 0,0 0 0 16,0 0-544-16,0 0-224 0,0 0 176 0,0 0-176 15,0 0 0-15,16-12 0 0,-15 12 0 0,1-2 0 16,1 2 0-16,-1 0 128 0,1 0-128 0,-2-3 0 15,2 3 0-15,-1-1 0 0,1 1 0 0,-2 0 0 16,1-3 320-16,1 2-48 0,0-1 0 0,0 2 0 0,-1-4-80 0,1 2-32 16,-1-2 0-16,1 1 0 15,-2 0-160-15,2 0 0 0,-1 3 0 0,-1-2 0 16,0 0 0-16,2 2 0 0,-2 0 0 0,0 0 0 16,2 0-176-16,-2 2-16 0,3 0 0 0,-2-2 0 0,2 3 192 0,0-2-160 15,-1-1 160-15,1 0-160 0,0 2 160 0,1-2 0 16,0 0 0-16,0 0 0 0,0 0 208 0,0 0-16 15,0 0-16-15,-2 3 0 0,2-3-48 0,-1 4 0 16,-2-2 0-16,1 4 0 0,-1-1-128 0,-2 6 0 16,2-1 0-16,-4 3 0 0,1-1-176 15,-1 5 48-15,-3 1 0 0,0 4 0 0,0 0 128 0,-1 4-192 16,-1-4 192-16,1 1-192 0,0 1 192 0,0 1 0 16,0 1 0-16,-2-4-128 0,2-3 128 0,-1-1 0 15,-1-2 0-15,1-3 0 0,-2-2 0 0,2-2 0 0,-3-1 0 16,-1-3 0-16,-2 1 0 0,0-1 128 15,-3 1-128-15,-2-4 0 0,1 0 0 0,0-2 0 16,-1-2 0-16,0 0-128 0,-1 0 0 0,1-4 0 16,-2 2 0-16,0-2 0 0,3 0-64 0,2 0-16 0,3-1 0 0,1 1 0 15,3 2-64-15,3 1-16 0,1 0 0 0,3 0 0 16,2 3 288-16,3-3 144 0,2 6-16 0,4-3 0 0,3 3 48 0,3 0 0 16,2 0 0-16,5 1 0 0,1 0 16 0,2 1 0 15,4-1 0-15,0-2 0 0,-1-1-192 0,0 2 0 16,-3-3 0-16,-2 0 0 15,-1 2 0-15,-4-2 0 0,1 0 0 0,-2 1 0 0,-4 2 0 0,0 1 0 16,-2-1 0-16,-1 2 0 16,-1 1-160-16,-1 1-16 0,-2 0 0 15,1-1 0-15,-3 3-352 0,0-3-80 16,0-1-16-16,-2 0 0 16,2-1-1104-16,-1-2-208 0,1 2-48 0,1-4-13312 0</inkml:trace>
  <inkml:trace contextRef="#ctx0" brushRef="#br1" timeOffset="42078.07">10892 8817 28559 0,'-2'-1'2544'15,"1"1"-2032"-15,0 0-512 0,1 1 0 0,0-1 0 0,-1 2 0 0,-1-2 0 0,1 3 0 0,-1 0-752 0,0 1-80 0,0 1-32 0,1 2 0 0,2 0 1200 0,1-1 240 0,2 0 64 0,2 4 0 0,3-4 64 0,0 3 0 16,2 1 16-16,1 2 0 0,0 0 208 0,3 2 32 15,1 5 16-15,0 0 0 0,1 6 16 0,-3 0 0 16,1 1 0-16,-2 2 0 0,-2-3-192 0,-1 1-32 0,-3-1-16 16,-2-2 0-16,0 4-368 0,-3-4-80 15,1-1-16-15,-3 0 0 0,1 0-112 0,-2-1-32 0,0-1 0 0,-1 0 0 16,0 1-144-16,-1 1 0 0,0 3 0 16,-3 3 128-16,-1 1-128 0,0 1 0 0,-3 2 0 0,0-1 0 15,-2-5-400-15,-1 1-16 16,1-5 0-16,-2-3 0 15,1-2-816-15,-2-2-176 0,0-5-16 0,-2-2-16 0,-2 0-736 0,0-3-160 16,-4-2-32-16,1-3-10752 0</inkml:trace>
  <inkml:trace contextRef="#ctx0" brushRef="#br1" timeOffset="42916.58">12091 8186 6447 0,'2'-2'576'0,"-2"-1"-576"0,0 2 0 0,0-2 0 0,0 6 6496 0,-1-3 1184 0,1 1 256 0,-1 2 32 0,1-1-5840 0,-1 3-1168 0,-2 4-224 0,1 3-48 0,1 4-1008 0,-2 0-192 0,1 5-32 0,2-1-16 0,1 2 560 0,1 3 0 0,3-3 0 0,1 4 0 0,3 1 256 0,1 2 144 0,0-1 48 0,2 1 0 0,1-1 192 0,-1 1 32 16,-1-7 16-16,2 0 0 0,-2-5-272 0,0-2-48 0,-1-1-16 0,0-5 0 16,-2-1-160-16,2-4-16 15,-1-2-16-15,1-2 0 0,1-5 32 0,0 2 0 16,1-6 0-16,2-2 0 0,-1-1-192 0,1-1 0 16,1-3 0-16,0-2 0 0,0-1 0 15,-1-1 0-15,1 2 0 0,1-1 0 0,-1 3 0 16,1 3-176-16,-1 0 176 0,0 7-128 0,-1 0-112 15,-2 6-16-15,-1 6 0 0,0 6 0 0,0 4 256 16,-2 7 0-16,0 0 0 0,-3 4 0 0,1 2 128 16,-2-4 80-16,1 1 16 0,-1-4 0 0,1 0-48 0,-1-3-16 15,2-6 0-15,-2-2 0 0,1-1-160 0,0-4 160 16,0-2-160-16,0-4 160 0,2 0 32 0,-1-2 16 0,2-2 0 16,-1-6 0-16,2 0-16 0,1-1 0 15,1-3 0-15,0-2 0 0,2 0-16 0,-1-5-16 16,1 1 0-16,-1 4 0 0,-2-1 32 0,2 0 0 15,-2 1 0-15,1-2 0 0,1 2 0 0,-2 3 0 16,0-3 0-16,-1 3 0 0,0 1 48 0,-2-1 16 0,1 0 0 0,-2 2 0 16,0 0-112-16,-1-2-16 0,-1 1 0 0,-2 0 0 15,0-5 0-15,-1 1 0 0,1 0 0 0,-3-2 0 0,0-3-304 16,0-2-64-16,-1 0-16 0,-1-8 0 31,0-4-336-31,1-5-80 0,-2-2-16 0,2-2 0 0,0 6-16 16,1 3-16-16,0 4 0 0,1 5 0 0,0 7-1376 0,-1 6-272 0,1 3-48 15,-1 8-16-15</inkml:trace>
  <inkml:trace contextRef="#ctx0" brushRef="#br1" timeOffset="43832.67">13213 8698 43311 0,'-2'-2'3840'0,"2"-1"-3072"0,0 2-608 0,0 1-160 0,0 0-208 0,0 0-80 16,0 0-16-16,2 0 0 0,-2 0-752 0,2-3-160 15,0 3-16-15,-2 0-16 0,0 0 96 0,0 0 32 0,0 0 0 0,28-3 0 0,-16 3-192 16,3 0-32-16,3 0-16 0,5 0 0 0,1 1 1056 0,4 1 304 0,0 1 0 0,1-2-128 0,0 3 816 0,-2 1 160 16,-2-2 48-16,-5 4 0 0,-3-1 448 0,-4 0 112 15,-5 0 16-15,-2 0 0 0,-3 1-528 0,-3 0-112 16,-3-1 0-16,-2 3-16 0,-2-3-464 0,-2 0-96 0,0 2 0 15,-1-2-16-15,-1-2-240 0,-1 2 0 0,0-1 0 0,2 0-160 16,-1 0-32-16,2-2-16 0,1 1 0 16,0-2 0-16,1 2 48 15,2-1 16-15,0-1 0 0,0 2 0 16,1-3 144-16,-1 4-208 0,2-1 80 0,-1-2 128 0,-1 4-144 0,0-2 144 16,1 0 0-16,1 2 0 0,-1-2-192 0,1-2 64 15,2 2 128-15,0-2-208 0,0 1 208 0,2 0 160 0,0-3-32 16,3 3 0-16,0-3 128 0,1 0 0 0,1 1 16 0,1-1 0 15,1 3-112-15,-1-3-32 16,0 1 0-16,1-1 0 0,-1 2 0 0,-1 1 0 16,2 1 0-16,-2-1 0 0,-1 2-128 0,0-1-176 0,0 2 48 15,-1 0 0 1,-2 0-480-16,2 1-96 0,-2-1 0 0,2 4-16 16,-2-3 176-16,2 2 32 0,-1 1 16 0,0 2 0 0,1-3 496 0,0 2 208 0,-1 0-16 15,0-1 0-15,-1 0 544 0,0-2 96 0,0 2 32 16,-1 0 0-16,1-1-480 0,-1-2-112 0,-1 2-16 0,-1 1 0 15,1-4-256-15,-2 1 160 0,0 0-160 0,1-1 128 16,-2 0-128-16,1 0 0 0,-2 0 0 16,2 1 0-16,-2-1 0 0,0 0-176 0,0 0 176 0,-1 0-128 0,0 0 128 0,1 1 0 15,-1 0 0 1,-2-1 0-16,1-2 0 0,0 1 0 0,-1 1 0 0,-2-2 0 0,-1-1 0 16,0 1 144-16,-1-1-144 0,-1-1 160 0,-1 2-160 0,-2-4 192 15,1 2-192-15,-2-2 192 16,-2 0-608-16,0-2-112 0,-2-1-32 0,1 0 0 15,0-4-912-15,0 1-192 0,2-1-48 16,-1-4-14096-16</inkml:trace>
  <inkml:trace contextRef="#ctx0" brushRef="#br1" timeOffset="44348.05">14443 8649 911 0,'-1'3'0'0,"-1"-3"0"0,1-1 0 0,0 5 0 0,1-2 8768 0,0-1 1680 0,2 4 336 0,1 0 64 0,1 4-9648 0,2 3-1936 0,4 4-384 0,5 7-80 0,3 1-16 0,2 5 0 0,2 1 0 0,-1 7 0 16,0 3 368-16,-1 5 64 0,0 6 16 0,-2-1 0 16,-2 0-1248-16,-1-2-240 0,-2-6-48 0,-2-2-16 0,-3-6 1872 0,-3-5 448 15,-1-3 0-15,-4-4 0 0,-1-3 1520 0,-3-3 352 16,-1 2 80-16,-4-2 16 15,1 0-384-15,-3-1-80 0,-2 2-16 0,0 0 0 32,-2 1-1712-32,-1-2-352 0</inkml:trace>
  <inkml:trace contextRef="#ctx0" brushRef="#br1" timeOffset="45099.77">15323 8044 21183 0,'-5'-3'1888'0,"2"1"-1504"16,0 1-384-16,1 1 0 0,1 1 4336 0,1 1 784 0,0 1 176 15,1-2 16-15,-1 5-4560 0,1 3-928 16,1 3-176-16,2 2-32 15,2 4-176-15,3 1-16 0,1 3-16 0,1 1 0 0,4-1 592 16,1 0 0-16,1-2 0 0,2 1 0 0,-2-3 288 0,0 0-32 0,-1-2 0 0,-1-1 0 16,0-3 160-16,-4-2 32 0,0 0 0 0,-1-2 0 0,-1-1-64 0,-2-4 0 15,0 4 0-15,-1-5 0 0,0-1-208 0,0-1-48 16,0 0-128 0,0-1 192-16,1-1-192 0,0-1 0 15,1-1 128-15,0 1-128 0,3-4 0 0,-1 1 144 16,3 3-144-16,-2-4 128 0,1 1-128 0,-1 4-224 0,0-2 48 15,0 4 16-15,-1 4-176 0,-1 2-48 16,-3 0 0-16,0 3 0 0,-1 1 48 0,0 0 0 0,-1 2 0 16,0 0 0-16,-1 1 336 0,0-3 0 0,1-1 0 0,-2-2 0 0,2 0 256 0,1-2-16 0,0-1-16 15,0-2 0-15,2-2 224 0,-1-2 32 0,0-1 16 16,3-1 0-16,1-3-224 16,1-2-32-16,3 0-16 0,0-4 0 0,3 1 32 0,-1-2 0 0,1-1 0 15,-1 2 0-15,1-2-256 16,-1 1 144-16,2-1-144 0,-3 2 128 0,1 2-128 15,-3 1-176-15,1 2 48 0,-3 2 0 16,-1 4-224-16,0-2-32 0,-3 2-16 0,2 2 0 16,-3 0 400-16,1 0 0 0,0 0 0 0,-2 0 0 0,0 0 0 0,1 0 0 0,0-3 0 0,0 2 128 15,-1-2 128 1,1 1 48-16,0-3 0 0,1 0 0 0,0-1 80 16,2-2 32-16,-1-1 0 0,0-4 0 0,0 1-160 0,1-4-16 0,0 1-16 15,-1-1 0-15,0 0-224 0,-1-3 0 0,2-1 0 16,-1-4 0-16,1-2 0 0,-1 1 0 0,-1-3-208 0,0 2 64 15,1 1-320-15,-1-1-64 0,-1 2-16 0,-1 2 0 16,2 5-320-16,-3-1-64 0,1 7-16 0,-1-1-11120 16,1 3-2224-1</inkml:trace>
  <inkml:trace contextRef="#ctx0" brushRef="#br1" timeOffset="46524.75">18000 8610 43311 0,'-3'0'3840'0,"-1"1"-3072"16,2 1-608-16,2 1-160 0,1-1-368 0,1 3-96 0,1-2-32 0,-1 6 0 0,3 2-464 0,3 6-80 0,4 6-32 16,3-1 0-16,1 4 1072 0,1 0 304 0,2 1 16 0,-2 5 0 0,2 0-704 0,-2 8-144 0,-1 2-32 0,-1 6 0 0,-2 4-144 0,-3 3-48 0,-2-2 0 0,-6 1 0 15,-3-6-464-15,-4-3-80 0,-2-8-32 0,-5-6 0 0,0-8 784 0,-1-2 160 16,-4-2 16-16,-2-3 16 0,-5 1 2112 0,-4 1 416 16,-3-6 96-16,-3 2 16 0,-1-4-1648 0,-1-2-336 15,1-4-64-15,0-2-16592 0</inkml:trace>
  <inkml:trace contextRef="#ctx0" brushRef="#br1" timeOffset="47367.16">19282 7997 28559 0,'1'-4'2544'0,"-1"-1"-2032"0,-1 2-512 0,1 0 0 0,0 2 1952 0,0 1 288 0,0 1 64 0,0-1 16 0,0 0-3056 0,0 0-608 0,-2 3-128 0,2-3-32 0,0 0 1504 0,0 0 384 0,-6 28 48 0,2-14 0 0,2 7-144 0,-2 1-32 0,1 3 0 0,-1 1 0 0,1 2 96 0,1 0 16 16,-1-3 0-16,2 1 0 0,2-5 336 0,-1-1 80 31,3-1 16-31,-1-6 0 0,1-1-336 0,-1-3-64 16,2-3-16-16,0-2 0 0,-1 0-96 0,1-4-32 0,1 0 0 0,1-4 0 0,2 0 64 0,0-2 16 31,2-3 0-31,3 1 0 0,0 0-208 0,1-1-128 0,2-3 128 15,-1 2-128-15,0 1 0 0,1-1-128 0,1 0 0 0,3-3 0 0,0 4-64 0,1 2 0 16,-3 1 0-16,-1 4 0 0,-4 2-32 0,-1 0-16 0,0 6 0 16,1 3 0-16,-3 2 240 0,-2 4 0 0,1-2 192 0,-2 4-192 31,2-3 144-31,-3 2-144 0,2-1 0 0,-1-3 144 0,1-2-16 0,-1 0 0 16,2-1 0-16,1-2 0 15,-1-1 64-15,1-3 16 0,1-2 0 0,1-1 0 16,1-1 32-16,0-2 0 0,1 0 0 0,2-4 0 0,1 1 16 0,-1-2 16 0,2 1 0 15,-1 0 0-15,2 1-64 0,-2 2-16 0,-1-2 0 0,-2 3 0 0,0 1-192 16,-3 1-160 0,-1 1 32-16,-3 1 0 0,0 1 0 0,0 1 0 0,-1-2 0 0,0 4 0 15,0-4 128-15,0 2 0 0,1-1 0 16,0-2 0-16,0 2 0 0,2-2 176 16,1-2-48-16,0 0 0 0,2-2 0 0,-1-2 0 0,2-3 0 0,-1-1 0 15,-1 1 80 1,0-4 16-16,0-3 0 0,1-2 0 0,-3-2-224 0,1-4 0 15,-1-2 0-15,0-2 0 0,-2-4-192 0,-1-3 32 16,0-2 0-16,-2 1 0 16,0 1-224-16,-2 1-64 0,1 5 0 0,-2 3 0 15,-1 8-304-15,0 2-64 0,-1 5-16 0,-2 3-11312 0,1 2-2256 16</inkml:trace>
  <inkml:trace contextRef="#ctx0" brushRef="#br1" timeOffset="48973.78">20690 7065 38703 0,'5'-9'3440'0,"0"5"-2752"0,0 2-560 0,0 2-128 0,-3 2-336 0,3-2-112 0,5 0 0 0,5 0-16 0,10 3 112 0,8 3 32 0,9 6 0 0,6 8 0 0,4 8 320 16,4 7 0-16,2 6 128 0,-2 10-128 0,-4-1 256 0,1 11-16 0,-4 8-16 0,3 8 0 16,3 8 272-16,-1-1 48 0,-1-5 16 0,-3-2 0 0,-3 6-112 0,-5 1-32 15,-7-1 0-15,-5-5 0 16,-6-12 80-16,-5-9 16 0,-1-6 0 15,-6-9 0-15,-1-1 256 0,-2 0 48 0,-3-1 16 0,-2 1 0 16,-2-2-416-16,0-4-80 0,-4 3-16 0,-1-10 0 16,-2 0-320-16,-2-3-288 15,-1-1 48-15,-3-1-20192 0</inkml:trace>
  <inkml:trace contextRef="#ctx0" brushRef="#br1" timeOffset="70598.42">3372 11572 911 0,'-1'4'0'0,"0"-4"0"0,-2-3 0 0,2 3 0 0,1 0 6992 0,0 0 1328 0,1 3 256 0,0-3 48 0,1 2-5904 0,0-1-1184 0,3 6-224 16,2-4-48-16,3 3-1616 0,1 1-320 0,4 1-64 0,1-2-16 16,4 2-272-16,1-3-64 0,1-2-16 0,1 1 0 15,1 0 368-15,2-2 80 16,2-2 16-16,-2 0 0 0,0 0 1088 0,2-3 240 0,3 0 32 15,1-1 16-15,0 1 256 0,3-3 48 0,-1 1 16 0,2-2 0 16,-1 3-688-16,-3-3-144 16,0 1-32-16,-3 0 0 0,-3 4-448 0,-3-1-80 0,-2 2-32 0,-2 1-9680 0,-1 0-1952 0</inkml:trace>
  <inkml:trace contextRef="#ctx0" brushRef="#br1" timeOffset="71092.5">3519 11885 28559 0,'1'-5'2544'0,"-2"4"-2032"0,1-2-512 0,0 3 0 0,0 0 3008 16,1 0 496-16,1 0 96 0,0 0 32 0,2-2-3296 0,2 2-656 0,1-2-128 0,3 2-16 0,2-2 128 0,1-1 16 0,2 2 16 0,0-2 0 0,2 0 736 0,3 1 144 0,1 0 16 0,4-3 16 0,2 4-192 0,5-1-32 0,5-2-16 0,4 4 0 0,2-3-96 0,2 3-16 0,2 0 0 0,-2 0 0 0,1 0-256 0,-1 0-192 0,2 0 16 0,2 0 16 0,6 0-160 0,3 0-16 16,5 3-16-16,4 1-18272 0</inkml:trace>
  <inkml:trace contextRef="#ctx0" brushRef="#br2" timeOffset="81834.17">5276 9514 42383 0,'-5'1'3776'0,"2"2"-3024"0,0-1-608 0,2 2-144 0,0-1-1472 0,0 0-320 0,-3 1-64 0,-1 5 0 15,-1 1 960-15,0 2 208 0,1 4 48 0,0 0 0 0,2 0 640 0,2 3 272 0,1-1-16 0,1 1 0 0,2 3-256 0,-1 2-144 0,2 0 16 0,-2 5 0 0,0-5-192 0,-2 1-16 0,-3 1-16 0,-3 0 0 0,-2 5 0 0,-1-1 0 0,-5 3 0 0,0-1 0 0,1 0-784 0,-1-3-144 0,1-2-48 0,-2-3 0 0,2-3-336 0,1-5-64 16</inkml:trace>
  <inkml:trace contextRef="#ctx0" brushRef="#br2" timeOffset="82030.43">5093 9874 50687 0,'4'-2'2240'0,"-1"-2"464"0,-1 1-2160 0,0 0-544 0,1 0 0 16,1 3 0 0,2-3-928-16,4-2-288 0,6-2-64 0,7-3-16 15,9 1 16-15,7-5 0 0,3 2 0 0,0-1 0 16,-1 7 304-16,-5 0 64 0,-3 0 16 0,-5 6 0 16,-5-3-1792-16,-6 6-368 0</inkml:trace>
  <inkml:trace contextRef="#ctx0" brushRef="#br2" timeOffset="82825.83">5739 9407 25791 0,'-1'0'2304'15,"-2"0"-1856"-15,1 1-448 0,-1 1 0 0,2 1 3200 0,1 1 560 0,-1-2 96 0,-1 5 32 0,0 6-4240 0,-3 2-848 0,0 8-160 0,0 4-48 0,0 2 64 16,0-1 16-16,0 4 0 0,0 0 0 0,0 1 752 0,2 0 128 0,-1-1 48 0,-1 0 0 0,3-1 192 16,-1-6 32-16,-1-3 16 0,1 1 0 0,-1-1 1248 0,0 0 240 0,-1-3 48 0,0-2 16 15,0 0 208-15,-1-3 32 16,0-2 16-16,1-2 0 0,1-1-816 0,1-6-144 16,0 0-48-16,1-3 0 0,-1-3-384 0,2-3-96 15,1 0-16-15,0-4 0 0,0-2-432 0,3-4-96 0,-1 1 0 16,0-2-16-16,3 2 0 0,0-1 0 0,2 1 0 0,0 1 0 15,0 4 400-15,2 2 0 0,0 1 0 0,-1 4 128 16,1-1 256-16,0 4 48 0,1 0 16 0,2 0 0 0,2 4-128 0,2-2-32 16,3 4 0-16,1-1 0 15,-3 2-288-15,1-1 128 0,0 2-128 0,2 0 0 0,0 0 0 0,-2 2 0 16,0 0 0-16,-2 1 0 16,0 2 0-16,-2-2 0 0,-2-2 0 15,-1 3 0-15,-1-2 0 0,1 0 0 0,-1 2 0 0,-1 0 0 16,-1 1 144-16,1-1-144 0,-3-2 0 15,1 0 144-15,0-1-144 0,-1-2 0 0,-1 2 0 0,0-3 0 16,-2-2-656-16,1-1-16 0,0 2 0 0,0-5-17264 16</inkml:trace>
  <inkml:trace contextRef="#ctx0" brushRef="#br2" timeOffset="83222.87">6221 10005 42383 0,'0'0'1872'0,"-1"-1"400"0,0-2-1824 0,-1 3-448 16,2-2 0-16,2 1 0 0,-1 1 0 0,0-3 0 0,3 0 0 0,1 0 0 31,2-4-1984-31,3 0-320 0,2-1-80 0,1-2-16 0,2 0 1392 0,1 1 288 0,1-1 48 0,2-2 16 16,0 2-592-16,1 0-112 0,0-1-32 0,-2 4 0 31,0-3 784-31,-3 1 160 0,-2 3 16 0,-3-3 16 0,-1 4 1552 0,-4-1 304 0,-3 0 64 0,-2 0 16 15,-1 0 240-15,-4 2 48 16,-2-1 16-16,-3 1 0 0,-1 1-912 0,-4-2-176 16,-1 3-32-16,-3 0-16 0,-2 4-688 0,-2 0 0 0,-1 3 0 15,-1 2-176-15,1 3-208 0,-2 2-64 0,0 3 0 0,3 1 0 16,2 3 208-16,4-1 48 16,5 2 0-16,1-1 0 0,3-1 544 15,1 2 112-15,2 0 32 0,1 2 0 0,2-1-80 0,2-2-16 16,0 0 0-16,2 0 0 0,2-5-160 0,1 0-48 15,2-1 0-15,2-3 0 0,1 0 112 0,2-2 16 0,3-2 0 16,3 1 0-16,2-3-320 0,1-2 0 0,4-1 0 0,2-2 0 0,3-1-624 16,1-1-80-16,1-1 0 0,0-2-17040 0</inkml:trace>
  <inkml:trace contextRef="#ctx0" brushRef="#br2" timeOffset="84134.42">9125 9935 23951 0,'-2'-3'2128'16,"0"-1"-1696"-16,1 4-432 0,-1-2 0 0,2 2 1840 0,-1-1 272 0,0-2 64 0,-2 0 16 0,0-4-2032 0,-2-1-416 0,0 0-64 0,0 0-32 0,1 1 544 0,-1-1 128 0,0 3 0 0,2-4 16 0,-2 3-752 0,1-1-160 0,-1 0-16 0,1 2-16 0,-1 2-352 16,0-3-80-16,-2 2-16 0,-1 1 0 0,0 2 1056 0,-3 0 384 0,0 1-16 0,-4 1 0 15,0 0 608-15,-1 3 128 0,-1 1 32 0,-2 1 0 0,3 0-48 0,-4 4 0 32,-1 0 0-32,1 5 0 0,1 1-448 0,0 4-80 0,3 2-32 15,0 3 0-15,2 0-320 0,3 3-64 0,1 2-16 0,3-2 0 16,1 1-416-16,1-5-96 0,2-1 0 0,2-4-16 15,1-1-208-15,1-5-32 0,0-4-16 0,3-2 0 0,0 0 320 0,1-5 64 16,0-2 16-16,1 0 0 0,0-2 736 0,1-5 160 16,2 0 16-16,1-2 16 15,0-1 208-15,1 1 32 0,1-4 16 0,3-3 0 16,4-2-256-16,4-7-48 0,3-4-16 0,3 1 0 0,2-4-352 16,-2-3-64-1,-1 4 0-15,-4 2-16 0,-1 0-176 0,-2-2 0 0,-3 3 0 0,-1-1-176 0,-3 1 176 0,0-1-192 0,-3 3 192 0,-3 4-192 16,1 1 0-16,-3-1 0 0,2-4 0 0,-3 1 0 15,0-1 192-15,-3 2 192 0,0 1-32 0,0 1-16 16,-2 3 0-16,-2 3 0 0,2 2 0 0,-1 2 0 16,0 4-144-16,0 2-144 0,0-2 144 0,1 6-208 31,-2-2-992-31,2 4-192 0,-1 0-32 16,1 0-15232-16</inkml:trace>
  <inkml:trace contextRef="#ctx0" brushRef="#br2" timeOffset="84555.4">9535 9856 40543 0,'-5'-3'1792'0,"-1"3"384"0,0-2-1744 31,1 2-432-31,1 2 0 0,2-2 0 0,-1 3-960 0,-2-3-288 0,-2 3-48 0,-4 1-16 0,-3 2-2208 0,0 3-448 0,0 1-96 0,0 0-16 0,-1 4 3568 0,0 0 720 0,0 2 144 0,2 0 32 0,1 1-720 0,-1 0-144 0,2 1-32 0,0-2 0 0,2 1 1216 0,2-2 224 0,2-2 48 0,2-1 16 0,3-2 1040 0,2-3 208 0,3 2 32 0,0 0 16 0,3-6-1104 0,2 4-224 0,2-4-32 0,5 0-16 15,0 0-752-15,1-3-160 0,2 0 0 0,0-3 0 16,2-2-768-16,0-3-128 0,1-2 0 0,-2-1-16 16,-5 1 528-16,0-3 128 0,0-3 0 0,-2-3 16 15,-2 1 1152-15,-3-5 240 0,-2 1 32 0,-2 0 16 0,-1 3-144 16,-3-3-32-16,-1 2 0 0,0-2 0 0,-3 1-496 0,0 5-96 16,-1 0-32-16,-1 1 0 0,0 3-400 0,-1 4 0 15,0 2 128-15,0 0-128 16,-1 3-384-16,-1 3-96 0,-1 3-32 0,-1-1 0 15,0 5-2352-15,-1-3-464 0</inkml:trace>
  <inkml:trace contextRef="#ctx0" brushRef="#br2" timeOffset="85179.71">10253 9900 38703 0,'-2'-6'1712'0,"0"0"352"0,-2-1-1648 0,0 4-416 16,0-1 0-16,2 3 0 0,-2 0 528 0,-2-3 32 15,-5 1 0-15,-4 0 0 16,-2-2-2384-16,-3 4-480 0,-1 4-80 0,1 0-32 15,2 3 560-15,0 0 96 16,2 1 32-16,0 2 0 0,1-1-64 0,0 0 0 0,2 5 0 0,1-4 0 16,-1 4 400-16,3-1 80 0,2 2 16 0,0-2 0 0,1 2 2192 0,1 3 448 0,-1-1 96 0,4 0 16 15,-1-2 1168-15,4-2 224 0,0 1 48 0,4-1 16 16,2-2-1264 0,4-2-256-16,1-1-48 0,2-1-16 0,5-5-1472 0,0 2-304 0,2-7-48 0,0 1-16 31,1-3-736-31,-1-4-160 0,0-2-16 15,-1-3-16-15,-1-1 992 0,-1-3 192 0,-2 0 32 0,-2-1 16 0,-2-1 912 16,-1-1 192-16,-2 2 48 0,-3-2 0 0,1 1 288 0,-2 1 64 0,-1 4 16 0,1-3 0 16,0 4-464-16,-1 2-80 0,2-2-32 0,-1 4 0 0,1 2-304 0,-1 5-64 15,0 2-16-15,-1 2 0 16,1 4-592-16,0 2-112 0,-1 2-32 0,0 2 0 0,-1 0 80 0,1 5 16 16,-2 1 0-16,1 3 0 15,1 3-304-15,-2 0-64 0,3 0-16 0,-2 1 0 16,1-3-224-16,-1 4-64 0,3 5 0 0,0 2 0 31,0-2 384-31,0 5 80 0,-1-5 16 0,0 2 0 0,-3-1 800 0,-1-2 144 0,-1-3 48 0,-4 0 0 16,-2-3 1184-16,0 0 240 0,-4-2 48 0,-3 1 16 15,-2 1-1040-15,-1 1-192 0,-2-4-64 0,1 2 0 16,-3-2-704-16,-2 1 0 0,1-5 0 0,0-2 0 0,0 0-512 0,-3-3-64 16,-1-1 0-16,-2 0 0 0,-2-3-416 0,-2-2-96 0,-2-2 0 15,0-5-16 1,-1 0-240-16,-1-3-32 0,-1 0-16 0,0-4-12656 15</inkml:trace>
  <inkml:trace contextRef="#ctx0" brushRef="#br2" timeOffset="86731.37">12593 9831 21183 0,'3'-4'1888'0,"-1"2"-1504"0,-1 2-384 0,-1 0 0 0,0 0-736 0,1 0-224 0,2-3-32 0,-1 2-16 0,2-2-880 0,0 2-176 0,1-1-48 0,-2 2 0 0,1-3 1088 0,-1 2 224 0,0-1 32 0,1-1 16 0,0 2 912 0,-1-5 176 0,0 1 48 0,-2 0 0 0,0 0 1424 0,-2-1 304 0,0-1 48 0,-3 1 16 16,1 0 400-16,-5 1 96 0,1-1 16 0,-4 0 0 0,-3 3-832 0,-1 0-144 0,-2 4-48 0,-4 1 0 0,-1 2-1664 0,-6 5-448 0,1-2-48 0,-3 4 0 0,2 3-400 0,0 1-96 0,2-2-16 0,-2 6 0 0,1 1 176 0,1 2 48 0,3 1 0 0,3 0 0 0,4-1 656 0,1 0 128 0,4 0 0 15,2-3 0-15,2 1 1008 0,2-4 144 0,1 2 48 16,2-2 0-16,2-3-608 0,0-1-112 0,1-2-32 16,1-4 0-16,2 0-144 0,1-3-48 15,4-2 0-15,2-2 0 0,2-2 640 0,4 0 112 0,1-6 16 16,2 0 16-16,3-2-464 0,2-1-112 0,1-3-16 0,1 1 0 16,3-2-576-16,0-2-128 0,-2 2-32 15,-1-3 0-15,-2 1 64 0,-3 2 16 0,-3-1 0 16,-3-1 0-16,-3 2 208 0,-3 0 0 15,-2 0 0-15,-3 0 160 0,-2 1 368 0,-1 0 80 0,-2 4 16 0,-2-2 0 16,1 5-240-16,-1 0-64 0,1 3 0 0,-1 4 0 0,0-1-128 16,-1 2-16-16,2 2-16 0,0-1 0 15,0 4 160-15,1-1 16 0,1 0 16 0,0 2 0 0,-1-6 16 16,0 0 0-16,14 25 0 16,-8-13 0-16,1 0-80 0,2 5-16 0,0-1 0 0,0 2 0 15,1 4-64-15,0 1-16 0,0-1 0 0,0 0 0 16,0 0-64-16,0-2-128 0,-1 1 176 0,-1-1-176 15,0-1 128-15,-1-5-128 0,-1 2 0 0,0-2 0 16,1 1-176-16,-1-4-80 0,1 0-32 16,1-1 0-16,-1-3-464 15,2 0-80-15,-1-1-32 0,2-1 0 0,1 1-2080 16,2-2-400-16</inkml:trace>
  <inkml:trace contextRef="#ctx0" brushRef="#br2" timeOffset="87557.11">13127 9561 6447 0,'0'-6'576'0,"0"0"-576"0,0 3 0 0,0 0 0 0,0 0 5312 0,0 3 960 0,1 0 192 16,2 0 48-16,-1-2-3952 0,3 2-768 0,2 2-176 0,0 1-16 0,2 3-1088 0,-1 4-192 0,2 0-64 0,1 4 0 0,-1 3 224 15,-1-1 32-15,1 2 16 0,-2 4 0 0,2-2-64 0,-2 5-16 0,-2 0 0 0,-1-2 0 16,-1 4-176-16,-3-1-32 0,-2-3-16 0,-2 1 0 0,1 0-224 0,-3 3 176 16,0 1-176-16,-1 1 160 0,1-1-160 15,-2 4 0-15,1-1 144 0,1 2-144 0,0-3 0 0,0-1 0 16,2 1 0-16,-1-3 0 0,0-1 0 0,3-4-208 16,1-2 16-16,1-3 16 15,0-6-1200-15,3-2-240 0,0 0-48 0,0-6-16 16,-1 0-1440-16,2-6-272 0</inkml:trace>
  <inkml:trace contextRef="#ctx0" brushRef="#br2" timeOffset="88044.3">12952 9851 17503 0,'-5'2'1552'0,"0"-2"-1232"0,1 0-320 0,2 0 0 0,2 3 1792 0,-3-3 288 0,1 0 64 0,-3 1 16 0,-2 1-624 0,4-2-112 0,0 3-16 0,5-3-16 0,4 0 480 0,2-3 112 0,6 1 0 0,1 1 16 0,5-2-1184 0,3-1-240 0,3 2-64 0,3-1 0 0,0 2-512 0,0-3-320 0,-1 2 32 0,1-2 16 0,-4-1 272 0,3 2-128 0,-1-1 128 0,3 0 0 15,-2 2-432-15,-2-4 32 0,0 2 0 16,-1 1 0 0,-2-3-2080-16,-2 2-400 0,-1-1-96 15,-4 1-16-15,-1-3-880 0,-3 2-176 0,-2 2-48 0,-1-3-3344 16</inkml:trace>
  <inkml:trace contextRef="#ctx0" brushRef="#br2" timeOffset="88527">13566 10026 21183 0,'10'-5'1888'0,"-4"1"-1504"0,0 2-384 0,-2 1 0 0,0 1 3712 0,0-3 688 15,1 2 128-15,3 1 16 16,6-5-4752-16,3 1-960 0,7-2-192 0,-1 0-48 15,1-4 736-15,-3 4 144 0,1-4 16 0,-1 0 16 16,0-1-96-16,-1 1-32 0,-2 0 0 0,-2-2 0 0,-1 2 624 0,-1-2 0 16,-2 2 144-16,-1-3-16 0,-2 4 976 0,-2-4 208 0,-2 3 32 0,-2-2 16 15,-2 2-528-15,-2-1-96 16,-3 1-32-16,-1 3 0 0,-1-2-704 0,-3 0 0 16,-2 2-192-16,0 3 32 0,-3-2 560 0,0 3 112 15,-3 3 32-15,0 3 0 0,-1 1-160 0,-1 2-16 0,1 1-16 16,-1 4 0-16,2 3-192 0,1 2-32 0,0 3-128 15,1-1 192-15,0 2-48 0,1 2-16 0,2 3 0 0,0 0 0 16,2 1 128-16,1 2 0 0,-1 4 16 16,3 3 0-16,2-1-80 0,1 0-32 0,4-2 0 15,1-4 0-15,5-3 16 0,3-1 0 16,5-3 0-16,2-4 0 16,5-2-176-16,3-3 128 0,5-6-128 0,7-2 128 15,5-1-320-15,7-3-80 0,10-3-16 0,6 1-18240 0</inkml:trace>
  <inkml:trace contextRef="#ctx0" brushRef="#br2" timeOffset="89589.95">15997 9492 35935 0,'3'0'3200'0,"-1"0"-2560"0,-1 1-512 0,-1 2-128 0,2-1 768 0,-1 2 144 0,1 2 32 0,1 0 0 0,2 7-2960 0,1 0-592 0,-1 2-112 0,-1-1-32 0,-1 0-832 0,1-4-160 0,-1 0-32 0,-1-1-16 0,-1-3 2992 15,3-2-1616-15,2-4 3248 0,-1 0-672 0,3 0-160 0,-4 0 0 16,1 0 0-16,-2 0 0 0,-1 0-160 0,0-3 160 15,-1 6 3648-15,-1-3 800 0,-1 0 160 0,-2 3 48 16,2 0-1920-16,-2-3-384 0,3 0-80 0,0 0-16 0,0 0-1168 0,0 0-224 16,0 0-48-16,0 0-16 0,0 0-416 0,-13 16-64 15,13-16-32-15,0 0 16 0,0 0-304 0,0-2 0 16,0 0 0-16,0 0-144 0,0-1 144 0,0 2-208 16,-1-1 80-16,-1-2 128 0,1 1-192 0,1 3 192 15,0 0-160-15,0 0 160 0,0 0 0 0,0 0 0 16,0 0 176-16,0 0-48 0,-21-2-128 0,16 7 128 15,-1-1-128-15,0 2 128 0,0 0-128 0,1 1 0 16,-2 5-192-16,3-3 192 0,0 1-208 0,0 0 80 16,3 1 128-16,0-1-208 0,1 0 208 0,0-2-176 15,2 3 176-15,-1-1-160 0,2-3 160 0,-1 4 0 0,1 2 0 0,-1-2 0 16,1 6 128-16,-1 0-128 0,-1 4 0 16,-2 4 0-16,0 2 0 0,-2 7 0 15,0 4 0-15,-2 3 0 0,0 1 128 0,-3 2-128 16,1 0 0-16,0-4 144 0,-1-5-16 0,1-3 0 15,2-6 0-15,-1-1 0 0,2-5-128 0,-1-3 0 0,2-1 0 0,0-4 0 16,0-2-576-16,1-3-160 0,-2-4-32 16,0 0-11456-16,-1-3-2288 0</inkml:trace>
  <inkml:trace contextRef="#ctx0" brushRef="#br2" timeOffset="89791.13">15694 10011 42383 0,'2'-7'1872'0,"-1"2"400"0,0 1-1824 0,1 1-448 0,2 0 0 0,0-1 0 0,2 4 0 0,4-6 0 0,6 0 0 0,9-6 0 0,7-2 0 0,8-1-208 0,7-1 32 0,1-2 16 15,4-1-224-15,-2 2-64 0,-1-2 0 0,-4 1-17664 0</inkml:trace>
  <inkml:trace contextRef="#ctx0" brushRef="#br2" timeOffset="90285.92">16619 9379 42383 0,'0'-1'1872'0,"-1"1"400"0,0 1-1824 0,1 2-448 0,-1 1 0 0,1 1 0 0,0-2-576 0,0 7-224 0,-2 3-32 0,0 6-16 16,1 9 160-16,-2 0 48 0,1 4 0 0,0 0 0 0,0 3 640 0,1-1 0 16,-1 1 176-16,1-3-48 15,0 2-128-15,1-2 0 0,-1-3 0 0,1 0 0 16,-1-1 208-16,-1 0 16 0,2-4 0 0,-2 2 0 16,1-1 176-16,-2-3 48 0,-1-2 0 15,2-4 0-15,-1-1-96 0,1-5-16 0,-1 0 0 16,1-4 0-16,1-2-128 0,0-2-16 0,1-2-16 0,-2 0 0 15,4-2-48-15,-1-2 0 0,1 0 0 0,1-2 0 0,2 0 0 0,0-3 0 0,2 2 0 16,0-2 0-16,1 2 32 0,-1 1 0 16,1 1 0-16,0 0 0 0,0 2-160 0,0-1 0 15,1 2 144-15,0 2-144 0,-1 0 0 0,1 0 0 16,-2 0 0-16,1 0 0 0,-1-2 128 0,1 2-128 0,-1 0 160 0,-1 0-160 16,1 0 176-16,-1 0-176 0,-1 2 192 0,0-2-192 15,1 2 0-15,-1-2 0 0,1 2 0 0,1 0 0 0,2 2 0 16,0 0 0-16,1 2 0 0,-1 2 0 0,3-1 0 0,-3 2 128 31,3 1-128-31,-3 2 0 0,1 1 240 0,-1-1-64 0,0 5-16 16,-1-3 0-16,0 2-32 0,-1 2 0 15,1 0 0-15,-3 1 0 0,1-1-128 16,-1-1-272-16,0-1 64 0,0-2 16 16,-3 0-240-16,-1-5-32 0,1-2-16 0,-2-2 0 15,1 0-128-15,-1-3-32 0,0 1 0 0,0-3 0 16,0-3-1952-16,-1 0-400 0</inkml:trace>
  <inkml:trace contextRef="#ctx0" brushRef="#br2" timeOffset="90712.12">17144 10089 41471 0,'4'-5'1840'0,"-1"2"368"0,-1-1-1760 0,1 1-448 0,-1 1 0 0,1 1 0 0,-1-2-256 0,3-1-144 0,4 1-32 0,2-6 0 0,4-1-912 0,0 0-176 0,2 2-32 0,-1-2-16 0,-1 1 1072 16,1 2 224-16,-1 1 32 0,-2-1 16 16,1 1-688-16,-2 0-144 0,1 0-32 0,-1-4 0 0,-1 4 1088 0,-1-4 144 15,-1-1 64-15,-3 1 16 0,-1-3 800 0,-3 2 144 16,0-1 48-16,-5 1 0 0,0 1-208 0,-5 3-48 15,-3-2 0-15,-3 5 0 0,-2 0-592 0,-1 4-128 16,-3 2-32-16,0 3 0 0,-1 2-80 16,0 3-128-16,2 1 176 0,-1 3-176 0,2-4 192 15,2 2-192-15,4-3 192 0,-2 0-192 16,3 4 128-16,0 0-128 0,1 2 0 0,2 1 0 16,1 0 128-16,5 0-128 0,1 6 192 0,2-3-192 0,3 4 304 15,2 1-48-15,3-1-16 0,2 0 0 0,1 1 144 0,4-2 16 0,1 0 16 16,3-3 0-16,4-2-416 15,3-2 0-15,4-5 0 0,5-4 0 16,3-2-384-16,5-2-176 16,4-2-16-16,1-4-17680 0</inkml:trace>
  <inkml:trace contextRef="#ctx0" brushRef="#br2" timeOffset="91317.53">19160 9583 43311 0,'3'0'1920'0,"-3"-4"384"16,0 0-1840-16,1 1-464 0,0 2 0 0,3 1 0 0,1 0-496 0,2-2-192 0,5-5-32 0,5 4-16 0,4-3-1184 0,6-1-224 0,4 1-48 0,2-1-16 0,3 1 2208 0,1-1 192 0,2 1 176 0,-1 0 16 0,2 0-512 0,-1 0-128 0,-1-1 0 15,-3 1-16-15,-4 3 1504 0,-5 0 304 0,-3 2 64 0,-2-2 16 0,-1 3-912 0,-4 0-176 32,0 0-32-32,-1 3-16 0,-2-3-320 0,-1 4-160 0,-2-3 160 0,-1 4-160 15,-2-2 0-15,-3 4 0 0,-3 1-128 0,-2 3 128 16,-3 2-448-16,-5-1 0 0,-4 7 16 0,-5-3 0 16,2 0-80-16,-6 5-32 0,-8 1 0 0,-8 2 0 0,-4 3 288 0,-6-1 48 0,-5-1 16 0,-3-2 0 15,2 1 192-15,0-5 0 16,4 1 0-16,5-1 0 0,8-1 480 15,6-4-16-15,8-2 0 16,3 1 0-16,6-5 176 0,4 0 48 0,4-3 0 0,2 1 0 16,4-5-480-16,3 1-80 0,1 2-128 0,3-1 176 0,2-2-176 0,2 1 0 0,1 1 0 0,4 1 0 15,3-1-256-15,2 2 80 0,2 3 16 0,2 0 0 16,1-2-48-16,2 2-16 0,3 1 0 0,0-2 0 16,1 2-544-1,1 0-96-15,-4 0-32 16,-3-3 0-16,-1 1 192 15,-3-3 16-15,1 1 16 0,-4-1-9696 0,-1-1-1920 16</inkml:trace>
  <inkml:trace contextRef="#ctx0" brushRef="#br2" timeOffset="91953.77">20119 9727 17503 0,'-4'-1'1552'0,"2"1"-1232"16,0-3-320-16,1 3 0 0,1 0 1120 0,0-2 160 0,-1 0 48 0,-2 2 0 0,0-2-1328 0,-1 0-256 0,0 0-48 0,-1 2-16 0,-1 4 1744 0,0-2 352 0,-3 5 64 0,-1 0 16 0,-1 5-368 0,-2 2-64 16,-1 3-16-16,-1-1 0 0,0 1-816 15,2 1-160-15,-2-1-48 0,1 4 0 0,4-2 32 0,2-2 0 0,0 2 0 0,6-1 0 16,2-2-128-16,2 3-32 0,4-5 0 0,3 0 0 16,4-1-256-16,1-3 160 15,4 0-160-15,0-2 128 0,1 0 128 0,1-3 32 0,-1-2 0 0,1 0 0 16,-1-3-288-16,-1 0 0 0,1-5 0 15,-2 1 0-15,0-5 256 16,1 2-16-16,-2-3 0 0,1-2 0 0,-1-3 64 0,0 1 16 16,-1-2 0-16,1 0 0 0,-1-1-320 0,0 0 128 15,-2 0-128-15,0 3 0 0,-2-5 288 0,-2 3-48 16,-2-3-16-16,-3 1 0 0,-3 1-224 0,-2 1 0 0,-3-3 0 16,-3 0 0-16,-3 3 0 0,-1-2 0 15,-3-2 0-15,-1 1 0 0,-1 3 0 0,-1 0 0 16,-1 1 144-16,0 6-144 0,1-1 0 15,-1 4 0-15,1 1 0 0,0 1 0 0,2 3-368 0,0-2-48 0,0 3-16 0,3 0 0 16,-1 3-1344-16,2 0-272 0,3 1-48 0,1 2-13328 0</inkml:trace>
  <inkml:trace contextRef="#ctx0" brushRef="#br2" timeOffset="92445.11">20958 9654 23039 0,'-3'-3'2048'0,"-1"0"-1648"0,-1-1-400 0,1 0 0 0,2 4 4128 0,1 0 736 0,-1 0 160 0,-1-2 32 0,-2-1-4448 0,-4 2-880 0,0-1-176 0,-2 2-48 16,1 0-32-16,-2 3-16 0,1 2 0 0,-3 2 0 0,-1 0-784 0,1 3-144 0,-4 1-48 0,0 0 0 0,-1 1 880 0,-1 3 160 0,1 1 32 0,-2 3 16 15,0-2 1648-15,-2 2 320 0,2-1 64 0,-1 1 0 0,2-1-304 0,0-1-64 0,3 2-16 16,1 2 0-16,2-1-800 0,6 2-160 16,3 1-48-16,4-2 0 0,4-2-208 0,3 4 0 15,7-4 128-15,2 0-128 0,4 0 0 0,2-5-240 0,3-2 48 0,-2-1 16 0,3-5-144 16,0-1-48-16,-1-3 0 15,0-2 0-15,-1 0 64 0,0-2 16 0,0-3 0 16,1-1 0-16,-1-1 432 0,1-1 96 16,-1-5 16-16,1 0 0 0,-1 0 208 0,1-3 48 0,-1-2 16 0,-1-1 0 15,1 1-176-15,-1 0-32 0,-2-4-16 0,-2 4 0 16,1-3-112-16,-4 1 0 0,-3 0-16 0,-2 2 0 16,-1 1-176-16,-6 0 0 0,-2 4-192 15,-3-2 192-15,-4 1-288 0,-2 2 64 0,-1 2 16 16,-6 0 0-16,-4 1-96 0,-3-1-16 0,-4 2 0 0,-4 2 0 15,-1-1-736-15,-3 2-160 16,-6-3-16-16,-1 2-15664 0</inkml:trace>
  <inkml:trace contextRef="#ctx0" brushRef="#br1" timeOffset="101668.14">16812 8254 27647 0,'-5'-4'2448'0,"1"2"-1952"0,2 1-496 0,1 1 0 0,1 0 0 0,-1-3 0 0,-2 2 0 0,-2-4-160 0,-1 1 720 0,0 1 144 16,2 0 16-16,2-1 16 0,2 4 352 0,1 0 80 0,1 2 16 0,3 0 0 0,0 2-512 0,1 2-96 0,-1 3-32 0,0 1 0 15,-1 2-416-15,-2 4-128 0,-2-1 0 0,-3 5 0 16,-3-2 0-16,-4 4 0 0,-3 1 0 0,-3 1 0 16,-2 5 416-16,-3-3-32 0,-4 2 0 0,0-2 0 15,4-3 176-15,-1-1 16 0,0 0 16 0,1-1 0 0,3-5-64 16,6-3-16-16,5-5 0 0,3-3 0 0,5 0-176 15,4-5-32-15,4-2-16 0,5-2 0 0,5-5-288 0,5 2 128 16,3-4-128 0,2 1 0-16,4 0 0 0,1-2-224 0,2 2 16 15,1 0 0-15,0 0-64 0,-2 1-16 0,-2 3 0 16,-2 2 0-16,-1-1-64 0,-2 2-16 0,1 0 0 0,-5 2 0 0,0-2-16 0,-4 3-16 16,-4-1 0-16,-3 1 0 15,0 0-480-15,-3-2-80 0,0-1-32 0,-2 0 0 16,1-1-1792-16,0-2-352 0</inkml:trace>
  <inkml:trace contextRef="#ctx0" brushRef="#br1" timeOffset="101959.97">17251 8187 35007 0,'-6'-1'3120'0,"1"1"-2496"16,1 0-496-16,3 0-128 0,0 4 576 0,-2-3 80 0,-2 4 32 0,-2 1 0 16,-3 4-688-16,-1 2-304 15,2 5 32-15,2-1 0 0,1 5 912 0,0 1 192 0,1 0 48 0,0 4 0 0,-2 3-304 0,1 1-48 16,-2 3-16-16,-2 1 0 0,0 1-16 0,-4 3-16 16,1-1 0-16,-3-1 0 15,-1 1-128-15,-1-2-32 0,-2 1 0 0,-1 1 0 0,1-5-320 0,-1 3 0 16,0-1 0-16,-1-2 0 0,2 1 0 0,3-3 0 15,1 1 0-15,5-5-13120 16,5-1-2640 0</inkml:trace>
  <inkml:trace contextRef="#ctx0" brushRef="#br1" timeOffset="102885.93">20706 8269 37775 0,'4'-4'3360'0,"-2"-2"-2688"0,1 4-544 0,-1 2-128 0,1 0 0 0,0 0 128 16,5-4-128-16,2-1 128 0,2 0-1312 0,0 3-272 0,1-2-48 0,-5 1-16 0,0 6 1296 0,-4-2 224 0,-3 4 0 0,-4 0 192 0,1 4 304 0,-4-1 64 0,-2 3 16 0,-2 4 0 0,-1-1 528 0,-4 3 112 0,1 3 32 0,-5-2 0 0,0 5-624 0,0-1-128 0,-1 0-32 0,3-2 0 16,2-3-224-16,0-1-48 0,1 3-16 15,2-5 0-15,3-2-32 0,2-5 0 16,3 2 0-16,2-3 0 0,2-3-144 0,1 0 0 0,3-3 0 15,2-2 0-15,1 1 0 0,6-4-224 0,0 1 32 0,3-2 0 0,4-2-96 16,1 2-16-16,3 0 0 16,0 0 0-16,0 1 160 0,-1 4 144 0,-2-2-208 0,-1 6 80 0,-1-2-80 0,-3 4-16 15,-1 2 0-15,-2 3 0 0,0 3 0 0,-4 1 0 16,-1 2 0-16,-2 3 0 0,0 0 224 0,-3 0 0 16,-1 4 0-16,-1-5 0 0,-1 1 0 15,-1 0 160-15,-1-2 0 0,-2 1 0 16,0-2 16-16,-1-1 0 0,-1 1 0 0,0-2 0 0,-3-2 144 0,-1 3 16 15,0-4 16-15,-2 4 0 0,-1-3-224 16,-2 1-128-16,-1-1 128 0,-2 2-128 0,0-2 0 0,-1 2 0 16,-1-2-160-16,1 0 160 15,-1-3-576-15,0-3 0 0,2-2 0 0,-1-3 0 16,2-1-704-16,-2-1-160 0,2-3-32 0,1-2-14272 16</inkml:trace>
  <inkml:trace contextRef="#ctx0" brushRef="#br1" timeOffset="103060.82">20810 8338 44223 0,'-4'-6'3936'0,"1"2"-3152"0,1 2-624 0,2 2-160 15,2 0 832-15,0-3 144 0,2 2 32 0,3-5 0 16,7-3-1216-16,8-1-240 0,9 1-64 0,10-3 0 15,8 1 0-15,10-1 0 0,13-4 0 0,14-5-19424 0</inkml:trace>
  <inkml:trace contextRef="#ctx0" brushRef="#br0" timeOffset="108076.15">6896 6856 42383 0,'-10'-5'3776'0,"4"1"-3024"16,5 3-608-16,2 1-144 0,2 1-1024 0,-1-1-256 0,-2-1-32 0,1 1-16 0,1-3 528 15,1 6 96-15,1-3 32 0,-4 0 0 0,0 0 848 0,17 17 160 0,-10-8 48 0,0-3 0 0,0 1 384 16,1-1 96-16,0 3 16 0,0-5 0 0,0 2-96 0,4 0-16 0,-1 0 0 0,5-3 0 0,4 0-96 0,6-1-32 0,8-4 0 15,9-1 0-15,11-3-176 16,7-6-32-16,4 1-16 0,13-1 0 0,13 0-192 0,6-4-32 0,3 3-16 0,2-3 0 0,4 4-176 0,0 2 0 16,0-1 0-16,-4 3 0 0,-5 5 0 0,-3-4 0 0,0 5-160 0,-3-2 160 0,-2 2 0 0,-2-2 192 0,-1 0-16 0,3 2 0 0,1-1 288 0,-3 0 64 0,-3-1 16 15,-3 1 0-15,2 0-128 0,2-2-32 0,1 1 0 0,-5 0 0 0,-5-2-384 0,-3 2 0 0,-3-2 0 0,-1 0 0 0,-2-3 0 0,0 2 0 16,-4-2 0-16,-5 2 0 0,-5 1 0 0,-4 3 0 16,-6 1 0-16,-6 1 0 0,-2-2 0 0,-6 1 0 15,-3 0 0-15,-6 2 0 0,-3-2-272 16,-4 2 64-16,-5-1 16 0,-1 1 0 0,-5 0 48 15,-3 0 16-15,-3 0 0 0,-3 1 0 0,-4 1 128 0,-7 0 0 16,-3 3 0-16,-7-2 0 0,-4 1 0 0,-9 1 0 0,-7 1 0 16,-6 2 0-16,-4-2 0 0,-6 4-160 15,-3-2 160-15,-6 2-160 0,-2-1 160 0,-7 1 0 0,-6 0 0 16,-4 0-128-16,-4 2 128 0,-2-2-128 16,-5 2 128-16,-1 1-128 0,-1 0 128 0,2-2 0 0,1-1 0 0,-5 0 0 15,-3 2 0-15,1-2 0 0,6-1 0 16,-4 1-128-16,0 0 128 0,-1-2 0 0,2 0 0 0,1-2 0 15,4 0 0-15,3 3 0 0,-1-2 0 16,5 2 0-16,8-5 0 0,-3 2 0 16,-2 2 0-16,3 2 0 0,5 0 0 0,5-1 0 15,5-2 0-15,6 2 0 0,7 1 0 0,3-1 0 16,4 2 160-16,5 0-160 0,8-1 0 0,7 2 0 0,7-6 0 0,8 2-160 16,8-2 160-16,8 0 0 0,8 0 0 0,8-2-128 0,7 1-192 0,11-1-48 15,10-1 0-15,11 1 0 16,3-2 368-16,17 1-176 0,18-3 176 0,13 0-128 0,10-3 128 15,11 0-128-15,12-3 128 0,4-3-128 0,-11 3 128 0,12-2 0 0,14-2 0 16,0-2 128 0,-9 1-272-16,5 0-48 0,6 0-16 0,2-3 0 0,-1 2 64 15,-3-4 16-15,-6 0 0 0,-3-1 0 0,0 5 128 16,-9-3 0-16,-9 2 0 0,-7-3 0 0,-2 3 0 16,-12 1 144-16,-9-1-144 0,-10 4 160 0,-7-4 96 0,-8 3 32 0,-7 4 0 0,-12 0 0 15,-10 0-128-15,-13 2-32 16,-10-2 0-16,-10 2 0 0,-7-1-128 0,-8 2-192 15,-10-4 32-15,-10 4 16 0,-11-4-48 0,-11 1 0 0,-10 0 0 16,-13-3 0-16,-10 2 192 16,-13-2 0-16,-12 2-144 0,-4-2 144 15,-1 6 0-15,-14-1 240 0,-11-2-48 0,-4 3 0 0,5 1 208 16,-12 0 48-16,-5 2 0 0,-1 0 0 0,7 2 0 0,2 3 0 0,3-2 0 0,4 4 0 0,4-1-16 0,11 0 0 16,10-2 0-1,10 2 0-15,9 0-192 0,8-2-48 0,7 2 0 16,11-2 0-16,8 1-192 0,9-2 0 0,9 3 0 0,6-2 0 31,7-1-864-31,9 0-64 0,6 4-16 0,6-1 0 0,8 0-624 16,8 0-128-16</inkml:trace>
  <inkml:trace contextRef="#ctx0" brushRef="#br0" timeOffset="109123.2">14225 6856 41471 0,'-33'-10'3680'0,"7"1"-2944"0,11 5-592 0,10 2-144 0,4 2 256 0,-8-4 0 0,-11-2 16 0,-8-4 0 0,-3-2-480 0,5 2-112 0,13 4 0 0,11 1-16 16,12 7 336-16,12 1 240 0,13 0-48 0,10 3 0 0,10 1-192 0,10-4 0 0,9 4 0 0,10-4 0 0,10 2 0 0,7-1 0 0,4 0 0 0,7-4 0 0,3 0 0 0,7-4 0 0,8 1 0 0,8 0 0 0,8-6 0 0,10-1 144 0,9-2-144 0,10-2 192 0,11-1 64 0,6-1 32 0,3 3 0 0,5-2 0 16,6 1-32-16,8 3-16 15,6 4 0-15,7-2 0 0,4 2-112 16,5 2-128-16,3 3 176 0,3 0-176 15,2 2 128-15,2 0-128 0,1 2 0 0,-2-2 0 0,-3 4 0 0,0-4 0 16,-5 3 0 0,-8-3 0-16,-9 1 0 0,-9-1 0 0,-7-1 0 0,-10-2 0 0,-18 1 0 0,-2-3 0 15,-2-1 0-15,-6-3-192 0,-8-1 192 0,-7 0 0 0,-6 1 0 0,-9 0-144 16,-5-1 144-16,-14 1-192 0,-10 0 192 0,-8 3-192 0,-4 1 192 16,-11-1 0-16,-10 4 0 15,-10-5 0-15,-9 5 0 0,-12 1 144 16,-8-3-16-16,-12 3-128 0,-7-1 0 0,-10 2 0 15,-7 0-192-15,-7-2 48 16,-10 2 16-16,-5 0 0 0,-8 0 0 0,-11 0 0 0,-10 0 128 16,-9 0 176-16,-8 0-48 0,-10-1 0 0,-11-2 0 15,-9 0 0-15,-6 3 0 0,-5-3 0 0,1-1-128 0,-6 2 160 0,-8-1-160 16,-2 2 160-16,8-2-32 0,-13 0-128 0,-12 1 192 0,-5-2-64 0,7 0-128 0,-11 4 128 16,-8-2-128-16,-6-2 128 15,3 1-128-15,3 0 0 0,-1-1 0 0,-2 2-176 0,-2-1 176 16,3-1 0-16,11-2 0 0,-7 0 0 15,-3 4 128-15,-2-3 0 0,0 2 0 0,3-3 0 0,6 2-128 16,0 2 0-16,-2-1 128 0,4 2-128 16,14-5 0-16,-4 0 0 0,0 2 0 0,0 2 0 0,1-5 0 15,6 4 0-15,4 0 0 0,4 1 128 0,2 0 80 0,0 2 32 0,3 0 0 0,0 0 0 0,8 2-240 16,-4 3 0-16,-2-2 0 0,-1 0 0 16,6 1 0-16,-2-2 0 0,-1 5 0 0,2 0 0 15,10-4 0-15,-4 2 0 16,-4 5 0-16,3-2 0 0,8-3 0 15,-1 1 0-15,0 4 0 0,6-3-160 0,6 2 160 0,2-1 144 16,3 2-16-16,5-2-128 0,11 0 176 0,2 2-176 0,2 0 160 0,3-1-160 0,8-1 0 0,-1 2 0 16,2 0 0-16,0-4 0 31,5 4-640-31,1-4-64 0,5 4 0 0,0-1-19376 0</inkml:trace>
  <inkml:trace contextRef="#ctx0" brushRef="#br0" timeOffset="113206.71">5498 11807 18431 0,'-2'-4'1632'16,"2"0"-1312"-16,0 2-320 0,0 2 0 0,0 2 1424 0,0-2 224 0,2-2 32 0,-2-1 16 0,1 2-160 0,0 1-16 0,3 1-16 0,-4-1 0 0,0 0-416 0,10 22-96 0,-5-13-16 0,0 4 0 0,0 0-128 0,-2 3-16 0,1 2-16 0,0 2 0 0,-1 4-352 0,1 5-64 15,1 5-16-15,1 6 0 16,-1 3-384-16,1 2 0 0,-1 3 128 0,0 1-128 16,-1-2 0-16,0-5 128 0,-1-4-128 0,0-4 128 15,-2 4-128-15,-1 1 0 0,0-2 0 0,-2-1 128 16,2 1-128-16,-4-7 160 0,2-3-160 0,-2-5 160 0,0-6-160 0,0-4-192 15,1-4 32-15,0-3 16 16,1-5-1520-16,-2-6-288 0,2-1-64 16,-3-2-12832-16</inkml:trace>
  <inkml:trace contextRef="#ctx0" brushRef="#br0" timeOffset="113690.93">5433 11754 35935 0,'-8'-14'1600'0,"-1"2"320"0,2 2-1536 0,2 0-384 0,3 5 0 0,1 1 0 0,1 1 0 0,-1-4 0 0,-1-5 0 16,2-4 128-16,2-5 32 0,5-3 16 0,5 6 0 0,2-2 0 15,6 2 16-15,2-1 16 0,1 3 0 0,1 1 0 16,0 1-208-16,-1 2 128 0,-2 2-128 0,-2 0 0 15,1 4 288-15,-5-3-32 0,-3 6-16 0,-1-3 0 16,0 2 144-16,2 1 16 0,-2 3 16 0,0 0 0 16,-1 0-96-16,1 0 0 0,1 4-16 0,2 2 0 15,-1 0-96-15,2 4-16 0,3 1 0 0,0 3 0 16,4 2-192-16,1 3 0 0,0-1 128 0,2 2-128 16,0-1 0-16,-1 0 0 0,1 2 0 0,-1-2 0 0,-5 1 0 15,-1-2-128-15,-3-2 128 0,-4 3 0 16,-1-2-160-16,-4 1 160 0,-1 1-128 0,-5-3 128 0,-2 3-128 15,-3-3 128-15,1-1-128 0,-5 1 128 0,-3 1 0 16,-5-2 0-16,4 0 0 0,-4-1 128 0,-6 2 0 0,-5 2 0 16,-7 1 0-16,-4 1 0 0,2-4-128 15,1 0 0-15,-1-2 0 0,-1 3 128 0,1-5-128 0,4-5 0 16,5 0 0-16,3-5 0 0,3-4 0 0,2-2-160 16,1 0 160-16,2-5-208 0,2 2 16 0,1-4 16 15,2 0 0-15,2 0 0 16,3 3-576-16,-1-2-112 0,3-2-32 0,3 2 0 15,1 1-1296-15,3 0-272 0</inkml:trace>
  <inkml:trace contextRef="#ctx0" brushRef="#br0" timeOffset="114354.01">6880 10950 28559 0,'3'-4'2544'0,"-2"2"-2032"0,-1-1-512 0,1 6 0 0,2-3 1200 0,-2 0 144 0,3 0 16 0,2 0 16 0,1 2-2016 0,2-2-384 0,1 4-96 0,-2-2-16 0,2 2 704 15,-5 0 144-15,0 1 32 0,-4 0 0 0,-1 1 256 0,-2 0 144 0,-1-1-16 0,-2 1 0 0,-1 2 944 0,-2-2 176 0,-2 2 32 0,-4 4 16 0,-2-1 288 0,-4 5 48 0,-1 0 16 0,-1 0 0 0,-1 4-912 0,-1 1-176 0,1 1-48 0,0 0 0 16,3 3-112-16,3 3-16 0,1 1-16 0,2 3 0 0,3 3-208 0,-1 2-32 0,2 5-128 0,0 5 192 0,2 0-336 0,0 3-80 0,2 5-16 16,-1-2 0-16,2 1-208 0,-2-5-32 0,2-2-16 0,2-7 0 0,-1-1 112 0,0-2 32 0,1 1 0 0,-2 1 0 0,2-2 352 0,-1-1 0 0,2-2 0 0,0 0 0 15,2-6 128-15,0 0 64 0,3-2 0 0,3-3 0 0,3-5-192 0,2 1 0 0,4-6 0 0,1 0 0 0,4-1-864 0,1-4-256 0,4-2-48 0,2-1-16 0,0-2-1952 0,0 1-384 0,0-1-64 0,-2-3-32 0</inkml:trace>
  <inkml:trace contextRef="#ctx0" brushRef="#br0" timeOffset="115301.39">7125 11579 37775 0,'-1'-1'3360'0,"1"-1"-2688"0,0 2-544 0,0 0-128 0,1 0 400 0,-1 0 48 0,1 0 16 0,0 0 0 0,1-3-240 0,0 6-48 0,2-3-16 0,-4 0 0 0,0 0-32 0,14 18 0 0,-8-10 0 0,0 4 0 0,-1 0-128 0,0 2 0 0,2 1 0 0,-1 1 128 0,1 0 80 0,0 2 16 0,-1 1 0 0,2 0 0 0,-2 0 32 0,-1 0 0 0,1-1 0 0,-1 2 0 16,0-1-80-16,0-1-16 0,0 0 0 0,0-1 0 15,0 3 48-15,0-4 16 0,1 2 0 0,-1-4 0 16,-2-3-224-16,2-1 0 0,0-4 0 0,-1 0 0 16,2-4 144-16,0-2-16 0,2-2 0 0,-1 0 0 15,2-4 32-15,1-4 0 0,1 0 0 0,0-5 0 16,1-1 160-16,2 0 16 0,0-3 16 0,-1 1 0 0,-1 4-352 16,0-1 0-16,-2 5 0 0,-2 2 0 15,0 3 0-15,-3 0 0 0,-1 4 0 0,0 2 0 0,0 1 0 0,0 5-128 16,-2-1 0-16,1 0 0 0,0 4 0 15,1-1 0-15,0 0 0 0,1 1 0 16,0-1-16-16,1 1 0 0,1 0 0 0,2-2 0 0,-1 0 144 16,1-2-208-16,0 0 80 0,1-3 128 0,-2-2-176 15,2 1 176-15,0-2-128 0,0 0 128 0,-1-2 0 0,-1 1 0 16,0 1 192-16,-2-3-64 0,0 1 128 0,0 2 48 16,-1-2 0-16,0 2 0 0,0 0-96 0,-1 0-16 15,1 0 0-15,-1 0 0 0,0 0-192 0,1 2 0 16,0-2 128-16,2 0-128 0,-1-2 0 0,1 2 0 15,1-2 0-15,0-2 0 0,1 2 0 0,1-4 0 16,-2-1 0-16,4 0 0 0,-1-4 320 0,0 0-48 16,-1-2 0-16,0-1 0 0,-1 0 112 0,-2-2 32 15,-1-1 0-15,-1 3 0 0,-3-2-32 0,2-3 0 16,-3 0 0-16,2 0 0 0,-2-3-192 0,0-1-64 16,-1 2 0-16,1 2 0 0,1 0-656 15,-1 1-144-15,-1 4-32 0,0 2 0 16,0 3-304-16,0 5-64 0,0 2-16 0,-1 4 0 0,1 4-512 0,0 3-128 0</inkml:trace>
  <inkml:trace contextRef="#ctx0" brushRef="#br0" timeOffset="115790.62">8049 11907 15663 0,'1'1'1392'0,"-1"2"-1120"0,0-3-272 0,0 2 0 0,0 2 4864 0,1 0 896 0,0 2 192 0,1 0 48 0,1 6-4512 0,2 7-896 0,1 3-176 0,3 4-32 0,0 3-208 0,-1-1-48 0,1 3 0 0,-1-3 0 0,0 2-128 0,-2-2 0 16,-1 3 0-16,-1-6 0 0,-3-1-480 0,-1-3-32 0,-1-3 0 0,-1-2 0 31,-2 0-224-31,0-6-48 0,2-1-16 0,-2-5 0 16,3-2-560-16,-2-2-112 0,2-2-32 0,-1-5-12192 47</inkml:trace>
  <inkml:trace contextRef="#ctx0" brushRef="#br0" timeOffset="116118.71">8033 10856 35935 0,'-3'-8'3200'0,"2"5"-2560"0,0-2-512 0,-1 4-128 0,4 1 1056 0,0 1 192 15,1 1 32-15,0 1 16 16,5 0-1552-16,2 5-304 0,4 3-64 0,5 5-16 0,2 3 368 0,4 3 64 0,2 4 16 16,3-1 0-16,-4-3 192 0,7 4 0 15,8 5 0-15,6 3 0 0,1 1 0 0,0 1 0 0,-1-1 0 0,-7-3 0 16,-8 1 512-16,-5-5-16 0,-5 2 0 0,-5-1 0 16,-4 2 64-16,-3-1 16 15,-3 4 0-15,1 3 0 0,-2 1 96 0,-2 6 32 16,1 3 0-16,-4-3 0 0,0 1-368 0,-1-7-64 15,-1 0-16-15,-3-3 0 0,2-3-128 0,-3 1-128 16,1 0 144-16,-1 1-144 0,1 1 192 0,-2-1-64 16,1 1-128-16,0-5 192 0,0-2-192 0,-1-1-160 0,1-4 32 15,-2-1 0-15,1-6-32 0,-2-2 0 0,1-3 0 16,-3-8-19824-16</inkml:trace>
  <inkml:trace contextRef="#ctx0" brushRef="#br0" timeOffset="122322.18">9348 11645 40543 0,'-5'0'3600'0,"2"0"-2880"0,0 0-576 0,3 0-144 0,1 0 0 0,2 0-192 0,-2 0 32 0,0 1 16 0,2 2-1200 0,1 0-224 0,3 3-48 0,2 3-16 0,2 3 160 15,0 1 16-15,0 3 16 0,0 4 0 0,0-2 1152 0,-1 7 288 0,0-2 0 0,-3 5 0 0,0 0 0 0,-2 4 272 0,0 5-48 0,-3 5-16 0,-1 0 96 0,-2 5 16 0,-1 4 0 0,-2 0 0 0,0-2 0 0,-2-4 0 0,2-4 0 0,1-5 0 0,0-3 240 0,2-5 48 0,0 1 16 0,-1-1 0 0,4-2 288 0,-1 0 64 0,0-5 16 0,2-2 0 0,0-3-544 16,0-5-128-16,0-2 0 0,-1-6-16 0,-1 0-720 0,-1-3-144 0,0-6-16 0,-3-4-16 0,0-6-1600 0,-2-3-320 0</inkml:trace>
  <inkml:trace contextRef="#ctx0" brushRef="#br0" timeOffset="122761.54">9444 11582 43311 0,'0'-13'1920'0,"-2"4"384"16,1 2-1840-16,1 1-464 0,0 2 0 0,0 4 0 0,1-2 288 0,1-2-32 15,-1-2-16-15,1-3 0 0,2 0-400 0,0-1-80 16,1 1-16-16,1-1 0 16,0 4-144-16,1-4-48 0,1 1 0 0,0 2 0 15,2-2-160-15,1 2-32 0,1-2-16 0,-1-1 0 16,0 4 16-16,0-4 16 0,-1 4 0 0,1 0 0 0,-2 1 624 0,1 0 0 16,-2 3 0-16,1 2 0 0,0 0 496 0,-1 0 64 15,1 3 16-15,1 2 0 0,1 3-208 0,1-2-48 0,3 2 0 16,2 0 0-16,1-2-320 0,0 3 0 15,3-3 0-15,3 4 128 0,1 0-320 0,-1 0-64 0,-2 4-16 16,1-1 0 0,-2 4-384-16,-3 0-80 0,0 3-16 0,-6-1 0 0,-1 1 400 0,-2-2 80 0,-3 7 16 0,-2-2 0 15,-4 2 384-15,-3 0 96 0,-2-3 16 16,-2-2 0-16,-2 1-240 0,-2-4 176 0,0 0-176 16,1 0 160-16,-1-1 32 15,0-3 0-15,-2 2 0 0,0-1 0 0,0 0-192 16,1-4 128-16,1 0-128 0,0-1 128 0,1-3 0 0,0-2 0 15,0-2 0-15,-1-2 0 0,-1 0-128 0,-1-2 0 0,1-2 0 16,0 0 0-16,0-1 0 0,0-1 0 0,-2-1-128 0,0-2 128 16,-1 2-512-16,-3-2-16 0,4 3-16 15,-2-1 0-15,1 2-560 0,0 1-112 16,0 0-32-16,0 2 0 0,2-1 16 0,0 2 0 0,3 1 0 16,3 0 0-16,1 4-640 0,0-2-128 0</inkml:trace>
  <inkml:trace contextRef="#ctx0" brushRef="#br0" timeOffset="123441.93">10869 10808 35935 0,'-1'-4'3200'0,"0"4"-2560"0,1 0-512 16,0 0-128-16,0 0 0 0,0 0 192 0,0 0-64 0,0 0 0 0,0 0-1120 0,1 0-224 0,-1 0-32 0,0 0-16 0,0 0 752 0,0 0 160 0,0 0 32 0,0 0 0 0,0 0 64 0,0 0 32 0,-22 12 0 0,14-5 0 0,-2 0 800 0,1 2 176 0,-1 0 16 0,-4 4 16 0,-1 5 352 16,-3 5 64-16,-1 3 16 0,-1 5 0 0,2-2-272 0,-3 6-48 0,-1 3-16 0,-3 3 0 0,0 0-496 0,0 0-112 0,3-3-16 15,2-3 0-15,3-5-256 0,1 3 0 0,1 1 0 0,1 2 0 0,2 5 128 0,2 2-128 0,3-2 144 0,1-1-144 0,1 0 0 0,2 4 128 0,2-4-128 0,1-1 0 0,2-5 128 0,2-1 0 0,1-5-128 0,0-2 192 16,1-1-192-16,2 1 0 0,3 2 0 0,2 3 0 0,2 0 0 0,0 1 0 0,1-1 128 0,0-3-128 0,2-2 0 0,-1 0-208 0,4 2 32 16,1-2 16-1,0-4-224-15,1-1-64 0,0-4 0 0,2 1 0 16,2-2-672-16,0-5-144 0,2 0-16 0,-2-1-9728 0,1-2-1952 15</inkml:trace>
  <inkml:trace contextRef="#ctx0" brushRef="#br0" timeOffset="125045.9">10982 11462 26719 0,'2'0'2368'16,"-2"-3"-1888"-16,0 3-480 0,0 0 0 0,2 0 2304 16,-1 0 384-16,1 0 64 0,1 0 0 0,2-1-2064 0,0 1-432 0,2 0-64 0,-1 0-32 0,4 0 160 0,-2 0 48 0,-1 0 0 0,2 0 0 0,-2 1 64 0,0 2 16 0,0-1 0 0,-1 2 0 15,0 2-128-15,1 2-32 0,-2 0 0 0,2 5 0 0,-3 0-64 0,3 6-16 16,-1 1 0-16,-1 1 0 0,1 3-16 0,-1 0 0 15,0 1 0-15,0-1 0 0,2 2-48 0,-2 0-16 16,0-1 0-16,1-3 0 0,-1-1-128 16,1-3 0-16,1-1 0 0,-1-4 128 0,-1-4-128 0,1 1 0 15,3 0 0-15,-1-6 0 0,2 1 0 0,0-5 0 16,1 0 0-16,0-5 128 0,-2 1 0 0,1-2 0 16,1-2 0-16,0-4 0 0,0 0-128 0,-1-4 192 15,0 1-192-15,-3 1 192 0,0-1-192 0,-2 3 0 16,-2 2 0-16,0 3 0 0,-1 0 0 15,-1 5 0-15,1 2 0 0,-1 2 0 0,1 5-224 0,2 0-80 0,0 3-16 0,1 2 0 0,0 1 112 0,1-1 16 16,0 2 0 0,1-2 0-16,2 3 48 0,0-2 16 15,-1 0 0-15,2-1 0 0,-1-2-112 0,1-1-16 0,0-2 0 0,-2-2 0 16,1-1 256-16,-1-4 0 0,-1 0 0 16,2-3 0-16,-2 0 144 0,-1-4 80 15,2 0 16-15,-1 1 0 0,0-3 224 0,1 0 48 0,-1 2 16 0,-1 1 0 16,2 2-48-16,-2-2-16 0,0 1 0 0,2 1 0 15,-1 1-224-15,1-1-48 0,-1-1-16 0,0 1 0 16,0-2-176-16,0 0 0 0,-1-2 0 0,0 0 0 0,0-5-192 0,1 0 192 16,-1-3-160-16,0-3 160 15,-1-2 0-15,1-2 0 0,0-2 176 0,1-6-48 16,-1 1 64-16,-1-4 0 0,1-7 16 0,-1 0 0 16,1-2-208-16,1 3-128 0,2 6 128 0,0 0-208 15,2 8-624 1,0 6-112-16,0 2-16 0,-1 8-16 0,1 1-272 0,-1 6-48 15</inkml:trace>
  <inkml:trace contextRef="#ctx0" brushRef="#br0" timeOffset="125627.18">11778 11958 28559 0,'-4'0'1264'0,"2"-3"272"0,-1 1-1232 0,2 1-304 16,2-2 0-16,1 1 0 0,0 0 336 0,3-1 16 0,3-6 0 0,4-1 0 0,5-2 176 0,6-4 48 0,5 0 0 0,5-3 0 0,6 0 0 0,1 1 16 0,1 2 0 0,-2 2 0 0,-5 3-592 0,-2 0 0 0,-4 5 0 0,-5 0 0 0,-2 3 448 0,-5 1 32 16,-2 4 0-16,-4 2 0 15,-3 2-352-15,-4 3-128 0,-3 1 0 0,-3 2 0 16,-4 0-288-16,-3 7-160 0,-4 1-16 0,-1-4-16 0,4 0 336 15,-6 2 144-15,-4 7-128 0,-5 1 128 0,1 0 0 0,0-1 0 16,2-1 0-16,-2-1 176 0,3-5 224 0,0 1 48 16,2-2 16-16,-1-1 0 0,2 2-64 15,0-2-16-15,-1 0 0 0,0 2 0 0,1-2-384 16,2 0 0-16,1 0 0 0,2 1 0 0,1-3-320 0,2 0 0 16,3-2 0-16,2-2 0 0,2-1 624 0,3-3 128 0,1 0 16 0,3-2 16 15,0 0 48-15,4 1 16 0,1-5 0 16,2 1 0-16,4-2-80 0,3 1-32 15,-1 0 0-15,4-3 0 0,3 3-224 0,5-2-64 0,2 2 0 16,3 2 0-16,-1-2-128 0,0 0 0 16,-1 3 0-16,-3-3 0 15,-1 3-864-15,-3-1-96 0,-2 0-32 0,-2-2 0 16,-1 0-560-16,-2 0-112 0,-1 0-32 0,-1-2-8464 0,0-2-1680 16</inkml:trace>
  <inkml:trace contextRef="#ctx0" brushRef="#br0" timeOffset="126109.33">12631 10921 40543 0,'2'3'1792'0,"-4"1"384"0,2-2-1744 0,0 2-432 0,0 0 0 0,2-1 0 0,-1 2 0 0,0 3 0 0,3 3 0 0,-1 5 0 0,4 6-368 0,-1-2 48 0,0 2 16 0,1-1 0 0,0-1 656 16,0 0 128-16,-1 1 32 0,0-1 0 0,3 2-240 0,0 3-32 0,-2-1-16 0,2 5 0 16,-2 0-16-16,2 2 0 0,0-2 0 0,-1 8 0 0,1 5 160 0,0-1 16 15,-2-4 16-15,2 7 0 0,0 13-272 0,3 4-128 16,-4-2 0-1,1-2 128-15,-3-3-128 0,-2-3 0 0,1 2 0 16,-2-4-176 0,1 0-336-16,0-7-80 0,0-4-16 0,2-4 0 15,0-8-1392-15,3-8-288 0,1-4-48 0,-2-4-13904 0</inkml:trace>
  <inkml:trace contextRef="#ctx0" brushRef="#br0" timeOffset="126657.85">13128 11539 35935 0,'2'-4'3200'0,"-2"1"-2560"15,0 2-512-15,1 1-128 0,0 1 976 0,0 2 176 16,3-1 48-16,1 2 0 15,2 2-2256-15,1 4-448 0,1 5-96 0,-1 5 0 0,1-1 2000 0,-2 5 416 16,-1 2 80-16,-1-1 0 0,0 3-896 0,-1-4-256 16,-1 0 0-16,-1-1-16 0,0-5 272 0,1-2-160 15,-1 0 160-15,2-1-128 0,1-5 944 0,0 0 192 16,1-1 32-16,2-6 16 0,-2 3-528 0,1-6-96 16,2 2-32-16,0-4 0 0,0 0-96 0,3 1-32 0,1-4 0 15,1 1 0-15,-1-2-272 0,1-3 0 0,0 2 0 16,-2-2-144-16,0 2-128 0,-1-3-32 0,2-1 0 0,-3 3 0 31,-2 0-368-31,0 0-80 0,-2 6-16 0,-1-2 0 0,0 2 320 0,-3 4 48 0,2-1 16 16,-1 4 0-16,-1 1 384 0,0 2 176 0,2 1-16 0,0 0 0 15,1 0 416-15,1 1 64 0,3 0 32 0,1-1 0 16,-1 0-288-16,3-2-64 0,-3-4-16 0,4 1 0 16,0-2-144-16,1 0-32 0,-2-2 0 0,1-2 0 15,-1-1-128-15,-1-2 160 0,0 1-160 0,-1-2 160 0,-1 0 48 16,1 0 16-16,-3 2 0 0,1-2 0 15,-2-1 272-15,-1 1 48 0,0 3 16 0,-2-4 0 16,1 4 0-16,-1-2 0 0,0 1 0 0,0 0 0 16,-1 1-304-16,1 0-48 0,0-3-16 0,1 0 0 0,0 0-192 15,0-4-256-15,1 0 48 0,-2-3 16 0,1 1-160 0,0-4-32 16,-2 1 0-16,2-5 0 16,-3-1-48-16,0-2-16 0,1 1 0 0,-1-6 0 15,0-1-128-15,-1 0-16 0,1 1-16 0,-1 1-18320 16</inkml:trace>
  <inkml:trace contextRef="#ctx0" brushRef="#br0" timeOffset="126970.61">14134 12024 40543 0,'-4'7'3600'15,"0"-1"-2880"-15,2 0-576 0,1-5-144 0,1 4 384 0,0 1 64 0,-3 6 0 0,1 6 0 0,-3 7-1312 0,0 6-256 0,1 1-48 0,0 0-16 16,3-4 960-16,0-2 224 0,0-1 0 0,2-4 0 0,0 1-208 0,0-5-48 15,1 1 0-15,-2-4 0 16,1-2-192-16,0-2-32 0,0-4-16 0,-1 0 0 16,2-3-1200-16,-1-2-240 0</inkml:trace>
  <inkml:trace contextRef="#ctx0" brushRef="#br0" timeOffset="127506.51">14073 10757 42383 0,'1'0'3776'0,"1"0"-3024"0,0 2-608 16,1-2-144-16,-1 4-752 0,1-1-176 0,3 0-32 0,1 4-16 0,6 5-720 0,0-1-144 0,2 4-16 0,0-2-16 0,0 5 1024 0,1-2 208 0,0 2 32 0,0 2 16 0,2 2 352 16,0 1 80-16,-1-1 16 0,3 4 0 0,6 5 1840 0,3 3 368 15,4 4 80-15,4-3 16 0,1 3-864 0,3 0-160 16,1-1-48-16,-1 1 0 0,-4 1-512 0,-3-1-96 0,-1 5-32 15,-6-2 0-15,-1 4-176 16,-2 3-32-16,0 5-16 0,-2 1 0 0,-1 1 16 16,-6-6 0-16,-4-2 0 0,-5-8 0 0,-3-1-48 0,-4-1-16 15,-7 5 0-15,-3 3 0 0,-4-2-176 0,-2-2 0 0,-3-3-160 16,-2-6 160-16,-2-3-416 16,-2-5 16-16,-1-5 0 0,-4-6-19120 0</inkml:trace>
  <inkml:trace contextRef="#ctx0" brushRef="#br0" timeOffset="128558.8">15539 11484 43311 0,'2'0'3840'0,"-2"3"-3072"0,-2 0-608 0,-1 0-160 0,2 3 0 0,0 1-192 0,-2 2 32 0,-1 7 16 0,1 3-1120 0,-4 4-208 0,3 4-64 0,-3-1 0 0,1 3 304 0,1-1 48 15,0-2 16-15,0 1 0 0,3 2 1168 0,-1-1 0 0,3 2 192 0,0 5-16 0,3 3 656 0,1 8 128 16,-1 4 16-16,1 5 16 0,-2-1-80 16,1-1-16-16,-2-2 0 0,-1-6 0 15,0-8-608-15,-1-3-128 0,1-2-32 0,-3-1 0 0,2-5-416 16,-2-1-96-16,0-3 0 0,-1-6-11520 15,-1-2-2288-15</inkml:trace>
  <inkml:trace contextRef="#ctx0" brushRef="#br0" timeOffset="129023.01">15185 11649 41471 0,'-3'-13'3680'0,"2"1"-2944"0,1 2-592 16,1 3-144-16,3 0 640 0,1-1 80 0,2-11 32 15,5-7 0 1,5-8-1280-16,5-1-256 0,5 0-48 0,1 9-16 0,-2 4 848 0,2 6 0 0,-1 4 0 0,2-1 0 0,-2 7-224 0,-2 0-128 16,1 0-32-16,-3 3 0 15,-2 2-80-15,-1-1-32 16,-3 2 0-16,-2 0 0 0,0 2 352 0,-3-1 144 0,1 2-128 0,-2 0 128 15,0 2 320-15,0 2 160 0,0 0 32 0,3 2 0 16,-1 3-112-16,1-1-16 0,-1 4 0 0,0-3 0 16,-3 1-144-16,1 0-48 0,1 10 0 0,3 4 0 15,-1 1-192-15,-1 1 176 0,-2-1-176 0,-2-2 160 16,-2-1-160-16,0 1 0 0,-4-2 144 0,0-1-144 16,-4-3 0-16,-1-2 0 0,-4-2 0 0,-1-1 0 0,-3-4 0 15,-1 0 0-15,-2-3 0 0,1 0 0 0,-2 0 0 0,1 0 128 16,0-1 0-16,0-5 0 0,-1 2 192 0,1-1 64 15,-1-3 0-15,-1 3 0 0,-1-6-176 0,0 3-16 16,-1-3-16-16,-1-2 0 0,1 1-176 0,-1-2 0 16,-3 0-160-16,0 0 160 0,-1-1-400 0,1 2 16 15,2-1 0-15,1 1 0 16,4 2-160-16,1-1-32 0,3 0 0 0,3 2 0 16,3-2-704-16,2 2-128 0,3-2-48 0,1-1-9808 15,5-1-1952-15</inkml:trace>
  <inkml:trace contextRef="#ctx0" brushRef="#br0" timeOffset="129480.89">16815 10741 42383 0,'0'-4'1872'0,"-2"-1"400"0,1 4-1824 0,0-1-448 0,1 2 0 0,0 2 0 0,1-2-256 0,-1 1-128 0,-1 4-48 0,0 0 0 0,-1 4-1488 16,-3-1-320-16,1 6-48 0,-6 1-16 0,-1 1 928 0,-3 3 176 0,-3 0 48 0,-3 4 0 0,-1 1 624 0,-3-1 128 0,0 1 16 0,-2-1 16 0,2 0 2272 0,-3 2 448 15,-4 3 80-15,0 1 32 0,4-5-656 0,-2 2-128 16,-1 5-16-16,0 1-16 0,0 1-816 0,4 1-144 16,3 1-48-16,3-1 0 0,4 4-192 0,2 0-64 15,4 6 0-15,3 3 0 0,4 4-144 0,3-3-48 16,4 2 0-16,2-8 0 0,4-1-192 0,1-7 128 0,4-2-128 16,1-1 0-16,0-2 0 0,0-4 0 15,-1 0 0-15,0-2 0 0,-1 1 0 0,2-1 0 0,1 5 0 0,3-2 0 16,-2 3 0-16,1-5 0 0,-2-1 0 0,2-1 0 15,-1-4 0-15,0-2 0 0,0 1-192 0,1-8 192 16,-1 0-656 0,3-2-32-16,0-2 0 0,3-1 0 15,-1 0-336-15,5 0-64 0,1-2 0 0,3 1-17168 0</inkml:trace>
  <inkml:trace contextRef="#ctx0" brushRef="#br0" timeOffset="134250.94">17006 11370 35935 0,'-6'-3'3200'15,"1"3"-2560"-15,4-3-512 0,0 3-128 0,1-2-272 0,-3 0-80 0,0-1-16 0,-4-2 0 0,0-3 128 0,-1 0 32 0,1-2 0 0,2 4 0 0,1-1 1120 0,2 4 240 0,1 0 32 0,1 0 16 0,2 3-240 0,1 0-64 0,2-3 0 0,1 3 0 16,1 3-512-16,3-3-96 0,0 3-32 0,2 0 0 0,1 3-96 0,0 0-32 0,1 0 0 0,0 4 0 0,-2 0 0 0,0 2 0 0,-1 2 0 0,-1 2 0 0,-1 3-128 0,-3-1-176 0,2 4 48 16,-6-1 0-16,0-1 128 0,0 3 176 0,-2 1-48 0,0 2 0 0,-2-1-128 15,1-2 0-15,1 1 0 0,0-4 0 0,1-4 128 16,2-1 0-16,1-5 0 0,-1-1 0 0,2 1 0 15,-1-3 0-15,2-4 0 0,-1 0 0 0,1-3-128 16,2-4 0-16,-1 0 0 0,1-4 0 0,-1-1 0 0,-1-1 0 0,2 0 0 16,-3-2 0-16,1 2 0 0,-1-2 0 15,0 2 0-15,-2-3 0 0,2 5 0 16,-1 0 0-16,0 5 0 0,-1 0 0 0,1 1 0 0,0 2 0 16,1 5-144-16,0-2 144 0,1 7-256 0,-1-1 16 15,1 4 0-15,0 3 0 0,2 1 240 16,-1-3 0-16,2 2 0 0,-1-3-144 15,2-1 144-15,0 1 0 0,1-6 0 0,-1-1 0 0,0-3 0 0,0-2 0 0,0-2 0 0,0-2 0 0,1-1 128 16,0-2 0 0,-1-2 0-16,0 0 0 0,0-2 64 0,0-2 0 0,-1 0 16 0,0-1 0 0,0 1 48 15,-2-2 16-15,1 3 0 16,-2-3 0-16,-1 2 64 0,1-4 16 16,-1 0 0-16,-1 4 0 0,-2 2-176 0,2-3-48 15,-1-3 0-15,1 0 0 0,0-2 0 0,0-1 0 0,-2-1 0 16,1 2 0-16,-1-1 0 0,2-1 0 0,-1-1 0 15,4 2 0-15,1-2 0 0,1-3 0 0,5-1 0 0,-1-3 0 16,3-1-128-16,0-1 0 0,2 0 0 0,-2 3 0 16,1 3 0-16,-1 1-256 0,0 3 48 0,-1 1 0 15,-1 7-496-15,-2 5-80 16,-1 3-32-16,-2 4-12816 0,-2 4-2560 0</inkml:trace>
  <inkml:trace contextRef="#ctx0" brushRef="#br0" timeOffset="135080.07">17757 11699 11967 0,'-9'0'1072'0,"2"0"-864"0,-1 3-208 0,5-3 0 0,0 1 4880 0,3-1 944 0,0 0 176 0,0 0 32 0,0-1-5136 0,1 1-896 0,4-3-432 0,3 0 48 16,3-1 704-16,1-1 160 0,1 1 32 0,0 2 0 0,2 0 608 0,0 0 128 0,1 0 32 0,-1 0 0 0,1 2-656 0,-1 0-128 0,1 2-32 0,-3 0 0 16,1 2-464-16,0 1 128 0,-2-2-128 0,-1 4 0 0,-2-1 0 0,-2 4 0 0,-1 0 0 0,-1-1 0 0,-2 3 0 0,-2 1 0 15,-1-3 0-15,-1 2 0 0,-2 1 0 0,0-3 0 16,0 2 0-16,-1-2 0 0,1 0 0 0,-1-2-208 16,2 1 64-16,-1-3 16 0,1-1 128 0,-2 0 0 15,0 1 0-15,0-2 0 0,1-1-272 0,-1 0-32 16,0 0 0-16,-1-3 0 0,2 1 80 0,-1 1 16 0,2-2 0 15,-2 0 0-15,1 0 208 0,0-2 0 0,1 1 0 16,0 1 0-16,1 0 0 0,-1 0 0 16,1 1 0-16,1 1 0 0,0 1-256 0,3-2 0 0,-1 2 0 15,4 0 0 1,2 0-192-16,2-3-64 0,1 0 0 0,1 0 0 0,4 0 512 0,0-3 0 16,3 3 176-16,-1 0-48 0,1 3-128 0,-2-3 144 0,-2 4-144 0,-1-1 160 15,-1 6-160-15,-2-2 0 0,-1 4 0 0,-1 3 0 16,-3-2-160-16,-3 2 160 0,-2 3 0 0,-1-1-144 0,-3 3 352 15,0 1 80-15,-2 0 16 0,-3 1 0 0,0-3-48 16,-1 2 0-16,0-2 0 0,1-1 0 0,-1-4 64 16,0-1 16-16,3 0 0 15,0-2 0-15,1-4 16 0,0 0 0 0,0-2 0 0,-1-1 0 16,0 1-128-16,0 1-32 0,-2-1 0 0,0-1 0 0,-2 2-192 0,-1-3 0 16,-2 1 0-16,0 2 0 0,-4-4 0 0,0 2-160 15,-1-3 32-15,-3 0 0 16,0 0-272-16,-2-4-48 0,1 2-16 0,1-2 0 15,1 0-1024 1,3-4-208-16,2-2-32 0,2-3-13792 0</inkml:trace>
  <inkml:trace contextRef="#ctx0" brushRef="#br0" timeOffset="135468.81">18425 10966 41471 0,'-15'-7'1840'0,"4"0"368"0,1 1-1760 0,5 4-448 0,4-2 0 0,1 2 0 0,1-2-1104 0,0-2-304 0,3-7-64 0,1 0-16 16,3-5-1424-16,3 2-288 0,2 3-48 0,-1 3-16 0,2 4 3008 0,-3-1 576 15,0 5 128-15,-1-1 32 0,0 6 2336 0,-1 3 448 0,0 4 112 0,-1 5 16 0,0 1-1984 0,-1 4-384 16,-1 7-64 0,0 1-32-16,-1 5-288 0,0 2-48 0,-1 5-16 0,-2 1 0 15,2 3-336-15,1 2-80 0,-2 3-16 16,4 2 0-16,-1-9-16 0,2 8-128 0,5 3 192 0,0 1-64 0,4 3-128 0,-1-4 192 16,1 2-192-16,0-5 192 0,2-1-192 0,-3-6 0 0,1-5 0 0,-2-3 128 31,0-3-128-31,-2-1 0 0,0 0 0 0,-3-3 0 15,-2-2-160-15,-1 3 160 0,-1-7-208 0,-3 0 80 16,0-3-368-16,-3-1-64 0,0-4-16 0,-3-2 0 0,0-3-688 0,-1-2-144 16,-1 2-16-16,1-9-16032 0</inkml:trace>
  <inkml:trace contextRef="#ctx0" brushRef="#br0" timeOffset="136213.84">19170 11433 35935 0,'-3'-3'3200'0,"-1"0"-2560"0,3 1-512 0,1 2-128 0,0 0 832 0,0 0 128 0,-2-1 48 0,1-4 0 0,0 0-1008 0,1-2 0 16,1 2 0-16,3 4-208 0,0-4 608 0,2 4 128 0,0 1 32 0,1 0 0 0,1 1 64 0,-1 4 16 0,2-1 0 0,-1 3 0 0,2 5-240 0,-2 1-32 0,0 3-16 0,0 5 0 0,-2-2-352 0,-1 3 0 16,0-2 0-16,0 2 0 0,-1 0 0 0,-1-1 0 15,1-1-128-15,0-1 128 0,-1-1 0 0,1-4-128 16,-1 1 128-16,-1-4 0 0,2 0 0 15,0-4 0-15,-1 0 0 0,1-1 0 0,0-4 0 16,1-2 0-16,0-2 0 0,2-4 0 0,0-2 0 16,3-1 224-16,-1-3-48 0,1-2-16 0,1 0-160 0,0-2 160 0,0-3-160 15,2 0 160-15,-1 2-160 0,0-1 0 0,1 2 144 16,-1 3-144-16,0 1 0 0,0 2 0 0,-1 4 0 16,-1 2 0-16,-2 4 0 0,1 4-192 0,-2 3 32 0,1 4 0 15,-1 2 0-15,-2 3 0 0,0-3 0 16,0 2 0-16,0-2 160 0,0-2 0 0,0 0 0 0,-2-4 0 15,4-1 0-15,-1 1 144 0,0-4-16 0,1 0-128 16,2-3 304-16,-1 0-48 0,1-4-16 0,1 2 0 0,1-2 16 0,1-1 0 16,-3 0 0-16,3-1 0 0,0-3-256 15,-1 3 144-15,0-4-144 0,-1 4 128 16,1-3 0-16,-2 3 0 0,-2-1 0 0,0 3 0 16,-4-2 112-16,1 1 16 0,1-1 0 0,-1 1 0 15,-2-4-112-15,2 3-16 0,-1-4 0 0,1 0 0 0,0-2-128 16,0-1 0-16,1-2 0 0,-2 2 128 0,1-3-128 15,1 0-224-15,0-7 48 0,1-1 16 16,0-5-480-16,2 5-112 0,-1 1-16 0,0 1-19808 0</inkml:trace>
  <inkml:trace contextRef="#ctx0" brushRef="#br0" timeOffset="136674.07">19951 11803 43311 0,'-5'-4'1920'16,"1"2"384"-16,1-2-1840 0,2 2-464 0,2 2 0 0,3-3 0 0,1 2-2144 0,1-5-528 0,4 0-96 0,5-7-32 0,5 1 480 0,1-2 80 0,1 0 32 0,-1 1 0 0,-2 3 4320 0,-2-2 848 0,1 2 176 0,-1 1 48 0,-4 2-1376 0,-1 3-272 0,1 2-48 0,-1-2-16 0,-1 4-992 0,0 4-208 0,2-2-32 15,-3 4-16-15,0-1-224 0,-2 4 0 0,1 1 0 16,-3 2 0-16,0 3 0 0,-2 1-160 0,-2 3 160 0,-3 1-192 16,-1-1 48-16,-3 2 0 0,-3-1 0 0,-3 1 0 0,0-4-16 0,-4 2 0 0,2-3 0 15,-2 0 0-15,-1 1 160 0,0-3 0 0,0-2 0 16,1 1-128-16,-1-1 288 15,1 1 64-15,-1 0 16 16,1 2 0-16,1 1-48 0,1 0-16 0,0 0 0 0,2 4 0 0,1 2-48 0,2-1-128 0,3 4 192 16,0-5-64-1,4-2-128-15,-1-2 0 0,5 0 0 0,1-3 128 0,2-1-128 16,0-2 0-16,1-4 0 0,2 0-176 0,2 1 176 0,0-4-128 0,5 1 128 0,2-1-128 16,1-1-64-16,4-1 0 0,0 2 0 0,3-3 0 31,1 0-192-31,1-3-64 0,-1 2 0 0,1 1 0 0,-1-5-1984 0,1 1-384 0,0 1-96 0,0-4-12160 15</inkml:trace>
  <inkml:trace contextRef="#ctx0" brushRef="#br0" timeOffset="137258.81">20033 10665 43311 0,'-3'-3'3840'0,"0"0"-3072"15,4 2-608-15,2 1-160 0,1 0-3024 0,-2 0-640 0,3-1-128 0,1-3-32 0,5 3-336 0,2-4-80 0,3 1-16 0,0 2 0 0,1 4 4640 0,3 1 912 0,1 3 192 0,0 1 48 0,2 6 1104 0,1 0 240 0,1 6 32 0,-1 2 16 0,5 2-960 0,2 5-192 0,2 0-48 0,-1-2 0 0,-3 0-592 0,4 5-128 0,7 10-32 0,3 3 0 0,2 3-592 16,-2 4-128-16,3 2-32 0,-2 1 0 0,-3 6-224 0,-4-3 0 0,-5 0 0 0,-6-7 0 15,-5-2 0-15,-4 1 128 0,1 3-128 0,-5 2 0 16,-2-1 304-16,-2-1 16 0,-4 1 0 0,-2-6 0 16,-3-2 0-16,-4-1 0 0,-2 1 0 0,-3 2 0 15,-1 0-160-15,-2-3-32 0,-1 3 0 0,-1-6 0 16,-1 1-128-16,2-5 0 0,3-5 0 0,2-7 0 16,0-3-352-16,2-5-96 0,1-5-32 0,0-2-12192 15,0-4-2432-15</inkml:trace>
  <inkml:trace contextRef="#ctx0" brushRef="#br0" timeOffset="137976.73">21522 11513 50687 0,'-6'0'4496'0,"1"2"-3600"15,1-1-704-15,4 2-192 31,2 0-800-31,-1 2-192 0,0 5-32 0,0 3-16 0,4 6-1232 0,1 6-240 16,6 4-48-16,-1 5-16 16,2 1 720-16,0 3 160 0,-2 1 32 0,0 1 0 0,-4 2 1408 0,-1 2 256 0,-2-2 0 0,-3 1 176 0,-2-1 912 0,-4 1 176 15,-1-4 32-15,-4-2 16 0,-1-1-128 0,-1-5-32 16,-2-3 0-16,2-6 0 16,-1-3-736-16,1-2-160 0,2-5-16 0,1-3-16 0,2-3-224 0,1-2 128 15,1-4-128-15,2-4 0 16,2-6 0-16,0-1 0 0,2-5-208 0,-1-4 64 15,1-4 0-15,1-5 0 0,-1-3 0 0,0-5 0 0,-1-1 144 0,0-7 0 16,-1-8 128 0,1-4-128-16,-1-1 128 0,1-1-128 15,0-1 160-15,0 10-160 0,0 5 256 0,0-3-64 0,1 1 0 0,3 0 0 0,-1 2 208 0,2 7 48 0,1 3 0 0,2 7 0 16,1 3-80-16,2 3-16 0,2 0 0 16,3 3 0-16,2 3-352 0,3-3 0 0,2 3 0 0,2 0 0 15,1 1-192-15,1 4-128 0,0 0 0 0,0 4-16 16,-2 3 80-16,2 2 32 0,2 2 0 0,-1 2 0 0,1 6 224 15,-2 1-192-15,0 6 192 0,-2 5-192 0,-2 5 192 0,-4-1 0 16,-3 0 0 0,-2 3 0-16,-2 5 0 0,-2 3 0 15,-3-3 0-15,-2 0 0 0,-4-1 0 0,-2 1 0 16,-3 2 0-16,0-2 0 0,-3-4-176 0,0 1 176 16,0-5-192-16,-2-1 192 0,1-3 0 0,0 1-128 0,-3-4 128 15,-2-1 0-15,1-1 0 0,-3-3 128 16,1-2-128-16,-2-1 192 0,2-3-64 0,-4-2 0 0,0-3-128 0,-3-1 192 0,-2-4-192 0,1 0 0 15,-1-5 0-15,-1-4 0 16,-1-2 0-16,2-4-288 0,-1-4 64 16,2-1 16-16,2 1-240 15,2 1-64-15,1-3 0 0,0 2 0 0,5 1-1792 16,3-3-352-16</inkml:trace>
  <inkml:trace contextRef="#ctx0" brushRef="#br0" timeOffset="138377.15">22603 10590 29487 0,'6'-14'2624'0,"-3"6"-2112"0,-1 0-512 0,1 2 0 0,-1 1 1312 0,-1 4 160 16,3-4 16-16,1 0 16 0,2-6-3360 0,4-3-656 0,3-2-144 0,1 0-32 0,1 4 688 0,-4 2 128 0,-1 4 16 0,-2 3 16 0,-3 3 2864 0,-3 3 576 0,-3 4 128 0,-3 6 0 0,-2 1 528 0,-3 2 112 0,-3 7 0 0,-6 3 16 0,0 2-480 0,-4 3-112 15,-5 4 0-15,-1-1-16 0,-1 5-960 0,-2-1-192 0,-1 3-48 0,1-3 0 16,2 5-64 0,3-1 0-16,4-3-16 0,1 8 0 0,1 1-496 0,1 5 0 0,1 2 0 15,0 0 0-15,0 0 0 0,4 0 0 0,2-6 0 16,1-2 0-16,4-2 0 0,2-1 0 15,3-7 0-15,2-1 0 0,3-2 0 0,1-3 128 0,2-3-128 16,3 1 144-16,2-3-144 0,4-1 192 16,3-3-192-16,3-4 192 0,2 2-192 0,4-5 0 0,4-1 0 0,4-2 0 15,0 0-608-15,5 1-96 16,3 0-32-16,3-4-11920 0,4 2-2384 0</inkml:trace>
  <inkml:trace contextRef="#ctx0" brushRef="#br0" timeOffset="139783.29">23039 11151 39615 0,'-8'-2'3520'0,"2"2"-2816"16,3 0-560-16,3 0-144 0,-1 2 432 0,0-2 48 0,-4 2 16 0,-3 3 0 0,-2-2-304 0,-3 5-48 0,0 3-16 0,1 0 0 0,1 6-128 0,1 1 0 0,3 3 144 0,2 3-144 0,1 2 448 0,3 3 0 15,2 0 16-15,3 5 0 0,2 1 144 0,1-3 32 16,2 0 0-16,0-1 0 0,0-3-208 0,1-3-48 0,-1 1 0 16,0-4 0-16,-3-3-192 0,-1-3-64 0,0 0 0 0,-2-6 0 15,1 1-128-15,-1-6 0 0,0 0 0 0,1-5 0 16,2 0 0-16,0-6 0 0,3-1 144 0,1-5-144 16,0-4 0-16,1 0 144 0,1-3-144 0,2-3 0 15,2-6 0-15,3-3 0 0,-2-1-192 0,0 3 48 16,2 4-112-16,-4 6-32 0,-3 4 0 0,-2 7 0 15,-1 2 16-15,-3 4 0 0,-1 5 0 0,-2 2 0 16,0 2 32-16,-1-1 16 0,1 1 0 0,0 3 0 16,1 2 224-16,0 1 0 0,1-1 0 0,0 0 0 15,1 2 160-15,0 1-32 0,2-1 0 0,-1 0 0 16,0 2 80-16,1-3 16 0,0 0 0 0,2 0 0 0,2-1 32 16,-1 0 16-16,2 1 0 0,0-3 0 0,0 0-48 15,1-2-16-15,-2-2 0 0,-1-2 0 0,2-1 16 0,-1-2 0 16,-2-1 0-16,-1-4 0 0,-1 0 48 0,-2-2 16 15,-1-2 0-15,0-2 0 0,-1 0 32 0,-3-5 0 16,0 1 0-16,-1-2 0 0,-1-2-192 0,-1-4-128 0,-1-3 192 0,0-6-192 16,-1-3 0-16,1 0 0 0,1-3 0 0,1 0 0 15,-1 1-240-15,2-1-48 0,0 5-16 16,2-1 0 0,0 3-464-16,2-1-80 0,0 5-32 15,1 3 0-15,2 4-160 0,2 0-48 0,2 3 0 16</inkml:trace>
  <inkml:trace contextRef="#ctx0" brushRef="#br0" timeOffset="140179.53">23950 11464 28559 0,'-10'-2'2544'0,"3"-1"-2032"0,3 2-512 0,1 1 0 0,3 0 2176 0,0 0 352 0,0 1 64 0,1 2 16 0,-1 1-1808 0,2 0-352 0,-1 4-80 0,0 2-16 0,0-2 0 0,-1 5 0 0,0 0 0 0,0 2 0 0,-1 1-96 0,-1 3-32 0,0-3 0 0,0 0 0 16,-1 3-224-16,1-6 0 0,1 3 128 0,-2-1-128 0,1-1 0 0,-1-2 0 0,1 0 0 0,-1 1 0 0,1-3 0 0,1 2 0 0,1-3 0 15,0 2 0-15,1 0 0 0,1-5 0 0,2 2 0 0,0-2 0 0,2-4 128 0,1 2 0 0,1-2-128 0,2-2 192 0,2 0 96 0,3-2 16 16,2 2 0-16,2-4 0 0,-1-2-304 0,3 1 128 16,1-1-128-1,-1 1 0-15,2-1-384 0,-2 0-176 0,0-3-32 0,1-1-11808 16,-2 1-2352-1</inkml:trace>
  <inkml:trace contextRef="#ctx0" brushRef="#br0" timeOffset="140430.51">24318 11531 41471 0,'-15'6'1840'0,"5"0"368"0,2 1-1760 0,3-2-448 0,3 0 0 0,2-2 0 16,-1 3 0-16,-1 3 0 0,-2 7 128 0,-3 6-128 15,0 7-256-15,-1-1-96 0,0 4-16 0,0-1 0 16,0-1-304-16,0 1-64 0,0 0-16 0,1-3 0 16,1 6 1200-16,-1-1 256 0,2 2 32 0,1 1 16 0,-1 1-544 0,0-1-208 15,0 3 176-15,-1-3-176 16,-1 1-1408-16,1-5-368 0,2-1-80 0,1-5-14272 15</inkml:trace>
  <inkml:trace contextRef="#ctx0" brushRef="#br0" timeOffset="140782.23">24727 10495 40543 0,'-15'2'1792'0,"6"2"384"0,1 0-1744 0,4 1-432 16,4 1 0-16,2-1 0 0,-1 3 272 0,1 5-16 0,2 9-16 0,4 10 0 15,1 9 96-15,4 7 32 0,2 2 0 0,1 0 0 16,-1 1-48-16,-2 0-16 0,1 2 0 0,-2 1 0 0,0 1 32 0,-2-2 16 16,-1 0 0-16,-2 0 0 0,0-2-352 0,-2-3 0 15,-3-4 0-15,1-2 0 0,-1-2-256 16,-3 1 16-16,1-2 16 0,-3 1 0 16,2-1-288-1,-1-1-64-15,-1 0-16 0,-2 2 0 0,1-5-752 16,-2-1-160-16,1 2-32 0,-1-5-15584 0</inkml:trace>
  <inkml:trace contextRef="#ctx0" brushRef="#br0" timeOffset="141866.1">25393 11153 24879 0,'-4'-8'2208'0,"0"3"-1760"0,3 4-448 0,1-1 0 0,1 2 1920 0,-1 0 320 0,0-3 48 0,-1-2 16 16,0-1-192-16,-1 0-48 0,4 1 0 0,-1 4 0 0,3 1-1072 0,-1 3-224 0,4 1-32 0,0 5-16 0,0 1 32 0,1 2 0 0,0 7 0 0,1-3 0 0,0 3-272 0,-1 2-48 0,1-1-16 0,0 1 0 15,-1 1-416-15,0-2 0 0,-2-1 0 0,0-3 0 16,0 2 192-1,-1-1-64-15,0 1 0 0,0-6 0 16,-2 2 0 0,0-2 0-16,0 1 0 0,1-3 0 0,-1-2-128 0,1-3 0 15,1 0 0-15,1-4 0 0,2-2 192 0,0-1-32 0,1-4-16 0,1-2 0 16,0-1-144-16,0-4 0 0,-1 1 0 0,1-3 0 0,0 1-128 0,-1 2-16 0,-2 3 0 0,-1 2 0 0,-1 2 144 16,-1 1-208-1,-1 3 80-15,-1 1 128 0,2 1-320 0,-2 5 64 16,1 0 16-16,-1 4 0 0,1 3-16 0,-2-4-16 0,3 4 0 15,-1-1 0-15,1 1 272 0,0-6-192 0,1 2 192 16,1-1-160-16,1-3 160 0,1 0 0 16,2-4 160-16,-2 2-160 0,1-6 192 0,-2 2-48 15,2-4-16-15,0 0 0 0,-2 0 0 0,0-2 0 16,1 1 0-16,-2-4 0 0,1 1 224 0,0-1 32 0,0-2 16 16,1 0 0-16,-2-1-16 0,0 0 0 0,-1-3 0 15,0-2 0-15,0 1-128 0,-2-2-48 0,1 1 0 16,-1-2 0-16,0 1-64 0,0 1-16 0,-1 2 0 15,1 0 0-15,-2 1 0 0,1 1 0 0,0 2 0 16,-1 0 0-16,0 2-128 0,0 1 0 0,2 3 0 16,-2-2 0-16,0 2-304 0,1 0-32 0,0 2-16 0,-1-2 0 31,1 1-480-31,0 0-80 0,0 0-32 0,1 2 0 0,-1-4-144 0,1 1-48 16,1 0 0-16,-1 0-18512 0</inkml:trace>
  <inkml:trace contextRef="#ctx0" brushRef="#br0" timeOffset="142485.81">26180 11458 41471 0,'-6'0'1840'0,"1"1"368"0,0 2-1760 0,1-3-448 0,4 0 0 0,0 0 0 0,2 0 416 16,-2 0 0-16,1 0 0 0,0-3 0 0,2 3-192 0,0-1-32 0,2 1-16 0,0 0 0 0,0 0 48 0,1-2 16 0,-1 4 0 0,2-2 0 0,-1 1 32 0,0 2 16 0,0-1 0 0,-1 2 0 16,-1-2-288-16,-1 3 0 0,1 0 0 0,-1 2 0 15,-2-1 0-15,0-1-256 0,-1 1 64 16,-1-1 0-16,-2 1-176 0,0 0-16 0,-2 0-16 0,0 2 0 15,-1-6 16-15,-1 4 16 0,2-2 0 0,-1-1 0 0,1-2 368 16,0 1 0-16,2 0 0 0,-1 0 128 16,2-2 96-16,-1 0 16 0,2 0 0 0,0 0 0 0,1 3-240 0,0-3 0 15,1 0 128-15,0 1-128 0,2 1 0 0,-3-2-192 16,0 0 48-16,0 0 0 16,22 15 144-16,-12-11-128 0,0 2 128 0,2 0-128 0,2 0 128 0,-1 1-160 15,3 0 160-15,0-1-160 0,2 3 160 16,-1-3 0-16,-1 4 0 0,0-4-128 0,-1 4 128 15,-2 0 0-15,1 0 0 0,-2 2-128 0,1 3 128 0,-2 1 0 16,1 3 0-16,-2-2 0 0,0-2-144 16,0-2 0-16,-1 2 0 0,-2-2 0 0,-1-4 560 0,-1 4 112 0,3-1 32 0,-2 4 0 15,-1-3-368-15,0-4-64 16,-2 4 0-16,0-3-128 0,-1 2 288 0,-2-2-48 16,2 2-16-16,-2 2 0 0,-3 1-96 0,-1-2 0 15,-2 2-128-15,-1 1 192 0,-2 0-192 0,-2 3 0 16,-3-1 0-16,-2 0 0 0,-2 0-160 0,-2 1 32 15,-1-1 0-15,0-1 0 0,0-1 128 0,-1-4-160 16,-1 0 160-16,2-4-160 0,2 0-32 0,0-5-16 0,1 1 0 16,0-8 0-1,1 1-176-15,-3-6-48 0,-1-1 0 0,0-5-18464 0</inkml:trace>
  <inkml:trace contextRef="#ctx0" brushRef="#br0" timeOffset="143125.22">26468 10207 19343 0,'-8'-6'1728'0,"2"-1"-1392"0,2 4-336 0,3 3 0 15,2-3 1232-15,-2 3 176 0,-2-4 48 0,-2-1 0 0,-1 1 464 0,1 1 80 0,3-1 32 0,0 4 0 0,4 4-208 0,3 2-32 0,1 4-16 0,4 0 0 0,1 5-672 0,2 1-128 0,1 0-16 0,3 0-16 0,3 5-304 0,1 1-64 0,3 1-16 0,0 0 0 0,5 4-144 0,0 3-32 0,2 3 0 16,1 3 0-1,3 1-64-15,0-2-32 0,-4 0 0 0,1-3 0 16,4 2 0-16,2 1 0 0,4 3 0 0,-2-3 0 16,-5 0-128-16,-5-3-32 15,-4 2 0-15,-5 3 0 0,-6-1 64 0,-3 5 0 0,-4 0 0 16,-3-3 0-16,-2 1 0 0,-3-2 0 16,3-1 0-16,-4-3 0 0,-1-3 80 0,0-2 32 0,-1-1 0 15,0-1 0-15,-1 3-80 0,-2-1-16 0,0 7 0 0,-2 2 0 16,0-1-208-16,-5 1 0 0,0-1 0 0,-3 1-160 0,-3-1 160 15,-2 1 0-15,-3 1 0 0,-2 3-128 0,-1 0-128 16,0 0-32-16,0 1 0 0,-2-2 0 16,1 1-736-16,0-5-160 0,0-3-32 15,2-7 0-15,0-5 448 0,2-7 64 16,0-5 32-16,2-6-18704 0</inkml:trace>
  <inkml:trace contextRef="#ctx0" brushRef="#br0" timeOffset="144066.73">27615 11271 38703 0,'-3'4'3440'0,"1"2"-2752"0,2-2-560 16,0-2-128-16,1 2 400 0,-1 2 48 0,1 4 16 0,-1 5 0 0,1 7-224 0,-1 11-48 0,2 1-16 0,-2 7 0 0,0-3-176 15,0 3 0-15,0 0 0 0,-2-2 0 0,2 2 0 0,-1-4 0 0,1-1 0 0,-1-1 128 0,1-4 80 0,0 0 16 0,1-5 0 0,2-2 0 0,0-1-224 0,1-1 0 16,0-4 0-16,1-1 0 15,-2-4-384-15,1 0-112 0,0-7-16 0,1 0-11600 16,-1-4-2320-16</inkml:trace>
  <inkml:trace contextRef="#ctx0" brushRef="#br0" timeOffset="144480.07">27579 11133 35007 0,'1'-6'3120'0,"-1"0"-2496"16,1-1-496-16,1 0-128 0,-1 4 1728 0,1 0 320 0,3-2 64 0,0-1 0 15,5-6-1664-15,2 0-320 0,4-5-128 0,3 0 0 0,1-2 256 16,-3 3-32-16,-1 1 0 0,0 3 0 16,-2 1 160-16,-2 2 48 0,-1 3 0 0,0 2 0 0,-1 2-48 0,-1 2 0 0,1 2 0 0,-1-1 0 15,0 4-384-15,3 1 0 0,-1 2 0 0,1 2 0 16,0 1-384-16,3 0 0 15,0 4 0-15,1-3 0 0,2 7 32 0,-2-3 0 16,1 2 0-16,-4 2 0 0,0-1 176 0,-2 3 48 0,-2-2 0 0,-3 1 0 0,-1-1 128 0,0-4 0 16,-2 2 128-16,0-3-128 0,-2-1 128 0,0 0-128 31,-1-2 128-31,-1-1-128 0,-1 2 0 0,-3 0 0 16,-1-3 0-16,-1-1 0 0,-3 3 272 0,-1-5-16 15,-1 3 0-15,-3 1 0 0,-2-1-16 0,-2 0-16 16,-2-2 0-16,-1 2 0 0,-1-2-224 0,-2 0 144 0,0-1-144 0,-2-1 128 15,1-3-128-15,-1 1 0 0,-2-1 0 0,-2-1 0 32,-1-2-400-32,-1 0-112 0,2 0-32 0,0-2 0 15,3-1-384-15,2 2-80 0,3-2-16 0,5 0-17376 0</inkml:trace>
  <inkml:trace contextRef="#ctx0" brushRef="#br0" timeOffset="144998.2">29212 9862 41471 0,'-8'-3'1840'0,"1"3"368"0,1-2-1760 0,3 1-448 0,1 1 0 0,1 1 0 15,1-1 224-15,-1 2-32 0,-3-2-16 0,0 3 0 0,-1 0 320 0,-1 4 64 0,0-1 16 0,-1 4 0 0,-1 0-160 0,0 2-32 0,-4 3 0 0,0 5 0 0,-3 2 0 0,-2 3 0 0,-4 3 0 0,-3 7 0 0,1 0 0 0,-5 3-16 0,-1 2 0 0,-2 0 0 0,0 3-192 0,0 4-48 0,-1-2 0 16,1 2 0-16,2-2-128 0,-1 5 0 0,0-2 0 0,1 3 0 0,-2 2 0 0,1-4 0 0,0 2 0 0,3-5 0 0,2 1 128 16,3-3-128-16,2 1 0 15,4 1 128-15,5-1-128 0,4 0 160 0,2 1-160 0,2-4 160 16,6-4-160-16,0-1 0 0,4-2 0 15,1-3 0-15,3 0-176 0,2-1-64 0,3 4-16 16,0-6 0-16,0 2-400 16,4 0-96-16,0 4-16 0,4-3 0 15,2-1-32-15,1-1-16 0,1-3 0 0,-2-4 0 0,-2 2-320 0,0-5-64 0,-3-3-16 16,-1-3-16512-16</inkml:trace>
  <inkml:trace contextRef="#ctx0" brushRef="#br0" timeOffset="146599.49">29000 10946 34095 0,'-13'-2'3024'0,"5"2"-2416"0,0-3-480 0,3 2-128 0,4 1 1328 0,1 0 240 0,0 0 48 0,0 0 16 0,0 0-1088 15,1 1-224-15,0 2-32 0,3-3-16 0,1 3-48 0,-5-3-16 16,0 0 0-16,21 21 0 0,-12-8 176 0,1-3 48 0,1 6 0 0,1-3 0 0,1 5-112 0,-1-2 0 0,0 2-16 0,-1-2 0 15,2 0-96-15,-2-2-16 0,-1 1 0 0,0-3 0 0,1 1-16 0,-3-3-16 0,1-3 0 0,-3-1 0 0,2 0-32 0,-2-3 0 0,0 1 0 0,0-4 0 16,-1 2-128-16,1-2 160 0,-1-2-160 0,2-2 160 0,-1 1-160 0,1 0 0 16,1-4 0-16,0-1 0 0,1 0-128 0,-2-2-16 15,2 2 0-15,0-2 0 0,-2 0 16 0,-1 1 0 16,0 1 0-16,1 3 0 0,-4 2 128 0,1 3-160 16,-2 3 160-16,0 0-160 15,-1 7 160-15,-1-1 0 0,0 5 0 0,-1 0 0 0,1 3 0 0,0-1 0 16,2 2 0-1,-1-4 0-15,2 2 0 0,1-1 0 0,-1-2 0 0,1-2 0 16,1-1 0-16,0-2 0 0,0-3 0 0,0-2 128 0,0 0 112 0,1-6 16 0,-1 1 16 0,1-2 0 16,0-2 112-16,0 0 0 0,1-4 16 15,-1-2 0 1,0-1 64-16,0 0 16 0,0-2 0 0,1-1 0 16,-1-4-224-16,1-1-64 0,-1-1 0 0,0-4 0 15,1-3-192-15,-1-2 0 0,0 0 128 0,0-2-128 16,0 0 144-16,1 0-16 0,0 1 0 0,-1 4 0 15,2-1-128-15,-1 5 0 0,0 1 0 0,1 1 0 16,-1 4 0-16,-1 2-176 0,2 1 48 0,-3 4 0 0,1 2-208 16,1 1-48-16,1 2 0 0,-1 0 0 15,1 0-656-15,-1 1-144 0,1 4-32 0,-1-3-19248 16</inkml:trace>
  <inkml:trace contextRef="#ctx0" brushRef="#br0" timeOffset="147067.49">29775 11161 18431 0,'2'-2'816'0,"0"1"160"0,-1 1-784 0,0 0-192 0,0 0 0 0,-1 0 0 0,0 1 1808 0,2 1 320 0,0 0 64 0,1 3 16 0,-2 1 704 0,0 0 144 0,0 1 16 0,-2 2 16 0,0 1-1424 0,-2 0-272 0,1 0-64 0,-1 1-16 0,0-1-752 0,-1 0-160 16,-1-2-16-16,0 2-16 0,1-4-208 0,-2 2-32 0,1 0-128 0,-1-1 192 0,1-4-64 0,0 1-128 0,1 1 176 0,1-4-176 0,0 2 192 0,2-3-192 0,0 2 192 0,1-2-192 0,0 0 192 0,1 0-64 0,1 0 0 0,2 1-128 0,1 2 0 0,0-3 0 0,2 2 0 0,3 0-144 0,0 0 144 0,1-1-160 0,1 2 160 0,0-1-160 0,-1 2 160 0,1-2-160 0,0 5 160 0,0-3-160 0,0 5 160 0,1 0-128 0,0 2 128 0,0 1-128 0,0 3 128 0,0 1 0 0,-1 0 0 0,-2 5 0 0,0-1 0 0,-4-1 176 31,0-3-176-31,-2 2 192 0,-1 2-192 0,-3 1 0 16,-1-1 0-16,-2-2 0 0,-2 1 0 0,-2-2 0 15,0-2 0-15,-2-1 128 0,1-3-128 0,-2 0 0 16,-1-2 0-16,0-1 128 0,-1 2-128 0,-1-4 0 0,0 1 0 0,-1-4 0 31,-1-3-480-31,-1 0 32 0,-2 0 0 0,1-6-18848 0</inkml:trace>
  <inkml:trace contextRef="#ctx0" brushRef="#br0" timeOffset="147527.9">29782 11202 23951 0,'-11'6'2128'0,"3"-2"-1696"0,1-1-432 0,5-2 0 16,1-1 4240-16,3 0 768 0,2 0 160 0,1-1 16 0,3 1-4016 0,6-5-800 0,3 1-176 0,7-2-16 0,2-4-176 0,2 1 192 0,3-1-192 0,1 0 192 0,0 0-32 0,-1 2 0 0,-1 2 0 0,-3-1 0 0,-3 4-160 0,-2-1-176 0,-2 4 48 0,-5-2 0 0,-2 2-576 0,-4 2-128 0,-2-2 0 0,-3 0-17760 15</inkml:trace>
  <inkml:trace contextRef="#ctx0" brushRef="#br0" timeOffset="147961.49">30864 9900 25791 0,'-7'-4'2304'0,"2"-1"-1856"0,0 4-448 0,3 1 0 0,2 1 3520 16,0 2 624-16,1 1 112 0,0 2 32 15,0 6-3504-15,0 4-784 16,2 6 0-16,-2 11 0 0,0 6 0 0,2 6 0 16,-1 3 0-16,-2 8 0 0,2 0 160 0,-2 6 112 15,0 1 32-15,-2 3 0 0,2-1 112 0,0 2 32 16,-1 2 0-16,-1-2 0 0,-2-2-192 0,-1-2-16 16,0 0-16-16,-2-4 0 0,-2-1-96 0,0-1 0 15,-1-1-128-15,-1-4 192 0,0 1-192 0,0 0 0 16,0 0 128-16,2-7-128 15,2-5-448-15,-1-4-144 0,2-3-32 0,1-5 0 16,3-6 224-16,-1-2 32 0,1-5 16 0,1-6-18272 0</inkml:trace>
  <inkml:trace contextRef="#ctx0" brushRef="#br0" timeOffset="148572.15">31305 10771 46079 0,'-15'5'2048'0,"5"-5"400"0,2 3-1952 0,6-3-496 0,2 3 0 0,2-2 0 0,1 1-400 0,-1 2-176 0,2 5-48 0,2 1 0 0,2 2 240 0,0 7 64 0,1-2 0 0,0 4 0 0,-2-1 320 0,0 2 240 0,0 3-48 0,-1-4 0 0,-1 2 128 0,-2-1 0 15,0 1 16-15,-1-2 0 0,0-3-96 0,-2 0-32 16,0-2 0-16,-2-1 0 0,2-3 96 0,-1-5 16 15,1 2 0-15,-1-3 0 0,1-3-16 0,-1-2 0 0,1-1 0 16,-2-1 0-16,1-4-64 0,1 1-16 0,-1-5 0 0,1 2 0 16,1-3-224-16,2-2 144 0,-1-4-144 15,3 1 128-15,0-1-128 0,2 0-224 0,1 3 48 0,-1 0 16 16,1 6-112-16,0 1-32 0,0 4 0 0,-1 2 0 16,-1 2-64-16,1 2-16 0,0 5 0 0,-1 2 0 15,0 4 176-15,1-3 16 0,-1 4 16 0,-1-2 0 16,2 0 176-16,-1 0 0 0,2-2 0 0,-1 1 0 15,1-1 240-15,0-2 16 0,2-1 16 0,0-2 0 0,-1-1 208 16,1-2 32-16,-2 1 16 0,2-5 0 0,0 1 144 16,0-2 32-16,0-1 0 0,0-1 0 0,1-2-128 0,-1-1-32 15,0 0 0-15,-1-3 0 0,1-1-112 0,1-5-32 16,-1 2 0-16,0-7 0 0,1-1-112 0,-1-4-32 16,1-1 0-16,-1-5 0 0,0-1-256 15,0-2 160-15,-1-1-160 16,-1 0 128-16,0 3-128 0,-2 0 0 0,0-3-192 0,-1 4 192 15,-2 2-896-15,-1 0-48 0,-1 5-16 0,-1 1 0 16,-1 2-480-16,0 4-96 0,-3 0-32 0,2 3-19600 0</inkml:trace>
  <inkml:trace contextRef="#ctx0" brushRef="#br0" timeOffset="149792.75">31986 11297 41471 0,'0'0'3680'0,"0"0"-2944"0,1 0-592 0,0 0-144 0,1 0 224 0,-1 0 16 0,1-2 0 0,2 2 0 0,2 0 16 0,2 0 0 0,3 2 0 0,1-2 0 16,0 0-112-16,1 3-16 0,0-2 0 0,0 2 0 0,-1 0-128 0,-1 0-176 0,0 0 48 0,-1 4 0 0,-1-4-64 0,-2 4 0 0,1-1 0 0,-2 2 0 16,0-1 192-16,-2-1 0 0,0 1 0 0,-3-1 0 15,0 1 192-15,-3-1-16 0,-1 0-16 0,-3 0 0 16,-1-2-160-16,-2 2-192 0,-2-2 32 0,-2 1 16 16,-1-2-176-16,-3 1-48 0,-1 0 0 0,-1 1 0 31,3-4-192-31,1 1-32 0,2-2-16 0,-1 0 0 0,4 0 480 0,0 0 128 0,4 0 0 0,1-2 0 15,0 1 272-15,4 1 128 0,0 0 32 0,0 0 0 16,2 0-160-16,0 0-16 0,2 0-16 0,-1 1 0 0,1 1-96 0,0 1-16 16,1-2 0-16,-4-1 0 0,0 0 0 0,0 0-128 15,17 15 192-15,-12-11-64 0,0-1 32 16,0 2 0-16,0-1 0 0,1-2 0 16,-1 2-32-16,-1-3 0 0,1 2 0 0,-1-1 0 15,-2 2 64-15,2-4 0 0,-2 3 0 0,-1-2 0 0,2 1-64 0,-3-2 0 16,1 3 0-16,-1-2 0 0,1 1 112 0,-1 0 16 15,0 0 0-15,0 1 0 0,0-2-112 0,-1 1-16 16,2 1 0-16,-1-3 0 0,0 4 0 0,0-4 0 16,0 2 0-16,0-1 0 0,0-1-128 0,2 3 192 15,-1-3-192-15,0 0 192 0,0 0-192 0,1 0 0 0,0 0 0 0,-2 0 0 16,0 0 0-16,0 0-176 16,0 0 48-16,20-4 0 0,-15 2-384 15,0-1-80-15,0 2-16 0,0-2 0 16,1 1-272-16,-1 1-48 0,0-4-16 0,1 0 0 0</inkml:trace>
  <inkml:trace contextRef="#ctx0" brushRef="#br0" timeOffset="150425.17">32165 11104 4607 0,'-1'-2'400'0,"0"1"-400"0,1 1 0 0,0 0 0 0,0 0 896 0,0 0 112 0,-2-3 16 0,2 3 0 0,-1-3 1120 15,0 3 224-15,1-3 64 0,0 3 0 0,0 0 800 16,0 0 160-16,0 0 48 0,0 0 0 0,0 0-352 0,0 0-64 0,0 0-16 0,0 0 0 16,0 0-1856-16,0 0-384 0,0 0-80 0,10 22-16 15,-9-18 32-15,2 1 16 16,-3 1 0-16,0 2 0 0,0-2 48 0,-3 0 0 16,-1 3 0-16,-1-2 0 0,-1 2-80 0,-1-2-16 0,-2 3 0 0,-2 1 0 0,0-1-208 0,-3 0-32 15,0 2-16-15,-3 1 0 0,1-1-128 0,0 0-32 16,1 2 0-16,1 1 0 15,-1 1-16-15,2-2-16 0,2 0 0 0,0 2 0 16,1-2-224-16,2 1 144 0,-1-3-144 16,2 2 128-16,-1-2 32 15,1 1 0-15,2-4 0 0,0 0 0 0,2 1 160 16,1-4 48-16,2-2 0 0,-1 2 0 0,2-3-16 0,0-2 0 0,3 1 0 0,-1-4 0 0,2 1 144 0,3-4 16 0,1 1 16 16,0-5 0-16,4 2-384 0,0-3-144 0,3-1 0 15,1 0 0 1,0 2 0-16,0-3 0 0,-1 2 0 0,0 4 0 15,0-2 0-15,-1 3 0 0,0 2 0 0,-1 0 0 32,-2 2-384-32,0 1-64 0,2 1 0 0,-2 2-16 0,1 0-176 0,-1 1-48 0,0 1 0 15,0 1 0-15,-1 0 96 0,0-2 16 16,-1 0 0-16,0 1 0 0,-2-2-112 16,1 1-16-16,0-1 0 0,-1-3 0 0,0 0-240 0,-2 0-48 0,0-3-16 15,-1 1 0-15,-1-3-240 0,1 0-48 0,-2 1-16 0,0-2 0 16,-1 0-1104-16,1-1-208 0</inkml:trace>
  <inkml:trace contextRef="#ctx0" brushRef="#br0" timeOffset="150801.21">32463 11127 3679 0,'-4'0'320'0,"2"0"-320"0,0 0 0 0,0 0 0 16,1 0 2960-16,1 0 528 0,-1 0 96 0,0 0 32 0,-2 0-2544 0,1 0-512 0,-1-3-112 0,-1 3 0 0,2 0 2400 0,-2 3 480 0,1-3 112 0,-1 2 16 0,0 2-624 0,-1 0-112 0,0-2-32 0,0 4 0 16,-1 0-1344-16,0 1-256 0,-1 3-64 0,-2-3-16 15,0 4 64-15,-1-1 16 0,2 2 0 0,-3 2 0 16,-1-2-448-16,1 4-96 0,0 0-16 0,-1 3 0 15,1 0-352-15,0 3-176 0,-2 0 160 0,1 3-160 16,-2 3 304-16,1 1-48 0,-1 3 0 0,0 0 0 16,1 1-96-16,0 0-32 0,1 1 0 15,0-2 0-15,2-3-128 0,0-1 0 0,1-6 0 0,2 1 0 0,-2-4-224 0,3-1-128 16,0-2-32-16,1-3 0 16,0-1-320-16,2-5-80 0,2-1-16 0,0-3 0 15,1-3-208-15,0 0-32 16,0-6-16-16,1-3-18912 0</inkml:trace>
  <inkml:trace contextRef="#ctx0" brushRef="#br0" timeOffset="151551.26">32080 9452 42383 0,'2'7'3776'0,"2"1"-3024"15,1-4-608-15,0 1-144 0,1-1-288 0,2 2-96 0,4 6 0 0,8 4-16 0,9 14 896 0,11 7 176 16,7 7 32-16,1 6 16 0,4 1 80 0,4 1 16 0,4 7 0 0,1 2 0 0,-2 2-192 0,1 2-48 15,-1 4 0-15,-5-2 0 0,-5 0-192 16,-6-4-32-16,-4 0-16 0,-4-2 0 0,-5 2-96 0,-4 0-32 0,-4 1 0 0,-6 2 0 0,-5-3-48 0,-5 0-16 0,-6-3 0 0,-5-3 0 0,-1-4-144 16,-6-2 0-16,-1-3 0 0,-5-1 0 0,-4-3 368 0,-1-5-16 0,-1 1 0 0,-1-4 0 15,0 1-352-15,-1-3 0 0,2-1 0 0,-2-3 128 0,2-1-544 0,-1-3-96 0,-1 0-32 0,-1 1 0 0,2-5-240 16,1 1-48-16,1-5-16 0,2-4 0 0,4-4-624 0,1-2-112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05:35.84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21125 11442 13823 0,'-1'-1'1216'0,"1"0"-960"0,0 1-256 0,0 0 0 0,1 0 2800 16,0 0 512-16,1-3 96 0,1 2 32 0,1-2-3120 0,2 0-640 0,1-3-112 0,0-1-16 0,-1 2 448 0,2 0 0 16,-4-1 0-16,1 0 160 0,0 1-16 0,-2 0 0 0,-1 3 0 0,0-2 0 0,-2 2-528 0,-3-1-96 0,-2 3-32 0,-2 0 0 0,-4 3-432 0,-4-1-80 0,-3-2-32 15,-3 4 0-15,-2-4-112 0,-4 1-32 0,-4 1 0 0,-5 2 0 16,-1-1 368-16,-4-1 80 0,-3 4 16 0,-2-2 0 0,1 0 1184 0,1-1 224 0,-1 2 48 0,2-1 16 16,2 2 752-16,0-3 160 0,1 3 16 0,0-1 16 0,0 3 128 0,3-1 32 15,1-1 0-15,4 1 0 0,3 2-576 0,3 0-112 16,2-2-32-16,4 2 0 0,1-2-992 0,2 2-128 15,3-3-192-15,1-2 64 16,3 2-960-16,0-2-176 0,2 0-32 0,0 0-16 16,1 0 320-1,0 0 64-15,-2 1 16 0,2-2 0 0,-1 1-144 16,-1-2-32-16,1 1 0 0,-1-3 0 0,2 1 688 0,-2-2 128 16,2-2 16-16,-1 0 16 0,2 0 1216 0,0-3 240 0,0-1 64 0,2 0 0 0,3 1-128 0,-1 0 0 15,4-3-16-15,1 2 0 0,4-2-192 0,1-3-48 16,3 2 0-16,3 0 0 0,1 0-400 0,2-1-96 0,0 1-16 0,1 0 0 15,-1 1-224-15,0 0-160 0,-1 1 192 0,1 0-192 16,-3 2 432-16,-1 2-32 16,-1-2 0-16,-1 2 0 0,-1-1-144 0,0 1-16 15,0-2-16-15,2 2 0 0,1-2-224 0,1-2 0 16,4 0 0-16,0 0 0 0,2 0 0 0,1-3 144 0,0 4-144 0,-1-3 128 16,-1 3-128-16,-2-1 128 0,-2 2-128 0,-3 2 128 15,-2 0-128-15,-3 2 128 16,-3-2-128-16,-1 4 128 0,-3-2 96 0,-4 2 16 0,-1 0 0 0,-5 0 0 15,-2 2-240-15,-4-2 176 0,-2 4-176 0,-5-2 160 32,-4 2-800-32,-6 0-176 0,-1 2-16 0,-2 2-16 0,0-1 304 0,0 3 64 0,2-3 16 0,1 2 0 0,4-3 464 0,2 1 128 0,1-1 16 15,2 1 0-15,4-1 704 0,0 0 144 16,2 3 32-16,2-3 0 16,3 1-320-16,2 2-48 0,5 1-16 15,2-2 0-15,2 2-240 0,3 3-48 0,0-2-16 0,3 4 0 0,4-1-64 16,0 4-16-16,5 0 0 0,0 1 0 15,5-1-64-15,1 2-32 0,2 3 0 16,3-5 0-16,1 1-160 0,1-3 0 0,-1-3 0 0,1 2 0 16,0-3-704-16,-1-2-32 0,2 0 0 0,-1 3-16704 0</inkml:trace>
  <inkml:trace contextRef="#ctx0" brushRef="#br0" timeOffset="4089.1">24061 11468 21183 0,'-13'-6'944'0,"5"2"192"0,0-2-912 0,2 3-224 16,4 3 0-16,0-2-9376 0</inkml:trace>
  <inkml:trace contextRef="#ctx0" brushRef="#br0" timeOffset="8242.79">23577 12675 16575 0,'-8'4'1472'0,"1"-1"-1168"0,1 0-304 0,3 1 0 0,0-4 4032 0,3 0 768 0,0 0 128 0,-1 0 48 16,-2 0-4336-16,0 2-880 0,1-2-160 0,1-2-48 0,1 2 576 0,1 0 128 0,-1 0 0 0,0 0 16 0,0 0 864 0,17 12 160 15,-10-5 48-15,-1 4 0 0,3 6-496 0,-2-1-80 0,1 2-32 0,-2 4 0 0,-1 4-544 0,-2 0-192 0,0 3 144 16,-1 2-144-16,-2 0 0 0,-1-2 0 16,-3 5 0-16,0 0 0 0,-3-2 0 0,-1 1 0 0,0-2-176 0,0-5 176 15,0-2-384-15,0-5 0 0,0-2 0 0,2-5 0 16,0-3-336 0,1-3-64-16,1-4-16 0,0-4 0 0,1 0-1056 15,0-8-192-15,1-2-64 0,-1-8 0 0,1-1-1280 16,-1-5-272-16,2-5-48 0,-1-1-16 0,-1-3 2144 15,1-3 432-15,-2-1 96 0,-1 0 16 0,1 1 1040 0,2-1 0 16,-2 1 176-16,3 0-16 0,0 0 976 0,1 4 192 16,2 2 32-16,1 3 16 0,0 2-32 0,2 4 0 0,3-2 0 0,0 0 0 0,3 5 320 0,2-2 64 15,3 1 16-15,2 1 0 0,2 4-208 0,2 0-64 16,1 4 0-16,0 2 0 0,-1 1-544 0,1 3-112 16,-2 2-32-16,-4 4 0 0,-1 4-496 0,-2 2-96 15,-4 3-32-15,-2 2 0 16,-2 6-736-16,-1-1-128 0,-1 7-48 0,0-1 0 0,0 3 432 15,-3-2 96-15,4 2 16 0,0 0 0 0,1-2 656 16,0 1 128-16,1-2 16 0,1-2 16 0,1-4-16 0,-2 2 0 0,2-4 0 16,-2 1 0-16,0-3-272 0,-2-2-48 15,0-1-16-15,-2-2 0 16,-2 2 32-16,-2-3 0 0,-3-3 0 0,-3 4 0 0,-2-1-160 0,-3-2-128 16,-2 2 144-16,-3 2-144 0,-1 0-160 0,-3 0-128 0,0-1-32 15,-2-1 0-15,-1 1-848 16,-2-1-176-16,2 1-48 0,-2-1 0 15,0-2 224 1,-1-2 32-16,1-1 16 0,1 2 0 0,5-3 64 0,2 0 16 16,1-4 0-16,3 0-11472 0</inkml:trace>
  <inkml:trace contextRef="#ctx0" brushRef="#br0" timeOffset="8574.79">24304 11992 27647 0,'-5'0'1216'0,"2"0"256"0,0 2-1168 0,2-2-304 0,1 2 0 0,1-2 0 0,-1 0 0 0,2 3 0 0,-1-2-208 0,0 1 80 0,0 2 704 0,2 2 160 0,-2 0 32 0,0 3 0 0,-1 1 1472 0,-1 2 288 0,-2 4 64 0,0 3 16 0,-2 1-1456 0,-3 2-304 0,0 4-48 0,-2 2-16 31,0 3-384-31,-1 1-80 0,-2 2 0 0,1 0-16 0,0 2-304 0,1 3 0 0,-1-1 128 16,4 3-128-16,-1 0 0 0,3 2 0 0,1 1 0 0,0-3 0 0,3-3 0 0,0 1 0 0,2-2 0 0,2-5-144 0,0-4-48 15,3-3-16-15,0-3 0 0,1-5 0 0,2-5-112 16,0-2-32-16,2-4 0 0,0-2 0 15,1-2-688-15,2-4-144 0</inkml:trace>
  <inkml:trace contextRef="#ctx0" brushRef="#br0" timeOffset="9196">24591 12465 21183 0,'2'-2'1888'0,"-1"0"-1504"15,-1 2-384-15,0 2 0 0,1-2 2768 0,-1 2 496 16,1 0 80-16,-1 1 32 0,1 3-1184 0,1 1-224 15,-2 2-48-15,0 3-16 0,0 2-1200 0,0 1-256 16,-2 2-32-16,4 2-16 0,-2 0-208 0,1 2-64 16,3 2 0-16,-2-5 0 0,3 2-128 0,1-1 160 15,2-5-160-15,-1 0 160 0,2-2-160 0,-1-2 0 0,2 3 0 16,0-7 0-16,0 0 0 0,1-2 0 16,-1-2 0-16,0-1 0 0,1-2-256 0,0-1-16 0,-1-2-16 0,0-2 0 15,0-3 48-15,0 2 16 0,0-6 0 0,0 1 0 16,0 0 224-16,-3 2-192 0,0 1 192 0,1 2-192 15,-2 0 192-15,-2 1 0 0,-1 3 0 0,1 0 160 16,-3 1 32-16,1 0 0 0,-1 2 0 16,0 0 0-16,-1 0-32 15,0 2 0-15,1 0 0 0,-1 2 0 0,1 1-32 0,-1-5 0 16,0 0 0-16,0 0 0 0,12 20-128 0,-9-17 128 16,4 2-128-16,-1-1 128 0,2-2-128 0,0 2 0 0,0-3 0 0,1 2 128 0,1-3-128 0,-1 2 160 15,1-2-160-15,-2 0 160 0,2 0 32 0,-3-2 16 31,2 2 0-31,-1 0 0 0,-1-3-16 0,-1 2 0 0,-1-1 0 0,0-1 0 0,0 2 64 0,-1-3 0 16,-1-1 0-16,2 2 0 0,-1-6 96 0,0 1 32 16,1 0 0-16,0-2 0 0,0 0-384 0,1-2 0 0,-1-4 0 15,0-3 0 1,0-3 0-16,0-4-240 0,-2-1 48 0,2 1 0 16,-1-3-320-1,0-2-48-15,-1 3-16 0,0 4 0 0,-1 2 80 0,0 4 16 0,-1 3 0 0,-1 5 0 16,-1 1-352-16,-2 5-80 0</inkml:trace>
  <inkml:trace contextRef="#ctx0" brushRef="#br0" timeOffset="9640.73">25192 12711 40543 0,'0'10'1792'0,"-2"-2"384"0,1-1-1744 0,-1-1-432 0,2-5 0 0,0 4 0 0,2-1 224 0,-2 2-32 0,-2 4-16 0,2 2 0 15,-1 4-592-15,1-1-112 0,0 1-32 0,0 0 0 0,1 0-784 0,-1-2-176 0,2 1-16 0,-2-3-16 0,2 0 0 0,-1-2 0 0,2-2 0 0,0-2-11824 16</inkml:trace>
  <inkml:trace contextRef="#ctx0" brushRef="#br0" timeOffset="10098.64">25286 11921 17503 0,'1'-3'768'0,"1"2"176"0,-1-2-752 0,0 2-192 0,2 1 0 0,-2 0 0 16,1-2-944-16,1 2-208 0,2 0-64 0,1-3 0 0,1 2 1856 0,0 1 352 15,-1-2 80-15,-1 4 16 16,-2-2 1584-16,0 4 320 0,1-2 64 0,-2 2 16 0,1 2-224 0,-1 0-32 0,2 2-16 0,2 2 0 16,0 1-1568-16,4 1-304 0,1 2-64 15,5 1-16-15,4 2-528 0,2 4-96 0,5 5-32 16,3-1 0-1,-1 1-192-15,0 2 0 0,0 3 128 16,-2 1-128-16,-1 0 0 0,-5 3 0 0,-3-1 0 0,-4 4 0 0,-2-4 0 0,-3 4 0 16,-3 1 0-16,-1-2 0 0,-2 1 0 0,-1-3 0 0,-2 1 0 0,-1-3 0 15,-2-1 0-15,1-3 0 0,-2-1 0 0,1-2 0 16,-1-1 0-16,-1-3 128 0,0 0-128 0,1-1 0 16,0-1 0-16,-2-1-128 15,0-3 128-15,-3 0-208 16,0-1-256-16,-5-2-48 0,-2 0-16 15,-4-1 0-15,-2 2-864 0,-4-2-160 0</inkml:trace>
  <inkml:trace contextRef="#ctx0" brushRef="#br0" timeOffset="10944.67">23591 13696 23039 0,'2'-5'2048'0,"0"4"-1648"0,-1-1-400 0,0 2 0 0,-1 0 2416 0,1 0 400 0,2-3 64 0,-1 0 32 0,3 1-1808 0,1 0-352 0,2-1-80 0,-2 6-16 0,-1-1-176 0,1 6-32 0,-1 2-16 0,0 2 0 16,0 4-176-16,-1 3-48 0,1 3 0 0,0 3 0 0,0 1 32 0,-1 1 0 16,1 1 0-1,0 2 0-15,2 1-240 0,-1-3 128 16,0 1-128-16,0-1 0 0,2 2 0 0,-2 1-288 16,-1-3 32-16,-2 1 16 15,1-1-544-15,-1-6-112 0,-2 3-32 0,1-6 0 16,-1 0-560-16,1-3-112 0,0-1-32 0,1-5-12304 0</inkml:trace>
  <inkml:trace contextRef="#ctx0" brushRef="#br0" timeOffset="11461.94">23538 13546 35935 0,'-6'-4'3200'0,"2"1"-2560"16,3 2-512-16,2 1-128 0,1-2 896 0,1-1 144 15,-1-1 48-15,2-2 0 0,3-2-1088 0,5-2 0 16,2 0-288-16,5-3 64 0,-1 4 224 0,3-1-144 16,1 1 144-16,-1 2-128 0,0-2 288 0,0 0 64 15,1 2 16-15,0 1 0 0,0 2 80 0,-2-2 0 16,1 3 16-16,-2 2 0 0,-1 1-336 0,1 4 0 0,-2-1 0 16,-1 1 128-1,-1 2-448-15,-3 3-64 0,0 1-32 0,-3 2 0 16,0 1-112-16,-2 0-32 0,0 3 0 0,-2 2 0 0,-2 1 560 0,1-2 0 0,-1 1 0 0,-2-2 0 15,-1 3 0-15,-1-3-160 0,-1 2 160 0,-1-2-192 16,-2 3-48-16,-3-5-16 0,0 0 0 0,-4-1 0 16,1 3 256-16,-4-4 0 0,2 2 0 0,-4-4 160 15,-1 2 160-15,0-2 16 0,-2 0 16 0,-1 1 0 16,-1-1 272-16,-2-3 48 0,-1 2 16 0,1-3 0 16,0-2-496-16,1-2-192 0,-1-2 176 0,-1-2-176 0,2 1 0 15,1-6-192-15,-1 1 16 0,5-2 0 16,2-2-432-16,3 1-96 0,4 2 0 0,4 0-16 15,2 1-1328-15,4 0-256 0</inkml:trace>
  <inkml:trace contextRef="#ctx0" brushRef="#br0" timeOffset="11923.16">24439 13170 41471 0,'-4'0'1840'0,"1"0"368"0,-1 0-1760 0,2-2-448 0,2 2 0 0,0 0 0 16,0 0 0-16,0 0 0 0,0 0 0 0,0 0 0 0,0-2-640 0,0 2-128 0,0 0 0 0,0 0-16 0,0 0 624 0,0 0 160 0,0 0 0 0,-23 16 0 0,16-12 560 0,-3 4 144 0,0 1 16 0,-1 2 16 0,-1 4-320 0,-1-1-64 0,2 3-16 0,0 3 0 0,0-2-208 0,1 4-128 0,1-2 128 0,1 5-128 0,3-3 0 0,0 3 144 0,1-2-144 0,3 2 0 0,1 1 144 0,1 1-144 15,2 2 0-15,0-1 144 0,2 2-144 0,1-3 0 0,1 2 0 0,1-1 128 16,1 0-128-16,0-2-144 0,-1 3 144 16,1-3-208-1,0-1-176 1,-2-1-16-16,0 1-16 0,1-3 0 0,-2-2-288 0,1 1-64 0,2-1-16 0,0-2 0 0,2-2-976 16,-1 1-192-16,1-5-32 0,-1-2-8192 0,-2-4-1616 0</inkml:trace>
  <inkml:trace contextRef="#ctx0" brushRef="#br0" timeOffset="12687.54">24823 13463 44223 0,'-10'3'1968'0,"1"0"400"0,2-2-1904 0,3 2-464 0,3-1 0 0,1-2 0 0,1 4 0 0,-1-2 0 16,0 2 0-16,1 3 0 0,3 4-528 0,0-1-112 0,2 3 0 0,0-1-16 0,1 2 512 0,-1 1 144 0,1 1 0 16,-1 1 0-16,1 4 256 0,-2-3 128 0,1 2 32 0,-1-1 0 0,-1 1 160 0,1-2 48 0,-1-3 0 0,1 1 0 0,-2-4-224 0,1-2-32 0,0 0-16 0,-2-6 0 15,2 1-224-15,0-5-128 0,-1 0 128 0,1-3-128 0,1 0 160 0,1-6-32 0,0 2-128 0,2-6 192 0,-1-2-192 0,1-1 0 0,0-3 0 0,0 1 0 0,3 1 0 0,-2 2 0 0,0 1 0 16,0 6 0-16,0 0 0 0,-2 2-320 0,2 4 64 0,-2 2 0 16,1 2-32-16,-1 2 0 15,0 2 0-15,2 2 0 0,0 0 128 16,-1 1 32-16,2 1 0 0,-1-3 0 0,1 4 128 15,-1-3 0-15,2 0 0 0,-3-1 0 0,2-1 0 0,-1 1 0 16,0-3 0-16,-2 1 0 0,-1-1 0 0,0-1 224 0,-1 2-48 16,0-4-16-16,-1 3-16 0,0 1 0 0,-1-1 0 0,0-2 0 15,1 4-144-15,-1-2 160 0,1-1-160 0,0 0 160 16,1-1-160-16,0 0 192 0,-1 1-192 0,1-2 192 0,2-1 0 0,-2 0 0 16,1-1 0-16,-1 1 0 0,1-3-32 15,-1-1 0-15,0 1 0 0,0-4 0 0,-2 1 48 0,2-2 16 16,-1-2 0-16,0-5 0 0,1 1 48 0,-2-4 16 15,1-5 0 1,1-5 0-16,-1 0-128 0,-2-5-32 0,2-1 0 0,0-3 0 0,-1 1-128 0,1 1 0 16,1 1 0-16,-1 1 0 15,1 6-688-15,-2 5-16 0,1 2 0 0,-1 8 0 16,-1-1-240-16,1 7-48 0,-2 3-16 16,0 0-19136-16</inkml:trace>
  <inkml:trace contextRef="#ctx0" brushRef="#br0" timeOffset="13129.52">25477 13747 4575 0,'2'-10'400'15,"-1"4"-400"-15,2 0 0 0,-2 1 0 0,2 4 720 0,-1-2 64 0,1-1 16 0,1-2 32 0,4-4 4560 0,3-2 928 0,4-3 176 0,0 2 32 0,0-2-3552 0,1 2-720 0,-2 2-144 16,0 3-16-16,-2 1-1248 0,1 4-240 0,-3-1-48 0,0 1-16 0,-1 3-336 0,-1 3-64 0,-1-2-16 0,1 2 0 0,-1 3-128 0,-2 0 0 0,1 0 0 0,-1 0 128 0,-1-1-128 0,0 4 0 0,-1-3-192 0,-1 3 192 0,-1 1-256 16,-2 0 64-16,-1 0 0 0,0-1 16 0,-1 3 176 0,-2-3 256 0,-1 5-64 0,-1 1-16 0,-2 1-176 0,-1-2 192 0,-2 0-192 0,-2 2 192 0,1 1-192 0,-3-1 0 15,1 1 0-15,0-1 0 0,0-2-256 0,2 0 32 16,0-4 0-16,2 3 0 0,1-3 464 0,1 0 80 0,3-2 32 0,1 2 0 16,3-4-80-1,1 2-16-15,1-2 0 0,1-1 0 0,3 1-96 0,-1 1-32 0,3 0 0 0,2-4 0 0,2 3-128 0,1-1 0 31,3-1 0-31,2 0 0 0,3-2 0 0,1 0 0 16,4-2 0-16,-1 0-176 0,2-2-80 0,-2 0 0 16,1-2-16-16,-3 0 0 15,-3-2-960-15,0 1-192 0</inkml:trace>
  <inkml:trace contextRef="#ctx0" brushRef="#br0" timeOffset="13512.15">26313 12935 39615 0,'-4'3'1760'0,"0"1"352"0,0 1-1680 0,2 1-432 0,-1-2 0 0,3 0 0 0,0 2 512 0,-1 2 0 0,0 9 16 0,-1 5 0 0,-1 7-208 0,2 9-32 0,0-1-16 0,1 5 0 0,-2-2-272 16,2 1 128-16,0 0-128 0,0-1 0 0,2-1 224 0,-2 0-64 0,1-1-16 0,-1 0 0 0,2 1 32 0,1-2 0 0,0 0 0 16,1-5 0-16,0 0-176 0,1-3-144 0,1-5 144 0,0-1-208 0,0-5-400 0,2-2-80 0,-2-3-16 0,0-4 0 0,0-2-1456 0,1-1-288 15</inkml:trace>
  <inkml:trace contextRef="#ctx0" brushRef="#br0" timeOffset="14055.75">26727 13422 45151 0,'-8'10'2000'0,"3"-2"416"0,1-1-1936 0,1-1-480 15,3-3 0-15,1 1 0 16,2 0-384-16,-2 2-192 0,0 5-16 0,3 3-16 15,0 4 96-15,1-2 32 0,0 3 0 0,-2-3 0 0,2 0 480 0,0-1 256 0,0-4-16 0,0 1-16 16,1 1 192-16,-1-5 32 16,1-1 16-16,1-1 0 15,0-2-224-15,-1-3-48 0,2 1-16 0,0-4 0 16,0 1-176-16,0-3 0 0,0-2 0 0,-1-1-176 0,1 1 176 0,-2 0-192 0,0-4 192 0,0 2-192 31,0-2 192-31,0 0 0 0,1 1 128 0,-1 3-128 16,1-1 0-16,1 2 0 0,-1 1 0 0,0 0 0 15,2 4 0-15,-1 1-240 0,1 4 64 0,0 2 16 0,0 2 0 0,-1 1 0 0,2 3 0 0,0-1 0 0,1 0 160 16,0-2 176-16,1 3-48 0,0-3 0 0,-1-1-128 16,1-2 0-16,1-1 0 0,-1-2 0 15,-1-1 240 1,0 0 16-16,-1-3 0 0,0 0 0 16,-1 0-80-16,0-4-16 0,-1 2 0 15,0 0 0-15,-1-3-32 0,-1 4 0 0,0-1 0 0,1-1 0 16,-2 3 0-16,-1 0 0 0,0 0 0 0,1 3 0 15,-1-1-128-15,0-2 160 0,0 1-160 0,0 2 160 0,1-3-160 16,0 0 0-16,0 0 0 16,1-3 0-16,0 2 240 0,1-4 16 0,-1-1 0 0,1-1 0 0,-1 0 48 0,-1-3 16 15,2-2 0-15,-3-4 0 0,1 1-128 0,-1-3-32 0,-1-2 0 0,-1-5 0 16,-1 2-160-16,1-1-144 0,-1 1 144 16,-1 0-208-1,0 2-368-15,-1 4-80 0,-1 2-16 0,0 5-13216 0,-1 0-2624 0</inkml:trace>
  <inkml:trace contextRef="#ctx0" brushRef="#br0" timeOffset="14353.68">27510 13732 42383 0,'-4'5'3776'0,"0"-1"-3024"0,3-3-608 0,1 2-144 0,0-1 0 0,0-1 0 16,0 4 0-16,-1 3 0 0,1 4 208 0,0 0-32 0,2 2-16 0,1 1 0 0,2 1-160 0,-2-4 128 0,2 2-128 0,0-3 128 0,-1 1 0 0,1 0 0 0,-1-1 0 0,-1-4 0 15,1 2-304-15,-2-3-64 0,2-2-16 0,-1-2 0 0,-2-2-896 0,1 0-176 16,0 0-32-16,0-5-16288 0</inkml:trace>
  <inkml:trace contextRef="#ctx0" brushRef="#br0" timeOffset="14943.21">27557 12816 21183 0,'-7'5'1888'15,"4"-4"-1504"-15,-1 2-384 0,1-1 0 0,3-2 3824 0,2 1 688 0,0 2 144 0,1-3 16 0,2 2-3296 16,1 2-672-16,2 0-128 0,4 2-16 0,0-4-160 0,0 4-16 15,2-2-16-15,0 2 0 0,0 1 336 0,2-1 64 16,2 1 0-16,2 2 16 0,1 3-224 0,1-2-48 16,1 2-16-16,1 2 0 0,-2 1-192 0,2 1-48 15,0 0 0-15,1 4 0 0,1 3-256 0,1 0 0 0,-2 3 0 16,0 2 0-16,-3 0 208 0,-1-2-64 31,-3 5-16-31,-1-5 0 0,-4 1-128 16,-2-1 0-16,-1-1 0 0,-4 1 0 0,-1-1 0 15,-1-2 0-15,-3 1 0 0,-1 2 0 0,0 2 128 0,-2 3 0 16,-1 4 0-16,-2 1 0 0,0 2-128 0,-2-1 0 0,1-5 0 0,-3-1 0 16,-1-5-304-1,-1-1-80-15,-2-3-32 0,-1 0 0 0,0 1 416 0,-1-1 176 0,-1 0-16 0,0 3 0 16,0-3-864 0,-1 3-192-16,0-3-16 0,-2 2-12448 15,1-2-2480-15</inkml:trace>
  <inkml:trace contextRef="#ctx0" brushRef="#br0" timeOffset="15732.08">23754 14787 30399 0,'-4'0'2704'0,"2"-2"-2160"0,2 2-544 0,0 0 0 0,1 0 1088 0,0 0 128 0,1 0 0 0,0-3 16 0,1 2-208 0,3 1-64 0,1-3 0 0,2 3 0 0,1 3-96 0,0-2-32 0,0 4 0 0,-1 1 0 0,1 5-256 0,0 4-64 0,-1 4-16 0,-3-3 0 0,-2-3-496 0,1 8 0 0,1 5 0 15,-1 9 0-15,0 6-192 0,1 1-48 0,-1-1 0 0,0-3 0 0,0-3 64 0,-1-2 16 0,0-5 0 0,0-2 0 16,-1 0-336-16,-1-5-64 0,2-2-16 15,-3-5 0-15,0-2-1248 0,1-2-256 0,1-1-48 0,-1-3-8272 16,-1-3-1648-16</inkml:trace>
  <inkml:trace contextRef="#ctx0" brushRef="#br0" timeOffset="16174.92">23904 14817 31791 0,'-11'-4'704'0,"2"0"128"0,2 2 48 0,2-1 16 0,2 2-720 16,2-1-176-16,1 0 0 0,-3-3 0 0,1-1 0 0,-2-1 0 0,3-5 0 0,1-1 0 16,1 1 928-16,3-1 304 0,2 1 64 0,3 1 16 15,1 0 96-15,2 0 0 0,3 0 16 0,2-1 0 16,5 4-640-16,2-2-128 0,1 1-16 0,1 5-16 15,1 1-496-15,0 4-128 0,0 1 0 0,-1 5 0 16,-2 0-368-16,-3 4-80 16,-3 0-32-16,-3 0 0 15,0 3-16-15,-4-2 0 0,-1 1 0 0,-3-1 0 0,0 1 496 0,-5-2 0 0,-1 0 208 0,-1-1-64 0,-1 0 0 0,-3-2 0 16,1-2 0-16,-2 2 0 0,-1-2-144 0,-2 0 0 16,1 3 0-16,-2-2 0 0,0-1 0 0,-1 3 0 15,-1-1 0-15,0 0 0 16,-1 2 0-16,0-1 0 0,-2 1 0 0,2-4 0 15,2 1 0-15,-1-1 0 0,-4 3 0 16,-4 1 0-16,2-1 160 0,-3 1 48 0,0-3 16 16,-2 2 0-16,0-2-224 0,-1-2 0 0,1 1 0 0,0-5 0 0,2 2-192 15,0-3-128-15,1-4-16 0,1-1-16 16,2-2-496-16,3-3-112 0,3 1 0 16,1-4-16-16,5 0-848 15,3 1-160-15</inkml:trace>
  <inkml:trace contextRef="#ctx0" brushRef="#br0" timeOffset="16652.06">24757 14165 37775 0,'1'-2'3360'0,"-1"0"-2688"0,0 2-544 15,0 0-128-15,0 0 640 0,0 0 112 0,0 0 16 0,0 2 0 0,0 0-1344 0,0 1-256 0,-2 0-48 0,2-3-16 0,0 0 896 0,-16 25 320 0,7-13-16 0,-2 2 0 0,0 1 336 0,-3 1 64 0,3 1 0 0,-3 0 16 0,2 1-272 0,0 0-64 0,-1 3-16 0,2-1 0 0,-1 0-48 0,1 3 0 16,0 0 0-16,-1-1 0 0,1 4-192 0,1 0-128 16,2 2 128-16,0 3-128 0,0-2 0 0,0-1 0 0,2 3 0 0,1 1 0 0,0 0 0 31,3 2 0-31,-1-2 0 0,3-2 0 0,2-3 0 15,-1 1-128-15,2 1 0 0,1-1 0 0,2 1 0 0,2-4 0 16,2 0 0-16,0 1 0 16,2-1-320-16,-1 0-48 0,3-6-16 0,-1 1 0 15,1-1-704-15,-1-3-128 0,2-1-48 0,0 1 0 16,-1-4-1408-16,-1-2-272 0</inkml:trace>
  <inkml:trace contextRef="#ctx0" brushRef="#br0" timeOffset="17203.49">25093 14604 36863 0,'-3'0'1632'0,"-1"0"336"16,1 0-1584-16,2 0-384 0,1 0 0 0,0 0 0 15,1 0-288-15,1 0-144 0,-1 1-16 16,1 1-16-16,2 1 656 0,-4-3 128 0,0 0 16 0,14 22 16 0,-9-8 928 0,-2 1 176 16,2 1 32-16,0-1 16 0,0 5-608 0,1-2-112 15,1 2-16-15,-1-1-16 0,1-1-432 0,-1-1-96 16,1 1-16-16,-3-5 0 0,1 2-208 0,0-4 128 16,-1 0-128-16,1-3 0 0,-1 0 0 0,-1-1 0 15,1-4 0-15,0 0-160 0,1-3 160 0,-1-3-192 0,-1 0 192 16,2-2-192-16,-1-3 192 0,1 2-160 15,0-3 160-15,0 2-160 0,0 3 160 0,0-2-128 16,-2 4 128-16,2 2-128 0,0 0-160 0,0 3-32 16,1 2 0-16,-1 0 0 0,1 0 128 0,2 3 0 0,-1-2 16 15,1 0 0-15,0 0 176 16,0-2 0-16,0 1-144 0,0 1 144 0,-1-2 0 16,2-2 0-16,0-1 0 0,-1 2 0 0,2-3 176 15,-1 0 0-15,3-3 0 0,-2 2 0 0,0-4 144 16,0 2 16-16,0-1 16 0,-2 1 0 0,0-3-32 0,-1 2 0 0,1 1 0 0,-2-3 0 15,0 3-320-15,0-3 0 0,-1 2 0 16,0-2 0-16,1 2 256 0,-1-2-32 16,0 0 0-16,1 0 0 0,-1 0-48 0,1-3-16 0,2 1 0 15,-3-3 0-15,0 4 80 0,0-3 16 16,1-2 0-16,-1-3 0 0,1-1-112 0,0-3-16 16,-1 2 0-16,0-5 0 0,0-1-128 0,-2-1 0 0,0 1 0 15,-1-1 0 1,-1-2-448-16,-2 1-32 0,1-1 0 0,-3 4 0 0,2 3-336 15,-3 3-64-15,2 4-16 0,-2 2-18864 0</inkml:trace>
  <inkml:trace contextRef="#ctx0" brushRef="#br0" timeOffset="17760.03">25722 14813 3679 0,'0'0'320'0,"-2"0"-320"0,1 0 0 0,1 0 0 0,0 0 5888 0,1 0 1088 0,1 0 240 0,-1 0 32 0,2 0-4400 0,4-2-880 0,1 0-176 0,3 0-48 0,2-2-544 0,0-2-112 0,3 2-32 0,1-1 0 0,0 2-368 0,3-1-80 0,-1 1-16 0,4 0 0 0,0 0-304 0,1 2-64 0,-1 2-16 0,2 2 0 0,-3 0-208 0,-1 0 0 31,0 1 0-31,-2-2 0 0,-3 4 0 0,-3-2 0 0,-1 2 0 0,-5 0 0 0,-1 0 0 0,-3 2 0 16,-3 2 0-16,-5 1 0 15,-2 1 0-15,-4 2-240 0,-1 1 48 0,-4-4 16 16,-1 4 176-16,-3-3 0 0,-2 0 0 16,-1 0 128-16,1 0-128 0,0-1-160 0,0-1 160 0,3-4-208 15,2-2 208-15,1 0 0 0,3-2 0 0,2-1 0 0,2 1 256 0,3-2-48 16,1 0-16-16,3 0 0 0,2-2-192 0,2 1 0 15,2 1-192-15,1-2 192 16,1 0-224-16,2 2 64 0,1-2 16 0,5 2 0 16,1 0 144-16,1 0 0 0,0 2-144 15,1 2 144-15,-1 0-144 0,1 2 144 0,-3 4-192 16,0 5 192-16,-3-3-416 0,-1 4 32 0,-3 3 0 0,-3 0 0 0,-1 0 384 16,-3 3-128-16,-2-3 128 0,-3 1 0 0,0-6 336 15,-2 0 160-15,0-2 16 0,-1-2 16 0,0-1 0 0,-1-2 0 16,-1 2 0-16,0-5 0 0,1 2-320 0,1-4-64 15,-2 2-16-15,0-1 0 0,0-2-128 0,-1 1-224 16,-1-4 48-16,0 1 16 16,0-2-400-16,1-3-80 0,0-3 0 0,2 2-11888 15,2-6-2368-15</inkml:trace>
  <inkml:trace contextRef="#ctx0" brushRef="#br0" timeOffset="18109.48">26620 14191 37775 0,'-7'12'3360'0,"1"-3"-2688"0,-2 1-544 0,4-4-128 0,2 0 1856 0,2-3 352 0,2 3 64 0,-2 4 16 0,0 3-2144 0,0 8-416 0,2 5-96 0,2 3-16 0,1-3 208 0,0 1 48 0,0 1 0 0,1 1 0 0,0 1 128 0,0 1 0 16,0-1 0-16,-1 4 0 0,0 3 0 0,-1-2 0 0,-2-1 0 0,-2 1 0 31,-1 3-512-31,-1-3-80 0,-2 2-16 0,-1-5 0 15,1-4-1472-15,1-3-288 0,0-1-64 0,1-3-8544 16,2-4-1696-16</inkml:trace>
  <inkml:trace contextRef="#ctx0" brushRef="#br0" timeOffset="26149.97">27259 14623 31327 0,'0'-5'2784'0,"0"1"-2224"0,1 4-560 15,0-4 0-15,0 4 624 0,0-3 16 0,2-2 0 0,1-3 0 0,2-1 64 0,0-3 32 0,1 2 0 16,0 0 0-16,-2 4 288 0,1 0 64 0,-1 0 16 0,1 2 0 0,0-1-400 0,1 4-64 0,0-3-32 0,-1 4 0 16,-1 0 0-16,1 4 0 0,1 0 0 0,2 2 0 0,2 2-288 0,-2 2-64 0,1 6-16 0,0 0 0 0,-2 4-240 15,0 4 0-15,-1-2 128 0,-2 0-128 0,0 1 0 0,-1-5 0 0,-1 2 128 16,1-2-128-16,-1-1 0 0,0-5 0 0,0 0 0 0,-1-2 0 0,2-2 0 0,0-2 144 0,-2-1-144 0,2-2 128 0,-2 0-128 16,2-2-176-16,0-1 48 0,-1-1 0 0,1-2-64 0,1 0-16 0,0-4 0 0,0-1 0 0,-1 0 208 0,1 0 160 15,0-2-32-15,0 0 0 0,1-1 0 0,-1-2-128 0,1 4 192 16,0 1-64-16,-1 2-128 0,-1 2 0 0,-2 3 0 0,1 4 0 15,-1 3-192-15,-1 6-32 0,2 0 0 16,-2 5 0-16,0 5-96 0,2-2-32 0,-2 2 0 0,2-1 0 16,0 1 352-16,1-3-176 15,2-1 176-15,0-2-128 0,2 0 128 0,2-6 0 0,0 0 128 0,-1-4-128 16,4 0 272-16,-2-6-16 0,1 0 0 0,-1-3 0 0,1-3 64 16,-3-4 16-16,3-3 0 0,-3 1 0 15,1-4 64-15,0 0 16 0,0-3 0 16,-1 1 0-16,-1-2 16 0,0 1 0 0,-2-3 0 15,0 0 0-15,-2 0-160 0,1-3-16 0,0-1-16 0,0 1 0 0,0 3-240 16,0 1 0-16,1 4 128 0,0 2-128 16,0 2 0-16,-1 3 0 0,1 2 0 0,1 3 0 0,-1-1-304 15,0 3-48-15,0 3-16 0,0-2 0 16,2 4-624-16,-2 1-128 0,0-3-32 0,-1 3 0 16,1 0-320-16,0-3-64 0</inkml:trace>
  <inkml:trace contextRef="#ctx0" brushRef="#br0" timeOffset="26578.93">28107 14923 21183 0,'2'0'1888'16,"-2"-2"-1504"-16,0 2-384 0,2-3 0 0,-1 3 2208 0,0 0 368 0,1-1 80 0,1 1 16 0,2 0-1488 0,0-3-288 0,2 3-64 0,2 0-16 0,-2 3 672 0,1-2 144 0,-2 4 32 0,0-1 0 0,-1 2-944 0,-1 3-176 0,2 1-32 0,-4 2-16 0,2-2-496 0,-3 3 128 15,1 2-128-15,-2 1 0 0,1 0-224 0,-1 0-96 0,-1 3 0 0,-1-3-16 16,1 3-1136-16,-1-6-208 0,0 2-48 0,1-1-14480 15</inkml:trace>
  <inkml:trace contextRef="#ctx0" brushRef="#br0" timeOffset="27475.06">28896 14583 35007 0,'0'0'3120'0,"0"-1"-2496"0,0 1-496 16,0-3-128-16,1 3 1232 0,0 0 240 0,0 0 32 0,2-1 16 0,1 0-1136 15,1 0-208-15,1 2-48 0,0 1-128 0,0 4 224 0,0 3-64 16,2 2-16-16,-1 4 0 0,1 4 176 0,0-1 48 0,1 2 0 0,0 0 0 0,-1 1-176 0,0-3-16 0,0 2-16 0,0-1 0 0,-2-3-160 0,0 2 128 0,-2-4-128 0,-2 1 128 0,-1-3 48 0,1-1 0 0,-2 0 0 0,0-1 0 15,1-2-48-15,-1-2 0 0,1-1 0 0,2-1 0 0,0-4 0 0,1 0 0 0,2-4 0 16,2-2 0-16,-1-1 0 0,2-5 0 0,1 2 0 0,0-5 0 16,1 2-128-16,0-3 0 0,-1 1 0 0,0 1 0 0,-2 2 0 0,1 2 0 0,0 1 0 0,-3 3 0 0,-1 2-144 0,0 6-16 0,-2 3 0 0,0 1 0 15,-1 4-128-15,1 2-32 0,-1 2 0 0,-1 0 0 16,2 3 320-16,-1-4-128 0,1 2 128 0,1-3 0 16,-2 1 0-16,3-3 0 0,0 2 0 0,0-6 0 0,0 2 256 15,0-5-64-15,1 0 0 0,0-3 0 16,0 0 64-16,2-4 0 0,-1-2 0 15,1 0 0 1,-1-3 32-16,0 2 16 16,1-3 0-16,-2-3 0 0,3 5 144 0,-2-5 16 15,1 1 16-15,0 1 0 0,1 0-96 0,-2 1 0 0,1 0-16 0,-1 0 0 16,1 1-224-16,0 0-144 0,0-1 192 0,0-3-192 16,0 3 160-16,0-1-160 0,0 0 128 0,0-1-128 15,0-1 0-15,0-3 0 0,0-2 0 0,-1-2 0 16,1-1 0-16,-2-5 0 0,1-2 0 0,1-3 0 0,0 0-224 0,-1 1-128 0,0 2-32 0,-3 3 0 31,-1 5-704-31,0 4-160 0,-3 4-32 0,-1 5-19120 0</inkml:trace>
  <inkml:trace contextRef="#ctx0" brushRef="#br0" timeOffset="27964.44">29615 14787 27647 0,'2'-2'2448'0,"-1"-1"-1952"0,0 2-496 0,-1 1 0 0,1 0 2336 0,2-3 368 0,1 3 80 0,0-3 16 0,5-1-1520 0,1-1-288 0,2 1-64 0,2-2-16 0,-2 2-352 0,1-1-80 0,0 2-16 0,0-1 0 0,-1 0 32 0,2 2 0 0,-2-1 0 0,2 2 0 0,-2-1-288 0,-1-1-48 0,-1 2-16 0,0 1 0 16,-3 1-144-16,0 2 0 0,-3-1 0 15,-1 2 128-15,1 2-128 0,-4 0 0 16,0 2 144-16,-2 0-144 0,-1 2 0 0,-1 3 0 0,-2-1-192 16,-2 0 64-16,-2 2-64 0,1 2 0 0,-4 1 0 0,0 1 0 15,-1 0-112-15,0-3-16 0,1 1-16 0,-2 0 0 0,1 0 144 16,1-3 16-1,-1-1 16-15,3-2 0 0,1-1 160 0,0 0 0 0,3-2 0 16,-1-4 0-16,0 5 0 0,3-3-128 0,1 1 128 0,2 0-128 16,-1 0 128-16,3-1-208 0,1 4 80 0,2-3 128 15,1 3 0-15,1-3 128 0,3 4 32 0,1 0 0 0,2-2-160 0,1 2 0 16,2 0 144-16,2-1-144 0,0 1 0 0,1-3-192 16,2 2 32-16,0-3 0 15,-1 0-320-15,1-5-64 0,-2 2-16 0,0-3 0 16,-1-3-304-16,0 0-64 0,0-4-16 0,-2-2 0 15,0-1-1296 1,-2-2-256-16</inkml:trace>
  <inkml:trace contextRef="#ctx0" brushRef="#br0" timeOffset="28505.15">29801 13930 38703 0,'-3'4'1712'0,"2"-3"352"0,0 2-1648 0,1-1-416 0,1-1 0 15,0 2 0-15,2-3 192 0,-1 2-64 0,3 2 0 0,1-2 0 0,3 5 464 0,2-4 96 0,0 3 16 0,1-2 0 0,-1 2 80 0,2 0 32 0,2-2 0 0,1 2 0 0,1 3-48 0,3-2 0 0,4 6 0 0,-2-3 0 0,4 5-368 0,-1-2-80 0,1 6 0 0,0-3-16 31,-2 2-176-31,0 1-128 0,1 1 192 0,-2 1-192 0,-1 1 192 16,-1 0-64-16,0 3 0 0,-1-2-128 0,-2 2 144 0,-1-3-144 0,-1 3 0 16,-1-1 144-1,-2 0-144-15,0 2 0 16,-1 3 0-16,-1 2 0 0,-1 1-128 0,-1 2 128 0,-2 4 0 16,-1 0 0-16,1-1-208 0,-4-1 16 0,1-4 16 0,-2-1 0 0,-2-3-112 0,-1 1-32 15,-1-3 0-15,-2-1 0 0,0-1 160 0,-1-1 32 16,0-4 0-16,-2 2 0 0,1-2-80 0,-2 1-16 15,1-2 0-15,-3 1 0 0,0-3-32 0,-1 0-16 16,0-2 0-16,-1-2 0 16,-2 0-240-16,-1-6-64 0,-1 3 0 0,0-3 0 15,-1-1-144-15,-2 0-48 0,1-1 0 0,-3-2-17600 16</inkml:trace>
  <inkml:trace contextRef="#ctx0" brushRef="#br0" timeOffset="31342.22">23967 15948 35935 0,'1'0'3200'0,"0"0"-2560"0,2 0-512 0,-1 0-128 16,1 3 400-16,-1-3 64 0,3 2 16 0,3 2 0 0,3 3 352 0,0 4 80 0,2 3 16 0,-1 2 0 0,-3 5-720 0,-1 1-208 0,-2 4 0 0,-1 5 128 0,-1 1-128 0,-2 3 0 0,-1 1-128 0,-2 3 128 16,2-3 0-16,-3 3 0 0,1 0 0 0,-2 1 0 15,2-1-128-15,0-3 0 0,0-1 0 0,-1-4 0 16,1-9 128-16,1 0-128 0,0-3 128 0,-1-3-128 15,1-4 128-15,0-6 0 0,-1 1 0 0,-2-7 0 16,2-3-352-16,-3-1 16 0,-1-4 0 0,-1-5 0 16,-1 0-848-16,-1-3-160 0,1-3-48 0,-2-3 0 15,0-3-704-15,0-3-144 0,0-1-16 0,0-3-16 16,1 1 576-16,-2-3 112 0,1-1 32 0,0-1 0 0,1 2 1104 0,0-4 240 16,3 3 32-16,2-3 16 0,1 3 704 0,2 0 144 15,2 0 16-15,1 1 16 0,4 0 592 0,1 5 112 16,2 0 32-16,1 3 0 0,2 2-352 0,0 1-64 15,1 1-16-15,1 3 0 0,-2 3-64 16,0 0-32-16,-1 1 0 0,-1 3 0 16,-1 2-32-16,-1-2-16 0,-3 2 0 15,1 0 0-15,1 1-352 0,-2 2-64 0,0 2-16 0,0 1 0 0,0 1-160 0,-1 0-32 0,2 1-16 0,0 4 0 16,0 1-240-16,2 0 128 16,0 6-128-16,-1-3 0 15,3 5-320-15,1 0-144 0,-1 3-48 16,1 1 0-16,0 1 176 0,-2-2 16 0,1 4 16 0,-2-3 0 15,0 2 496-15,-3 2 80 0,-1-3 32 0,-3 2 0 16,1 1 144-16,-3-3 16 0,-1 0 16 0,-3 0 0 0,0 0-96 0,-1-1-32 0,-1 1 0 0,0-2 0 16,-2 1-160-16,-1-3-48 0,0 0 0 0,-2-2 0 0,1 0 64 15,-1-1 16-15,0 1 0 0,1-4 0 0,0-2-224 0,0-2 0 16,1 2 0-16,1-4 0 0,-1 0 0 0,-1-4-192 16,1 4 48-16,1-5 0 15,-1 1-272-15,2 1-48 0,-2-1-16 0,2-1 0 16,0 1-928-16,3-2-176 0,0-1-32 0,0 1-16 15,2-3-864-15,0 0-192 16</inkml:trace>
  <inkml:trace contextRef="#ctx0" brushRef="#br0" timeOffset="31772.27">24832 15356 29487 0,'-7'-3'1296'0,"1"0"288"0,1 3-1264 16,1 0-320-16,2 0 0 0,0 0 0 0,1 0 1936 0,0 0 336 0,-1 0 64 0,-2-3 16 0,0 3-1200 0,2 0-224 0,-1 0-48 0,2 0-16 0,1 3-336 0,0-2-64 0,-1 4-16 0,1 1 0 0,-2 1-16 0,1 2-16 15,0 5 0-15,-2 1 0 0,1 2-288 0,0 4-128 16,0 1 128-16,0 3-128 0,1 3 0 0,-2 1 0 16,1 3 0-16,-1 0 0 15,-1 5 0-15,0-1-176 0,-3 4 48 0,0-2 0 0,-1 0-48 16,0-3 0-16,0 3 0 0,0-3 0 0,2 2 176 0,-2-1 0 0,2 1 0 0,0 1 0 15,1-3 0-15,2-3 0 0,2-1 0 0,1-8 0 16,3 1 0-16,0-2-160 0,2-6 160 0,1 0-160 16,4-3-128-16,1-3-32 0,3-2 0 0,1-3 0 15,1 0-208-15,3-5-48 0,2-2-16 0,0-2 0 16,2-1-1520-16,1 0-320 0,-1 0-48 0,1-1-16 0</inkml:trace>
  <inkml:trace contextRef="#ctx0" brushRef="#br0" timeOffset="32312.29">25296 15834 41471 0,'-1'3'1840'0,"0"-2"368"0,-1 2-1760 0,2-1-448 0,0-2 0 0,2 0 0 0,-1 0 272 16,0 1-16-16,2 2-16 0,0-1 0 0,1 0-240 0,1 2 0 15,1 3 0-15,-1-1 0 0,0 4 384 0,1 2 0 16,-1 4-16-16,1 4 0 0,1 5-144 0,-1-1-32 0,1 5 0 0,-1-1 0 16,1 2-192-16,-1 1 0 0,-1-5 0 0,0-1 0 15,2-3 0-15,-2-4 0 0,0-2-144 0,0-3 144 0,0-3-192 0,0-4 192 16,1-4-208-16,-1-2 80 0,1-2 128 0,0-2 0 16,3-4 0-16,-2-5 0 0,-1 1 0 0,1-4 0 15,-1 0 0-15,0-4 176 0,-1-1-176 0,-1 1 128 16,-1-2-128-16,1 0 128 0,0 4-128 0,0 5 0 15,-1 0 0-15,0 6 0 0,0 4 0 0,0 3-176 16,-1 7 48-16,1 0 0 0,1 5 128 0,-1 3 0 16,1-1 0-16,0 2 0 0,1-1-128 15,0-2 0-15,2 2 0 16,0-2 0-16,1-1 256 0,0-2 48 0,2-3 16 0,0 2 0 0,0-5 128 0,1 1 16 16,2-4 16-16,-1 1 0 15,0-2-144-15,2 0-16 0,-2 0-16 0,2 1 0 0,-2-1-48 0,1 0-128 16,-2 0 192-16,0 0-64 0,0 0 128 15,0-1 0-15,-1 1 16 0,0-2 0 0,1 1-16 0,-1-6-16 0,1 2 0 0,2-2 0 16,-2-3 112 0,0 1 32-16,1-3 0 0,0-2 0 15,1-3-96-15,-1 0-16 0,1-5 0 0,0-1 0 0,0-1-272 16,-2-1 128-16,-1-4-128 0,-1 1 0 0,-1-2 0 0,-2 1 0 16,-1 0-192-16,-1 2 48 0,-2 3-624 0,1 5-128 0,-1 3-32 15,-1 0 0-15,1 7-480 0,-2 1-80 0</inkml:trace>
  <inkml:trace contextRef="#ctx0" brushRef="#br0" timeOffset="32662.71">26112 15947 8927 0,'5'0'192'0,"-1"0"32"15,-2 1 16-15,1-1 16 0,-2 0-256 0,-1 3 0 0,1-3 0 0,2 1 0 0,-1 1 3920 0,2 2 736 0,1 1 144 0,-1 1 16 0,1 0-1104 0,-3-2-240 0,2 4-32 0,-2-2-16 0,-1 0-2288 0,2 3-464 0,-3-2-96 0,0 4 0 0,-1 0-384 0,-3 4-192 0,0-1 192 0,-2 3-192 0,1-1 0 0,-1 0-352 0,0-2 48 0,1 1 16 0,1-3-64 16,2 0-16-16,0-2 0 0,2-4 0 0,2 1 608 0,0-4 112 15,2 1 32-15,1-2 0 0,1 0-224 0,1-4-32 16,2 2-128-16,0-2 192 0,2-2-192 0,0 1 128 16,1-2-128-16,1 1 0 0,0-2 0 0,1 2 0 15,1 0-208-15,0-1 64 16,-1 2-432-16,2 0-96 0,2 2-16 0,0-2 0 16,2 0-752-16,0-1-160 0,-2 2-16 0,0-1-16 15,-3 2-576-15,-3-2-112 0</inkml:trace>
  <inkml:trace contextRef="#ctx0" brushRef="#br0" timeOffset="32901.43">26455 15930 40543 0,'-8'12'1792'0,"3"-3"384"0,0 1-1744 0,2-4-432 0,2-3 0 0,1 2 0 31,0-1-1648-31,-2 6-400 0,0 5-96 0,-1 5-16 0,-2 4-64 0,0 5-16 0,2 0 0 16,-2 0 0-16,0-2 4368 0,1-1 880 0,-1-1 160 0,1-2 32 0,1 1-1536 0,-1-2-304 16,0 0-64-16,1 1-16 0,-1-4-1072 0,0 2-208 15,1-1 0-15,-1 0 0 16,0 1-1536-16,0-5-192 0,3-2-32 0,0-3-14544 0</inkml:trace>
  <inkml:trace contextRef="#ctx0" brushRef="#br0" timeOffset="33234.56">26870 15353 9215 0,'3'-3'816'0,"-3"3"-656"0,0 0-160 0,-2 0 0 0,2 1 5712 0,0 1 1120 0,0 5 208 0,0-1 64 16,-1 6-6320 0,1 4-1248-16,-1 6-256 0,0 7-48 0,0 3 928 15,-1 3 192-15,1-1 32 0,-1 1 16 0,0 3 1264 0,1-3 256 16,0 0 64-16,0-1 0 0,1-3-1136 0,0 1-208 0,0 3-64 0,0-3 0 0,1 0-320 16,-2 2-80-16,1 1-16 0,-2 0 0 0,1 2-160 0,-1-2 0 15,0-2 0-15,-1 1 0 0,0-5-176 16,1 0-16-16,-2-2 0 0,2-5 0 15,0-6-384-15,1-3-96 0,1-4-16 0,0-5-17488 0</inkml:trace>
  <inkml:trace contextRef="#ctx0" brushRef="#br0" timeOffset="34185.08">27511 15754 5519 0,'0'-2'496'0,"-1"-2"-496"0,1 1 0 0,0 1 0 0,0 1 5632 0,1-2 1040 0,0 1 208 0,2-2 32 0,1 0-5120 0,3-2-1024 0,1 0-192 16,1 0-64-16,1 2 864 0,0-1 160 0,-2 4 48 0,1 1 0 0,1 1-400 0,-1 4-80 0,0-1-16 0,-1 4 0 0,1 2-448 0,-3 0-112 0,0 5-16 0,-2 1 0 0,1 1-272 0,-4 4-64 0,0 4-16 15,-1-1 0-15,-1-2-160 0,1 0 0 0,0 0 0 0,0 0 0 16,1-6 0-16,0-2 0 0,2 0 0 0,0-2 0 0,1-4 176 0,0-2-48 0,0-1-128 0,1-1 192 15,-2-4-192-15,2-3 0 0,0 2 0 0,0-5 0 16,0 0 0-16,0 2 0 0,-1-2 0 0,1-3 0 16,0 3 0-16,-2-4 0 0,2 4 0 15,0-4 0-15,0 4-256 0,-1 0-64 16,1 2 0-16,-3 1 0 0,2 0 64 16,-2 3 16-16,1 0 0 0,-1 3 0 0,1 4 64 0,-1-4 16 0,1 6 0 0,1-5 0 0,-2 2 160 15,2 0 0 1,-1-2 0-16,1-2 128 0,1 2-128 0,0-4 176 0,0 0-176 0,0 0 192 0,1-3-64 0,0 2 0 15,0-3 0-15,1-1 0 0,-1 2 144 0,0-1 32 16,1-2 0-16,0 3 0 0,-2 1-96 0,0 1-16 16,-1 1 0-16,1 1 0 15,0 1-16-15,2 5-16 0,-3-1 0 0,1 2 0 16,2 0-160-16,-2 2 0 0,1 1-192 0,-1-4 192 0,2 2-144 16,-1-3 144-16,0 0 0 15,1-2 0-15,0-3 176 16,0-1 144-16,1-1 16 0,-2-3 16 0,-1 2-64 0,1-4-16 0,2-4 0 0,-1 0 0 0,2-5 16 0,-2-1 0 0,-1 0 0 15,0-3 0-15,1 1-32 0,-4-1 0 0,1 2 0 0,-1-4 0 16,-2 1-256-16,-1-2-144 0,0 1 16 0,-1 4 0 31,-1-2-48-31,0 4 0 0,2 3 0 0,-1 1 0 16,-1 2-16-16,1 3-16 0,1 2 0 0,0-2 0 0,1 2-544 16,1-1-96-16,0 2-32 15,2-1 0-15,1 1-128 0,1-3-16 0,0-1-16 0,4 1-17584 0</inkml:trace>
  <inkml:trace contextRef="#ctx0" brushRef="#br0" timeOffset="34631.46">28369 16008 8287 0,'0'3'736'0,"-1"1"-592"0,-1 1-144 0,2-4 0 0,0 2 4288 0,0-3 832 0,2 2 176 0,-1-1 16 0,0 4-3504 0,2 3-704 0,0-2-144 0,1 4-16 0,0 2 1120 0,-2 1 240 16,2-1 32-16,-2 4 16 0,0-2-1280 0,-1 0-256 15,0 5-48-15,-1 0-16 0,0-2-464 0,0 1-96 16,1 1 0-16,1-3-16 0,-1 0-320 0,0 0-64 16,3-1-16-16,0-1 0 15,-1-3-736-15,2-1-160 0,3-4-32 0,-1-2-16272 0</inkml:trace>
  <inkml:trace contextRef="#ctx0" brushRef="#br0" timeOffset="35232.11">29097 15717 40543 0,'2'0'1792'0,"-2"0"384"0,0 0-1744 0,0 0-432 15,0 0 0-15,0 0 0 16,1 0 144-16,0 0-144 0,1 0 160 0,1 0-160 16,1 4 320-16,-4-4-16 0,0 0-16 0,11 22 0 0,-9-10 416 0,2 3 96 15,-2 5 16-15,2 1 0 0,0 2-512 16,0 2-112-16,-1 0 0 0,1 1-16 0,0-1-176 0,-1 1 0 0,1-4 0 0,0-4 0 16,0 1 0-16,-1-3 0 15,1-2 0-15,0-3 128 0,-1-4-128 0,0-1-176 0,1-3 48 0,-2-3 0 16,2 0 128-16,-2-3 0 0,2 0 0 0,0-6 0 15,1-1 0-15,-2 0 0 0,2-5 0 0,0 2 0 16,1-3 0-16,1-3 144 0,-1 1-144 0,1-1 0 16,2 3 0-16,-1 2 0 0,1 6-160 15,0 0 160-15,-3 6-432 0,1 2 48 0,0 0 0 0,-2 6 0 16,1 0 192 0,-1 2 64-16,0 1 0 0,1 3 0 0,-1-2 128 15,1 2 0-15,0-2 160 0,0-2-160 0,2 2 272 0,-1-2-32 16,1 0-16-16,-1-4 0 0,0 2-48 0,2-3-16 15,-2-3 0-15,1 1 0 0,1-1 112 16,-3 0 32-16,1-1 0 0,1 1 0 0,-1 0-160 16,-1-3-16-16,2 3-128 0,-2 0 192 0,0 0 64 0,0-2 16 15,0 1 0-15,0 1 0 0,2-4-272 0,-2 1 0 0,1 0 0 0,0-4 0 16,1 1 384-16,1-2 32 0,1-2 0 16,0-3 0-16,0 4-32 0,1-8 0 15,1 1 0-15,1-2 0 0,-1-3-384 0,0-1 0 0,2-1 0 16,-3-3 0-16,-1 0 0 0,-1-5 0 0,-1-1-224 0,-2 1 80 15,1 0-496 1,-3 3-80-16,0 4-32 0,-1 3 0 0,-3 5-512 0,-2 4-96 16,1 5-32-16,-3 2-18112 0</inkml:trace>
  <inkml:trace contextRef="#ctx0" brushRef="#br0" timeOffset="35675.61">29816 15884 6447 0,'2'0'576'0,"-2"-3"-576"0,1 3 0 0,1-3 0 0,-1 0 7376 0,0 1 1376 0,0 1 272 0,2-3 48 0,2-1-6896 0,2-1-1360 0,2-2-288 0,3-2-48 0,2 4-64 0,-1-2-16 31,2 1 0-31,0 4 0 0,2 0 160 0,2 2 16 0,1 1 16 0,0 1 0 16,-1 3-464-16,2 1-128 0,-2 1 0 0,-2 0 0 15,-1-1-128-15,-1 1-64 0,-3 3 0 0,0 0 0 16,-2-2-64-16,-4 2-32 0,-3 1 0 0,0-3 0 0,-4 2 288 0,-2 1 0 0,-3-1-128 16,-1 3 128-16,-5 0 0 0,0 2-128 31,-4 0 128-31,-4 6 0 0,-1-1-208 0,-2-1 64 0,-5 5 16 0,0 3 0 31,0-2-288-31,-2 2-48 0,3 0-16 0,2-1 0 0,4-3 32 0,4-1 0 0,3-3 0 0,3-4 0 0,4 0 848 16,2-3 176-1,2-1 48-15,3-3 0 0,3 2-624 0,0-3 0 0,3 2 0 0,2 0 0 16,2-1 0-16,0 1 144 0,3 0-144 0,2 0 0 16,1-2 288-16,4 2-48 0,2-2-16 0,3-2 0 15,1 1-224-15,1-4 0 0,3 1-192 0,-1-2 192 16,4 0-1360-16,-4-3-176 16,2 0-16-16,-1-3-15280 0</inkml:trace>
  <inkml:trace contextRef="#ctx0" brushRef="#br0" timeOffset="36280.18">30861 15670 20271 0,'3'2'1792'0,"-1"-2"-1424"0,-1 2-368 0,0-2 0 0,-1 0 4800 0,1 0 880 0,-1 0 176 0,2 2 32 0,0 1-4224 0,0 0-864 0,1 1-160 0,2 2-48 15,0 4 208-15,-1 1 32 0,0 3 16 0,1 1 0 0,0 1-336 0,0 0-64 0,1 2 0 0,-1 0-16 0,2 0-288 0,-2 1-144 0,1-1 160 16,-1-2-160-16,0 3 0 0,-2-7 0 0,1 1 0 0,-1-3 0 0,-1 0 0 0,0-4 0 15,1-4-208-15,-2 2 64 0,2-4-144 0,0-4-32 16,1 2 0-16,0-4 0 0,1-4 64 0,0 1 0 16,0-1 0-16,0-2 0 15,-2 2 64-15,2-3 0 0,-1 0 16 0,0 2 0 0,1 1 176 0,-3 2-160 16,2 2 160-16,-3 6-160 0,1 0-176 0,-2 4-48 16,0 2 0-16,0 0 0 0,0 2 112 0,-1 0 16 0,2 2 0 15,-1-1 0-15,3 1 256 0,-1-3 0 16,1 2 0-16,1-3 0 0,1-2 144 15,0-1 96-15,-1 0 16 0,3-1 0 16,-1-2-256-16,0 0 144 0,1-2-144 0,1-1 128 0,-1 2 112 0,1-1 16 16,0 1 0-16,1-2 0 0,0-1 144 0,1 2 48 0,1 2 0 0,-1-3 0 15,-1 3-240-15,1 3-32 0,0-3-16 16,0 2 0-16,1 0-160 0,-1 0 0 0,0 1 0 16,1-3 0-16,-1 1 0 15,0-1 0-15,-1-1 0 0,-1-2 0 0,1-1 0 0,-3 2 0 0,0-4 0 0,0-3 0 0,1 2 0 0,-4-3-144 16,2-1 144-1,-2-1-160 1,-1 1-224-16,1-2-64 0,-2-2 0 16,-2-2 0-16,-1-2-320 0,0-3-64 0,-2 0 0 0,1-3-12032 0,-2 3-2384 15</inkml:trace>
  <inkml:trace contextRef="#ctx0" brushRef="#br0" timeOffset="36884.24">31538 15707 35935 0,'3'0'3200'0,"-1"0"-2560"0,-1 0-512 0,2 0-128 0,1 0 1152 0,1 0 224 16,1 0 32-16,4-2 16 0,4 2-1104 0,3 0-320 0,1 0 0 0,1 2 128 0,-2-2 288 0,-2 4 48 0,0-2 16 0,-2-1 0 0,0 4-80 0,-2-3-16 0,0 3 0 0,-1-2 0 0,-2 1-384 0,1 0 0 0,-2 1 128 0,1-2-128 0,-1 0 0 0,-1 1-224 16,1-2 48-16,-2 2 16 0,0-3 160 0,-3 4-160 15,1-1 160-15,-2-1-160 0,0 2 160 0,-2 2-160 16,0 0 160-16,-3-1-160 0,-2 3 160 0,-1-2 0 15,0 2 0-15,-2 1 0 0,-1-3 0 0,1 2 304 0,-3-1-48 0,0 0-16 0,1 1-64 0,-3-3-16 16,1 0 0-16,0 0 0 0,0-1-160 0,2 0 128 16,0-1-128-1,2-2 128-15,1-1-128 0,2-1-256 16,1 3 64-16,3-3 16 0,-1 0-80 0,3 0-32 16,0 0 0-16,3 0 0 0,-1 0 64 0,2 2 16 0,2-2 0 15,0 0 0-15,3 0 208 0,0 2 0 0,1-2 0 16,1 2-144-16,0-2 144 0,1 3-192 0,-1-2 192 0,0 2-192 15,1 2 0-15,-1-3 0 0,-1 3 0 0,-2-2 0 16,1 4 192-16,-2-1-160 0,0 0 160 0,-3 0-160 16,3 4-32-16,-4-4 0 0,0 4 0 15,-2 2 0-15,0 1 352 0,1-1 64 0,-2 4 16 0,0-2 0 16,-2 2-80-16,1 1-16 0,0-3 0 0,-2 1 0 16,1-2 240-16,-1 0 32 0,0-1 16 0,-1 0 0 15,0-2-192-15,1 0-48 0,0-1 0 0,1 1 0 16,-1 0-192-16,-1-2-128 0,2-2 128 0,-2 4-208 0,1-2 208 0,-2 2 0 15,0-2-160-15,0 2 160 0,-1-1 0 16,-2-2-176-16,1 2 176 0,-2-3-128 0,0 1 128 0,-2-2 0 16,0 2-144-16,-1-4 144 0,-1 0-336 0,-1-3 0 15,-2-3 0-15,-3 1-18416 16</inkml:trace>
  <inkml:trace contextRef="#ctx0" brushRef="#br0" timeOffset="37388.96">31596 14980 43311 0,'-10'-3'1920'0,"4"1"384"0,1 1-1840 0,2-2-464 0,1 2 0 0,2 1 0 0,2 0-736 0,-1-2-240 0,1 2-48 0,2-4-16 0,1 4 1040 0,4-3 192 0,1 3 64 0,3 3 0 0,2 1 432 0,2 2 80 0,2 0 32 0,3 6 0 0,3 2-48 0,2 4-16 0,3 2 0 0,2 5 0 0,1 0-432 0,4 3-96 0,4 1-16 0,2 0 0 0,3 2-192 0,0 0 0 16,-3-2 128-16,-3-1-128 0,-4 2 0 0,-2 3 0 0,-2 3 0 0,-3 1 0 16,-4 4 0-16,-2 1 0 0,-3 1 0 0,-2-1-160 15,-3 0 32-15,-4-2 0 0,-1 1 0 0,-4-3 0 0,-2-3 128 16,-4-3 0-16,-1 0 0 0,-3-1-128 15,-2 1 256-15,-3-4 64 16,-2 1 16-16,-2-3 0 0,-1 1-208 0,-3-2 128 0,-1-5-128 16,-1-1 0-16,-4 0-320 0,-4-3-144 0,-2 0-48 0,-9-1 0 15,-4-3-192-15,-6-2-64 0,-6-4 0 0,-8 0-18496 0</inkml:trace>
  <inkml:trace contextRef="#ctx0" brushRef="#br1" timeOffset="90935.6">28642 14123 3679 0,'8'-5'320'0,"-3"1"-320"0,-2 2 0 0,-1 1 0 0,-1 1 1424 0,0-3 224 0,3-1 32 0,2 1 16 0,1-3 880 0,1-3 176 0,-2 3 48 0,-1 2 0 0,-1-2-688 0,-1 2-128 0,-1 2-16 0,-2 2-16 0,-2-3-32 0,-3 6 0 0,-1-1 0 0,-5 6 0 0,-3 1-384 0,-5 6-64 0,-4 5-32 0,-8 7 0 0,-6 5-448 0,-11 9-96 0,-9 6 0 0,-11 8-16 15,-8 4 144-15,-8 3 48 0,-8 6 0 0,-14 8 0 0,-12 10-96 0,-7-1-16 0,-1-3 0 16,1 1 0-16,3-2-368 0,8-2-80 0,11-6 0 16,18-10-16-1,17-14-368-15,21-12-128 0,21-11 0 0,24-11-22752 16</inkml:trace>
  <inkml:trace contextRef="#ctx0" brushRef="#br1" timeOffset="91903.06">28525 15514 35935 0,'0'-6'3200'0,"1"0"-2560"0,1 2-512 16,1 2-128-16,-1-2-704 0,1 1-176 0,1 0-16 0,1-8-16 0,1-1 1840 0,-1 1 368 0,0 4 80 0,-5 1 16 0,-3 2-256 0,-6 5-48 0,-4 8-16 0,-11 5 0 0,-5 8-240 0,-10 9-64 0,-9 6 0 0,-12 13 0 0,-11 9 160 0,-11 9 32 0,-10 5 0 0,-7 7 0 0,-3 5-96 16,-4 6-16-16,0-2 0 0,-2 0 0 0,2-2-272 0,6-1-48 0,11-3-16 0,9-10 0 0,12-8-352 0,13-10-160 0,12-6 128 0,12-11-128 0,12-9-1136 0,13-7-304 0</inkml:trace>
  <inkml:trace contextRef="#ctx0" brushRef="#br1" timeOffset="92802.88">30435 15424 30399 0,'-5'-4'2704'0,"2"2"-2160"0,0 0-544 0,2 2 0 0,0 0 816 0,-1 0 48 0,1 0 16 0,-4-3 0 0,-2 0-240 0,-2 0-32 0,-2 3-16 0,-3 0 0 0,0 1 848 0,-4 4 160 0,-2 5 48 0,-4 2 0 0,-5 4-368 0,-7 8-80 0,-8 5-16 0,-13 11 0 0,-7 7 416 0,-14 10 64 0,-9 8 32 0,-12 5 0 0,3-4-192 0,-19 13-32 15,-15 13-16-15,-10 7 0 0,2 2-784 0,-1 6-160 16,6 0-16-16,9 1-16 16,15-7-752-1,25-9-160-15</inkml:trace>
  <inkml:trace contextRef="#ctx0" brushRef="#br1" timeOffset="105246.88">25454 9185 911 0,'-2'-8'0'0,"-1"1"0"0,1 4 0 0,2 3 0 0,0 0 6496 0,0 0 1216 0,1 2 240 0,-1-2 48 0,0 4-5216 0,-1 2-1056 0,0 2-192 0,-4 4-64 0,-1 3-480 15,-7 1-96-15,-5 6-32 0,-8 3 0 0,-5 3-288 0,-8 6-48 0,-4 5-16 0,-5 0 0 0,-3 1-192 16,-6 7-64-16,-8 4 0 0,-3 3 0 0,-1 0 0 0,2-2 0 0,3 1 0 0,4-5 0 0,7-5-256 0,4-6 160 0,4-1-160 0,5-1 128 0,10-7-128 0,4 1-176 16,7-5 48-16,7-5-12288 0,5-3-2432 0</inkml:trace>
  <inkml:trace contextRef="#ctx0" brushRef="#br1" timeOffset="105706.02">24586 9293 40543 0,'-7'4'3600'0,"3"-2"-2880"0,4 2-576 0,3-2-144 0,2-1 304 0,0 4 16 16,0 3 16-16,4 7 0 0,6 2-144 0,6 5-16 16,6 5-16-16,4 2 0 0,4-3-160 15,1 1 0-15,6 1 144 16,2 2-144-16,6 2 0 0,1 2 0 16,-1 4 0-16,0-3 128 0,-2 3-128 0,-5-1 0 0,-1-2 0 0,-3 1 0 31,-3-4-320-31,-1-1-96 0,1-3-16 0,1 1-11920 0,5-5-2368 15</inkml:trace>
  <inkml:trace contextRef="#ctx0" brushRef="#br1" timeOffset="106241.4">26769 9300 28559 0,'-8'5'2544'0,"0"-1"-2032"0,2-2-512 0,1 2 0 0,1 0 1760 0,-3 0 256 0,-7 4 48 0,-8 5 16 0,-9 5-352 0,-9 8-64 0,-6 5 0 0,-2 1-16 0,0 4-832 0,2 1-176 0,0 0-16 0,2 2-16 0,1-1-416 0,-1 0-192 0,4-1 160 0,-1-1-160 0,-1-2 0 0,1-2 0 0,3-3 0 0,2-1 0 0,4-2-224 15,3-2-144-15,4-1-16 0,6-4-16 16,4 0-624-16,2-4-112 0,7-5-16 0,1-3-16816 0</inkml:trace>
  <inkml:trace contextRef="#ctx0" brushRef="#br1" timeOffset="106527.93">25969 9272 14735 0,'-1'-8'1312'16,"-1"3"-1056"-16,2 4-256 15,0 1 0-15,2 1 3264 0,-2-1 608 0,1-1 112 0,1 1 32 0,2 0-816 0,2 4-144 16,3 5-48-16,1 0 0 15,2 5-1968-15,3 5-400 0,3 5-64 0,5 5-32 16,1 2-176-16,4 5-48 0,3 7 0 0,3 3 0 16,3 3-128-16,4 5-48 0,2 0 0 0,3-1 0 0,7 2-144 0,0 1 0 15,2-3 0-15,-3 2 0 16,0-1-896-16,-3-1-48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06:29.2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21267 9770 33167 0,'-2'0'2944'0,"-1"1"-2352"0,3 2-464 0,0-3-128 0,-1 2-1024 0,0 0-240 0,0 0-32 0,-3 1-16 0,0 1-1888 0,-2 1-384 0,-2 2-80 16,-1-4-16-1,0 4 1088-15,-2-5 224 0,-1 2 32 0,-2-1 16 0,-3 1 1936 0,0 1 384 16,-3-1 0-16,-1-1 192 0,-3 2 1904 0,-1 3 368 0,-2 1 80 0,1-2 16 15,2 2-304-15,-4 0-48 0,-4 4-16 0,-1 0 0 16,-2 5-912-16,2-2-176 16,-1 0-32-16,2 2-16 0,1-1-32 0,2 1-16 0,-2-1 0 0,-1 2 0 0,-1-1-560 0,0 2-128 15,0 1 0-15,1-1-16 0,-1 1-304 16,2-4 0-16,2 2-128 0,0 2 128 0,3-4-224 16,2 2 48-16,0 2 16 15,2-5 0-15,1 0 160 0,0 0 0 0,1-2 0 0,0-2 0 0,2-1 224 0,-1-1 32 0,1 0 0 16,-1 0 0-16,2-1 512 0,-2 0 128 0,1 1 0 15,-2 3 16-15,-1-1-400 0,-1 7-96 0,-3-2-16 16,1 4 0-16,1-3-624 0,-1 5-128 0,2-1-32 0,0 0 0 31,2 1-624-15,2-5-128-16,0-1-16 0,3-2-16 0,2-1 720 0,0-2 160 0,4-1 32 16,-3-1 0-16,1 3 256 0,1-6 128 0,-1 5-128 0,0-3 192 15,1 1 208-15,-1 0 48 0,2 0 0 16,0-2 0-16,0 0 256 0,2 0 64 0,-1-1 16 0,1-1 0 15,2 1-368-15,-1 2-80 0,-2-3-16 0,3 4 0 16,0-1-320-16,0-3 0 0,0 1 0 0,0-1 0 16,0 1 0-16,0-4 0 0,1 2 0 0,0-1 0 15,0-4 0-15,0 2 0 0,2-2 0 0,-2-2 128 0,1-1 192 0,-2 2 64 16,-2-4 0-16,2 2 0 0,-2-1-144 0,0-2-32 16,-1 2 0-16,0-2 0 0,-2 0 48 0,1-1 0 15,-1-1 0-15,0 0 0 0,2 0-16 0,-1-2 0 16,1 0 0-16,1-1 0 0,1 0-112 0,1 2-128 15,1-3 176-15,1 2-176 0,0 0 0 0,1-1 0 0,2 1 0 16,-2 0 0-16,1 0 0 0,1-2 0 0,0-1 0 16,-1 1 0-16,1-2 0 0,0 2 0 0,0 0 0 0,0 2 0 15,0 0 0-15,-1 1 0 0,1-1 0 16,0 4 0-16,0 0 0 0,1 2 0 0,0 4 0 0,0-2 0 16,2 2 0-16,-1 2 0 0,2-1 0 0,0 2 0 15,1 3 0-15,0 0 0 0,-2 2 0 0,1 0 0 16,-2 2 0-16,1 3 0 0,-3-1 0 0,0 4 0 0,-1 0 0 15,-3 3 0-15,-1 0 0 0,-1 2 0 0,-2-2 0 16,1 1 0-16,-2 0 0 0,1-2 0 0,-1 3 0 16,-1-1 0-16,0-2 0 0,-1 5 0 0,2-5 0 0,1 1-192 15,-1 1 48-15,2-1 16 0,2 2 128 16,0-2 0-16,2 1 0 0,2-2 128 0,2 1 32 0,3-2 16 16,1-2 0-16,4-3 0 0,2-2-176 0,2-4 160 15,2-4-160-15,3-4 160 16,3-1-160-16,3-6 0 0,5-1 144 0,3-5-144 0,4-2 0 0,1-1 128 0,0-5-128 0,0 1 0 15,-1 0 0-15,1 1-288 0,-1-2 48 0,1 1-12176 16,1 0-2432-16</inkml:trace>
  <inkml:trace contextRef="#ctx0" brushRef="#br0" timeOffset="1145.31">21698 9561 34095 0,'-5'-2'3024'0,"1"2"-2416"0,2 0-480 0,2 0-128 0,1 2 736 0,0-2 128 0,-1-2 32 0,1 2 0 0,1-3-1584 0,3 2-304 0,1-1-64 0,-6 2-16 0,18-7 496 0,-8 4 112 0,1 0 16 0,-1-1 0 0,1 1 320 0,-2 0 128 0,0 3 0 0,-2 0-144 0,0 0 560 0,-2 3 112 15,0 4 32-15,-1 6 0 0,1-1 144 0,-4 6 16 0,-1 5 16 0,-1-1 0 0,-3 6-256 0,1 1-48 16,-1-1-16-16,-1 1 0 0,2-1-80 0,0-4-16 16,2-1 0-16,-1-3 0 0,2-1 80 0,2-2 16 15,1-2 0-15,0-3 0 0,0 0-272 0,2-5-144 16,-1 0 160-16,1-1-160 0,0-3 160 0,0-3-160 0,0 0 160 16,1-5-160-16,1 0 128 0,0-1-128 0,-1-1 0 15,1-3 144-15,2-1 16 0,-2-2 0 16,2 0 0-16,-2-3 0 0,1 0-160 0,-1 4-144 15,-1 0 144-15,-1 2-208 0,2 1 64 0,-4 5 16 16,1 2 0-16,0 1 0 0,-1 2 128 0,0 1 0 0,2 2 0 0,0 2 0 16,1 0 0-16,1 1 0 0,1-1 0 15,0-4 0-15,1 3 0 0,2 0 0 0,2-1 0 0,-1-2 0 16,2-1 0-16,0 2 176 0,0-3-48 0,-2 2 0 16,1-2-128-16,-2 2 0 0,-1 0 0 0,-2-2 0 15,0 3-128-15,-1 0 128 0,-1 1 0 0,-1-1 0 0,-1 3 0 16,-1 0-144-16,0-1 144 15,0 3 0-15,-2-1-160 0,1-1 160 16,1 0-128-16,-1 0 128 0,2-2 0 0,0 0 0 0,1-2 0 16,-2 1 0-16,1-3 0 0,0 0 144 0,1-3 0 0,-1 1 0 0,0-2 48 0,0-4 16 15,1 2 0-15,-1-2 0 0,0-2 48 0,-1-3 0 16,1 1 0-16,0-2 0 0,-2 0-96 0,1-5-16 16,-1 0 0-16,-1 0 0 15,2-4-144-15,-2-1 0 0,0 0 0 0,2-1 0 0,-1 0 0 0,1-3 0 16,0 0 0-16,1-2 0 0,0 2 0 0,1 1-224 0,0 1 48 15,-2 3 16 1,4 1-208-16,-4 6-32 0,2 1-16 0,-1 2 0 16,1 6-304-16,-1 1-64 0,-1 0-16 0,1 2-16800 15</inkml:trace>
  <inkml:trace contextRef="#ctx0" brushRef="#br0" timeOffset="1633.47">22966 8793 23039 0,'-1'-2'2048'0,"0"2"-1648"0,1 0-400 0,-1 0 0 0,1 2 896 0,-1 2 112 0,-2-2 16 0,-1 5 0 0,-1 0-848 16,-1 8-176-16,-2 1 0 0,-2 3 0 0,0 3 944 0,-4 4 224 0,-2 8 48 15,-1 2 16-15,-1 5-288 0,1 4-64 0,-1 4-16 0,-1 2 0 0,2-1-288 0,-2 1-48 0,2 2-16 0,0-2 0 0,-1 0-16 0,1 3-16 16,-2 7 0-16,0 1 0 0,-5 2-272 0,1-5-48 15,-5-2-16-15,2-6 0 0,2-4-144 0,-2 0 0 16,0-1 144-16,1 0-144 16,3-2-544-16,1-5-176 0,6-2-48 0,0-6-15536 0</inkml:trace>
  <inkml:trace contextRef="#ctx0" brushRef="#br0" timeOffset="2061.92">23041 9618 43311 0,'-2'-5'1920'0,"0"4"384"0,-1-2-1840 0,2 3-464 15,1 0 0-15,0 3 0 0,0-3-848 0,-1 1-272 0,0 4-48 0,-3 0-16 31,-1 4-1104-31,-4 3-208 0,-2 2-64 0,-4 3 0 0,-2 3 1680 0,-1-2 336 0,-1 1 64 0,1 3 16 0,1-2 1168 16,3-2 256-16,0 5 32 0,4-5 16 0,1 2 208 0,3 0 64 16,3-2 0-16,0 1 0 0,3-4-832 0,3 1-176 15,0-4-16-15,3-1-16 0,3 0-240 0,3-4 0 16,3-2 0-16,3-3-160 0,1-2 32 0,4-4 0 16,1 1 0-16,2-6 0 0,2-3 288 0,-1-2 64 15,0 2 16-15,-2-4 0 0,-2-1-112 0,-4 3 0 16,-3-2-128-16,-3 0 192 0,-3-1 64 0,-2 3 16 15,-3-2 0-15,-2-1 0 0,-3-1 256 0,-2 2 48 0,-1-3 16 0,-1 1 0 16,-3 0-208-16,0 0-32 0,-2 2-16 0,1-2 0 16,-4 2-112-16,1 3-32 0,-2 0 0 15,-2 1 0-15,0 2-192 0,0 0 0 0,-1 5 0 0,1 2 0 16,2 3-336 0,-1 2-64-16,1 4-16 0,1 0 0 0,2 2-1184 15,2 2-224-15</inkml:trace>
  <inkml:trace contextRef="#ctx0" brushRef="#br0" timeOffset="2745.61">24536 9522 28559 0,'-15'5'1264'0,"4"-5"272"16,1 1-1232-16,4 1-304 0,3-2 0 0,1 0 0 0,-1 0 320 0,-3 0 0 0,-3 3 0 0,-3-2 0 0,-3 3-320 0,-2 1 160 0,1-2-160 15,0 0 128-15,0 3 288 0,1-2 48 16,1 3 16-16,1 2 0 0,0 3 832 0,1 1 160 0,2 3 48 0,-1 0 0 0,2 2-656 16,1 1-128-16,1 1-32 0,2-2 0 0,3 1-480 0,2 0-96 0,1 0-128 0,3-5 176 0,1 0-448 0,2-1-96 0,1-2-16 0,0-2 0 31,1-1-48-31,1-2-16 0,0-2 0 0,2-1 0 0,0-2 240 0,1-2 32 16,2-1 16-16,-2 1 0 0,1-3 512 0,-2-2 96 0,1 0 32 0,-2 0 0 15,0 0 32-15,-1-3 0 0,0-1 0 0,-2 0 0 16,1 0-320-16,0-4-48 0,1 1-16 0,-2 0 0 0,0-2 0 0,-1-1 0 0,0 0 0 0,1-3 0 0,-1 3-128 15,-1 0 0-15,-1 0 0 0,0 3 0 0,-1 1 0 16,-1 2 0-16,-1 4 0 0,-1 0 0 0,0 6 240 16,1-3-48-16,-2 6 0 0,0-1 0 0,-2 2-64 0,1 0 0 15,0 4-128-15,0-1 192 0,0 2-48 0,-2 1-16 16,2 3 0-16,0-1 0 0,-1 2-128 0,4 0 128 16,1 3-128-16,2 1 128 0,4-2-128 0,1 0 0 15,3 3 0-15,3-1 0 0,2-2-224 0,2 3-80 16,-1-3-16-16,2 0 0 15,0-2-304-15,0-2-64 0,0 0-16 0,-2-3 0 16,-2 1-1056-16,-1-4-224 0,0 0-32 0,-2-2-13344 0</inkml:trace>
  <inkml:trace contextRef="#ctx0" brushRef="#br0" timeOffset="3253.38">25273 9345 11055 0,'-2'-6'976'0,"1"2"-784"0,-1 3-192 0,0 1 0 16,1 0 1520-16,-1 0 256 0,1 1 48 0,-4-1 16 0,-2 2-4160 0,-3 1-832 0,-3 1-176 0,-3 2-16 0,-2 0 5216 0,0 0 1056 15,-1-1 208-15,-2 4 32 0,0-1 1296 0,0 0 256 16,2 2 48-16,-2 1 16 16,1 0-2448-16,1 0-480 0,3 1-112 0,0 0-16 0,2-1-1376 15,1 0-352-15,-1 0 0 0,3-1 0 16,0 0-368-16,1-2-144 0,1 2-16 0,2-4-16 16,2 1-112-16,1-1-32 0,2 0 0 0,2-2 0 15,2-1 544-15,2 0 144 0,2 1 0 0,3-2 0 0,1 2-384 0,1-2-16 16,1 0 0-16,3 2 0 15,1 0-432-15,4 2-96 0,2 1-16 0,3 2 0 16,1 1 48-16,0 3 16 0,2 2 0 0,0-4 0 0,-2 3 560 16,-3-1 128-16,-2 0 0 0,-4 0 16 0,-4 2 176 15,-5-4 0-15,-3 1 0 0,-2 1 0 0,-3 1 1360 0,-3-3 368 0,0 1 64 0,-2 1 0 16,-2-3-640-16,0 1-128 0,-2-3-16 0,2 0-16 0,0-1-384 16,-2-1-80-16,0 0-16 0,-1-1 0 0,0 1-224 15,-2-1-48-15,0 1-16 0,-2-2 0 16,-1 3-224-16,-2 2-208 0,-2 0 32 15,1-2 16-15,-1 3-896 0,0-1-176 0,-1 3-48 0,0-6 0 16,0 2-1088-16,3-4-240 0,2 0-32 0,1-1-10192 0</inkml:trace>
  <inkml:trace contextRef="#ctx0" brushRef="#br0" timeOffset="3759.96">25783 9334 35935 0,'-1'-3'1600'0,"-1"-1"320"0,-1 0-1536 0,1 2-384 16,0 2 0-16,2 0 0 0,-1-2-992 0,0 2-272 0,-3-4-48 0,-2 0-16 0,-1 2 64 0,-3-2 16 15,0 2 0-15,-2 2 0 0,-3 2 992 0,-1 4 256 0,-4-1 0 0,-2 4 0 0,-4 0 1296 0,-2 4 368 0,-1 2 64 16,0 1 0-16,3-3-640 0,2 0-128 0,0 2-16 0,1 1-16 0,2 0-480 0,2 0-112 0,2-3-16 0,3-1 0 16,3-2-80-16,4-3-32 0,2-1 0 0,3-1 0 0,2-1-32 0,2-1-16 0,3-3 0 15,2-3 0-15,2 1-32 0,2 0-128 0,2-3 192 0,3 2-64 0,2 0 64 0,-1 0 16 0,3 1 0 16,1 2 0-16,-1 4-16 0,2 0-16 0,1 4 0 0,2 2 0 16,1 0-176-16,-1 5-176 0,-3-4 48 0,-1 4 0 0,-4-3 128 0,-2 1-192 0,-1-1 192 0,-4-1-192 0,0 2 192 0,-3-1 0 0,0-3 0 0,1 0 0 0,-2 1 160 15,-1 0-32-15,1 1-128 0,0-3 192 0,-1 0-192 0,0-1 128 0,0 3-128 0,-1-4 0 0,-2 4 128 0,0-3-128 0,-4 2 0 0,0 1 0 0,-2 1 128 0,-2 2-128 16,-1 0 0-16,-3 0 0 0,-1 3 128 0,-3 2-128 0,-1 1 0 0,-3 1 144 15,-1 1-144-15,-1-2 0 0,-2 1 0 0,0-6 0 16,0 0 0-16,0-4 0 0,4-1-160 0,1-7 160 0,3 2-416 16,0-7 16-16,3 0 0 0,3-4-17200 15</inkml:trace>
  <inkml:trace contextRef="#ctx0" brushRef="#br0" timeOffset="4298.14">26106 9391 40543 0,'0'-9'1792'0,"-2"3"384"0,-2 0-1744 16,1 2-432-16,2 4 0 0,0 0 0 0,1 0-192 0,-1-3-128 0,-2 2-32 0,0-1 0 15,-1 2-4080-15,1 0-816 16,1 2-176-16,1 4-16 15,1 4 2784-15,-2 0 560 0,1 2 112 0,0 2 32 0,0 2 4592 0,-2 5 928 0,1-1 176 0,-2 5 32 16,0 1-512-16,1 2-128 0,-2 3 0 0,0 1-16 0,0 2-1632 16,0-6-320-16,1 0-64 0,2-5-16 15,0-1-560-15,1-5-112 0,2 1-32 0,2-7 0 16,2 1-192-16,0-2-64 0,1-1 0 0,3-1 0 16,2-2-128-16,1-2-256 15,2-4 64-15,1 1 16 0,1-2-16 0,1-3-16 16,1-1 0-16,1-2 0 0,0-2 16 0,-3 0 0 0,0-4 0 0,-3 0 0 0,0 0 192 0,-3-3 0 15,-1 1 0 1,1-1 0-16,-2 0 304 0,-1 0-48 0,-1 1-16 0,1 2 0 0,-2-2-16 16,-1 1 0-16,0 2 0 0,-1 2 0 0,-1 1-96 0,1 6 0 15,-3-2-128-15,1 3 192 0,-1 0-192 0,-1 4 0 16,1-2 0-16,0 4 0 0,0 2 0 0,0 0 0 16,1 3-208-16,1 1 64 15,1 2 16-15,0-1 0 0,4 4 0 0,-1-2 0 0,3 3 128 0,-1 0 0 16,3-1 0-16,0 1 0 0,1 0 128 0,0 0-128 0,0-4 128 0,-1 2-128 15,1-3 0-15,-3 0 128 0,0 0-128 0,0-5 0 16,-3 1 0 0,0-2-240-16,-1 0 48 0,-1-4 0 0,1 1-160 0,-2-4-32 0,2 1 0 15,0-2 0 1,3-3-1312-16,-1 0-272 0,2-2-48 0,1-3-8896 0,1 0-1776 0</inkml:trace>
  <inkml:trace contextRef="#ctx0" brushRef="#br0" timeOffset="4971.79">26858 9577 49759 0,'-6'13'2208'0,"1"-3"448"0,-1-1-2128 0,4-2-528 0,4-1 0 0,-1-5 0 0,1 4-1408 0,1 1-384 15,-1 4-64-15,2 2-32 16,1 4-1328-16,0 1-272 0,0-3-48 0,-2 0-16 0,0-2 2400 0,-2-2 496 0,-1-1 80 0,-1-2 32 0,-2 2 2912 0,1-5 576 0,-2 2 112 0,1-4 16 0,-1 2-1840 0,0-1-368 0,0-3-80 0,2-3-16 16,1-1-384-16,0-4-64 0,2-2-32 0,0-3 0 0,1-3-96 0,3-5-32 31,0-2 0-31,3-6 0 0,-1-2-160 0,2-4-272 0,1-5 64 0,2-1 16 0,-1 8 32 0,2 2 16 31,-2 9 0-31,-1 3 0 0,-3 7 272 0,0 4 64 16,0 6 16-16,-2 2 0 0,0 2 48 15,1 6 0-15,0 0 0 0,0 6 0 0,0 2-256 0,0 3-160 0,2 2 32 16,1-2 0-16,-1 1 128 0,2 1 0 0,0-2 128 0,0-3-128 0,-1-2 240 0,0-3-32 31,0-1 0-31,-2-3 0 16,2-1 48-16,-1-1 16 0,-1-5 0 0,0 0 0 15,1-2-80-15,-2-2 0 0,1-2-16 0,0-3 0 16,-1-3-176-16,-1-1 0 0,1 0 0 0,-2-6 0 0,1-1 0 0,0 2 0 16,-1-4 0-16,1-1 0 0,0 1 0 0,0 0 0 15,0 0 0-15,0-1 0 0,1 2 0 0,1 1-176 0,0 6 48 16,0 1 0-16,1 6-128 0,-1 2-32 0,-1 4 0 16,2-2 0-16,-2 6 288 0,3-2 224 15,-1 4-32-15,3-4-16 0,1 2-176 0,0-1 128 0,2 2-128 0,0-2 128 16,2 2-128-16,1-2 192 0,-3 2-192 0,1 2 192 15,0-2-64-15,0 5 0 0,-1-2 0 0,-1 5 0 0,-1 1 112 16,1 3 16-16,0 2 0 0,0 5 0 0,-2 5 0 0,1 2 0 16,-2 7 0-16,0-2 0 0,-2-1 0 0,-1 1 0 15,0-3 0-15,1-4 0 0,-1-3-128 0,-1-6-128 16,3-2 176-16,-3-2-176 16,2-5-448-16,-2-2-208 0,0-1-48 0,0-6 0 15,-1 1-144-15,-1-2-48 0,0-3 0 0,-2-2 0 16,0-2-128-16,0-2-16 0,0-4-16 0,-2 0-17376 15</inkml:trace>
  <inkml:trace contextRef="#ctx0" brushRef="#br0" timeOffset="5616.94">27904 9457 43311 0,'-2'8'3840'0,"0"0"-3072"15,2 0-608-15,0 0-160 0,2 1-1440 0,-1-3-320 16,-1 10-64-16,0 7-16 0,0 6-1040 0,-3 11-192 0,1 2-64 0,-1 1 0 0,-2-4 2896 0,0 1 576 0,1-5 112 0,-1 0 32 0,0-2 1776 0,0 0 368 0,1 0 64 0,0-1 0 0,1 1-1152 0,0-4-256 0,1-1-32 16,0-2-16-16,2-4-608 0,0-2-128 0,0-1-32 0,2-5 0 0,0-4-16 0,1 0-16 0,0-4 0 15,0-3 0-15,0-2-304 0,1-2-128 16,0-2 128-16,1-3-128 0,-1-3 0 0,-2-2 0 0,0-6 0 16,1-5 0-1,-1-4 336-15,0-6-16 0,-1-5 0 0,-1-5 0 0,0-3-128 16,0-2-16-16,1-4-16 0,0-2 0 0,2-1-160 0,2-6 0 15,-2 3 0-15,5 1 0 0,1 1-176 0,2 5-64 0,0 6-16 16,0 8 0-16,1 5 80 16,-1 5 16-16,-1 5 0 0,1 3 0 0,1 1 160 15,-1 4 144-15,1 1-16 0,-1 3-128 0,2 2 0 0,-2 1-144 0,0 2-16 16,0 1 0-16,-1 1 160 0,0 2-208 0,1 2 80 16,0 1 128-16,0 1-352 0,2 3 48 15,-1 4 16-15,0 5 0 0,-1 0 0 16,-1 4 0-16,0 5 0 0,-1 0 0 0,-2 1 288 0,1 2-128 15,-2 3 128-15,0-1 0 0,-2-2 0 0,-1 3 0 16,1-5 0-16,-4 1 0 0,0-5 0 0,-2 1 0 16,-2-5 0-16,0-1 0 0,-2-2 256 0,0-2-64 0,-2-1 0 0,0-5 0 0,-2 2 0 0,-1-5 0 15,-3 2 0-15,-2-4 0 16,-2 2-64-16,-3-4-128 0,-2-2 176 0,-3-2-176 0,2-2 128 0,-2-2-128 16,1-4 0-16,1 0 0 31,2-4-448-31,2 0-160 0,3 1-32 0,2-5-12064 0,4 3-2416 0</inkml:trace>
  <inkml:trace contextRef="#ctx0" brushRef="#br0" timeOffset="5887.02">28547 8765 21183 0,'4'4'1888'0,"-3"-2"-1504"0,-1-1-384 0,0 2 0 0,0 0 5440 0,1 1 1008 0,2 1 208 0,-1 5 32 0,2 2-5968 0,1 7-1184 0,2 4-240 0,2 8-64 16,0 4-144-16,-1 3-48 0,2 1 0 0,-2 1 0 0,-1 4 960 0,0-2 320 15,-2-1 0-15,0-1 0 0,-1-1 128 0,0-5 0 16,-2 1 16-16,-1-5 0 0,1-1-176 0,-1 1-32 15,0-2-16-15,-1 0 0 0,1-2-512 0,1-2-112 16,-2-1 0-16,0-7-16 16,0 0-1136-16,0-6-240 0</inkml:trace>
  <inkml:trace contextRef="#ctx0" brushRef="#br0" timeOffset="6082.52">28422 9146 50687 0,'-1'-2'2240'0,"1"-1"464"0,1 0-2160 0,2 3-544 0,0-2 0 0,1 1 0 0,2 1 192 0,3-3-64 16,4 1 0-16,7-2-128 15,6-2-608 1,8 0-224-16,1-2-64 0,1 2 0 0,0-3-416 0,-2 3-96 0,-1 0 0 0,-3 2-11920 16,-2-2-2384-16</inkml:trace>
  <inkml:trace contextRef="#ctx0" brushRef="#br0" timeOffset="6234.55">29123 9305 25791 0,'-1'10'2304'0,"-3"-2"-1856"16,-1 0-448-16,0 0 0 0,3-3 5696 0,2-2 1056 0,1 3 208 0,-1 1 32 31,-2 6-6992-31,0 5-1440 0,2 4-272 0,0 0-48 15,4-3-2528-15,0 0-496 0,0-3-96 0,1-1-32 0</inkml:trace>
  <inkml:trace contextRef="#ctx0" brushRef="#br0" timeOffset="6428.82">29275 8816 44223 0,'-1'-3'3936'0,"0"-1"-3152"16,0 4-624-16,-1 0-160 0,2 2 1696 0,0 0 304 16,2-2 64-16,-2 0 16 15,0 3-2080-15,1-3-560 0,1 6-32 0,-2-6-16 16,0 0-1120-16,13 19-208 0,-8-9-48 0,-2 2-11504 16,2 4-2288-16</inkml:trace>
  <inkml:trace contextRef="#ctx0" brushRef="#br0" timeOffset="6829.24">29398 9242 1839 0,'12'8'160'0,"-3"-3"-160"0,1-2 0 0,-3-2 0 16,-1-1 448-16,0-1 48 16,2 1 16-16,3-2 0 0,9-2-288 0,6-2-48 0,5 0-16 0,-2-1 0 0,0 0-160 0,-4 2 0 15,-2 1 0 1,-6 2 176-16,-3 4 208 0,-5 1 32 16,-2 1 16-16,-5 2 32 0,0 1 5072 0,-5 2 1008 0,0 1 208 0,-2 0 64 0,-2 1-3152 0,0 2-624 15,-2 0-128-15,-1-3-32 0,1 2-1776 0,-3 0-352 31,0-2-80-31,1 3-16 0,0-1 176 0,0 2 16 0,1 0 16 0,1-1 0 0,0-1-352 0,2 4-80 32,2-2-16-32,1-2 0 0,2 1-416 0,-1-1-320 0,3 2 48 0,2 2 16 31,1-2-256-31,4 3-32 16,0-5-16-16,3 0 0 0,2 1 176 0,2-6 48 15,1-1 0-15,2-3 0 0,2-3 80 0,-2 0 32 0,0 0 0 0,0-5 0 16,1 1 224-16,-1-3 0 0,-1-2 0 0,0-3 0 0,-1 2 208 0,0-5 96 0,-1 1 16 0,-2-1 0 15,-1 2-32-15,0-7 0 0,0 2 0 0,-2-5 0 16,0 1 80-16,-2-3 16 0,-1 3 0 0,-3-3 0 16,-2 3-208-16,-1-3-48 0,-3 2 0 0,-2-2 0 15,1 3 0-15,-4 0 0 0,-1 1 0 0,0 3 0 16,-3 1-128-16,0 6 0 0,-2 2 0 16,0 3 0-16,-1 6-368 0,0 2 48 0,-1 2 16 0,-3 5 0 15,1 1-240-15,-2 2-48 0,-1-1-16 0,1 4-19296 16</inkml:trace>
  <inkml:trace contextRef="#ctx0" brushRef="#br0" timeOffset="7313.84">30185 9191 18431 0,'4'0'1632'0,"-3"-2"-1312"0,1 0-320 16,-1 0 0-16,0 2 5264 0,0 0 992 0,1 2 192 0,-1 0 32 0,1 0-5696 0,2 2-1136 0,1 2-224 0,0 4-64 16,0 3 192-16,-1 0 48 0,-2 5 0 0,2-2 0 0,-3 1 1120 0,0 4 240 0,-1-1 32 0,0 1 16 0,0 1-304 0,-1 0-48 0,1-2-16 0,-1 1 0 0,-2-2-96 0,2-2-32 0,0-1 0 0,1-1 0 15,-1-7-256-15,2 2-48 0,-1-3-16 0,1-4 0 0,1-3-192 0,1 0 0 0,1-2 128 0,-1-6-128 0,2-2 0 0,-1-1 0 0,2-2 0 0,-1-3 0 16,0-3-128-16,0-3 128 0,0 0-192 0,0-3 192 0,0-4 0 0,0 1 0 0,0 2 0 0,0 1 0 16,-2 6 0-16,2 4 0 0,-1 1 0 0,0 8 0 0,1 0 0 0,0 6 256 15,1 1-64-15,1 4 0 0,3 2-48 0,1 2-16 16,4 3 0-16,4-2 0 0,2 3-128 0,3 3 0 15,6-3 0-15,1 6 0 0,2-1 208 16,1 1 16-16,-1 3 0 0,-2 0 0 0,-1 1 96 16,-1 3 32-16,1 5 0 0,0-1 0 0,-2 3-192 0,-1 1-32 15,-2-2-128-15,0 3 192 0,-2-3-192 16,0 3-208-16,-1-4 32 0,-2 1 16 16,-3 3-704-16,-3-3-144 0,-4 2-16 0,-8 7-19856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07:33.413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2186 5911 12895 0,'-5'0'1152'0,"0"0"-928"0,2 2-224 0,1-1 0 0,1 2-224 0,-1 1-96 0,-3 2 0 16,-4 4-16-16,-2 5 1808 0,-1 4 352 0,2 2 80 0,2-3 16 0,3-1-1376 0,3-6-272 15,1 0-48-15,2-3-16 0,1-2-720 0,2 0-128 0,2-3-48 0,2-3 0 0,-1 1 1904 0,2-2 384 0,1-2 80 0,-1-1 16 0,1-2 736 0,0-3 128 0,0 0 48 0,3-5 0 0,-1-1-512 0,0-1-112 16,1-4 0-16,0-1-16 16,1-1-1136-16,1-4-240 15,1-2-32-15,-1-1-16 0,-1 1-352 0,0-3-192 16,-2-1 192-16,0-2-192 0,-1 2 0 0,-3-4 0 16,2-3 0-16,-2-3 0 0,0-2 0 0,-2 2 0 0,1 2 0 0,-4 1 0 0,2 1 0 0,-2 3 0 15,0 1 0-15,2 1 0 0,0 5 0 16,0 0 0-16,3-3 0 15,-1 2 0-15,1 3 160 0,1-2-32 16,4 1 0-16,-1 3 0 0,2 3 128 0,-1 5 32 0,0 6 0 0,-1 4 0 16,0 3-96-16,1 8-32 0,-2 5 0 0,3 6 0 15,-1 9-160-15,1 4 0 0,-2 4 0 0,1 6 128 16,-1 2-128-16,0 1 0 0,1-1 0 0,-3-3 0 0,-2 0 0 0,1-4 0 0,-3 1 0 0,0 1 0 16,-1-5 0-16,-1 1 0 0,-2 5 0 0,2-4 0 31,-1 1 0-31,-2-6 0 0,1 1 0 0,1-7 0 0,0-2 0 0,1-6 0 0,2-4 0 0,-1-6 0 15,3-2 0 1,0-5 0-16,3-6 0 0,1-3 0 0,1-7 0 0,1-7 0 16,2-6 0-16,0-6 0 15,0-9 0-15,0 0 0 0,0-6 0 0,-3 1 0 0,-1-4-224 0,-1 2 80 0,-2-1 16 0,-2 6 0 0,-1-2 128 0,-1 3-128 32,0 1 128-32,0 4-128 0,0 7 128 0,-1 7 0 0,1 7 0 0,0 6 0 0,-2 5 128 15,0 5 128-15,-2 4 0 0,2 2 16 0,0 2-16 31,1 4 0-31,1 0 0 0,1 4 0 0,2 2-256 16,0 3 0-16,3 4 0 0,2 0 0 0,0 1 0 16,1 5-176-16,1 3 176 0,1 4-160 0,0 6 160 0,0-1-208 15,0 5 80-15,-1 1 128 0,-4-1 0 0,0-1 0 16,-5 0 0-16,-1 3 0 0,-2-2 0 0,-1 8 0 16,-1 0 0-16,-2 4 0 0,0-6-176 0,0-4-16 0,-2 0 0 0,0-9 0 31,-1-1-304-31,0-6-64 0,2-1-16 0,-1-3-18176 0</inkml:trace>
  <inkml:trace contextRef="#ctx0" brushRef="#br0" timeOffset="554.19">3771 5477 40543 0,'-9'-13'1792'0,"1"5"384"0,3-1-1744 16,3 4-432-16,1 3 0 0,1 2 0 0,1-3 0 0,-2 2-144 0,1-4 0 0,-3-1 0 0,2 1-48 0,-2 0 0 0,1 1 0 0,-2 4 0 0,0 0-256 0,-1 3-48 0,-2 2-16 0,-2 3 0 0,-2 7-816 0,-2 1-160 0,-3 6-48 0,-3 7 0 0,-1-1 576 0,-1 7 96 0,-1 1 32 0,-1 1 0 0,0-1 832 0,3-2 128 0,3 0 64 0,4-6 0 16,3-4 1264-16,3-3 256 0,3-5 48 0,4-4 16 15,1 1-704-15,2-2-144 16,5 0-32-16,-1-4 0 0,2-1-656 0,1 1-240 0,1-5 144 0,1-1-144 16,3-1 0-16,0-1 0 15,1-4 128-15,0-1-128 0,1-1 0 0,1-6 0 0,-1 3-160 0,-2-6 160 16,0 1-368-16,-3-1 32 0,1 0 0 0,-5 0 0 15,-2 1 336-15,-2-1 208 0,0 3-16 0,-2-5-16 16,-1 5 336-16,1-3 64 0,-1 1 0 0,0-1 16 0,0 0-256 0,1 2-48 16,-1-1-16-16,1 2 0 0,0 4-80 15,0 3-32-15,1 0 0 0,-1 4 0 16,1 4-160-16,-1 1 160 0,0 3-160 16,2 3 160-16,0 3-160 0,0 1 128 15,1 3-128-15,1 0 128 0,-1 0-128 0,1 0 0 0,-1 3 0 16,1-4 0-16,-1 1 0 0,1 0 192 0,0-4-192 15,0 0 192-15,1-2-64 0,-1 0 0 0,2 0 0 0,0-1 0 16,2-3-128-16,0 0 0 0,2-1 0 0,2 0 0 16,-1-1-512-16,2-2-128 0,1-2-16 0,0 0-11888 0,0-2-2384 0</inkml:trace>
  <inkml:trace contextRef="#ctx0" brushRef="#br0" timeOffset="944.53">4053 5942 34095 0,'0'-3'3024'0,"2"3"-2416"0,-1 0-480 0,1 0-128 0,2 0 768 0,-1 0 144 0,1-2 32 0,4 0 0 0,2 2-1648 0,1-2-320 0,0 0-64 0,-1 0 0 0,0 0 1088 0,-4-2 0 0,0 2 240 0,-2 0-48 0,0 0 96 0,-3-2 16 0,0-1 0 0,-2 2 0 0,0-4 448 0,-2 0 80 0,1-2 32 0,-2-4 0 0,0 0 48 0,-1-5 16 16,2-3 0-16,-1-3 0 0,0-4-288 0,0-1-48 16,2-2-16-1,1-3 0-15,1-1-160 0,2-1-32 0,2-3-16 0,1 3 0 0,1 4-368 0,2 3 0 0,0 1 0 0,2 3 128 16,0 3-128-16,0 1 144 0,1 5-144 0,-1 2 160 31,0-1-160-31,0 5 192 0,-2 2-192 16,2 3 192-16,0-1-192 0,-1 3 0 0,1 0 0 0,2-2 0 15,0 3-576-15,1-1-32 0,3 0-16 0,0-1 0 0,2 2 16 16,1-2 0-16,3-1 0 0,0 2 0 0,4 3-160 0,0 0-48 16,3 0 0-16,-1 6-10928 15,3 0-2192-15</inkml:trace>
  <inkml:trace contextRef="#ctx0" brushRef="#br0" timeOffset="1575.6">4912 4691 43311 0,'-8'5'3840'0,"2"2"-3072"0,1 2-608 0,3 1-160 0,2-1 224 0,1-3 16 0,1 4 0 0,2 6 0 15,0 10-240-15,2 11-160 0,1 8 32 0,2 9 0 0,0 8-112 0,-1-1-16 0,-2 2 0 0,-1-3 0 0,-2 1 32 0,-2-4 0 0,-2-2 0 0,-3 0 0 16,-1-1 96-16,-2 6 128 0,-2 0-208 0,-1 0 80 0,-2-1-16 0,1-5 0 0,0-7 0 0,1-8 0 0,2-5-784 0,3-5-160 0,0-5-16 15,3-4-16-15,-1-4-800 0,1-6-144 0,1-1-48 0,-2-5 0 0</inkml:trace>
  <inkml:trace contextRef="#ctx0" brushRef="#br0" timeOffset="2076.27">5320 5194 41471 0,'-8'0'1840'0,"3"0"368"0,2 2-1760 0,0-2-448 0,2 4 0 0,1-2 0 0,0-1 0 0,-1 4 0 0,-2 2-144 16,-1 2 144-16,-3 4-416 0,-2 3 32 15,-2 0 0-15,-1 0 0 16,-3-1-768-16,-2 1-128 0,-2 0-48 0,-2-2 0 16,1 0-688-16,-1-1-144 0,0-3-16 0,2 0-16 0,-1-2 1808 0,1-2 384 0,1 1 0 0,0-1 0 15,0-1 1744-15,0 0 288 0,1-2 48 0,1 4 16 16,1-4-848-16,2 2-160 15,0 0-48-15,2 1 0 0,0 1-416 16,0 1-96-16,0 2-16 0,1-1 0 16,0 1-384-16,1 0-128 0,2-1 0 0,1 1 0 0,0 1 0 0,1-4 0 0,2 0 0 0,1-1 0 0,0-2 0 15,2-2 0-15,3 1 0 0,-1-3 0 0,2 0 0 0,1-3 0 16,0 0 0-16,2-3 0 0,2-1 0 0,0 1 128 16,1-2-128-16,-1 0 0 0,1 2 272 0,0 0-48 31,1 0-16-31,1 2 0 0,0 1-16 0,1 0 0 0,1 3 0 0,2 0 0 0,0 1-192 15,2 1 176 1,1 1-176-16,0 1 160 0,1 2-160 16,-3-3 0-16,2 2 0 0,-2 3 0 0,0-4 0 0,-2 0 0 15,0 3 0-15,0-1 0 0,-2-2 0 0,1 3 0 16,-1 2-176-16,1-1 176 0,-3 0-128 0,2 0 128 16,-2 5-128-16,0 0 128 0,0 0 0 0,-1-1 0 0,0 0 0 0,0 2 176 0,-2-2 96 0,2 2 32 0,0-2 0 15,0 1 0 1,0-1-48-16,1 0 0 0,0-2 0 0,3-1 0 15,1 1-256-15,-2-4 0 0,2 0 0 0,-1-2-144 0,-1 2 144 0,1-3-208 0,-2-2 80 0,-1 1 128 32,-2 0-368-32,0-1 48 0,-2 3 16 0,-1-4 0 0,-1 0-704 15,-1 1-144-15</inkml:trace>
  <inkml:trace contextRef="#ctx0" brushRef="#br0" timeOffset="2662.8">5926 5436 39615 0,'-3'-9'1760'0,"-1"3"352"0,2 4-1680 0,-1 0-432 0,3 0 0 0,0 1 0 16,0 1 0-16,-1 0 0 0,0 0 0 0,-2-3 0 0,0 1 0 0,0 0-192 0,0 2 32 0,-2 0 16 0,1 0-176 0,-2 0-16 0,0 2-16 0,-3 0 0 0,-1 1-320 0,-2-2-64 0,-2 3-16 0,-1 1 0 0,0-4 752 0,-2 4 0 16,0-2 160-16,-2 4-32 0,2-1 656 0,0 4 128 15,1 2 32-15,-1 2 0 0,3 4-480 0,1 3-80 16,1 5-32-16,2 3 0 0,4 2-64 0,1 1-16 16,2-1 0-16,5 1 0 15,0-4-112-15,3-2-32 16,2-1 0-16,2-3 0 0,1-3-128 0,0-2-224 0,1-5 48 0,0 0 16 15,0-5-544-15,0-1-128 0,2-3 0 16,0-3-16-16,0-3-464 0,-1-3-96 0,2-1 0 0,-1-2-16 16,1-6 480-16,0-1 112 0,0-1 0 0,-1-4 16 0,0 1 1280 0,0-2 256 15,-1-1 48-15,-2-1 16 0,0-2 992 0,-2-3 192 0,0-2 32 16,-2-1 16-16,-1-3-1264 0,-3 2-256 0,1 3-48 16,-2 2-16-16,-2 3-272 0,-2 1-160 15,0 1 192-15,-3 5-192 16,-3 0 0-16,-1 4 0 0,-1 1-192 0,-3 3 48 0,-2 3 16 15,-1-2 0-15,0 3 0 0,-1-1 0 16,2 2-704-16,0 1-144 0,1-2-32 0,2 2-16208 0</inkml:trace>
  <inkml:trace contextRef="#ctx0" brushRef="#br0" timeOffset="3079.13">6288 5399 11967 0,'-3'2'1072'0,"0"2"-864"0,-1 0-208 0,1 1 0 0,2-2 6656 0,1 1 1280 0,1 0 256 0,-1 1 48 0,-1 5-6608 0,1 6-1312 0,0 0-320 0,0 5 0 0,4 1 0 0,0 0 160 0,2 1-160 0,0-1 160 0,3 0-160 0,-1 0 0 0,2-2 0 0,0 1 0 0,0-2-320 0,0-2 48 0,0 0 16 0,-2-1 0 16,0-3 128-16,-1-2 128 16,1-2-192-16,-1-3 192 0,-1 0 0 0,1-5 224 15,-3-1-16-15,3-1 0 0,-2 1 288 0,1-4 48 0,0-2 16 0,0 0 0 16,0 0 80-16,1-3 32 0,0-1 0 0,-1-3 0 16,0-2 32-16,0-4 0 15,2-1 0-15,-1-4 0 0,1-5-256 0,-2-2-32 0,1-2-16 16,1-4 0-1,-2-2-256-15,0 2-144 0,2 1 160 0,-2-1-160 0,1-1 0 0,-1 3 0 0,1 1-176 0,-3 2 176 16,1 3-720-16,-1 1-32 0,0 1 0 0,-3 4 0 16,2 6-272-16,-1 2-48 0,0 5-16 0,2 4-12128 31,1 6-2432-31</inkml:trace>
  <inkml:trace contextRef="#ctx0" brushRef="#br0" timeOffset="6495.44">8610 5386 35007 0,'-4'-3'3120'0,"3"0"-2496"0,0 2-496 0,1 1-128 0,1 0 288 0,-1-2 32 0,0-1 16 0,-2-1 0 0,-2-2-1488 0,-2-1-288 0,-2-2-64 0,-2 0-16 0,-1 2 1216 16,0-2 304-16,-2 2 0 0,-1-3 0 0,0 4-192 0,-2 1 0 0,0 4 16 0,-2 1 0 15,0 1-112-15,0 1-32 0,-1 5 0 0,1-1 0 0,2 4 320 0,-2-2 176 16,2 3-32-16,-1 4 0 0,0 1 1104 0,-1 3 224 15,-1 7 32-15,-1 2 16 0,0 4-400 0,1 2-80 16,2 2-16-16,2-2 0 16,5 1-272-16,3 0-64 0,6-4-16 0,3 1 0 0,3 0-416 0,5-1-64 15,5-3-32-15,1-3 0 16,4-2-160-16,0-2 0 0,2-1 0 0,-1-4 128 16,-1-3-624-16,3-3-128 0,3-2-16 0,3-2-16 15,0-6-1792-15,0 3-368 0,2-8-64 0,-2-1-11728 0</inkml:trace>
  <inkml:trace contextRef="#ctx0" brushRef="#br0" timeOffset="6955.15">8940 4675 35935 0,'-7'-1'3200'0,"1"-1"-2560"0,-1 2-512 0,5 2-128 0,2 2 1856 16,2 0 336-16,2 2 80 0,0 4 16 15,3 7-2288-15,2 9-576 0,3 6-48 0,1 9-16 0,-2 2 400 16,0 8 80-16,-1 3 16 0,-3 7 0 0,1 6 144 0,-3 7 0 0,0 3 0 0,-2-2 0 16,1-8-256-16,-2-4 48 0,0-6 0 15,-2-4 0-15,-2-5-16 16,0-1 0-16,0-6 0 0,-1-5 0 15,1-5 592-15,0-9 112 0,2-4 32 0,2-8 0 0,0-3 256 0,2-4 48 16,2-6 16-16,0-7 0 0,4-5-192 0,0-5-16 16,0-5-16-16,1-3 0 0,0-4-464 0,-1-3-144 15,0-2 0-15,-1-5 0 16,-1-9-224-16,-2-4-160 0,1 0-16 0,-3 2-16 0,1 8 16 16,0 7 0-16,2 10 0 0,-2 9 0 0,-1 6 272 15,1 6 128-15,0 11-128 0,2 5 128 0,0 2 368 0,2 6 144 0,0 5 48 16,3-2 0-16,-1 2-48 0,1-2-16 0,3 4 0 15,0-4 0-15,1-1-112 0,0 2-32 0,1-1 0 0,2 1 0 16,-3-2-352-16,0 1 0 0,-2-2 0 0,-1 2 0 16,0-2-240-16,-4 1-112 0,1-3-32 0,-1 3 0 15,-2-3-512 1,0 0-96-16,-1 0-32 0,-1-1 0 0,-2-2-320 16,1 0-80-16</inkml:trace>
  <inkml:trace contextRef="#ctx0" brushRef="#br0" timeOffset="7470.6">9890 5480 41471 0,'1'-9'1840'15,"-2"2"368"-15,-2-1-1760 0,2 4-448 0,1-1 0 0,-1 4 0 0,1-3 176 0,-1-1-48 0,-2-2-128 0,0-4 192 0,-2-1-192 0,-2 0-160 0,2 2 32 0,1 2 0 0,0 1 128 0,-1 4 0 0,0 0 0 0,-1 6 0 0,-2 0-448 0,0 4-64 16,-2-1-16-16,-1 4 0 0,-4 4 128 0,-1 0 16 0,-2 5 16 0,-1 0 0 0,-1 4 624 0,-1 1 128 16,1 1 32-16,3 0 0 0,-1-3 80 0,4 4 16 15,1-4 0-15,6 1 0 16,2-2-160-16,5-2-32 0,5 0 0 0,5-5 0 0,5 0-96 16,4-4-32-16,4-2 0 0,3-3 0 15,2-4-192-15,2-2 0 0,1-6-144 0,0-1 144 0,-1-2-368 0,1-2 32 0,0-2 0 0,0-2 0 31,-2-3-208-31,-1-3-32 0,-2 1-16 0,-1-1 0 0,-4 0 304 0,-4 2 64 0,-3-1 16 0,-4 1 0 0,-4 1 512 16,-3 0 96-16,-1-2 32 0,-2 1 0 0,-2 4 16 16,1 3 16-16,0 1 0 0,0 6 0 0,0 0-144 0,1 3-48 15,-2 3 0 1,2 1 0-16,0 3-128 0,0 0-16 0,2 2-128 16,0 0 192-16,2 2-192 0,1 3 0 0,-2 1 0 0,4-1 0 0,-3 4 0 15,4 1 0-15,-1-1 128 0,1-1-128 0,-1 0 224 0,2 4 0 16,1 3 0-16,1 1 0 0,0-2-64 0,0 5-16 15,3-1 0-15,-2 2 0 0,3 0 96 16,0 1 16-16,0-1 0 0,1-1 0 0,-2-5 0 16,0-2 16-16,0 1 0 0,-2-7 0 0,0 1-464 0,1-3-80 15,-2-4-32-15,0-2 0 16,-1-2-736-16,-1-2-160 0</inkml:trace>
  <inkml:trace contextRef="#ctx0" brushRef="#br0" timeOffset="7764.18">10678 5513 42383 0,'1'8'3776'0,"1"2"-3024"0,1-4-608 0,1 0-144 0,-2 2 368 0,0 1 32 0,3 3 16 0,3 10 0 15,4 8-416-15,-2 4 128 0,0 4-128 0,-4-6 0 0,0 0 400 0,-3-5 0 0,1-3 0 0,-3-3 0 0,0-3-400 0,-1-2 0 0,0-2-192 0,1 1 192 32,0-5-736-32,2-4-32 0,1-3 0 0,-1 0 0 0,2-6-656 0,0 0-144 0,1-3-32 0,1-7-15584 15</inkml:trace>
  <inkml:trace contextRef="#ctx0" brushRef="#br0" timeOffset="7911.08">10718 5070 35935 0,'-3'-6'3200'0,"-1"0"-2560"0,2 2-512 0,0 4-128 0,2 0 2560 0,2 0 480 15,0 0 96-15,0 0 32 0,3 0-2352 0,3 0-480 16,2 1-80-16,3 0-32 0,2 3-1296 0,2 0-256 0,2-1-48 0,0 4-16 0</inkml:trace>
  <inkml:trace contextRef="#ctx0" brushRef="#br0" timeOffset="8251.64">11239 5667 43311 0,'-5'3'3840'0,"1"-2"-3072"16,3 1-608-16,2-2-160 0,2 0 0 0,-2 0 0 16,2 0 144-16,-2 0-144 15,1-2-400-15,2-2-160 0,0 0-16 0,2-4-16 0,1-6 592 0,1-1 0 0,2-4 0 16,-1-2 0-16,3-4-192 0,-1-4-80 0,0 0-16 0,0-2 0 16,-1-1 128-16,1-1 32 0,-1 3 0 0,-1 1 0 15,0 1 576-15,1 5 112 0,0 4 16 0,-1 4 16 16,1 5 240-16,0 4 64 0,1 6 0 0,1 2 0 15,3 6-48-15,1 0 0 0,3 5 0 0,0 0 0 16,2 3-592-16,2 0-128 0,-1 3-128 0,0-1 176 16,-1 1-176-16,-1-2 0 0,0 4 0 0,-3 4 0 0,-1-1 0 15,0 3 0-15,-2 2 0 0,-1 2 0 0,-1 0 0 16,-3 1 0-16,1 1 0 0,-1-2 0 0,1 1 0 16,-1-1 0-16,-1-3 0 0,1-2 0 0,0-4 0 0,-1-3 0 15,1-3 0-15,0-6 0 16,-1-2-800-16,1-1-192 0</inkml:trace>
  <inkml:trace contextRef="#ctx0" brushRef="#br0" timeOffset="18933.25">8233 7345 1839 0,'-5'-6'160'0,"1"0"-160"0,1 3 0 0,0 0 0 0,2 3 8416 0,1 0 1648 0,1-3 336 0,-1 2 64 16,1-2-8368-16,1 1-1680 0,0 1-416 0,2-2 0 0,-1 3-1664 0,1 3-432 0,0 0-80 0,-2 0 0 0,1 2 704 0,-2 4 160 0,0-1 32 0,-2 3 0 0,-1 4 976 0,-3 1 304 0,-2 3-128 0,0 3 128 0,-3-3 1536 0,-3 9 384 16,-2 0 80-16,-4 7 16 0,-3 1-400 0,-4 2-80 0,-1 2 0 15,-4-2-16-15,0 3-992 0,-2-6-192 16,0-3-32-16,2-4-16 0,3-3-288 0,0 1 0 0,-1-1 0 0,3-3 0 31,3 0-352-31,0 0-176 0,2-3-48 16,3-3 0-16,1 0-1840 0,2-3-368 0</inkml:trace>
  <inkml:trace contextRef="#ctx0" brushRef="#br0" timeOffset="19266.75">7612 7337 45151 0,'-8'-4'2000'0,"0"4"416"0,1 4-1936 0,2-2-480 16,2 2 0-16,5-1 0 15,-1 4 128-15,0 3-128 16,0 4 0-16,3 9 144 0,2 1-576 0,4 2-112 0,2 0-32 0,4 1 0 16,4-1 368-16,4-1 64 0,3 4 16 0,4-3 0 0,5 2 0 0,2 3 0 0,5-3 0 15,1 5 0 1,-1-3-32-16,-2 3 0 0,-4-1 0 0,-6 1 0 0,-3 1 160 0,-3 3-208 16,-3 0 80-16,-1 2 128 31,-1 1-1040-31,-3-4-96 0,1-4-16 0,0 1 0 15,3-1-2896-15,-1-3-592 0,0-4-112 0,-3-6-32 0</inkml:trace>
  <inkml:trace contextRef="#ctx0" brushRef="#br0" timeOffset="20405.8">8784 8017 5519 0,'-8'18'496'0,"0"-5"-496"0,2 0 0 0,4-2 0 0,0-1 6576 0,4-4 1216 0,-1 2 240 16,0 7 48-16,3 8-5456 0,0 8-1088 0,3 4-208 0,2-1-48 0,1-2-912 0,-1-4-176 0,1-2-48 0,-1-4 0 0,0-2-144 0,-3 1-256 0,-1-3 64 0,-3 2 16 0,0-1-752 15,-5 0-160-15,-2 2-16 0,-1-5-16 0,-1 1-992 16,-3-4-192-16</inkml:trace>
  <inkml:trace contextRef="#ctx0" brushRef="#br0" timeOffset="21380.15">9536 7599 27647 0,'-3'-3'2448'0,"-2"2"-1952"0,2 1-496 0,2 0 0 0,1 1 2512 0,-1-1 416 0,-1 3 80 0,0-3 0 0,1 2-2816 0,-1 2-560 0,6 0-112 0,1-1-32 0,5 2-512 0,2-1-128 0,4 0 0 0,3-2-16 16,3 1 384-16,2-2 80 0,2 1 0 0,1-4 16 0,1 2 304 0,1 0 48 15,-1-1 16-15,2 1 0 0,1 0 176 16,0-3 144-16,0 6-192 0,-2-3 192 0,0 1 0 0,-2-1 320 15,0 2-32-15,-2-4-16 0,0 2 752 0,-2 0 160 16,2 2 32-16,-3-2 0 0,2 0-240 0,-2 0-32 0,0 0-16 0,2 2 0 16,-1 0-416-16,4-2-64 0,2 3-32 15,2-3 0-15,0 3-288 0,0 0-128 0,-2-3 128 16,0 1-128-16,-1 1 0 0,-2-2-144 0,-2-2 0 0,-3 1 0 31,-2-2-240-31,-3 1-64 0,1-2 0 0,-3-3 0 0,0 2 176 0,-2-1 16 0,-2-1 16 16,-1 0 0-1,-2 1 496-15,-2-3 80 0,0 2 32 0,-1-2 0 0,-3 2 400 0,-1-2 64 0,0-1 32 16,-2 0 0-16,-2-1-432 0,-2 0-96 0,0 0-16 0,-2 0 0 0,1 2-144 0,-3-3-48 16,0 2 0-16,-1 1 0 0,1 3-128 0,-2-2 192 15,-1 2-192-15,1 0 192 0,-2 0-192 16,2 0-192-16,-2 0 32 0,1-1 16 0,-1 4-80 0,2-4-16 16,2 4 0-16,-1-3 0 0,2 2 96 15,-1-1 16 1,1 1 0-16,2 0 0 0,1 0 0 15,1 0 0-15,0 1 0 0,3 2 0 0,0-3 128 16,2 3 176-16,0 0-48 0,3 1 0 0,0 0 0 16,4 1 0-16,1 0 0 0,3 3 0 0,3 0-320 0,2 2-64 15,3 3 0-15,0 1-16 0,0-1-448 0,1 4-96 0,0-3-16 0,-2 0 0 16,-1-1-256-16,1 3-64 0,-1-5-16 16,0 2 0-16,-2-3 816 0,0 0 160 0,-3-2 48 0,0-1 0 0,-3 2 432 15,1-1 96-15,-1 2 0 0,0 0 16 16,-2 4 736-16,-1 0 144 0,-1 0 16 0,-1 5 16 0,-2-1-464 0,0 0-80 0,-1 3-32 15,-2-4 0 1,-1 4-464-16,0 0-80 0,-2 2-32 0,-1 0 0 0,-1 3-160 0,-3-3 0 0,1 3 0 0,-3 0 0 0,-2 0 0 16,-2 1-256-16,-2-2 64 0,-1 1 16 0,-2 0-16 0,-1-2 0 31,0-1 0-31,0-3 0 0,1 0 64 0,-2-4 0 16,-1-2 0-16,4-1 0 15,0-6-688-15,4 0-128 0,4-6-16 0,5-3-15792 0</inkml:trace>
  <inkml:trace contextRef="#ctx0" brushRef="#br0" timeOffset="24804.64">12529 7223 41471 0,'-3'-3'3680'0,"2"2"-2944"0,1 1-592 0,0 0-144 16,0 1-784-16,0 2-192 0,0 1-48 0,-1 0 0 0,-2 6 64 0,0 3 16 0,-4 3 0 0,0 0 0 0,-2 2 368 0,1 1 80 0,-2 3 16 0,-3-2 0 0,1 2-304 0,-2 3-64 0,-3 3-16 0,-3 5 0 0,1-3 1376 0,-4 5 288 0,-1 0 48 0,-2 1 16 0,-2-5 432 0,1 1 96 15,0-4 16-15,-1 1 0 0,0-1-544 0,2-2-96 0,2-4-32 0,1-3 0 0,2-3-544 0,2-4-192 0,-1 3 144 0,3-5-144 16,0-4-1344-16,1 0-368 0,2 0-64 0,-3-6-16 0</inkml:trace>
  <inkml:trace contextRef="#ctx0" brushRef="#br0" timeOffset="25057.64">11915 7390 43311 0,'-6'-11'1920'0,"1"6"384"0,2 0-1840 0,0 3-464 0,3 2 0 0,0 0 0 31,1 0-480-31,1 0-192 0,-1 0-32 0,3 0-16 0,0 0 320 0,4 4 64 0,2 0 16 0,2 2 0 0,5 3 320 0,4 3 0 16,4 2 0-16,5 4 0 16,3 1 0-16,3 3 0 0,2 0 0 0,2 2 0 0,2 3 304 0,1-1-32 15,-2 1 0-15,-1-3 0 0,-1 3-144 0,-2-4-128 16,-4 2 144-16,-4 0-144 0,-2-3 128 0,-3 0-128 15,-4 3 0-15,-4-5 0 0,-3-4 0 0,-1 0 0 0,-4-1 0 16,0-3 0 0,-1 1-576-16,-2-4-176 0,-1-2-16 0,-2-1-16704 0</inkml:trace>
  <inkml:trace contextRef="#ctx0" brushRef="#br0" timeOffset="25882.62">13052 7782 39615 0,'0'0'3520'0,"1"-3"-2816"0,0 3-560 0,2 0-144 0,-1 3-832 0,1-3-192 0,0 0-32 0,5 0-16 0,3-3 144 0,1 1 32 16,4 1 0-16,2-3 0 0,0 1-384 0,2 0-80 0,2 0-16 0,2 1 0 0,1 0-160 0,-1 0-16 0,1 2-16 0,0-2 0 0,-2 2 1184 0,-2 2 224 0,-1 0 160 0,-4 5-192 15,-4-1 576-15,-2 4 96 0,-3 0 32 0,-5 2 0 0,-3 0 880 0,-2 2 176 0,-3 5 32 0,-4-1 16 16,-3 4-432-16,-3 1-96 0,-2 3 0 0,-2-2-16 16,1 1-624-16,-5 3-128 0,-1 1-32 15,1-1 0-15,3-2-288 0,2-3 0 0,4-5 0 16,3-2-144-16,5-2 608 0,2-3 128 0,3-4 32 15,4-2 0-15,1-1 80 0,2-3 32 0,0 4 0 0,3-4 0 0,1 4-496 0,1 2-112 16,1-3 0-16,2 5-128 0,-1 0 0 0,3 1 0 16,0 0 0-16,1-1 0 0,1 3 0 0,2-2-144 15,-1-1-16-15,2-1 0 16,1-2-608 0,0 3-128-16,0-6-32 0,1 2 0 0,3-1-560 15,0 0-112-15,1-4-32 0,1 0 0 0,2 0-544 16,1-4-96-16</inkml:trace>
  <inkml:trace contextRef="#ctx0" brushRef="#br0" timeOffset="27162.29">14431 7361 35935 0,'-4'4'3200'0,"3"-2"-2560"0,1 2-512 15,1-1-128-15,1-3-384 0,1 3-80 0,1-1-32 0,0 3 0 0,4 1 496 0,2 0 0 0,2 0 0 0,0-2 0 0,1-2 384 0,2-2 192 0,1 0 16 0,1-2 16 0,2 2-608 0,0-4 0 16,1 2-192-16,2-2 64 0,3-1 128 0,1 1 0 0,3 1-144 0,2-4 144 15,1 1 0-15,2 2 0 0,1 0 0 0,0 0 0 0,-2 1-144 0,0 3 144 16,3 3 0-16,0-1 0 0,-1 0 0 0,1 2 0 16,-2 3 0-16,1-1 0 0,-1 1 0 0,0 2 0 15,-1-3 0-15,-2-1 0 0,0 0 0 16,1-1 0-16,2-1 0 0,0 0 0 0,4-1 128 0,1-2-128 16,2 0 0-16,1-2 0 0,1 2 0 0,0-4 128 15,-1-2-128-15,-1 0 0 0,-1 0 0 0,-3-4 0 16,-3 1 0-16,-3 2 0 0,-4 0 0 0,-3 5 0 0,-2-4 144 15,-6 3-144-15,-2 0 448 0,-5-1 0 16,-2 1 0-16,-3 2 0 0,-3-4-48 0,-1 2 0 16,0-1 0-16,-3-1 0 0,2-1-48 0,-1-2-16 15,-1-2 0-15,1-2 0 0,-1 0-336 0,0-2 128 16,0 2-128-16,-2-1 0 0,0-1 0 0,-2 0-128 0,-1-2 0 0,-1 0 0 31,-3 1-304-31,-1 1-48 0,-3-1-16 0,-3 2 0 0,-1 0 288 0,-2 4 48 0,2 2 16 0,2 1 0 16,-1 1 144-16,-2 2 0 0,0-1 0 0,1 0-128 15,1 2 432-15,3-2 80 0,1 2 32 0,2-2 0 16,5 1 96-16,2 0 0 0,2 0 16 16,1-1 0-16,6 2-288 0,1-1-64 0,0 2-16 0,4-1 0 15,1 1-160-15,2 1 0 0,5 1-160 16,1 1 160-16,-3 1-384 0,3 0 0 0,5 5 16 0,0 3 0 16,2-1-304-16,-3 2-64 0,-1 1-16 0,0 0 0 15,-3 0 112-15,-1 0 32 0,0 0 0 0,-1-1 0 0,0 0 608 0,0 1 128 16,-1-3 32-16,2-1 0 0,1 4 352 0,-1-3 80 15,0 2 16-15,-1 3 0 0,-1-2-32 16,0 2 0-16,-2 1 0 0,-1 0 0 16,-1-2-224-16,-1 1-48 0,-4-1-16 0,-1 0 0 0,-2 0-64 15,-3 1-16-15,0-3 0 0,-3 1 0 0,-1-2-32 16,-4 1-16-16,-1 3 0 0,-3-3 0 0,-3 1-32 0,-3 0-128 16,1 1 192-16,-3-2-64 0,0-1-128 0,-3 3 0 0,-2-2 0 15,-1 1 0-15,0 0-384 0,0 2 32 16,2-3 16-16,3 2 0 15,2-4-400-15,2 1-80 0,6-1-16 16,3 0-16688-16</inkml:trace>
  <inkml:trace contextRef="#ctx0" brushRef="#br0" timeOffset="39475.44">16760 7772 46079 0,'0'7'4096'0,"0"-1"-3280"0,1 1-656 0,-1-5-160 0,0 2-784 0,0-2-192 0,0 8-48 0,0 3 0 15,2 4-2752-15,-2-1-544 0,2 1-112 0,3-7-32 0,3 0 3520 0</inkml:trace>
  <inkml:trace contextRef="#ctx0" brushRef="#br0" timeOffset="39628.98">17459 7595 43311 0,'-17'10'1920'0,"5"0"384"0,3 2-1840 16,2-4-464-16,5-2 0 0,1-1 0 0,-1-2-480 15,-3 6-192-15,-1 8-32 0,0 4-16 0,-1 2-992 0,3-4-192 0,3-2-32 0,1-6-8960 16,2-1-1792-16</inkml:trace>
  <inkml:trace contextRef="#ctx0" brushRef="#br0" timeOffset="39835.11">17722 7826 47919 0,'-5'0'4256'0,"3"3"-3408"0,2 2-672 0,1 0-176 16,2-4 0-16,-2 4-192 16,2 1 32-16,2 4 16 15,4 2-336-15,3 4-64 0,5-2-16 0,2 2 0 16,2 1-624-16,2 1-128 0,0 3-32 0,1 1 0 0</inkml:trace>
  <inkml:trace contextRef="#ctx0" brushRef="#br0" timeOffset="41787.82">19317 6825 11055 0,'-1'0'976'0,"0"-3"-784"0,0 3-192 0,-1 0 0 0,2 3 5376 0,0-3 1040 0,0 2 208 0,-1 2 32 0,0-1-5744 0,0 6-1152 0,0 4-224 0,-2-1-48 0,1 4 512 0,-1-2 0 16,1 4 0-16,-3-2 144 0,0 3-272 0,-3-1-64 0,0 5-16 0,-3 3 0 0,-4 2 208 0,-4 4 192 0,-3 3-48 0,-7 4 0 0,-3 1 528 0,-6 3 96 0,-7-2 32 0,1-3 0 0,1-3-32 0,-6 3 0 0,-5 3 0 0,1 4 0 15,2-2-320-15,7-1-64 16,3-4 0-16,6-3-16 0,6-4-368 0,5-6 144 0,5-3-144 0,6-6 0 15,4-6-880 1,6-4-272-16</inkml:trace>
  <inkml:trace contextRef="#ctx0" brushRef="#br0" timeOffset="42072.67">18850 6786 37775 0,'-19'-8'3360'0,"7"4"-2688"0,2 4-544 0,4 0-128 0,5 0 1264 0,1 2 208 15,1 2 64-15,-1 2 0 16,1 4-1696-16,2 0-336 0,3 5-64 0,4 3-16 0,2 5 400 0,3-1 176 16,1 4-160-16,1 2 160 0,2 5 0 0,-1 4 0 0,3 3 0 15,1 5 0-15,-3 3 0 0,2-1 0 0,-1 0 128 0,-3-2-128 16,-1-11 192-16,-1 1 0 15,0 1-16-15,-1 1 0 0,1 0 32 0,-3-1 16 0,2 1 0 16,-2-2 0-16,-1-3-224 0,1-6 144 16,2 1-144-16,1-5 128 0,1-5-288 15,3-2-64-15,2-5-16 0,4-4-12320 16,4-2-2480-16</inkml:trace>
  <inkml:trace contextRef="#ctx0" brushRef="#br0" timeOffset="42896.43">19911 7552 11967 0,'-3'-3'1072'0,"2"2"-864"15,1 1-208-15,0-2 0 0,1 0 0 0,-1 2-192 0,0-2 48 0,2-2 0 0,0-1 992 16,1-2 208-16,2 1 32 0,2-3 16 0,0 1 496 0,2 0 80 0,0 2 32 0,-1-1 0 0,1 4-64 0,-2-3-16 0,1 2 0 0,-2 4 0 0,-1-3-176 0,0 3-48 0,-3 3 0 0,-2-2 0 0,0 4-160 15,-1 2-32-15,-2 2-16 0,-4 3 0 0,1 1-368 0,-3 4-64 0,0 4 0 0,-3 1-16 0,1 3-496 16,-2 1-112-16,-2 3-16 0,-1-1 0 0,2 3 0 0,-2-4 0 0,0 3 0 16,1-3 0-16,2 0 32 0,0-4 0 0,2 1 0 0,1-2 0 0,0 1 32 0,3-1 16 0,0 3 0 0,0-3 0 0,2-2-16 15,0 0-16-15,3 1 0 0,-1-3 0 0,3 2-176 0,2-4 0 0,0 0 0 0,2-1 128 0,2-1-128 0,0-3-192 16,2-1 32-16,0-3 16 16,2 2-320-16,-1-3-64 0,1-4-16 0,0 2 0 15,0-4-1360-15,-2 0-272 0,2-2-48 0,0-1-16 16,-1-2-1376-16,-1-1-288 15,1 0-48-15,-2 0-6304 0</inkml:trace>
  <inkml:trace contextRef="#ctx0" brushRef="#br0" timeOffset="43209.63">19434 7960 41471 0,'-13'0'1840'0,"6"0"368"0,2 0-1760 0,2 0-448 15,2 0 0-15,2-1 0 16,1 1-1936-16,0-3-480 16,1 3-80-16,3-4-32 0,4-1 3168 0,2-1 640 0,7 1 128 0,2-3 32 15,3-1-480-15,6 2-112 0,2-2-16 0,3 1 0 0,1 0-512 16,0 0-96-16,-1 0-32 0,0 2 0 0,-2-4-192 0,-2 4 0 0,0-1 0 0,-2-1 0 31,-1 4-528-31,-3-2-48 0,0 2-16 0,-3 0 0 16,-2 2-704-16,-3-2-144 0,-1-1-32 0,-2 2 0 15,-1 0-752 1,-2 2-144-16,-1-3-48 0,-1 4-10144 0</inkml:trace>
  <inkml:trace contextRef="#ctx0" brushRef="#br0" timeOffset="43559.84">20167 8035 21183 0,'-11'6'1888'0,"2"-2"-1504"0,0 1-384 0,6-4 0 16,2 2 5072-16,2-3 944 0,1 0 192 0,1 1 48 0,0-1-5856 0,2 2-1168 0,4-4-224 0,3-2-48 0,3 1 32 0,1-4 16 0,4 1 0 0,0-2 0 0,1 0-1376 0,-3 0-256 0,1 0-64 0,-3 2-16 0,-2 2 1328 0,-2-1 272 0,-2 4 48 16,-3-1-6208-16,1 2-1248 0</inkml:trace>
  <inkml:trace contextRef="#ctx0" brushRef="#br0" timeOffset="43907.09">20747 7769 42383 0,'-9'7'1872'0,"3"-4"400"0,1 3-1824 0,1-2-448 0,3 1 0 0,1-1 0 15,-1-2 0-15,0 6 0 0,-1 7 0 0,0 2 0 16,1 5 0-16,-1 5 0 0,1 2 160 0,0-1-32 16,0 4-128-16,0 1 0 0,-2 4 0 0,1 1 128 15,-2 0-128-15,0 2 144 0,0-2-144 0,1-2 160 0,0 1-160 0,0-6 0 16,-2-1 0-16,1-4 0 15,1-3-448-15,1-1-64 0,2-5 0 0,2-5-18048 16</inkml:trace>
  <inkml:trace contextRef="#ctx0" brushRef="#br0" timeOffset="46300.05">22942 6796 41471 0,'-8'-4'1840'15,"3"2"368"-15,2 1-1760 0,-1 1-448 0,3 1 0 0,-1 1 0 0,2 0-448 0,-2 3-160 0,-2 1-32 0,1 4-16 0,-2 2 1040 0,-3 4 192 16,2 3 64-16,-3 3 0 0,1 4-384 0,-5 2-64 0,1 5 0 0,-4 4-16 0,0 1 96 0,-1 3 32 0,-1 1 0 0,-3 1 0 0,1-1-16 15,-2-1 0-15,1-1 0 0,-1-7 0 0,1 0-288 0,-1-4 0 0,1-3 128 0,0-4-128 16,1 0-352 0,0-1-128-16,0-3-32 0,3-1 0 0,0-4-432 0,2-3-80 0,1-1-32 0,2-8-16752 0</inkml:trace>
  <inkml:trace contextRef="#ctx0" brushRef="#br0" timeOffset="46553.82">22626 6719 36863 0,'-14'-8'3264'0,"4"4"-2608"16,4 4-528-16,1 1-128 0,3 2 1360 0,2-1 240 0,2 2 64 0,-1 2 0 15,1 3-1184-15,2 7-224 0,5 4-64 0,2 2 0 16,2 5 48-16,2-1 0 0,1 3 0 0,0-1 0 0,0 3-240 0,-1 1 176 16,1 0-176-16,0 3 160 0,2 0 128 0,-1-1 32 15,0 1 0-15,2-3 0 0,1 0-128 0,1 1 0 16,0-4-16-16,1-3 0 0,-1-1-176 0,0-6 0 15,1-3 0-15,-2-1 0 16,-3-2-368-16,1 0-96 0,-1-3-32 0,-1 1 0 16,0-1-272-16,-2 0-48 0,-2-3-16 0,0 0-18192 15</inkml:trace>
  <inkml:trace contextRef="#ctx0" brushRef="#br0" timeOffset="47223.12">23658 7249 32255 0,'-3'-4'2864'0,"1"0"-2288"0,1 1-576 0,1 3 0 0,0 0 768 0,-2-3 32 0,1 1 16 0,-1-2 0 0,-1 0 256 0,-1-2 48 0,1 4 16 0,-2 2 0 0,1 0-576 16,-1 2-112-16,-1 4-32 0,1 0 0 0,-1 6-112 0,0 0-32 0,-2 4 0 0,1 1 0 0,-2 3 176 0,0 0 16 16,1 1 16-16,-1 1 0 0,-1 0-64 0,0 3-16 15,2 4 0-15,-2 0 0 0,1 2-176 0,0 1-32 16,1 2-16-16,2-2 0 0,1 0-176 0,2-1 0 15,3-5 0-15,1-1 0 0,3-6 0 0,2 0 0 0,4 0 0 16,4-3-176-16,1-3-16 0,3 0-16 0,2-4 0 16,5 0 0-16,1-3-160 0,2 1-16 0,3-5-16 15,2-1 0 1,0-1-160-16,0-1-16 0,2-1-16 0,-2-5-11840 16,0 1-2368-16</inkml:trace>
  <inkml:trace contextRef="#ctx0" brushRef="#br0" timeOffset="47494.17">23284 7605 43311 0,'-11'0'3840'16,"5"1"-3072"-16,5 2-608 0,2-3-160 0,1 0 0 0,1 0-192 15,-2 0 32-15,2 0 16 0,2 0 144 0,2 0 0 16,7 0 0-16,3 0 0 0,1 0 160 0,3-3 64 16,0 3 16-16,3 0 0 0,-1 0 224 0,2 3 48 15,-1-3 16-15,-1 0 0 0,-1 0-320 0,-1 0-64 0,0 0-16 16,1 0 0-16,-1-4-272 0,-2 0-64 0,4-1-16 16,-1-1-13280-16,0-1-2640 15</inkml:trace>
  <inkml:trace contextRef="#ctx0" brushRef="#br0" timeOffset="48964.54">25719 6660 5519 0,'-2'0'496'0,"-1"0"-496"0,-1 0 0 0,2 0 0 0,-1 0 1984 0,2 0 320 0,0 3 48 0,-3-3 16 0,-1 1 704 0,-2 4 160 0,-2 1 32 0,-1 1 0 0,2 3-656 0,-1 3-128 0,0 1-32 0,1 3 0 0,-1 1-752 0,0 4-160 0,0 1-16 0,-1 3-16 0,-2 2-688 0,1-2-144 0,-1 5-32 0,0 0 0 0,-2 1-208 0,0 3-48 0,0-1-16 0,-2 1 0 16,1-1-176-16,-1-1-48 16,-2 1 0-16,-2-3 0 0,1 1-416 0,-6-2-96 0,3 1-16 0,-3-3 0 31,1-3-624-31,0-1-128 0,0-3-16 0,1-3-16704 0</inkml:trace>
  <inkml:trace contextRef="#ctx0" brushRef="#br0" timeOffset="49233.48">25278 6733 43311 0,'-10'3'1920'0,"4"0"384"0,1 1-1840 0,2 1-464 0,3-1 0 0,1-1 0 0,1 2 0 0,0 3-192 0,2 7 16 16,3 1 0-16,2 3 176 0,3 2 192 0,1 2-32 0,0-4-16 0,1 3-16 0,-1 0 0 0,1 0 0 15,1 2 0-15,1 3 304 0,2-1 48 0,1 2 16 16,0 1 0 0,-1-3-192-16,2 1-48 0,2-1 0 0,0-4 0 0,-1-1-256 0,2-1 0 0,-2-4-176 0,1 0 176 31,0-1-496-15,-1-3 16-16,0 1 0 0,0-4 0 0,0 1-288 15,-2-4-48-15,-2 4-16 0,-1-3 0 0,0-1-1456 0,-2 0-288 0</inkml:trace>
  <inkml:trace contextRef="#ctx0" brushRef="#br0" timeOffset="50031.85">26180 7197 30399 0,'-5'-5'2704'0,"2"1"-2160"0,0 0-544 0,1 4 0 0,2-2 1344 0,0 2 176 0,0-1 16 0,0-2 16 0,0 1-896 16,0-2-176-16,0 2-32 0,-2 0-16 0,2 0 160 0,0 2 48 0,0 2 0 0,-1 2 0 0,1-4-80 0,0 0-16 0,-8 20 0 0,3-9 0 0,0 3-112 0,-3 0-32 0,2 6 0 0,-3-1 0 0,1-1 0 0,-1 2 0 0,0 2 0 16,1-2 0-16,0 1-192 0,2 1-32 0,1 1-16 0,2-1 0 15,0 3-160-15,2-3 0 0,0-4 0 0,3 5 0 0,2 0 0 0,2 2-192 0,3 0 32 0,0-3 16 0,5 0-176 16,0-3-48-16,2-3 0 0,1-3 0 0,2 0 16 0,0-2 0 0,1-4 0 0,1-3 0 0,1 1-192 0,-2-5-32 0,0 1-16 0,0-1 0 0,-3-1-1552 0,-1 1-304 16,-1-2-64-16,-3-2-12752 0</inkml:trace>
  <inkml:trace contextRef="#ctx0" brushRef="#br0" timeOffset="50164.33">25867 7562 33167 0,'-5'-2'2944'0,"2"2"-2352"0,2 0-464 0,2 0-128 0,1 0 1136 0,1 0 208 15,0 0 32-15,2-2 16 16,5-1-608-16,3 0-112 0,4-1-32 0,4 0 0 0,2 2-320 0,3-2-64 0,2 2 0 0,0-1-16 16,2 2 16-16,-3 1 16 0,1-3 0 0,-2 3 0 0,2 0-80 0,-4-2-32 15,0 1 0-15,-2 1 0 16,-2-5-160-16,-2 1 0 15,1 0 0-15,-3-2-12784 16,-1 2-2432-16</inkml:trace>
  <inkml:trace contextRef="#ctx0" brushRef="#br0" timeOffset="50534.63">26592 7367 26719 0,'1'0'1184'0,"1"0"240"0,-1 0-1136 0,0 0-288 0,0 2 0 0,0 0 0 0,1 1 944 0,-1 0 128 15,1 1 16-15,1 5 16 0,-2 1 944 0,0 3 192 16,1 2 48-16,-4 4 0 0,0-2-1168 0,-1 4-224 16,1 1-64-16,-2-2 0 0,1 5-384 0,0-4-96 15,1 1-16-15,0-2 0 0,2 0-336 0,2-3 0 16,0 0 0-16,3-2 0 15,0-3-320-15,1-2-144 0,3-1-32 0,-1-2 0 16,2-4-1472-16,1-2-288 0</inkml:trace>
  <inkml:trace contextRef="#ctx0" brushRef="#br0" timeOffset="50788.25">26442 7570 43311 0,'-5'-2'1920'0,"3"1"384"0,1 1-1840 0,2 0-464 0,1 0 0 0,2 0 0 0,1 0 0 0,1 0-160 15,5-3 0-15,7 3 0 0,3 0 160 0,3-2 0 16,4 0 160-16,-2 2-160 0,0 0 0 0,-2-2 128 16,-1 2-128-16,-1 0 0 0,-2-3 128 0,-3 2 0 15,-1 1-128-15,-1 0 192 16,-2-2-192-16,-1-2 0 0,-4 2 0 0,1-2 0 31,-2 0-544-31,0-1-96 0,-1 1-32 0,1 1-17952 0</inkml:trace>
  <inkml:trace contextRef="#ctx0" brushRef="#br0" timeOffset="51124.25">27144 7147 39615 0,'-3'3'1760'0,"1"-3"352"0,-1 4-1680 0,1-2-432 0,0 2 0 0,2-2 0 0,3 2 576 0,-4 2 48 15,1 4 0-15,-2 5 0 16,2 5 208-16,2 2 64 15,-1 3 0-15,0-1 0 0,2 2-496 0,-1-1-80 16,-1 3-32-16,1-2 0 0,-1 3-288 0,-1-1 160 0,0 4-160 0,-3 2 128 0,1-1-128 0,-2 1 0 16,-1 0 0-16,-1-2 0 0,-1 3 0 0,-1-4-192 0,-2 2 32 0,0-2 16 47,2-5-672-47,0-2-128 0,1-2-16 0,2-6-16 0,2-4-1008 15,2-4-208-15</inkml:trace>
  <inkml:trace contextRef="#ctx0" brushRef="#br0" timeOffset="51592.55">28328 7339 45151 0,'-2'4'4016'0,"0"-2"-3216"0,1 2-640 0,1-3-160 0,1 2 0 0,-1 0 160 0,-1 2-160 0,0 5 160 16,1 3 352-16,-1 3 80 0,-1 0 16 0,1 0 0 0,-1-1-608 0,-1-2 0 0,0 2 0 0,-1-3-192 0,-1 0-160 0,-1-1-32 0,-2-1-16 0,1-3 0 16,0 2-336-16,-2-6-64 0,0 2-16 0,1-3-12272 0,0-2-2464 0</inkml:trace>
  <inkml:trace contextRef="#ctx0" brushRef="#br0" timeOffset="51789.48">28807 7290 40543 0,'-10'9'1792'0,"1"0"384"0,-1 0-1744 0,3-2-432 0,2-1 0 0,1-2 0 15,0 1 128-15,-4 5-128 0,-5 2 128 16,-3 4-128-16,-1 4 432 0,1-1 0 0,1-3 0 0,4-1 0 16,2-5-112-16,3-1 0 15,4 0-16-15,-1-2 0 0,4 0-304 0,2-2 0 0,2-2-128 0,1 1 128 16,3-4-464-16,2 0 0 0,2-4 0 0,2 1-12048 15,4-4-2400-15</inkml:trace>
  <inkml:trace contextRef="#ctx0" brushRef="#br0" timeOffset="52043.53">29469 7410 50687 0,'-17'8'2240'0,"2"0"464"0,2 0-2160 0,4 0-544 0,4-3 0 0,3-2 0 16,0 1-256-16,-3 5-144 0,-2 3-48 0,-2 4 0 0,2 0-288 0,2 3-64 0,4-6-16 0,2 0 0 31,4-5-400-31,4-4-96 0,3-1-16 0,5-6-11536 0,3-1-2320 16</inkml:trace>
  <inkml:trace contextRef="#ctx0" brushRef="#br0" timeOffset="52818.5">31332 6433 17503 0,'0'-4'1552'0,"-2"0"-1232"0,1 2-320 0,1 2 0 0,0 0 3360 0,0 0 608 0,0 0 128 0,-1 0 32 16,0 0-1552-16,-2 2-304 0,0 2-64 0,3-4-16 0,-12 18-1168 0,5-4-224 0,-3 1-48 0,-1 5-16 0,-1 2 96 0,-4 6 32 0,-2 5 0 15,-1 1 0-15,-3 4 0 0,-2 2 0 0,-1 1 0 0,0-2 0 0,1-1-480 0,0-1-80 0,-2 1-32 0,1-3 0 0,-1-3-512 0,0 0-96 16,-2 0-32 0,1-2 0-16,0-1-528 0,1-3-128 0,-2-1 0 0,4-4-16 0,1-1-16 15,4-5 0-15,3-4 0 0,1-2-17904 0</inkml:trace>
  <inkml:trace contextRef="#ctx0" brushRef="#br0" timeOffset="53137.71">30606 6386 40543 0,'-8'-4'3600'0,"4"4"-2880"16,2 0-576-16,4 2-144 0,0 0 416 0,-1 0 48 16,0 1 16-16,2 0 0 0,-1 3-32 0,3 2-16 15,3 3 0-15,3 3 0 0,4 2 224 0,1 2 48 16,5 4 16-1,1 4 0-15,5 5 160 0,2 0 16 0,0 1 16 0,5-1 0 16,-1 2-208-16,4 1-64 0,4-2 0 16,2 0 0-16,2-1-336 0,-3 0-80 0,-2-2-16 0,-3-1 0 0,-3 1-208 0,-3-1 0 15,-4 0 0-15,-4 1 0 0,-4-3 0 0,-3 2 0 0,-2-3-192 16,-4 3 192 0,-1 2-880-16,-2 1-64 0,-3 1-16 0,-2-3 0 15,1-2-320-15,-6-4-64 0,-1 2 0 16,-4 1-19072-16</inkml:trace>
  <inkml:trace contextRef="#ctx0" brushRef="#br0" timeOffset="54228.84">31962 7235 36863 0,'0'-6'3264'0,"2"2"-2608"0,-1-1-528 0,-1 4-128 0,1 1 976 0,-1 0 176 0,1-2 16 0,-1-2 16 0,2-2-416 16,0 2-96-16,-1-1-16 16,1 4 0-16,0 1-320 0,-1 4-64 0,0-2-16 0,-1 4 0 0,0 4-128 0,-1 0-128 0,0 6 192 15,-3 0-192-15,-1 5 496 0,-1 5-16 0,-1 0 0 0,-1 5 0 0,0 1-32 0,-1 5-16 0,-1 5 0 0,1 2 0 0,2 0-176 16,0-2-48-16,0 1 0 0,2-1 0 0,1-1-208 0,0-4 128 0,0-4-128 0,2-3 0 0,-1-1 0 0,2-7-256 0,1-3 16 0,-1-3 16 0,-1 0-704 0,2-6-144 16,-1-2-16-16,1-4-12528 0,-1-1-2496 15</inkml:trace>
  <inkml:trace contextRef="#ctx0" brushRef="#br0" timeOffset="54482.81">31518 7235 40543 0,'-23'-6'1792'0,"8"2"384"0,3 2-1744 0,4 2-432 0,6-3 0 0,1 3 0 0,1 0 336 0,-2 0-16 15,0 0 0-15,-2 0 0 0,3 0 432 0,1 3 80 16,4-3 0-16,3 2 16 0,3 0 112 0,5 0 0 15,3 0 16-15,5 0 0 0,4-2 176 0,4-2 48 32,6 0 0-32,5-4 0 0,6-3-288 0,2-1-48 15,-2 0-16-15,3-2 0 0,4-2-480 0,3 0-112 0,0-3 0 16,1 1-16-16,-3-2-496 0,-1-1-112 0,-2 0-16 0,-1-4 0 31,-4 2-1104-31,3-1-240 0,4-2-32 0,4-4-20960 0</inkml:trace>
  <inkml:trace contextRef="#ctx0" brushRef="#br0" timeOffset="61292.75">20977 7245 16575 0,'-5'0'1472'0,"1"0"-1168"0,3 0-304 0,1 0 0 16,1 0 832-16,0-2 96 0,1 0 32 0,-1 2 0 0,1-2 496 0,3 1 96 0,4-4 32 0,1 1 0 0,2 0-832 0,2-1-176 0,1 2-16 0,0 0-16 0,-1 3 336 0,1-1 64 0,1 1 16 15,-2-3 0-15,1 3 96 0,0 0 32 0,-1 0 0 0,1-1 0 0,1 1-704 0,-1 0-128 0,0-2-16 0,1 2-16 0,0 0-224 0,0-3 176 0,3 2-176 0,1-1 160 16,2-1 224-16,0-1 32 0,4 1 16 0,-1 0 0 15,-1-1-192 1,1 1-48-16,0-3 0 0,0 3 0 0,-1-1 0 16,0-1 0-16,-1 4 0 0,0-1 0 0,-2-2-192 15,-2 4 176-15,1-4-176 0,-4 4 160 0,-1-2-160 0,-1-1 160 16,-3 2-160-16,-1 1 160 0,-2-2 32 0,0 2 0 16,-2-3 0-16,0 2 0 0,0 1 16 0,1-3 16 15,-1 0 0-15,0 0 0 0,1 0-224 0,0-4 144 16,-1 4-144-16,1-2 128 0,-1 1-128 0,1-2 0 15,0 2 0-15,-1-2 0 0,-1 0 0 0,-1 2 0 16,-2-2 0-16,-1 1 0 0,-1 0 0 16,-1 3 0-16,-2-5 128 0,-1 5-128 0,-2-2 0 15,-1 2 0-15,-1 0 0 0,-2 0 128 0,1 1-128 0,-1 1 0 16,-3 0 0-16,-2-2 128 0,-2 4-128 0,-1-2 0 16,0 1 144-16,4-1-144 0,3 2 160 0,-1-2-32 0,-3 0-128 0,0-2 192 15,-1 1-16-15,0-1-16 0,2 1 0 0,3-2 0 16,2 0 0-16,3-1 0 0,1-2 0 0,2 0 0 15,1 0-160-15,2 2 128 0,2-1-128 0,-1 1 128 16,1 2-128-16,2 1 0 0,1 1 0 0,1 0 0 16,0 0 0-16,3 1-224 0,0 1 48 0,1 1 16 15,1 1 160-15,0-4-208 0,1 3 80 0,-1 0 128 16,2-2-176-16,-1 0 176 0,-1 1-128 0,2-2 128 16,-2 2-224-16,1-4 32 0,-1 0 16 0,-1 1 0 15,0 0 176-15,-1 1 0 0,-1-3-144 0,1 2 144 16,-2-1 0-16,2 2 0 0,-2 0 0 0,1-3 0 0,-1 6 0 0,1-3 128 15,-1 0-128-15,0 2 192 0,1 3-192 0,-2 1 128 16,-1 3-128-16,-1 0 128 0,-2 2 0 16,-2 1 0-16,0 3 0 0,-3-3 0 15,-1 4 32-15,-2-2 0 0,-1 1 0 0,-1-2 0 0,-1 2-160 0,-3 1 192 16,1-3-192-16,-3 0 192 0,-1 2-192 0,0-3 192 16,-1 2-192-16,0-2 192 0,-1 1-192 0,1-3 0 0,0 0 0 15,1-4 128-15,3 0-128 16,0 0 0-16,3 0 0 0,0 0 0 0,3-2 0 0,1-1-256 0,2 0 64 15,2 0 16 1,1 1-896-16,1-2-176 0</inkml:trace>
  <inkml:trace contextRef="#ctx0" brushRef="#br0" timeOffset="62490.77">24005 7135 28559 0,'-7'-1'2544'0,"2"-2"-2032"0,2 3-512 0,2-2 0 0,1 2-384 0,0-1-160 0,-1-2-32 0,-3-1-16 0,0 1 384 0,1-6 80 0,-1 2 128 0,4 0-208 0,1-1 816 0,3-1 160 0,1 4 48 0,2-1 0 0,4 1 656 0,3 1 144 0,3 1 32 0,1 0 0 0,3 1-560 0,-2 2-128 0,3 2 0 0,-3-2-16 0,1 3-608 15,-3 0-112-15,2 0-32 16,-3 1 0-16,0-2-192 0,0 2 0 16,-1-2 0-16,0 2 0 0,0-4 288 0,0 0-32 15,1 1-16-15,1-2 0 0,0 1-16 0,4-4 0 16,3 2 0-16,2-2 0 0,2-2-224 15,-1 1 176-15,1 1-176 0,-1 0 160 0,0-2 0 16,-2 3 0-16,-4 0 0 0,-3-1 0 0,0 4-160 0,-5-2 0 16,0 2 144-16,-4 0-144 0,0 0 128 0,-4 0-128 15,0 2 128-15,-1-2-128 0,-2 0 0 0,-1 0 0 16,1 0 0-16,-2 0 128 0,0 0-128 0,0 0 0 16,0-2 0-16,0-2 0 0,0 2 224 0,0 2-32 15,0 0 0-15,0 0 0 0,0 0-48 0,5-25-16 0,-4 21 0 16,-1 1 0-16,0-4-128 0,-1 4 0 0,-1-4 0 0,1 5 0 15,-3-4 0-15,1 2 0 0,-2-1 128 0,-1 1-128 16,1 1 0-16,-3-1 0 0,0-2 0 0,-2 1 0 16,1 1 0-16,-2 0 0 0,-2-2 0 0,0 0 0 15,-1 0 0-15,-1-1 0 0,2 0 0 0,-1-1 0 16,1 4 0-16,-2-2 0 0,1 0 0 0,1 2 128 16,-1-1-128-16,0 1 128 0,1 2-128 15,0 1 128-15,1 1-128 0,1 1 0 0,-1 1 0 16,0 1 0-16,4 0 0 0,-1 1 0 0,2 1 0 0,1 0 0 0,1 0 0 0,2-1 0 15,2 2 0-15,0 0 0 0,1-2 0 0,2 2 0 16,2 0 0-16,0-2 0 0,2 2-320 16,1-1 48-16,3 2 16 0,1-3 0 0,3 1 32 0,1-1 16 15,-1-2 0-15,3 2 0 0,1 0 208 0,1-2-192 16,0 2 192-16,1-2-192 0,0-2 64 0,0 4 128 16,-2-2-208-16,0 2 80 0,-2-1 128 0,-1 0 0 15,-3 4-144-15,-1-1 144 0,-1 4-144 0,-3-4 144 16,0 4-192-16,-3-2 192 0,1 0 0 0,-2 2 0 15,-1-2 0-15,0 1 0 0,-2 1 0 0,0-4-128 0,0 4 128 16,-2-3 0-16,1 2 0 0,-1-3 0 0,0 3 0 16,0-5 0-16,1 2 0 0,-2-3-160 0,1 1 160 15,1-1-192 1,-2-1-800-16,1 2-160 0,0-2-48 0,0 0-10000 16,-1 0-2016-16</inkml:trace>
  <inkml:trace contextRef="#ctx0" brushRef="#br0" timeOffset="64395.27">27555 6894 21183 0,'-3'-4'1888'0,"-1"4"-1504"0,0 0-384 0,2 0 0 16,0 0 448-16,1 0 32 0,-2-2 0 0,-5 2 0 0,-2-3 32 0,-1 2 16 0,-3 1 0 0,2-3 0 0,0 3-880 0,2-2-176 0,0 2-48 0,1-1 0 0,2-2 368 15,1 2 64-15,0 1 16 0,1 0 0 0,2 0 1456 0,-1 0 288 0,1 0 64 0,-1 1 16 0,0 2-208 0,1-2-32 0,-1 1-16 0,0 1 0 0,2-2-288 0,0 2-64 32,1-1-16-32,2-2 0 0,1 1-464 0,1 2-96 0,2-3 0 15,2 0-16-15,1 2-112 0,1-2-32 0,3-2 0 0,2 2 0 16,2 0-176-16,2-4-48 0,3 4 0 0,2-2 0 15,0-1 0-15,3 2 0 0,0-2 0 0,1 1 0 0,1 1-128 0,0-2 0 0,0 2-192 16,0-1 192 0,-2-2 0-16,-2 1 0 0,0 0 0 0,-2 0 0 15,-1 0 0-15,1 0 0 0,1-1 0 0,-4 1 0 0,1-2 0 0,0 1 0 0,-2 0 0 0,0 2 192 32,-3-1-192-32,-2 2 0 0,0 1 0 0,-3 0 0 15,-2 0 0-15,-3 1 0 0,0 2 0 0,-4-1 0 16,1-2 0-16,-2 1 0 0,-2 2 0 0,1-3 0 0,-1 2 0 0,-2 0 0 0,-1 0 0 0,1-2 0 15,-1 3 0-15,0-3 0 16,0 0 0-16,0 0 0 0,-1 0 0 0,1 0 0 0,0 0 0 0,0-3 0 16,-1-1 0-16,1 2 0 0,0-1 0 0,-1 0 0 15,0-1 0-15,-1-1 0 16,-1 0 0-16,1-1 0 0,1 0 0 0,-3 0 0 0,1 1 0 0,1 0 0 16,1-1 0-16,0 3 0 0,1-3 0 0,0 0 0 15,1 0 0-15,2 2-144 16,-1-2 144-16,2-1 0 0,1 4-208 0,0-3 64 0,1 2 16 0,0-2 0 0,2 1 128 0,-2 1 0 31,3-2-144-31,-1 2 144 0,2-5 0 0,-1 6 0 0,2-3 0 0,1-2 0 0,-3 3-192 0,3 2 16 16,-1-4 16-16,-1 4 0 0,-2-2 160 0,1 0 0 0,-1 2 0 15,-2 0 0 1,-1-2-144-16,-1 3 144 0,-2 0-160 0,-1-2 160 16,0 2 0-16,-3 2 0 0,0-3 128 0,-2 3-128 15,-1 0 144-15,-1-1-144 0,0 1 0 0,0 0 144 16,0 0 96-16,0 1 16 0,0-1 0 0,-1 3 0 0,4-3-128 0,-1 2-128 0,3-2 176 15,0 1-176 1,1 2 128-16,2-3-128 0,2 2 0 0,1 0 0 16,0 0 0-16,1 1 0 0,2-2 0 0,1 1 0 0,1 1 0 15,1 0 0-15,1-1 0 0,2 3 0 16,2-2 0-16,0 0 0 0,4 3 0 0,0-2 0 0,2 2 0 0,2-2-144 16,0 2 144-16,1-3 0 15,2 4-144-15,1-1 144 0,0 0-160 0,-1 0 160 16,1 0-176-16,-1 4 176 0,0-1-192 0,-2 1 192 0,0-3-160 15,-3 2 160-15,0 1-128 0,-2 0 128 0,0 1 0 0,-3-1 0 16,1 0 0-16,-5-2 0 0,1 2 0 0,-4-4 0 16,-1 2 0-16,-3 0 0 0,-1 1 0 0,-2-2 0 15,-3 2 0-15,-3-1 0 16,-1 0 0-16,0-2 0 0,-3 1 0 0,-1 0 128 16,-2-1-128-16,0 0 0 0,-1 3 0 15,0-3 128-15,0-1-128 0,0 1 0 0,0 3 128 0,-2-3-128 0,2 2 0 16,0 0 0-16,0-2 0 0,0 3 0 15,1-1-288-15,-1 0-128 0,-1 2-32 0,1-1-11360 0,-1 1-2272 0</inkml:trace>
  <inkml:trace contextRef="#ctx0" brushRef="#br0" timeOffset="103393.57">3560 9640 17503 0,'1'-11'1552'16,"-1"4"-1232"-16,0 1-320 0,0 2 0 0,2 1 4272 0,-1 0 784 0,0 0 176 0,1 0 16 0,2-7-3728 0,1 1-752 0,1-3-160 0,0-1-32 0,1 3-160 15,-1 2-32-15,0 0-16 0,1 2 0 0,1 0-368 0,-2 3 0 0,1 3 0 0,2 3 128 0,-1-1-128 0,0 8 0 16,3 0-176-16,2 9 176 0,0 1 0 0,3 4 0 16,0 2 0-16,2 3 0 0,0-2 256 0,0 1-64 0,-1 1-16 15,-1-3 0-15,-1-2 64 16,-2-1 16-16,1-5 0 0,0 2 0 0,-3-1-112 0,0-6-16 0,0 0 0 0,-1-1 0 0,-1-3 112 0,-2-3 16 31,0-3 0-31,1 1 0 0,-1-4-256 0,2-4 0 0,2 1 0 0,0-3 0 0,3-1 0 16,1-4 0-1,1 0 0-15,0-1 0 0,1 2 0 0,-1-2 0 0,1 2 0 0,-2 3 0 0,-1 1 0 0,-4 1 0 16,0 5 0 0,-3 3 0-16,1 0 0 0,-4 7 128 0,1 2-128 0,0 4 0 15,-1 0 0-15,-1 6 0 0,-1 3 128 0,0-3-128 16,1 0 0-16,2-2 0 0,0-2 0 0,1-3 0 0,3-5 0 0,-1 0 0 16,0-6 0-16,4-2 0 15,3-4 0-15,0-4 0 0,2-4 0 0,2-3 0 16,-1-4 0-16,1-1 144 0,-1-5-144 15,0 1 128-15,-1-3 112 0,-3 1 16 0,-3 1 0 16,-1 1 0-16,-4 0 304 0,-3-3 64 0,0 3 16 0,-3 0 0 16,-1 2-208-16,-2-1-48 0,0 1 0 0,0-1 0 15,-1 1-256-15,2 2-128 0,1 1 128 0,-2 4-128 16,2 4 0-16,0-3 0 0,-1 0 0 0,1-2 0 16,-1-1 0-16,-1-1 0 0,1 2 0 0,-1-2 0 15,0 1 0-15,-1 2 0 0,0-2 0 0,0 1 0 16,0 0-560-16,-3 0 16 0,1-1 0 15,0 5 0-15,0 0-352 0,1 5-80 0,0 4-16 0,0 1-12016 16,0 6-2416-16</inkml:trace>
  <inkml:trace contextRef="#ctx0" brushRef="#br0" timeOffset="103865.81">4764 9778 42383 0,'-8'2'1872'16,"2"-2"400"-16,-1 4-1824 0,4-2-448 0,1 1 0 0,4 0 0 0,-2 4-256 0,0-1-160 0,1 4-32 0,0 6 0 0,2 0-224 0,-1 2-48 0,3 1-16 16,0-3 0-16,0 3 416 0,1-6 96 0,0 0 16 0,-1-4 0 0,0 1-176 0,-1-1-48 0,0-3 0 0,-3-3 0 0,0 0 800 0,-2 1 144 0,0-4 48 0,-3 0 0 0,0-2 320 0,-1 0 64 15,-1-4 16-15,0 0 0 0,0-4-256 0,-2-2-64 16,1-1 0-16,1-3 0 0,0-2 32 0,-1-2 0 16,1-5 0-1,1 0 0-15,3 0-336 0,0-8-64 0,2 2-16 0,2-1 0 16,1 1-256-16,1 3 128 0,2-1-128 0,2-1 0 0,-1 0 128 0,2 1-128 15,-2 3 0-15,2-1 0 0,0 1 0 16,-1 4 0-16,1 6 0 0,0-1 0 0,0 1 0 0,-1 3 160 16,-2 6-160-16,0 3 128 0,-1-2-128 0,0 6 0 0,-1 0 0 0,0 1 0 15,0 4-176-15,4-1-64 16,2 2-16-16,1 0 0 16,1 4-192-16,4-3-64 0,3 5 0 0,3 0 0 0,3 4 48 15,3-2 0-15,1 2 0 0,-1-1 0 16,-2 1-336-16,-1-4-64 0</inkml:trace>
  <inkml:trace contextRef="#ctx0" brushRef="#br0" timeOffset="104108.49">5526 9745 33167 0,'-1'0'2944'0,"-2"0"-2352"15,0 3-464-15,1 1-128 0,2-2 2160 0,0-1 400 0,2 4 96 16,-2 3 16-16,1 0-2160 0,0 8-512 0,2 1 0 16,0 1 0-1,2-2 0-15,2 0 144 0,1-2-144 0,0 1 160 0,1-5-416 0,0-1-96 16,0 0-16-16,-2 0 0 16,1-6-960-16,-2 1-192 0,-1-4-32 0,0-4-15392 0</inkml:trace>
  <inkml:trace contextRef="#ctx0" brushRef="#br0" timeOffset="104277.4">5572 9274 43311 0,'-9'-16'1920'0,"1"6"384"0,0-1-1840 0,2 4-464 0,2 3 0 0,2 4 0 0,-1-2 592 0,0-5 32 15,-5 1 0-15,0-4 0 0,0 2-400 0,2 0-80 16,2 3-16-16,3 2 0 15,2 0-768-15,3 2-144 0,0 1-48 0,2 1-18784 0</inkml:trace>
  <inkml:trace contextRef="#ctx0" brushRef="#br0" timeOffset="104572.49">6096 9170 50687 0,'-4'0'2240'0,"1"0"464"0,-2 3-2160 0,1 1-544 16,3 2 0-16,1-2 0 0,1 2-1120 16,-1 6-336-16,3 7-64 0,-1 9-16 0,5 4 912 0,2 5 176 0,1 2 48 0,2-1 0 15,1 3 400-15,0 2 128 0,1 2 0 0,-2-3 0 0,1 1-128 0,-5-1 0 16,1 1 0-16,-7-3 0 0,0-1-192 0,-5-4-48 15,1-3-16-15,-3-6 0 16,1-1-240-16,-2-3-48 16,1-2-16-16,1-3 0 0,1-3-464 0,1-6-80 0,1-1-32 15,1-6-16064-15</inkml:trace>
  <inkml:trace contextRef="#ctx0" brushRef="#br0" timeOffset="104757.39">5914 9697 41471 0,'0'-11'3680'0,"-1"4"-2944"0,-1-2-592 0,0 5-144 0,4 1 2016 0,1 3 368 0,2-3 80 0,4-1 16 32,5-2-2864-32,8-4-560 0,9-2-112 0,6 0-32 15,6 2 368-15,3-1 64 0,2 3 16 0,3-2 0 0,0 2-752 0,-2 0-144 16,-2 2-16-16,-4-3-16512 0</inkml:trace>
  <inkml:trace contextRef="#ctx0" brushRef="#br0" timeOffset="105131.34">6744 9658 46079 0,'-16'-2'2048'0,"4"0"400"0,2 2-1952 0,4 0-496 15,4 2 0-15,2-2 0 16,2 0-400-16,-2 0-176 0,1 2-48 0,1 0 0 0,3-2 192 0,5 0 48 16,6-2 0-16,3-2 0 15,3-2-128-15,4-2-32 0,2 0 0 0,1-5 0 16,2 1-448-16,0-2-96 0,-3 2 0 0,-2-4-16 16,-1 0-112-16,-4 0 0 0,-4 1-16 0,-4 1 0 0,-4 3 672 0,-4 1 144 15,-2 3 32-15,-3 1 0 0,-1 0 1104 0,-4-1 240 16,-3 2 32-16,-3 0 16 0,0 3 272 0,-3-2 64 0,-2 4 16 0,-5 0 0 15,0 4-1360-15,-3 2 0 0,-2 2-224 0,-2 3 16 16,-3 2 16-16,2 6 0 0,4-3 0 16,4 2 0-16,1 1 384 0,2 3 64 0,0 7 32 0,4 3 0 15,1 0 320-15,6 1 64 0,2 1 16 0,2-1 0 16,5-1-304-16,0-3-48 0,3-1-16 0,2-3 0 0,3-3-176 16,3 0-144-16,3-3 192 15,2-3-192-15,1-4 0 0,4 0-320 16,8-4 32-16,5-2 16 15,2-3-1552-15,6-3-304 0</inkml:trace>
  <inkml:trace contextRef="#ctx0" brushRef="#br0" timeOffset="105728.63">8855 9530 26719 0,'-5'0'2368'0,"0"-2"-1888"0,1 1-480 0,2 1 0 0,1 0 3152 0,-1 0 544 0,2 0 96 0,-1 0 32 0,0 0-3168 0,0 1-656 0,1 1 0 0,1 4-176 15,1 1 304-15,5 3 48 0,0 2 16 0,3 2 0 16,2 2-192-16,2 5 160 0,4 1-160 0,2 6 160 31,2 1-160-31,2-1-192 0,1 4 32 0,-2-1 16 16,1 0 0-16,-2 1 0 0,-2 3 0 0,-2-3 0 0,0 5 144 0,-6-1 0 0,-1-1 0 0,-5 2 0 15,-3-3 0-15,-5 5 272 0,-2-3-32 16,-5 1-16 0,-1-1 176-16,-2-3 48 0,-1-5 0 0,0 1 0 0,-2-3-128 15,-1 0-32-15,1-4 0 0,0-3 0 0,1-3-288 0,1-5 160 16,-1-1-160-16,2-7 128 16,0-3-432-16,-2-3-80 0,-1-7-32 0,-1-5-18544 15</inkml:trace>
  <inkml:trace contextRef="#ctx0" brushRef="#br0" timeOffset="105934.06">8724 9226 44223 0,'-6'-15'1968'0,"1"5"400"0,1 4-1904 0,3 0-464 0,1 6 0 0,2-2 0 15,1 2-448-15,2-2-176 0,1-3-32 0,5 2-16 16,3-1-224-16,3 0-32 0,1 2-16 0,2-1 0 0,-1 6-1168 16,-1-1-224-16</inkml:trace>
  <inkml:trace contextRef="#ctx0" brushRef="#br0" timeOffset="106360.66">9729 9496 16575 0,'17'-10'1472'0,"-5"4"-1168"0,-2-1-304 0,-4 4 0 0,-3 0 3664 0,-1 0 688 15,0 0 128-15,2-1 16 16,2-2-4496-16,1-4-944 0,0 2-160 0,-5-1-48 16,-3 2 1152-16,-4 3 0 0,-4 1 160 0,-2 6 0 15,-2 1-160-15,-5-1-272 0,0 6 64 0,-3 3 16 0,-2 2 192 0,1 2 256 16,4-1-48-16,-1 1-16 0,-1 2 1152 0,0 2 208 0,1 2 48 0,-1 3 16 15,1 0-544-15,2 1-112 16,0-1-32-16,2-3 0 0,3-2-752 0,2-2-176 0,2 1 0 0,6-3 0 31,0-3-368-31,5-1-64 0,3-3-16 0,4 1 0 0,4-3 448 0,3-4-160 0,3 2 160 16,4-4 0-16,4 2 0 0,1-3-128 0,3-4 128 0,2 2 0 0,-1-4 0 0,1-3 0 16,-2 1 0-16,-3 2 0 0,1-4-176 15,-4 2 176 1,-2-1-160-16,-5 2 160 0,1-3 0 0,-5-1 0 0,-3 1 128 0,-2 0-128 0,-2 0 560 0,-3-2 0 15,-2 2 0-15,-1-5 0 0,-2 1 48 0,-2 2 16 16,0-3 0-16,-3 1 0 0,-1-2-256 0,-2-2-48 16,1-1-16-1,-3 1 0-15,0 0-96 0,-2-3-16 16,-2 2 0-16,-1 0 0 0,-1 0-192 0,0 6 0 0,-2 1 0 0,-1 2-160 31,-2 1-512-31,-1 5-96 0,0 1-32 0,-1 3-17216 0</inkml:trace>
  <inkml:trace contextRef="#ctx0" brushRef="#br0" timeOffset="107179.06">10240 9502 27647 0,'2'0'2448'0,"1"-3"-1952"0,-1 3-496 0,0 3 0 0,0-1 2064 0,0 0 320 0,5 2 64 0,1 4 16 0,3 4-2048 0,3 2-416 0,1 7 0 0,-3-1-144 0,-1 4 512 0,-3 1 96 0,-2 4 32 0,-5-1 0 0,-3 2-80 0,-2-2-16 16,-3 3 0-16,-2-5 0 0,-1-1 32 0,0 0 0 15,0-3 0-15,0 0 0 16,1-3-576-16,1-6-112 0,3 0-32 0,1-7 0 15,2-4-1056-15,1-2-224 0,2-2-32 0,0-7-14528 16</inkml:trace>
  <inkml:trace contextRef="#ctx0" brushRef="#br0" timeOffset="107333.49">10205 9203 46991 0,'0'-2'2080'16,"-1"2"432"-16,-1-2-2000 0,0 1-512 0,1 2 0 0,2 1 0 15,2 0-896-15,0 3-288 0,4-2-48 0,5 1-16 16</inkml:trace>
  <inkml:trace contextRef="#ctx0" brushRef="#br0" timeOffset="107748.37">10702 9660 44223 0,'-3'6'1968'0,"-1"-2"400"0,-1-2-1904 0,3 1-464 16,0-3 0-16,2 1 0 15,0 2-400-15,0-2-176 0,0 4-48 0,2 1 0 16,0 0-2048-16,0 0-400 15,1-1-96-15,1 0-16 0,1-3 1504 16,-2 0 288-16,2-2 64 0,0-4 16 0,0 2-640 0,-1-6-128 0,0 2-32 0,-1 0 0 0,1-3 3584 16,-2-1 704-16,0-4 128 0,0 0 48 0,-1-5 688 0,1 1 144 0,0-2 16 0,1-6 16 15,0 3-1760-15,1-1-368 0,1 2-64 0,0 1 0 16,1 1-576 0,1 2-128-16,1 2 0 0,-1-1-16 0,3 5-304 0,1 2 0 0,0 4-128 15,3 1 128-15,1 4-176 0,3 2 176 16,3 4-192-16,3 1 192 0,1 4 0 0,1 2 144 0,2 5 16 0,2 2 0 15,-1 2-160 1,-1 2 160-16,-5-5-160 0,-1 2 160 0,2 0-160 0,-4 1 0 16,-2 1 0-16,-2-3 0 0,-2 0 144 0,-3 0 0 0,-1-1 0 0,-1 1 0 0,-2-2 32 15,-2-1 0-15,1 2 0 0,-1-2 0 16,0 0-176-16,0-3 0 0,0 0 0 0,1-1 128 31,0-3-512-31,2-3-128 0,0-2 0 0,2-3-16 0,1 0-1056 0,3-1-208 0</inkml:trace>
  <inkml:trace contextRef="#ctx0" brushRef="#br0" timeOffset="108242.19">11838 9057 28559 0,'-3'-2'2544'0,"1"0"-2032"0,-1-1-512 0,2 2 0 0,1 1 2272 15,0 0 352-15,1 0 80 0,0 0 16 0,1 1-2976 0,-1-1-608 0,3 3-112 0,-4-3-32 0,0 0 1008 0,14 16 128 0,-6-4 64 0,-1 1 16 16,2 5 544-16,-1 5 96 0,1-1 32 0,1 6 0 0,0 2-240 0,1 3-64 0,-1 2 0 0,-1 1 0 0,-1-4-272 0,0 3-64 0,-2 2-16 16,0-3 0-16,-2-2-48 0,-1 1-16 15,0 1 0-15,-2 0 0 0,0-6-160 0,-1-2 0 0,0-1 0 16,0-3 128-16,0-5-128 0,0 1 0 0,2-5 0 0,-2-3 0 16,0-1-576-1,0-5 16-15,-2-2 0 0,2-2 0 0,-1-4-1856 16,-3-2-368-16</inkml:trace>
  <inkml:trace contextRef="#ctx0" brushRef="#br0" timeOffset="108434.35">11809 9606 16703 0,'-49'-37'368'0,"33"27"80"0,11 4 0 0,2 6 16 0,3 0-464 0,-2-4 0 0,-7-2 0 0,-3-7 0 0,-3 1 3424 15,1-4 592-15,2 3 112 0,4 0 32 0,3 1-1712 16,5 0-336-16,5 2-64 0,4 1 0 0,2 0-1120 0,4 2-224 16,2-2-32-16,3 1-16 0,4 0-112 15,0 2-32-15,4-2 0 0,1 2 0 0,5 0 96 0,-1 0 16 16,2-1 0-16,-1 4 0 0,3-2-624 0,-2 1 0 0,1 0 0 0,-3 1 0 31,2-2-432-31,-2 1-144 0,1-5-48 0,-2 4 0 16,-3-3-112-16,0-1-32 0,1 2 0 0,-1-3-17632 0</inkml:trace>
  <inkml:trace contextRef="#ctx0" brushRef="#br0" timeOffset="109792.04">13919 9571 27647 0,'-2'-9'2448'0,"1"3"-1952"0,0 0-496 0,1 2 0 0,0 4 2848 0,1-2 480 0,0 1 80 0,1-2 32 0,1-3-4736 0,1 2-944 0,1-6-192 0,-1 4-48 15,-1 0-128-15,-3 2-16 0,-1-1-16 0,-3 4 0 16,-2 1 224-16,-2 0 48 0,-5 4 16 0,-3-2 0 16,-1 2 1168-1,-5 2 224-15,-6 4 64 0,-1-1 0 0,-3 2 1984 0,-3 1 416 0,0 1 80 0,1 1 16 16,0 3 1536-16,3-4 320 0,7-1 64 16,1 3 16-16,4-1-688 0,4 1-144 0,5 1-16 15,5-4-16-15,5-2-1840 0,4 0-352 0,4 0-80 0,6-1-16 16,2 0-1216-16,3-2-256 0,2-1-64 15,1 0 0-15,1-2-192 16,2-2-64-16,1-1 0 0,-1-2 0 0,-1 1 736 16,0-5 144-16,1 0 16 0,-2-1 16 0,-1 0 496 0,-1 0 0 15,2-3 0-15,-2 2 0 0,0-2 0 0,-3-1 0 0,0 0 0 0,-5 4 160 0,0-3 1104 16,-3 2 208-16,-1-2 64 0,-1-1 0 0,0 2-320 0,-1 0-48 16,-2 0-16-16,-2-2 0 0,1 0-704 0,-2-1-128 15,1 0-48-15,-2-2 0 0,0 5-272 0,1-2-144 16,-1 0 16-16,-1-1 0 15,1 3-416-15,0 5-80 0,2-4-16 0,-2 2 0 16,0 2 384-16,-1 1 80 0,2 2 16 0,-2 2 0 0,0-2 672 0,1 2 128 0,-1 2 16 16,0 0 16-16,0 4-16 0,-1-2 0 15,1 2 0-15,-2 3 0 0,1 0-256 0,0 2-48 0,-2 1-16 0,2 2 0 16,1 0-16-16,0 1-16 0,4 1 0 0,0 2 0 16,3-3-304-16,3 1 128 0,3-1-128 0,2-1 0 15,1 0 0-15,2-2 0 0,1-2 0 16,0 0-192-1,0-5-352-15,0-1-64 0,1 0-16 0,-1-6 0 0,0 1-1632 16,0 2-336-16,0-6-64 0,0 2-16 0</inkml:trace>
  <inkml:trace contextRef="#ctx0" brushRef="#br0" timeOffset="110328.18">14643 9404 35935 0,'4'-12'1600'0,"-3"4"320"0,2 3-1536 0,-1 2-384 0,-1 3 0 0,1 0 0 0,-1 0-2304 0,1 0-512 0,1 2-128 0,-1 2 0 0,-1 2 1632 0,-2 0 336 0,-1 7 64 0,-3-3 16 16,-1 2 608-16,-3 1 128 0,0 0 32 0,-1-1 0 15,1 1 1536-15,-5-1 304 0,2-2 64 0,-3 2 16 16,-1-2 400-16,0 0 96 0,-3 0 16 16,2 1 0-16,-2-1-1136 0,3-4-208 0,4 0-64 0,1-2 0 0,2-2-704 15,3 0-192-15,2-2 0 0,2-2 0 16,3 2 128-16,3-2 0 0,1 0 0 0,3 0 0 15,3 0-128-15,4-2-176 0,1 4 48 0,4 0 0 16,1 0-128-16,1 1-32 0,3 4 0 0,0-1 0 0,-1 5 32 16,1 1 16-16,-3-1 0 0,1 4 0 15,-4 0-848-15,0 2-192 0,-2-2-16 0,-2 3-16 16,0-3-368-16,-4 3-80 0,-2 2-16 0,-3-2 0 16,-5 0 816-1,-4 0 176-15,-4-1 16 0,-3 1 16 0,-2-4 1968 0,-3 2 400 0,-1-2 80 0,-1 1 16 0,0-4 224 0,-2 4 48 16,0-3 16-16,2-2 0 0,2 2-1232 0,-1-2-256 15,3 0-64-15,-2 2 0 0,2-4-448 0,-1 3-160 16,-1-2 0-16,-4 2 0 0,1 1-1152 16,-5-1-224-16,1-2-64 0,-4 2-13792 0</inkml:trace>
  <inkml:trace contextRef="#ctx0" brushRef="#br0" timeOffset="112653.8">16271 9499 30399 0,'-5'-1'2704'0,"1"1"-2160"0,0 4-544 0,3-4 0 0,0 2 1472 0,1 2 176 0,1-2 32 0,-1 6 16 0,0 2-1440 0,0 2-256 0,0 7 0 0,0 3-176 0,0 3 176 0,1 3 0 0,2 2-144 0,-2 3 144 0,1 6 0 0,0-1-176 0,-1 0 176 15,-1 3-128-15,0-4 128 0,0 3 0 16,-1 5 0-16,-1-3 0 0,1 2 528 0,-1 0 48 0,0-3 0 0,0-3 0 0,-2 1 64 16,2-7 0-16,-1-1 16 0,1-6 0 0,1-6-320 0,2-6-64 15,-1-1-16-15,1-8 0 16,0 0 0-16,2-6 0 16,0 0 0-16,0-2 0 0,-2-5-256 0,2-3 0 15,-1-5 0-15,-1-6 0 0,-1-1-400 0,-1-8 16 16,-1-2 0-16,-2-2 0 15,0 2-64-15,1-7-16 0,-4-4 0 0,2-2 0 0,2 4 288 0,-2-5 176 0,-1-3-192 0,1-3 192 0,0 1-144 0,0 2 144 16,-1 4 0-16,3 6-144 16,1 7 144-16,0 4 176 0,4-1-48 0,0 5 0 0,2 4 288 15,3-1 48-15,2 0 16 0,6 3 0 16,2-2-256-16,3 0-48 0,5 1-16 0,2 1 0 0,5 0-160 0,1 1 0 16,3 1 0-16,0 2-176 15,0 3-432-15,-2 0-96 0,0 2 0 16,-3 3-16-1,-3 5-304-15,-3 0-48 0,-3 6-16 0,-2 2 0 0,-4 6 768 0,-2 5 160 16,-4 2 32-16,-6 2 0 0,-1 5 128 0,-4-2 0 0,-3 5 0 0,-3 0 0 0,-2 0 304 0,-1 2 144 16,-1-3 16-16,1-2 16 15,0-3 320-15,-1 4 64 16,-3-1 16-16,0 3 0 0,0 1-256 0,-1-3-48 0,2-1-16 0,-2-3 0 0,0 0-400 16,-1-6-160-16,0 3 128 0,-2-3-128 15,2-4 0-15,-2-2-304 0,0-3 48 0,0-2 16 0,-2-1-960 16,0-1-192-16,1-6-32 0,-1-1-16 15,1-2-1040-15,2-6-208 0,1 0-32 0,2-2-16 16</inkml:trace>
  <inkml:trace contextRef="#ctx0" brushRef="#br0" timeOffset="112987.75">16962 9695 21183 0,'-13'3'1888'0,"2"2"-1504"0,0-1-384 0,5 2 0 15,3-2 5072-15,3-2 944 0,0 5 192 0,-1-4 48 0,-1 7-7136 0,-2-1-1424 0,3 1-272 0,0-4-64 0,3 0 112 0,3-5 32 0,1-1 0 0,2-3 0 0,0-1 0 0,0-5 0 0,0-1 0 0,0 1 0 0,-1-4 4208 0,-1-3 848 0,-1 1 160 0,-2-1 32 16,-1-2 672-16,-2-2 128 0,0-2 32 0,-2-4 0 0,1 1-2048 0,-3-6-384 15,0-5-96-15,0-3-16 0,-1-1-528 0,2 0-96 16,0 1-32-16,2 4 0 0,1 2-384 0,1 3 0 16,3 5 0-16,1-1 0 0,1 4 0 15,3 4-320-15,1 2 48 0,1-2 16 16,2 7-192-16,3 0-16 0,3 4-16 16,1 3 0-16,1 4-880 0,1 0-176 0,0 4-48 0,1 3-15296 15</inkml:trace>
  <inkml:trace contextRef="#ctx0" brushRef="#br0" timeOffset="113351.23">17396 9325 27647 0,'5'2'1216'0,"-2"0"256"0,1 0-1168 0,-1 1-304 0,-1-3 0 16,-1 0 0-16,2 0-464 0,-1 1-160 0,3 1-16 0,0-2-16 0,0 2 1184 0,0-1 240 0,-2-1 64 0,-2 4 0 16,-2-4-192-16,-3 3-16 0,-1 1-16 0,-3 2 0 15,-1 3 336-15,-4 1 64 0,0 5 16 0,-3 1 0 16,-3 1-96-16,-2 4-16 0,1 4 0 0,-1 1 0 15,4-4-16-15,0 3 0 0,3-3 0 16,3 0 0-16,3 0-512 0,3-3-96 16,2 0-32-16,3-2 0 0,3 1-80 0,2-2-32 15,3 3 0-15,2-4 0 0,3 1-144 0,5-5 0 0,3-2 0 16,2-3 128-16,6 0-128 0,-1-6 0 0,3 0 0 0,2-2 0 0,1-2-224 0,0-2 80 16,2-3 16-16,-2-1 0 15,-2-3 0-15,-4 0 0 0,-3-2 0 0,-4 2 0 0,-1-2 128 0,-5 1 0 16,-3-2 0-16,-3 0 0 0,-4 0 0 0,-3-1 144 15,-2-1-16-15,-4-3-128 0,-1 2 160 16,-3-9-160-16,-3 2 128 0,-2 1-128 16,-2-3 0-16,-2 2 0 0,-2 2 0 15,-2 0 0-15,-1 3 0 0,-1 3 128 0,-2 1-128 0,0 4 128 16,-1 3 64-16,2 4 16 0,-1 3 0 0,1 3 0 0,2 3-400 0,4 3-96 0,1-1-16 0,6 1-18368 16</inkml:trace>
  <inkml:trace contextRef="#ctx0" brushRef="#br0" timeOffset="113856.55">18490 9520 42383 0,'-7'-12'1872'0,"1"2"400"0,1 1-1824 0,2 1-448 0,3 4 0 0,0 0 0 0,1 1-1408 0,-2-6-368 0,-1-3-80 0,-2-4 0 0,-2-7-160 0,-3 4-32 0,-3-2 0 0,-3 4 0 0,-2 1-656 0,-4 2-144 0,-3 2-32 0,-3 4 0 0,-2 4 1568 16,-4 2 304-16,0 2 64 0,-4 3 16 0,-1 3 3760 0,0 3 752 0,1 3 160 0,0 2 32 0,2 1-688 0,2 1-128 16,-2 4-16-16,2 1-16 0,1 2-1632 0,5 5-320 0,3-5-64 15,7 2-16 1,6-1-528-16,3-1-112 0,5 1-32 0,3 2 0 15,3 0-224-15,5 2 0 0,0 0 0 0,3 0 0 0,5-2 0 0,1-1 0 0,1-5 0 0,1-1 0 16,0-6-160-16,1-1 32 16,0-3 0-16,1-3 0 0,-2-4-64 15,-1-4-16-15,1-1 0 0,-1-4 0 16,0-4 208-16,-1-2 0 0,0-3 144 0,0-7-144 0,2-1 512 0,0-5 16 0,2 1 0 0,0-4 0 16,1-2-272-16,-2 2-48 15,-1 1-16-15,-1-2 0 0,0-4-336 0,0-4-80 0,0-4-16 0,-1-5 0 16,-2-1-16-16,-1 1 0 0,-3 2 0 0,-2 7 0 15,-3 9 256-15,0-5 0 0,-1-5-160 0,-3-5 160 16,0 5 128-16,-2 5 112 16,-3 2 16-16,0 4 0 0,-1 5-256 0,-1 7 0 0,0 3 0 0,1 1 0 15,-1 2-576-15,3 4-48 0,1 2-16 0,2 1-17888 16</inkml:trace>
  <inkml:trace contextRef="#ctx0" brushRef="#br0" timeOffset="114299.13">18690 9329 44223 0,'-8'8'3936'0,"2"5"-3152"0,2-3-624 0,4-4-160 15,1 4 0-15,-2-2-176 0,-3 12 48 0,-2 11 0 16,-3 7-480-1,1 7-96-15,0-2 0 0,2-4-16 0,1-5 16 16,3-4 16-16,0-5 0 0,1-3 0 0,4-4 16 0,-1-2 0 0,1-1 0 0,0-1 0 16,1-2 928-16,1-2 192 0,0-1 48 0,0-5 0 0,1-1 128 0,0 0 16 15,2-2 16-15,-1-2 0 0,1 1-336 0,1-4-64 16,3-1 0-16,2-2-16 0,2-2-16 0,3-1 0 16,2-2 0-16,1-2 0 0,2-1-224 0,2-1 0 15,1 0 0-15,-1-2 0 16,-4 1-192-16,-1-1-96 0,4-2-16 15,-3-5 0-15,0-1 32 0,-2-1 0 0,-2 1 0 0,-4-2 0 0,0-1 272 16,-4 3 0-16,0 3 0 0,-4 6 0 0,0 1 176 0,-3 3-16 16,-1 7 0-16,-1 2 0 0,-2 3 128 0,1 2 32 15,0-1 0-15,-1 4 0 0,1 0-128 0,0 4-32 0,0 0 0 16,1 4 0-16,0 4-160 0,1 0 0 16,0 5 0-16,-1-8 0 0,1 3 0 0,-1 2 0 15,1 8 0-15,-1 5 0 0,2 1 0 0,-1 3 0 16,2 0 0-16,0-3 0 0,1-1-192 15,1-3 192-15,4-4-192 0,1-2 192 0,3-4-320 0,0-3 64 0,4-1 16 0,-1-5 0 16,2-2-720 0,-1-5-160-16,1-2-32 0,-1-2-15936 0</inkml:trace>
  <inkml:trace contextRef="#ctx0" brushRef="#br0" timeOffset="114632.11">19498 9607 26719 0,'-1'-7'2368'16,"-2"-2"-1888"-16,1 1-480 0,1 2 0 0,2 1 4480 0,1 2 816 0,2-1 144 0,0-5 48 0,2-4-5824 0,1-3-1168 0,1-9-224 0,0 0-64 0,-1 2-144 0,-1-1-48 0,-3 4 0 0,-1 1 0 0,-4 0-1248 0,-1 7-256 0,-3 2-48 0,-6 1-16 0,-1 7 3680 0,-6 4 720 15,-3 4 160-15,-3 7 16 0,2-1 1920 0,-6 7 368 0,0 3 80 0,-4 4 0 16,3 5-1520-16,0 1-304 16,5-1-64-16,3-2-16 0,3 2-688 0,3-1-144 0,3 1-16 15,2 0-16-15,3-3-304 16,4-2-48-16,3-1-16 0,2-3 0 0,6-3-256 16,0-2 0-16,4 0 0 0,3-3 0 0,1 1 0 0,1-5 0 15,1 0-240-15,2-2 80 0,2-4-352 16,1-2-64-16,4 0 0 0,1-5-12160 0,1 2-2432 0</inkml:trace>
  <inkml:trace contextRef="#ctx0" brushRef="#br0" timeOffset="114943">20089 9006 50687 0,'-10'-3'2240'0,"1"3"464"0,1 2-2160 0,3 1-544 0,2 1 0 0,3 2 0 16,0-2-1440-16,-2 6-400 0,-2 5-80 0,0 7 0 0,1 4 1424 0,0 5 304 0,5 4 48 0,0-1 16 16,3 4 480-1,0 0 96-15,4 0 32 0,-2 0 0 0,2-1-288 0,1 3-48 0,-2 3-16 0,0-2 0 16,-2-3-304-16,-1-1-64 0,-2 2-16 15,0-1 0-15,-1-3-64 16,0-1-32-16,-2 1 0 0,-2-7 0 0,1-3-304 0,-1-3-64 16,-1-2-16-1,1-4-17760-15</inkml:trace>
  <inkml:trace contextRef="#ctx0" brushRef="#br0" timeOffset="115123.37">19840 9350 53439 0,'-1'-3'4752'0,"1"1"-3792"15,1 1-768-15,3-2-192 0,2 3 352 0,2 0 32 0,4-2 16 0,8-2 0 32,10-2-1312-32,9-2-272 0,7 2-48 0,3-4-16 0,3-1 96 0,1 0 32 0,2-4 0 0,1-1 0 15,-1 0-128-15,0 0-32 0,-3 4 0 0,-4-1-18048 0</inkml:trace>
  <inkml:trace contextRef="#ctx0" brushRef="#br0" timeOffset="115693.04">21964 9303 43311 0,'-15'0'1920'0,"2"0"384"0,0 0-1840 0,3 2-464 0,5-2 0 0,1 1 0 16,-2 2-480-16,-5-1-192 0,-8 6-32 0,-7 0-16 16,-3 5-208-16,-5 3-32 0,3 1-16 0,1 2 0 0,1-1 976 0,1 1 208 0,2 1 48 0,1 1 0 15,1-2 384-15,2 1 96 0,1 1 16 0,3-1 0 16,3-1-304-16,1-1-48 0,2 2-16 0,3-2 0 0,5 1-176 15,2-3-32-15,3-1-16 0,4-1 0 0,3-2-160 0,3 0 0 16,1-2 0-16,4 0 0 0,3-1-240 16,-1-3 32-16,3-2 0 15,2-2 0-15,3-2 16 0,-2-5 0 0,0 1 0 0,-2-4 0 0,-1-2 48 16,-1-2 16-16,-3 0 0 0,-2-2 0 16,-1 0 128-16,-3-1 128 0,-1-3-128 0,-2-2 176 0,0-1 64 0,-3 1 16 15,-3-6 0-15,-1 1 0 0,-1-6-64 0,-2 2 0 16,-1-5 0-16,-3 2 0 0,0 0-64 15,-1 4 0-15,-3-1-128 0,-4 7 192 0,0 1-192 16,-4 7 0-16,-3 2 128 0,-3 8-128 0,0 4 0 0,-4 1 0 16,-1 4 0-16,-3 3-160 15,-2 4-560-15,1 0-112 0,1 1-32 0,2-3-17392 0</inkml:trace>
  <inkml:trace contextRef="#ctx0" brushRef="#br0" timeOffset="117045.69">22520 8965 33167 0,'4'-4'2944'0,"-2"-2"-2352"0,1 3-464 0,-1 3-128 0,-1-3 640 0,1 2 96 0,1-4 32 0,1-3 0 0,1 0-768 0,-1-5 0 0,-1 4 0 0,-3-5-208 15,0 3 512-15,-1-2 96 0,0 2 32 0,-1-1 0 0,0 0 464 0,1-4 112 0,0-1 16 0,-2-4 0 0,3 2-512 0,-1-6-80 0,-1 0-32 0,0 2 0 0,0-2-224 0,-2 3-48 0,-1 1-128 0,0-2 192 0,-2 4-192 0,1 6 128 0,0 1-128 0,-4 6 0 0,0 2 0 0,-5 6 0 0,-2 8 0 0,-6 4 0 0,-1 7 0 0,-2 4 0 0,0 3 0 0,0 6 0 16,1 3 0-16,3 1 0 0,2 5 0 0,3-2 0 0,2 4 128 16,2 0-128-16,2 2 176 15,3 3-176-15,3-6 208 0,1 3-64 16,1 2-16-16,2 1 0 0,1-2 0 0,0 2-128 16,3 1 192-16,-2-1-64 0,0-3 48 0,2 0 0 15,-1 2 0-15,2-7 0 0,1-3-176 0,0-7 128 0,1-1-128 16,0-5 128-16,2-1-128 0,-2-3-272 0,0-5 64 0,-1-2 16 31,1-2-400-31,-2-7-80 0,1 0-16 0,-3-2 0 0,2-7-912 0,-2 0-192 0</inkml:trace>
  <inkml:trace contextRef="#ctx0" brushRef="#br0" timeOffset="117324.46">21793 9250 37775 0,'-5'-10'3360'0,"3"3"-2688"0,0 4-544 0,4-1-128 0,0 2 592 0,1 2 96 16,0-3 16-16,2 2 0 0,3-4-560 0,4 1-144 16,2 1 0-16,0-2 0 0,1 1 384 0,1 0 16 0,2 2 0 0,-1 0 0 15,1 2 480-15,3-2 80 0,3 2 32 0,1 2 0 0,3-2-304 0,4 0-64 16,3 0-16-16,1-2 0 15,2 2-608-15,0-4 0 16,3 2 0-16,-1-2 0 16,2-2-656-16,0 0-208 0,1 0-32 0,2-1-12640 15,0-1-2528-15</inkml:trace>
  <inkml:trace contextRef="#ctx0" brushRef="#br0" timeOffset="121733.78">23868 9309 1839 0,'-5'-9'160'0,"1"6"-160"16,2-1 0-16,1 1 0 0,1 1 7312 0,1 2 1440 15,0 0 272-15,1 0 64 0,2 2-7184 0,1 2-1456 0,1 2-272 0,1 5-176 0,-1 5 0 0,-4 4-256 0,1 5 32 0,-3 3 0 0,-3 7 224 0,-1 6 0 0,1 1 0 0,-2 2 160 0,0 3 896 0,0 0 176 0,1 0 48 16,0-2 0-16,1-4-640 0,-2-3-128 0,0 0-32 0,0-3 0 0,-1 0-352 0,0-3-128 15,-1-4 0-15,2 1 0 0,1-5 0 0,-1-1 0 0,1-4 0 0,1-4 0 0,1-2 0 0,-1-6-128 16,2-3-16-16,0-4-17872 0</inkml:trace>
  <inkml:trace contextRef="#ctx0" brushRef="#br0" timeOffset="122093.5">23847 9227 41471 0,'-11'-10'1840'0,"3"4"368"0,2 0-1760 0,2 2-448 0,4 1 0 0,0 0 0 0,2-1 0 0,-2 0 0 0,1-4 128 0,0-4-128 0,3-1 0 0,0-3 0 0,1 1 0 0,1 2 0 15,0 0 368-15,1 1 32 16,1 2 16-16,0 2 0 0,0 0-16 0,3 2 0 0,0 2 0 0,1-1 0 0,1 2-272 16,0 3-128-1,3 0 0-15,1 0 128 0,-1 2-128 0,0 2 0 16,0-1 0-16,0 4 0 0,-1 1 0 0,-2 2 0 0,1 3 0 16,-2-1 0-16,1 0 0 0,-3 2 0 0,-1 1 0 15,0-2 0-15,0 3-160 0,-1-1 160 0,0 1 0 0,-1 0-144 0,1 0 144 0,-1-1-128 16,2-1 128-16,-2 1-128 0,2 1 128 15,2-3 0 1,0 2 0-16,0-2 0 0,0 0 0 0,0 0 0 0,-1-3 0 16,0 2 0-16,-1-3 0 15,-2 0 0-15,-1 1 0 0,-1 0 0 0,-2-1 0 0,-1 1 0 0,-2-2 0 0,-2 2 0 0,-2-2 0 0,-1 3 0 32,-3-4 0-32,-2 3 0 0,-4 1 0 0,-2-3 0 15,-1 2 0-15,-4-2 0 0,0 2 0 0,-2-4 0 0,-3 3-144 16,-1-3 144-16,-1-2 0 0,1 2-144 0,-1-5 144 0,1 2 0 15,0-3-320-15,0 0 64 0,1-3 0 16,0 2 0 0,1-1-192-16,3 2-48 0,1 0 0 15,2-3 0-15,3 3-528 0,3 0-128 0,0-1 0 16,5-2-16-16,0 2-528 0,4-1-96 0,2-2-32 0,1 2-12704 16</inkml:trace>
  <inkml:trace contextRef="#ctx0" brushRef="#br0">25012 8484 43311 0,'3'-9'1920'0,"-1"5"384"0,-2-3-1840 0,0 2-464 16,1 4 0-16,-1 1 0 0,1 0-320 0,-1 0-176 0,1-2-16 0,1-1-16 16,-1 2 528-16,-1 1 0 0,-1 4 0 0,-3 2 0 0,4-6 0 0,-14 20 0 0,3-2 192 0,-2 3-48 0,-5 5 192 0,-2 3 48 0,-1 3 0 0,-2 2 0 0,-2 4 0 0,-1 0 0 0,0 0 0 15,0 3 0-15,0 0-128 0,0 0 0 0,0 3-16 0,0 1 0 0,2-1 16 0,-1 4 16 0,0 4 0 0,1-3 0 0,3-1-112 0,1-2-32 16,2-4 0-16,5-4 0 0,2 0-128 0,3-3 0 16,2-2 0-16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18:47.662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21415 1570 14735 0,'-13'4'1312'0,"3"-2"-1056"0,4 1-256 0,5-3 0 0,1 0 384 0,-1 0 0 0,-3 1 16 0,-3 2 0 16,-2-3 288-16,-1 0 48 0,3 0 16 0,3-4 0 0,1-1-288 0,3-1-48 0,3-2-16 0,2-1 0 0,1 0 192 15,0-3 48-15,2 2 0 0,-1 0 0 0,0-3 1152 0,1 3 256 0,-2 2 32 0,0-1 16 0,-1 2 48 0,0 1 16 0,-1-1 0 0,-2 4 0 0,1-2-1072 16,-2 3-192-16,0 0-64 0,-1 1 0 0,0 1-368 0,-1 0-80 0,0 0 0 0,0 0-16 0,-1 0-80 0,1 0-16 0,0 1 0 0,1-1 0 0,0 0-112 0,0 0-32 0,0 0 0 15,0 0 0-15,-15 19 96 0,13-13 16 0,-1 0 0 0,-1 4 0 0,1 2-240 0,0 2 144 0,-1 1-144 0,1 1 128 0,-1 2 0 0,2 1-128 0,-2 3 192 0,0 0-64 0,2 2 32 0,-2 4 0 16,0 1 0-16,1 2 0 0,1 0 32 0,0 1 0 0,1-4 0 0,-2 1 0 0,3-1-192 0,-1-3 0 0,1 3 144 0,1-2-144 0,0 3 128 0,2-1-128 0,1 0 160 0,-1-2-160 0,2-1 176 0,1 0-176 16,1-3 192-16,-1 0-192 15,1 1 208-15,1-7-64 0,0 2-16 0,1-5 0 0,0 0-128 0,2-3 160 16,-1 1-160-16,1-5 160 0,1 2-160 0,0-2 160 16,1 0-160-1,-1-2 160-15,2 1-160 0,-1-1 0 0,1-2 144 0,0-1-144 0,0 2 0 16,2-3 0-16,2 0 0 15,-2 0 128-15,0 1-128 0,1-2 0 0,-1-2 0 0,0 2 128 0,-1-4-128 0,0 1 0 0,-1-2 0 0,-1 0 128 16,1-1-128-16,-1-2 144 16,0 0-144-16,-2-1 160 0,0 1 16 15,0-1 0-15,0-5 0 0,0 1 0 0,-1-2-48 16,0-2 0-16,0-1 0 0,-1-1 0 16,-1-4-128-16,-1-2 0 0,0-3 0 0,-1 2 0 0,-1 1 0 0,0-3 0 0,-2 1 0 0,-1-3 0 0,1 1 0 15,-2 2 0-15,0 0 0 0,-1 3 0 0,1 0 0 16,-1 3 0-16,0 0 0 0,0-1 0 0,2 1 0 0,-1 0 0 15,0-4 0-15,0 1 0 0,0 0 0 0,1 6 0 32,-2-2 0-32,1 2 0 0,0 2 0 0,-1-2-176 15,0 1 48-15,0 2 0 16,0-3-320-16,-1 5-48 0,0-2-16 0,-1 1 0 16,1 3-400-16,1 0-96 0,-1 4-16 0,1 0 0 15,0 1-512-15,0 6-96 0,0-1-32 16,2 4-16304-16</inkml:trace>
  <inkml:trace contextRef="#ctx0" brushRef="#br0" timeOffset="838.26">22394 1656 31327 0,'-10'-3'2784'0,"3"3"-2224"0,3 3-560 0,3-1 0 0,1-2 528 0,-2 4 0 0,1-2 0 0,-5 0 0 0,-1 4-768 0,-2 0-144 0,2 3-48 0,0 2 0 0,2 4 208 0,2-2 32 0,0 6 16 0,1 2 0 0,1 1 176 0,1 0 0 0,0 3 0 15,1 1 0-15,-1 0 480 0,1-1 128 0,0-1 32 0,-1 2 0 0,1 0 432 0,2 1 80 16,-2-1 32-16,2-1 0 16,-2-3-336-16,0-2-64 0,2-1-16 0,-2-4 0 15,1-2-368-15,0-3-80 0,-1-1 0 0,1-3-16 0,1-2-112 16,-1-2 0-16,1-2-16 0,-1-5 0 0,1-1-48 0,-1-4 0 16,2-2 0-16,0-6 0 0,-2-3-128 0,0-1 128 15,1-6-128-15,-2-4 128 0,0-1-128 16,1-1 0-16,-4-3 0 15,2 0 0-15,-1 1 0 16,0 4 0-16,1 1 0 0,1 2 0 0,0 3 0 0,2 2 0 16,1-2 0-16,1 1 0 0,-1 6 0 0,4-1 0 0,-1 2 0 0,3 2 0 15,1 1 0-15,2 1 0 0,0 5 0 0,2 0 0 16,1 0 0-16,2 6 0 0,-1-1 0 16,3 1 128-16,1 3 0 0,0 3-128 0,0 1 192 0,0 4-64 0,-2 0-128 0,0 4 0 15,0 3 0-15,-2 2 0 0,-2 0 0 0,-2 3 0 0,2 9 0 0,0-1 0 16,-1 3 0-16,-2 1 128 0,-1-1-128 15,-1-1 0-15,0-2 128 0,-3-3-128 0,1 0 128 0,-2-3-128 0,0-2 0 16,0 2 0-16,0-1 0 16,-1-1 0-16,0-2 0 0,2-2 0 0,-3 0 0 0,3-1 0 31,-2-1-320-31,1-2-128 0,0-2-48 0,0 0 0 0,0-1-1056 0,2-7-224 0</inkml:trace>
  <inkml:trace contextRef="#ctx0" brushRef="#br0" timeOffset="1597.48">23561 1473 20271 0,'-5'-3'1792'16,"2"2"-1424"-16,0 1-368 0,1 0 0 0,0 0 624 0,0 0 48 0,-3 0 16 0,-2-3 0 0,-5 2-96 0,-1 1-16 0,-4 0 0 0,-2 0 0 0,0 1-48 0,1 2-16 15,1-3 0-15,-2 4 0 0,2-2 416 0,1 2 80 0,0-2 16 0,-1 4 0 0,3-2-64 0,-1 2-16 0,0 1 0 0,1 0 0 0,1 2-384 0,0 1-80 0,0-1-16 0,0 3 0 0,4-3-464 0,-3 4 0 0,3-3 0 0,0 2 0 0,0-2 0 0,4 0 0 16,0-2 0-16,3-1 0 15,-1 0 384-15,3-1-32 0,3 0 0 0,1-2 0 0,3 1 64 16,2-4 16-16,1 2 0 0,2-1 0 0,3-2-48 16,-2 4 0-16,2-4 0 0,1 4 0 0,5-2-384 0,3 4 0 15,0 2 128-15,4 2-128 0,-1 1 0 0,0 1 0 16,2 5 0-16,-1 0 0 0,-2 0 0 0,-4 0 192 16,-2-1-192-16,-4 2 192 0,-4-2-192 0,-2-3 0 15,-2 2-160-15,-3 1 160 0,-3-2 0 0,-2 1 208 16,-2 1-16-16,-2-4 0 0,-2 4-64 0,-2 0-128 0,-2 3 176 15,-1 3-176-15,-2 0 160 0,-2-1-160 0,1-1 128 0,2-1-128 16,-3-2 0-16,0 4 128 0,-1-2-128 0,0-1 0 16,-1 2 0-16,1-4 0 0,0-1 0 0,0-2 0 31,3 0-704-31,1-7-192 0,2 0-16 0,3-2-10704 0,-1-2-2144 16</inkml:trace>
  <inkml:trace contextRef="#ctx0" brushRef="#br0" timeOffset="2230.67">24004 1551 25791 0,'-14'-7'1152'0,"4"5"224"0,2 2-1104 0,2-3-272 0,2 6 0 0,3-3 0 0,-2 2-384 0,-1 0-128 0,-2 3-16 16,-4-1-16-16,2 3 544 0,-5 4 128 0,2-1 0 0,0 6 16 0,0 0 1040 15,1 2 208-15,0 5 32 0,0-1 16 0,2 4 288 0,1-1 48 0,1 1 16 0,1 1 0 0,3-4-736 0,-1 2-144 0,3-3-16 0,0-1-16 0,2-1-400 0,0-1-80 0,2-3-16 0,0 2 0 0,2-2-160 16,1 0-32-16,2-1-16 0,2-1 0 0,1 1 16 0,2-4 16 0,2 0 0 0,1-4 0 0,4 2-80 0,4-3 0 0,1-2-128 0,1-4 192 0,4-4-192 16,0-1 128-16,0 0-128 0,-1-6 0 0,-3 1 0 0,-2-3 0 0,-2-2 0 0,-2-1 0 15,-2-3-160-15,-3-1 32 0,-1-1 0 0,-3-2 0 0,-1-2 128 0,-1-1-208 16,-3-2 80-16,-2-1 128 0,-1 5-144 15,0-5 144-15,-3 3 0 0,-1 3 0 0,0 0 0 0,-1 4 0 16,-2-1 0-16,2 5 0 16,-1 1 128-16,0 6 64 0,1-1 32 0,-1 5 0 15,0 1-96-15,2 3 0 16,-1-3-128-16,1 6 192 0,1-3-192 0,-1 3 0 16,3 0 0-16,-2 1 0 0,0 2 0 0,1 0 0 0,0 1 0 0,-1 4 0 15,2-1 0-15,-1 6 0 0,1 3 0 0,-1 0 0 0,2 4 224 0,1 2-48 31,0 3-16-31,1-3 0 0,0 1 80 0,0-1 16 0,0 1 0 0,1-4 0 0,-1 0-112 16,1 3-16-16,1 0 0 0,0-2 0 0,1 2-128 16,1 0 0-16,0-1 0 0,0-1 0 15,1-1-256-15,0-2 32 0,-1-2 0 16,0-4 0-16,0 1-352 0,-1-6-64 0,1 1 0 0,-1-1-16 0,-2-5-624 16,1-1-112-16,-2 0-16 0,0-3-15552 0</inkml:trace>
  <inkml:trace contextRef="#ctx0" brushRef="#br0" timeOffset="3395.17">24921 1662 16575 0,'-1'0'1472'16,"0"2"-1168"-16,1 2-304 0,0 0 0 0,0 2 1664 0,0-2 288 0,1 4 48 0,0 2 16 0,1 9-320 0,0 5-64 0,1 9-16 0,0 5 0 0,0 3-128 0,-1 0-16 0,1 3-16 0,-1 3 0 0,1 1-384 15,-2 3-80-15,0 2-16 0,0-2 0 0,-1-3-208 0,-1-3-64 0,0-6 0 0,-2-4 0 0,2-3-352 16,-1-4-80-16,-1-3-16 0,2-1 0 0,0 0-80 0,1-4-32 0,1 1 0 0,0-5 0 0,1-1 0 0,0-1 0 0,-1-6 0 0,2-1 0 0,-2-4-144 0,0-3 192 0,0 0-192 0,-1-6 192 0,2-6-192 16,-2-3 0-16,-2-5 0 0,0-6 0 0,-1-5 0 0,1-7 0 0,-2-5 0 0,-1-6 0 0,2-4 0 0,-2-7 0 0,-1-10 0 15,3-3-176-15,1 4 176 0,0-1-128 0,1 0 128 0,2 5-128 0,1 10 128 0,0 5 0 0,2-1 0 0,2 4 0 16,0 2 0-1,4 5 0-15,1 1 0 0,1 7-128 0,3 5 128 16,1 3 0-16,3 6 0 0,0 2 0 0,2 4 0 0,-2 3 0 16,4 3 0-16,-1 2 0 0,-1 4 0 0,0 4-160 0,-1 2 16 0,-1 3 0 0,1 3 16 0,-1 1 0 15,1 2 0-15,-1 1 0 0,0 2 128 0,1 3 0 16,1 3 0-16,-2 0-128 0,0 3 128 0,0 2 0 16,2 3 0-16,-4 2 0 0,0-1 0 0,-3-1 176 15,-2-1-48 1,-4-3 0-16,-2-2 144 15,-6 1 32-15,-1-5 0 0,-6-3 0 0,0 1 16 0,-4-2 0 0,-3 1 0 0,-4-2 0 0,-3 4-112 0,-4-2-16 16,-2-2 0-16,-2 0 0 0,-2 1 0 0,0-3 0 16,1-3 0-16,-3-5 0 0,2 0-192 0,-3-5 144 0,-4-2-144 0,-3-4 128 15,0-2-128-15,0-3 0 0,0 0 0 0,4-6-176 32,1 1-480-17,4-2-112-15,3-3 0 0,3 1-16 0,3-1-432 0,3 2-96 0,3 2-16 0,2 3-16448 16</inkml:trace>
  <inkml:trace contextRef="#ctx0" brushRef="#br0" timeOffset="3849.4">25681 1658 37775 0,'3'1'3360'0,"0"2"-2688"0,-1-1-544 0,1-2-128 0,-2 4-272 0,2-4-96 0,1 4-16 0,4-2 0 0,3 2 928 0,3 0 176 0,2 1 48 0,0-2 0 0,-1-2-512 0,-1 1-80 0,1-4-32 0,-1-1 0 0,1-1-272 0,0-2-64 0,-3-3-16 0,2-1 0 0,-1 0 0 0,2-6 0 16,-1 0 0-16,0-2 0 0,1-5 208 0,-1 1 0 0,-2 0 0 0,-1 0 0 0,0-1 0 0,-1 1 160 0,-1 0-32 0,-3 3 0 0,-2 1 0 0,-4 5 0 0,-1 4 0 0,-4 2 0 0,-3 4 320 0,-3 3 48 0,-2 3 16 0,-5 4 0 15,1 2-384-15,-2 4-128 0,1-1 0 0,-4 4 144 0,-6 7-144 16,-2 5 0-16,-1 0 0 0,0 3 0 0,1-1 0 0,2 1 0 16,0-3 0-16,2 3 128 0,2-4 192 0,0 1 16 15,2-2 16-15,1-2 0 0,5 1-16 16,2-3 0-16,6-3 0 0,1-2 0 0,6 2-160 0,1-3-48 15,4 2 0-15,3-1 0 0,3-3-128 0,3 2 0 16,4 0 0-16,4 1 0 0,2-3-256 0,5 0-64 16,1-2-32-16,3-2 0 15,4-4-176-15,1 1-48 0,2-5 0 0,-1-2 0 16,3 0-1264 0,0-2-256-16,-2 2-48 0,-2-4-13856 0</inkml:trace>
  <inkml:trace contextRef="#ctx0" brushRef="#br0" timeOffset="4955.01">26226 1544 28559 0,'2'7'2544'15,"1"-3"-2032"-15,1 1-512 0,-2-1 0 0,2 2 432 0,-2 0-16 0,3 7 0 0,3 3 0 0,3 12 768 0,2 5 160 0,1 7 16 0,-2-1 16 0,0-2-848 0,-3-1-160 0,-1-3-48 0,-2-1 0 0,-2-1 0 16,-1-2-16-16,0-4 0 0,-2 0 0 0,0-3 256 0,1 1 48 0,-2-1 16 0,1-3 0 0,1-3-112 0,1-3-32 0,-1 2 0 0,2-5 0 0,1-1-128 0,-1-2-32 0,-2-4 0 0,2-2 0 0,0-1 48 0,-1-4 0 0,0 0 0 0,-1-6 0 0,2-1 64 0,-3-5 16 15,0-4 0-15,-1-4 0 0,-1-2-32 0,0-8 0 0,-3-2 0 32,-1-4 0-32,-1-2-224 0,0-2-64 0,-2-3 0 15,1 0 0-15,0 2-128 0,-1 0 0 16,2 2 0-16,1 2 0 0,1 9 0 0,1 1 0 0,0 7 0 0,1 2 0 16,0 4 0-16,2 2 0 0,2-1 0 15,0 5 0-15,2 0 0 0,1 2 0 0,2 4 0 0,2 0 0 0,2 1 0 16,1 3 0-16,3 2 0 0,3 2 0 0,1 0-288 15,2 2 64-15,4 1 16 0,0 1 0 16,0-1-224-16,1 1-32 0,1 3-16 16,0-3 0-16,-1 2-544 15,0 2-96-15,-3-2-32 0,0 3-17536 0</inkml:trace>
  <inkml:trace contextRef="#ctx0" brushRef="#br0" timeOffset="5540">27207 1410 31327 0,'2'-7'1392'0,"-2"4"272"0,1-1-1328 0,1 4-336 0,-1 0 0 16,-1-3 0-16,1 3 768 0,0 0 96 0,2 0 16 0,-1 0 0 0,2 3 688 0,1 1 144 0,0 2 16 0,0 2 16 0,2 6-1168 0,-1 0-224 0,2 4-48 0,-1 5-16 0,2 4-16 0,1 2 0 0,1 5 0 0,-1 0 0 0,1 5-16 0,0-5 0 0,0 1 0 15,0-2 0-15,2 1 16 0,-1-6 0 0,0-3 0 0,2-2 0 0,-3-2-16 16,1-1-16-16,0-1 0 0,-1-3 0 0,-3-3-16 0,2 2 0 0,0 1 0 0,0 0 0 0,-1-3-80 0,-2-1-16 0,1 1 0 0,-1-1 0 15,-1-5-128-15,0 2 0 0,1-5 0 0,-3-2 128 16,3-1 112-16,-1-2 16 0,0-4 0 0,-1-2 0 0,1-3 96 0,2-5 32 16,-2-1 0-16,1-4 0 0,2-2 0 0,-1-3 0 0,1 1 0 0,0-5 0 15,1-2-176-15,-2 1-16 0,1 0-16 0,1-3 0 0,-1-1 0 0,-1-3 0 16,3-3 0-16,-1-3 0 0,1-2-176 0,0 1 128 16,1 3-128-16,-2 4 128 0,-1 3-128 0,0 6 0 15,0 3 0-15,-3 1 0 0,0 4 0 16,0-1 0-16,-1 5 0 0,0-3 0 15,0 2-512-15,0 2-48 0,-1-1 0 16,1 0 0 0,-2 0-704-16,1 3-144 0,0 4-16 0,-2-3-12528 0,1 6-2496 0</inkml:trace>
  <inkml:trace contextRef="#ctx0" brushRef="#br0" timeOffset="5902.73">28251 1434 41471 0,'-3'3'1840'0,"-1"0"368"0,2 4-1760 0,2-1-448 0,0-2 0 0,0 2 0 0,1 0 208 0,-1 4-32 0,1 8-16 0,0 11 0 0,2 3 208 0,-1 9 32 0,2 0 16 0,-2 3 0 0,2-2-416 0,0 1 0 0,0-2 0 0,-1-2 0 0,1-5 0 0,0-2 0 0,1 0 0 0,-2-3 0 0,1-2-144 0,-1-2-112 0,-1-2-32 0,-1-2 0 0,2-3-400 0,-1-1-80 0,2-1 0 0,0 0-17344 0</inkml:trace>
  <inkml:trace contextRef="#ctx0" brushRef="#br0" timeOffset="6076.14">28221 916 12895 0,'-7'-13'1152'0,"2"1"-928"0,2 5-224 0,0 3 0 0,2 4 6896 0,0 2 1328 0,1 0 272 0,-1-1 48 16,-1 2-6736-16,0 3-1344 16,1 3-272-16,-1 4-48 0,4 3-416 0,-1 3-96 0,1-1-16 0,1 5 0 15,-1-5-1456-15,1 2-288 0</inkml:trace>
  <inkml:trace contextRef="#ctx0" brushRef="#br0" timeOffset="6583.01">29058 1328 27647 0,'-2'-7'2448'15,"1"0"-1952"-15,1 4-496 0,0 0 0 0,0 1 1312 0,0 0 160 0,1 2 48 0,-1-2 0 0,0 1-960 0,0-2-192 0,-1 3-48 0,-1 0 0 31,-1 1 160-31,-2 4 32 0,-1 2 0 0,-4-1 0 16,-1 4-144-16,-2 0-32 0,-4 2 0 0,-1 0 0 16,-3 4 64-16,-1-2 16 0,-3 3 0 0,-2 1 0 15,0-1 64-15,-1 0 16 0,1 2 0 0,1-4 0 16,3-5-176-16,2-1-16 0,1 0-16 0,1-1 0 16,3-2-32-16,1 0 0 0,4-4 0 0,3 0 0 15,1 0-256-15,2 1 160 0,3-2-160 0,1 1 128 16,2 2-128-16,3-2-176 0,1 2 48 0,2 2 0 0,2 3 128 0,1-2-208 15,3 6 80-15,1 0 128 0,2 5-128 0,1-2 128 16,2 2 0-16,2 2 0 16,0-1 0-16,-1 0 0 0,1 2 0 0,0-1 0 0,1-1 0 15,-1 1 0-15,1 1 0 0,-1-4 0 0,-2 1 0 16,-2 1 0-16,-3-3 0 0,-3 0 0 0,-1-1 208 0,-3 1 16 16,-1 0 0-16,-2 3 0 0,0-1 128 0,-3 0 32 15,0 4 0-15,-2-4 0 0,0-2-64 0,-2 0-16 0,1 2 0 0,-2-1 0 16,-1 0-112-16,0 0-32 0,-1-4 0 0,-1-1 0 15,-2 1-160-15,-1-1-256 0,-2-2 64 0,-3-1 16 32,-3-2-336-32,-1-1-80 0,-2-3-16 0,-4 1 0 0,-2-4 32 15,-3 0 16-15,-2-3 0 0,-3-1-11856 0,-2 1-2368 0</inkml:trace>
  <inkml:trace contextRef="#ctx0" brushRef="#br0" timeOffset="9629.18">29406 1826 18431 0,'-3'-12'1632'0,"0"3"-1312"0,2 2-320 0,1 3 0 0,1-1 0 0,0 1 128 0,2 1-128 0,-1-2 0 0,3-3 1248 0,2-1 176 0,1-4 48 15,1 3 0-15,1 2 464 0,0 4 112 0,0-2 0 0,1 3 16 0,-1 3-336 0,1 0-64 0,1 3 0 0,0-1-16 0,3 2-496 0,0 2-80 0,2-2-32 0,1-2 0 0,3 4-592 0,1-4-128 0,4 0-32 0,1-2 0 16,4-2-144-16,0 0-16 0,2 0-128 0,0-2 192 0,-4 2-192 0,0-2 0 0,0-2 0 0,0 0 0 16,-2 0 0-16,-2-3 0 0,-2 1 0 0,-3 2 0 0,-4-2 0 0,-2 0 0 0,-4 0 0 0,-4 0 0 15,-3-1 0-15,-4 3-208 0,-2-4 64 0,-6 4 16 16,-1-2 128-16,-4 0 0 0,-3 2 0 15,-4 0 0-15,1 0 0 0,-3 2-128 0,-2-1 128 16,-2 1-128-16,0 0 128 0,1 4 0 0,0-2 0 16,0 2 0-16,2 2 0 0,2 1 0 0,0-2 0 0,-2 5 0 0,1 1 0 0,0-1 176 15,0 4-176-15,1 0 192 0,2 2 0 0,0 3 16 16,0 1 0-16,-1 2 0 0,2 5-16 0,-2 0 0 16,1 4 0-16,1-1 0 0,2 5 48 0,1-5 0 15,3 3 0-15,5-1 0 0,2-2 32 16,3 1 16-16,4-1 0 0,3 1 0 0,2-1-288 15,3-6 0-15,3 1 0 0,3-4 0 0,5 5 0 16,5-6 0-16,3 2-128 0,1-2 128 0,3-3 0 16,4-4-192-16,3 1 192 0,1-3-192 15,2-1-256-15,-1-3-64 16,-2 2 0-16,-1-1 0 0,1-1-288 0,-5-3-64 16,2 0-16-16,-4 0-17344 0</inkml:trace>
  <inkml:trace contextRef="#ctx0" brushRef="#br0" timeOffset="10792.74">30809 1743 2751 0,'0'-2'256'0,"0"-1"-256"0,1 2 0 0,0 1 0 0,0 0 1776 0,1 0 304 0,-1 0 64 0,1-2 16 0,2 2-1072 0,1-3-224 0,1 2-32 0,0 1-16 16,-1 0-336-16,0-2-64 0,-1 2-16 0,0 0 0 0,-2-3-32 0,-1 3-16 0,1-1 0 0,-1 1 0 0,-1-3 416 0,-1 2 96 15,-1-1 16-15,1 2 0 0,0-4 544 0,1 4 112 0,0 0 32 0,0 0 0 0,0 0-288 0,-10-19-48 0,9 14-16 0,1 1 0 0,-1 1-240 0,1-3-48 0,0 0-16 0,0 2 0 0,0-2-144 0,0 0-16 16,0-1-16-16,0 1 0 0,0 3-320 0,0-1-64 0,-2-1-16 0,1 4 0 0,-1-4 0 0,-1 3 0 0,-1-2 0 0,-1 2 0 0,1 0-32 0,-3-2-16 0,0 0 0 0,-2 2 0 0,1-1 48 0,-2 2 16 0,-1-4 0 0,-2 4 0 0,0-1-112 16,-1-2-32-16,-1 1 0 0,0 3 0 0,2-2-208 0,-1 2 128 0,-1 2-128 0,2-2 0 0,0 3 192 15,1 1-48-15,1-1-16 0,0 6 0 0,0-2-128 0,1 4 0 0,0 3-192 0,-1 5 192 16,0-1 0-16,-1 1 0 0,1 3 144 0,-1 1-16 0,1 2-128 0,0 0 192 0,0-2-64 16,2 2 0-16,1-3-128 0,2-1 0 0,1 2 0 0,3-6 0 15,-1 2 0-15,2-1 0 0,1-2 0 0,0 0 0 0,3-1 0 0,-2-1 0 16,3 1 0-16,-2-3 0 0,3 0 160 0,0-2-32 15,1 3-128-15,2 0 192 0,0 0-64 0,2 0 0 0,1-1-128 0,0 1 192 16,4 2-192-16,-1-5 176 0,-1-1-176 0,2 0 160 0,1-1-160 0,0-4 128 16,3 0-128-16,-2 0 128 15,3-4-128-15,-1-3 0 0,0 0-160 0,1-1 160 0,0-2 0 16,-2-4 0-16,2-2 0 0,-1-3 0 0,-2 1 208 16,0-4-64-16,1-1-16 15,-2-1 0-15,0-6 96 0,1-2 16 0,0-7 0 16,0 1 0-16,0-6-48 0,-1-2 0 0,1-5 0 15,-2-4 0-15,-1 4-192 0,-3-5 128 0,0-5-128 16,-2-2 0-16,-4-1 0 0,-4-2 128 0,-2 1-128 0,-4 3 0 0,-3 1 0 0,-2 6 176 16,-2 4-176-16,-4-3 160 0,-5-1 144 0,0 0 16 15,-3 4 16-15,-2 4 0 0,0 1-208 0,-2 4-128 0,0 1 160 16,-1 4-160-16,3 5 0 16,0 3 0-16,4 5 0 0,0 6 0 15,1 4-784-15,0 1-48 0,1 5-16 0,0 1-12576 0,3 4-2512 0</inkml:trace>
  <inkml:trace contextRef="#ctx0" brushRef="#br0" timeOffset="27665.62">1882 4463 12895 0,'-5'-4'1152'0,"3"2"-928"0,0 2-224 0,2 0 0 0,2 0 576 0,-2 0 80 0,0-3 16 0,0 2 0 0,0-2-672 0,1 1 0 0,1 1 0 0,-2 1 0 0,0 0-448 0,0 0 16 0,25-7 16 0,-15 5 0 16,2 1 416-16,2 1 0 0,2-3 0 0,0 1 128 0,1 1 320 0,2-2 80 0,1-1 16 0,-1 2 0 0,1-2 384 0,1-1 80 0,0 0 16 0,3 0 0 0,-2 2 112 0,2-1 16 0,-1 1 16 0,3 0 0 16,0 0-352-16,1 0-80 0,3 3-16 15,2-3 0-15,0 6-272 0,3-3-48 16,3 0-16-16,0 3 0 0,1 0 0 0,-1-2 0 0,0 4 0 0,1-4 0 0,0 2-192 0,5-1-32 16,3-2-16-16,3 1 0 15,1 2-144-15,1-3 0 0,2 2 0 0,1-2 0 16,-2 0 192-16,0 0 48 0,-1-2 16 0,2-2 0 15,3 2 0 1,3 2 0-16,3 0 0 0,-5 2 0 0,-5 2 224 0,-3 0 48 0,-3-1 16 0,0 2 0 0,2-4-144 0,3 4-16 16,6-1-16-1,3 2 0-15,4 0-160 0,1 1-16 0,-2-4-16 0,0 0 0 0,-1-3 32 0,8 1 16 16,4 2 0-16,3-3 0 0,0 2-96 0,-3-1-128 16,-4-2 176-1,2-1-176-15,5-1 208 0,2 2-64 0,3 1-16 16,-4-3 0-16,-3 1-128 0,-3-2 0 0,1 0 0 0,2 1 128 0,2 3-128 0,-1-3 192 15,-5 3-192-15,-3-3 192 16,-5 3 0-16,6-3 0 0,2 3 0 0,5 0 0 0,2 4-192 0,-1-2 128 0,1-2-128 16,3 3 128-1,2-3-128-15,5 0 0 16,8 3 0-16,-2-3 0 0,-14-2 0 0,6 1 0 16,7 1 0-16,1 0 0 0,0 0 0 0,1 0 0 0,-10-5 0 0,3 4 0 0,8-2 0 0,-5 3 0 0,-3-4-160 0,2 2 160 15,-4-4 0-15,4 3 0 16,4 2 0-16,-2-1 0 0,-3-2 0 15,1 0 0-15,5-2 0 0,-2 3 160 0,1 1-160 0,-5-2-256 0,-6 1 64 0,4-4 16 16,6 4-144-16,-3-2-16 0,1 1-16 0,-1 0 0 16,2-2 352-1,2 2 0-15,4 2-144 0,-3-1 144 16,-7 2 0-16,-2-1 0 0,0-2 0 0,-2 2 0 0,1 2 0 16,-7-3-128-16,-6 3 128 0,-4-1 0 0,-2-2 0 15,-3 0 0-15,0 3 0 0,-2-3 0 0,-4 6-384 16,-5-2 48-16,-6 1 0 0,-5-2 0 15,-2 3-736-15,0-3-144 0,-3 0-16 0,0 1-12976 16</inkml:trace>
  <inkml:trace contextRef="#ctx0" brushRef="#br0" timeOffset="33699.65">12184 4675 24879 0,'-31'-13'2208'0,"7"4"-1760"0,2 3-448 0,6 2 0 0,7 2 896 0,4 1 80 0,0-2 32 0,-3-1 0 0,-7 1-1008 0,-4-6-336 0,2-1 0 0,1 0 0 0,5-2 336 0,5-1 0 0,3 1-144 0,6 0 144 0,3 2-368 0,1-3-16 0,3 5 0 0,1 0 0 0,0 2 384 0,2 0 208 0,-1 2-16 0,1 4-16 0,-1 0 528 0,3 2 128 0,1 3 0 0,5-2 16 0,1 0-208 0,5 0-64 16,2 0 0-16,4 1 0 15,10-2 272-15,12 2 48 0,7-3 16 0,6 4 0 16,0-1-192-16,10-2-32 0,11-2-16 16,8 1 0-16,8 2-336 0,-1-3-64 0,0 0-16 0,6 0 0 15,6-4-256-15,3-1 0 0,4 4 0 0,0-2 0 0,2-4 0 0,1 5-144 16,2-1 16-1,1-1 0-15,4 1 128 0,-7 0 0 0,-14 3 128 0,8 0-128 0,9-2 128 0,2 2-128 0,4 5 128 16,-2-4-128-16,0-1 128 0,-2 2-128 0,-1 1 160 16,1-3-160-16,-4-3 0 0,3 1 0 0,2 1 0 15,0-2 0-15,-14-3 0 16,6 2 0-16,3-2 0 0,0-3 0 16,2 2 0-16,-7-3 0 15,-4 4 0-15,-6 0 0 0,-11-3 0 0,-4 3 0 0,1 2 0 0,-9 1 0 16,-12 0 0-16,-7-1 128 0,-4 2-128 15,-6-1 0 1,-2 3-912-16,-5 0-288 0,-4 5-48 0,-8-1-9424 0,-7 2-1872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4T16:20:40.948"/>
    </inkml:context>
    <inkml:brush xml:id="br0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2337 10298 22111 0,'-28'-5'1968'0,"3"4"-1584"0,8 1-384 0,7 0 0 0,1 2-912 16,-8-2-272-16,-18 0-48 0,-16 0-16 0,-8-1-576 0,3 1-112 15,13 0-32-15,13 0 0 0,11 0 2672 0,10 0 544 0,7 0 96 0,9 0 32 0,7 1 32 0,8 1 0 0,8 0 0 0,5-1 0 0,10 2 1152 0,8-3 256 16,8 0 32-16,9 2 16 0,12-2-720 0,12 4-144 15,15-1-16-15,7-3-16 0,9-3-1040 0,7 3-208 0,13 0-32 16,2-4-16 0,0-2-416-16,8 0-64 0,7 0-32 0,-1-4 0 0,4 0-160 0,-3-1 0 0,-7 1 144 0,3-2-144 0,4-1 128 15,0 2-128-15,-3-1 160 16,-5 1-160-16,-5 0 128 0,3-2-128 16,4-2 0-16,-7 3 0 0,-15 2-128 0,9 0-128 15</inkml:trace>
  <inkml:trace contextRef="#ctx0" brushRef="#br0" timeOffset="1201.83">2136 14304 8287 0,'-21'-5'736'0,"3"3"-592"0,1 2-144 16,5 2 0-16,4-1 6976 0,4 3 1376 0,-2-3 272 0,-5 4 48 0,-6 2-8480 0,-3 3-1680 15,1 1-352-15,6 2-64 0,2-4 1280 0,2 4 256 0,3-2 48 0,2 0 16 0,3 1 304 0,1-4 0 16,4 0 0-16,2 0 144 0,5-2 560 0,5-2 96 0,6 1 32 0,7-5 0 0,7 0 560 0,8-3 112 0,8 0 32 15,15-1 0 1,12-2-816-16,17 1-144 0,17 1-48 0,3-5 0 0,-7 4 112 0,27-3 32 0,27 4 0 16,18 2 0-16,8 2-224 0,3-4-64 0,-1 4 0 0,11 0 0 0,7 4-384 0,7-2 0 0,6 2 0 15,4-1 0-15,6 0 128 0,1-1-128 0,-2 0 192 0,-2-2-64 0,-2 2 128 0,2-2 32 0,4 4 0 16,-20-2 0-16,-12 0-80 0,5 2-16 0,1 0 0 0,-6 5 0 0,-3 1-192 0,-4 0-192 0,-3 2 48 0,-7-2-21104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08:18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17498 12754 6447 0,'3'-15'576'0,"-3"2"-576"0,0 4 0 0,-1 0 0 0,-1 6 6208 0,2 0 1120 16,0-1 224-16,-1-2 64 0,1-1-4832 0,-1-6-960 16,2 4-192-16,0 2-32 0,1 2-1184 0,0 5-224 15,1 5-64-15,0 2 0 0,1-1-128 0,0 4-224 16,-1 0 48-16,2 2 16 0,0 2 160 0,0 0-208 15,0 2 80-15,0 1 128 0,0 1 0 0,-1-2 0 0,-2 3 0 0,1 3 0 16,-2 0 384-16,-1 7 32 0,1-3 16 0,-1 5 0 16,0-1-112-16,0 9-32 0,0 2 0 0,-1 3 0 15,1 1-80-15,-1-5-16 0,0 1 0 0,1-2 0 16,-2-5 16-16,2-2 0 16,-1-1 0-16,1-1 0 0,0 3-208 0,0-3 0 0,0 1 0 15,-1-3 0-15,0-2 144 0,-2 2-16 0,1-5 0 16,-3 2 0-16,-1-3 0 0,-1 0 0 0,0-3 0 0,-2-3 0 15,1-1 64-15,-2-4 16 0,0 0 0 0,0-5 0 16,0 2-16-16,-1-2-16 0,1-3 0 0,-1 0 0 16,1-1-48-16,0-2-128 0,1 0 192 0,2-2-64 0,0 2 128 15,0-4 0-15,0 2 16 0,1-1 0 0,1 2-272 16,-1-4 0-16,0 4 0 0,-1-3 0 0,1 2 160 0,1-2-32 16,-1 2 0-16,0-2 0 0,0-1-128 0,-2 1 0 15,2 0 0-15,-3-2 0 16,2 3 0-16,-2-4 192 0,-1 1-64 0,2 0 0 0,-1 0 32 0,-1-3 0 15,2 2 0-15,-1-3 0 0,0-1-32 0,1 1-128 16,-1-3 192-16,0 1-64 0,3 1-128 16,-1-1 192-16,1-1-192 0,-2-3 192 0,2 0-64 0,0 1-128 15,1-3 192-15,0 0-64 0,0 4 48 0,2-3 0 16,1 3 0-16,1 1 0 0,-1 3-32 0,2 3 0 16,0 2 0-16,2 1 0 0,-2 2-144 0,1 2 0 15,1 1 0-15,1 3 0 0,1 2 0 0,1 4 0 16,-1 2 0-16,1 2 0 0,2 4-144 15,-1-2 144-15,0 5 0 0,0-1 0 0,-1-1 0 16,0 1 0-16,1 1 0 0,0-2 0 0,1 2 0 0,1-1 0 16,2-1 0-16,0-3 0 0,1 2 0 0,0-2 0 0,2 1 0 0,2-1 0 15,-1-2 272-15,2 0 64 0,1-2 16 16,-3 2 0-16,2 1-208 0,-2-3-144 16,1 1 192-16,-2-2-192 0,4 1 256 0,-3-1-48 0,0-3-16 0,0-2 0 15,-1 0 80-15,2-6 16 16,-3 0 0-16,2-2 0 0,1-2 80 0,2-4 16 0,3 0 0 0,0-8 0 0,-1 0-48 0,3-3 0 15,-3-3 0-15,0-3 0 16,1-3 288-16,-2-1 48 0,1 1 16 0,-2-3 0 16,0-1-560-16,1-1-128 0,1-1 0 15,2-4 0-15,3-3-272 0,-1 0-96 0,1 3-16 16,-2 3 0-16,0 0-560 0,-2 3-112 0,-1 4-32 0,-8-1-23392 16</inkml:trace>
  <inkml:trace contextRef="#ctx0" brushRef="#br0" timeOffset="22794.35">24104 1419 10127 0,'-4'0'896'0,"1"-1"-704"0,1 1-192 0,2 0 0 0,0 0 912 0,-1 0 160 16,0 0 16-16,-3 0 16 0,1 0-80 15,-1-2 0-15,0 2-16 0,0-2 0 0,3 1-80 0,0 0-16 32,0 1 0-32,1-2 0 0,1 0 224 0,1 0 32 15,0 2 16-15,0-4 0 0,1 4 160 0,-3 0 48 0,0 0 0 16,0 0 0-16,0 0-368 0,0 0-64 16,0 0 0-16,19-9-16 0,-15 9-144 0,-1 0-32 0,0 3 0 0,0-3 0 0,2 0-64 0,-2 0-32 15,2 1 0-15,0-1 0 0,0 3-176 0,1-3-48 16,1 0 0-16,0 0 0 15,2 0-208-15,-1 0-48 16,3 2-16-16,1-2 0 0,0 0-176 0,2 0 128 16,0-2-128-16,2 2 128 0,2-4-128 0,-2 1 0 15,2 1 144-15,0-2-144 0,2 2 128 0,-2-2-128 16,2 0 160-16,-2 2-160 0,1 1 160 0,-1-2-160 0,1 1 160 16,-2 2-160-16,-1-1 144 0,1 2-144 0,0-1 128 0,-2 2-128 15,-1 1 0-15,0-3 0 0,-2 3 0 0,-2 0 0 16,0-2 0-16,-1 2 0 0,-2 0 0 0,-1 0 0 15,-1 0 0-15,0 0 0 0,-1 1 0 16,-1-2 0-16,-1-1 0 0,1 2 0 0,-1-1 0 16,0 0 0-16,0 0 0 0,0-1 0 0,-1 0 0 0,2 1 0 15,-1 0 0-15,2-2 0 0,-1 1 0 0,0 2 0 0,2-1 0 16,0 0 0-16,0 0 0 0,0 1 0 0,2 0 0 0,-2 0 0 16,0-2 0-16,0 3 0 0,-1-2 0 0,0 1 0 15,-2-2 0-15,-1 1 0 0,-1 5 192 0,-1-5-32 16,0 2-16-16,-2-2 0 0,-1 3-144 0,-1 0 0 15,-3 1 0-15,0 0 0 0,-1 1 0 0,-2-2 0 16,0 3 0-16,-2-2 0 0,0 1 0 0,0 0 0 16,1-1 0-16,1-1 0 0,1 1 0 0,0 1 0 15,-1-3 0-15,-2 3 128 0,0 1 64 0,-1-2 16 0,-2 4 0 16,0-1 0-16,-2 1-208 0,-1 2-160 0,-1 1 32 0,0-3 0 16,-1 2 128-16,0 0 0 0,0-1 0 0,0 2 0 15,2-1 0-15,-1 1 0 0,3-1 0 16,-1 1 0-16,3 0 0 15,2-1 0-15,0 1 0 0,3-1 0 16,1 0 0-16,0-1 0 0,2 1 0 0,-2-3 0 0,1 4 0 0,2-3 0 0,-1 0 0 16,-1-2 0-16,2 2 0 0,-1-4 0 0,1 2 0 15,-1-2 0-15,1-1 0 0,0 1 0 0,1-2 0 16,0 0 0-16,-1-2 0 0,1 2 0 0,1-2 0 0,-1 2 0 0,2-2 0 16,-2 0 0-16,2 3 0 0,1-5 0 0,1 3 160 15,-1-3-32-15,1 4-128 16,1-4 192-16,1 2-64 0,1 2 0 0,-1-4-128 0,3 3 192 0,-1 0-192 15,2 0 0-15,1-2-192 0,3 1 192 0,1 1 0 0,1 1-128 16,4-1 128-16,1 1 0 0,3 1 0 0,0-1 0 16,4-2 0-16,0 2 0 0,1-2 0 0,0 2 0 15,2-3 144-15,0 2-144 16,-1-3 128-16,0 2-128 0,-2-2 0 0,-1 2 128 0,-1 0-128 0,-2-2 0 16,-4 4 0-16,0-2 0 0,-2 1 0 15,0-3 0-15,-2 1 0 0,0 1 0 0,-2-2-176 0,-1 3-16 0,0-3 0 16,-2 0 0-1,-1 1-416 1,-2-1-96-16</inkml:trace>
  <inkml:trace contextRef="#ctx0" brushRef="#br0" timeOffset="24602.98">24274 1172 2751 0,'-5'-4'256'0,"1"2"-256"0,1 2 0 0,1-3 0 0,1 2 816 0,-1 1 112 0,2 0 32 0,-2-2 0 0,-1 1 160 0,-1 1 32 16,-3-3 16-16,-1-1 0 0,-1 4 80 0,2-2 16 31,-1 2 0-31,1 0 0 0,-1-3-304 0,1 3-48 16,1-1-16-16,0 1 0 0,1 0 176 0,-2 0 16 15,3 0 16-15,-1 1 0 0,-2 2 304 0,2-3 48 0,-1 2 16 16,0 0 0-16,0 3-16 0,1-4 0 0,0 1 0 0,1-1 0 0,1 2-304 0,-1-1-64 16,0 0-16-16,0 0 0 15,2-2-272-15,-1 0-48 0,2 0-16 0,-1 0 0 16,1 0-288-16,1 0-48 0,-2-2-16 0,2 2 0 15,2-2-192-15,-2 2-64 0,0 0 0 0,0 0 0 16,0 0-128-16,0 0 0 0,21-9 0 0,-14 6 128 0,2-1-128 0,-1 2 0 16,2-1 0-16,0 2 0 15,-1-1 0-15,1 2 0 0,1-3 0 0,1 2 128 0,2 1 0 0,1 0-128 0,-1-3 192 0,0 3-64 16,0 0-128-16,0 0 0 0,0 0 0 16,0 0 128-16,-1 0-128 0,2 0 0 0,-1 3 0 0,1-3 0 31,-1 0 128-31,1 1-128 0,-1 2 128 0,1-3-128 15,-2 2 208-15,1-2-32 0,-1 1-16 0,0-1 0 0,-1 3-160 16,1-3 192-16,-2 0-192 0,0-3 192 0,0 3-192 16,-1-1 0-16,0 1 0 0,-2-2 128 0,2 2-128 15,-2-3 0-15,0 2 144 0,0 1-144 0,-2-3 128 0,1 3-128 16,1-2 128-16,-2 2-128 0,0 0 0 0,0 0 0 16,2 0 0-16,-2 0 128 0,0 0-128 0,0 0 0 15,0 0 0-15,-1 0 0 0,0 0 0 0,0 0 0 16,-1 2 0-16,0-2 0 0,-2 0 0 0,2 0 0 15,-2 0 0-15,1 0 0 0,-2 0 192 0,2 0-48 0,-3 0 0 16,1 0 0-16,-1 0-16 0,0 0-128 16,-1 0 192-16,1 0-64 0,0 0 32 0,0 0 0 0,0 0 0 15,0 0 0-15,0 0-32 0,-4-22-128 0,3 19 192 0,-1-4-64 16,1 1-128-16,0 0 160 0,0 0-160 16,-2 0 160-16,1-2-160 0,-1 0 128 0,0-2-128 15,-2 3 128-15,-2 1 0 0,1 0-128 0,-4 0 192 0,2 0-64 16,-2 2 0-16,-1 0-128 0,0-1 192 0,-2 2-64 15,0-1 0-15,-1 1 0 16,0 0 0-16,2-2 0 0,-3 1 16 0,2 0 0 16,-2 1 0-16,-1-3 0 0,1 1-16 0,1-2 0 0,1 2 0 15,1-1 0-15,4 0-128 0,2 0 0 0,1-4 0 0,6 1 0 16,3-1-448-16,10-2-64 0</inkml:trace>
  <inkml:trace contextRef="#ctx0" brushRef="#br0" timeOffset="28311.24">25051 1640 5519 0,'-3'-3'496'0,"-1"3"-496"0,1 0 0 0,1 0 0 0,3 3 2832 0,-1-3 480 0,-1 0 80 16,1 0 32-16,-1 1-1904 0,-2-1-384 15,2 2-80-15,1-2-16 0,0 0-16 0,0 0 0 16,0 0 0-16,21-2 0 0,-9 1-304 0,3-3-64 16,3 1-16-16,1 0 0 0,5 0-240 0,2-1-48 0,0 0-16 0,0 0 0 0,0 0-336 0,0 0 0 15,-2 2 0-15,0-2 0 16,-1 2-336-16,0-2-96 15,-2 2-16-15,1 2-7792 16,-4-3-1552-16</inkml:trace>
  <inkml:trace contextRef="#ctx0" brushRef="#br0" timeOffset="28609.38">25071 1772 32255 0,'-7'4'1424'15,"2"-4"304"-15,1 2-1392 0,2-1-336 0,0 2 0 0,2-3 0 0,2 0-192 0,-1 0-128 16,0 1 0-16,1-1-16 0,2 2 1152 0,2-4 224 16,3 1 48-16,2-3 16 0,2 2-816 0,1-5-160 15,4 1-128-15,0 0 144 16,3-3-912-16,0 2-176 0,2 1-32 0,-1 0-8880 16,1-3-1792-16</inkml:trace>
  <inkml:trace contextRef="#ctx0" brushRef="#br0" timeOffset="29969.6">26556 419 13823 0,'-5'0'1216'0,"2"-2"-960"0,1 2-256 0,1 0 0 0,1 2 0 0,-1-4 0 0,-2 2 0 0,-2-4 0 15,-1 4 512-15,-1-5 144 0,-2 1 48 0,2 3 0 16,-1-4 64-16,0 1 32 0,0 2 0 0,0-2 0 15,-1 2 288-15,0-2 64 0,-1 1 16 0,0 2 0 16,-1-2 16-16,-1 0 0 0,0 3 0 0,-3-4 0 0,0 4-432 0,-1 0-96 0,0-2-16 0,0 2 0 16,0 0-480-16,0 0-160 15,-1 0 0-15,3 0 0 0,-1 0 0 0,0 0 0 0,3 0 0 0,-1 0 0 32,2 0 256-32,1 0-48 0,0 2-16 0,0-2 0 15,2 0 480-15,-1 2 96 0,0 0 0 0,2-2 16 16,1 3-80-16,-2-2-32 0,2 1 0 0,0-2 0 15,1 4-304-15,-1-4-64 0,1 2-16 0,-1 2 0 0,1-1-64 0,0-2-16 0,0 1 0 0,0 1 0 16,1 0-64-16,-1 1-16 16,2 0 0-16,0 1 0 0,1-1 0 0,-1 2 0 0,2 0 0 0,0 0 0 0,1 2 112 0,1 0 16 15,1 0 0-15,1 0 0 0,1 1-16 0,1 1 0 32,1 2 0-32,1 4 0 0,2 3-96 15,0 1-16-15,0-1 0 0,1 5 0 0,0-1-128 16,0 5 128-16,0 0-128 0,-1 0 128 0,-2 5-128 15,-1-2 192-15,-1 1-192 0,-1-3 192 0,-2 2-64 0,1 0 0 16,-1-1 0-16,-2 1 0 0,2 0-128 0,-1-3 192 16,-1-2-192-16,0 5 192 0,0 1-192 0,-1-1 0 15,-1 2 0-15,0 2 128 0,1-2-128 0,-1 2 0 16,-1-3 0-16,0 0 0 0,1 1 0 0,-2-3 0 0,2 1 0 16,-1-1 0-16,1 1 0 0,-1 0 192 0,1 4-192 15,-2 0 192-15,0 4-192 0,1 0 0 16,-1 0 0-16,0-5-176 0,-1 1 176 0,1-3 0 0,1-4 0 0,-2-3 0 15,2-3 0-15,0 2 0 0,0-2 0 0,-1 3 128 16,2-4-128-16,-2 1 176 0,1 0-176 0,-2 1 192 16,1-5-192-16,-1 5 128 0,1-1-128 0,-1 1 128 15,0 2 0-15,-1-4 0 0,1 3 0 0,-1-2 0 16,1-1-128-16,-1 1 0 0,1 0 0 0,-1 1 0 16,1-7 0-16,0 2 0 0,0-2 0 0,1-3-176 15,0-1 176-15,1 0 0 0,-1 0 0 0,0-1 0 0,2-4 0 16,-1 2 0-16,1-3 0 0,-1 0 0 0,1 0 0 0,0-1 0 15,-1 1 0-15,1 1 0 0,-1-1 0 0,-1 0 0 16,1 0 0-16,0 0 0 0,0-2 0 0,-1 1 0 16,0 0 0-16,-1 0 0 0,1 1 0 0,-1-2 0 15,2 2 0-15,-1 0 0 0,0 0 0 0,1 1 0 16,0 0 0-16,2-1 0 0,0 0 0 0,-1 0 0 16,1 1 0-16,1-1 0 0,0 0 0 0,0-2 0 15,0-1 0-15,1 2 0 0,-1-3 0 0,2 0 0 0,-1 1 0 16,-1 0 0-16,0-3 0 0,1 3 0 15,-1-2 0-15,1 1 128 0,1 1-128 0,-2 1 144 0,1-3-144 0,1 1 160 16,0 2-160-16,0 1 160 0,2-1-160 0,1-2 160 16,-2 2 32-16,4 0 0 0,0 2 0 0,3-2 0 15,0 2-48-15,1 2 0 0,1-1 0 0,1 2 0 16,0-2-144-16,1 0 0 16,-1 2 144-16,1-3-144 0,0-2 128 0,-1 1-128 0,1-2 160 0,-1 1-160 15,1-2 128-15,-2 2-128 0,1-4 0 0,-1 0 144 16,-1 0-144-16,0 0 0 0,1 0 0 0,-1-4 0 15,0 2 0-15,-1-2-192 0,0 1 32 0,-2 0 16 16,0-1-544-16,-1 2-96 0,2-2-32 0,-3 2 0 16,0-2-800-16,2 2-176 0,-1-1-16 15,0 2-16-15,3-2-1248 16,1 2-256-16,3-1-64 0,2-1-5248 0,3 2-1072 0</inkml:trace>
  <inkml:trace contextRef="#ctx0" brushRef="#br0" timeOffset="32588.62">26508 748 4607 0,'-1'-5'400'0,"-2"4"-400"0,1-3 0 0,1 4 0 0,1-2 2544 0,0 2 416 16,0 0 96-16,0-3 16 0,-2 2-1584 0,2-4-304 0,-1 1-64 0,0 1-16 15,1-4 480-15,1 1 80 0,-1 2 32 0,3-2 0 16,-2 0-448-16,1 0-96 0,2 2 0 0,1-2-16 15,1 0-256-15,0-3-48 0,2 2-16 0,-1 1 0 16,2-3-112-16,-1 3-32 0,4-2 0 0,-1 2 0 0,-1 0-48 0,-2 3-16 16,2 0 0-16,0-1 0 0,0 2-144 0,0 2-16 15,-2 0-16-15,1 2 0 0,-1 2-288 0,-1-1-144 16,0 4 160-16,0 1-160 0,-1 0 0 16,-3 2 0-16,1 2 0 0,-1 0 0 0,-1 1 0 0,-1 3 128 15,-2-1-128-15,0 1 0 0,-2 0 0 0,-2 0 0 16,0 0 0-16,-2 0 0 0,-2 0 0 0,0 1 0 15,-3-1 0-15,-1-2 0 0,-2 1-208 0,0 1 64 16,0-4 16-16,-2 2 0 0,0 1 128 0,-2-2-128 16,1 2 128-16,-1-4-128 0,2 4 128 0,-1-5 0 15,4 2 0-15,0-2 0 0,0 1 0 0,3 1 0 16,1-1 0-16,3-1 0 0,2 2 0 0,1-2 0 0,4-3 0 16,1 2 128-16,4 0 144 0,2-4 48 0,2 1 0 0,4-1 0 15,-1-2-64-15,4 0-16 0,4-2 0 0,1-1 0 16,1 0-96-16,3 0-16 0,2-1 0 0,1 1 0 15,-1-3-128-15,0 3 0 0,-1-3 0 16,0 3 0-16,-1 0 0 0,-2-3-224 0,-1 3 48 0,-2 0 16 16,-3 0-1248-1,-2 3-256-15,-2-3-64 0,-3 3-14528 0</inkml:trace>
  <inkml:trace contextRef="#ctx0" brushRef="#br0" timeOffset="33357.18">26421 1437 24879 0,'-11'-5'1088'0,"4"4"256"0,1-2-1088 0,1 3-256 0,3 0 0 0,2 0 0 15,0 0 224-15,-1-2-16 0,1 2 0 0,-1-2 0 16,1 2 720-16,1-2 144 0,2 2 16 0,-3 0 16 15,0 0-16-15,19-4 0 0,-10 4 0 0,2-2 0 0,2 0-192 0,0 1-64 16,3 1 0 0,2-1 0-16,0 1-496 0,1 0-96 0,1 0-32 15,-1 1 0-15,2 0-208 0,-1 3 0 0,-1-3 0 0,-3 2 0 16,-1-1 0-16,-3 2 0 0,-2-1 0 0,-3 0 0 16,-2 0 0-16,0 0 0 0,-1 0 0 0,-2 1-160 0,1-4 160 0,-2 1-208 15,0 1 80-15,-1 1 128 16,0-2-176-16,-1 2 176 0,-1 0-128 15,-2 2 128-15,-1-1 0 0,-1 0-160 0,0 2 160 0,-4-2 0 16,0 4 0-16,-4-2 0 0,1 2 0 16,-1-2 0-16,-1 3 0 0,2-2 0 0,-1 2 128 0,0-3-128 0,2 0 176 0,2 0-176 0,1-2 192 15,2-2-192-15,2 2 192 0,1-1-64 0,3-3 0 16,1 1-128-16,1 1 0 0,3-2 0 16,0 0-240-16,1-2 80 0,1 2 0 0,3 0 0 0,-1 2 0 0,2-2 0 15,0 0 160 1,2 3 0-16,1-2 0 0,0 1 0 0,2 2 0 15,0 0 0-15,1 1 0 0,-1 1 0 0,0 0 0 16,1 0 0-16,-1-1 0 0,-1 4 128 0,1-3-128 16,0 0 0-16,-1 2 0 0,-1 0 0 0,0 1 0 0,-2-3 0 0,2 4 0 0,0 0 0 0,-2 0 0 15,0 2 0-15,0 1 0 0,-3 0 0 0,0 2 0 0,-3 1 0 16,-1-2 0-16,-4 1 128 0,-1-2 272 0,-3 2 64 31,-1-1 16-31,-1 1 0 0,-2-2-96 0,-1 0 0 0,-1-1-16 16,-1 0 0-16,-2 1-128 0,0-1-32 15,-1 0 0-15,2-2 0 0,-1-2-208 0,0 0 0 0,-2 1 0 0,-3-2 0 0,0 0 0 0,-2-1 0 16,-2-3 0-16,0 2 0 16,-1 0-608-16,1 0-112 0,-1-1-32 0,0 0 0 15,2 1-1328-15,0 1-272 0,0-1-48 0,0 3-11872 0</inkml:trace>
  <inkml:trace contextRef="#ctx0" brushRef="#br0" timeOffset="33934.75">26575 2096 13823 0,'2'-1'1216'0,"-1"1"-960"0,1 0-256 0,0 0 0 0,-1 0 2240 0,1 0 416 16,-1 0 80-16,0 1 16 0,2 1-672 0,-1-2-128 0,2 3-32 15,-2 1 0-15,1-1-192 0,-3 1-64 16,0 1 0-16,-3-1 0 0,0 2-704 0,-2-3-160 0,-3 6-32 15,-2-3 0-15,0 4-464 0,-2-1-112 0,-2-2 0 0,0 3-16 16,-3 1-176-16,3-3 0 0,-1 0 0 0,0 0 0 16,3 0 128-16,0-4 0 0,4 2 0 0,0-3 0 15,3 1 0-15,2-2 0 0,1-1 0 0,1 2 0 16,2-1-128-16,2-2 0 0,1 1 0 0,1 2-176 16,1-3 176-16,1 2 0 0,2 2 0 0,0 0-128 15,2 0 128-15,-1 2 0 0,2-1 0 0,0 0-128 16,1 0-112-16,0 1-16 0,0 0 0 0,0 0 0 0,0 2-48 15,0-2-16-15,0 0 0 0,-1 0 0 0,-2 0 0 16,0 0-16-16,-3 1 0 0,1 0 0 0,-4 2 336 16,0-3 0-16,-1 4 0 0,-2-4 0 0,-1 4-336 0,-3-2 0 15,1 2 0-15,-1 0 0 0,-1-1 336 16,-1 1 0-16,-3-4 0 0,1 4 0 0,-1-4 368 0,0 3-16 16,-2 1 0-16,0-4 0 0,-1 4-128 0,0-3-32 15,0 4 0-15,-3-1 0 0,-1 0-192 16,0 0-128-16,2-1 128 0,-2-2-208 15,0 2-656-15,0-1-128 0,-1-1-32 0,0-3 0 16,1 1-128-16,2-3-16 0,0 0-16 0,2-4-12768 16</inkml:trace>
  <inkml:trace contextRef="#ctx0" brushRef="#br0" timeOffset="34219.25">26470 2186 23951 0,'-12'4'2128'0,"5"-2"-1696"15,1 2-432-15,2-3 0 0,3 2 1616 0,1-1 240 0,0-1 64 16,0 4 0-16,1-1-576 0,2 2-128 0,2 2 0 0,2-2-16 0,3-1-480 0,2-1-80 15,4-2-32-15,2-4 0 0,1-1-480 0,2-1-128 16,4-4 0-16,0 0 0 16,3-2-1168-16,1 0-256 0,-1-1-48 0,1 1-8704 0,0-2-1744 15</inkml:trace>
  <inkml:trace contextRef="#ctx0" brushRef="#br0" timeOffset="35407.68">26902 397 22111 0,'-5'0'1968'0,"1"0"-1584"0,1 1-384 0,3-1 0 0,0 0 1024 0,-1 0 112 16,0 0 16-16,-3 0 16 0,-1 0 544 0,1 0 96 16,2-1 32-16,0 1 0 0,2 0-1216 0,3-3-240 15,1 1-64-15,3-2 0 0,2 0-320 0,2 2 144 0,2-4-144 0,4 2 0 16,0-2 144-16,3 0-144 0,2 2 0 0,0-2 144 15,3 2 32-15,-2 2 0 0,3 2 0 0,0 0 0 16,0 2 80-16,2-1 32 0,-1 3 0 16,1-2 0-16,-1 1-112 0,-1 1-32 0,-1-2 0 0,0-1 0 15,-2 2-144-15,1-1 0 0,-1 0 0 0,-2 0 128 16,-1 1-128-16,-3-2 0 0,-1 1 0 0,-3 2 0 16,-2-2 0-16,-2 2 0 0,-3-1 0 15,-2 0 0-15,-2 0 160 0,-2 0-160 0,0 0 192 0,-2 1-192 0,-2 2 512 16,-1-2 0-16,-3 4 0 0,1 2 0 0,-2 0-192 15,-2 2-32-15,1 4-16 0,-1-1 0 0,-1 5-128 16,1 2-16-16,-2 4-128 0,2 5 192 16,1 0-192-16,2 1 0 0,1 3 128 0,1 0-128 0,3-1 0 15,0 1 0-15,2-1 0 0,0 0 0 0,2-1 0 0,-1-1 0 16,1-1 0-16,2-1 0 0,-2 3 0 0,1 1 0 16,0 9 0-16,-1 1 0 0,0 3 0 0,0 0 0 15,-1 4 0-15,0-4 0 0,-1 1 0 16,1-3 0-16,-2-2 0 0,-1 2 0 0,2-1 0 15,0 1 0-15,-1 3 0 0,2-1 0 0,2 0 0 0,0-3 0 16,1-3 0-16,0-2 0 0,2-7 0 0,-1 1 0 16,1-3 0-16,0 1 0 0,-1 0 0 0,0 1 0 15,0-1 0-15,0 2 0 0,-2 1 0 0,1-5 0 0,-1 2 0 0,0-2-160 16,-1-1 160-16,0-2 0 0,-1 1 128 0,1-1-128 16,-1-4 176-16,0-1-48 0,1 2 0 0,-1-4 0 15,0 0-128-15,0 0 0 16,0 0 0-16,-1 0 0 0,1-1 0 0,-1 0 0 15,1-1 0-15,-1-1 0 0,0 1 0 0,-1 1 0 16,2-2 0-16,-1-3 0 0,0 2 0 0,-2-5 0 16,2 3 0-16,-1-4 0 0,-1 0 0 0,1-1 0 0,-1-2 144 0,1-3-144 0,-2 2 128 15,2-1-128 1,-1-1 128-16,1 0-128 0,-1 1 160 0,1-2-32 0,-1 2-128 0,1-1 192 0,0-2-48 0,0 4-16 16,1-2 0-16,-2 0 0 0,2 1 0 0,0 2 0 15,0-2 0-15,-1 2 0 0,1-3 32 16,0 2 0-16,0 0 0 0,1-2 0 15,0 1-32-15,0-2 0 0,-2 0 0 0,2 2 0 16,0-1 16-16,-1-3 0 0,1 0 0 0,-2 0 0 0,-1 0 48 16,1-3 16-16,-2 3 0 0,0-4 0 0,-1 4 48 0,-1-2 16 0,-1 0 0 15,-1 0 0-15,0 0-32 0,-1 2-16 16,-1 0 0-16,-1 0 0 0,1 0-224 0,-1 0 144 0,-1 2-144 16,1-2 128-16,-1 0-128 0,0 2 0 0,0-2 0 15,1 0-176 1,-1 0-512-1,0-2-96-15,0 0-32 0,-1-2-19152 0</inkml:trace>
  <inkml:trace contextRef="#ctx0" brushRef="#br0" timeOffset="38213.25">23878 3562 11967 0,'0'0'1072'0,"0"-1"-864"0,0 1-208 0,0 0 0 0,0 0 992 0,0 0 160 16,0 0 16-16,0 0 16 0,0 0 544 0,0 0 128 15,-1 0 0-15,1 0 16 0,0 0-464 0,0 0-112 16,0 0-16-16,0 0 0 0,-2 26-128 0,4-17-48 16,0 7 0-16,1 0 0 0,0 4-48 0,3 1-16 15,1 2 0-15,-1 2 0 0,1 0-208 0,1-3-64 16,0 3 0-16,0-3 0 0,0-2-272 0,1-2-64 15,1-2-16-15,-1-3 0 0,0 3-224 0,3-4-64 16,-3 1 0-16,3-1 0 0,0-2-128 0,-1 0 0 0,1-2-192 16,0 0 192-1,-1-2-960-15,0-4-64 0,-1 2 0 0,0-4-15584 0</inkml:trace>
  <inkml:trace contextRef="#ctx0" brushRef="#br0" timeOffset="38572.61">24596 3441 19343 0,'-5'-2'848'0,"0"-1"192"0,0 2-832 0,2-1-208 0,1 2 0 0,1 0 0 16,0 2 496-16,-3-2 48 0,-1 4 16 0,-2-2 0 0,-2 2 528 0,-2 2 96 16,0 3 32-16,-1 4 0 0,-2 1-256 0,-2 7-64 15,0 1 0-15,-3 3 0 0,0 3-16 0,-2 5-16 16,-2 4 0-16,-1 1 0 0,-5 4 448 0,-1 1 96 16,1 2 0-16,-2-3 16 0,1 1-640 0,-1-2-128 15,3-3-16-15,-1 1-16 0,2-2-384 0,-1 1-80 16,-1 0-16-16,1 6 0 0,1-5-144 0,-1 2 0 15,4 0 0-15,1-3 0 16,4-3-544-16,1-4-192 0,3-3-32 0,4-3-16 16,3-3-2096-16,3-4-432 0</inkml:trace>
  <inkml:trace contextRef="#ctx0" brushRef="#br0" timeOffset="39238.83">23963 3394 13823 0,'-9'-2'1216'0,"3"2"-960"0,1 0-256 0,3-1 0 0,1 1-304 0,-1 0-96 0,2 0-32 0,-1 0 0 0,0-3 1680 16,0 1 336-16,-1-2 64 0,2 0 16 0,2-1-112 0,1 2-16 16,2-1 0-16,2-2 0 0,0-1-528 0,2 0-112 0,-1 1-32 0,2-3 0 0,0 1 112 0,1 0 32 15,0-2 0-15,0 2 0 16,1-1-80-16,0-2-16 15,0 0 0-15,-1 1 0 0,2 0-288 0,-2-2-64 16,1-1-16-16,-1 0 0 0,1 0-208 0,-1-2-32 16,-1 2-16-16,-1-3 0 0,1 0-160 0,0 0-128 15,-2 1 144-15,-2-1-144 0,-1 3 0 0,0 3 128 0,-2-2-128 16,1 6 0-16,-1 0 128 16,-3 3 0-16,-2 3-128 0,1 1 192 0,-1 3 80 0,-1 0 16 15,1 2 0-15,-1 0 0 0,1 0-288 0,1 4 0 0,-2-1 128 0,2 1-128 0,1 0 144 0,-1 0-16 0,2 2-128 0,-1-3 192 31,2 3 16-31,0-5 0 0,0 2 0 16,2 1 0-16,-1-4-32 0,1 4-16 0,1-1 0 0,0-3 0 16,-1 1-160-16,1-1 0 0,0 3 144 0,1-1-144 0,1 0 0 0,1 0 0 0,0 0 0 0,1 2 0 31,2 0-912-31,0 1-112 0,0 0 0 0,3 4-16 16,0-1-1088-16,-1 2-224 15,1 1-32-15,-1-1-11520 0</inkml:trace>
  <inkml:trace contextRef="#ctx0" brushRef="#br0" timeOffset="39676.58">25041 3628 35935 0,'-7'-6'1600'0,"2"2"320"0,1 2-1536 0,2 2-384 0,1 0 0 0,1 0 0 16,1 0-336-16,-1 0-144 0,0 0-32 0,1-3 0 0,2 3 1344 0,0 0 256 15,2 0 48-15,1 0 16 0,2 0-800 0,-1 0-160 16,3 3-16-16,0-3-16 0,0 0-160 0,2 0 0 16,1 0 0-16,0 0 0 15,3 0-608-15,-1 0 0 0,0 0 0 0,1 0 0 16,0 2-480-16,0-2-80 0,-1 1-32 0,1 2 0 15,-1-1-1072-15,0 0-224 0,1 0-32 0,-1 2-9216 0</inkml:trace>
  <inkml:trace contextRef="#ctx0" brushRef="#br0" timeOffset="40033.68">24941 3859 24879 0,'-2'0'2208'0,"1"0"-1760"0,1 3-448 0,0-3 0 0,1 1 1072 0,1 1 128 0,2-2 16 0,1 3 16 16,2 1 352-16,4-2 64 15,6 3 16-15,0 0 0 0,1-1-512 0,2-1-80 0,1 0-32 0,1-1 0 16,1 2-832-16,0-1-208 16,1 0 0-16,2 1 0 0,-2 2-560 15,2-3-144-15,2 0-48 0,-1 0 0 16,0-2-1440-16,-1 1-304 0,-1-2-48 0,-1-2-11040 15</inkml:trace>
  <inkml:trace contextRef="#ctx0" brushRef="#br0" timeOffset="44302.73">26346 3065 9215 0,'-3'-3'816'0,"1"3"-656"0,0-3-160 0,0 3 0 0,1 0 1104 0,0 0 192 16,0 0 48-16,-2 0 0 0,1 0 608 0,-2 0 128 15,-2 0 32-15,0-2 0 0,-1 2-192 0,1-2-48 16,-1 2 0-16,-1-2 0 0,0 0-304 0,-2-2-64 16,1-2-16-16,-1 2 0 0,0-2-528 0,0 0-128 15,2-1 0-15,-3-3-16 0,1 4-576 0,-1 0-112 16,0-3-128-16,-2 3 176 0,1 1-176 0,-1-1 160 0,0 0-160 0,0 1 160 16,0 1 80-16,-1 2 16 0,2 1 0 0,-2-2 0 15,2 3-80-15,1 3-16 0,-2-3 0 0,1 1 0 16,2 1-160-16,0 2 192 15,0 1-192-15,1-1 192 0,0-1-192 16,0 2 0-16,2-1 0 0,1 0 0 0,-1-1 0 16,2 2 0-16,1-1 0 0,-1-1 0 0,1 0 0 0,1 0 0 15,1 0 0-15,-1-1 0 0,1 3 0 0,1-2 0 0,0 0 0 0,-1 3 0 16,1 0 0-16,0-2 0 0,0 0 0 0,-1 2 0 0,1 0 320 16,0 3-32-16,1-2 0 0,-1 3 0 0,1 1-112 15,0-1-32-15,1 2 0 0,-1 2 0 0,2 2-144 16,0 3 0-16,-1-1 0 0,1 2 128 0,0 5-128 15,-1-1 0-15,0 2 0 0,-1 3 0 0,1 2 128 0,-1-2-128 16,-1-1 128-16,0 4-128 0,0 4 0 0,-2 3 0 16,1-4 0-16,-1 1 0 15,2 1 0-15,-2 1 128 0,1-1-128 0,-2-1 192 16,3-4-64-16,-2 2 0 0,1-2 0 16,1-1 0-16,0-5-128 0,-1 5 160 0,1-3-160 0,0-2 160 0,0 0-160 15,-1 1 128-15,2-3-128 16,-1 3 128-16,1 2-128 0,0 2 160 0,-1-2-160 0,0-1 160 15,1 1-160-15,-2-1 0 0,1-2 0 0,-1-1 128 0,-1 0-128 16,0-3 128-16,-1-2-128 0,0-2 128 0,0 1-128 0,-2-3 0 0,1 0 0 0,-1-1 128 16,0 1 32-16,0-4 0 0,0 2 0 0,-1-2 0 15,1 1-160-15,0-1 0 0,0-1 0 0,1 0 0 16,-1-1 0-16,-1 0 0 16,1 2 0-16,-1-3 0 0,-1 2 0 0,0 0 0 0,0-1 0 15,0 0 0-15,-1 0 0 0,0 2 0 16,1-3 0-16,-1 1 0 0,0 2 0 0,0-4 0 15,0 1 0-15,0 0 0 0,2-3 0 0,1 0 0 16,-2 1 0-16,2-1 0 0,1 0 192 0,0-2-32 0,0-1-16 0,2 2 0 0,-1-1-16 0,0 0-128 16,2 2 192-16,-1-4-64 0,1 5-128 0,0-4 0 15,0 0 0-15,1 1 128 0,-1-1-128 0,2-3 0 16,0 3 0-16,0-3 0 0,0 0 128 0,0 0-128 16,2 0 0-1,-1-3 128-15,1 3 16 0,1 0 0 0,-1-2 0 0,-2 2 0 16,0 0-16-16,0 0-128 15,0 0 192-15,20 2-64 0,-12 1-128 0,-1 0 160 0,3 4-160 16,1-1 160-16,0 0-160 0,3 4 160 0,1-4-160 0,1 3 160 0,0-2-32 0,1-1 0 16,2 1 0-16,-2-1 0 0,-1 0 0 0,3 0-128 0,-1 0 192 0,2 0-64 15,0-2-128-15,2-1 0 0,0 0 0 0,3 1 0 16,0 0 0-16,1 1 0 0,0-2 0 16,1 1 0-1,0 0 0-15,-1 1 0 0,0-2 0 0,-1 0 0 0,-2 1 0 0,-3-4 0 0,-3 2-160 0,-3-1 160 31,-4 2-816-31,-4-3-64 0</inkml:trace>
  <inkml:trace contextRef="#ctx0" brushRef="#br0" timeOffset="45741.55">26905 3067 11967 0,'-4'-2'1072'0,"0"0"-864"0,3 2-208 0,1 0 0 16,0 0 1312-16,0 0 224 0,0 0 32 0,-1-1 16 0,-1-2 320 0,0 1 64 15,2 0 16-15,0-2 0 0,2 0-624 0,1 0-112 16,1 0-32-16,1 2 0 16,1-2-272-16,1-1-64 0,2 2-16 0,1-1 0 15,0 1-112-15,1 0-32 0,0 3 0 0,0-4 0 0,-1 3-144 16,1 1-48-16,2-2 0 0,-1 2 0 16,2 0-144-16,-1 2-48 0,2-1 0 0,0 0 0 0,2 2 32 0,3-2 0 15,1 4 0-15,0-4 0 16,4 4-48-16,-2-1 0 0,2-2 0 0,0 2 0 0,-2-2-80 0,0 2-32 15,-4 0 0-15,2-2 0 0,-1 2-64 0,-1-2-16 16,2 0 0-16,0 0 0 0,0 1-128 0,0 0 0 0,0-1 144 0,0-1-144 16,-3 3 0-16,1-4 0 15,-3 1 0-15,0 1 0 0,0 1 0 0,-1-3 0 0,-3 3 0 0,1 1 0 16,-2 1 0-16,-3-1 0 0,0 2 0 16,-2 1 128-16,-2 2-128 0,-2 1 0 0,-1-1 0 15,-1 0 0-15,-1 1 0 0,-1-1 144 16,-3 1-144-16,0-3 0 0,0 2 160 0,-1 0-160 0,-2-3 128 0,1 1-128 15,0-1 128-15,-2 1-128 0,0-1 0 0,-1-2 128 0,0 2-128 16,2-3 160-16,-2 2-160 0,0-1 160 16,1 2 64-16,-1 0 16 0,1 1 0 0,-3 0 0 15,4 2-240-15,-3-2 144 0,1 4-144 0,1-1 128 0,-1 3 0 0,2-1-128 16,0 1 192 0,1 4-64-16,-1 1-128 0,1 1 0 0,2 3 0 0,-1 0 0 0,1 4 0 0,1 1 0 15,0 5 0-15,1-1 0 0,0-1 0 0,1 2 0 16,2 5 0-16,-3 0 0 0,2 2 0 0,-1-3 0 15,-1 3 0-15,1-3 0 0,-3 2 0 0,0-1 0 16,-2 2 0 0,0-2 0-16,1-5 0 0,-3 5 0 0,-1-1 0 0,2 1 0 0,-2 1 0 15,0 1 0-15,1-2 0 0,1 1 0 16,-2 1 0-16,1-5 0 0,0 1 0 0,1-1 0 0,0 1 0 0,1 0 0 0,-1-1 0 0,1 0 0 16,2-1 0-16,0-4 0 0,1-1 128 0,2 0-128 15,1-5 0-15,1-1 128 16,1-2-128-16,1 1 128 0,0-3-128 0,1 0 192 0,0-2-192 0,1-1 192 31,-2 1-192-31,2-4 160 0,-2 0-160 16,1 1 160-16,0-2-160 0,0 0 0 0,-1-1 0 0,1-4 0 0,-2 1 0 0,0 0 0 15,-1 1 0-15,-1-5 0 16,1 0 0-16,0 0 0 0,0 1 0 0,-1-1 0 0,1 0 0 0,0 1 0 0,-1-4 0 0,1 2 0 0,0-1 144 16,1 2-144-16,0-1 160 0,2 2-160 0,-1 0 128 0,0 2-128 31,2-2 0-31,-1 4 0 0,2-2 0 0,-2 4 0 15,2-1 0-15,0-3 0 0,-1 2 0 0,1 0 0 16,0-2 0-16,-1 1 0 0,-1-3 0 0,1 5 0 16,-2-5 0-16,1 1 0 0,-1-4 128 0,0 2-128 15,-2-1 0-15,1-2 0 0,-1 0 240 0,0 0-48 16,0 0-16-16,-1 0 0 0,1 0 0 0,-2-2 0 0,1 2 0 16,-1-3 0-16,2 3 0 0,0 0 0 0,0 0 0 0,0 0 0 15,0 0 0-15,0 0 0 0,-24 5 0 0,18-5 0 16,0 4-176-16,-2-3 192 0,0 1-192 15,-2 1 192-15,-1 1-192 0,0-2 128 0,-1-1-128 16,0 2 128-16,-3-3-128 0,0 2 0 0,-2-2 0 16,-1-2 128-16,-1 2-128 0,0-4 0 0,0 2 0 15,-2-1 0-15,1-1 0 0,1 1-304 0,1-3 48 0,-1-1 16 16,2 1-688-16,1-4-144 16,2 0-16-16,4-2-19296 0</inkml:trace>
  <inkml:trace contextRef="#ctx0" brushRef="#br0" timeOffset="49476.18">26355 3524 8287 0,'0'-4'736'0,"0"4"-592"0,0-2-144 16,-2 2 0-16,2 0 1392 0,0 0 240 0,0 0 48 0,-1 0 16 0,1 0 560 0,-1 0 112 15,-2 0 32-15,3 0 0 0,0 0-688 0,0 0-144 16,0 0-32-16,-18 16 0 0,13-11-544 0,0 2-112 0,0-3-32 16,0 1 0-16,1 1-720 0,1-2-128 0,0 0 0 15,-1-1-128 1,3 0-1280-16,-1-1-240 0,1 2-48 0,-1-2-10544 0</inkml:trace>
  <inkml:trace contextRef="#ctx0" brushRef="#br0" timeOffset="54408.51">26740 3169 7359 0,'0'-2'656'16,"-1"-1"-528"-16,0 2-128 0,1 1 0 0,0-2 2032 0,0 2 368 0,0 0 80 0,0-3 16 15,1 2-96-15,0-2-16 0,-1 0 0 0,2-1 0 16,0-1-224-16,-1 4-48 15,1-2-16-15,-2 3 0 0,1 0-560 16,-2 0-96-16,-1 3-32 0,1 0 0 0,-1 4-560 0,-1 0-112 16,-1 5-32-16,1 3 0 0,-2 1-368 0,0 3-80 0,0 1 0 0,0 2-16 0,0 3-240 0,1-1 144 15,1 0-144 1,1 1 128-16,1-3-128 0,0-4 0 0,2 1 0 0,0-3 0 16,2 0 0-16,-1-2 0 0,2 1 0 0,0-5 0 0,-1-1-256 0,1 0-96 15,0-2-16-15,-2 0-17568 16</inkml:trace>
  <inkml:trace contextRef="#ctx0" brushRef="#br0" timeOffset="55044.71">26212 4113 31327 0,'-2'0'2784'0,"1"0"-2224"0,-1 2-560 0,2-2 0 0,0 0 448 0,0 0-32 16,0 3 0-16,-1-2 0 0,0 4 832 0,0-1 160 16,1 2 48-16,-1 0 0 0,1 0-1088 0,-2 2-224 15,2 0-144-15,0 2 192 16,0-4-1056-16,0 2-208 0,0-2-32 0,-1 3-9600 15,2-3-1920-15</inkml:trace>
  <inkml:trace contextRef="#ctx0" brushRef="#br0" timeOffset="55756.75">26499 3912 21183 0,'-12'-2'1888'0,"3"-2"-1504"0,2 4-384 0,3-2 0 0,2 2 1280 0,0 0 192 16,2-1 48-16,-2 1 0 0,-1-3 912 15,1 1 192-15,1-2 48 0,2 0 0 0,3 2-1312 0,1-4-256 0,2-1-48 0,3 4-16 16,0-1-624-16,1-1-128 16,1 4-32-16,1-4 0 0,-1 4-256 0,0-2 0 15,2 2 0-15,0 1 0 0,1-1 0 0,-2-1 0 16,1 2 128-16,-1 0-128 0,0 0 0 16,-1 0 128-16,-2 2-128 0,0-2 0 0,-2 1 128 0,0 0-128 0,-1 2 0 0,-2-3 0 31,0 3 0-31,-1 0 0 0,-2 0 0 0,1 0 0 0,-1-2 0 0,0 2 0 0,-2 0 0 0,-2 1 0 15,0 2 0-15,-1-1 0 0,0-1 0 0,-3 0-144 0,1 2 0 16,-3 0 0-16,-1 0 0 0,0 3 0 0,-3-3-192 0,0 1-48 16,0 2 0-16,-1-2 0 0,1 2 64 0,0-3 16 15,2 0 0-15,0-2 0 16,2-1 304 0,2 0 0-16,3 0 0 0,0-3 0 0,2 1 0 0,0 2 0 0,2-3 0 15,0 0 0-15,2 0 0 0,-1 1-256 16,2 1 48-16,-1 1 16 0,2-3 64 0,0 3 128 0,2 0-208 0,0 1 80 0,-1-1 128 0,2 2 0 15,0 0 0 1,1 1 0-16,1 1 0 0,-2-2-128 0,2 1 128 0,-1-1 0 0,-2 1 0 0,1 0 0 16,-1-1 0-16,-2 1 0 15,0-1 0-15,0 0 0 0,-1 1 0 0,-2-2 128 0,1 2-128 0,-2-3 0 16,0 2 0 0,-1 0 0-16,-1-2 0 0,0 1 144 0,1 1-144 15,-2-1 0-15,0-1 368 0,1 1-48 16,0 1 0-16,1 1 0 0,-2-2-320 0,2-2 144 15,-1 3-144-15,0 0 0 0,0-1 0 0,-1 0 0 0,1 1 0 0,0-2 0 16,-2 3 128-16,0-2-128 0,0 2 0 0,-1-2 0 16,0 1 0-16,-1 1 0 0,0-2 0 0,-3 2 0 15,2-2 0-15,-1-2 0 0,0 2 0 0,0-2-144 16,1 0-496-16,0 0-112 16,1-2-16-16,-1 0 0 0,2-2-1712 15,-1 0-336-15</inkml:trace>
  <inkml:trace contextRef="#ctx0" brushRef="#br0" timeOffset="56453.71">26118 4649 43311 0,'-5'3'3840'0,"2"1"-3072"0,2-4-608 0,1 0-160 15,1 2-1024-15,-1-2-256 0,-1 1-32 0,-1 2-16 0,0 1 1584 16,1-2 320-1,-1 2 64-15,2-2 16 16,2 2-1200-16,-2-2-240 0,1 0-48 0,0 0-16 16,-1 1-1200-16,0-2-224 0,0 1-48 0,0 2-12160 0</inkml:trace>
  <inkml:trace contextRef="#ctx0" brushRef="#br0" timeOffset="57506.78">26679 4463 16815 0,'1'-6'368'0,"-2"2"80"0,1 1 0 0,0 0 32 0,0 3-480 0,0 0 0 0,0-3 0 0,0 3 0 16,1-4 1744-16,-1 1 256 0,1-3 48 15,0 1 16-15,1 1-240 0,-2 0-48 0,1-1-16 0,-1 4 0 16,0-3-944-16,-1 4-192 0,-1-2-48 0,0 2 0 0,-3 2 144 0,0-2 32 16,-1 4 0-16,0 0 0 0,-3-1-32 0,-1 2 0 15,0 5 0-15,-3-2 0 0,-1 3-16 0,-1-1 0 16,0 2 0-16,2 0 0 0,2-2-384 0,-2 3-64 16,0 3-32-16,-2 2 0 0,1 2-32 15,1-1-16-15,1 3 0 0,2 0 0 0,3 0-48 16,1 3-128-16,1-3 192 0,1 2-64 15,3-1-128-15,1-3 0 0,2 0 0 0,2-1 0 0,2-3 0 0,2-2 0 16,2-1 0-16,1-3 0 0,0-3 0 0,3-1 0 16,2-1 0-16,0-1 0 0,0-2 0 0,1-4-192 0,-1-1 64 0,1 0 128 15,1-1-192-15,-1-5 192 0,-1 3-192 0,-1-1 192 16,-1 1 0-16,-2-3 0 16,2-1 0-16,-2 0 0 0,-1 0 0 0,-1-2 0 15,0 3 0-15,-4-1 0 0,0 4 0 0,-2-2 0 16,-2 4 0-16,-2-4 0 0,0 6 0 0,-1-4 0 15,-1 2 0-15,-2 2 0 0,-2-2 176 0,0 4-48 16,-3 0-128-16,-1 0 192 0,-1 1-192 0,-1 4 0 0,-3-1 0 0,-3 2 0 0,-1 1 0 16,-1 2 0-1,-2 0 0-15,-1-2 0 0,1 2 0 0,0 1 0 0,-2-4 0 0,2 0 0 16,1 0 0-16,2-5 0 0,3 2 128 0,3-3-128 16,3-3 0-16,1 0 0 0,4-5 0 15,4-4-18800-15</inkml:trace>
  <inkml:trace contextRef="#ctx0" brushRef="#br0" timeOffset="63993.71">28436 3900 14735 0,'-3'-2'1312'0,"2"0"-1056"0,0 2-256 0,1 0 0 15,0 0 1216-15,0 0 192 0,-1-2 48 0,-1-1 0 16,0 2 896-16,-1-4 176 0,1 4 32 0,1-5 16 0,-1 3-592 0,2 2-112 15,-1-1-16-15,1-1-16 0,1 3-656 0,-1-1-128 16,2 1-32-16,-2 0 0 0,1 0-576 0,0 0-128 16,-1 0-32-16,0 0 0 0,0 0-288 0,0 0 160 15,0 0-160-15,15 22 128 0,-14-12-128 0,2-3 0 16,-1 5 0-16,1 0 128 0,-1 2-128 0,-1 0 0 16,2 2 0-16,-2 2 128 0,3 5 16 0,-3 0 0 15,1 5 0-15,2-2 0 0,0 5 48 0,0-3 16 16,-1-2 0-16,2 3 0 0,0-1-64 0,1-3-16 15,-1-3 0-15,0-2 0 0,1-2-128 0,-1-4 0 0,-1 1 0 0,0-3 0 16,-2-2-224-16,0-1-80 0,-1-2-16 0,-1-1 0 31,-1 1-192-31,-2-4-64 0,1 0 0 0,-2-1 0 16,-1 0-1344-16,-1 0-256 0,0-6-64 0,-1 2-13104 16</inkml:trace>
  <inkml:trace contextRef="#ctx0" brushRef="#br0" timeOffset="64403.8">28401 3878 23951 0,'-11'-10'1056'0,"4"1"224"0,2 2-1024 0,2 2-256 15,3 1 0-15,0 0 0 0,3 0 1216 0,-2-4 176 0,3-4 32 0,-1-4 16 0,5-5-192 0,0-2-32 16,2 1-16-16,1 2 0 0,0-1-464 0,1 4-96 15,-1-2 0-15,-1 3-16 0,1 0 80 0,-1 1 0 16,1 2 16-16,-1 0 0 0,0 1-80 0,-2 3-32 16,1 2 0-16,0 2 0 0,-1 1-464 0,2 1-144 15,0 0 0-15,2 6 0 0,1-2 0 0,2 4 0 16,1 1 0-16,2 4 0 0,2 0 0 0,0 2 0 16,-3 1 0-16,2-1 0 0,-1 4 0 0,1 0 0 0,-3 3 0 15,-1-3 0-15,-3 2 0 0,-2-2 0 16,-1 0 0-16,-3-2 0 0,-1 3 0 0,-3-1 0 0,1 0 0 0,-5-3 0 15,1 0 0-15,-1 2 0 0,-2-5 128 0,-2 3-128 16,0-4 0-16,-4 0 128 0,-1 1-128 0,-2-4 0 16,0 0 160-16,-2 1-160 0,-3 0 128 0,1-3-128 15,-3 1 0-15,-1-2 0 0,-2 1 0 0,-3-2 0 16,0 2 0-16,0-1 0 0,-1 0 0 0,1 0 0 16,2-3 0-16,1 0-224 0,3 0 80 0,1-3 16 15,5 3-384-15,1-2-80 0,3 1-16 0,4-3 0 16,2 4-1424-16,3-3-272 0,2 0-64 0,2 3-12288 15</inkml:trace>
  <inkml:trace contextRef="#ctx0" brushRef="#br0" timeOffset="69170.16">29593 3027 8287 0,'0'-6'736'0,"0"0"-592"0,0 1-144 0,1 1 0 15,1 3 2112-15,-1-2 384 0,1 0 64 0,1 0 32 16,2-3-800-16,2-4-144 0,2 0-48 0,-1-2 0 15,2 2-240-15,-2-1-48 16,-2 3-16-16,-2 2 0 0,-1 0-128 0,0 2-16 16,-3-1-16-16,-1 4 0 0,-2 1-240 0,-1 0-32 0,-1 4-16 0,-2-2 0 15,-2 4-352-15,-3 4-80 0,1 0-16 0,-1 3 0 16,-2 0-176-16,-1 3-32 0,0 3-16 16,-2 2 0-16,-2 1 208 0,1 2 64 0,1 3 0 15,-2-2 0-15,0 0-16 0,2 4 0 0,-1-3 0 16,0 2 0-16,2 3-256 0,-1-2-48 0,0 5-128 0,-1-2 192 0,0-1-192 15,-2 4 0-15,1-3 128 16,1 0-128-16,1 0 0 0,0 3 0 0,1 2 0 16,3 0 0-16,0-1 176 0,2 1-176 0,3-2 192 0,1 1-192 15,5-2 144-15,1-3-144 0,2 1 0 0,0-3 144 0,4-1-144 0,0 1 0 16,1-1 0-16,3 1 0 0,-2-3 0 0,3-2-176 16,1 1 176-16,2-6-192 15,2 3-400-15,1-9-96 0,5 0-16 0,-2-3 0 16,3-2-1760-16,0-1-352 0,0-1-80 15,2-3-6784-15,-2 0-1360 0</inkml:trace>
  <inkml:trace contextRef="#ctx0" brushRef="#br0" timeOffset="70145.88">29598 3527 17503 0,'3'-3'1552'0,"-1"1"-1232"0,-1 0-320 0,-1 2 0 0,0 0 1312 0,2 0 208 16,-1 0 32-16,1-2 16 0,1-1 816 0,0 2 176 16,0 1 16-16,1-2 16 0,-2 4-928 0,1-2-192 0,-1 4-48 0,0 0 0 15,2 2-592-15,-1 2-128 0,-1 0-32 0,1 3 0 16,-1 1-416-16,1 2-64 0,-1 1-32 0,2 1 0 16,-2 4-160-16,1-2 160 0,0 2-160 0,0 2 160 15,1 1-160-15,-2-2 160 0,1 1-160 0,-1-2 160 16,0 1-16-16,0-5 0 0,0 2 0 15,1-4 0-15,-1-2 32 0,1 1 0 0,-1-3 0 16,-1-2 0-16,3-2-48 0,-2-2 0 0,3 0 0 0,-1-2 0 0,1-2-128 16,1 0 128-16,0-2-128 0,2-2 128 0,1 0-128 0,-1-2 0 15,2 0 0-15,-1-4 0 0,-1-1 0 0,1-1 0 16,0 0 0-16,-2 0-176 0,1 2 176 0,-2-2-128 16,0 1 128-16,-1 0-128 15,0 4 128-15,-1-1 0 0,-1 4 0 0,1 2 0 16,0 0 0-16,-1 4 0 0,2 1 0 0,-1 2 0 15,1 1 0-15,0 4 0 0,2-2 0 0,1 0 0 16,0 1 0-16,1-3 0 0,1 2 0 0,1-2 0 0,1 0 0 0,0-2 0 16,0-2 0-16,0 1 0 0,1-3 0 0,-1 0 0 0,-1 0 0 15,-2-3 0-15,-1 3 0 0,1-4 0 16,-1 2 128-16,-1 0-128 0,-1 0 0 0,-1 0 0 16,0-2 0-16,0 2 0 0,0-2 176 15,-1 1-48-15,1 0 0 0,-2-1 0 16,2 2 0-16,0-2 0 0,1-2 0 0,-1-1 0 0,1 4 32 0,1-6 0 0,-1 3 0 0,1-3 0 15,-1 2 16-15,2-3 0 16,-2-2 0-16,0-1 0 0,0-2-176 0,-1-1 0 16,0-1 144-16,-1 2-144 0,-1-1 0 0,-2 0 0 0,0-3 0 15,-1 0 0-15,-2-2 0 0,-1 1-256 0,-1 1 32 0,-1 0 16 32,-1 4-320-32,-1-1-64 0,1 3-16 0,1 1 0 15,0 4-528-15,0 2-96 0,1 0-32 0,3 1-16208 16</inkml:trace>
  <inkml:trace contextRef="#ctx0" brushRef="#br0" timeOffset="71292.55">29989 3331 911 0,'-10'0'0'0,"1"3"0"0,2-3 0 0,2 0 0 0,2 1 480 0,1-1 16 0</inkml:trace>
  <inkml:trace contextRef="#ctx0" brushRef="#br0" timeOffset="79485.63">30291 3959 911 0,'-2'-2'0'0,"1"-1"0"0,0 2 0 0,0-1 0 15,1 2 528-15,0 0 32 0,0-3 0 0,0 2 0 16,-2-1 400-16,1-5 64 0,1 4 32 0,-1-1 0 15,0-1 160-15,-1 1 16 0,1 2 16 0,1-2 0 16,-1 2 144-16,1 0 16 0,0 0 16 0,0 2 0 16,1-3-48-16,0 2-16 0,2 1 0 0,-1-2 0 0,2 2-592 0,0-1-112 15,1 1-16-15,0-3-16 16,0 3 224-16,1-2 48 0,-1 0 16 0,1 2 0 0,-1-2 112 16,0 2 0-16,-1 0 16 0,-1 0 0 15,0 0-80-15,-1 2-32 0,-1 2 0 0,-1 2 0 0,-1-2-288 0,-1 5-64 16,-2-2-16-16,-1 2 0 0,1 1-256 0,-2-1-48 15,0 4-16-15,0-5 0 0,0 2-240 0,-1-2 128 0,3 0-128 0,-1 1 0 16,0-3 320-16,1-1-16 0,1 0-16 16,1 1 0-16,1-2-96 0,-1-4-32 15,1 3 0-15,0-3 0 0,2 0-160 0,-1 0 0 0,0 0 0 0,1-3 0 16,1-1 0-16,-1-1 128 0,0 2-128 0,2-3 0 16,-2-1 0-16,1 1 0 15,0 0 128-15,0-1-128 0,-1 0 0 0,2 1 0 0,-2-2 0 0,2 0 0 16,-1-1 0-16,0 2 0 15,2-2 128-15,-1 2-128 0,0-2 0 0,1 1 0 0,0 1 0 0,2 0 0 0,-1 1 0 0,1 2 0 16,0-1 0-16,0 4 0 16,1-5 0-16,0 3 0 0,2 2 0 15,-2 1 0-15,2-2 0 0,-2 2 0 0,2 0 128 16,-2 0-128-16,2-3 0 0,-2 6 0 0,1-3 0 0,-1 2 0 0,-1-1 0 0,1 2 0 16,-3 3 0-16,0-2 0 0,1 2 0 0,-2 3 0 15,0-2 0-15,0 2 0 16,-1 0 0-16,1 1 0 0,-1 0 0 0,1 1 0 0,-1-1 0 0,1 0 0 15,-2 3 0-15,1-6 0 0,1 2 0 0,-2-1 0 0,2 0 0 16,-1-2 0 0,0 0-704-1,0-2-112-15,0 1-16 0,-1-4-16 0,1 1-688 16,-2 2-144-16,1-4-32 0,-1 3 0 0,0-3-976 16,0 0-192-16,-1 0-32 0,-1 0-4128 0,2 0-832 0</inkml:trace>
  <inkml:trace contextRef="#ctx0" brushRef="#br0" timeOffset="79904.53">30538 4042 7359 0,'2'-2'320'0,"0"1"80"0,-1 1-400 0,0-3 0 0,0 3 0 0,-1-2 0 0,2 2 1712 0,-1-2 256 16,2 2 48-16,1-2 16 0,1-2 224 0,1 2 48 0,0-1 16 0,1 0 0 0,0 1-1136 0,-1 0-224 31,2-2-64-31,-1 2 0 0,-1-1-448 0,2-1-80 0,-1 2-32 0,1-2 0 0,-1 1 192 0,0-1 48 31,1 1 0-31,-2-3 0 0,0 2 80 0,0 0 32 16,-1 0 0-16,0-2 0 0,0 2-256 0,-1 0-48 15,-2-2-16-15,1 1 0 0,-2 1-368 0,-1 1 128 16,0-1-128-16,-1-1 0 0,-2 1 192 0,1 1-16 0,-2 0-16 0,-1-1 0 16,0-2-160-16,0 4 0 0,-1 1 0 0,1-2 0 15,-1 3 0-15,0 0 0 0,-2 3 0 0,2-2 128 16,0 2-128-16,0 2 0 0,0 2 0 0,1-1 0 15,0 0 128-15,1-1-128 0,2 4 0 0,-1-3 128 16,1 2-128-16,-2 0 0 0,2 0 0 0,-1 0 128 16,1 1 32-16,-1 0 0 0,-1 0 0 0,2 1 0 15,-1-3-160-15,1 5 192 0,-1-3-192 0,2-1 192 0,1 1-192 0,1-1 0 16,2 0 0-16,1 0 0 0,1-2 0 0,1 1 0 16,1 0 0-16,3-3 0 15,0 2-320-15,2-1-80 0,2 0-32 16,1 0 0-16,2-2-1616 0,-1 4-320 0,3-5-64 0,-3 2-10176 0</inkml:trace>
  <inkml:trace contextRef="#ctx0" brushRef="#br0" timeOffset="80348.61">30987 3896 12895 0,'0'-2'576'0,"0"2"112"0,0-3-560 0,0 3-128 0,0 0 0 0,0 0 0 0,1 0 1408 0,-1 0 240 16,-1 0 48-16,1 0 16 0,-1 3 496 0,1-3 96 16,0 0 32-16,0 0 0 0,-15 12-704 0,8-6-144 15,0 1-16-15,0-1-16 16,-2 0-768-16,0 4-160 0,1 0-16 0,-2-2-16 0,-1 4-496 0,0-1 128 0,1 0-128 15,-1 0 0-15,1 1 0 0,-2-2 0 16,3 3 0-16,-1-4 0 16,0 1-1024-16,1-3-160 0,2 1-32 0,-1-3 0 15,3 0-512-15,0-1-96 0,2-2-32 0,0-2-5936 16,2 1-1184-16</inkml:trace>
  <inkml:trace contextRef="#ctx0" brushRef="#br0" timeOffset="80566.16">30828 3926 21183 0,'0'0'1888'0,"2"0"-1504"0,-1 2-384 0,0-2 0 0,2 0 896 0,-1 3 96 31,1-3 32-31,3 4 0 0,0-1-48 0,3 1 0 0,-1 2 0 0,1 0 0 0,-2 3-560 0,1-1-112 16,-2 3-32-1,-1 0 0-15,0 4-528 0,-1 1-128 0,2 0 0 16,-4 2-16-16,2 1-960 0,-2-1-192 0,1 0-48 0,-1-2-5712 0,1 1-1152 0</inkml:trace>
  <inkml:trace contextRef="#ctx0" brushRef="#br0" timeOffset="80910.09">31259 3817 29487 0,'-8'-2'1296'0,"3"2"288"0,2 2-1264 0,-1-2-320 16,3 4 0-16,1-4 0 0,-1 2 1024 0,-1 2 160 16,1 2 32-16,-1 2 0 0,-1 2-160 0,1 4-32 0,0-1 0 0,1 3 0 15,1 0-704-15,1 0-128 0,1 3-48 0,-1 0 0 16,0 2-144-16,2-1 0 0,-1 2 0 0,1 3-176 31,-1-4-656-31,0 1-128 0,0 1-16 0,-1-1-16 0,0-2-576 16,0-2-112-16,-2 1-32 0,0-2 0 0,-2 2-320 0,-1-1-64 15,0-3-16-15,-1-1-8256 0</inkml:trace>
  <inkml:trace contextRef="#ctx0" brushRef="#br0" timeOffset="81138.03">31079 3988 26719 0,'-8'-6'1184'0,"2"3"240"0,1-1-1136 0,3 2-288 16,2 0 0-16,3 0 0 0,1 0 1568 0,-1-1 256 16,5-2 48-16,2-1 16 0,5-2-512 0,3-1-96 15,4 1-32-15,2-1 0 0,-1 2-768 0,2 1-160 16,1 0-16-16,-1 0-16 0,-1 0-288 0,0 2-144 0,-2-2 16 0,-1 2 0 31,-1-1-1744-31,-3 1-352 0</inkml:trace>
  <inkml:trace contextRef="#ctx0" brushRef="#br0" timeOffset="81517.64">31746 2749 23951 0,'2'-6'1056'0,"0"3"224"0,-2 3-1024 0,0 0-256 16,-2 3 0-16,1 0 0 0,-1 3 960 0,-1 1 144 0,0 5 32 0,-4 4 0 15,0 6-160-15,-2 7-16 0,-1 2-16 0,1 2 0 16,-3 4-368-16,2 2-80 0,1 5-16 0,-3 6 0 31,1 0-32-31,3 7-16 0,-1-4 0 0,3-1 0 0,1-1-176 0,2 0-16 0,2-2-16 0,2 2 0 16,3-1-224-16,0 4 0 0,1-2-144 16,0 3 144-16,0 0-1232 0,0-2-160 15,-2-1-16-15,1-2-16 0,0 0-1728 0,-3-6-352 0</inkml:trace>
  <inkml:trace contextRef="#ctx0" brushRef="#br0" timeOffset="82105.92">32158 3477 21183 0,'0'-1'1888'0,"0"-2"-1504"0,0 3-384 0,0-2 0 0,1 2 256 0,-1-1 0 15,1-2-16-15,2 0 0 0,-1-2 912 0,2 0 176 16,0-4 32-16,-1 0 16 0,1 2-560 0,0-3-112 0,-1 1-32 16,1-1 0-16,-1 1-192 0,-2-3-32 0,0 1-16 0,0 3 0 15,-2-2 64-15,-1 0 16 0,-1 1 0 0,-1 1 0 16,1 0 0-16,-3 4 16 16,-1 2 0-16,0-2 0 0,-2 4-288 0,1 1-64 0,-1 2-16 0,-1 1 0 15,-1 4-32-15,0-1 0 0,0 2 0 0,-2 1 0 16,0 3 32-16,0 0 0 0,1 0 0 0,1 1 0 15,1-1 48-15,3 0 16 0,-1 2 0 16,2-2 0-16,2 0 32 0,2 0 16 0,2-1 0 0,0 0 0 16,2 4-112-16,3-3-32 15,0 0 0-15,3 2 0 0,1 1-288 0,1-2-64 16,3 1-16-16,-1-2 0 0,2 0-1744 16,2-1-368-16,-1-2-64 0,-1 0-11920 0</inkml:trace>
  <inkml:trace contextRef="#ctx0" brushRef="#br0" timeOffset="82553.7">32421 3480 14735 0,'-5'-4'1312'0,"1"1"-1056"0,2 3-256 0,0 0 0 0,0 0 1280 0,2 0 192 16,-1 0 32-16,0 3 16 0,-2-3 272 0,0 1 64 15,-1 4 16-15,-2-1 0 0,0 0-944 0,-1-1-192 0,1 2-32 0,0 1-16 0,0 1-448 16,-2 0-96-16,2 2-16 0,0 0 0 16,0 1-128-16,0 3 0 0,0-3 0 0,1 2 0 0,2 0 0 0,1 1 0 15,0-1 0-15,2-2 0 16,3 0 0-16,1-4 0 0,1 3-144 15,1-4 144-15,1 0 0 0,3-2-128 0,0 0 128 0,2 1 0 16,1-4-432-16,-1-3 32 0,2 2 0 0,-1-2 0 16,1 0 160-16,-1-4 48 0,0 1 0 0,-1 0 0 0,-1 0 192 0,-2-4 240 15,0 1-48-15,-2 2-16 0,-1-2 224 0,-2-1 48 0,0 0 16 16,-4 2 0-16,0-2 176 0,-3-2 48 0,-1 2 0 16,-1 0 0-16,-1 1-384 0,-1-1-80 15,-1 0-16-15,0 4 0 0,-2-2-208 0,0 1 0 16,0 4 0-16,1-1 0 15,1-1-512-15,0 4-32 16,1 1-16-16,2-3 0 0,0 3-1296 0,1 3-256 0</inkml:trace>
  <inkml:trace contextRef="#ctx0" brushRef="#br0" timeOffset="83070.45">32642 3477 13823 0,'-1'3'1216'0,"0"-3"-960"16,1 2-256-16,0-1 0 0,1 2 1072 0,-1-3 160 15,0 4 48-15,0-1 0 0,0 6 288 0,0 0 64 0,0 0 16 16,0 1 0-16,0 3-624 0,0-3-128 0,0 2-32 0,0-2 0 15,0 2-256-15,0-2-48 0,1 2-16 0,-2-3 0 16,1 1 144-16,0 0 16 0,0-4 16 0,0 3 0 16,1-4 64-16,-1 0 16 0,0-2 0 0,2 1 0 15,-1-1-480-15,0-3-112 0,0 0-16 0,2 0 0 16,-2-4-192-16,2 1 0 0,-1 0 0 0,-1-2 0 16,2 0 0-16,-2-1 0 0,2-3 0 0,-1 3 0 15,0-4-192-15,0 0 192 0,0-2-192 0,-1-1 192 16,2 1 0-16,-2-4 0 0,2 1 0 0,0 1 0 15,1-2 0-15,0 0 176 0,1 4-48 0,1-1-128 0,0 5 128 0,-1 0-128 16,1 2 0-16,0 2 0 0,-1 2 0 0,1-2-272 16,-1 4 48-16,-1 0 16 0,1 2 208 0,1 0 0 15,-1 2 0-15,1 1 0 0,2-2 0 0,-1 4 0 16,1-1 0-16,-1 4 0 0,0-3 192 16,0 4-64-16,0-1 0 0,-1 2-128 15,-1 2 304-15,1 1-48 0,-1 1-16 0,0 0 0 0,0-1 16 0,0 2 16 0,0 2 0 16,0-1 0-16,1 1-272 0,0 1 0 15,2-2 0-15,-1-2 0 16,1 3-656-16,-1-6-144 0,1 2-32 0,-2-2 0 16,0-4-1920-16,-1-1-384 0,1 1-64 0</inkml:trace>
  <inkml:trace contextRef="#ctx0" brushRef="#br0" timeOffset="83367.5">33047 3264 27647 0,'-10'-6'1216'15,"4"3"256"-15,1 3-1168 0,1 0-304 0,3 0 0 0,1 0 0 0,0 0 1584 0,-1 3 256 0,-1 0 48 0,0 2 16 16,1 3-304-16,-2 1-48 0,2 2-16 0,1 4 0 0,1-3-912 0,0 2-192 15,2 2-48-15,1 1 0 0,-1-1-192 0,2 0-64 16,0 3 0-16,0-2 0 0,1 1-128 0,-1-1-144 16,1 2 144-16,-1-1-208 0,0-2-48 0,0 3-16 0,0-3 0 0,-1 2 0 31,0-4-1856-31,-1 2-368 0,0-1-80 0</inkml:trace>
  <inkml:trace contextRef="#ctx0" brushRef="#br0" timeOffset="83597.39">32895 3410 32255 0,'-8'-6'1424'0,"6"2"304"0,-1 2-1392 0,3 1-336 15,3-2 0-15,-2 3 0 0,2 0 576 0,2-3 32 0,4 0 16 0,4-1 0 0,3 2-192 0,0-2-48 16,1 2 0-16,-1 2 0 16,0 0-656-16,0 2-144 0,-1 2-32 0,-1-2 0 15,-1 5-1472-15,0-4-320 16</inkml:trace>
  <inkml:trace contextRef="#ctx0" brushRef="#br0" timeOffset="83961.82">33132 3540 11967 0,'0'0'1072'0,"0"0"-864"0,0 0-208 0,0 0 0 0,1 0 1152 16,1 0 192-16,0 0 48 0,1 0 0 0,0-1 208 15,2 1 32-15,3-3 16 0,-1 0 0 0,2 0-1216 0,-2-3-240 16,3 2-64-16,-3-2 0 0,2 3-128 0,-1-4 0 15,-1 1 0-15,-1 0 0 0,-1 1 0 0,-1 0 0 16,-2-1 0-16,1 1 0 0,-3 1 0 0,0-2-176 16,-2 2 48-16,0-2 0 15,-2 2-400-15,1 0-80 0,-2 2-16 0,-2-3 0 0,3 4 624 16,-4-1 288-16,1 0-32 0,-2 2 0 0,2 2 592 0,-1 0 112 16,0-1 32-16,-1 4 0 0,-1 1 160 0,3 1 16 0,0-1 16 15,2 1 0-15,2 2-192 0,0 1-32 0,1 0-16 0,2 2 0 16,1-2-512-16,0 2-112 0,3 1 0 0,0-1-16 15,1 4-304-15,1-4 0 0,1 2 0 0,-1-2 0 32,2 1-704-32,0-1-112 0,0-2-16 0,-1 0 0 15,2-1-1568-15,-2 1-320 0</inkml:trace>
  <inkml:trace contextRef="#ctx0" brushRef="#br0" timeOffset="84311.29">33487 3476 28559 0,'1'-3'2544'0,"1"1"-2032"0,-1 2-512 0,0 0 0 15,0-1 160-15,2 1-160 0,-1 0 160 0,1-3-160 16,2 3 1120-16,-2 0 128 0,1 0 32 0,-3 0 0 16,-1 4-896-16,-2 1-192 0,-4 1-16 0,-3 4-16 15,-1 0-160-15,-1 2 0 0,-3 2 0 0,-1 1 0 0,1 1-128 0,-1 0-64 16,0 2-16-16,3-2 0 31,-1 3-864-31,1-3-160 0,2 0-48 0</inkml:trace>
  <inkml:trace contextRef="#ctx0" brushRef="#br0" timeOffset="84543.15">33330 3518 27647 0,'-2'-4'1216'0,"0"2"256"0,2 1-1168 0,0 1-304 0,2 0 0 16,-1-3 0-16,1 3 1184 0,2 0 176 0,0 0 48 0,3 0 0 15,0 3-288-15,2-2-48 0,0 2-16 0,-1 4 0 16,0-1-848-16,-2 2-208 0,0 2 0 0,-1 3 0 31,0-1-128-31,-1 0-80 0,0 5-16 0,-1-5 0 0,0 4-1248 0,0-4-256 16,0 2-64-16</inkml:trace>
  <inkml:trace contextRef="#ctx0" brushRef="#br0" timeOffset="84910.33">33595 3344 23039 0,'-2'0'2048'0,"1"0"-1648"0,1 0-400 0,1 0 0 16,1 0 1024-16,-1 0 128 0,1 0 32 0,1 0 0 16,2 0 224-16,0 0 64 0,2 1 0 0,1 1 0 15,-1 2-1136-15,-1 2-208 0,2 0-128 0,-3 3 128 16,-1 3-128-16,-1 1 0 0,-1 0 0 16,0 6 0-16,-4-1 0 0,0 2 0 0,-1 5 0 0,0 1 0 15,-1-5-320-15,-1 2-64 0,-1 5-32 16,1-5 0-16,0 2-1312 0,0-3-256 0,1-1-48 0</inkml:trace>
  <inkml:trace contextRef="#ctx0" brushRef="#br0" timeOffset="85181.33">33431 3413 29487 0,'2'-3'1296'0,"-1"3"288"0,1-2-1264 0,1 1-320 0,1 1 0 0,-2 0 0 0,2-3 1088 0,1 2 176 16,3-2 16-16,5 0 16 15,3 0-544-15,2-3-112 0,1 0-32 16,1-1 0-1,-1 0-1088-15,1 2-224 0,1 2-32 0</inkml:trace>
  <inkml:trace contextRef="#ctx0" brushRef="#br0" timeOffset="85805.06">33403 2756 15663 0,'-5'-6'1392'0,"1"2"-1120"0,2 2-272 0,2 2 0 0,0 0 0 0,0 0 0 0,-1-1 0 0,-2-2 0 0,-1-3 1408 0,1 2 336 0,0 1 64 0,2 3 16 15,1-3-672-15,1 6-128 0,0 0-16 0,2 3-16 16,2 2-160-16,0 3-16 0,2 3-16 0,2 2 0 16,2 2-192-16,3 1-32 0,0-1-16 0,4 0 0 31,-1 0 144-31,2 1 48 0,0-1 0 0,2 2 0 0,-2-1-352 16,0 3-64-16,0 0-16 0,0 3 0 0,1 5-80 0,1 3-32 0,0 2 0 31,0 0 0-31,-1 2 64 0,-3 2 16 0,-1-1 0 0,-5-1 0 15,-1-1-64-15,-4-4-16 0,0-1 0 0,-2 0 0 0,0-5-16 0,-1 5-16 16,0 1 0-16,-1 5 0 0,1-2-16 0,-2 1 0 16,2-2 0-16,-1-3 0 0,-1-1-160 0,2-2 0 15,2 1 0-15,-2-2 128 0,0-1-128 0,1-4 0 16,4 1 0-16,-2-2 0 0,1-4 0 0,-1 1 0 16,1 3 0-16,1 2 0 0,-5-1 0 15,-1-16 0-15,-2-6 0 0,0 0 0 16,0 87-592-16,-5-65 0 0,-3 0 0 15,-3 0 0-15,-5-1-432 0,-5-4-64 0,-4 1-32 0,-3-6 0 16,-2 0-880-16,-3-1-176 0,-1-4-48 0</inkml:trace>
  <inkml:trace contextRef="#ctx0" brushRef="#br0" timeOffset="99889.19">24163 6208 23039 0,'-3'-3'2048'0,"0"2"-1648"0,3 1-400 16,0 0 0-16,0 0 608 0,0-1 32 0,-1-1 16 0,0 0 0 15,0 1 544-15,-2-2 96 0,3 1 32 0,-1 0 0 16,2 2-576-16,-1-2-112 0,1 4-32 0,2-2 0 16,-2 2 0-16,0 0 0 0,2 2 0 0,-1 1 0 15,-1 2-32-15,2 2-16 0,-1-2 0 0,0 3 0 0,1 1 144 0,0 2 48 16,1 0 0-16,0 1 0 0,3 3-320 0,-1-3-64 15,2 2-16-15,1 0 0 16,0 1-128-16,1-1-32 0,1 0 0 0,-1-2 0 16,1 1-192-16,1 1 144 0,2-2-144 0,-2 0 128 0,2-1-128 0,-2-3 0 15,2 0 0-15,-4-2 0 0,-2 0 0 0,0 0-144 16,0 0 144-16,0 0-208 16,-1-1-576-16,-1 1-112 0,-1-3-32 0,-1 4 0 15,0-5-1536-15,-2 2-304 0</inkml:trace>
  <inkml:trace contextRef="#ctx0" brushRef="#br0" timeOffset="100280.83">24579 6195 5759 0,'-1'-4'128'0,"-1"0"16"0,1 2 16 0,1 0 0 0,0 2-160 0,0-3 0 0,0 3 0 0,1-1 0 0,1-3-128 15,0 2-64-15,-1-4-16 0,3 0 0 0,-1 2 208 0,0-2 0 16,0-1 0-16,-1 4 0 0,1-2 944 0,-1 1 272 16,-1 0 64-16,1 2 16 0,-1-1 1008 0,0 2 192 15,0 1 32-15,-2 0 16 0,1 1-272 0,-1 2-48 16,-2 3-16-1,1 0 0-15,-2 2-608 0,1 3-128 0,-4 2-32 0,1 4 0 16,-1 1-496-16,-1 3-112 0,1 1 0 16,-2 1-16-16,1-1-368 0,-1 1-80 0,-1 1-16 0,0-2 0 0,0-2-176 0,0 2-48 15,-2 0 0-15,-3 3 0 0,2 0-128 0,-4 1 0 0,3 0 0 16,-4 1 0 0,0 3 0-16,0 1 0 0,1-3 0 0,0 1-176 0,1-1-144 0,2 0-16 0,1 1-16 15,0-4 0 1,3 1-400-16,2-4-80 15,1-2 0-15,3-3-16 0,0-4-1328 0,3 0-272 0</inkml:trace>
  <inkml:trace contextRef="#ctx0" brushRef="#br0" timeOffset="100876.28">24245 6078 13823 0,'-6'-6'608'0,"2"1"128"0,2 3-592 15,-1-1-144-15,3 3 0 0,0-3 0 0,0 3 640 0,0-4 112 0,1 2 16 0,-1-4 0 0,2 2 272 0,0-5 64 0,-1 3 16 0,2-1 0 16,-1 1-112-16,2 1-32 0,-1 0 0 0,0-1 0 31,1-1 208-31,1 1 32 0,0 0 16 0,1 0 0 16,0 0 80-16,2-3 16 0,-1 2 0 0,2 0 0 0,1-3-416 16,-1 2-80-16,3-2 0 0,-1 0-16 0,0-2-272 0,-1 2-48 15,1-1-16-15,0 0 0 0,-1-1-288 0,0 3-64 16,0-1-128-16,-2 0 192 0,0-1-192 0,-1 1 0 15,-1 2 0-15,1 0 0 0,-1 1 0 0,-1 4 144 16,-2-1-144-16,1-1 128 0,-1 4-128 0,0 1 0 16,0 1 0-16,-2 2 0 0,1-1 0 0,0 4 0 15,-1-2 0-15,0-2 0 0,0 6 0 16,2-4 0-16,-1 2 0 0,1-1 0 16,-1-2 0-16,1 4 0 0,-1-4 0 0,1 1 0 15,-1 1 0-15,-1-1 0 0,2-2 0 0,-2 2 0 0,2 0 0 0,-2 2 192 16,0-3-192-16,0 4 192 0,1-2-64 0,-1 2 0 15,0 2 0-15,2-3 0 0,-1 4-128 0,0-3 0 0,1 2 0 16,-1-1 128-16,1 2-128 0,1-4 0 0,-1 2 0 16,1-3 0-16,1 0 0 15,0 0 0-15,0-2 0 0,0 0 0 0,0-3 0 16,1 0 0-16,0 0 0 0,0-3 0 0,2 1-304 16,-2 1 16-16,1-4 0 0,-1 4-16960 0</inkml:trace>
  <inkml:trace contextRef="#ctx0" brushRef="#br0" timeOffset="101344.01">24998 6138 23951 0,'-2'0'2128'0,"0"3"-1696"16,2-3-432-16,2 0 0 0,-1 1 1264 0,1-1 160 0,1 2 48 0,2-2 0 15,1 2 64-15,4-1 32 0,3-1 0 0,4 0 0 16,-1-1-976-16,2-1-192 0,1 0-32 0,-1-2-16 15,2 1-352-15,-1 0-320 0,-2-3 64 0,0 2 16 0,-2-1 16 0,0 0 0 16,0 3 0-16,-2-2 0 0,0 2-80 0,-3 2-16 16,-1-3 0-16,1 3 0 15,-1 0-896-15,1 3-176 0,-1 0-32 0,-1 0-7600 0,0 3-1504 16</inkml:trace>
  <inkml:trace contextRef="#ctx0" brushRef="#br0" timeOffset="101646.47">25015 6327 26719 0,'-12'-2'2368'0,"5"2"-1888"0,0 0-480 0,4 0 0 0,2 0 1712 0,-1 0 240 16,2 0 48-16,0 0 16 0,0 2-800 0,0-2-144 16,3 2-48-16,2 0 0 0,2-2-384 0,-7 0-96 15,20-4-16-15,-8 4 0 0,3-2-528 0,1 0-192 0,0 0 0 16,2 0 0 0,0-1-320-16,-1 2-48 0,2-1-16 0,0 0 0 15,0 0-400-15,1-2-96 0,0 2-16 0,0-1 0 16,1 2-1024-16,-2-5-224 0</inkml:trace>
  <inkml:trace contextRef="#ctx0" brushRef="#br0" timeOffset="102251.61">25912 6025 1839 0,'-5'-4'160'0,"1"-1"-160"16,1 1 0-16,0 2 0 0,2 0 3216 0,0 2 624 16,-1 0 112-16,1 0 16 0,-3-2-2512 0,-1 1-512 0,-1-2-112 0,0 3 0 15,-1-2-352-15,-1 2-64 16,0 0-16-16,0 0 0 0,0 2 144 15,-2-2 32-15,0 3 0 0,-1 0 0 0,0 1 736 0,-2-1 160 16,0 0 16-16,-1 0 16 0,2 3-384 0,-1-2-80 16,1-2-16-16,-1 3 0 0,1 0-720 0,2-1-160 0,2-2-16 0,0 2-128 15,3-2 0-15,3 2 0 0,-1-1 0 0,2-3 0 16,2 3 0-16,2-3 0 0,0 4 0 0,2-4 0 0,2 3-256 0,0 0 0 16,2 0 0-16,-1 0 0 15,2 1 256-15,0 1 0 0,2-1 0 0,0-1 0 16,0 1 0-16,0 1 0 0,1-1 0 0,-1-2 160 0,2 2 32 0,-2 0 16 15,-1-1 0-15,0 2 0 0,0-1 96 16,-1-1 16-16,0 3 0 0,-1-1 0 16,-2 1-64-16,2 0-16 0,-2 3 0 0,0-3 0 15,-1 1-240-15,-1 2 0 0,-2 0 0 0,0-3 0 16,-1 4 0-16,-2-3 0 0,0 2 0 0,0-2 0 0,-1 2 0 0,0 0 0 16,-2-2 144-16,1 2-144 0,-1-3 192 15,1 0-32-15,-1 0-16 16,0 2 0-16,-1-2 48 0,-1 0 16 15,0 0 0-15,-1 0 0 0,1 0 288 0,-1 1 48 16,-2-4 16-16,0 4 0 0,-1-1-176 0,-1-3-16 16,0 4-16-16,-1-1 0 0,0 0-208 0,0-2-144 0,0 2 192 0,0-2-192 0,0 1 0 15,-1-2 0-15,3 0 0 0,0-3 0 16,0 0-352-16,2 0-128 0,1 0-32 0,1 0 0 16,1-3-944-16,0 3-192 0,3-2-32 0,1 1-8320 15,0 1-1664-15</inkml:trace>
  <inkml:trace contextRef="#ctx0" brushRef="#br0" timeOffset="102900.69">26215 6173 2751 0,'-1'-4'256'0,"-1"4"-256"16,2-2 0-16,0 2 0 0,-1 0 432 0,1-3 32 0,-1 2 16 0,0-4 0 0,-2 1 768 0,0-3 160 15,-2 2 16-15,0-1 16 0,0 2 608 0,-1 0 112 16,-2 2 16-16,1 2 16 0,-2 0 224 15,0 0 32-15,-1 2 16 0,-1 2 0 0,0 2-976 0,-1 0-192 16,-1 2-32-16,1 3-16 0,0-1-832 0,1 0-160 0,-1 2-48 0,3 1 0 16,0 0 112-16,0 2 32 15,3 1 0-15,1-2 0 0,1 1-96 0,2 1 0 16,2-2-16-16,2 0 0 0,2-2-240 0,0 2 0 16,2-2 0-16,1 1 0 15,2-3-672-15,0 1-80 0,1-1-16 0,1-4 0 0,0 1-336 16,1-2-80-16,1-4-16 0,0-2 0 0,0 1 1440 0,0-5 272 0,1 2 64 0,-1-4 16 15,2-3 256-15,0 1 48 0,-1-4 16 0,-2 1 0 0,0-1-96 16,0 0-32-16,-4-2 0 0,0 1 0 0,-2-3-416 16,-1 0-96-16,-3-1-16 0,-2 1 0 15,-1 1-32-15,-1-1-16 0,-3-1 0 0,-2 4 0 16,1 1-80-16,-2 0-128 0,-2 3 176 0,-1-3-176 0,-1 4 0 0,1 0 0 16,-1 3-160-16,0-1 160 0,-2 1-320 15,2 3 48-15,2 0 16 0,-1 2 0 16,2 1-384-16,1 1-64 0,4 2 0 0,-1-1-9408 15,2 2-1856-15</inkml:trace>
  <inkml:trace contextRef="#ctx0" brushRef="#br0" timeOffset="103334.8">26737 5872 28559 0,'-3'-9'1264'0,"1"0"272"0,1 3-1232 0,1 0-304 0,0 2 0 0,1 0 0 0,0-1 1024 0,0-2 160 0,0-9 32 0,2-5 0 0,1-4-320 0,-1-1-48 15,0 1-16-15,1 2 0 0,-2 4-832 0,0 1 0 16,1 2-176-16,-2 1 32 15,0 4-256-15,-1-2-48 0,0 5-16 0,-1 1 0 0,-1 4 272 0,-3 0 192 16,0 6-208-16,-3-1 80 16,0 4 384-16,-2 4 64 0,0 0 32 0,-1 4 0 0,-2 4 288 0,0 3 48 15,-2 2 16-15,1 2 0 0,1 1-128 16,-1 2-32-16,1 0 0 0,0 1 0 16,2-1-224-16,0 0-64 0,2 1 0 0,2 1 0 0,1-2-256 0,1-1 0 0,1-1 0 15,3-1 0-15,1 3 0 0,0 1 0 16,0-4 0-16,-1 0 0 0,1-2 0 0,0-1-144 0,0-3 16 15,-2-3 0 1,1 0-592-16,-1-1-112 0,0-2-32 0,2-4 0 16,-1 1-736-16,1-4-128 0,0-2-48 0,0-2-12656 0</inkml:trace>
  <inkml:trace contextRef="#ctx0" brushRef="#br0" timeOffset="103544.55">26362 6059 37775 0,'-2'-2'3360'0,"0"0"-2688"15,2 2-544-15,3 0-128 0,-1 0 608 0,2 0 96 0,1 0 0 0,2-2 16 16,4-2-208-16,4-2-64 0,3 1 0 16,0 0 0-16,3 3-176 0,-1-4-32 0,0 2-16 0,1-1 0 0,-1 1-224 0,1 0 0 15,1 2 0-15,-1-2 0 16,0 4-464-16,-1-2-144 15,-2 1-32-15,0 1-11648 0,-1-3-2352 0</inkml:trace>
  <inkml:trace contextRef="#ctx0" brushRef="#br0" timeOffset="103799.38">27038 5791 42383 0,'-11'2'1872'0,"3"2"400"0,-1 2-1824 0,3 0-448 0,1 1 0 0,2-1 0 16,0 0-576-16,-4 4-192 0,-1 8-64 0,-5 6 0 0,1 4 1024 0,0 3 192 16,1 0 32-16,1-2 16 0,2-1-304 0,3-5-128 15,2 0 0-15,0-2 128 0,2 1-128 0,1-6-256 16,1 3 64-16,0-3 16 15,2-3-1808-15,1 0-352 0,-2-2-80 0,2-1-13136 0</inkml:trace>
  <inkml:trace contextRef="#ctx0" brushRef="#br0" timeOffset="103979.9">26752 6018 40543 0,'-3'0'1792'0,"2"-2"384"0,1 2-1744 0,2 0-432 0,2 0 0 16,1-1 0-16,2 1 304 0,3-3-32 0,6 1 0 0,8-2 0 0,6 3-272 0,3-4 128 15,0 4-128-15,1-2 0 16,-3 1-368-16,-2 0-176 0,0 2-32 0,-2 0-11424 16,-1 0-2272-16</inkml:trace>
  <inkml:trace contextRef="#ctx0" brushRef="#br0" timeOffset="104550.8">27204 6053 19343 0,'0'2'1728'0,"0"-2"-1392"0,1 2-336 15,1 0 0-15,-1-2 1184 0,-1 3 160 0,1 2 48 0,0 1 0 16,3 2 288-16,-3 5 64 0,0-1 16 0,1 2 0 16,-1 1-944-16,-2-3-192 0,1 4-48 15,-2-4 0-15,0 2-384 0,1 0-64 16,0-3-128-16,1 1 176 0,-2-2-176 0,2-4 0 0,0 0 0 0,0-2 128 15,0-1 288-15,2-2 48 0,-1-2 16 16,1-2 0-16,1-1 160 0,0-2 16 0,2-4 16 0,0 2 0 16,0-2-48-16,1-3-16 0,1 1 0 0,0-2 0 15,2 2-208-15,-2-5-32 0,3-1-16 0,0 2 0 16,0-2-192-16,2-1-32 0,1 3-128 0,-1 1 192 16,-1 4-192-16,1 3 0 0,0-1 0 0,-3 5 0 0,1 0 144 0,-1 2-144 31,0 2 128-31,-1 0-128 0,1 2 144 0,0 2-144 0,-2-1 160 0,-1 0-160 15,2 0 0-15,-2-2 128 16,0 4-128-16,-1-4 0 0,-1 2 0 0,1-1 0 0,-2 2 0 0,1-4 0 0,0 1 0 0,-2 2 0 16,1-3 0-16,-1 2 0 0,-1-2 0 0,1 0 0 15,0 0 0-15,-1 0 0 0,1-2 0 0,-1 2 0 16,0-4 0-16,2 1 0 16,0 0 0-16,1-3 0 0,1 2 0 0,0-2 0 0,0-1 0 0,2-1 0 15,1 2 0 1,-1-2 0-16,0 3 0 0,2 0 0 0,0 3 0 0,1-2 0 15,1 2 0-15,0-1 0 0,1 2 0 0,2 1 0 0,-1 1 0 0,1 2 144 0,0-1 16 0,-1 4 0 16,0-2 0-16,-1 2 0 16,-1 0 0-16,0 2 0 0,-1 0 0 0,1 2 0 0,-1-1 0 0,0 1 0 15,0 2-32 1,0-2 0-16,0 3 0 0,0-1 0 16,-2-2-128-16,0 2 0 0,-1 1 144 0,1 0-144 0,-2-1 0 15,-1-2 0-15,-2 3 0 0,1-3 0 0,-1 2 0 0,-2-3-128 16,0 1 128-16,0-1-192 0,-1-2-160 0,0 0-32 15,2 2-16-15,-2-3 0 0,1-2-368 0,0-2-80 0,0 1-16 0,-1 0-17040 0</inkml:trace>
  <inkml:trace contextRef="#ctx0" brushRef="#br0" timeOffset="105076.35">28249 6069 14735 0,'-6'-4'1312'0,"0"1"-1056"0,1 0-256 0,0 3 0 0,2 0 4112 0,2 0 768 0,-1 0 160 0,-5 0 16 16,-1-2-3008-16,-5 0-592 0,-1 2-128 0,-4 0-32 15,0 0-720-15,-2 2-128 0,0 0-48 0,0 1 0 16,1 2-544-16,-4 1-112 0,1 2-32 0,0 1 0 15,-2 5 128-15,2-1 32 0,1 5 0 0,2 1 0 16,2 0 128-16,2-1 0 0,4 0 0 0,3-1 128 0,3 0 128 16,2-2 16-16,4-1 16 0,2-2 0 0,2-3-160 0,2-2-128 15,2-2 192-15,-1-1-192 16,5-4 0-16,-1-3 0 0,2 2 0 0,1-5 0 16,-1 0 0-16,4 0-304 0,-1-4 48 0,-1 1 0 15,-1-1-240-15,1-2-32 0,-1 2-16 16,-1-2 0-16,-1-1 192 0,-2 0 32 0,0 0 16 0,-1 1 0 0,-1-3 144 0,-2 1 32 15,-2 2 0-15,0 0 0 0,-2 2 128 0,-2 0 0 16,-1 1 160-16,-1 2-160 0,-1 1 704 0,0 3 32 16,-2 0 16-16,2 0 0 0,-2 3-80 0,2 0-16 15,0 0 0-15,1 3 0 0,0 0-304 0,1 3-64 0,1 1-16 16,2-1 0-16,2 4-144 0,0-2-128 16,1 2 192-16,2 0-192 0,2 2 192 0,0 1-64 15,1-3 0-15,2 2-128 0,-1 0 128 0,2 1-128 0,0 0 0 0,1 0 0 16,0 3 0-16,0-4 0 0,0 4 0 0,-3-1 0 15,1 2 0-15,-4-2-176 0,0 1 32 0,-4-3 0 16,0-3-784-16,-3-2-160 0,1 0-16 16,-2-2-16-16,0-2-672 15,1 1-144-15</inkml:trace>
  <inkml:trace contextRef="#ctx0" brushRef="#br0" timeOffset="105408.17">28845 5923 36863 0,'-6'4'3264'0,"-2"2"-2608"0,3-2-528 0,2 1-128 16,0-2 592-16,0 4 96 16,-6 2 16-16,-5 8 0 0,-2 4-256 0,-4 5-32 15,-1 2-16-15,0-3 0 0,2 1-400 0,0-4 0 16,2 0 0-16,-1-1 0 0,2-3-608 0,0-2-96 0,1-2-32 0,3 0 0 31,0-3-704-31,1-1-144 0,1-4-16 0,0-2-13712 0</inkml:trace>
  <inkml:trace contextRef="#ctx0" brushRef="#br0" timeOffset="105598.26">28426 6038 40543 0,'2'5'1792'0,"0"-1"384"0,2-1-1744 0,0 2-432 0,0-3 0 0,1 0 0 0,0 1 640 0,3 2 32 0,5 3 16 16,5 5 0-16,5-1 16 0,4 4 0 15,0 0 0-15,-1-2 0 16,1 1-544-16,-2-1-160 0,-2 2 0 0,1-2 0 0,-3 1-256 31,-2-3-144-31,-1 2-48 0,-3-1 0 0,-2 2-704 0,-3-1-128 0,-2 1-48 0,-3 1-16928 16</inkml:trace>
  <inkml:trace contextRef="#ctx0" brushRef="#br0" timeOffset="106007.92">29599 5405 28559 0,'0'-6'2544'0,"-1"3"-2032"0,1 2-512 0,0 1 0 15,0 0 1056-15,0 0 112 0,-1 0 32 0,0-4 0 16,-2 2 320-16,-2 2 64 0,-1 0 16 0,-4 6 0 16,-1 2-976-16,-4 6-192 0,-2 2-48 0,-4 9 0 15,0 1-176-15,-3 5-32 0,0 7-16 0,-2 3 0 0,-2 4 128 0,2 5 32 16,0 4 0-16,1 0 0 0,1 0-144 15,1 0-32-15,1-1 0 0,3-3 0 16,1-1-144-16,4 0 0 0,1-7 0 0,6-1 128 0,3-4 0 16,4 1-128-16,5-2 192 0,5 1-64 15,2 4 144-15,3-5 32 0,4-3 0 0,2-3 0 0,2-3-304 0,2-4 0 16,0-7 0-16,2-3 0 0,4-2-352 0,5-3-32 16,3-2 0-16,6-4-18688 0</inkml:trace>
  <inkml:trace contextRef="#ctx0" brushRef="#br0" timeOffset="107616.55">30006 5819 7359 0,'-5'-6'656'0,"1"2"-528"0,2 2-128 0,0 1 0 0,0 1 2288 0,1 0 416 16,0-3 96-16,-2 3 16 0,0-2-1936 0,-2 0-384 0,0 0-80 0,-3 0-16 15,2 0 112 1,0 0 0-16,0 2 16 0,-2 0 0 0,2 0-80 0,0 0 0 16,1 0-16-16,-1 0 0 0,0 0 512 0,1 2 96 0,1-2 32 0,-1 0 0 15,3 2 576-15,-1 0 112 16,2-2 32-16,1 0 0 0,1 0-176 0,2 2-16 0,0-2-16 0,4 0 0 16,-1 0-736-16,1-2-144 0,2 2-16 0,1-2-16 15,1 0-368-15,0 0-80 0,3-1-16 0,0 2 0 0,0 1-208 0,1-2 176 16,0 2-176-16,-2 0 160 0,1 0-160 0,-1 0 0 15,1 0 0-15,-2 2 0 0,1-2 0 0,-2 0 0 16,0 0 0 0,0 0 0-16,-1 1 0 0,-1 2 0 15,-2-3 0-15,1 0 0 0,-1 2-192 0,-1-2 0 16,-1 2-16-16,-1 0 0 0,-2 0-80 0,0 0-16 0,-2 0 0 16,-3 1 0-16,1 0-64 0,-3 1-16 0,-2 2 0 15,-1-2 0-15,-2 2 224 0,-2 3 160 0,-1-3-208 0,-2 4 80 16,0-1 128-16,-1-2-192 0,0 3 192 0,-3 1-192 15,0 3-128-15,-1-2-48 0,-1 4 0 0,-1-1 0 32,0 1-560-32,-1 1-112 0,0 4-32 0,-2-2 0 15,2 1-224-15,0-4-48 0,4 0-16 0,-1-1 0 0,3-3 1056 0,2-2 304 16,1 0 0-16,3-2-128 0,2 2 1600 0,1-4 320 16,0 1 64-16,3-1 0 0,2-2-608 0,0-2-128 0,4 2-32 0,1-2 0 0,1-1-448 15,2 2-112-15,3-3-16 0,0-3 0 0,3 2-224 0,2-1-48 16,0-1-16-16,4 2 0 0,-3-1-224 0,4-1 176 15,0 2-176-15,3 1 160 0,0-3-160 16,3 6 192-16,0-3-192 0,2 0 192 0,-1 0-192 16,0 0 0-16,-2 0 0 0,0 0 0 15,-2 1-352-15,-3-1-48 0,1 3-16 0,-3-3 0 16,-1 0-1392-16,-2 0-288 0,0 2-48 0,-3-2-16 16,-2 0-976-16,-2 0-208 0</inkml:trace>
  <inkml:trace contextRef="#ctx0" brushRef="#br0" timeOffset="108376.37">29944 5543 21183 0,'3'-2'944'0,"-2"-2"192"0,0 2-912 16,1 2-224-16,-1 0 0 0,-1 0 0 0,0 0 960 0,1 0 128 0,0 0 48 0,0-3 0 0,1 3 848 0,-2 0 160 15,0 0 32-15,0 0 16 0,0 0-576 0,0 0-112 0,0 0-32 16,0 0 0-16,0 0-720 0,22-1-160 16,-17 1-16-16,1 0-16 0,0 0-320 0,2 0-64 0,0 0-16 15,0 0 0-15,-1 0-16 0,1 0 0 0,0 0 0 0,0 0 0 16,0 1-144-16,2 2 128 0,1-3-128 0,0 0 128 15,2 0-128-15,-2 2 0 16,3-2 0-16,-1 0 128 0,0 0-128 0,-1 0 0 0,2 0 0 16,-2 0 0-16,0 0 0 15,-1-2 0-15,0 2 0 0,-1 0 0 0,0-3 0 0,-1 2 0 0,0 1 0 16,-2 0 0-16,0-2 0 0,0 0 0 0,0 2 128 0,-2-2-128 0,1 2 0 0,-1 0 0 16,0 0 0-16,0-3 0 15,0 3 0-15,-1 0 0 0,-1-1 0 0,0 1 0 16,-1 0 0-16,1 0 0 0,-1 0 0 0,-1 0 0 15,-1 0 0-15,0 0 128 0,0-2-128 0,-1 2 192 0,0 0 16 16,-3 0 16-16,1 0 0 0,3 0 0 16,0 0-48-16,0 0-16 0,-23 0 0 0,16 0 0 0,-2 0-160 0,2 0 0 15,-2-3 0-15,1 3 0 0,0-1 0 0,-1 1 0 0,2-2 128 16,-2-2-128-16,2 1 0 0,-2 0 0 16,2-1 0-16,-2-2 0 0,2 3 0 0,-1-3 0 15,0 0 0-15,0 2 0 16,0-2 0-16,-1 2 0 0,0-1 0 0,-1 2 0 15,2-1 144-15,-1 0-144 0,0 2 160 0,1 2-160 0,-1-3 0 16,1 3 0-16,-1 0 0 0,0 3 0 0,3-3 0 0,0 0 0 16,1 1 0-16,1-1 0 0,2 1 0 0,2-1 0 15,0-1-208-15,2 0 64 16,2 1-320-16,1-3-64 0,2 2-16 0,2-4 0 0,1 4-608 16,2-2-128-16,3 0-32 0,0 0-15936 0</inkml:trace>
  <inkml:trace contextRef="#ctx0" brushRef="#br0" timeOffset="109157.23">30362 5169 911 0,'-5'-4'0'0,"0"3"0"0,2-2 0 0,0 3 0 0,1 0 1424 0,0 3 208 0,1-3 32 0,-2 0 16 15,-2 4-256-15,-2-3-48 0,0 1-16 0,0 1 0 0,-1-2 496 0,3 1 112 0,3 1 16 0,1 1 0 0,1-2 128 16,2 2 48-16,2-2 0 0,1 2 0 0,2 0-48 0,2 2-16 0,1 0 0 0,1 0 0 15,1 0-496-15,2 1-112 0,2-1-16 16,0 4 0-16,0 0-816 0,1-2-160 16,1 2-48-16,-1 3 0 0,0-1-112 15,-1 1-16-15,0 2-16 0,0 1 0 0,-1 2-144 16,-1 3-32-16,1 1 0 0,-2 3 0 0,1 1-128 0,-2 0 0 16,1 2 0-16,-2 3-176 0,0-3 176 0,-2 3 0 0,-1-2 0 0,0-1 0 15,-1 1 0-15,-1-3 0 0,-1 2 0 0,0 1 128 0,0-1 0 16,-1 0 0-16,-2-2 0 0,1 2 0 15,-2 0 0-15,-1-2 0 0,0 0 0 0,-1 2 0 0,-2 3 64 0,0-2 32 16,-2 2 0-16,-2-3 0 0,1 4-224 0,-1-3 0 16,-1 2 0-16,-2 1 0 0,1-3 0 15,-3 1 0-15,3 0 0 0,-4-2 0 16,1-3 0-16,-1-3 0 0,4 1 0 16,-4-5 0-16,3 1 0 0,0-3 0 0,1-3 128 0,-1 0-128 15,1-1-208-15,-1-5-144 0,1 0-32 0,1-2 0 16,0-2-304-16,2 0-64 0,0-3-16 0,1-3-17680 0</inkml:trace>
  <inkml:trace contextRef="#ctx0" brushRef="#br0" timeOffset="116102.87">29095 827 15311 0,'4'-4'320'0,"-3"2"80"0,0-1 16 0,0 2 32 0,0 1-448 0,1 0 0 15,0 0 0-15,1 0 0 0,2-2 1424 0,1 2 192 0,0-3 48 0,3 3 0 16,-2 3-32-16,-1-3 0 0,2 2 0 0,-3 2 0 0,0 2-496 0,-2-2-112 16,1 4 0-16,-2 0-16 0,0 2-176 0,-1 1-16 15,0-1-16-15,-1 3 0 0,0 3-80 0,0 3-16 16,-1 0 0-16,0 3 0 0,-2 3-192 0,-1 5-32 15,1 9-16-15,-2-3 0 0,0 4-48 0,-1 1-16 16,0 0 0-16,-1-3 0 0,1 0-256 16,0-3-144-16,-1 0 160 0,0-4-160 0,2-3 0 0,0 1 0 15,2-3 0-15,-1 2 0 16,0-3-416-16,-1-2-176 0,2 1-48 0,-1-1-10704 0,0-2-2160 0</inkml:trace>
  <inkml:trace contextRef="#ctx0" brushRef="#br0" timeOffset="116618.99">29409 1304 23951 0,'-4'-6'2128'0,"2"3"-1696"0,-1 0-432 0,1 3 0 0,1 0 1248 0,-1 0 160 15,1 0 48-15,0 3 0 0,-3-2 80 16,-2 4 0-16,-1 2 16 0,-2 2 0 0,0 2-880 0,-1 4-176 16,0 0-48-16,1 2 0 0,-1 1-448 0,1 2 0 15,2 4 0-15,0-2 0 0,1 2 0 0,2 0 0 16,1-1 0-16,0 1 0 0,3-4-128 0,0 1 128 0,3-1-192 0,0-4 192 31,4-1-656-31,-1-3-32 0,4-1 0 0,0-2 0 16,1 0-32-16,1-6-16 0,2-2 0 0,1-1 0 0,1-1 416 15,0-2 96-15,2-4 16 0,2-4 0 0,2 1 336 0,-1-2 64 16,2-2 0-16,-2 2 16 0,1-4 112 0,0-3 32 0,-1 3 0 0,-1-3 0 0,-2 0 160 16,0 0 48-16,-5 1 0 0,-1-1 0 0,-4 3 16 0,-2-1 0 15,-2 2 0-15,-3-1 0 16,-3 1-48-16,-2 2 0 0,-2 0 0 0,-3 1 0 15,-2 2-528-15,-4 1 0 16,-2 3 0-16,-3 2 0 16,-2 2-464-16,-3 2-208 0,-1 1-32 0,-1 3-16 15,1 0-32-15,1 2 0 0,1 2 0 0,0-1 0 16,3 0 528-16,1 2 224 0,4-2-192 0,3 2 192 0,2-3-336 0,3-2 48 0,3 2 16 0,1-4-9152 16,4 2-1840-16</inkml:trace>
  <inkml:trace contextRef="#ctx0" brushRef="#br0" timeOffset="117351.46">30022 1418 20271 0,'-6'0'1792'0,"1"0"-1424"16,3 0-368-16,0-2 0 0,2 2 0 0,-1 0 0 16,-1-2 0-16,-3 0 0 0,-1 0 1200 0,-3-2 208 0,1 0 64 0,0 2 0 0,2-2-928 0,-1-1-176 31,1 1-48-31,0 1 0 0,0 0 240 0,0 2 32 15,-2 1 16-15,2-3 0 0,-1 6 80 0,-1-3 16 16,0 4 0-16,-1-2 0 0,-1 3-208 0,-1 1-48 16,0 0 0-16,-2 3 0 0,1 1 0 0,-2 0-16 0,2 1 0 0,0 3 0 15,1-2-64-15,2 0-16 0,0 1 0 0,2 0 0 16,2 0-48-16,1-1-16 0,3 0 0 0,2-2 0 16,2 0-288-16,0-1-192 0,4-2 16 0,1-1 16 31,1-3-608-31,2 1-128 0,1-4-32 0,1 0 0 0,-2-3-240 15,1 2-48-15,1-2-16 0,-1 0 0 0,-1-1 576 16,0 1 112-16,-1 0 32 0,0-3 0 0,-1 1 640 0,-1 1 128 0,1-3 16 0,-2 0 16 16,1 1 784-16,-1 0 144 0,-1-4 48 0,1 4 0 0,-2-3-448 15,1-1-96-15,-1 0-16 0,-2 2 0 0,2-2-528 16,-2 0-176-16,1 1 0 0,-3 1 0 0,0 0 0 0,-1 2-304 16,-1 2 48-16,0 2 0 15,-1-1-304-15,0 2-48 0,-2 1-16 0,2 0 0 16,-2 1 624-16,-1 2 0 0,1-1 0 0,2 2 192 15,-2 0 128-15,0 1 16 0,1 1 16 0,0 1 0 0,0 2-192 0,0 1-32 16,2 0-128-16,0 2 192 0,-1 1-192 0,2 0 0 16,0 2 0-16,0 1 0 0,0 0 128 0,2 3-128 15,-1 0 0-15,0 2 144 0,0-1 176 0,1 3 48 16,-2-1 0-16,0-1 0 0,0 1 32 0,-3-2 16 16,1 1 0-16,-2 1 0 0,1-2-128 0,-2 0-32 15,-1 1 0-15,0-3 0 0,0 0-64 0,0 0-32 16,0 1 0-16,-2-3 0 0,1 0-160 0,-1-1 0 0,1 1 0 0,-1-4 0 15,1 0 0-15,-2-2 0 16,-1 3 0-16,-1-1 0 0,-2-1-320 16,-1 0-112-16,1-3-16 0,-4 0 0 0,1 0-256 15,-2-3-48-15,1 1-16 0,-2-5 0 0,2 2-672 0,-2-3-144 16,2-4-16-16,-2-2-11872 0</inkml:trace>
  <inkml:trace contextRef="#ctx0" brushRef="#br0" timeOffset="117638.51">30312 1380 27647 0,'-3'4'2448'0,"1"-3"-1952"0,0 1-496 0,2 1 0 0,0 0 656 16,-1 0 48-16,0 3 0 0,0 2 0 0,-3 4 1136 0,2 3 224 0,-2 1 48 0,1 1 16 0,0 2-1168 0,0-1-256 16,1 2-32-16,-1 1-16 0,1 1-432 0,-1 1-96 0,1-1 0 0,-1-1-128 15,2 1 0-15,0-2 0 16,1-2 0-16,1-1 0 16,-1-1-368-16,3-7-128 0,0 0-16 0,1-3-16 15,1-2-1008-15,0-4-208 0,1 0-48 0,1-4-8576 0,0-4-1728 0</inkml:trace>
  <inkml:trace contextRef="#ctx0" brushRef="#br0" timeOffset="117839.66">30334 1152 19343 0,'-4'-8'1728'0,"0"4"-1392"16,3 1-336-16,1 3 0 0,0 0 1728 0,0-2 256 15,-1 1 64-15,-2-3 16 0,1-1 304 0,0 1 64 16,-1 1 16-16,2-2 0 0,0 4-1232 0,1 1-240 15,0 1-48-15,0 1-16 0,1 1-640 0,0 0-128 16,3 0-16-16,-2 3-128 31,2-2-1264-31,1 2-352 0</inkml:trace>
  <inkml:trace contextRef="#ctx0" brushRef="#br0" timeOffset="118117.3">30716 1118 23039 0,'0'-6'1024'0,"-1"3"192"0,-1-1-960 0,2 4-256 0,0 0 0 0,0 0 0 0,0 0 1440 0,-1 2 240 0,1 0 48 0,-1 2 16 16,1 2 288-16,0-6 48 15,-5 27 16-15,3-11 0 0,-1 3-1184 0,-1 3-224 16,1 2-48-16,0 3-16 0,-2-1-272 0,2 2-48 15,-1 1-16-15,0 2 0 0,0-3-288 0,2 0 160 16,-1 1-160-16,1-3 128 0,2 2-128 0,-1-3 0 0,0 1 0 0,-1-1 0 31,1-3-624-31,0 0-96 0,0-2-32 0,1-3 0 16,0 3-1696-16,0-8-352 0,1 2-64 0,0-4-10960 16</inkml:trace>
  <inkml:trace contextRef="#ctx0" brushRef="#br0" timeOffset="118327.28">30514 1487 12895 0,'-7'-4'1152'0,"1"0"-928"0,1 1-224 0,2 2 0 0,2-1 3552 0,1 2 672 16,0-3 128-16,0 2 16 0,0-2-1552 0,1 0-320 16,2-3-64-16,2-1-16 0,1-3-1344 0,1 4-272 15,3-2-48-15,1 0-16 0,2 2-592 0,-1-3-144 16,2 3 0-16,-1 0 0 15,2 1-784-15,-1 3-192 0,-1-2-48 0,2 1-15744 16</inkml:trace>
  <inkml:trace contextRef="#ctx0" brushRef="#br0" timeOffset="118760.38">31117 1292 35007 0,'0'0'1552'0,"0"-2"320"0,0 0-1488 0,0 2-384 0,0 0 0 0,0 0 0 15,1 0-192-15,0-2-96 16,0 2-32-16,1-3 0 0,-1 2 864 0,-1 1 160 0,0 0 48 0,0 0 0 16,0 0-752-16,0 0 0 0,0 0 0 0,0 0 0 15,-21 13-272-15,10-9 0 0,-3 5 0 0,-2 0 0 16,-1 1 272-16,-3 2 0 0,1 0 0 0,0 0 0 16,-1 0-176-16,1 0-16 0,2 1-16 0,1-3 0 15,3-1 208-15,2-2 0 0,4 1 0 0,2-4 160 0,1 1 400 0,4-1 80 16,0-3 0-16,4 1 16 0,0 1-320 0,1-3-64 15,1 0-16-15,2 0 0 16,1 1-256-16,1-1 0 0,1 3 0 0,0-1 0 16,2-1 0-16,0 4 0 0,1-1 0 0,1 0 0 15,-1 2 0-15,1-4 0 0,1 4 0 0,0-2 0 0,-1 2 0 16,-1-2 0-16,0 2 0 0,-2 0 0 0,0 1 0 0,-2-1 0 16,-1 0-176-16,-3 0 176 0,0 0 0 0,-1 2 0 15,-2 0 0-15,-1-1 0 0,-2 0 0 16,0 2 0-16,-1 1 0 0,-2-2 0 15,0 2 128-15,-2 0 96 0,0 2 16 0,-1 1 0 0,-2 3 128 0,1-3 16 0,-2 2 16 16,0 1 0-16,0-1-176 0,-1 1-32 16,-2-2-16-16,3-2 0 15,-3 1-48-15,0-1-128 0,0 0 192 0,1-2-64 16,-2 0 48-16,0-1 0 0,-1-3 0 0,0 1 0 0,1 0-176 16,-2-4 0-16,0 2 0 0,0-4 0 15,2 2-704-15,-1-3-80 0,2-4-16 0,1-1-16960 16</inkml:trace>
  <inkml:trace contextRef="#ctx0" brushRef="#br0" timeOffset="120736.82">28699 1432 11967 0,'-1'0'1072'0,"0"0"-864"0,1 2-208 0,-2-2 0 0,2 0 336 0,-1 0 32 0,0 0 0 16,-3 0 0-16,-1 0 656 0,-1 0 144 0,-1 3 32 0,-3-3 0 15,1 0-80-15,-1 0-16 0,0 1 0 0,-1 1 0 16,1-2-576-16,-1 0-112 0,-1 2-32 0,-1-1 0 16,1 3-384-16,-2-3 0 0,0 1-224 0,-2 1 80 15,1 1-48-15,0-2 0 0,3-2 0 0,-3 1 0 0,-1 2 192 0,-2-3 0 16,0 2 0-16,0-2 0 0,1 0 400 16,0 0 112-16,2 0 32 0,0 0 0 0,2 0-208 15,0-2-32-15,1 2-16 0,1 0 0 0,0 0-288 0,-1 0-144 16,3 0 16-16,-1 0 0 15,0 0-672-15,0 0-128 0,1 2-32 0,-2-2 0 16,1 1 256-16,0 2 32 0,0-3 16 0,2 0 0 0,-1 0 656 16,0 0 0-16,2 1 0 0,1-2 176 15,0 1 624-15,1 0 128 0,1 0 32 0,2 0 0 0,-1 0-448 16,1-3-64-16,0 3-32 0,2-1 0 0,0 1-416 0,0 0 0 16,2-2-144-16,-1-1 144 15,1 2-448-15,0-4 32 0,0 4 0 0,-1-2 0 16,0 0 416-16,2-1-160 0,-2 1 160 0,0 0 0 0,1 0 0 0,0 0 256 0,-1-4-32 15,2 2 0-15,1-1 160 0,0 1 16 0,0 0 16 0,2-1 0 16,1 0-160-16,0 1-48 0,2-1 0 0,1 0 0 16,1 0-208-16,0-1 0 0,1 1 128 0,2 0-128 15,2-3 0-15,-3 3-240 0,2 0 48 0,-1 1 16 16,-1-1-144-16,0 1-16 0,-2 1-16 16,-1 0 0-16,-1 2 352 0,-1-1-144 0,1 2 144 15,-2-1 0-15,1 1 0 0,0 1 0 0,1-3 0 0,0 1 0 0,1 0 0 16,-1 0 144-16,1-2-16 0,-1 2 0 0,0-1-128 0,-3 2 0 15,0-1 0-15,-2 0-176 0,-2 2 176 16,-1 0 0-16,1 0 128 0,-5 0-128 16,-1 2 176-16,0 0-48 0,-5 2 0 15,-1-2 0-15,-2 2 0 0,-3 2 0 0,0 0 0 0,-2 0 0 0,-2 1 0 16,-1 3-128-16,0-3 192 0,1 2-64 16,0-3-128-16,-1 2 0 0,2-1 0 0,1 0 0 0,0-1-176 0,1 3-112 0,0-4-32 15,1 0 0-15,2-2 320 0,-1 4-160 16,1-5 160-16,2 2-128 0,-1 0 128 15,2-2 144-15,2 2-16 0,0-1-128 0,2 0 688 16,0-1 16-16,2 2 16 0,1-1 0 0,0 0-208 16,1 0-64-16,2 0 0 0,0 1 0 0,1 0-192 0,1 1-64 0,1-1 0 15,-1-1 0-15,1 2-16 0,-1-1-16 0,1 2 0 0,-1 0 0 16,-1 0-160-16,2 1 0 0,-2 0 0 0,2-1 128 16,-2 0-128-1,0 3 0-15,2-4 0 0,-1 0 0 0,1 1 0 0,-1-2 0 0,3-2 0 0,-1 2 0 16,1-1 640-16,1 0 64 0,0-2 0 0,1 2 0 15,1-1-16-15,0-2 0 0,1 2 0 0,1 0 0 16,0 1-256 0,1 0-48-16,0 1-16 0,-1 1 0 15,0-1-368-15,-1-1 0 0,-1 4 0 0,0-1 0 16,-1 2 0-16,-2 0 0 0,-1 0 0 0,-1 0 0 16,-1 1-560-16,-2 0-128 0,0 0-16 0,-2 5-14480 0</inkml:trace>
  <inkml:trace contextRef="#ctx0" brushRef="#br0" timeOffset="121561.77">28815 467 24879 0,'-2'3'2208'0,"-1"0"-1760"16,1 0-448-16,1-2 0 0,-1 2 208 0,0 0-32 16,-3 4-16-16,-2 2 0 0,-3 6-160 0,-3 1 128 15,-1 7-128-15,-1-4 128 0,-1 2-128 0,0-1-224 16,-1 1 48-16,1-2 16 15,3 1-1504-15,-1-4-320 0,1 2-48 0,0-2-7072 0</inkml:trace>
  <inkml:trace contextRef="#ctx0" brushRef="#br0" timeOffset="121849.7">28990 520 25791 0,'-11'4'2304'0,"1"-1"-1856"0,4 3-448 0,2-2 0 0,1 2 400 0,0 0-16 15,-5 1 0-15,-5 8 0 0,-5 4-256 0,-2 4-128 16,1 2 128-16,1 0-128 0,4-2 0 0,1 1-224 16,1-2 32-16,2 0 0 15,1 0-1776-15,1-2-336 0</inkml:trace>
  <inkml:trace contextRef="#ctx0" brushRef="#br0" timeOffset="122502.4">31101 609 14735 0,'0'-3'1312'0,"0"3"-1056"0,0 0-256 0,0 0 0 0,0 1 1552 0,0 1 256 15,0 1 48-15,1-2 16 16,0 4 288-16,0 1 48 0,2 4 16 0,-1 0 0 0,3 0-1088 0,-1 2-224 16,2 3-32-16,0-4-16 15,4 4-608-15,-1-2-112 0,1-1-16 0,2-2-128 16,-1 2-480-16,3-2-208 0,-1 0-32 0,2 2-16 16,0-3-1440-16,1-2-272 0,1 2-64 0,2-3-8448 0</inkml:trace>
  <inkml:trace contextRef="#ctx0" brushRef="#br0" timeOffset="122831.3">31313 464 27647 0,'-7'-3'1216'0,"2"2"256"0,1 1-1168 0,0 0-304 0,3 1 0 0,0 2 0 0,1-3 512 0,-1 3 64 0,-2 3 0 16,2 1 0-16,0 0 512 0,1 2 96 0,0 3 32 15,3-2 0 1,1 2-128-16,4 1-32 0,0 0 0 0,3 0 0 15,4 2-544-15,1-3-96 0,3 1-32 0,2-3 0 16,5 3-144-16,2-3-48 0,6 1 0 0,2-1 0 16,-2-3-784-16,4-1-176 15,3 0-16-15,1 1-10576 0,0-5-2112 0</inkml:trace>
  <inkml:trace contextRef="#ctx0" brushRef="#br0" timeOffset="157995.41">21727 6152 15663 0,'-1'0'1392'0,"1"-1"-1120"0,0 1-272 0,0 0 0 0,0 0 752 0,0 0 80 0,0-3 32 0,0 2 0 16,1 0-272-16,-1-1-48 16,2 2-16-16,-2 0 0 0,0 0-656 0,0 0-144 15,0 0-32-15,0 0 0 0,0 0 304 0,0 0 0 16,0 0 0-16,0 0 0 0,0 0 1088 0,0 0 160 0,0 0 32 0,0 0 16 15,0 0-16-15,10 25 0 0,-9-15 0 0,0 0 0 0,2 4-192 16,-1 3-64 0,2 3 0-16,-1 1 0 0,2 5-448 0,2 2-112 0,-1 1-16 0,0 3 0 0,-1-1-224 31,0 3-48-31,0 1-16 0,0 1 0 0,-2 1-32 0,2-1-128 16,-1-2 192-16,0 0-64 0,-2-5-128 0,-1 0 0 15,3-4 0-15,-4-6 0 0,1 2 0 0,-1-5 0 0,0-2 128 0,-1-2-128 0,1 1 544 31,-1-5 32-31,0-1 0 0,1-2 0 0,-2-3-304 16,2-2-48-16,0 0-16 0,0-4 0 0,0 1-16 0,0-6-16 16,-1-1 0-16,1-2 0 0,-1-4-32 0,0-5 0 0,-2-3 0 15,0-1 0-15,0-3-16 0,-1 0-128 0,1-1 192 0,-1-2-64 16,-1-1 16-16,1-3 0 0,1-2 0 0,0 1 0 16,-1-1-144-16,1 1 0 0,-1 2 0 15,0-3 0-15,1 2 0 0,-2-1 0 16,1 2 0-16,0 1 0 0,2 5 0 0,-2 0 128 15,0-1-128-15,2 7 128 0,1 1-128 0,-1 1 0 16,2-5 0-16,2 3 128 0,1 0-128 0,2 1 0 16,0 3 0-16,3 2 0 0,-2 2 0 0,1 4 0 0,-1 0 0 0,2 1 0 0,-1 3 0 15,1 2 160-15,-1 1-160 0,2 0 160 0,1-3-160 16,0 6 0-16,1-3 0 0,0 3 0 0,1 3-144 16,-1 3 144-16,3-2-192 0,-2 4 192 0,2 2-208 15,1 0 64-15,0 5 16 0,1-1 0 0,0 2 0 16,1 2 0-16,0 1 0 0,-1-1 0 15,-1-2 128-15,-1 3-160 0,1-2 160 0,0 2-160 0,-2 2 160 16,-1-4 0-16,1 2 0 0,-3-1 0 0,-2-2 0 0,0-1 0 16,-2 1 0-16,-1 0 0 0,-1 0 0 0,-3 1 0 15,0-1 0-15,-2-2 0 0,-2 0 0 0,-2 1 0 16,-1-3 0-16,-2 2 0 0,-2-4 0 0,-1 1 144 16,-1-4-16-16,0-1-128 0,-1 1 288 0,0-1-48 15,-2-2-16-15,2-1 0 0,-1 0-64 16,-1-1-16-16,3 2 0 0,-2-4 0 0,2 2-16 15,-2-2-128-15,1 0 192 0,-2 0-64 0,0 0-128 0,0-2 0 0,2-1 0 16,-1 2 0 0,0-1-352-16,3-2-96 0,-1 2-32 0,2 0 0 0,3 0-368 15,-1-2-80-15,3 4-16 0,2 0 0 16,0 0-976-16,3 0-192 0,0 0-32 0,4 1-16 16</inkml:trace>
  <inkml:trace contextRef="#ctx0" brushRef="#br0" timeOffset="158588.01">22776 6167 27647 0,'-7'-4'2448'0,"2"2"-1952"16,3 2-496-16,2 0 0 0,0 2 1168 0,0-2 144 0,-1-2 32 0,0 2 0 0,0-4-336 0,2 4-64 16,4-3-16-16,-5 3 0 0,0 0-512 0,30 0-96 0,-17 3-32 0,3-3 0 0,-1 4-288 0,2-4 0 0,4 2 0 0,2 2 0 15,3-2 128-15,0 2-128 16,-2-2 0-16,1 2 0 0,0 0 0 0,1-4 0 0,2 2 0 0,2-4 0 31,2-1-912-31,-1 0-240 16,1-1-64-16,0 0 0 0,0-1-896 0,1 2-176 0,-3 0-32 0,-1 2-9840 15</inkml:trace>
  <inkml:trace contextRef="#ctx0" brushRef="#br0" timeOffset="158897.69">22734 6464 32255 0,'2'-3'2864'0,"2"1"-2288"0,0 2-576 0,1 0 0 15,0-2 1152-15,2 2 128 0,4-2 32 0,9-2 0 16,7 0-288-16,7-2-64 0,2 1-16 0,1 2 0 16,-3-1-624-16,1 0-128 0,-3 2-32 0,1 2 0 0,1 0-400 0,-1 2-80 15,1-1 0-15,-1 2-16 16,-1 1-1584-16,2-2-320 0</inkml:trace>
  <inkml:trace contextRef="#ctx0" brushRef="#br0" timeOffset="160801.41">21633 7732 5519 0,'-1'-3'496'0,"0"-1"-496"15,1 1 0-15,-1 3 0 0,1-2 960 0,0 1 80 0,1 1 32 0,-1 0 0 16,1-4 816-16,-1 1 160 0,3 1 48 0,-2 1 0 15,0-2-480-15,0 3-80 0,2 0-32 0,-2 0 0 16,2 3 224-16,-1 0 64 0,1 4 0 0,-1-1 0 16,0 4-288-16,1-2-48 0,-1 6-16 0,1 0 0 15,1 4-784-15,-2 3-144 0,2 1-48 0,0 4 0 16,-2 2-320-16,0 1-144 0,1 3 128 0,-2 2-128 0,0-6 0 0,-2 4 0 16,-1 3 0-16,-2 0 0 15,2-3-400-15,-2-4-112 0,0 1-32 0,0-5 0 16,-1 0-48-16,2 1-16 0,-1-3 0 0,2-1 0 15,-1-4-464-15,2 1-80 0,0-2-32 0,-1 0-11712 0</inkml:trace>
  <inkml:trace contextRef="#ctx0" brushRef="#br0" timeOffset="161405.46">21463 7599 17503 0,'-1'-10'1552'0,"1"4"-1232"0,2-1-320 0,1 4 0 16,-1 0 1584-16,2-3 256 0,1-4 48 0,2-6 16 15,3-5-368-15,4-4-64 0,2-2 0 0,1 0-16 16,-1 5-304-16,0 2-48 0,-1-1-16 0,0 5 0 0,0 0-320 0,-3 0-80 16,2 0-16-16,-3 1 0 0,1 2-32 0,0 0 0 15,0 0 0-15,-1 1 0 0,-1 2-240 0,1 0-48 16,1 4-16-16,-2 0 0 15,1 0-128-15,-1 2-16 0,0 2-16 0,-1 4 0 0,0-1-176 0,3 4 160 16,-3 3-160-16,4-2 160 0,-1 6-160 16,2 2 0-16,1 1 0 0,-1-2 0 0,1 5 0 0,0-5 0 15,1 3 0-15,-1-1 128 16,-3 1-128-16,2-2 0 0,1 4 0 0,0 2 0 0,0 1 0 0,-2-2-256 0,1-1 64 16,-2 2 16-16,-1-2-48 0,-2 0-16 0,0-1 0 15,-3-1 0-15,-1 0 240 0,-3 0-176 0,-1 0 176 16,-2-1-160-16,0 1 160 0,-3-2 0 15,-1 1 0-15,-1 1 0 0,-1 0 0 16,-3-4 176-16,1 1-176 0,-1-3 192 0,-1 2-48 0,0 0 0 16,-1-2 0-16,-3 3 0 0,0-4-16 0,-1 0-128 15,-1 1 192-15,-1 0-64 0,2-4-128 0,0 1 0 16,-1 2 0-16,-1 0 0 0,1-3 0 0,0 1-176 16,0 2 48-16,-1-5 0 0,2 2 128 0,0-4 0 0,0 2 0 0,1-4 0 31,0 0-512-31,2 0-64 0,2-2 0 0,-1 0-16 15,5 2-1088-15,1 0-224 0,3 0-32 0,2 0-12752 0</inkml:trace>
  <inkml:trace contextRef="#ctx0" brushRef="#br0" timeOffset="162063.84">22296 7716 5519 0,'-3'-1'496'0,"-1"-2"-496"0,1 3 0 0,1 0 0 0,1 0 2944 16,-1 3 480-16,1-3 96 0,0 1 32 0,-2 2-1872 0,0 0-368 0,0 4-80 0,1-4-16 15,-1 6-368-15,2-2-80 0,1 2 0 0,0 1-16 0,0 2-112 0,-1-2-32 16,1 5 0-16,0-3 0 0,0 2 112 0,0 1 32 16,-1 1 0-16,1 0 0 0,-2 2-112 0,2 0 0 15,-1 3-16-15,1-3 0 0,1 2-384 0,-1-1-80 16,2-1-16-16,0-2 0 0,1 3-304 0,-1-3-64 15,1 0-16-15,1-2 0 16,1 0-1168-16,-1-1-224 0,1-3-48 0,1-3-6832 16,-1 2-1376-16</inkml:trace>
  <inkml:trace contextRef="#ctx0" brushRef="#br0" timeOffset="162383.49">22092 7941 14735 0,'-6'0'640'0,"1"0"160"0,1 0-640 0,2-1-160 0,2 1 0 0,0 0 0 16,0 0 784-16,0 0 128 0,0 0 32 0,1 0 0 15,2 0 976-15,-3 0 192 0,0 0 32 0,19-10 16 0,-7 8-176 16,1-5-48-16,2 1 0 0,2-1 0 0,3-2-528 16,1 1-96-16,3 0-32 0,-2-2 0 0,3-1-880 0,-2 4-176 15,2-3-32-15,-2 1-16 16,0 2-560-16,-1 1-128 0,-1-1 0 0,-1 5-16 16,-2 2-1072-16,-3 0-192 0,0 0-64 0,-2 2 0 15,0 2-336-15,-3 0-80 0,0 2-16 0,-1 0-8560 0</inkml:trace>
  <inkml:trace contextRef="#ctx0" brushRef="#br0" timeOffset="162858.67">22583 7985 17503 0,'-7'-4'768'0,"1"4"176"0,1 0-752 0,1 0-192 0,3 0 0 0,1 0 0 16,0 0 256-16,-2 0 0 0,1-3 16 0,0 3 0 15,1 0 672-15,1-2 128 0,2 1 16 0,0-2 16 16,2 1-560-16,-5 2-112 0,0 0-32 0,23-11 0 16,-14 4 336-16,3 1 64 0,-1 0 16 0,0 0 0 0,1 0-192 0,-1-3-48 15,0 3 0-15,-1-2 0 0,0 2-368 0,-2 0-80 16,-1-1 0-16,-1 0-128 0,-1 1 144 0,0 1-144 15,-2 2 0-15,-1-1 144 0,-1-1-144 0,-2 1 0 16,0 3 0-16,-3-4 0 0,-1 4 0 0,-1-2 0 16,-1 3 0-16,-2 0 0 15,0 0-320-15,-2 4-160 0,0 1-32 0,-1 1 0 0,-2 2 192 0,0 1 16 16,2 1 16-16,-1 1 0 0,1-1 288 0,1 0 0 16,1 3 0-16,2-3 0 15,2-1 496-15,-1 0 144 0,2 1 48 0,2 2 0 16,0-2-16-16,2 3 0 0,0-5 0 0,2 2 0 0,0 0-304 15,3 2-64-15,1-2-16 0,0 0 0 0,2 1-288 16,-1-3 0-16,3 2 0 0,1 1 0 16,0-4-336-16,1 2-128 0,1 1-32 0,1-4 0 0,0 1-992 15,0 0-208-15,0-1-32 0,2-1-16 16,-1-2-480-16,1-1-80 0</inkml:trace>
  <inkml:trace contextRef="#ctx0" brushRef="#br0" timeOffset="163655.97">22987 7905 27647 0,'-7'0'2448'0,"1"0"-1952"0,3 0-496 0,2 0 0 0,1 3 640 15,-1-3 16-15,-2 4 16 16,-1-3 0-16,-3 4-384 0,1-2-80 0,2 6-16 0,2-3 0 31,1 4-192-31,1 0 0 0,0-1 0 0,0 1 0 0,0 2 384 0,0-2 96 16,1 0 16-16,-1-2 0 0,0 2 560 0,1-3 112 15,-1 0 32-15,0 2 0 0,0-3-560 0,0 0-96 16,0 0-32-16,-1-2 0 0,1 0-224 0,-1-2-48 16,1 1-16-16,-2 0 0 0,2-3-224 0,0 0 0 15,2 0 0-15,-2-3 0 0,1 0 176 0,0-1-16 16,0-1 0-16,2-2 0 0,-1 1-32 0,2-4 0 15,0-2 0-15,0-1 0 0,0-2-128 0,1 2 0 16,0-3 0-16,0 1 0 0,0 1 0 0,1-1 0 16,1 3 0-16,-1 1 0 0,-1 2 0 0,0 3 0 0,-2 0 0 15,0 3 0-15,1 3 0 0,-3 0 0 0,1 3 0 0,1-1 0 16,0 4 0-16,1 1 0 0,1-1 0 0,0 1 0 16,0 2 0-16,1-3 0 0,-1 2 0 0,1-2-176 15,-1 0 176-15,0 0 0 0,0-2 0 0,-1 1 0 16,0-4 0-16,-2 1 0 0,1 0 0 15,-1-2 0-15,-1 2 0 0,2-2 0 16,-2-2 0-16,0 0 0 0,0 2 0 0,1-2 0 0,-1 1 0 0,0-4 0 16,0 1 0-16,-1 0 0 0,2-2 0 0,-1 1 0 0,0 0 128 0,2-3-128 15,-1 1 128-15,-1-2-128 0,2 2 0 0,-1-3 0 16,1 2 0-16,0 0 0 0,0 2 0 0,1 0 0 16,-1 0 0-16,1 1 0 15,0 1 0-15,-2 3 0 0,1 1 0 0,-1 0 0 0,2 1 0 0,0 2 0 16,-1-1 0-16,3 2 0 0,2 0 0 0,1 2 0 15,2 0 0-15,-1-2 0 0,1 1 0 16,0 0 0-16,-1 1 160 0,0-1-160 16,-2 1 128-16,0-1-128 0,-1 1 0 0,-2-1 144 0,1 2-144 0,-2 2 192 15,1-3-192-15,-3 4 192 0,2 0-192 0,-3 2 0 0,2 1 0 16,-3-1-176-16,1 4 176 0,-1 0 0 0,1 3-144 0,-1-3 144 31,0 0-528-31,0-1-48 0,0-2 0 0,0 2 0 16,1-1-1088-16,1-2-240 0,0 1-32 0,1-4-13360 15</inkml:trace>
  <inkml:trace contextRef="#ctx0" brushRef="#br0" timeOffset="164287.19">23537 7905 23039 0,'-8'0'1024'0,"2"3"192"0,1-2-960 0,2 2-256 0,3-2 0 0,0 1 0 0,0 1 0 0,0 3-240 16,0 0 48-16,2 5 16 0,0 2 688 0,1 1 128 0,2 5 16 16,0-3 16-16,1 3-336 15,-1 0-64-15,2 1-16 0,-1 1 0 0,2-1 416 0,-2 1 80 16,-1-1 16-16,-1-2 0 0,-1-2 208 15,1 3 48-15,-2 1 16 0,2 1 0 0,-1-1-560 0,-1 1-112 16,-1-2-32-16,2 0 0 0,-3 1-176 0,0-8-32 16,0 2-128-16,-1-3 192 0,-1-1 448 0,0-4 64 0,1-2 32 0,-1-1 0 15,1 0-288-15,0-3-64 0,1-3-16 0,0 2 0 16,0-1 80-16,1-6 32 0,-1 2 0 0,-1-3 0 16,1-1-208-16,0 1-32 15,-1-4-16-15,1 1 0 0,-2-4-224 0,1 0 176 16,0-3-176-16,0 1 160 0,-2-5-160 0,1 1 0 15,1 0 0-15,-2-3 0 0,3 3 0 0,-1 0 0 16,0-4 128-16,1 1-128 0,0 0 0 0,1 2 0 0,1-1 0 0,0 4 0 0,1 1 0 0,0 1 0 16,2 5 0-16,-2-3 0 0,4 3 0 0,-2 1 0 15,2 2 0-15,-1 0 0 0,3-1 0 0,-1 4 0 16,1-3 0-16,1 3 0 0,0-1 0 0,0 2 0 16,1 2 0-1,-1 0 0-15,1-1-176 0,0 4 48 0,-1-3 0 0,1 3 0 0,-1 2-208 0,-1 1-48 16,-1 0 0-16,0 2 0 15,-1-1 16-15,-2 2 0 0,0 2 0 0,-3-1 0 0,1 1 32 16,-2 2 0-16,-1 1 0 0,-1-3 0 16,-2 4 144-16,1-1 48 0,-2 0 0 0,-1 0 0 0,-1 2 144 0,0-2 0 0,0 1 160 0,-3-1-160 15,2 0 128-15,-3 0-128 0,0 2 0 0,0-3 144 32,0-3-144-32,2 2 0 0,-4 0 0 0,5-4 0 15,0 2 0-15,-2-2 0 0,-1 0 144 0,-1 1-144 0,0-2 0 16,0 1 0-16,-1-2 0 0,1 1 0 15,1-3-512-15,1 0-192 0,0 0-16 0,1 0-14720 16</inkml:trace>
  <inkml:trace contextRef="#ctx0" brushRef="#br0" timeOffset="165519.41">24254 7503 16575 0,'-2'0'1472'0,"2"0"-1168"0,0 0-304 0,0 0 0 16,0 0 784-16,2 0 112 0,-1 0 0 0,0 0 16 15,2-2 480-15,2 2 80 0,1-2 32 0,1 0 0 16,2 2-224-16,1 0-64 0,3-2 0 0,1 2 0 16,2 2 0-16,3-2-16 0,2 2 0 0,1 0 0 0,1 0-432 0,2 2-96 15,-1 2-16-15,-1-3 0 16,1 4-656-16,-2-1 0 0,1-2-208 0,0 1 48 15,-1 1-480-15,-2-4-112 0,-1 1-16 16,0 0 0-16,0-1 0 16,-2-2 0-16,1 0 0 0,0-2 0 15,-2-1-336-15,0 2-80 0,1-1-16 16,-2 0-11072-16</inkml:trace>
  <inkml:trace contextRef="#ctx0" brushRef="#br0" timeOffset="166207.79">24312 7735 22111 0,'0'0'1968'16,"1"0"-1584"-16,0 0-384 0,2 0 0 0,-1 2 848 0,2-2 96 0,1 0 16 0,5 0 0 0,5 0 768 15,3 0 176-15,3 0 16 0,1 0 16 0,2 0-816 0,1 0-160 0,-1-2-48 16,2-1 0-16,-1 2-656 0,1-1-256 0,1-2 176 0,2 1-176 31,-1 0-544-15,2-1-208-16,2 1-32 0,0-3-16 0,-1 3-1680 0,1 0-336 15,0-1-64-15,2 2-8992 0</inkml:trace>
  <inkml:trace contextRef="#ctx0" brushRef="#br0" timeOffset="167119.18">25673 7214 14735 0,'0'-1'1312'0,"0"-3"-1056"0,0 4-256 0,0-2 0 0,2 2 448 0,-1-3 16 16,0 2 16-16,0-5 0 0,2 1 432 0,-2 1 96 15,0-2 16-15,-1 5 0 0,-1-2-288 0,-2 3-48 16,1 3-16-16,-4 0 0 16,0 1-320-16,-3 2-64 0,-1 3-16 0,-4 1 0 15,1 2 240-15,-3-2 32 0,0 4 16 0,-2-3 0 16,1 0-208-16,-1 0-32 0,-1 2-16 0,0-4 0 16,1 1 640-16,-1-2 128 0,1 0 16 0,2 1 16 0,2-3-368 15,1-1-80-15,3 0-16 0,1 1 0 0,3-2-352 16,2-2-80-16,3 0-16 0,1 0 0 15,1 1-192-15,3-3 0 0,3 1 0 0,1 1 0 0,2-2-336 0,2 2-16 16,1-1 0-16,1 3 0 0,2-3 128 0,1 1 32 0,3 2 0 16,0 1 0-16,2-1 16 15,2 3 16-15,1-1 0 0,-1 3 0 16,2 0-288 0,0 0-48-16,1 1-16 0,-2 3 0 0,1-1 128 0,-4 0 32 0,-2 2 0 0,-3-2 0 15,-4 1 32-15,-2-1 16 0,-2-1 0 0,-2 0 0 0,-2 2 48 0,-3-3 0 0,0 0 0 0,-4-2 0 16,1 2 464-16,-4-2 112 0,0 0 0 0,-2 2 16 15,-2-1 304-15,-1 1 64 16,-2-1 16-16,0 4 0 0,-3-4-432 0,-3 2-96 16,2 0 0-16,-1-1-16 0,0 2-368 0,-2-2-64 15,-1 0 0-15,2-2-16 16,-1-1-1008-16,2-4-192 0,1 1-32 0,0-1-10016 16</inkml:trace>
  <inkml:trace contextRef="#ctx0" brushRef="#br0" timeOffset="167540.65">26252 7349 21183 0,'-2'-4'1888'0,"-2"2"-1504"0,0-1-384 0,0 3 0 0,2 3 1552 0,-1-3 240 0,0 0 64 0,-2 2 0 16,-5-1-1376-16,-2 3-272 0,-3 1-48 0,-3 1-16 15,0 2 688-15,1 0 128 16,-2 2 16-16,0 0 16 16,2 3-672-16,0-1-128 0,-1 4-16 0,1 0-16 15,0 3-160-15,1-1 0 0,1 1 0 0,1-2 0 0,3 2 0 16,0-3 0-16,4-2 0 0,0 3 0 0,4-5 0 0,0 0 0 16,3-2 0-16,2-4 0 15,0 2 0-15,2-3 0 0,1 1 0 0,1-6 0 0,3 1 256 0,-1-2-16 16,3 1-16-16,0-5 0 0,1 1 160 0,0-2 16 15,2-1 16-15,2-2 0 0,-2-1-112 0,3-2-32 16,-1-3 0-16,0 1 0 0,0 2-80 0,-1-4 0 16,-1 3-16-16,-1-3 0 15,-1 4-48-15,-2-2 0 0,0 0 0 0,-3 1 0 0,1 1 128 0,-3-1 0 16,0 2 16-16,-4-1 0 0,0 2 32 0,-2-1 0 16,0 1 0-16,-3 0 0 0,-1 4-144 0,-1-3-32 15,0 3 0-15,-3 1 0 0,-1 0-128 0,0 2-272 0,-1 0 64 16,0 2 16-1,0 1-1088-15,1 0-224 0,-1 0-32 0,2 0-9040 0,3 1-1808 16</inkml:trace>
  <inkml:trace contextRef="#ctx0" brushRef="#br0" timeOffset="168061.15">26765 7150 18431 0,'3'-9'1632'0,"-1"3"-1312"0,-1 2-320 0,1 1 0 0,0 0 496 0,1-1 16 15,0-4 16-15,3-6 0 0,3-4 240 16,1-2 64-16,-1-2 0 0,-1-1 0 0,0 5-320 0,-2-1-64 16,-1 1-16-16,-1 2 0 0,-2 2 272 0,-1 2 64 15,0-3 16-15,-2 5 0 0,0 0 560 0,-3 1 128 0,1 2 0 0,-2 2 16 16,-2 1-416-16,0 4-96 16,0 0-16-16,-3 3 0 0,0 0-640 0,-1 4-128 0,-2-1-16 0,0 0-16 15,0 4-160-15,0-1 0 0,-1 0 0 0,1-1 0 16,0 2 128-16,1 1 64 0,-2 2 0 0,2 2 0 15,1 1 192-15,-2 3 64 0,1 3 0 0,1-2 0 16,1 1-128-16,0 5-32 0,0 2 0 0,2 1 0 0,0 3-288 16,2 0 0-16,2 2 128 0,2 0-128 15,1-2 0-15,-1-1 0 0,4 1 0 0,-1-1 0 16,1-1-208-16,1-2-112 0,0 3 0 16,0-1-16-16,1-3-592 0,-2-1-112 0,1-5-32 15,-2-1 0-15,0-4 320 0,1 0 64 16,-2-1 16-16,0-1 0 15,0-2-672-15,-1-3-144 0,1-6-32 0,-1 3 0 16,0-3-912-16,-2-3-176 0</inkml:trace>
  <inkml:trace contextRef="#ctx0" brushRef="#br0" timeOffset="168260.96">26299 7361 20271 0,'-6'-5'896'0,"2"4"192"0,2-3-880 0,0 3-208 0,2 1 0 0,0 0 0 0,2 0 1360 0,-1 0 240 16,1 0 32-16,3 0 16 0,4 0 144 0,-9 0 48 16,23-1 0-16,-7 1 0 0,3-3-688 0,1 2-128 0,3 1-16 0,1-2-16 15,2-2-608-15,0 2-128 0,-2 2-32 0,1-3 0 16,1 2-1072-16,-1 1-224 0,-2 0-32 0,1 1-9248 31,-3-1-1840-31</inkml:trace>
  <inkml:trace contextRef="#ctx0" brushRef="#br0" timeOffset="168525.22">26999 7140 35935 0,'-5'0'1600'0,"0"1"320"0,1 2-1536 0,1-3-384 0,1 2 0 0,1 2 0 31,0-2-448-31,-2 2-176 0,1 3-16 0,-3 5-16 0,1-1 656 0,1 6 176 0,0-1 16 16,1 3 0-16,-1 0-192 0,2 4-176 0,-2-1 48 0,2 0 0 16,0 3-992-16,-2-3-192 15,2 0-32-15,-1 3-16 0,1-3-880 0,-2 1-192 0,3-5-16 0,-1 0-16 16</inkml:trace>
  <inkml:trace contextRef="#ctx0" brushRef="#br0" timeOffset="168745.95">26816 7302 23039 0,'-8'0'2048'0,"2"0"-1648"15,1 0-400-15,2 2 0 0,1-2 3728 0,2 0 672 16,2 2 128-16,-2 0 16 0,1-2-3392 0,1 3-672 0,3-2-144 0,3-1-16 16,2 0-320-16,2-1 0 15,2 1 0-15,-1-3 0 16,4-1-576-16,0-1-208 0,1 4-48 0,1-2-16 16,-1 0-1568-16,2-1-304 0</inkml:trace>
  <inkml:trace contextRef="#ctx0" brushRef="#br0" timeOffset="169414.68">27250 7292 9215 0,'-3'4'816'0,"1"-1"-656"0,1 2-160 0,-1-1 0 0,1-1 3120 0,1 0 592 0,0 1 112 0,-1 2 16 15,0 4-1472-15,-2 5-320 0,1 1-48 0,1 3-16 0,-1-6-656 0,0 3-144 0,1-1-32 0,-2 1 0 0,2-3-528 0,0-1-112 0,-2-2-32 0,2-2 0 16,1 0 16-16,-1-2 0 16,-1 0 0-16,2-3 0 0,0 0 16 0,0-3 0 15,0 3 0-15,2-6 0 0,-2 3-224 0,0-3-32 16,1-2-16-16,0 1 0 0,0-3-112 0,-1 7 0 0,0 0-128 0,2-28 192 15,-4 19-192-15,2-1 0 0,0-2 0 0,0 1 0 16,0-1 0-16,2-3 0 0,-1 2 0 0,1-2 0 16,1 5 0-16,1 0 128 15,1 1-128-15,-1 3 0 0,1 2 0 0,0 2 0 16,0 1 0-16,1 1 0 0,-1 0 0 16,2 1 128-16,-1 1-128 0,1-2 0 0,1 4 0 15,-1-1 0-15,0-1 0 0,1 2 0 0,-1-2 0 0,-1 2 128 0,2-2-128 0,-2 2 0 0,0-4 0 16,-1 1 0-16,0-1 0 0,-1-1 0 15,0 1 0-15,-1-2 0 0,1-1 0 0,-2 2 0 16,2-2 0-16,-1 0 0 0,0 0 0 0,1 0 0 16,0-1 0-16,0 1 0 0,0 0 0 0,0-2 0 0,1 3 0 0,-1-1 0 15,1 0 0-15,1-3 0 0,1 2 0 0,1 2 0 16,-1-4 0-16,2 2 0 0,0 0 0 0,0-2 0 0,1 1 0 0,1 1 0 16,-1 1 0-16,0-1 128 15,1 2-128-15,-1-1 0 0,0 2 0 0,-1 1 144 0,-1 0-144 16,1 0 128-16,0 4-128 0,-2-2 128 0,1 2-128 0,-1 2 128 15,0 0 16-15,0 2 0 0,1 1 0 0,0 3 0 16,0-3-16-16,1 4-128 16,-2-1 192-16,1-1-64 15,-1 2-128-15,1-1 0 0,-1 0 0 0,1 1 128 0,-2-3-128 16,1 2 0-16,-1-2 0 0,0 0 0 0,1 1 0 16,-2-1 0-16,1 0 0 0,-1-2 0 0,-2-1 0 0,1 0-144 0,0 2 144 0,-2-3-208 31,1-1-176-31,-1 0-16 0,1-2-16 0,-2 1 0 0,1 1-864 0,0-5-192 0,0 1-16 0,1-1-15264 15</inkml:trace>
  <inkml:trace contextRef="#ctx0" brushRef="#br0" timeOffset="169948.29">28244 7308 30399 0,'-10'-4'1344'0,"3"2"288"0,-1-2-1312 0,3 4-320 0,3 0 0 0,-1 0 0 0,1 0 384 0,-4 0 0 0,-3 0 0 0,-3 0 0 0,-3 0 672 0,0 1 144 16,-1 4 16-16,1-1 16 0,0 0-720 0,0 2-128 15,1 0-48-15,-1 3 0 0,1 1-336 0,-1-2 144 16,1 4-144-16,0-1 0 0,-1 2 0 16,1 0 0-16,2-1 0 0,1 0 0 0,1-1 0 0,0-2 0 15,3 1 0-15,2-1 0 0,1-3 288 0,2 0 0 16,2-2 0-16,1-1 0 0,3 0-16 0,2-3 0 16,1 0 0-16,3-4 0 0,1 2-144 0,3-2-128 15,1-5 192-15,2 2-192 0,2 1 128 0,-3-3-128 16,-2 0 0-16,3 2 0 0,-1-3 0 0,1 2 0 15,-1-2 0-15,-2 0-144 0,0 1 144 0,-1 2 144 16,-3 0-16-16,-2-1-128 0,0 2 272 0,-2-1-48 0,-2 6-16 16,-1-1 0-16,-1-1-48 0,-2 6-16 15,0-3 0-15,-3 3 0 0,-1 1-144 0,1 2 128 0,-2 3-128 0,0-3 128 16,0 3-128-16,1 1 192 0,0 0-192 16,2-2 192-16,0 2-48 0,0 0 0 0,2-1 0 0,2 1 0 15,-1 0-16-15,0-1 0 0,3 0 0 0,-1 1 0 16,2-1-128-16,0-2 0 0,1 2 0 0,2 1 0 15,-1-4 0-15,1 0-224 0,-1 0 32 0,-1 0 0 16,2-1-224-16,-1 0-32 0,-1-1-16 16,-1 0 0-1,0 1-1008-15,-1-4-208 0,0 1-48 0,-2-2-14608 0</inkml:trace>
  <inkml:trace contextRef="#ctx0" brushRef="#br0" timeOffset="170281.84">28971 7203 35007 0,'-7'0'1552'0,"1"1"320"0,1 2-1488 15,1-1-384-15,1 2 0 0,1 0 0 0,-2-2 528 0,-1 4 48 0,-3 7 0 0,-6 0 0 16,-1 7-96-16,-2 4-16 0,-2-2 0 0,1 0 0 0,-1 0-80 0,-1 1 0 16,2-1-16-16,-1 0 0 0,1 0-192 0,1 1-48 15,-1-2 0-15,1-2 0 0,1 1-128 0,1-1 0 16,1-1 0-16,2-5 0 31,2-1-480-31,1-2-128 0,2-3-32 0,1-2-10992 0,1-3-2192 16</inkml:trace>
  <inkml:trace contextRef="#ctx0" brushRef="#br0" timeOffset="170495.4">28601 7308 35935 0,'0'0'3200'0,"2"0"-2560"0,-1 0-512 0,1 3-128 15,1-3 176-15,-1 1 16 0,3 1 0 0,4 2 0 16,2 2 832-16,4 3 160 0,3 1 32 0,2 2 16 15,1 4-768-15,-1-2-144 0,2 3-48 0,-1 0 0 16,0 2-144-16,0 0-128 0,0-1 192 0,-1-2-192 16,1 0 0-16,-1 0 0 0,-1 0-192 0,-2 3 48 15,-2-3-768-15,-3 3-160 0,-2-1-16 0,-3-2-16448 16</inkml:trace>
  <inkml:trace contextRef="#ctx0" brushRef="#br0" timeOffset="170932.45">29759 6849 28559 0,'0'-8'1264'0,"-1"4"272"0,1 0-1232 0,0-1-304 0,0 4 0 0,0 1 0 15,1-2 624-15,-1 2 64 0,4-4 16 0,-3 0 0 0,0-1-128 16,-1 2-32-16,1-1 0 0,-1 4 0 0,-2-3-352 15,-1 6-64-15,-2-2 0 0,-1 4-128 0,-1 1 576 0,-3-1 0 16,-1 6 0-16,-2-1 0 0,0 3 288 0,-3 3 64 16,-3 3 16-16,1 6 0 0,-5 4-288 0,0 5-48 15,1 3-16-15,-3 5 0 0,0 5-176 0,-1 4-32 16,-1 2-16-16,2 2 0 0,1-5-112 16,1 1 0-16,2 0-16 0,3-4 0 0,2 0-96 15,3-3-16-15,6-2 0 0,2-1 0 0,6 0-128 16,3-3 128-16,3 3-128 0,6-6 128 0,1-4-320 0,4-5-80 15,2-4-16-15,3 0 0 16,2-6-112-16,1-1-32 0,2-3 0 0,1-2 0 16,3 0-1168-16,0-4-224 0</inkml:trace>
  <inkml:trace contextRef="#ctx0" brushRef="#br0" timeOffset="172201.97">30048 7243 6447 0,'-2'0'576'0,"0"-2"-576"0,2 2 0 0,0 0 0 0,0 0 960 0,0 0 96 0,-1 0 16 16,0 0 0-16,0 0 272 0,0 0 64 0,1-2 16 0,0 2 0 15,0 0-208-15,0 0-64 0,0 0 0 0,0 0 0 16,0 0-80-16,0 0-32 0,18-8 0 0,-14 8 0 16,0-2 512-16,-1 2 112 0,1-2 0 0,0 0 16 15,-1 2 0-15,1 0 0 0,1 0 0 0,1-2 0 0,0 2-560 16,2 0-112-16,-1 0-32 0,3 0 0 0,1 0-352 16,2 0-80-16,0 0-16 0,1 0 0 0,2 0-320 0,0 0-64 15,1 0-16-15,1 0 0 0,-1 0-128 16,0 2 0-16,-1-2 0 0,-1 4 0 0,-1-2 0 0,-3 0 0 15,0 0-144-15,-2 1 144 16,-3-2-320-16,0 1 32 0,-2 0 16 0,-1-2 0 0,1 2 80 16,-3-2 0-16,1 0 16 0,-1 3 0 0,-1-3-128 15,-1 0-16-15,-1 0-16 0,0 0 0 0,-2 3 48 0,-1 0 16 16,-1-2 0-16,-3 4 0 0,-2-1 64 16,-2 3 16-16,-2 2 0 0,-2-1 0 0,-2 2-80 0,-1 0-16 0,2-1 0 15,-3 2 0-15,-3 0 32 0,-2 1 0 0,0 2 0 16,0-2 0-16,4 1-16 0,-2-1 0 15,0 2 0-15,-1-2 0 0,4 2 272 0,1-2 0 0,3-2 0 16,2 1 0-16,3 1 128 16,2-2 16-16,1-2 16 0,3 0 0 0,2 0-16 0,2-2 0 0,2 0 0 15,0 0 0-15,2 1-144 0,2-1 0 0,1-3 0 0,1 2-176 16,1-1 400-16,2-1 80 0,1 0 16 0,2 0 0 16,2 0 448-16,1-1 112 0,3 3 16 0,3-2 0 0,2 1-368 15,0 1-64-15,4-1-16 0,2-1 0 0,0 1-288 0,1 1-160 16,1-1 160-1,-1 2-160-15,-1-2 0 0,-1 1 0 0,-4 0 0 0,-1 0 0 0,-4-2-176 0,-1 3-128 16,-3-3-16-16,-2 1-16 16,-3-1-880-16,-1 1-160 0,-4-2-32 0,-2 1-14768 0</inkml:trace>
  <inkml:trace contextRef="#ctx0" brushRef="#br0" timeOffset="172954.12">29824 6992 28559 0,'-6'-4'1264'0,"2"1"272"0,1 3-1232 0,2 0-304 0,1 0 0 0,1 0 0 0,0 0 592 0,0 0 64 16,3 0 16-16,1-2 0 0,2 2 384 0,-7 0 80 16,20-1 16-16,-8-2 0 0,1 3-496 0,-1 0-80 15,3-2-32-15,-1 0 0 0,-1 2-32 0,2 0-16 31,0 0 0-31,0-2 0 0,0 2-256 0,-1 0-48 0,1-2-16 16,0 0 0-16,1 2-176 0,-1 2 0 0,-1-2 0 0,0 2 0 16,1-2 288-16,-1 2-32 0,2 2 0 0,-1-1 0 15,1-2-256-15,1 3 0 0,-1-2 128 16,2 1-128-16,-1 0 0 0,-1-3 0 0,0 0 128 0,-1 0-128 16,-1 0 0-16,-3 0 0 0,0-2 0 0,-1 1 0 15,-3 1 0-15,-1 0 0 0,-1-3 0 0,0 3 0 16,-2-1 192-16,-1 0-64 0,1 1 0 0,-2-2-128 15,1 2 240-15,1 0-64 0,-2-2-16 0,0 1 0 16,2 1-160-16,-2 0 0 0,0-3 0 0,0 3 0 0,1 0 0 16,-1-2 0-16,0 0 0 0,-1 2 0 0,1-2 0 15,1 0 0-15,-2 0 0 0,1 2 0 0,-1-2 144 0,0-1-144 16,0 2 160-16,0-1-160 0,0-1 224 0,-1 2-48 16,-1-3-16-16,1 2 0 0,0-2 0 15,-2 2 0-15,1-2 0 0,-2-1 0 0,2 0-32 16,-3 2-128-16,1-3 192 0,0 3-64 0,-1-4-128 15,-1 2 128-15,0 1-128 0,0-3 128 0,-2 1-128 16,1 0 192-16,-2 1-192 0,0 0 192 0,0-1-48 0,-1 1 0 0,0 1 0 16,0 1 0-16,0-2-144 0,-1 1 160 15,1 3-160-15,-1-4 160 0,1 3-160 0,2 0 0 0,0-2 0 0,0 2 0 16,1 2 0-16,0-4 0 16,1 4 0-16,0-2 0 0,-1-1 0 0,2 2 0 15,-1 1 0-15,1-3 0 0,0 2 0 0,0 1 0 0,2 0 0 0,0-2 0 16,-1 2 0-16,3 0 0 0,0 0 0 0,1-3 0 15,0 3-128-15,4-1-64 0,-1 1-16 0,5-2 0 16,1 2-480-16,3 0-80 0,1 0-32 16,5 0 0-16,2-3-1472 0,2 2-288 0</inkml:trace>
  <inkml:trace contextRef="#ctx0" brushRef="#br0" timeOffset="173554.86">31196 6790 13823 0,'1'-4'1216'0,"-1"1"-960"0,0 0-256 0,0-1 0 0,0 4 960 0,0 0 160 0,0 0 32 0,0 0 0 31,-1 0 432-31,-1 0 80 0,1 0 32 0,1 0 0 16,0 0-176-16,0 0-48 0,0 0 0 0,-16 13 0 16,11-10-32-16,-1 5-16 0,0 1 0 0,-4 4 0 15,-1 4-80-15,-2 3 0 0,-3 9-16 0,-1 2 0 16,-4 7-656-16,-1 4-128 0,-2 5-32 0,0 4 0 0,-4 4-208 16,0 2-48-16,-2 5-16 0,-2 6 0 0,-3 1-240 15,-2 4 0-15,0-2 0 0,-1 0 0 16,-2 2-256-16,5-10-128 0,4-2-48 0,5-14 0 15,6-6-1536-15,4-8-304 0,5-2-64 0,3-6-16 0,2 0 1712 0,4-6 320 16,2-5 80-16,2-3-13776 0</inkml:trace>
  <inkml:trace contextRef="#ctx0" brushRef="#br0" timeOffset="173937.12">31332 7156 17503 0,'0'1'1552'0,"0"2"-1232"0,1-3-320 0,-1 2 0 0,1-2 1200 0,0 1 176 15,1 2 32-15,0 1 16 0,1 2 1216 0,0 2 240 16,2 2 64-16,-1 0 0 0,-2 5-944 0,1 1-176 16,-2 4-32-16,-2 5-16 0,0 1-976 0,-3 5-192 15,-1 1-32-15,0 5-16 0,-2 1-304 0,-1 3-48 16,0-3-16-16,0 1 0 0,2 0-192 0,-1-5 0 16,0-1 0-16,1-3 0 0,1-3 0 0,2-4-288 0,0-2 32 15,2-2 16-15,0-3-48 0,1-4-16 0,0-5 0 16,0-3 0-1,1 1-400-15,-1-5-64 0,0-3-32 0,1-2-16368 0</inkml:trace>
  <inkml:trace contextRef="#ctx0" brushRef="#br0" timeOffset="174177.53">31161 7292 8287 0,'-11'-4'736'0,"4"2"-592"0,0-1-144 0,2 3 0 0,4 0 6832 0,1 0 1328 16,0-1 272-16,0 1 48 16,-1-2-6048-16,1-1-1216 0,1 2-256 0,2-4-32 0,3 0-224 0,1 0-64 15,2-1 0-15,3-1 0 0,1-2-240 0,1 1-48 0,3-3-16 16,1 0 0-16,2-1-48 0,0-1-16 0,1 1 0 16,0 0 0-16,1 2-144 0,0 0-128 0,2-1 144 0,0 3-144 31,1 0-208-31,1 2-144 0,5 2-32 15,0 3 0 1,0-1-720-16,2 4-160 0</inkml:trace>
  <inkml:trace contextRef="#ctx0" brushRef="#br0" timeOffset="174736.9">31567 6480 23039 0,'-7'0'2048'0,"3"-3"-1648"0,1 3-400 0,3 0 0 0,1 3 1408 16,-1-3 192-16,-2 0 32 0,-1 2 16 0,0 2 208 15,0 2 32-15,1 0 16 0,2 4 0 16,1 2-832-16,3 2-176 0,2 1-16 0,2 2-16 16,5 4-224-16,2-1-32 0,1 5-16 0,2-1 0 0,3 2-208 0,3 5-32 15,-1 1-16-15,2 1 0 0,1 1 0 0,0 1 0 0,0-1 0 0,-1 4 0 16,-2-4-80-16,1 1 0 16,2 4-16-16,1 2 0 0,3 4-240 0,-1 2 144 0,1 2-144 0,0-1 128 15,-2-1-128-15,-4 0 0 0,-2 2 0 0,-6-5 0 16,-3-1 0-16,-3 2 0 0,-3-1 0 0,-7 3 0 31,-4-2 0-31,-6-4 0 0,-4-3 0 0,-2 0 0 16,-5-3 0-16,-4-3 0 0,0-1 0 0,-5 1 0 15,-2-3-144-15,-2 2 144 0,-2-3-192 0,-1 2 192 0,-3-2-720 16,-1 1-48-16,-1-2 0 0,1-5-18064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2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0E077-4DC1-85DF-5C4B-DE8E04316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5A557-7F04-6758-AD23-8B6D151EC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3E7B6-16C7-D578-2286-488059EE8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p(w_1, w_2,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= \prod_{t=1}^T p(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\mid w_{t-1})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FE1C5-D486-2C77-7D7A-DA1B1B11B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739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9CAE-EF12-1CB1-844D-0FF4363FC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54D93E-4D66-F49E-3A69-5397D339B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A6D465-4EC6-AD56-4F6D-21D4DC416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p(w_1, w_2,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= \prod_{t=1}^T p(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\mid w_{t-1}, w_{t-2})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5F0AF-FEE0-AA67-E8B3-3686D6EE12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117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9CFFD-9A66-B54E-1F95-7B552A45F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7AEB3-56FB-18A8-9AE1-73D6C81E9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DD3225-C8F2-9C1F-2F88-285882EB6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p(w_1, w_2,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= \prod_{t=1}^T p(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w_t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\mid w_{t-1},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w_{1})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B1FD2-7E3D-42C3-E24D-32677D83C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014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B7A27-08B1-8BAF-E937-227F2D21B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1E9B71-194D-9A2F-1585-9C043D792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004A5C-E0CF-D17A-9E4F-924CFC372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pixabay.com</a:t>
            </a:r>
            <a:r>
              <a:rPr lang="en-US" dirty="0"/>
              <a:t>/vectors/dice-red-two-game-rolling-chance-25637/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A21FD-5C6D-5873-719C-00280016A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942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80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cs.cmu.edu/~pvirtue/AIS/ngrams/find-ngram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13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ustomXml" Target="../ink/ink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.google.com/ngrams/graph?content=Albert+Einstein%2CSherlock+Holmes%2CFrankenstein&amp;year_start=2010&amp;year_end=2019&amp;corpus=26&amp;smoothing=3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NLP: N-gram LMs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4451343" cy="4875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Last time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MLE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NLP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Tokenization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N-grams Worksheet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Language Models (LMs)</a:t>
            </a: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368D32-A18B-ABAD-969D-19BE5DEE094E}"/>
              </a:ext>
            </a:extLst>
          </p:cNvPr>
          <p:cNvSpPr txBox="1">
            <a:spLocks/>
          </p:cNvSpPr>
          <p:nvPr/>
        </p:nvSpPr>
        <p:spPr>
          <a:xfrm>
            <a:off x="5862489" y="1113178"/>
            <a:ext cx="5593270" cy="5248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Today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Language Models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N-gram LMs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Training Data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Sampling (Decoding) (Generation)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Engineering for NLP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Learning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Embeddings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Image and Audio Embeddings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D1013F5-637B-3961-952B-4A8A66362DFE}"/>
                  </a:ext>
                </a:extLst>
              </p14:cNvPr>
              <p14:cNvContentPartPr/>
              <p14:nvPr/>
            </p14:nvContentPartPr>
            <p14:xfrm>
              <a:off x="250920" y="1558800"/>
              <a:ext cx="6009120" cy="3859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D1013F5-637B-3961-952B-4A8A66362D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60" y="1549440"/>
                <a:ext cx="6027840" cy="387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0A994-9814-5863-2ECA-C756726F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language model (LM)?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D481A8-AE58-87E2-A641-DFE5D740A9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language model is a model that approximates the joint probability distribution of a sequence of words (tokens) for a given language (usually trained on a tokenized corpus):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D481A8-AE58-87E2-A641-DFE5D740A9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B7E4498-D889-06AE-2E8B-FB2279FA572E}"/>
                  </a:ext>
                </a:extLst>
              </p14:cNvPr>
              <p14:cNvContentPartPr/>
              <p14:nvPr/>
            </p14:nvContentPartPr>
            <p14:xfrm>
              <a:off x="671907" y="3827135"/>
              <a:ext cx="11214360" cy="277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B7E4498-D889-06AE-2E8B-FB2279FA57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547" y="3817775"/>
                <a:ext cx="11233080" cy="27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D86AB07-5F01-046B-5177-629DD8D8AB14}"/>
                  </a:ext>
                </a:extLst>
              </p14:cNvPr>
              <p14:cNvContentPartPr/>
              <p14:nvPr/>
            </p14:nvContentPartPr>
            <p14:xfrm>
              <a:off x="7199280" y="2347200"/>
              <a:ext cx="1039680" cy="302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D86AB07-5F01-046B-5177-629DD8D8AB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89920" y="2337840"/>
                <a:ext cx="1058400" cy="32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7804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LM Applications: Speech Recognition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C12F395-F6C6-E9EF-0BAF-789F5DDFE3B2}"/>
                  </a:ext>
                </a:extLst>
              </p14:cNvPr>
              <p14:cNvContentPartPr/>
              <p14:nvPr/>
            </p14:nvContentPartPr>
            <p14:xfrm>
              <a:off x="6018120" y="3647160"/>
              <a:ext cx="2621520" cy="154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C12F395-F6C6-E9EF-0BAF-789F5DDFE3B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08760" y="3637800"/>
                <a:ext cx="2640240" cy="156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010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1A7C-A655-D96E-9F09-703ED803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 Applications: Text 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LM that can model the joint distribution any 10-token sequence in the vocabulary,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how can we get the probability of a 6th token, given 5 previous tokens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DF273CE-BD93-7BBC-2ACD-04662B9E6DDA}"/>
                  </a:ext>
                </a:extLst>
              </p14:cNvPr>
              <p14:cNvContentPartPr/>
              <p14:nvPr/>
            </p14:nvContentPartPr>
            <p14:xfrm>
              <a:off x="349560" y="2053800"/>
              <a:ext cx="11658600" cy="4297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DF273CE-BD93-7BBC-2ACD-04662B9E6D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200" y="2044440"/>
                <a:ext cx="11677320" cy="431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4C4D8DB-D363-3608-2767-29F8EEB66804}"/>
                  </a:ext>
                </a:extLst>
              </p14:cNvPr>
              <p14:cNvContentPartPr/>
              <p14:nvPr/>
            </p14:nvContentPartPr>
            <p14:xfrm>
              <a:off x="672480" y="3266280"/>
              <a:ext cx="8022600" cy="3007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4C4D8DB-D363-3608-2767-29F8EEB668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3120" y="3256920"/>
                <a:ext cx="8041320" cy="302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71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5B5E-30D1-866E-3B4F-A41FC14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4535-9A19-661B-ED97-08A0A628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N-grams</a:t>
            </a:r>
          </a:p>
        </p:txBody>
      </p:sp>
    </p:spTree>
    <p:extLst>
      <p:ext uri="{BB962C8B-B14F-4D97-AF65-F5344CB8AC3E}">
        <p14:creationId xmlns:p14="http://schemas.microsoft.com/office/powerpoint/2010/main" val="350944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088AA-2191-223A-2E91-A911A9D4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B6D6D-DB84-F935-961C-22A1A1EE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7A043-EC06-BA96-565F-FF8885C0E6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is the probability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𝑚𝑜𝑢𝑠𝑒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𝑤𝑖𝑡h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?</a:t>
                </a:r>
              </a:p>
              <a:p>
                <a:r>
                  <a:rPr lang="en-US" dirty="0">
                    <a:hlinkClick r:id="rId2"/>
                  </a:rPr>
                  <a:t>https://www.cs.cmu.edu/~pvirtue/AIS/ngrams/find-ngrams.html</a:t>
                </a:r>
                <a:endParaRPr lang="en-US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7A043-EC06-BA96-565F-FF8885C0E6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D52DC05-2D07-15F5-266C-A5D58C3DD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11" y="2850783"/>
            <a:ext cx="10834777" cy="38579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F96AFB7-B62D-6FBB-7E7D-DCD2587E9494}"/>
                  </a:ext>
                </a:extLst>
              </p14:cNvPr>
              <p14:cNvContentPartPr/>
              <p14:nvPr/>
            </p14:nvContentPartPr>
            <p14:xfrm>
              <a:off x="4240080" y="19080"/>
              <a:ext cx="7923960" cy="1778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F96AFB7-B62D-6FBB-7E7D-DCD2587E94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0720" y="9720"/>
                <a:ext cx="7942680" cy="179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920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3DBA-4176-4143-06F2-38BAA9B3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AB766-1678-86EA-F2F8-ED0472E19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Computing N-grams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3AF37E7-ECED-9FE5-352B-223A2708EEBB}"/>
                  </a:ext>
                </a:extLst>
              </p14:cNvPr>
              <p14:cNvContentPartPr/>
              <p14:nvPr/>
            </p14:nvContentPartPr>
            <p14:xfrm>
              <a:off x="871920" y="98640"/>
              <a:ext cx="10391040" cy="3749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3AF37E7-ECED-9FE5-352B-223A2708EE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2560" y="89280"/>
                <a:ext cx="10409760" cy="376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3382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E417D-0726-9773-33FC-6C93B637F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BC6EF-0081-0ADE-6ADD-33C9BED9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to learn N-grams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A692D-65F1-1F05-BF59-1A0F802F4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411F190-19F0-30D1-EB7E-37686C2A4DF8}"/>
                  </a:ext>
                </a:extLst>
              </p14:cNvPr>
              <p14:cNvContentPartPr/>
              <p14:nvPr/>
            </p14:nvContentPartPr>
            <p14:xfrm>
              <a:off x="327600" y="905760"/>
              <a:ext cx="11686680" cy="5701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411F190-19F0-30D1-EB7E-37686C2A4D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896400"/>
                <a:ext cx="11705400" cy="57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822920A-4AEB-F7E5-7B7C-43BBC29FFFFB}"/>
                  </a:ext>
                </a:extLst>
              </p14:cNvPr>
              <p14:cNvContentPartPr/>
              <p14:nvPr/>
            </p14:nvContentPartPr>
            <p14:xfrm>
              <a:off x="3484080" y="4687200"/>
              <a:ext cx="1770480" cy="817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22920A-4AEB-F7E5-7B7C-43BBC29FFF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4720" y="4677840"/>
                <a:ext cx="1789200" cy="83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7495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2537B-D353-5051-ED63-A1E9B69C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8821C-4D44-3653-AA2A-95F872FD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to learn N-grams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DDCDCA5-71BA-2D69-8744-1E57F89C7BF4}"/>
                  </a:ext>
                </a:extLst>
              </p14:cNvPr>
              <p14:cNvContentPartPr/>
              <p14:nvPr/>
            </p14:nvContentPartPr>
            <p14:xfrm>
              <a:off x="1182960" y="675720"/>
              <a:ext cx="7711560" cy="2023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DDCDCA5-71BA-2D69-8744-1E57F89C7BF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3600" y="666360"/>
                <a:ext cx="7730280" cy="20422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1589D5C-DF4B-80E9-9AE0-92C23872E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501" y="5010558"/>
            <a:ext cx="3591229" cy="15019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F43DB2F-FB5D-700E-5FE6-D74A38B93C68}"/>
                  </a:ext>
                </a:extLst>
              </p14:cNvPr>
              <p14:cNvContentPartPr/>
              <p14:nvPr/>
            </p14:nvContentPartPr>
            <p14:xfrm>
              <a:off x="958320" y="88560"/>
              <a:ext cx="11014560" cy="6623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F43DB2F-FB5D-700E-5FE6-D74A38B93C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8960" y="79200"/>
                <a:ext cx="11033280" cy="664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592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8DE63-59A5-1BF0-83B7-26DF2170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EBDA6-4090-2329-6255-D3221031B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have unigram and bigram probabilities, do we have a language model??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AF7639A-776A-04CC-8594-8A9926F33AC6}"/>
                  </a:ext>
                </a:extLst>
              </p14:cNvPr>
              <p14:cNvContentPartPr/>
              <p14:nvPr/>
            </p14:nvContentPartPr>
            <p14:xfrm>
              <a:off x="1052640" y="1518120"/>
              <a:ext cx="10843560" cy="3048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AF7639A-776A-04CC-8594-8A9926F33AC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3280" y="1508760"/>
                <a:ext cx="10862280" cy="306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9182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BA2C-6953-853C-DA4F-5EDCE635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412A-C529-BC55-14B0-F6427148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n-Gram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30E85-057D-D5F9-4756-1FD360772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10761"/>
            <a:ext cx="8229600" cy="87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u="sng" dirty="0"/>
              <a:t>Question</a:t>
            </a:r>
            <a:r>
              <a:rPr lang="en-US" sz="2400" dirty="0"/>
              <a:t>: How can we </a:t>
            </a:r>
            <a:r>
              <a:rPr lang="en-US" sz="2400" b="1" dirty="0"/>
              <a:t>define</a:t>
            </a:r>
            <a:r>
              <a:rPr lang="en-US" sz="2400" dirty="0"/>
              <a:t> a probability distribution over a sequence of length T?</a:t>
            </a:r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0695A-A3E5-955F-2B8E-1E019E10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DA0FA-3C6B-87B9-FE46-567050FFF618}"/>
              </a:ext>
            </a:extLst>
          </p:cNvPr>
          <p:cNvSpPr txBox="1"/>
          <p:nvPr/>
        </p:nvSpPr>
        <p:spPr>
          <a:xfrm>
            <a:off x="4055721" y="3821885"/>
            <a:ext cx="6450440" cy="28811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… 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=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07888B-BB02-3EFD-4074-A0CB3EAE2EA4}"/>
              </a:ext>
            </a:extLst>
          </p:cNvPr>
          <p:cNvGrpSpPr/>
          <p:nvPr/>
        </p:nvGrpSpPr>
        <p:grpSpPr>
          <a:xfrm>
            <a:off x="2696944" y="2068756"/>
            <a:ext cx="6297321" cy="912938"/>
            <a:chOff x="1297544" y="3778391"/>
            <a:chExt cx="6297321" cy="91293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5A8115C-185B-D5A0-439A-DEE9841597CC}"/>
                </a:ext>
              </a:extLst>
            </p:cNvPr>
            <p:cNvSpPr/>
            <p:nvPr/>
          </p:nvSpPr>
          <p:spPr>
            <a:xfrm>
              <a:off x="1297544" y="3783231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AF493E7C-03E2-6C05-C8BB-A2D483EC827B}"/>
                </a:ext>
              </a:extLst>
            </p:cNvPr>
            <p:cNvSpPr/>
            <p:nvPr/>
          </p:nvSpPr>
          <p:spPr>
            <a:xfrm>
              <a:off x="2393370" y="3778393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bat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5E6066F-307E-8957-3E5B-C8FDCF9D1CD3}"/>
                </a:ext>
              </a:extLst>
            </p:cNvPr>
            <p:cNvSpPr/>
            <p:nvPr/>
          </p:nvSpPr>
          <p:spPr>
            <a:xfrm>
              <a:off x="3440816" y="3785650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made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2EDE11C2-91FD-9533-BC58-E2D1B2DB8B48}"/>
                </a:ext>
              </a:extLst>
            </p:cNvPr>
            <p:cNvSpPr/>
            <p:nvPr/>
          </p:nvSpPr>
          <p:spPr>
            <a:xfrm>
              <a:off x="6648488" y="3778391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night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ED571EE-F2AC-3B6F-1BBE-EE00F2333A7B}"/>
                </a:ext>
              </a:extLst>
            </p:cNvPr>
            <p:cNvSpPr/>
            <p:nvPr/>
          </p:nvSpPr>
          <p:spPr>
            <a:xfrm>
              <a:off x="4510040" y="3778393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noise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76D806A-90B5-59D4-7D28-E4D832F7881B}"/>
                </a:ext>
              </a:extLst>
            </p:cNvPr>
            <p:cNvSpPr/>
            <p:nvPr/>
          </p:nvSpPr>
          <p:spPr>
            <a:xfrm>
              <a:off x="5579264" y="3778392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DAB246-F01F-00D0-200C-4BEBAA4406DE}"/>
                </a:ext>
              </a:extLst>
            </p:cNvPr>
            <p:cNvSpPr txBox="1"/>
            <p:nvPr/>
          </p:nvSpPr>
          <p:spPr>
            <a:xfrm>
              <a:off x="152839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9E14BF-C45A-7CD0-D513-077EAA58DCCD}"/>
                </a:ext>
              </a:extLst>
            </p:cNvPr>
            <p:cNvSpPr txBox="1"/>
            <p:nvPr/>
          </p:nvSpPr>
          <p:spPr>
            <a:xfrm>
              <a:off x="2597623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96E8B8-897D-3A50-1E24-B5A87286256E}"/>
                </a:ext>
              </a:extLst>
            </p:cNvPr>
            <p:cNvSpPr txBox="1"/>
            <p:nvPr/>
          </p:nvSpPr>
          <p:spPr>
            <a:xfrm>
              <a:off x="366684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127E43-E5F8-AE6F-9BC7-F00BA5A8B461}"/>
                </a:ext>
              </a:extLst>
            </p:cNvPr>
            <p:cNvSpPr txBox="1"/>
            <p:nvPr/>
          </p:nvSpPr>
          <p:spPr>
            <a:xfrm>
              <a:off x="472026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AA818C-6E80-3E3B-D1EA-FB2DF193B6F1}"/>
                </a:ext>
              </a:extLst>
            </p:cNvPr>
            <p:cNvSpPr txBox="1"/>
            <p:nvPr/>
          </p:nvSpPr>
          <p:spPr>
            <a:xfrm>
              <a:off x="5789494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5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F92CAA-B6B3-63F9-7AA5-8430B45ACA7D}"/>
                </a:ext>
              </a:extLst>
            </p:cNvPr>
            <p:cNvSpPr txBox="1"/>
            <p:nvPr/>
          </p:nvSpPr>
          <p:spPr>
            <a:xfrm>
              <a:off x="685871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A18AA9E-7B38-6FB9-B434-2515C0951398}"/>
              </a:ext>
            </a:extLst>
          </p:cNvPr>
          <p:cNvSpPr/>
          <p:nvPr/>
        </p:nvSpPr>
        <p:spPr>
          <a:xfrm>
            <a:off x="5933864" y="6215867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night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37E0077-4D8E-0948-C44D-E3A0771D2C1E}"/>
              </a:ext>
            </a:extLst>
          </p:cNvPr>
          <p:cNvSpPr/>
          <p:nvPr/>
        </p:nvSpPr>
        <p:spPr>
          <a:xfrm>
            <a:off x="5165672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5DF8E50-390E-8E49-E999-55E4877FBB7F}"/>
              </a:ext>
            </a:extLst>
          </p:cNvPr>
          <p:cNvSpPr/>
          <p:nvPr/>
        </p:nvSpPr>
        <p:spPr>
          <a:xfrm>
            <a:off x="4397479" y="5849431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465E1F6-7F88-8FD9-6B31-A101170D4CC1}"/>
              </a:ext>
            </a:extLst>
          </p:cNvPr>
          <p:cNvSpPr/>
          <p:nvPr/>
        </p:nvSpPr>
        <p:spPr>
          <a:xfrm>
            <a:off x="5165672" y="5849430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9693292-797D-D027-AF4D-A9D1833C2131}"/>
              </a:ext>
            </a:extLst>
          </p:cNvPr>
          <p:cNvSpPr/>
          <p:nvPr/>
        </p:nvSpPr>
        <p:spPr>
          <a:xfrm>
            <a:off x="3635914" y="55109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A809E166-6ACD-780B-DF18-E5457BEB18CA}"/>
              </a:ext>
            </a:extLst>
          </p:cNvPr>
          <p:cNvSpPr/>
          <p:nvPr/>
        </p:nvSpPr>
        <p:spPr>
          <a:xfrm>
            <a:off x="4404106" y="5506878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303905DE-4592-34F9-8223-B01FE4D5A526}"/>
              </a:ext>
            </a:extLst>
          </p:cNvPr>
          <p:cNvSpPr/>
          <p:nvPr/>
        </p:nvSpPr>
        <p:spPr>
          <a:xfrm>
            <a:off x="2883368" y="51404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E47744D-9784-9A85-EA43-C501AE737CC6}"/>
              </a:ext>
            </a:extLst>
          </p:cNvPr>
          <p:cNvSpPr/>
          <p:nvPr/>
        </p:nvSpPr>
        <p:spPr>
          <a:xfrm>
            <a:off x="3635914" y="5144512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DF8CB547-D694-28E4-8D69-E2384647D62C}"/>
              </a:ext>
            </a:extLst>
          </p:cNvPr>
          <p:cNvSpPr/>
          <p:nvPr/>
        </p:nvSpPr>
        <p:spPr>
          <a:xfrm>
            <a:off x="2100047" y="4810154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2B1D6A8E-A786-93D7-1DA2-8B52534E8B40}"/>
              </a:ext>
            </a:extLst>
          </p:cNvPr>
          <p:cNvSpPr/>
          <p:nvPr/>
        </p:nvSpPr>
        <p:spPr>
          <a:xfrm>
            <a:off x="2887352" y="4807443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0336128-6D74-8307-3377-AA68104D88B6}"/>
              </a:ext>
            </a:extLst>
          </p:cNvPr>
          <p:cNvSpPr/>
          <p:nvPr/>
        </p:nvSpPr>
        <p:spPr>
          <a:xfrm>
            <a:off x="2100047" y="4443709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5BB3264-9ECA-5584-2E2D-A96F69C6B31C}"/>
              </a:ext>
            </a:extLst>
          </p:cNvPr>
          <p:cNvGrpSpPr/>
          <p:nvPr/>
        </p:nvGrpSpPr>
        <p:grpSpPr>
          <a:xfrm>
            <a:off x="1807253" y="3008192"/>
            <a:ext cx="8052364" cy="879229"/>
            <a:chOff x="283253" y="2902175"/>
            <a:chExt cx="8052364" cy="87922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4CB871B-5BD2-0DA7-1116-4E3084663430}"/>
                </a:ext>
              </a:extLst>
            </p:cNvPr>
            <p:cNvSpPr/>
            <p:nvPr/>
          </p:nvSpPr>
          <p:spPr>
            <a:xfrm>
              <a:off x="472715" y="3142696"/>
              <a:ext cx="23759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n-Gram Model (n=2)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44235D7-836E-D4CE-E7D5-A6180A0E0248}"/>
                </a:ext>
              </a:extLst>
            </p:cNvPr>
            <p:cNvSpPr/>
            <p:nvPr/>
          </p:nvSpPr>
          <p:spPr>
            <a:xfrm>
              <a:off x="283253" y="2902175"/>
              <a:ext cx="8052364" cy="879229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E5948-7FB5-4E62-E35E-E0AE9DD83804}"/>
              </a:ext>
            </a:extLst>
          </p:cNvPr>
          <p:cNvSpPr txBox="1"/>
          <p:nvPr/>
        </p:nvSpPr>
        <p:spPr>
          <a:xfrm>
            <a:off x="-66261" y="6639339"/>
            <a:ext cx="0" cy="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99D4C79-2EED-7D3A-A44C-DCE3B9A85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121" y="3083954"/>
            <a:ext cx="3773664" cy="7050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C3E946E-EC23-451C-0528-763F3BFF93AE}"/>
                  </a:ext>
                </a:extLst>
              </p14:cNvPr>
              <p14:cNvContentPartPr/>
              <p14:nvPr/>
            </p14:nvContentPartPr>
            <p14:xfrm>
              <a:off x="7183080" y="3300120"/>
              <a:ext cx="4479480" cy="2755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C3E946E-EC23-451C-0528-763F3BFF93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3720" y="3290760"/>
                <a:ext cx="4498200" cy="277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432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B10DE-5D09-80E1-AB2C-2683655A7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44114008-5D59-0C09-E431-536E57E42E4E}"/>
              </a:ext>
            </a:extLst>
          </p:cNvPr>
          <p:cNvSpPr txBox="1"/>
          <p:nvPr/>
        </p:nvSpPr>
        <p:spPr>
          <a:xfrm>
            <a:off x="4055721" y="3821885"/>
            <a:ext cx="6450440" cy="28811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… 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 =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39BD3A-6952-7BC0-7173-FF715806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n-Gram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6110A-3604-7821-F1ED-CBAB4B204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10761"/>
            <a:ext cx="8229600" cy="87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u="sng" dirty="0"/>
              <a:t>Question</a:t>
            </a:r>
            <a:r>
              <a:rPr lang="en-US" sz="2400" dirty="0"/>
              <a:t>: How can we </a:t>
            </a:r>
            <a:r>
              <a:rPr lang="en-US" sz="2400" b="1" dirty="0"/>
              <a:t>define</a:t>
            </a:r>
            <a:r>
              <a:rPr lang="en-US" sz="2400" dirty="0"/>
              <a:t> a probability distribution over a sequence of length T?</a:t>
            </a:r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CD75F-4867-FBF9-53D9-1785D893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155482-EC94-3DA9-C4A1-D345267BD0FB}"/>
              </a:ext>
            </a:extLst>
          </p:cNvPr>
          <p:cNvGrpSpPr/>
          <p:nvPr/>
        </p:nvGrpSpPr>
        <p:grpSpPr>
          <a:xfrm>
            <a:off x="2696944" y="2068756"/>
            <a:ext cx="6297321" cy="912938"/>
            <a:chOff x="1297544" y="3778391"/>
            <a:chExt cx="6297321" cy="912938"/>
          </a:xfrm>
          <a:solidFill>
            <a:schemeClr val="accent1"/>
          </a:soli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89881D3-25EF-26A0-AA84-B2D01B614EBA}"/>
                </a:ext>
              </a:extLst>
            </p:cNvPr>
            <p:cNvSpPr/>
            <p:nvPr/>
          </p:nvSpPr>
          <p:spPr>
            <a:xfrm>
              <a:off x="1297544" y="3783231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430C870-CBFA-AB4B-DFDE-B9814D395F93}"/>
                </a:ext>
              </a:extLst>
            </p:cNvPr>
            <p:cNvSpPr/>
            <p:nvPr/>
          </p:nvSpPr>
          <p:spPr>
            <a:xfrm>
              <a:off x="2393370" y="3778393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bat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9FB5877-C207-C3EE-0F1A-FDEA786A8753}"/>
                </a:ext>
              </a:extLst>
            </p:cNvPr>
            <p:cNvSpPr/>
            <p:nvPr/>
          </p:nvSpPr>
          <p:spPr>
            <a:xfrm>
              <a:off x="3440816" y="3785650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made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23A46A5-2AD2-3546-8C82-0343DB3488D9}"/>
                </a:ext>
              </a:extLst>
            </p:cNvPr>
            <p:cNvSpPr/>
            <p:nvPr/>
          </p:nvSpPr>
          <p:spPr>
            <a:xfrm>
              <a:off x="6648488" y="3778391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night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B099E7-85A9-D799-04F1-1FA624BB8F82}"/>
                </a:ext>
              </a:extLst>
            </p:cNvPr>
            <p:cNvSpPr/>
            <p:nvPr/>
          </p:nvSpPr>
          <p:spPr>
            <a:xfrm>
              <a:off x="4510040" y="3778393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noise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57F68D6-5C3B-DD55-6A72-93A23332810D}"/>
                </a:ext>
              </a:extLst>
            </p:cNvPr>
            <p:cNvSpPr/>
            <p:nvPr/>
          </p:nvSpPr>
          <p:spPr>
            <a:xfrm>
              <a:off x="5579264" y="3778392"/>
              <a:ext cx="946377" cy="435429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E9818B-4B17-3694-1E47-BE06A59F2A48}"/>
                </a:ext>
              </a:extLst>
            </p:cNvPr>
            <p:cNvSpPr txBox="1"/>
            <p:nvPr/>
          </p:nvSpPr>
          <p:spPr>
            <a:xfrm>
              <a:off x="152839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D1919D-19B9-539E-8083-673D8F9FE3C8}"/>
                </a:ext>
              </a:extLst>
            </p:cNvPr>
            <p:cNvSpPr txBox="1"/>
            <p:nvPr/>
          </p:nvSpPr>
          <p:spPr>
            <a:xfrm>
              <a:off x="2597623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787163-A8E7-B871-9117-3B6BD74A4B62}"/>
                </a:ext>
              </a:extLst>
            </p:cNvPr>
            <p:cNvSpPr txBox="1"/>
            <p:nvPr/>
          </p:nvSpPr>
          <p:spPr>
            <a:xfrm>
              <a:off x="366684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8C8DD2-DDE5-6B87-536F-377645A6CE5B}"/>
                </a:ext>
              </a:extLst>
            </p:cNvPr>
            <p:cNvSpPr txBox="1"/>
            <p:nvPr/>
          </p:nvSpPr>
          <p:spPr>
            <a:xfrm>
              <a:off x="472026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3EC3CB-C8EB-64B9-8CCB-0D54AB9E8AD8}"/>
                </a:ext>
              </a:extLst>
            </p:cNvPr>
            <p:cNvSpPr txBox="1"/>
            <p:nvPr/>
          </p:nvSpPr>
          <p:spPr>
            <a:xfrm>
              <a:off x="5789494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5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A4DEC3-DAF3-4A0B-F9CF-67977E96C226}"/>
                </a:ext>
              </a:extLst>
            </p:cNvPr>
            <p:cNvSpPr txBox="1"/>
            <p:nvPr/>
          </p:nvSpPr>
          <p:spPr>
            <a:xfrm>
              <a:off x="685871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Candara"/>
                  <a:ea typeface="+mn-ea"/>
                  <a:cs typeface="+mn-cs"/>
                </a:rPr>
                <a:t>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324A6A4-4533-2001-0139-E74877368160}"/>
              </a:ext>
            </a:extLst>
          </p:cNvPr>
          <p:cNvSpPr/>
          <p:nvPr/>
        </p:nvSpPr>
        <p:spPr>
          <a:xfrm>
            <a:off x="5933864" y="6215867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night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17985E1-09F9-37BB-F7BF-82B421D47367}"/>
              </a:ext>
            </a:extLst>
          </p:cNvPr>
          <p:cNvSpPr/>
          <p:nvPr/>
        </p:nvSpPr>
        <p:spPr>
          <a:xfrm>
            <a:off x="4397479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A2E43BC-F634-D4AD-E852-7F3C36C08B88}"/>
              </a:ext>
            </a:extLst>
          </p:cNvPr>
          <p:cNvSpPr/>
          <p:nvPr/>
        </p:nvSpPr>
        <p:spPr>
          <a:xfrm>
            <a:off x="5165672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E3FF94E-3348-8064-5ADD-1CF46B023BE4}"/>
              </a:ext>
            </a:extLst>
          </p:cNvPr>
          <p:cNvSpPr/>
          <p:nvPr/>
        </p:nvSpPr>
        <p:spPr>
          <a:xfrm>
            <a:off x="3629287" y="5853498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D998CFA-09C6-7E4F-25B1-7649276D6953}"/>
              </a:ext>
            </a:extLst>
          </p:cNvPr>
          <p:cNvSpPr/>
          <p:nvPr/>
        </p:nvSpPr>
        <p:spPr>
          <a:xfrm>
            <a:off x="4397479" y="5849431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85F35A3-C4A3-0FAF-514D-62E7F90D5286}"/>
              </a:ext>
            </a:extLst>
          </p:cNvPr>
          <p:cNvSpPr/>
          <p:nvPr/>
        </p:nvSpPr>
        <p:spPr>
          <a:xfrm>
            <a:off x="5165672" y="5849430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7F1917A9-C3BC-8E18-CE86-43050B360137}"/>
              </a:ext>
            </a:extLst>
          </p:cNvPr>
          <p:cNvSpPr/>
          <p:nvPr/>
        </p:nvSpPr>
        <p:spPr>
          <a:xfrm>
            <a:off x="2883368" y="550687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018FBA7-1549-F186-ACF9-01EECE59D4FC}"/>
              </a:ext>
            </a:extLst>
          </p:cNvPr>
          <p:cNvSpPr/>
          <p:nvPr/>
        </p:nvSpPr>
        <p:spPr>
          <a:xfrm>
            <a:off x="3635914" y="55109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E9B3D9E1-A7FB-BA40-D492-C44BC2DAD852}"/>
              </a:ext>
            </a:extLst>
          </p:cNvPr>
          <p:cNvSpPr/>
          <p:nvPr/>
        </p:nvSpPr>
        <p:spPr>
          <a:xfrm>
            <a:off x="4404106" y="5506878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47E6511A-549A-4022-2938-FC2EB9C8EB2A}"/>
              </a:ext>
            </a:extLst>
          </p:cNvPr>
          <p:cNvSpPr/>
          <p:nvPr/>
        </p:nvSpPr>
        <p:spPr>
          <a:xfrm>
            <a:off x="2096063" y="5143156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A51D91C4-DC9F-EB84-5619-591E5D4E26DE}"/>
              </a:ext>
            </a:extLst>
          </p:cNvPr>
          <p:cNvSpPr/>
          <p:nvPr/>
        </p:nvSpPr>
        <p:spPr>
          <a:xfrm>
            <a:off x="2883368" y="51404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D7A043F5-204A-E59A-4767-24E555EA0AFB}"/>
              </a:ext>
            </a:extLst>
          </p:cNvPr>
          <p:cNvSpPr/>
          <p:nvPr/>
        </p:nvSpPr>
        <p:spPr>
          <a:xfrm>
            <a:off x="3635914" y="5144512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35C68B8-A4B6-8C3D-7F10-D9990828BA2C}"/>
              </a:ext>
            </a:extLst>
          </p:cNvPr>
          <p:cNvSpPr/>
          <p:nvPr/>
        </p:nvSpPr>
        <p:spPr>
          <a:xfrm>
            <a:off x="2100047" y="4810154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790796EC-5853-401A-369D-FC6BEE51CBFE}"/>
              </a:ext>
            </a:extLst>
          </p:cNvPr>
          <p:cNvSpPr/>
          <p:nvPr/>
        </p:nvSpPr>
        <p:spPr>
          <a:xfrm>
            <a:off x="2887352" y="4807443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4240690B-1398-3706-12CD-69483382F300}"/>
              </a:ext>
            </a:extLst>
          </p:cNvPr>
          <p:cNvSpPr/>
          <p:nvPr/>
        </p:nvSpPr>
        <p:spPr>
          <a:xfrm>
            <a:off x="2100047" y="4443709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A17F437-6FFD-EFFD-E1DF-5A53C35D8F26}"/>
              </a:ext>
            </a:extLst>
          </p:cNvPr>
          <p:cNvGrpSpPr/>
          <p:nvPr/>
        </p:nvGrpSpPr>
        <p:grpSpPr>
          <a:xfrm>
            <a:off x="1807253" y="3008192"/>
            <a:ext cx="8052364" cy="879229"/>
            <a:chOff x="283253" y="2902175"/>
            <a:chExt cx="8052364" cy="87922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ECBEDF7-11DF-180B-A3CA-49E7029DEBBC}"/>
                </a:ext>
              </a:extLst>
            </p:cNvPr>
            <p:cNvSpPr/>
            <p:nvPr/>
          </p:nvSpPr>
          <p:spPr>
            <a:xfrm>
              <a:off x="472715" y="3142696"/>
              <a:ext cx="23727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n-Gram Model (n=3)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507904A-0881-C873-51F5-BC51BB385EA2}"/>
                </a:ext>
              </a:extLst>
            </p:cNvPr>
            <p:cNvSpPr/>
            <p:nvPr/>
          </p:nvSpPr>
          <p:spPr>
            <a:xfrm>
              <a:off x="283253" y="2902175"/>
              <a:ext cx="8052364" cy="879229"/>
            </a:xfrm>
            <a:prstGeom prst="rect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D87BC66-C2ED-3E22-942C-76772130F21B}"/>
              </a:ext>
            </a:extLst>
          </p:cNvPr>
          <p:cNvSpPr txBox="1"/>
          <p:nvPr/>
        </p:nvSpPr>
        <p:spPr>
          <a:xfrm>
            <a:off x="-66261" y="6639339"/>
            <a:ext cx="0" cy="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1C79600-E5E3-9E9E-338B-2566DC6D0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639" y="3094928"/>
            <a:ext cx="4313264" cy="6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1156C-D91D-E8C6-6361-956329971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C6963-11D2-973D-1789-82DE93DC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Chain Rule of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17FA6-ED8C-3F96-DD0E-137AE8D97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10761"/>
            <a:ext cx="8229600" cy="87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u="sng" dirty="0"/>
              <a:t>Question</a:t>
            </a:r>
            <a:r>
              <a:rPr lang="en-US" sz="2400" dirty="0"/>
              <a:t>: How can we </a:t>
            </a:r>
            <a:r>
              <a:rPr lang="en-US" sz="2400" b="1" dirty="0"/>
              <a:t>define</a:t>
            </a:r>
            <a:r>
              <a:rPr lang="en-US" sz="2400" dirty="0"/>
              <a:t> a probability distribution over a sequence of length T?</a:t>
            </a:r>
            <a:endParaRPr lang="en-US" sz="2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2752E-EE29-52BB-166E-25006687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4B4F8-C346-4870-BA1C-DDD39E056644}"/>
              </a:ext>
            </a:extLst>
          </p:cNvPr>
          <p:cNvSpPr txBox="1"/>
          <p:nvPr/>
        </p:nvSpPr>
        <p:spPr>
          <a:xfrm>
            <a:off x="4055721" y="3821885"/>
            <a:ext cx="6450440" cy="28811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… 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=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						p(w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|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w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277F43-FDF5-54F5-D351-A9B5F7610910}"/>
              </a:ext>
            </a:extLst>
          </p:cNvPr>
          <p:cNvGrpSpPr/>
          <p:nvPr/>
        </p:nvGrpSpPr>
        <p:grpSpPr>
          <a:xfrm>
            <a:off x="2696944" y="2068756"/>
            <a:ext cx="6297321" cy="912938"/>
            <a:chOff x="1297544" y="3778391"/>
            <a:chExt cx="6297321" cy="91293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4514A84-F845-7BDE-3EF5-9C607B9EA0AB}"/>
                </a:ext>
              </a:extLst>
            </p:cNvPr>
            <p:cNvSpPr/>
            <p:nvPr/>
          </p:nvSpPr>
          <p:spPr>
            <a:xfrm>
              <a:off x="1297544" y="3783231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D30D3C6-B9CE-83FD-0087-762A99EC8591}"/>
                </a:ext>
              </a:extLst>
            </p:cNvPr>
            <p:cNvSpPr/>
            <p:nvPr/>
          </p:nvSpPr>
          <p:spPr>
            <a:xfrm>
              <a:off x="2393370" y="3778393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bat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1139AE1-BDA6-F98B-E7ED-CD9AEE362FBB}"/>
                </a:ext>
              </a:extLst>
            </p:cNvPr>
            <p:cNvSpPr/>
            <p:nvPr/>
          </p:nvSpPr>
          <p:spPr>
            <a:xfrm>
              <a:off x="3440816" y="3785650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made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8137EC1-CA04-1A85-1AB6-4A96161A52EA}"/>
                </a:ext>
              </a:extLst>
            </p:cNvPr>
            <p:cNvSpPr/>
            <p:nvPr/>
          </p:nvSpPr>
          <p:spPr>
            <a:xfrm>
              <a:off x="6648488" y="3778391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night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B271574C-45EC-6A2A-B846-F3C2BBD95EB1}"/>
                </a:ext>
              </a:extLst>
            </p:cNvPr>
            <p:cNvSpPr/>
            <p:nvPr/>
          </p:nvSpPr>
          <p:spPr>
            <a:xfrm>
              <a:off x="4510040" y="3778393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noise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F53EB759-3DE0-CAAC-FC49-90F0B859FFC4}"/>
                </a:ext>
              </a:extLst>
            </p:cNvPr>
            <p:cNvSpPr/>
            <p:nvPr/>
          </p:nvSpPr>
          <p:spPr>
            <a:xfrm>
              <a:off x="5579264" y="3778392"/>
              <a:ext cx="946377" cy="435429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B88C1A-C19F-1D24-159F-59D18F23C567}"/>
                </a:ext>
              </a:extLst>
            </p:cNvPr>
            <p:cNvSpPr txBox="1"/>
            <p:nvPr/>
          </p:nvSpPr>
          <p:spPr>
            <a:xfrm>
              <a:off x="152839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C60F07-F2C8-CA57-8D9B-F1CE518165C5}"/>
                </a:ext>
              </a:extLst>
            </p:cNvPr>
            <p:cNvSpPr txBox="1"/>
            <p:nvPr/>
          </p:nvSpPr>
          <p:spPr>
            <a:xfrm>
              <a:off x="2597623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6B88EE-8657-1BCB-4B6B-9B4EA86516C0}"/>
                </a:ext>
              </a:extLst>
            </p:cNvPr>
            <p:cNvSpPr txBox="1"/>
            <p:nvPr/>
          </p:nvSpPr>
          <p:spPr>
            <a:xfrm>
              <a:off x="3666848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8EDC10-BF2E-FBA8-0526-1993487FF1F7}"/>
                </a:ext>
              </a:extLst>
            </p:cNvPr>
            <p:cNvSpPr txBox="1"/>
            <p:nvPr/>
          </p:nvSpPr>
          <p:spPr>
            <a:xfrm>
              <a:off x="472026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A01FA70-A835-1200-859F-FEF2BE9BCBD5}"/>
                </a:ext>
              </a:extLst>
            </p:cNvPr>
            <p:cNvSpPr txBox="1"/>
            <p:nvPr/>
          </p:nvSpPr>
          <p:spPr>
            <a:xfrm>
              <a:off x="5789494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5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1922F-A7A7-073E-A368-BDF2270DEE46}"/>
                </a:ext>
              </a:extLst>
            </p:cNvPr>
            <p:cNvSpPr txBox="1"/>
            <p:nvPr/>
          </p:nvSpPr>
          <p:spPr>
            <a:xfrm>
              <a:off x="6858719" y="4221079"/>
              <a:ext cx="484667" cy="47025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1CD7B47-E8DE-1BFE-6CDF-B75F3F63068D}"/>
              </a:ext>
            </a:extLst>
          </p:cNvPr>
          <p:cNvSpPr/>
          <p:nvPr/>
        </p:nvSpPr>
        <p:spPr>
          <a:xfrm>
            <a:off x="2089436" y="6218580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0E8D518-579C-44E3-8813-E002F71973B3}"/>
              </a:ext>
            </a:extLst>
          </p:cNvPr>
          <p:cNvSpPr/>
          <p:nvPr/>
        </p:nvSpPr>
        <p:spPr>
          <a:xfrm>
            <a:off x="2876741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C2887C7-CF29-4D71-AD49-06BED58AD737}"/>
              </a:ext>
            </a:extLst>
          </p:cNvPr>
          <p:cNvSpPr/>
          <p:nvPr/>
        </p:nvSpPr>
        <p:spPr>
          <a:xfrm>
            <a:off x="3629287" y="621993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E04BDF1-A4C0-9119-4F2F-9F8F9DDAE993}"/>
              </a:ext>
            </a:extLst>
          </p:cNvPr>
          <p:cNvSpPr/>
          <p:nvPr/>
        </p:nvSpPr>
        <p:spPr>
          <a:xfrm>
            <a:off x="5933864" y="6215867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night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4104AD9-6B5D-AF5A-6250-7A0C575BCB2F}"/>
              </a:ext>
            </a:extLst>
          </p:cNvPr>
          <p:cNvSpPr/>
          <p:nvPr/>
        </p:nvSpPr>
        <p:spPr>
          <a:xfrm>
            <a:off x="4397479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54A1D06-09EB-4B38-C83E-DFC761E854FF}"/>
              </a:ext>
            </a:extLst>
          </p:cNvPr>
          <p:cNvSpPr/>
          <p:nvPr/>
        </p:nvSpPr>
        <p:spPr>
          <a:xfrm>
            <a:off x="5165672" y="621586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4F549E5-8724-9E60-3BFB-F403FA217659}"/>
              </a:ext>
            </a:extLst>
          </p:cNvPr>
          <p:cNvSpPr/>
          <p:nvPr/>
        </p:nvSpPr>
        <p:spPr>
          <a:xfrm>
            <a:off x="2089436" y="5852142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F92D3DE9-431E-548C-48A0-D43050BA3E19}"/>
              </a:ext>
            </a:extLst>
          </p:cNvPr>
          <p:cNvSpPr/>
          <p:nvPr/>
        </p:nvSpPr>
        <p:spPr>
          <a:xfrm>
            <a:off x="2876741" y="5849431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DFF5EED-A411-C6CB-C54A-171B7D3F9188}"/>
              </a:ext>
            </a:extLst>
          </p:cNvPr>
          <p:cNvSpPr/>
          <p:nvPr/>
        </p:nvSpPr>
        <p:spPr>
          <a:xfrm>
            <a:off x="3629287" y="5853498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67E8F95-ABC4-AF8B-1BFE-B0CAE1A98ED4}"/>
              </a:ext>
            </a:extLst>
          </p:cNvPr>
          <p:cNvSpPr/>
          <p:nvPr/>
        </p:nvSpPr>
        <p:spPr>
          <a:xfrm>
            <a:off x="4397479" y="5849431"/>
            <a:ext cx="679932" cy="244031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6A7C431-1C0A-3E23-8773-51BDB2D61764}"/>
              </a:ext>
            </a:extLst>
          </p:cNvPr>
          <p:cNvSpPr/>
          <p:nvPr/>
        </p:nvSpPr>
        <p:spPr>
          <a:xfrm>
            <a:off x="5165672" y="5849430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D20DD13-F924-E01B-7878-9A46289E4EC3}"/>
              </a:ext>
            </a:extLst>
          </p:cNvPr>
          <p:cNvSpPr/>
          <p:nvPr/>
        </p:nvSpPr>
        <p:spPr>
          <a:xfrm>
            <a:off x="2096063" y="5509589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7B62793-3DD1-BE9F-049B-40D2C05CFD07}"/>
              </a:ext>
            </a:extLst>
          </p:cNvPr>
          <p:cNvSpPr/>
          <p:nvPr/>
        </p:nvSpPr>
        <p:spPr>
          <a:xfrm>
            <a:off x="2883368" y="5506878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5586A07-EE04-835D-6F53-D28948C1F190}"/>
              </a:ext>
            </a:extLst>
          </p:cNvPr>
          <p:cNvSpPr/>
          <p:nvPr/>
        </p:nvSpPr>
        <p:spPr>
          <a:xfrm>
            <a:off x="3635914" y="55109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C369683B-3FD3-C5EA-CA31-5A21BAB952CD}"/>
              </a:ext>
            </a:extLst>
          </p:cNvPr>
          <p:cNvSpPr/>
          <p:nvPr/>
        </p:nvSpPr>
        <p:spPr>
          <a:xfrm>
            <a:off x="4404106" y="5506878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76C24BB-539E-6513-68CF-FF6CE608E709}"/>
              </a:ext>
            </a:extLst>
          </p:cNvPr>
          <p:cNvSpPr/>
          <p:nvPr/>
        </p:nvSpPr>
        <p:spPr>
          <a:xfrm>
            <a:off x="2096063" y="5143156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1E7FEFD0-C063-9088-6CB9-50488033C3C7}"/>
              </a:ext>
            </a:extLst>
          </p:cNvPr>
          <p:cNvSpPr/>
          <p:nvPr/>
        </p:nvSpPr>
        <p:spPr>
          <a:xfrm>
            <a:off x="2883368" y="5140445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C749403-4AAD-3889-A4FD-9491E034E97B}"/>
              </a:ext>
            </a:extLst>
          </p:cNvPr>
          <p:cNvSpPr/>
          <p:nvPr/>
        </p:nvSpPr>
        <p:spPr>
          <a:xfrm>
            <a:off x="3635914" y="5144512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5EFA8C4-AAD3-4E3C-C612-0AB7B31ECE9E}"/>
              </a:ext>
            </a:extLst>
          </p:cNvPr>
          <p:cNvSpPr/>
          <p:nvPr/>
        </p:nvSpPr>
        <p:spPr>
          <a:xfrm>
            <a:off x="2100047" y="4810154"/>
            <a:ext cx="679932" cy="244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9119D3D5-4BCD-7F95-0EF7-7EAC91F9436B}"/>
              </a:ext>
            </a:extLst>
          </p:cNvPr>
          <p:cNvSpPr/>
          <p:nvPr/>
        </p:nvSpPr>
        <p:spPr>
          <a:xfrm>
            <a:off x="2887352" y="4807443"/>
            <a:ext cx="679932" cy="244032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E6C7654-D501-36E4-4048-BF72C774DA87}"/>
              </a:ext>
            </a:extLst>
          </p:cNvPr>
          <p:cNvSpPr/>
          <p:nvPr/>
        </p:nvSpPr>
        <p:spPr>
          <a:xfrm>
            <a:off x="2100047" y="4443709"/>
            <a:ext cx="679932" cy="244031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8C3D3E8-6B1D-D45D-9DC3-5CF8AE085E7C}"/>
              </a:ext>
            </a:extLst>
          </p:cNvPr>
          <p:cNvSpPr txBox="1"/>
          <p:nvPr/>
        </p:nvSpPr>
        <p:spPr>
          <a:xfrm>
            <a:off x="-66261" y="6639339"/>
            <a:ext cx="0" cy="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FA4C0D6-419E-0B05-B8EE-D0BA1D4C4A37}"/>
                  </a:ext>
                </a:extLst>
              </p14:cNvPr>
              <p14:cNvContentPartPr/>
              <p14:nvPr/>
            </p14:nvContentPartPr>
            <p14:xfrm>
              <a:off x="6953760" y="3155400"/>
              <a:ext cx="4200480" cy="843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FA4C0D6-419E-0B05-B8EE-D0BA1D4C4A3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44400" y="3146040"/>
                <a:ext cx="4219200" cy="86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2429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C664E-83DF-DC17-A91B-5882A20CF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90EC-0F10-1635-E3D9-81735AC8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Chains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A75A56-20FB-E734-CBCC-960637A66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N-gram Markov assumption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3AC9CDF-044A-AF5B-07A3-A33FB382F366}"/>
                  </a:ext>
                </a:extLst>
              </p14:cNvPr>
              <p14:cNvContentPartPr/>
              <p14:nvPr/>
            </p14:nvContentPartPr>
            <p14:xfrm>
              <a:off x="757800" y="1681920"/>
              <a:ext cx="10949040" cy="2086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3AC9CDF-044A-AF5B-07A3-A33FB382F3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8440" y="1672560"/>
                <a:ext cx="10967760" cy="210492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42BC8B9-E33A-3AEF-5203-1E73F0079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39"/>
            <a:ext cx="12192000" cy="685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6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13AAA-A07E-3806-80FA-CF550360E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 Training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809E4-93F8-8670-D54F-84ED2F340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9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Training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Where do the n-gram probabilities come from?</a:t>
            </a:r>
          </a:p>
          <a:p>
            <a:r>
              <a:rPr lang="en-US" dirty="0">
                <a:hlinkClick r:id="rId2"/>
              </a:rPr>
              <a:t>Google n-grams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30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Training Data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Self-supervised learning (auto-regressive)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CADAA-CCD6-4ADA-A563-CEA84CCE603B}"/>
              </a:ext>
            </a:extLst>
          </p:cNvPr>
          <p:cNvSpPr txBox="1"/>
          <p:nvPr/>
        </p:nvSpPr>
        <p:spPr>
          <a:xfrm>
            <a:off x="600259" y="2070623"/>
            <a:ext cx="108739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Example: Jane Austen,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Pride and Prejudice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Vanity and pride are different things, though the words are often used synonymously. A person may be proud without being vain. Pride relates more to our opinion of ourselves, vanity to what we would have others think of us.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8D45572-705C-3432-D89E-8B73E366570B}"/>
                  </a:ext>
                </a:extLst>
              </p14:cNvPr>
              <p14:cNvContentPartPr/>
              <p14:nvPr/>
            </p14:nvContentPartPr>
            <p14:xfrm>
              <a:off x="674280" y="238680"/>
              <a:ext cx="10504080" cy="1444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8D45572-705C-3432-D89E-8B73E36657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4920" y="229320"/>
                <a:ext cx="10522800" cy="146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4941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Training Data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Self-supervised learning (auto-regressive)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CADAA-CCD6-4ADA-A563-CEA84CCE603B}"/>
              </a:ext>
            </a:extLst>
          </p:cNvPr>
          <p:cNvSpPr txBox="1"/>
          <p:nvPr/>
        </p:nvSpPr>
        <p:spPr>
          <a:xfrm>
            <a:off x="600259" y="2070623"/>
            <a:ext cx="108739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Example: Jane Austen,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Pride and Prejudice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Vanity and pride are different things, though the words are often used synonymously. A person may be proud without being vain. Pride relates more to our opinion of ourselves, vanity to what we would have others think of us.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408DFF-97B9-45A4-8CD5-9A867C5A6372}"/>
              </a:ext>
            </a:extLst>
          </p:cNvPr>
          <p:cNvSpPr/>
          <p:nvPr/>
        </p:nvSpPr>
        <p:spPr>
          <a:xfrm>
            <a:off x="4943659" y="2896583"/>
            <a:ext cx="6076336" cy="203953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8F9653-039C-4D1A-917D-FABB66499EE9}"/>
              </a:ext>
            </a:extLst>
          </p:cNvPr>
          <p:cNvSpPr/>
          <p:nvPr/>
        </p:nvSpPr>
        <p:spPr>
          <a:xfrm>
            <a:off x="600259" y="3429000"/>
            <a:ext cx="4343400" cy="131927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692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2E08-E174-ED6E-09A5-0D12ACF0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a Language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5FABB-2202-CD30-C3A8-354958CEC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36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BA868-464A-86A8-88DE-4442B0AE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D186E6-C795-96CA-D85F-3375D876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Sampling from a Language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A176424-9215-B9E6-94F7-BCCA815757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7299" y="1082524"/>
                <a:ext cx="11247703" cy="19323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/>
                  <a:t>How do we sample from a language model?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Treat each probability distribution like a (50k-sided) weighted die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Pick the die corresponding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∣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Roll that die and generate whichever word </a:t>
                </a:r>
                <a:r>
                  <a:rPr lang="en-US" dirty="0" err="1">
                    <a:solidFill>
                      <a:schemeClr val="tx1"/>
                    </a:solidFill>
                  </a:rPr>
                  <a:t>w</a:t>
                </a:r>
                <a:r>
                  <a:rPr lang="en-US" baseline="-25000" dirty="0" err="1">
                    <a:solidFill>
                      <a:schemeClr val="tx1"/>
                    </a:solidFill>
                  </a:rPr>
                  <a:t>t</a:t>
                </a:r>
                <a:r>
                  <a:rPr lang="en-US" dirty="0">
                    <a:solidFill>
                      <a:schemeClr val="tx1"/>
                    </a:solidFill>
                  </a:rPr>
                  <a:t> lands face up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Repeat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A176424-9215-B9E6-94F7-BCCA815757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7299" y="1082524"/>
                <a:ext cx="11247703" cy="1932360"/>
              </a:xfrm>
              <a:blipFill>
                <a:blip r:embed="rId3"/>
                <a:stretch>
                  <a:fillRect l="-1138" t="-5363" b="-39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F687115-A4B0-FBCE-7C67-1B3A537FF8CB}"/>
              </a:ext>
            </a:extLst>
          </p:cNvPr>
          <p:cNvSpPr/>
          <p:nvPr/>
        </p:nvSpPr>
        <p:spPr>
          <a:xfrm>
            <a:off x="4216991" y="6040103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36F55C8-8045-B203-70A3-8E6DF6AB42E3}"/>
              </a:ext>
            </a:extLst>
          </p:cNvPr>
          <p:cNvSpPr/>
          <p:nvPr/>
        </p:nvSpPr>
        <p:spPr>
          <a:xfrm>
            <a:off x="5312817" y="6035265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F0C3038-E05F-0409-67D0-92A35B2A93CE}"/>
              </a:ext>
            </a:extLst>
          </p:cNvPr>
          <p:cNvSpPr/>
          <p:nvPr/>
        </p:nvSpPr>
        <p:spPr>
          <a:xfrm>
            <a:off x="6360263" y="6042522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4E29F7-474D-D155-2CEA-B7A61258838E}"/>
              </a:ext>
            </a:extLst>
          </p:cNvPr>
          <p:cNvSpPr/>
          <p:nvPr/>
        </p:nvSpPr>
        <p:spPr>
          <a:xfrm>
            <a:off x="9567935" y="6035263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night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D54BE54-D8CE-D5B9-6A45-3BDC44BB4BE5}"/>
              </a:ext>
            </a:extLst>
          </p:cNvPr>
          <p:cNvSpPr/>
          <p:nvPr/>
        </p:nvSpPr>
        <p:spPr>
          <a:xfrm>
            <a:off x="7429487" y="6035265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9FA7EEB-7BAD-B0AE-AEDC-C75DC6DDA4B2}"/>
              </a:ext>
            </a:extLst>
          </p:cNvPr>
          <p:cNvSpPr/>
          <p:nvPr/>
        </p:nvSpPr>
        <p:spPr>
          <a:xfrm>
            <a:off x="8498711" y="6035264"/>
            <a:ext cx="946377" cy="435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F8A920-66C7-162F-DED0-10E0454E9029}"/>
              </a:ext>
            </a:extLst>
          </p:cNvPr>
          <p:cNvSpPr txBox="1"/>
          <p:nvPr/>
        </p:nvSpPr>
        <p:spPr>
          <a:xfrm rot="18215812">
            <a:off x="3897929" y="4195634"/>
            <a:ext cx="2418566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p(·) 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#Unigram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0415AB-F0D1-8435-C8F8-CEF1627040AF}"/>
              </a:ext>
            </a:extLst>
          </p:cNvPr>
          <p:cNvSpPr txBox="1"/>
          <p:nvPr/>
        </p:nvSpPr>
        <p:spPr>
          <a:xfrm rot="18215812">
            <a:off x="4716893" y="3714438"/>
            <a:ext cx="3591689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defTabSz="457200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 | The)   </a:t>
            </a:r>
            <a:r>
              <a:rPr lang="en-US" sz="2400" dirty="0">
                <a:solidFill>
                  <a:prstClr val="black"/>
                </a:solidFill>
                <a:latin typeface="Candara"/>
              </a:rPr>
              <a:t>#Bigram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02E1B2-95AB-0048-760C-607D08689355}"/>
              </a:ext>
            </a:extLst>
          </p:cNvPr>
          <p:cNvSpPr txBox="1"/>
          <p:nvPr/>
        </p:nvSpPr>
        <p:spPr>
          <a:xfrm rot="18215812">
            <a:off x="6162846" y="4195632"/>
            <a:ext cx="2418566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 | The, bat)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827160-BFAD-8A20-6CAA-9587B05A8B4D}"/>
              </a:ext>
            </a:extLst>
          </p:cNvPr>
          <p:cNvSpPr txBox="1"/>
          <p:nvPr/>
        </p:nvSpPr>
        <p:spPr>
          <a:xfrm rot="18215812">
            <a:off x="7200970" y="4188247"/>
            <a:ext cx="2418566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 | bat, made)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EAB4BD-BCF8-090F-01E7-DF035386D018}"/>
              </a:ext>
            </a:extLst>
          </p:cNvPr>
          <p:cNvSpPr txBox="1"/>
          <p:nvPr/>
        </p:nvSpPr>
        <p:spPr>
          <a:xfrm rot="18215812">
            <a:off x="8321099" y="4160868"/>
            <a:ext cx="2418566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 | made, noise)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70EF11-2CC6-5574-47D2-1541DE58B01E}"/>
              </a:ext>
            </a:extLst>
          </p:cNvPr>
          <p:cNvSpPr txBox="1"/>
          <p:nvPr/>
        </p:nvSpPr>
        <p:spPr>
          <a:xfrm rot="18215812">
            <a:off x="9261119" y="4067307"/>
            <a:ext cx="2676086" cy="6228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p(· | noise, at)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52E96F5-3951-78A9-AC94-7E6A735017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229" b="19682"/>
          <a:stretch/>
        </p:blipFill>
        <p:spPr>
          <a:xfrm>
            <a:off x="4464551" y="5609080"/>
            <a:ext cx="441738" cy="4261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DE24AC-5FB1-90CA-707B-BD63BB4676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20326"/>
          <a:stretch/>
        </p:blipFill>
        <p:spPr>
          <a:xfrm>
            <a:off x="5599091" y="5589121"/>
            <a:ext cx="426627" cy="4227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A59277-692C-4E37-F0A0-E4DF196DF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229" b="19682"/>
          <a:stretch/>
        </p:blipFill>
        <p:spPr>
          <a:xfrm rot="17901085">
            <a:off x="6619608" y="5570166"/>
            <a:ext cx="441738" cy="42618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8AF896-7AC6-936C-6BA9-1C5F3D1594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20326"/>
          <a:stretch/>
        </p:blipFill>
        <p:spPr>
          <a:xfrm rot="17901085">
            <a:off x="7754148" y="5550207"/>
            <a:ext cx="426627" cy="4227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84F889E-5196-BB35-68A3-7FBFDA0BD4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229" b="19682"/>
          <a:stretch/>
        </p:blipFill>
        <p:spPr>
          <a:xfrm>
            <a:off x="8751985" y="5589120"/>
            <a:ext cx="441738" cy="42618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6858441-BE47-C16D-1961-EDE004B1D8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20326"/>
          <a:stretch/>
        </p:blipFill>
        <p:spPr>
          <a:xfrm>
            <a:off x="9886525" y="5569161"/>
            <a:ext cx="426627" cy="4227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2B0461-A3A1-C1B8-636E-2144ED362565}"/>
              </a:ext>
            </a:extLst>
          </p:cNvPr>
          <p:cNvSpPr txBox="1"/>
          <p:nvPr/>
        </p:nvSpPr>
        <p:spPr>
          <a:xfrm>
            <a:off x="552099" y="6306203"/>
            <a:ext cx="60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CMU, Matt Gormley</a:t>
            </a:r>
          </a:p>
        </p:txBody>
      </p:sp>
    </p:spTree>
    <p:extLst>
      <p:ext uri="{BB962C8B-B14F-4D97-AF65-F5344CB8AC3E}">
        <p14:creationId xmlns:p14="http://schemas.microsoft.com/office/powerpoint/2010/main" val="65074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7" grpId="0"/>
      <p:bldP spid="18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93025"/>
          </a:xfrm>
        </p:spPr>
        <p:txBody>
          <a:bodyPr>
            <a:normAutofit/>
          </a:bodyPr>
          <a:lstStyle/>
          <a:p>
            <a:r>
              <a:rPr lang="en-US" dirty="0"/>
              <a:t>Random samples from language model trained on Shakespeare:</a:t>
            </a:r>
          </a:p>
          <a:p>
            <a:r>
              <a:rPr lang="en-US" dirty="0">
                <a:solidFill>
                  <a:schemeClr val="tx1"/>
                </a:solidFill>
              </a:rPr>
              <a:t>n=1: 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“in as , stands gods revenge !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france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pitch good in fair hoist an what fair shallow-rooted , . that with wherefore it what a as your . , powers course which thee dalliance all”</a:t>
            </a:r>
          </a:p>
          <a:p>
            <a:r>
              <a:rPr lang="en-US" dirty="0">
                <a:solidFill>
                  <a:schemeClr val="tx1"/>
                </a:solidFill>
              </a:rPr>
              <a:t>n=2: 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“look you may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have given them to the dank here to the jaws of tune of great difference of ladies . o that did contemn what of ear is shorter time ; yet seems to”</a:t>
            </a:r>
          </a:p>
          <a:p>
            <a:r>
              <a:rPr lang="en-US" dirty="0">
                <a:solidFill>
                  <a:schemeClr val="tx1"/>
                </a:solidFill>
              </a:rPr>
              <a:t>n=3: 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“believe , they all confess that you withhold his levied host , having brought the fatal bowels of the pope ! ' and that this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distemper'd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messenger of heaven , since thou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deniest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the gentle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desdemona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,”</a:t>
            </a:r>
          </a:p>
          <a:p>
            <a:r>
              <a:rPr lang="en-US" dirty="0">
                <a:solidFill>
                  <a:schemeClr val="tx1"/>
                </a:solidFill>
              </a:rPr>
              <a:t>n=7: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“so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express'd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: but what of that ? 'twere good you do so much for charity . </a:t>
            </a:r>
            <a:r>
              <a:rPr lang="en-US" sz="1800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cannot find it ; 'tis not in the bond . you , merchant , have you any thing to say ? but little”</a:t>
            </a:r>
          </a:p>
          <a:p>
            <a:r>
              <a:rPr lang="en-US" dirty="0">
                <a:solidFill>
                  <a:srgbClr val="7030A0"/>
                </a:solidFill>
              </a:rPr>
              <a:t>This is starting to look a lot like Shakespeare… because it is Shakespeare</a:t>
            </a:r>
          </a:p>
          <a:p>
            <a:endParaRPr lang="en-US" sz="1800" dirty="0">
              <a:solidFill>
                <a:schemeClr val="tx1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3B43C-900A-1C44-BF45-66CB67BC66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 Neue Light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 Neue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172A2-05B8-48BB-8B10-79B8A77419D8}"/>
              </a:ext>
            </a:extLst>
          </p:cNvPr>
          <p:cNvSpPr txBox="1"/>
          <p:nvPr/>
        </p:nvSpPr>
        <p:spPr>
          <a:xfrm>
            <a:off x="552099" y="6306203"/>
            <a:ext cx="60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CMU, Zico Kolter</a:t>
            </a:r>
          </a:p>
        </p:txBody>
      </p:sp>
    </p:spTree>
    <p:extLst>
      <p:ext uri="{BB962C8B-B14F-4D97-AF65-F5344CB8AC3E}">
        <p14:creationId xmlns:p14="http://schemas.microsoft.com/office/powerpoint/2010/main" val="149945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LM Issues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What are the downsides of N-grams for language models?</a:t>
            </a:r>
          </a:p>
        </p:txBody>
      </p:sp>
    </p:spTree>
    <p:extLst>
      <p:ext uri="{BB962C8B-B14F-4D97-AF65-F5344CB8AC3E}">
        <p14:creationId xmlns:p14="http://schemas.microsoft.com/office/powerpoint/2010/main" val="1515155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A3B9-4E4A-7CB3-5D53-D6023298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a Language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8BCEE-AB66-92BC-5A6A-0DA4F8DC6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Greedy (argmax) versus sampling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Top-K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Temperature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A31138C-8295-A53E-9DA5-C5149B3913B2}"/>
                  </a:ext>
                </a:extLst>
              </p14:cNvPr>
              <p14:cNvContentPartPr/>
              <p14:nvPr/>
            </p14:nvContentPartPr>
            <p14:xfrm>
              <a:off x="693720" y="3641400"/>
              <a:ext cx="2285640" cy="1571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A31138C-8295-A53E-9DA5-C5149B3913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4360" y="3632040"/>
                <a:ext cx="2304360" cy="158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52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8A31-5420-0063-82CA-EF571A084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983E-17C4-D456-E506-28573184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a Language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7B7E93-95D1-E3E7-9FE1-5C5BB90AC4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107056" cy="5377691"/>
              </a:xfrm>
            </p:spPr>
            <p:txBody>
              <a:bodyPr/>
              <a:lstStyle/>
              <a:p>
                <a:r>
                  <a:rPr lang="en-US" dirty="0"/>
                  <a:t>Temperature sampling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Allows us to adjust the level randomness during sampling via hyperparameter T (Temperature):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T= 1.0: Use the original probabilities (default)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&gt; 1.0: "Softer" distribution → more random, diverse outputs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&lt; 1.0: "Sharper" distribution → more predictable, focused outputs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T → 0: Effectively becomes greedy (always pick the most likely token)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Adjusted probability: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𝑡𝑒𝑚𝑝𝑒𝑟𝑎𝑡𝑢𝑟𝑒</m:t>
                          </m:r>
                        </m:sub>
                      </m:sSub>
                      <m:d>
                        <m:dPr>
                          <m:ctrlPr>
                            <a:rPr lang="en-US" sz="3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200" i="1" dirty="0" err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3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3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unc>
                                <m:funcPr>
                                  <m:ctrlPr>
                                    <a:rPr lang="en-US" sz="3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3200" b="0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3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32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sz="32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3200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sz="32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US" sz="32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i="1" dirty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32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P_{\text{temp}}(</a:t>
                </a:r>
                <a:r>
                  <a:rPr lang="en-US" dirty="0" err="1">
                    <a:solidFill>
                      <a:schemeClr val="tx1"/>
                    </a:solidFill>
                  </a:rPr>
                  <a:t>w_i</a:t>
                </a:r>
                <a:r>
                  <a:rPr lang="en-US" dirty="0">
                    <a:solidFill>
                      <a:schemeClr val="tx1"/>
                    </a:solidFill>
                  </a:rPr>
                  <a:t>) = \frac{\exp(\log P(</a:t>
                </a:r>
                <a:r>
                  <a:rPr lang="en-US" dirty="0" err="1">
                    <a:solidFill>
                      <a:schemeClr val="tx1"/>
                    </a:solidFill>
                  </a:rPr>
                  <a:t>w_i</a:t>
                </a:r>
                <a:r>
                  <a:rPr lang="en-US" dirty="0">
                    <a:solidFill>
                      <a:schemeClr val="tx1"/>
                    </a:solidFill>
                  </a:rPr>
                  <a:t>) / T)}{\</a:t>
                </a:r>
                <a:r>
                  <a:rPr lang="en-US" dirty="0" err="1">
                    <a:solidFill>
                      <a:schemeClr val="tx1"/>
                    </a:solidFill>
                  </a:rPr>
                  <a:t>sum_j</a:t>
                </a:r>
                <a:r>
                  <a:rPr lang="en-US" dirty="0">
                    <a:solidFill>
                      <a:schemeClr val="tx1"/>
                    </a:solidFill>
                  </a:rPr>
                  <a:t> \exp(\log P(</a:t>
                </a:r>
                <a:r>
                  <a:rPr lang="en-US" dirty="0" err="1">
                    <a:solidFill>
                      <a:schemeClr val="tx1"/>
                    </a:solidFill>
                  </a:rPr>
                  <a:t>w_j</a:t>
                </a:r>
                <a:r>
                  <a:rPr lang="en-US" dirty="0">
                    <a:solidFill>
                      <a:schemeClr val="tx1"/>
                    </a:solidFill>
                  </a:rPr>
                  <a:t>) / T)}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where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\exp(x) = e^{x}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$$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7B7E93-95D1-E3E7-9FE1-5C5BB90AC4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107056" cy="5377691"/>
              </a:xfrm>
              <a:blipFill>
                <a:blip r:embed="rId2"/>
                <a:stretch>
                  <a:fillRect l="-1406" t="-1927" r="-402" b="-9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089CFE2-F8BF-A3B7-4231-237B8DD5A797}"/>
                  </a:ext>
                </a:extLst>
              </p14:cNvPr>
              <p14:cNvContentPartPr/>
              <p14:nvPr/>
            </p14:nvContentPartPr>
            <p14:xfrm>
              <a:off x="6165720" y="123840"/>
              <a:ext cx="6030360" cy="4878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089CFE2-F8BF-A3B7-4231-237B8DD5A7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6360" y="114480"/>
                <a:ext cx="6049080" cy="489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797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12406</TotalTime>
  <Words>1502</Words>
  <Application>Microsoft Office PowerPoint</Application>
  <PresentationFormat>Widescreen</PresentationFormat>
  <Paragraphs>255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Candara</vt:lpstr>
      <vt:lpstr>Courier</vt:lpstr>
      <vt:lpstr>Helvetica Neue Light</vt:lpstr>
      <vt:lpstr>Times New Roman</vt:lpstr>
      <vt:lpstr>Wingdings</vt:lpstr>
      <vt:lpstr>Office Theme</vt:lpstr>
      <vt:lpstr>  07-280 AI &amp; ML I  NLP: N-gram LMs</vt:lpstr>
      <vt:lpstr>Natural Language Processing (NLP)</vt:lpstr>
      <vt:lpstr>What is a language model (LM)?</vt:lpstr>
      <vt:lpstr>LM Applications: Speech Recognition</vt:lpstr>
      <vt:lpstr>LM Applications: Text Generation</vt:lpstr>
      <vt:lpstr>Language Models</vt:lpstr>
      <vt:lpstr>Poll 1</vt:lpstr>
      <vt:lpstr>N-gram Worksheet</vt:lpstr>
      <vt:lpstr>MLE to learn N-grams</vt:lpstr>
      <vt:lpstr>MLE to learn N-grams</vt:lpstr>
      <vt:lpstr>N-gram Language Model</vt:lpstr>
      <vt:lpstr>n-Gram Language Model</vt:lpstr>
      <vt:lpstr>n-Gram Language Model</vt:lpstr>
      <vt:lpstr>The Chain Rule of Probability</vt:lpstr>
      <vt:lpstr>Markov Chains</vt:lpstr>
      <vt:lpstr>LM Training Data</vt:lpstr>
      <vt:lpstr>N-gram Training</vt:lpstr>
      <vt:lpstr>N-gram Training Data</vt:lpstr>
      <vt:lpstr>N-gram Training Data</vt:lpstr>
      <vt:lpstr>Sampling from a Language Model</vt:lpstr>
      <vt:lpstr>Sampling from a Language Model</vt:lpstr>
      <vt:lpstr>N-gram Examples</vt:lpstr>
      <vt:lpstr>N-gram LM Issues</vt:lpstr>
      <vt:lpstr>Sampling from a Language Model</vt:lpstr>
      <vt:lpstr>Sampling from a Language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304</cp:revision>
  <dcterms:created xsi:type="dcterms:W3CDTF">2020-05-18T13:01:09Z</dcterms:created>
  <dcterms:modified xsi:type="dcterms:W3CDTF">2026-04-02T13:55:05Z</dcterms:modified>
</cp:coreProperties>
</file>