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9.xml" ContentType="application/inkml+xml"/>
  <Override PartName="/ppt/ink/ink10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327" r:id="rId2"/>
    <p:sldId id="2501" r:id="rId3"/>
    <p:sldId id="2480" r:id="rId4"/>
    <p:sldId id="2290" r:id="rId5"/>
    <p:sldId id="2291" r:id="rId6"/>
    <p:sldId id="2298" r:id="rId7"/>
    <p:sldId id="2882" r:id="rId8"/>
    <p:sldId id="2886" r:id="rId9"/>
    <p:sldId id="2878" r:id="rId10"/>
    <p:sldId id="2469" r:id="rId11"/>
    <p:sldId id="2470" r:id="rId12"/>
    <p:sldId id="2477" r:id="rId13"/>
    <p:sldId id="2478" r:id="rId14"/>
    <p:sldId id="2479" r:id="rId15"/>
    <p:sldId id="2870" r:id="rId16"/>
    <p:sldId id="974" r:id="rId17"/>
    <p:sldId id="2877" r:id="rId18"/>
    <p:sldId id="1179" r:id="rId19"/>
    <p:sldId id="1183" r:id="rId20"/>
    <p:sldId id="2883" r:id="rId21"/>
    <p:sldId id="2481" r:id="rId22"/>
    <p:sldId id="2869" r:id="rId23"/>
  </p:sldIdLst>
  <p:sldSz cx="12192000" cy="6858000"/>
  <p:notesSz cx="9296400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 Virtue" initials="PV" lastIdx="1" clrIdx="0">
    <p:extLst>
      <p:ext uri="{19B8F6BF-5375-455C-9EA6-DF929625EA0E}">
        <p15:presenceInfo xmlns:p15="http://schemas.microsoft.com/office/powerpoint/2012/main" userId="aff125923c56321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0093"/>
    <a:srgbClr val="EBF1E9"/>
    <a:srgbClr val="F8DCFE"/>
    <a:srgbClr val="D5E3CF"/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524" autoAdjust="0"/>
    <p:restoredTop sz="79713" autoAdjust="0"/>
  </p:normalViewPr>
  <p:slideViewPr>
    <p:cSldViewPr snapToGrid="0">
      <p:cViewPr varScale="1">
        <p:scale>
          <a:sx n="74" d="100"/>
          <a:sy n="74" d="100"/>
        </p:scale>
        <p:origin x="171" y="3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19T15:34:59.77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29859 1039 26719 0,'-4'0'2368'0,"3"-3"-1888"0,0 3-480 0,1-2 0 0,1 0 608 0,0 2 32 0,-1-2 0 0,0-1 0 0,0 2 1120 0,2-4 224 0,-1 2 64 0,0 1 0 0,0 0-944 0,2 2-176 0,0 0-32 0,0 2-16 0,1 2-320 0,-2 0-64 0,2 2-16 0,-2 3 0 0,2 3-144 0,0 4-16 0,-3 1-16 0,1 4 0 0,0 4-32 0,-2 4 0 0,1 4 0 0,-2 4 0 0,-2 4-32 0,1-3-16 0,-2 3 0 0,-1-5 0 0,0-2-16 0,-1 4 0 0,0 2 0 0,-3 2 0 0,2 2-208 0,-2-2 176 0,2 1-176 15,-1 2 160-15,-1-5-160 0,2-1 0 0,1-2 0 16,-2-4 0-16,5-2 0 0,-2-5 0 16,0-2 0-16,2-5 0 0,1 0 0 0,1-6 0 0,1 2 0 0,0-2-176 31,1-3-336-31,0-3-80 0,2 2-16 0,-2-3 0 15,0-4-1056-15,2 0-192 0</inkml:trace>
  <inkml:trace contextRef="#ctx0" brushRef="#br0" timeOffset="722.65">30634 1071 39615 0,'-7'6'3520'0,"2"0"-2816"15,2 0-560-15,2-2-144 0,2-2 208 0,-1 2 16 0,-2 4 0 16,-3 6 0-16,-1 5 128 0,0 4 32 0,0 6 0 0,1 2 0 0,0 3 0 0,0-1 16 0,1 4 0 0,-1-3 0 0,0 5 48 0,0-5 16 16,-1 5 0-16,1-2 0 0,1 1-160 0,-1 0-48 0,3 1 0 0,-1 2 0 0,2-3-64 15,0-1 0 1,2-2-16-16,0-5 0 0,-1-1-176 0,4-3 0 0,-3 0 0 0,1-5 0 0,0-1 0 16,-1-2-176-16,2-2 48 0,-2 0 0 0,1 0-416 0,0-1-80 0,-2 1-16 0,0-3-12608 0,-2-1-2512 0</inkml:trace>
  <inkml:trace contextRef="#ctx0" brushRef="#br0" timeOffset="1419.36">28966 2600 19343 0,'-1'-2'1728'0,"1"-2"-1392"0,0 4-336 0,1 0 0 0,0 0 1184 0,2 1 160 0,-1-1 48 15,1 3 0-15,2-1 512 0,1 5 96 0,3 2 32 32,1 8 0-32,-1 5-320 0,3 0-64 0,1 9-16 0,1 1 0 15,1 3-608-15,-1 3-128 0,4 3-32 0,-1-3 0 16,0 3-416-16,2 0-96 0,1 3-16 0,-2 0 0 15,3 0-80-15,2 4 0 0,-1-1-16 0,1 0 0 16,2-2-80-16,0-4-16 0,1-5 0 0,0-6 0 16,-4-5 0-16,4-3 0 0,2 4 0 0,3-3 0 15,3-1-16-15,-1-4-128 0,2 1 192 0,-1-3-64 0,5-2-128 0,-1-2 0 16,0-2 0-16,2-1 128 0,1-3 32 0,-1 0 0 16,4-5 0-16,0-2 0 0,0-3 48 0,0-2 16 15,1-6 0-15,-2-1 0 0,0-3 48 0,-1-5 16 16,-2-1 0-16,-2-1 0 0,-2-5 32 0,-1-1 0 15,0-2 0-15,3-1 0 0,-4-6-144 0,1 1-32 16,-4 2 0-16,0-6 0 0,0-4-144 0,-2-3 0 16,1-1 0-16,-2 0 0 15,1 0-416-15,0 1-112 0,1 1-32 0,1-4 0 16,-1 0-672-16,1 0-144 0,1 1-32 0,2 0-17792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19T15:45:13.72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2332 4710 9215 0,'4'-4'816'16,"-2"2"-656"-16,1 1-160 0,-3 1 0 0,1 0 192 0,-1-3 16 0,1 1 0 0,2-2 0 0,-1-3 48 0,-1-2 0 0,-1 0 0 0,-2 2 0 0,-3 1 48 0,-1-1 16 0,-4 1 0 0,-1-2 0 16,-4 3 208-16,-2-2 48 0,-2 1 16 0,-4 0 0 0,-6 0 208 0,-4 2 32 0,-2-1 16 0,-4 4 0 15,-6 1 144-15,-2 0 32 16,0 4 0-16,1-1 0 0,3 2-448 0,-4 0-96 15,-4 4-16-15,1-5 0 0,-3 2-320 0,2-1-144 16,0 0 128-16,3 0-128 0,3 1 0 0,3 0 0 0,2-2 0 0,2 2 0 0,3-2 0 0,0-1 0 16,2 2 0-16,2-3 128 0,1 3 128 0,2-4 32 15,2 2 0-15,3 0 0 16,2-1 352-16,3 0 64 0,3-2 0 0,1 2 16 16,3 1-64-16,3 0-16 0,-1 0 0 0,1 0 0 0,2 0-256 0,1 1-48 15,0-1-16-15,2 1 0 0,0 1-48 0,2-1-16 16,1-2 0-16,0 2 0 0,2 2 32 0,1-2 0 15,2 2 0-15,1 0 0 0,1 3 16 0,1-2 0 16,1 2 0-16,0 1 0 0,3 2-64 0,-1 1-16 16,-1 0 0-16,1 2 0 0,0-1-224 0,-1 0 176 15,0-2-176-15,-2 2 160 16,2 2-160-16,-2 1 0 0,-1 1 0 0,-1 4 128 16,0-2 192-16,-2 4 16 0,0-5 16 0,-2 4 0 15,1 3-64-15,-1 5-16 0,1-1 0 0,-2 3 0 16,1 1-32-16,1 1-16 0,1 0 0 0,-2-1 0 15,2-4-80-15,1 1-16 0,-2 0 0 0,2 1 0 16,0 2 0-16,-1 5 0 0,1-5 0 0,0 2 0 16,-1 5-128-16,1 2 0 0,-1 6 144 0,-1 0-144 0,-1-1 0 15,0-1 0-15,-4-2 0 0,2-1 128 0,-2 3-128 16,-1 4 0-16,0 6 0 0,-1-4 0 0,0-1 0 16,3-6 0-16,0-4 0 0,1-5 0 0,0-4 0 0,0 1 0 15,0 0 0-15,-3-4 128 0,1-2 128 0,-1 3 16 16,0-2 16-16,-2 2 0 0,0 5-160 0,0 1-128 15,1 1 144-15,-1 0-144 0,3 1 0 0,-1 0 128 16,1 0-128-16,-1 1 0 0,2-1 176 0,0 3-16 16,1 1 0-16,-1-2 0 0,1-7-160 0,-2 5 0 15,1 11 0-15,-1 5 0 0,-2 4 0 0,-1-6 0 16,0 2-144-16,-2-4 144 0,1-5 0 0,-2-1 0 16,2-7-128-16,0-1 128 0,-2 3 0 0,2 0-192 0,1-2 192 15,0-3-160-15,2-6 160 0,0-2 176 16,1-2-48-16,0-3 0 0,1 1 128 0,1-1 0 0,1 4 16 15,-1-1 0-15,3-2-144 0,-1 4-128 0,2 3 192 0,-2 1-192 16,2-3 0-16,0 3 0 0,1 5 0 0,0 4 0 16,0 4 0-16,-2-3 0 0,2-3 0 0,-1-2 0 15,0 5 0-15,0-4 0 0,-1-2 0 0,1 7 0 16,0 2 0-16,-2 6 0 0,1-2 0 0,-1-1-144 16,-2-2 144-16,0-7 0 0,-1-4 0 0,0-1-128 0,-1-5 128 15,0-1 0-15,-2-1 0 0,2-3 0 0,-1 1 0 16,1-1 192-16,-1-5-64 0,2 1 0 0,-1 0 64 0,0 1 0 15,1 5 16-15,0 0 0 16,1-2-208-16,0 8 0 0,0 4 128 0,0-4-128 0,1-2 0 0,0 2 0 16,1 0 0-16,-1-1 0 0,1 1 0 0,0-2 0 15,-1-1 0-15,0 0 0 0,1 4 0 16,0-1 0-16,0-1 0 0,-2 1 0 0,1 0-144 0,-1-3 144 16,0-2-208-16,-2-1 80 0,-2-2 128 0,1 1-128 15,-4-2 128-15,1-2-128 0,-1-2 128 0,-1 1 0 16,0 3 0-16,-1-2 0 0,0 0 0 0,-1 3 0 15,1 1 128-15,-3 0-128 0,1 1 0 0,1-3 0 16,2-3 0-16,0 1 128 0,0-2-128 0,1 1 0 16,1 1 0-16,0-4 0 0,1-1 0 0,1-2 144 0,2 2-144 0,0-5 0 15,0 2 176-15,0 1-176 0,-1 0 160 0,1-3-160 16,1 2 0-16,-3 1 0 0,0 3 0 0,-1-4 0 16,2 2 0-16,-4 3-128 0,2-1 128 0,-1 0 0 15,0 3 0-15,-1 1 0 0,-2-2 0 0,2 1 0 16,-2 1 0-16,1-1-128 0,0 0 128 0,2-1 0 0,1-1-224 15,1-3 64-15,2-1 16 16,-1-2 0-16,3 0 144 0,0-1 0 0,1-4 0 0,1 0 0 0,0 0 0 16,0-1 192-16,0 0-32 0,0-1-16 0,1 2-16 0,-2-3-128 15,0 0 192-15,0 1-64 0,-1 1-128 0,0-1 160 16,-1 2-160-16,1-2 160 0,-1-2-160 0,0 2 160 16,-1-2-160-16,1 2 160 0,0-3-160 0,-2 2 0 15,2-1 0-15,-1 2 0 16,1-2 0-16,-2 2 0 0,2-1 0 0,0-3 0 15,1 1 256-15,0 1-48 0,1-2 0 0,3 0 0 0,0 3 16 0,4-3 0 16,3 0 0-16,3 1 0 0,4 1-64 0,3 2-16 0,5 2 0 16,3 1 0-16,3 1-144 0,2 6 0 15,5 1 0-15,0-2 128 0,0 3-128 0,1-1 0 16,5 1-192-16,3 0 192 16,4 0-496-16,4-1 32 0,1-4 0 15,8-4-19104-15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7-19T14:43:30.61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5637 10776 1267 0,'0'0'56'0,"0"0"12"0,0 0-55 0,0 0-13 0,0 0 0 0,7-3 0 16,-7 3 264-16,0 0 51 0,0-10 9 0,8 4 3 16,-1 0-252-16,-7 6-51 0,0 0-9 0,10-4-3 15,-3-2-12-15,-7 6 0 0,11 0 0 0,-11 0 0 16,0 0 0-16,0 0 0 0,0 0 0 0,10 0 0 16,-3 6 9-16,8 4-1 0,-12-1 0 0,8 7 0 15,-4-4 12-15,0 14 1 0,0-8 1 0,-4 7 0 16,1 4 19-16,-1-1 4 0,1-3 1 0,-1 10 0 15,5-7-21-15,-8 6-4 0,0-6-1 0,3-2 0 0,4 2-6 16,-7-3-2-16,4-6 0 0,-1 6 0 0,1-6-4 0,-1-4 0 16,8-2-8-16,-8-7 12 0,1 3 3 0,-4-9 0 15,10 4 0-15,-3-4 0 0,4-4 2 0,0-2 1 16,-4 3 0-16,3-13 0 0,-3 1-3 0,7 2-1 16,-3-3 0-16,-4-2 0 0,4 2-6 0,-1-3-8 15,-3 10 11-15,7-1-11 0,-10 1 10 0,7 0-10 16,-1 9 8-16,1 0-8 0,-1 0 0 0,4 9-19 15,-3 7 3-15,7 2 1 0,-4 1 15 0,3 9 0 16,1-2 0-16,0-1 0 0,-8-3 0 0,4 3 0 16,-3-7 0-16,3 1 0 0,-3 3 0 0,-1-9 0 15,4 2 0-15,-3-2 0 0,3-4 0 0,-3 4 0 0,-8-10 8 16,4 7-8-16,7-10 19 0,-10 0 0 0,-4 0 0 16,7 0 0-16,7-4 16 0,-3-2 3 0,-4-3 1 0,10-1 0 15,-10-5-11-15,11-4-3 0,-7 0 0 0,3 0 0 16,0-6-13-16,-4 0-4 0,4-6 0 0,1-1 0 15,-5 1-8-15,1-4 0 0,-1-5 0 0,1 8 0 16,-1-2 0-16,1 6 0 0,3-4 8 0,-7 4-8 16,0 9 0-16,4-6 0 0,-1 6 0 0,-2 0 0 15,-5 4 0-15,4-4 0 0,0 3-9 0,-3 7 9 32,-1-4-49-32,1-2-7 0,-1 5 0 0,1-5-1 0,3 5-139 0,-4 1-27 15,11-10-5-15,8 0-2 0</inkml:trace>
  <inkml:trace contextRef="#ctx0" brushRef="#br0" timeOffset="796.69">7243 10773 2476 0,'-15'-10'220'0,"12"4"-176"0,-4 6-35 0,-4-6-9 0,-6 6 130 0,3 0 24 16,-1 0 5-16,5 6 1 15,-8-6-160-15,8 6-21 0,-8-3-10 0,0 7-1 0,1 5 14 0,-4-2 3 16,3 3 1-16,0 2 0 0,1 1 6 0,-1 3 8 16,0-3-13-16,4 3 5 0,4 3 8 0,-1 0-10 15,-3 0 10-15,7-3-10 0,-4 3 10 0,8 3 0 0,-4-2 0 16,0 2 0-16,0-9 0 0,3 6 0 0,1 3 0 0,-1-9 0 16,4 3 0-16,0-4 0 0,0-5 0 0,4 3 0 15,-1-1 8-15,1-5 1 0,3-1 0 16,3-6 0-16,1 7-9 0,3-4 0 0,-3-6 0 15,3 0 0-15,3-6 9 0,1 3-9 0,0-4 10 0,3 4-10 16,0-3 8-16,0-4-8 0,0-2 0 0,-3-4 0 16,-4 1 16-16,4 2-4 0,-8-3 0 0,4-2 0 15,-3-1 10-15,-1-6 2 0,-2 6 0 0,-1-6 0 16,-4-3 3-16,1-1 1 0,-4-2 0 0,-4 3 0 16,4-7-8-16,0 7 0 0,-3 0-1 0,3 3 0 15,-7-4-19-15,-1 4 0 0,5 7 8 0,-4-8-8 16,7 8 0-16,-11-1 0 0,11 3 0 0,-7 7 0 15,0-1-20-15,0 1 0 0,4 9-1 0,-8-9 0 16,4 9-91-16,0 0-17 16,-4 0-4-16,4 0-1 0,0 9-66 15,4-9-12-15,3 0-4 0,0 0 0 0,0 9-32 16,0-2-6-16,3 2-2 0,1 0 0 0,6 1 173 0,1-1 35 16,-4 7 6-16,11-4 2 0,-8 4 40 0,15 0 0 0,-11 3 8 0,4-1 0 0,-1 1 2 0,-6 0 1 15,6 0 0-15,5 6 0 0,-8-6-3 0,3 0-8 16,1 6 12-16,3 0-4 0,-10-6 32 0,6-1 5 15,-6 1 2-15,0-3 0 0,3 3 73 0,-7 0 14 16,3-4 3-16,4 4 1 0,-10-3-44 0,3-4-9 16,0 4-1-16,4 3-1 0,-4-10-23 0,0 7-4 15,0-7 0-15,3 7-1 0,-6-7-35 0,3 1-6 16,0-1-2-16,0-6 0 0,-3 4 22 0,-4-7 4 0,0 0 1 16,0 0 0-16,0 0 29 0,0 0 7 0,0 0 1 15,0 0 0-15,0 0 4 0,0 0 2 0,0 0 0 0,0 0 0 16,0 0-12-16,0-7-2 0,-4-5-1 15,4-4 0-15,0 0-17 0,-7 4-3 0,7-13-1 16,0 0 0-16,-3 3-20 0,3-3-4 16,3-10-1-16,-3 7 0 0,7-7-21 0,-7 7 8 0,4 0-8 0,-1-3 0 15,-3 9 0-15,0-3 0 0,4 0 0 0,-4 6 0 16,3 0 0-16,1 3 0 0,-4-3 0 0,3 10 0 16,-3-10 0-16,7 13 0 0,0-7-9 0,-7 4 9 31,11-7-27-31,3 7-1 0,0-1 0 0,7 4 0 0,-3-3-28 15,7-1-7-15,3 1-1 0,4 6 0 0,3-3-106 0,0-1-22 0,1 4-4 16,-1 3-559-16,-3 0-112 0</inkml:trace>
  <inkml:trace contextRef="#ctx0" brushRef="#br0" timeOffset="1343.43">8513 10863 1220 0,'0'0'27'0,"7"0"5"0,3-6 2 0,-3 6 0 0,-7 0-34 0,0 0 0 16,7-3 0-16,-7 3 0 0,0 0 68 0,0 0 8 16,0 0 0-16,-3-6 1 0,-4 3 11 0,0-4 3 15,0 7 0-15,-4-9 0 0,0 9 5 0,4-3 2 16,-7-3 0-16,4-1 0 0,-4 4-21 0,-1 3-4 16,-6-6-1-16,11 6 0 0,-8-3-21 0,0-4-5 0,-6 7-1 0,3 0 0 15,-1 0-35-15,-2 10-10 16,-1-10 0-16,0 6 0 0,4 4 8 0,-4 5-8 0,8-2 10 15,-8 2-10-15,4-5 8 0,7 9-8 0,-4 0 0 16,4-4 9-16,0 4 8 0,3 0 2 16,1 6 0-16,3 0 0 0,0-3-2 0,0 3 0 0,3-6 0 0,1 0 0 15,3 6-17-15,0 0 0 0,3-6 0 16,1 6 0-16,3-6 8 0,0-4-8 0,7-2 9 0,-7 6-9 16,4-4 8-16,3-5-8 0,3-1 0 0,1 0 9 15,3 1-9-15,0-4 0 0,4-6 9 0,3 0-9 16,-3 0 15-16,-4 0-2 0,-3-6 0 0,6 3 0 15,1-4 14-15,0-2 2 0,-8-7 1 0,5 7 0 16,-1-10 8-16,-11 0 2 0,8 1 0 0,-4-1 0 16,-3-6-7-16,-1-4-1 0,1-5 0 0,-1-1 0 15,-3 1-4-15,0-4-2 0,1 4 0 0,-1-4 0 16,-4 4-17-16,4-4-9 0,-3-3 10 0,-1 4-10 0,-3-7 15 16,4 0-3-16,-4-3-1 0,0 3 0 0,-4 0 3 0,4 0 1 15,-3 7 0-15,-1-1 0 0,1-3-5 0,-1 3-1 16,1 4 0-16,-4 6 0 0,3-7-9 0,-3 1 0 15,3 6 0-15,1 2 0 0,-1 8-16 0,-3-1 0 16,4 0 1-16,-4 13 0 16,3-4-115-16,1 7-23 0,-8-3-5 0,8 6-1 15,-1 9-117-15,-3 7-23 0,-4 9-5 0,4-3-644 0</inkml:trace>
  <inkml:trace contextRef="#ctx0" brushRef="#br0" timeOffset="5142.18">9158 10729 864 0,'0'0'38'0,"0"0"8"0,0 0-37 16,0 0-9-16,0 0 0 0,0 0 0 0,0 0 363 0,-3-7 70 15,-1 4 15-15,4 3 2 16,-3-6-386-16,3-3-76 0,0 2-16 0,0 7-4 0,0 0 32 0,0-3 10 16,0-3 0-16,0 6 0 0,3-3-10 0,-3 3-14 15,0-7 3-15,0-2 1 0,0 6 10 0,0 3 0 16,0 0 8-16,-3-6-8 0,-5 6 11 0,1 0-3 16,-3 0 0-16,-4 6 0 0,-4-3 10 0,0 3 2 15,-3-3 0-15,0 7 0 0,-4-4 6 0,-3 4 2 16,-4 5 0-16,4-5 0 0,4-1-10 0,-1 0-2 15,0 1 0-15,4 6 0 0,0-7 4 0,0 3 0 16,3-2 0-16,4 6 0 0,3-7-20 0,4 0 0 16,0 1 0-16,4-4 0 0,3-6 0 0,0 9 0 15,0-9 0-15,3 10 0 0,4-4 0 0,0-3 0 0,0 7 0 16,0-10 0-16,4 6 10 0,3-3-2 0,0-3 0 16,0 6 0-16,4-6-8 0,0 0 0 0,-1 4 9 0,4-4-9 15,1 0 12-15,-1 6-3 0,0-3 0 0,0-3 0 16,4 6-9-16,-1-3 0 0,-6 4 0 0,7-7 0 15,-4 9 0-15,0 0 0 0,-3-2 0 0,3-4 0 16,-7 6 0-16,4-2 0 0,-1 2 0 0,-3 0 0 16,1 1 0-16,-5-1 8 0,-3 7-8 0,0-7 8 15,0 7-8-15,-3-4 12 0,-1-2-12 0,-3-1 12 16,0-9-12-16,-3 16 0 0,-1-7 0 0,1 1 8 16,-1-1 20-16,1 1 3 0,-1-1 1 0,-3-3 0 15,4 4-32-15,-4-1 0 0,3 0 0 0,-3-2 0 0,0 2 12 16,3-6-3-16,1 7-1 0,-4-4 0 15,0 3-8-15,0 1 0 0,-4-1 0 0,4-3 0 16,0-2 0-16,0 5 8 0,-4-3-8 0,4-3 8 0,0 4 4 0,-3 2 0 16,3-9 0-16,-4 6 0 0,4-3-12 0,-4-3 10 15,1 0-10-15,-1 0 10 0,1 0 20 0,-1 0 4 16,0-3 1-16,-3-3 0 0,0 3-35 0,0-3 0 16,0-4 0-16,0 4 0 0,0-3 0 0,-4-1 0 15,4 1 0-15,0-1 0 16,-4 1-105-16,4 0-28 0,-7-7-6 0,3 6-718 15,4 1-144-15</inkml:trace>
  <inkml:trace contextRef="#ctx0" brushRef="#br0" timeOffset="7893.19">10149 10713 748 0,'0'0'33'0,"-7"6"7"0,-3-3-32 0,-1-3-8 0,-3 0 0 0,4 7 0 15,-5-4 166-15,1-3 31 0,0 6 7 0,0-3 0 16,3 3-161-16,-3-6-33 0,4 4-10 0,-4 2 0 16,7-6 64-16,0 0 8 0,3 6 2 0,4-6 0 15,-7 3 58-15,7-3 11 0,0 0 2 0,0 0 1 16,7 7-45-16,4-4-9 0,3-3-1 0,-4 6-1 15,4-6-42-15,1 3-8 0,-1-3-1 0,3 6-1 16,1-3-28-16,0-3-10 0,-1 0 0 0,4 0 9 16,4 7-9-16,0-7 8 0,3-7-8 0,4 7 8 0,3-3-8 0,4 3 0 15,7-6 0-15,-4 3 0 0,-3-3 15 0,7 6-3 16,7 0 0-16,-4-3 0 0,-3-4 8 16,0 4 2-16,0-3 0 0,3 0 0 0,7 2 0 0,-3-2 0 15,-7 6 0-15,4 0 0 0,6 0-10 0,-10 0-3 16,-4 6 0-16,-3-6 0 0,0 4 2 15,-4-4 0-15,0 6 0 0,-6-6 0 0,6 0-11 0,-3 0 0 16,3 0-12-16,-7 6 12 0,-10-6 0 0,3 3 0 16,4-3 0-16,-4 0 0 0,-7 0 8 0,0 0 4 15,0 0 0-15,0 0 0 0,0 0 0 0,0 0 1 16,-6 0 0-16,2-3 0 0,-3 3 5 0,-7 0 1 16,0 0 0-16,0 0 0 0,7-6-3 0,-7 6-1 0,0-10 0 15,0 4 0-15,0-3-5 0,0 6-1 16,-3-7 0-16,-4 1 0 0,-4-7-9 0,0 10-14 0,1-7 3 0,-4 4 1 15,-4-7 10-15,4 7 0 0,-4-7 0 0,8 7 0 16,3-1 0-16,-7 1 0 0,-4-10 0 0,4 10 0 16,7-7 0-16,0 3 0 0,-4-2 0 0,1 5 0 15,3-5 11-15,3 5-3 0,4 1 0 0,-4-7 0 16,-3 7-8-16,7-1 8 0,4 7-8 0,-4 3 8 16,-4-6-8-16,4 6 0 0,7-9 0 0,-7 9 0 15,0 0 0-15,0 0-9 0,0 0 0 0,0 0 0 16,0 0 9-16,0 0-13 0,0 0 5 0,0 0 8 15,8 0-12-15,-8 0 12 0,0 0-12 0,0 0 12 16,10 9 0-16,1-3 0 0,-4-3 0 0,0 7 0 0,3-4 0 0,1 4 0 16,3-1 0-16,4 0 0 0,-8 7 0 0,4-7 0 15,8 10 0-15,-1-3 0 0,-4-4 0 0,-2 4 8 16,2 3-8-16,-3-3 8 0,0-4-8 0,0 10 0 16,-3-9 0-16,-4 5 8 0,0-2-8 15,-3 0 0-15,-4-4-12 0,0 7 12 0,-4-3 0 0,1 0 0 16,-4-4 9-16,0 4-1 0,-4-4 4 0,4 4 0 15,0-7 1-15,-4 7 0 0,1-7 4 0,-4 1 1 16,7-1 0-16,-4 1 0 0,0-1-6 0,-3 1-2 16,4-1 0-16,3-3 0 0,0 10-10 0,-4-4 0 15,-3-2 0-15,0-1 8 0,10 1-8 0,1 5 0 16,-11-5-10-16,3 5 10 16,0-5-28-16,1-1 1 0,3 1 0 0,-4-1 0 15,-3-9-55-15,14 0-11 0,0 0-3 0,0 0 0 16,-11-3-70-16,4-13-14 0,14 7-4 0,1-7-942 0</inkml:trace>
  <inkml:trace contextRef="#ctx0" brushRef="#br0" timeOffset="9661.93">11793 9697 2761 0,'0'0'60'0,"-3"-3"13"0,-1-7 3 0,-3 4 2 0,4 3-62 0,-1-3-16 15,1-4 0-15,3 10 0 0,0 0 12 0,0 0 0 16,0 0 0-16,0 0 0 0,0 0-3 0,-4 10-1 15,4 5 0-15,0-2 0 0,-3 3 29 0,3-1 6 16,-4 4 1-16,4 0 0 0,0 0 6 0,0 9 2 16,0-3 0-16,4 3 0 0,-4 7-26 0,3 2-5 15,1 7-1-15,-1 0 0 0,1 6-6 0,-1-3-2 16,4 0 0-16,0 4 0 0,4-4-12 0,-4-3 0 16,4 9 0-16,-4 0 0 0,3 1 28 0,-3-1 4 0,0 0 0 15,0 4 0-15,-3-4-32 0,3 6 0 0,-7-12 0 0,4 7 0 16,-4-1 0-16,0 0 0 0,3-9 0 0,-3 10 0 15,-3-10 0-15,-1 3 0 0,8-7 0 0,-4-2 0 16,-4 0 0-16,4-4 0 0,-4-6 0 0,1-3 0 16,3 4 0-16,0-4 0 0,-4 0 0 0,4-6 0 15,0-1 32-15,0 1 0 0,0 0 0 0,0-3 0 16,-3-7-32-16,6 10 0 0,-3-10 0 0,0 7 0 16,-3 0 0-16,3-7 0 0,3 4 0 0,-3-4 0 0,-3-3 0 15,-1 10 0-15,4-3 0 0,0-4 0 0,0 0 0 0,-3 7 0 16,3-7 0-16,-4 7 0 0,4-6 0 0,0-1 0 15,-3-6 0-15,3-3 0 0,0 0 0 0,0 0 0 16,0 0 0-16,0 0 0 0,0 0 0 0,0 0 0 16,7 6 0-16,-7-6 0 0,3 4 0 0,8-4 0 15,3-4 0-15,-3 4 0 0,3 0 0 0,0 0 0 16,3-6 0-16,8 6 0 0,0 0 0 0,3-3 0 16,0 3 0-16,8 3 0 0,2-3 0 0,5 6 0 15,-4-2 0-15,-1 2 0 0,1 3 0 0,3-3 0 16,8-2 0-16,3 2 0 0,3-3 0 0,8-3 0 15,6 6-13-15,-3-6 4 0,-3 3 9 0,10-3 11 16,11-3-3-16,-4-3 0 0,3 6-8 0,-2 0-11 16,-1 0 3-16,0 0 0 0,7-3 8 0,0-3 11 0,4 6-3 15,0 0 0-15,-1-4-8 0,5 4 0 0,-5-6 0 0,12 6 0 16,6 0 0-16,0 0-11 0,-3 0 3 0,7 0 0 16,7 0 8-16,-4 0-8 0,-6 0 8 0,6 0-8 15,4 0 8-15,-3 0 0 0,-1 0 0 0,0 0 0 16,1 0 0-16,-1 0 0 0,1 0 0 0,-1 6 0 15,-14-12 0-15,8 6 0 0,3 0 0 0,-11 6-8 16,0-6 17-16,-7 4 4 0,-3-8 1 0,0 4 0 16,3 4-22-16,-3-4-5 0,-11 6-1 0,0-3 0 15,-3-3 14-15,3 6 0 0,0-3 0 0,0 4 0 16,-7-7 0-16,-3 9 0 0,-8 0 0 0,-3 1 0 16,-3-4-9-16,-1-3 9 0,1 7-8 0,-1-4 8 15,1-3 0-15,-5 3 0 0,1-2 0 0,0 2-8 16,-3 3 8-16,-4-9-13 0,3 6 5 0,-3-6 8 15,3 4-8-15,-3-4 8 0,-4 0 0 0,4 6 0 0,-3-6-9 16,-1 0 9-16,0 3-12 0,-3-3 12 0,0 0 0 0,-7 0 0 16,-1 0 0-16,-2 6 9 0,-1-6-1 0,-4 0-8 15,-2 0 12-15,2 0-4 0,1 0-8 0,0 0 0 16,-4-6 0-16,4 6 8 0,-8 0-8 0,4-3 0 16,-3 3 0-16,3-6 0 0,-3 6 0 0,-1 0 0 15,-6-10 0-15,3 10 0 0,-3-3 0 0,-1-3 0 16,1 0 0-16,-8 2 0 0,-3 4 0 0,8-6 0 15,-8 3 8-15,0-6-8 0,0-1 8 0,-8 1-8 16,1-7 8-16,4 7-8 0,-1-7 9 0,-3-3-9 0,4 0 10 16,-4 4-10-16,0-7 0 0,3-3 0 0,-3-4 0 0,0-2 0 15,0 0 0-15,3-1 0 0,-3-5 0 0,-3 9 0 16,3-7 0-16,0 1 8 0,3-10-8 16,1 6 9-16,-4-6-9 0,0-3 10 0,3-3-10 15,0-3 10-15,1 6-10 0,-1-7 0 0,1 1 0 0,3 0 0 16,0-1 0-16,0-2-11 0,0-4 3 0,0-2 0 15,0-1 8-15,0 0 0 0,-4 4 0 0,1 2-8 16,-1 4 8-16,-3-1-8 0,4 1 8 0,-4 0-8 16,0 0 8-16,-4-1-12 0,4 1 12 0,-4 9-12 15,4-3 12-15,-3 3 0 0,3 0 0 0,0 10 0 16,0-10 0-16,3 6 0 0,1 4 0 0,-1-4 0 16,0 0 0-16,4-2 0 0,-3 8 0 0,3 1 0 15,0 0 0-15,-4-1 0 0,4 4 0 0,0 3 0 0,0-3-8 16,0 9 0-16,0 0 0 0,-3 0 0 0,3-3 8 15,-4 13 0-15,4-4 0 0,0-2 0 0,-3 5 0 0,-1 1 0 16,4-1 0-16,0 4 0 0,0-3 0 0,4-1-8 16,-4 1 8-16,3 9 0 0,-3 0 0 0,0-9-10 15,4 2 10-15,-4 7 0 0,0 0-10 0,0 0 10 16,0 0-8-16,0 0 8 0,0 0-8 0,0 0 8 16,0 0-8-16,-7 0 8 0,0 0-12 0,0 7 4 15,-4 2 0-15,1-3 0 0,-1-3 8 0,-7 7 0 16,4-4 0-16,-7 3-8 0,-4-5 8 0,-3 5 0 15,-11 4 0-15,4-4-8 0,-7 3 8 0,-1-2 0 16,-2-1-9-16,-8 7 9 0,0-7-10 0,-4 7 10 16,-6-3-13-16,-1-7 5 0,-10 3 8 0,4 1 0 0,-8-1 0 15,0-3 0-15,1 4 0 0,-11-7 0 0,-8 3 8 16,-2-3-8-16,-1-3 0 0,-7 0 0 0,-3 7 0 16,-1-7 0-16,1-7 0 0,3 7 0 0,0 0 0 0,-7-3 0 15,-3 3 0-15,-1 0 0 0,12-6 0 0,-8 6 0 16,-7 0 0-16,0 0 0 0,7-3 0 0,-3 3 0 15,-11-6 0-15,7 6 0 0,3 0 0 0,4 0-8 16,0-4 8-16,1 4 0 0,-5-6 8 0,4 6-8 16,11 0 0-16,-4-3 0 0,-3-3 0 0,3 6 0 15,4 0 0-15,3-10 0 0,11 10 0 0,-1-9-8 16,-2 9 8-16,2-6 0 0,-2 2 0 0,3-2 0 16,6 3 0-16,-2 3 0 0,3-6 0 0,-8 6 0 15,1 0 0-15,0 0 0 0,7 6 0 0,0-6 8 0,3 3-8 16,4-3 0-16,0 6 0 0,0-6 0 0,7 0 0 15,3 4 0-15,8-4-8 0,-1 0 8 16,12 0 0-16,-5 0 0 0,-3-4 0 0,0 4 11 0,8 0-11 0,2-6 0 16,1 6 0-16,0-3 0 0,6-3 0 0,5 6 0 15,2-3 0-15,5-4 0 0,-1 7 0 0,4 0 0 16,3 0-8-16,4 0 8 0,-4-3-20 0,8 3 0 16,-4 3 0-16,7-3 0 15,-4 0-27-15,4 0-5 0,-4 7 0 0,4-4-1 16,0-3-69-16,0 6-14 0,0-3-2 0,0 7-1 15,0-4-37-15,0-6-8 0,3 9-2 0,4-2-753 0</inkml:trace>
  <inkml:trace contextRef="#ctx0" brushRef="#br0" timeOffset="10039.1">13624 10123 1785 0,'0'0'159'0,"0"0"-127"16,0 0-32-16,-10 7 0 0,-1 2 239 0,4 1 41 16,-4 2 9-16,4 4 2 15,0 9-291-15,4-3-48 0,-1 3-14 0,1 3-3 0,-1 7 32 0,1-1 6 16,3 1 2-16,-4 2 0 0,1 1 25 0,-1 3 0 16,-3-7 0-16,4 4 0 0,-1-1 0 0,-3-2 0 15,0 2 0-15,0-2 0 0,0-7 0 0,3 7-8 16,1-10 0-16,-4 0 0 15,3-3-74-15,1-7-14 0,-1 1-4 0,1-3-576 0,-4-7-116 0</inkml:trace>
  <inkml:trace contextRef="#ctx0" brushRef="#br0" timeOffset="10304.66">13370 10346 2617 0,'0'0'116'0,"-3"-6"24"0,3-7-112 0,-4 4-28 0,1-7 0 0,-1 0 0 16,4 4 28-16,0-4 0 0,0 4 0 0,0-4 0 16,4 7-48-16,-1-1-10 0,1-5-2 0,3 5 0 15,0-6 32-15,3 7 0 0,-2 0 0 0,2-1 0 16,1 7 0-16,-1-3 0 0,4-4 0 0,0 4 0 0,-3 3 26 0,3 3 11 16,0-6 3-16,4 3 0 0,0-4-16 0,-1 4-4 15,1-3 0-15,3 6 0 0,4-3-20 0,-4-3 0 16,-3 2 0-16,3-2 0 0,3-3-13 15,-2 9-1-15,2-10 0 0,1 4 0 16,0-3-86-16,-1-1-18 0,-3 1-3 16,4 6-984-16</inkml:trace>
  <inkml:trace contextRef="#ctx0" brushRef="#br0" timeOffset="10664.16">13924 10826 403 0,'0'0'17'0,"-7"12"5"0,4-2-22 0,-4-1 0 0,-1-3 0 0,5 4 0 16,-1-1 445-16,1 1 85 0,3-10 17 0,-4 6 3 31,4-6-494-31,0 0-100 0,0 0-19 0,0 0-4 15,0 0 28-15,0 0 6 0,0 0 1 0,0 0 0 0,4-6 32 0,-1-4 0 0,4 1 0 0,-3-1 0 16,0-5 0-16,-4 5 11 0,3-8 0 0,1-1 0 16,-4 0 53-16,3-6 10 0,1-3 2 0,-1-7 1 15,1 7-13-15,-1-7-4 0,4 1 0 0,4 6 0 16,-1-1-12-16,1-2-4 0,3 3 0 0,0 3 0 16,7 6-35-16,-3 0-9 0,0 4 0 0,6 2 0 15,5-3-31-15,-1 7-8 0,0-7-1 0,0 7-1 16,4-1-155-16,-4 7-32 0,32-12-5 0,-14 11-2 0</inkml:trace>
  <inkml:trace contextRef="#ctx0" brushRef="#br0" timeOffset="11101.34">14630 10453 2037 0,'0'0'90'0,"-7"3"19"0,-4-3-87 0,0 6-22 0,-3-3 0 0,4 4 0 15,-4 2 52-15,0-3 7 0,-4 4 1 0,4-1 0 32,-4 0-75-32,1 7-14 0,2-3-3 0,-6 2-1 0,4-2 33 0,-1 3 0 0,4-1 8 15,-4-2-8-15,4 2 10 0,0 1-10 0,0-3 10 0,3 2-10 16,4-2 23-16,0 3-2 0,4-1 0 0,3-2 0 16,-4-4-9-16,4 7-1 0,4-7-1 0,3 1 0 15,0-4-10-15,0 3 0 0,0-6 0 0,3-3 0 16,5 0 10-16,-1 0 0 0,3 0 0 0,1-3 0 15,0-3 2-15,-1-3 0 0,1 6 0 16,3-7 0-16,-3-2-12 0,-1 2 0 0,5-2 0 0,-8-4 8 16,3 0 20-16,-3 4 3 0,0-4 1 0,1 4 0 15,2-4-20-15,-6 0-3 0,-1-3-1 0,1 10 0 16,0-7 12-16,-1 7 1 0,-3-1 1 0,0 7 0 16,0-3-1-16,-7 6 0 0,0 0 0 0,0 0 0 15,0 0 3-15,0 0 1 0,7 9 0 0,-3 1 0 0,-4-4-4 16,0 10-1-16,0-4 0 0,-4 7 0 0,1-3-20 0,-1 3 0 15,-3-1 0-15,4 8 0 0,-1-8 0 0,4 1 0 16,0-3 0-16,4 3 0 0,-4-1 0 0,3 1-12 16,-3 3 12-16,4-9-12 15,-1 2-36-15,4-5-7 0,0-1-1 0,0 1-1 16,1-1-114-16,-1-3-22 0,3-2-5 0,4-4-758 0</inkml:trace>
  <inkml:trace contextRef="#ctx0" brushRef="#br0" timeOffset="11603.7">14975 10606 403 0,'4'16'36'0,"-4"-16"-36"0,0 0 0 0,3 9 0 16,1 1 393-16,0-1 72 0,-1 7 15 0,-3-4 2 15,0 4-354-15,0-6-72 0,0 5-13 0,0-2-3 16,0-4-28-16,-3 7-12 0,3-7 10 0,-4 1-10 16,4-1 15-16,0 0-3 0,0-9-1 0,0 10 0 15,0-10 24-15,0 6 5 0,0-6 0 0,0 0 1 0,0 0-13 0,0 0-4 16,7 10 0-16,-7-10 0 0,0 0-12 0,0 0-4 16,7-7 0-16,-7 7 0 0,11-3 20 0,-4 3 3 15,-4-6 1-15,4-4 0 0,-3 7-10 0,-1-6-2 16,4-7 0-16,-3 7 0 0,0-7-6 0,-1-3-2 15,1 7 0-15,-1-10 0 0,1 3 16 0,-1 0 2 16,1 0 1-16,3 1 0 0,-7-1-31 0,7-3 8 16,0 12-8-16,0-2 0 0,0-4-10 15,4 7-5-15,-1-7-1 0,1 7 0 0,-1-1 0 0,4 7-1 16,-3-3 0-16,3 3 0 0,4 3 6 0,-1 0 2 16,-3 0 0-16,4 3 0 0,-7 3 9 0,6-3-12 15,-3 7 12-15,-3-1-12 0,0 7 12 0,3 3 0 16,-4-4 8-16,1 4-8 0,-8 6 8 0,1-3-8 0,3 3 8 15,0 0-8-15,-3-6 11 0,-1 6-3 0,8-3 0 16,-8-6 0-16,4 3-8 0,-3-1-17 0,3-2 4 16,0-6 1-1,0 5-37-15,0-5-7 0,0-7-2 0,0-3 0 16,0 0-139-16,4 0-28 0,-4-3-6 0,0-4-684 0</inkml:trace>
  <inkml:trace contextRef="#ctx0" brushRef="#br0" timeOffset="12028.48">15861 10321 2804 0,'0'0'62'0,"0"0"13"0,0 0 2 0,0 0 1 0,0 0-62 0,0 0-16 15,-4 0 0-15,-3 6 0 16,-3-3-44-16,3 7-12 0,-4-4-3 0,-3 3 0 15,0-2 24-15,-4 2 5 0,4 1 1 0,-4-1 0 16,4 0-15-16,4 1-4 0,-1-1 0 0,4 1 0 0,-3-1 39 0,-1 0 9 0,7-2 0 0,-3 2 0 16,-3-6 18-16,6 10 6 0,1-4 0 0,-1 1 1 15,1-1 5-15,-1 0 1 0,1 1 0 0,-1-4 0 16,4-6-15-16,0 9-4 0,4-5 0 0,-1 5 0 16,-3-9-12-16,11 9-10 0,3-9 2 0,0 10 0 15,7-10-4-15,-3 0 0 0,10 0 0 0,0 6 0 16,0-6 12-16,1 0 0 0,-1 0-9 15,0 0 9-15,0 0 0 0,-3 3 0 0,-7 4 0 0,-1 2 0 16,-3 0 0-16,1 7 0 0,-12-7 0 0,4 1 0 16,-3 6 15-16,-1-4-3 0,-6-3 0 0,-1 7 0 15,-3 3 7-15,0-3 1 0,-4-4 0 0,-3 4 0 16,-3-7 15-16,-1 7 3 0,0-4 1 0,1 4 0 16,-4-6-31-16,6 5-8 0,1-2 0 0,0-4 0 15,0 1-20-15,0 5-6 0,3-8-1 16,1-4 0-16,-1 6-76 0,1-3-15 0,-1-6-3 0,4 0-590 15,0 0-117-15</inkml:trace>
  <inkml:trace contextRef="#ctx0" brushRef="#br0" timeOffset="12606.46">16309 9829 1209 0,'0'0'53'0,"0"0"12"0,-4 9-52 0,4-9-13 0,0 0 0 0,0 0 0 15,-3 9 264-15,-1-2 51 0,4-4 9 0,4 6 3 16,-1 1-284-16,4-4-57 0,1 3-11 0,2 7-3 16,-3-7 28-16,0 1 0 0,0-1 0 0,-3 1 0 15,-1-1 19-15,1 1-1 0,-1 5 0 0,1-5 0 16,3-1 20-16,-4 10 4 0,1-10 1 0,-4 10 0 15,4-3 9-15,-4 9 1 0,0-3 1 0,0 12 0 0,-4-9-28 16,4 4-6-16,-4-4 0 0,4 3-1 16,0 0-3-16,0-3-1 0,0 3 0 0,-3-3 0 15,3 1-15-15,0-4 9 0,0 3-9 0,3 0 8 0,-3 0-8 16,4-3 0-16,-4-3 0 0,4 6 0 0,-4-7 0 16,0 8 0-16,3 2 0 0,-3-3 0 0,-3 3 0 15,3-3 0-15,-4 3 0 0,0-3 0 0,1 1 8 0,3-5 0 16,3 5 0-16,-3-8 0 0,-3 1-8 0,3 6 8 15,0-6-8-15,3 0 8 0,-3-3 3 0,8-1 0 16,-5-2 0-16,1-4 0 0,-1-2-11 0,4 2-9 16,0 0 9-16,0-9-13 15,0 7-15-15,-3-7-4 0,3 0 0 0,-4-7 0 16,5 4-115-16,-5-3-23 0,1-3-5 0,3 2-889 0</inkml:trace>
  <inkml:trace contextRef="#ctx0" brushRef="#br0" timeOffset="13153.21">16944 10678 1695 0,'14'-12'75'0,"-7"3"16"0,-3-7-73 0,3 6-18 0,3-5 0 0,1-4 0 15,-4 0 39-15,3 3 4 0,-2 4 1 0,-1-4 0 0,0 7-44 0,-4-1 0 16,1 4-11-16,-4 6 3 0,-4-9 8 0,1 9 0 16,-11-3 0-16,3 3 0 0,-3 3 28 0,0 3 2 15,-4-3 0-15,0 3 0 0,-3 4 24 0,4-1 5 16,-5 1 1-16,5-1 0 0,-4 0-2 0,3 1 0 16,0 6 0-16,4-7 0 0,0 10-19 0,0-10-4 15,3 7-1-15,-3 3 0 0,4-4-34 0,3-2 0 16,0 3 0-16,0 2 0 0,0-2 13 0,0-3-4 15,3 2-1-15,0 1 0 0,1-4-8 0,3-2-11 16,-4-4 3-16,4 4 0 0,4-1 8 16,-4-9 0-16,0 0 0 0,3 9 0 0,-3-9-16 0,8 7 1 15,-1-4 1-15,3-3 0 0,-3 0 30 0,4 0 5 16,-1-3 2-16,1-4 0 0,3 4-23 0,-3-3 0 0,-1-3 0 16,1 2 0-16,-1 4 8 0,5-3-8 0,-1-4 8 0,0 1-8 15,0 6 0-15,0-6 8 0,-3-1-8 0,3 4 0 16,-4-4 9-16,4 10-9 0,-3-6 12 0,-4 6-12 15,-7 0 15-15,11 0-4 0,-4 0-1 0,-7 0 0 16,0 0 35-16,10 6 7 0,-3 4 2 0,0-4 0 16,0 4-34-16,0-1-6 0,-3 0-2 0,3 4 0 15,0-4 16-15,4 7 2 0,-4 0 1 0,0-4 0 16,3-2-31-16,1 5-8 0,-4 1-1 0,4-3 0 16,-1 2-15-1,1-5-4-15,-1-1 0 0,1 0 0 0,-4-9-88 0,0 7-17 0,0-4-4 16,0-3-1-16,-7 0-74 0,0 0-14 0</inkml:trace>
  <inkml:trace contextRef="#ctx0" brushRef="#br0" timeOffset="13438.52">17300 10268 2833 0,'0'0'62'0,"0"0"13"0,7 0 2 0,0-3 3 0,4 3-64 16,-4 0-16-16,7 0 0 0,-3 3 0 0,3 6-14 0,-4-9-6 0,1 9-2 0,3 4 0 15,-7 0 22-15,7 2 0 0,-7 4-9 0,0 6 9 16,-3-3-10-16,-1 9 2 0,1 1 0 0,-8-1 0 16,1-3 8-16,-4 7 0 0,3-7 0 0,-6 10 0 31,-1-4-38-31,1 1-6 0,-1-1 0 0,-3-6-1 15,3 1 0-15,4-1 0 0,-3-3 0 0,6-6 0 16,-3 6-36-16,0-6-7 0,0-10-2 0,0 7 0 0,3-7-117 16,1 1-23-16,-4-1-5 0,7-9-1 0</inkml:trace>
  <inkml:trace contextRef="#ctx0" brushRef="#br0" timeOffset="13675.26">17187 10456 3042 0,'0'0'135'0,"0"0"27"0,0 0-130 0,0 0-32 15,0 0 0-15,0 0 0 0,0 0 37 0,0 0 1 16,11 0 0-16,0 0 0 16,-1 0-53-16,4-3-10 0,4 3-3 0,-1 0 0 15,1-7-6-15,7 7-2 0,0-3 0 0,3-3 0 16,-4 6-44-16,-2 0-10 0,6-3-2 0,-7 3 0 15,0 0-13-15,0 0-3 0,0 0-1 0,-3 3 0 16,-4-3-75-16,-3 6-16 0,3-6-2 0,0 3-584 0</inkml:trace>
  <inkml:trace contextRef="#ctx0" brushRef="#br0" timeOffset="14003.31">17702 10550 403 0,'0'0'36'0,"-3"9"-36"0,3 4 0 0,-4-7 0 16,4-6 291-16,0 10 51 0,0-10 10 0,0 0 3 15,0 0-178-15,0 0-35 0,0 0-7 0,0 0-2 16,7 6-70-16,4-6-15 0,0-6-2 0,-1 6-1 0,1-10-37 0,3 4-8 15,0 3 0-15,4-4 0 16,-1-2-10-16,4 6 2 0,-6-3 0 0,2-4 0 16,1 7-24-16,-4-3-5 0,0-4-1 0,0 4 0 0,0 6 29 0,-3-9 9 15,-1 6 0-15,-3-4 0 0,1 4 18 0,-8 3 10 16,0 0 3-16,0 0 0 0,0 0 5 0,-8-6 0 16,1 3 1-16,-7-3 0 0,0 6-19 0,0 0-4 15,-7 0-1-15,3 6 0 0,1-3-13 0,-1 6 0 16,0-2 0-16,1 2 0 0,3 0 24 0,-1 1-2 15,1 5 0-15,4-2 0 0,-1 6-8 0,1 3-2 16,-1-3 0-16,0 3 0 0,1 3 0 0,-1-7 0 16,1 8 0-16,3 2 0 0,-4-3 16 0,4 3 4 15,0-9 0-15,3 6 0 0,1 0-32 0,3 0 0 16,3-3 0-16,4 3 0 16,1 0-26-16,2-6-11 0,4 0-3 0,4-3 0 15,0-4-68-15,6-2-15 0,4-1-2 0,4 0-562 0,7-2-112 0</inkml:trace>
  <inkml:trace contextRef="#ctx0" brushRef="#br0" timeOffset="15230.98">19099 10694 1785 0,'-3'3'159'0,"-4"4"-127"16,-4-7-32-16,1 0 0 0,-1 0 222 0,4 0 38 15,0 0 8-15,7 0 2 16,0 0-257-16,0 0-51 0,0 0-10 0,11 0-3 0,3 0 31 0,-4 0 5 16,1 0 2-16,-1 0 0 0,5 0-2 0,-5 0 0 15,-10 0 0-15,0 0 0 0,7 0 15 0,-7 0 0 0,0 0 0 0,0 0 10 16,0 0 7-16,0 0 2 0,7-7 0 0,-7 7 0 15,0 0 24-15,11-3 5 16,-4 3 0-16,3-6 1 0,1 6-17 0,3 0-3 0,4-3-1 0,-1-4 0 16,8 7-19-16,0 0-9 0,3-3 8 0,4-3-8 15,7 3 0-15,3-3 0 0,11-4-14 0,0 1 5 16,7 3 1-16,0 2 0 0,0-2 0 0,0 6 0 16,-4-9 0-16,1 6 0 0,2-4 0 0,1-2 0 15,0 6 8-15,-3-3 0 0,3-1 0 0,-4 4 0 16,-3 3 0-16,-10 0 11 0,-1 0-3 0,4 0 0 15,-4 0-8-15,4 3 0 0,0 4 0 0,0-7 0 16,3 0 0-16,0 0 0 0,1 0 0 0,-4 0 0 16,-4 0 0-16,0-7 0 0,1 4 0 0,-5 3 0 15,5 0 0-15,-1 0 0 0,-3-6 0 0,3 6 0 16,-3-10 0-16,-4 10 0 0,-3-3 0 0,-4 3 0 16,-3-6 0-16,-4 6 8 0,-3 6-8 0,-4-3 8 0,-3-3 0 15,-1 0 0-15,-3 7 0 0,-7-7 0 0,0 0-8 0,0 0 0 16,0 0 0-16,0 0 0 0,0 0 0 15,0 0 0-15,0 0 0 0,0 0 0 0,0 0 25 0,0 0 7 16,0 0 0-16,7 0 1 0,0-7-33 16,-7 7 0-16,7 0 0 0,-7 0 0 0,0 0 8 0,4-9-8 15,-1 6 0-15,-3 3 0 0,0-10 17 0,0 1-3 16,0 3-1-16,-3 0 0 0,3-4 2 0,-4 7 0 16,-3-3 0-16,0-4 0 0,0 1-4 0,0 0-1 15,-3 2 0-15,2-2 0 0,1 6-10 0,-3-4 10 16,-1-2-10-16,1 6 10 0,-4-3-10 0,-1-4 0 0,5 1 9 15,-4 9-9-15,3-10 0 0,-3 10 8 0,0-6-8 16,0 6 0-16,3-3 8 0,1 3-8 0,-4-6 10 16,3 6-10-16,0 0 8 0,1 0-8 0,-1 0 0 0,1 0 0 15,3 0 0-15,0 0 0 0,-4-3-13 0,4 3 4 16,0 0 9-16,7 0 0 0,-4-7-9 0,4 7 9 16,-7 0 0-16,7 0 0 0,0 0-9 0,0 0 9 15,0 0 0-15,0 0 0 0,0 0-8 0,0 0 8 16,0 0 0-16,0 0 0 0,0 0 0 0,0 0 0 15,7 0-8-15,4 0 8 0,-1-3 0 0,1-3 0 16,3 6-11-16,4 0 11 0,-1 6-10 0,5-3 10 16,-1-3-9-16,0 0 9 0,0 7-8 0,0-4 8 15,0 3 0-15,1-3 0 0,-5-3 0 0,1 6-8 0,0 4 8 16,-4-4 0-16,-4-3 0 0,1 7 0 16,-1-1 0-16,-3 0 0 0,-3 1 10 0,0-4-10 0,3 10 10 15,-4-7-10-15,-3 4 10 0,4 2-10 0,-4 1 24 0,3-3-2 16,-3 5 0-16,0-2 0 0,-3 3-22 0,3-3 8 15,0-4-8-15,-4 10 0 0,4-9 12 0,-3 5-3 16,3-2 0-16,-4 3 0 0,1-3-9 0,3-4-9 16,-4 4 9-16,-3-7-13 0,3 1 13 0,1 5 0 15,-1-12 0-15,1 7 0 0,3-10-13 0,-4 6-3 16,-3 4-1-16,7-10 0 16,0 0-153-16,0 0-30 0</inkml:trace>
  <inkml:trace contextRef="#ctx0" brushRef="#br0" timeOffset="16842.56">22634 10283 1440 0,'0'0'64'0,"0"0"12"0,0 0-60 0,0 0-16 0,0 0 0 0,0 0 0 16,0 0 216-16,0 0 40 0,0 0 8 0,0 0 1 15,0 0-206-15,0 0-42 0,0 0-8 0,0 0-1 16,0 0 6-16,7 0 2 0,-7 0 0 0,7 0 0 15,0 10 0-15,0-1 0 0,8 1 0 0,-8-1 0 16,0 0 8-16,3 10 1 0,4 6 1 0,-7-6 0 16,0 6-2-16,-3 10-1 0,3 2 0 0,0-2 0 15,0-1-9-15,-7 4-2 0,4-4 0 0,-4 1 0 16,7-4 4-16,-4 4 1 0,-6-4 0 0,6-3 0 31,4-9-4-31,-3 9-1 0,-1-9 0 0,4-3 0 0,-3 3 10 0,7 0 2 0,3-10 0 0,-4 0 0 16,1 4-24-16,3-10 0 0,7-3 0 0,0 6 0 15,-3-12 14-15,0 6-2 0,-1-9 0 0,1 2 0 0,-1-2-12 0,-2-4 0 16,-5-2 0-16,1 5 0 16,-4-9 0-16,3 4 9 0,-3-4-9 0,1 0 8 15,-5 0-8-15,4 1 0 0,0-8 9 0,-3 11-9 16,3-4 0-16,0 10 0 0,0-1-12 0,-4 1 4 16,4 2 8-16,-3 4 0 0,-4 3 0 0,0 0 0 15,7 3 0-15,-3 4 0 0,3-4 0 0,0 6 0 16,0 4-8-16,0-4 8 0,3-6-8 0,1 7 8 15,0-4 0-15,-1-3 0 0,4 3 0 0,0-6 8 16,0 4-8-16,1-4 0 0,-5 0 0 0,4 0 0 0,-3-4 24 16,3 4 0-16,-3-6 0 0,-1 6 0 0,1-9 1 15,-1 6 1-15,-3-4 0 0,4-2 0 0,-8-7 3 0,4 7 1 16,1-4 0-16,-1-2 0 0,-4-4-6 0,4 3-2 16,-3-3 0-16,6 1 0 0,-6-8-7 0,6 4-2 15,1-9 0-15,3 3 0 0,0 3-13 0,4-3 0 16,-4-1 0-16,4 1 0 0,-1-3-13 0,-3 12 4 0,0-9 1 15,-3 12 0 1,0-3-20-16,-1 0-4 0,1 4-1 0,-8 2 0 16,4-2-66-16,-3 11-13 0,-1-2-2 0,-3 6-1 15,4-9-139-15,-4 9-28 0,0 0-6 0,0 0 0 0</inkml:trace>
  <inkml:trace contextRef="#ctx0" brushRef="#br0" timeOffset="17294.8">23996 10462 172 0,'0'0'8'0,"0"0"1"0,0 0-9 0,0 0 0 16,-4-6 0-16,4 3 0 0,-3-4 524 0,3-2 104 16,-4 0 20-16,4 5 4 0,-3-5-522 0,3 3-104 15,0-4-26-15,-4 4 0 0,1 3 0 0,-4-3 0 16,-4 3 0-16,1 3 0 0,-1 0 0 0,-3 0 0 15,-4 3 0-15,4 3 0 0,-4 3 0 0,1 1 0 16,-1-1 10-16,1 1-10 0,-5 5 8 0,5 4-8 16,-1 0 0-16,0 6 0 0,4-6 8 0,0 9-8 15,0-9 0-15,0 6 0 0,3 0 0 0,4-6 10 16,0 6-10-16,0-3 8 0,4 0 2 0,-1-3 0 16,4-1 0-16,4 1 0 0,-4-3-10 0,7-4 0 15,0-2 0-15,3 6 8 0,1-7-8 0,0-3 8 16,3-3-8-16,-4 4 8 0,8-7-8 0,3 0 0 0,0 0 0 15,0-7 8-15,1 4 13 0,-1-6 3 0,3-4 0 16,-2 4 0-16,-8-1-10 0,3 1-2 0,-2 0 0 16,-1-10 0-16,0 3 4 0,-4-3 0 0,-3-9 0 15,0 9 0-15,0-9-2 0,1 3 0 0,-1-9 0 0,-4 5 0 16,-3 1-14-16,4-3 9 16,-4 3-9-16,-4 2 8 0,4 8-8 0,-3-1-12 0,-1 3 2 0,1 4 1 31,-5 2-15-31,1 1-4 0,0 2 0 0,4-2 0 15,-1 9-107-15,4 0-21 0,0-6-5 0,0 6-555 0,0 0-110 0</inkml:trace>
  <inkml:trace contextRef="#ctx0" brushRef="#br0" timeOffset="17671.16">24179 10845 2833 0,'0'0'125'0,"0"0"27"0,0 0-122 0,0 0-30 16,0 0 0-16,4 9 0 0,-1-6 0 0,5 3 0 16,-1 4-13-16,-7-10 4 0,0 0 9 0,7 0-8 15,3 0 8-15,-6 6-8 0,-4-6 8 0,0 0 0 16,0 0 0-16,10 0 0 0,-3-6 8 0,-3 6 3 16,-1-10 1-16,1 4 0 0,-4-3 25 0,0-1 6 15,0 1 1-15,-4-7 0 0,1 4-20 0,-1-4-3 16,1-3-1-16,-1-6 0 0,1 6 18 0,-1-9 3 0,4 3 1 15,0-3 0-15,0 0-24 0,4-7-5 16,-1 10-1-16,4-3 0 0,0 3-12 0,0 3 0 16,4-3 0-16,0 0 0 0,3 6 0 0,0 0 0 0,4-6 0 0,-1 6 0 15,4 3-8-15,0-2 8 0,-3 5-12 0,0-3 12 16,-4 7-11-16,4 0 11 0,-4-1-10 0,0 4 10 16,-4-4-14-16,1 10 3 0,-4-6 1 0,-7 6 0 31,11 0-35-31,-4 6-7 0,0-6-2 0,0 7 0 0,3-4-116 15,1 6-23-15,-4 7-5 0,4-7-566 0,3 1-112 0</inkml:trace>
  <inkml:trace contextRef="#ctx0" brushRef="#br0" timeOffset="18202.55">25393 10534 1324 0,'3'0'118'0,"1"-9"-94"16,3 9-24-16,-7 0 0 0,0 0 115 0,0 0 18 15,-3-10 4-15,-1 4 1 0,-3 3-65 0,-4-6-13 16,1 2-2-16,-4 7-1 0,-4-9-17 0,4 9-3 16,-4-3-1-16,-3-3 0 0,3-1 20 0,-3 4 3 15,0 3 1-15,0 0 0 0,0 0 0 0,-4 0 0 16,0 0 0-16,-3 3 0 0,0 4-20 0,0-7-3 0,0 9-1 0,3-3 0 15,-7 4-28-15,7-1-8 0,-3-6 0 16,7 13 0-16,0-7 11 0,0 10 1 0,0-3 0 16,3 3 0-16,0-4-4 0,4 4 0 0,4-6 0 15,-5 2 0-15,5 4-8 0,3 0 0 0,3-3 0 16,-3-1 0-16,7-2 0 0,0 2 0 0,7-5 0 16,-3-1 0-16,6 1 0 0,1-1 0 0,0 0 0 15,3-2 0-15,3-4 0 0,1-3 12 0,7 0-12 0,-1 0 12 16,1 0-12-16,3-3 0 0,-7-4 0 0,4 4 0 15,-4-3 28-15,-3-3 9 0,0 6 3 0,-1-7 0 16,1-2-16-16,-1 2-4 0,-2-2 0 0,-1-4 0 16,-4-3 26-16,1 0 5 0,-1-6 1 0,1 6 0 15,0-6-31-15,-1-9-5 0,-3 6-2 0,0-7 0 16,4 4-4-16,-1-4-1 0,1-5 0 0,-4 2 0 16,4 0-9-16,-4-6 0 0,0 0 0 0,0 1 0 15,-4-4 0-15,4-4 0 0,-3-2 0 0,-4 6 0 0,3 3 0 0,-3 6 0 16,0-2 0-16,-3 2 0 0,3 4 0 0,-4 5-9 15,1-5 0-15,-4 9 0 16,3 3-56-16,-3 3-11 0,0 3-3 0,0 7 0 16,0 0-132-16,0 2-26 0,-4 7-6 0,4 0-1 0</inkml:trace>
  <inkml:trace contextRef="#ctx0" brushRef="#br0" timeOffset="18717.79">25887 10202 2948 0,'0'0'65'0,"0"0"14"0,0 0 2 0,0 0 1 0,0 0-66 0,7-6-16 0,0 6 0 0,-7 0 0 15,0 0 0-15,0 0 0 0,0 0 0 0,0 0 0 16,0 0 0-16,0 0 0 0,0 0 0 0,0 0 0 15,0 0 0-15,0 0 0 0,-7 6 0 0,0-3 0 16,0 6 9-16,-7 1 2 0,3-4 0 0,-3 3 0 16,-4-2-1-16,4 2 0 0,-3-6 0 0,2 7 0 15,1-4 0-15,0-3 0 0,0-3 0 0,4 6 0 16,3-3-10-16,-4-3 0 0,4 7 0 0,7-7 8 16,0 0 4-16,0 0 0 0,0 0 0 0,0 0 0 0,0 0-12 15,0 0-17-15,7 6 4 0,0-3 1 0,0 7 1 0,4-10 1 16,-1 9 0-16,4-9 0 15,-3 6 10-15,3-6 0 0,0 3 0 0,4-3 0 0,-4 0 0 16,4 10 0-16,-1-10 0 0,1 6 0 0,-1-3 0 0,1 10 0 16,0-4 0-16,3 1-8 0,0 2 8 0,0-2-8 15,-3 5 8-15,-1 4-8 0,1 0 8 0,0 3 0 16,-4 0 0-16,0-3 0 0,-3 6 12 0,-4-7-1 16,0 1-1-16,-4 3 0 0,-3 0 3 0,0-6 1 15,-3 9 0-15,-1-6 0 0,1 0 6 0,-4-1 2 16,-4 1 0-16,-3-3 0 0,0 3-5 0,-4-4-1 15,-3-2 0-15,0-4 0 0,0 7-16 0,-1-7 8 16,-2 1-8-16,3-4 0 16,-1-3-44-16,-2 3-15 0,-1-2-3 0,0-4-1 15,-3 0-149-15,0-4-31 0,-39-14-5 0,7-7-2 0</inkml:trace>
  <inkml:trace contextRef="#ctx0" brushRef="#br0" timeOffset="28802.96">6392 14140 403 0,'0'0'36'0,"0"0"-36"15,4-3 0-15,-4 3 0 0,7-6 350 0,-7-3 63 16,3-1 13-16,-3 4 2 0,0 6-308 0,0-3-63 0,0-4-12 15,0-2-2-15,0 6-43 0,0-3 0 0,0-4-11 0,0 1 3 32,-3 3-20-32,3 2-3 0,0-2-1 0,0-3 0 0,0 6 22 0,0-4 10 0,0 4-10 0,0 3 10 15,0-6 8-15,0-3 7 0,-7-1 1 0,0 10 1 16,3-6 19-16,1-4 4 0,-1 10 1 0,4-3 0 16,-10-3-5-16,6 3-2 0,-3-3 0 0,4 3 0 15,-8-4-10-15,4 7-3 0,-4-3 0 0,4-3 0 16,-3 6-8-16,-1 0-1 0,1 0-1 0,-5 6 0 15,1-3-11-15,-3-3 0 0,-8 7 0 0,7-4 0 16,-6 6 0-16,-1-3 8 0,4 4-8 0,-4-1 0 16,4 1 8-16,-4 5-8 0,4-5 0 0,3 2 8 15,-3 4 0-15,7 3-8 0,0-4 12 0,3 4-4 16,-3 0-8-16,7 0 0 0,-3-4 0 0,3 14 0 16,0-1 0-16,3-3 0 0,4 0 0 0,-7-6-11 0,14 6 11 0,-7-6 0 15,0 0 0-15,0-1 0 0,4 1-14 0,3-3 2 16,-7 3 1-16,7-10 0 0,0 1 21 0,-4-4 4 15,1 3 1-15,6-9 0 0,-10 0 0 0,11 10 0 16,-4-10 0-16,4 6 0 0,3-6 1 0,-4-6 0 16,4 6 0-16,4 0 0 0,0-7-16 0,6 4 8 15,1-6-8-15,-7-1 0 0,10 1 8 0,-10 0-8 16,3-1 0-16,0-5 0 0,4 5 0 0,-11-6 0 16,0 7 0-16,0-7 0 0,4 7 8 0,-11 0-8 15,3-4 0-15,1-3 9 0,-4 1-9 0,0 2 10 16,0-3-10-16,4 4 10 0,-11-4-10 0,3 1 10 15,1-4-10-15,-4 9 10 0,3-9 18 0,-3 10 3 0,0-7 1 0,4-2 0 16,-4 2-11-16,3 6-1 0,4-8-1 0,-7 5 0 16,4-3-11-16,3 10-8 0,-4-3 9 15,1-1-9-15,3 1 0 0,4 0 0 0,-11-1 0 0,7 4 0 16,-4 3 0-16,4-4 0 0,-7 7 0 0,0 0 0 16,0 0-13-16,0 0 4 0,0 0 1 0,0 0 0 15,0 0 8-15,0 0 0 0,0 0 0 0,0 0 0 16,0 0 0-16,0 16 12 0,0-6-2 0,-3-1-1 15,-1 0 0-15,1 7 0 0,-1-7 0 16,1 10 0-16,3-9-9 0,0 8 12 0,0 8-12 0,0-8 12 16,-8 7-4-16,8 4 0 0,8-1 0 0,-8-3 0 15,0 3-8-15,0 7-17 0,0-10 4 0,3 3 1 16,1-3 12-16,-4 0 0 0,3-6 0 0,1 0 0 16,-1 0 23-16,-3-4 7 0,7-2 2 0,-7-4 0 15,4 1-32-15,-4 2 0 0,3-9 0 0,1 7 0 16,-4-10-20-16,0 0-9 0,7 6-3 15,-7-6 0-15,0 0 0 0,10 3 0 0,-3-3 0 0,4 0 0 16,3 0-109-16,-7 0-23 0,4 0-4 0,6 0-536 16,-6-3-107-16</inkml:trace>
  <inkml:trace contextRef="#ctx0" brushRef="#br0" timeOffset="29540.9">6713 14006 1267 0,'0'0'112'0,"0"0"-89"16,0 0-23-16,0 0 0 0,0 0 273 0,0 0 51 15,0 0 9-15,0 0 3 0,0 0-243 0,0 0-48 16,0 0-9-16,0 0-3 0,0 0-33 0,0 0 0 16,0 0-10-16,0 0 10 0,0 0-25 0,0 9 2 15,0 0 1-15,4 1 0 0,-1 5 7 0,-3 1 2 16,-3 3 0-16,3 0 0 0,-4 0 13 0,4 6 12 0,-7-7-3 0,4 11 0 15,-4-4-9-15,3 0 0 16,-3-3 0-16,4 3 0 0,3-6 0 0,-4 6 8 16,4 0-8-16,0-3 0 0,0-6 0 0,0 2 0 0,4-2 0 0,-1-3 0 15,4 2 0-15,4 1 10 0,-1-4-2 16,-3-2-8-16,11-1 17 0,-7-2-3 0,3-4-1 16,-4 3 0-16,4-6-5 0,4 0-8 0,0 0 11 15,-8 0-11-15,4-9 12 0,-3 9-12 0,3-10 12 16,-3 1-12-16,-1-1 16 0,1-5-4 0,-4 5-1 0,0-5 0 15,0 2 9-15,4-3 3 0,-4-9 0 16,-7 6 0-16,7 1-12 0,-4-7-3 0,4-4 0 0,-3 4 0 16,3-3-8-16,0 3 12 0,-4 3-12 0,5-3 12 15,-1 6-12-15,0 0 12 0,-4-3-12 0,4 3 12 16,0 10-12-16,-3-3 0 0,3-4-12 0,0 6 12 16,-7 4-10-16,3 3 10 0,-3 3 0 0,0 0-9 15,0 0 9-15,0 0 0 0,0 0 0 0,0 0 0 0,0 0 0 0,0 0 0 16,0 0 0-16,0 0 0 0,0 0 0 0,0 0 0 15,0 9 0-15,0 1 0 0,0 6 0 0,0-4 8 16,0 4-8-16,4 3 8 0,-4-1 4 0,4 1 2 16,-1-3 0-16,1 3 0 0,3 0-6 0,-7-4-8 15,3 4 11-15,4 6-11 0,-3-12 0 0,3 9 0 16,-4-10 0-16,8 4 0 0,-11 3 0 0,7-4 0 16,-4-2 0-16,5 3 0 0,2-1 0 0,-6-2 0 15,3 2 0-15,-4-5 0 0,4 2 0 0,4 1-19 16,-11-4 3-16,7 1 0 15,-4-7-42-15,-3-3-8 0,4 9-2 0,-4-9 0 16,0 0-147-16,11 0-29 0,-11 0-7 0</inkml:trace>
  <inkml:trace contextRef="#ctx0" brushRef="#br0" timeOffset="30181.14">7885 14131 2422 0,'0'0'108'0,"-4"0"21"0,1-3-103 0,-1-3-26 0,0-1 0 0,1 4 0 0,-4 3-10 0,0-6-7 16,3 3-2-16,-3-4 0 15,-3 4-29-15,-1-3-5 0,4 3-2 0,0-6 0 16,-7 2 19-16,3-2 3 0,-6 3 1 0,-1 2 0 0,0 4 19 0,-3 0 4 16,0 0 1-16,0 0 0 0,0 10 25 0,3-1 6 15,-7-2 1-15,-3-4 0 0,3 12 19 0,4-5 4 16,0-1 1-16,-4 7 0 0,1 3-18 0,3-1-3 15,-1 1-1-15,1-3 0 0,0 6-26 0,10 3 0 16,-6-6 8-16,10 6-8 0,-4 0 0 0,1-6 0 16,3 6 0-16,7-3 0 0,-4-3 0 0,4 3 0 15,0-4 0-15,4 1 0 0,-1 0 0 0,11-3 0 16,-10-4 0-16,3-5 0 0,3 2 14 0,4 0-2 0,-6 1-1 16,2-10 0-16,4 0 14 0,0 0 3 0,0 0 1 15,1-10 0-15,2 7-4 0,-3-9-1 0,7 2 0 16,-3 1 0-16,0-1 16 0,3-8 4 0,0-1 0 15,0 3 0-15,4-6-20 0,-4 0-3 0,0 0-1 0,0-3 0 16,-3 0 0-16,3-3 0 0,-3 3 0 0,0-3 0 16,-1-1 2-16,-3 1 0 0,-3-3 0 0,-4 3 0 15,4 2-2-15,-8-2-1 0,4 3 0 0,-3-3 0 16,-4 0 13-16,0 0 2 0,3-4 1 0,-3 4 0 16,-3 3-24-16,-1-3-11 0,1-1 10 0,3 4-10 15,-4-3 8-15,4 3-8 0,-3-3 0 0,-1 9 9 16,4-6-9-16,0 6-12 0,-7 3 2 0,7 4 1 15,0-4-79-15,0 7-15 0,0 2-3 0,0 7-1 16,0 0-109-16,0 0-23 0</inkml:trace>
  <inkml:trace contextRef="#ctx0" brushRef="#br0" timeOffset="30463.82">8075 14282 2991 0,'0'0'66'0,"0"0"14"0,0 0 2 0,4 9 2 0,-4 7-68 0,0-4-16 0,3 7 0 0,4 3 0 15,-3-3 0-15,3 0-16 0,-7-1 4 0,7 1 0 31,-7-3-42-31,3 3-8 0,-3-1-2 0,0-8 0 0,4 6 0 16,-4-7-1-16,-4 0 0 0,4 1 0 0,-3-1 6 16,3-9 2-16,0 10 0 0,0-10 0 0,0 0-1 0,0 0 0 0,0 0 0 0,0 0 0 15,0 0-152-15,0-10-30 0,-7-12-7 16,7 0-1-16</inkml:trace>
  <inkml:trace contextRef="#ctx0" brushRef="#br0" timeOffset="30620.04">8170 13927 2991 0,'0'0'132'0,"0"0"28"0,0 0-128 0,0 0-32 16,0 0 0-16,0 0 0 16,0 0-89-16,0 0-25 0,7 6-5 0,0-6-1090 0</inkml:trace>
  <inkml:trace contextRef="#ctx0" brushRef="#br0" timeOffset="31057.44">8678 14075 3031 0,'0'0'67'0,"0"0"13"0,-7 3 4 0,0-3 0 0,-3 0-67 0,-1 0-17 0,-3 6 0 0,3-3 0 31,4 3-111-31,-3-3-25 0,3 4-6 0,-4 2-1 0,1 1 53 0,-1 8 10 0,0-2 3 16,4 3 0-16,-7 9-11 0,7-3-3 0,-3 0 0 0,6-3 0 15,-7 3 57-15,4 0 11 0,7-6 3 0,-7 6 0 16,4-6 51-16,-1 0 10 0,1 0 3 0,3-4 0 16,0-2 20-16,0 3 5 0,3 2 1 0,-3-8 0 0,7-1-37 0,0 1-7 15,0 2-2-15,0-9 0 16,4 7-10-16,0-10-2 0,6 6-1 0,-3-6 0 0,1 0-11 0,-1-6 0 15,3 6 0-15,1-3 8 0,0-4-8 16,-1-2 8-16,1 3-8 0,-1-4 8 0,1 1 14 16,3-1 2-16,-7-2 1 0,4-4 0 0,-4 7 5 0,0-7 1 15,-3-3 0-15,-4 4 0 0,3-4 5 0,-2 6 0 16,-1-2 1-16,-7-10 0 0,-7 6-26 0,3 0-11 16,0-6 8-16,1 3-8 0,-4-3 0 0,-4 6 0 15,4 0 0-15,-10-3 0 0,2 10 0 0,-2-4 0 16,-1 7 0-16,-3-1 0 15,3 1-28-15,-3 2-10 0,0 7-2 0,-4 0-1 16,4 0-66-16,0 7-13 0,-4 2-2 0,8-6-910 0</inkml:trace>
  <inkml:trace contextRef="#ctx0" brushRef="#br0" timeOffset="32910.18">9786 14128 864 0,'0'0'76'0,"0"0"-60"0,-7 0-16 0,0 3 0 15,-4-3 218-15,1 0 41 0,-1 0 8 0,1 0 1 16,-1 0-209-16,0 0-43 0,1 0-8 0,3 0-8 16,7 0 0-16,-11 6 0 0,4-6 0 0,7 0 0 15,0 0 10-15,0 0-10 0,0 0 8 0,0 0-8 16,0 0 28-16,0 0 1 0,0 0 0 0,0 0 0 16,0 0 9-16,11 3 2 0,-1-3 0 0,4 7 0 0,1-4-6 0,2 3-1 15,4-3 0-15,4 3 0 16,3 4-15-16,4-4-3 0,3-3-1 0,4 7 0 15,-4-10-4-15,1 6-1 0,2-6 0 0,1 3 0 0,0-3-9 16,0 0 0-16,0 0 0 0,7-3 0 0,6-3 14 0,-2 6-2 16,-1-10-1-16,4 1 0 0,11 3-11 0,-11 2 8 15,-8-2-8-15,1 3 8 0,4-3-8 0,-4 3 0 16,6-4 0-16,-6 7 8 0,-7 0-8 0,7 0 0 16,3 0 0-16,-6 0 0 0,-4 0 0 0,-4 7 0 15,0-7 0-15,0 3 0 0,-3-3 0 0,-4 6 0 16,1-6 0-16,2 0 0 0,5 0 0 0,-5 0 0 15,-6 0 9-15,0-6-9 0,-4 6 0 0,7 0 9 16,4 0-9-16,-4-3 0 0,-3 3 25 0,-1-7-1 0,-2 7-1 0,-8-3 0 16,0 3-13-16,4-6-2 0,-4 6-8 0,0 0 12 15,-7 0 11-15,3 0 1 0,-3-3 1 0,4-3 0 16,-4 6-5-16,4 0 0 0,-8 0-1 0,8 0 0 16,-4-7-19-16,0 4 0 0,-7 3 0 0,0 0 0 15,10 0 12-15,-10 0-4 0,0 0 0 0,0 0-8 16,4-9 20-16,0 2-2 0,-4 7-1 0,0 0 0 15,-4-9 12-15,0 6 3 0,4-3 0 0,-7-4 0 16,0 7-1-16,0-9 0 0,4 8 0 0,-4-5 0 16,7 0-19-16,-7-1-3 0,-4 4-1 0,0-3 0 15,4-1-8-15,-3 4 0 0,-8-7 9 0,4 4-9 0,7 0 0 16,-7-1 0-16,-7-6 0 0,3 10 0 0,0-3 0 16,4-1 0-16,4 7 0 0,-4-3 0 0,-7-3 0 0,3 2 0 15,11 4 0-15,0-3 0 0,-11-4 0 0,8 10 0 16,2-9 0-16,1 9-8 0,0-3 8 0,0 3 0 15,-3-6-9-15,10 6 9 0,0 0 0 0,0 0-9 16,-11 0 9-16,11 0 0 0,0 0-16 0,0 0 3 16,0 0 1-16,11 0 0 15,-1 0-32-15,4 6-7 0,11-6-1 0,0 3 0 0,-4 3 23 0,7-3 4 16,11 7 1-16,-4-4 0 0,-3 4 12 0,3-1 2 16,-3 0 1-16,-4 1 0 0,-3-1 9 0,-4 1 0 15,-3 5 0-15,-4-5-8 0,0-1 8 0,-3 0 0 16,-8 1 0-16,1-1 0 0,-4 4 23 0,-4-4 6 15,4 1 2-15,-3-1 0 0,-4 0-6 0,-1 1-1 0,1-1 0 16,-3 1 0-16,-1-4 7 0,1 3 1 0,-1-6 0 0,-3 4 0 16,0 2-32-16,-4-6 0 0,1 4 0 0,-1 2 0 15,4-3 0-15,-7-3-15 0,-11 7 2 0,7-4 0 16,8-3 5-16,-8 3 8 0,-10 4-13 0,-1-1 5 16,8-2-12-16,3-4-1 0,1 3-1 0,3-3 0 31,3 3-26-31,4-2-4 0,3-4-2 0,1 0 0 0,-1 0-130 15,4-4-27-15,7 4-5 0,11-18 0 0</inkml:trace>
  <inkml:trace contextRef="#ctx0" brushRef="#br0" timeOffset="35065.86">12185 13124 345 0,'0'0'15'0,"0"0"4"0,0 0-19 0,-4 7 0 0,-3-7 0 0,4 6 0 16,3-6 372-16,-7 3 72 0,0 6 13 0,7-9 3 16,0 0-346-16,0 0-70 0,-4 7-13 0,4-7-3 15,0 0 23-15,0 0 5 0,0 12 0 0,0-2 1 16,0-10 0-16,7 6 0 0,-7 3 0 0,4 1 0 16,3-1-25-16,-4 7-6 0,1-7-1 0,3 10 0 0,0 6 6 0,0-6 1 15,0 9 0-15,0 0 0 0,0 4-20 0,0-4-3 16,0 10-1-16,0-4 0 15,0 4-8-15,1 6 0 0,-5 0 0 0,1 6 0 16,-1-3 0-16,-3 6 0 0,0-6 0 0,0 3 0 0,0-3 0 16,-3-3 0-16,-1 0 0 0,4 3 0 0,-3-3 12 0,3 0 0 15,-8 0 0-15,1-6 0 0,4 5 0 0,-1-8 0 16,-6 3 0-16,3-4 0 0,0 1 16 0,0-7 3 16,0 0 1-16,-4 3 0 15,0-9-17-15,1 10-3 0,6-10-1 0,-3 3 0 16,0-7-3-16,0 1-8 0,4 3 12 0,-4-3-4 15,7 0-8-15,-4-10 8 0,0 7-8 0,1-3 8 0,3-4 0 16,-4 0 0-16,4-2 0 0,0-7 0 0,0 0 19 0,0 0 3 16,0 0 1-16,0 0 0 0,0 0-11 15,0 0-3-15,0 0 0 0,0 0 0 0,0 0 5 16,0 0 1-16,0 0 0 0,0 0 0 0,4-7 3 0,3-2 1 16,-3 0 0-16,3 5 0 0,-4-2-27 0,4 3 0 15,0-3 0-15,4 3 0 0,-11 3-19 16,7 0-2-16,-7 0-1 0,10 0 0 0,1 0 22 0,-11 0 0 15,11 3-9-15,-4-3 9 0,0 0 0 0,0 6 0 16,3-3 0-16,-10-3 0 0,7 6 0 0,0-2 8 16,4-4-8-16,0 0 9 0,-4 0 9 0,7 0 2 15,-4 0 0-15,8 0 0 0,0-10-20 0,-1 10 0 16,8 0 0-16,7 0 0 0,7 0 0 0,6-3 0 0,-2-3 0 16,10 6 0-16,0-3 0 0,-1 3 0 0,1 0 0 15,4 0 0-15,-1 0 0 0,4 3 0 0,7-3 0 0,0 0 0 16,-3 0 0-16,-1 0 0 0,-3 0 0 0,0 0 0 15,0 0 0-15,0 6 0 0,7-6 0 0,0 3 0 16,4-3 0-16,-1 6 0 0,1-6 0 0,-4 4 0 16,4-4 0-16,3 6 0 0,3-3 0 0,8-3 0 15,0 6 0-15,-1-6 0 0,-3 3 0 0,8-3 0 16,-1 0 0-16,3 7 0 0,1-7 0 0,-4 0 0 16,-3 3 0-16,0 3 0 0,-1 0 0 0,5-3 0 15,-1 4 0-15,-4-4-12 0,-9 6 1 0,2-2 1 16,-3-4 10-16,0 3 8 0,0 3-8 0,4 1 11 15,-4-1-11-15,-7 1 0 0,0-4-12 0,0-3 12 16,7 6 0-16,0-2 0 0,-3-4 0 0,3 3 12 0,0 3-12 0,-7-9 0 16,0 10-12-16,0-10 12 0,7 0-8 0,0 6 8 15,4-3 0-15,0-3 0 0,-8 10 0 0,1-10 0 16,3 9 0-16,0-3 0 0,0 1 0 0,-4-4 0 16,-3 6 0-16,-7-3 0 0,-3-2-8 0,-4 5 8 15,-4-9 0-15,-3 9 0 0,3-2 0 0,-3-7 16 16,0 9-2-16,4-9-1 0,-5 6-13 0,5-3 0 15,-1 4 0-15,-3-4 0 0,0 3-10 0,-4-3-2 16,4 4 0-16,-4-4 0 0,1 3 12 0,-1 3 0 0,4-9 0 16,0 10 0-16,0-4 0 0,-4-3 0 0,0 7 0 0,-6-1 0 15,2 0 0-15,-6-2 0 0,-4-4 0 16,1 3 0-16,-5 3 0 0,-3 1 0 0,-6-10 0 16,2 6 0-16,-6-3 0 0,-1 4 0 0,1-4 0 0,-7-3 0 15,-4 0 0-15,0 0 0 0,0 0 0 0,0 0 0 16,0 0 0-16,0 0 0 0,0 0 10 0,0 0-10 15,7 0 11-15,-7 0-11 0,3-3 12 0,1-4-12 16,3 4 10-16,0-3-10 0,-4-4 8 0,4 7-8 16,-3-9 0-16,-1 2 0 0,1 1 0 0,-1 0 0 15,-3-1 0-15,7 1 0 0,-3-7 0 0,0 7 0 16,3-4 0-16,-7-3 0 0,3-2 8 0,4 2-8 16,-3-3 0-16,-4-6 10 0,3 3-10 0,1-9 10 15,-1 9-2-15,1-13 0 0,-4 1 0 0,3-1 0 0,4-2-8 16,-3 2 12-16,-1-9-12 0,1 7 12 0,3-10-12 0,0-4 8 15,0-2-8-15,-3 0 8 0,3 0-8 0,-4-1 0 16,1 1 0-16,3-4 0 0,-4 4 0 0,4 6 0 16,0-6 0-16,1-7 8 0,-1 7-8 0,-4 0 0 15,1-1 0-15,3 7 0 0,-4-6 0 0,1 3 0 16,-4 3 0-16,3 3 0 0,4-3 0 0,-3 6 0 16,-1-6-12-16,1 9 12 0,-1-2 0 0,-3 2 0 15,4 4 0-15,0-4 0 0,-4 3 0 0,3 1 0 16,1-1 9-16,-4 7-9 0,0 0 0 0,3 3 0 15,1 6-10-15,-1-6 10 0,-3 6 0 0,4 0-8 16,-4 1 8-16,3-1 0 0,-3 3 0 0,0-3 0 0,-7 4-8 16,7 2 8-16,0-3 0 0,0 1-10 0,0 2 10 15,-3-3-8-15,3 7 8 0,-4 0 0 0,1-1-9 0,-1 1 9 16,1-1 0-16,3 1 0 0,-4 0-9 0,0 2 9 16,1-2 0-16,-1 3 0 0,4-4-8 0,-3 10 8 15,-4-3 0-15,3 3 0 0,1-6 0 0,-1 6 0 16,-6 0 0-16,3-3 0 0,-8 6 0 0,5 3 0 15,-8-3-10-15,4 7 2 0,-7-4 0 0,0 3 0 16,0 7 8-16,-4-3 0 0,-3 2 0 0,0 1 0 16,-4-4-15-16,-4 4-1 0,1-3 0 0,-7-4 0 15,-4 7 16-15,0-7 0 0,-3 1 0 0,-1-1-9 16,-3 0 9-16,1 4 0 0,-5-10 0 0,-3 6 0 16,0-2 0-16,-7-4 0 0,-3-3 0 0,-1 6 0 15,0-3 0-15,-3 4 0 0,4-4 0 0,-11-3 0 16,0 0 0-16,-8 0 0 0,-6 6 0 0,3-6-8 15,1 0-4-15,-5 0 0 0,-6-6 0 0,3 6 0 0,8 0 12 0,-1 0 0 16,-7-10 0-16,0 7 0 0,-3-3 8 0,3 3 3 16,4-4 1-16,-4-2 0 0,-3 0-12 0,-4-1 0 15,0 4 0-15,4-3 0 0,3-1 20 0,-7 1 0 16,-3-1-1-16,3 1 0 0,7 3-31 0,-6-4-5 16,-1 7-2-16,-4-3 0 0,8-4 31 0,3 10 5 15,4 0 2-15,-4-3 0 0,-7-3-31 0,4 3-5 16,3-3-2-16,4 6 0 0,3-7 31 0,1-2 5 15,-1 6 2-15,4-3 0 0,-1 2-19 0,8-2-16 16,7-3 4-16,0 6 0 0,-7-10 12 0,7 10-12 16,-4-3 12-16,4-4-12 0,0 7 24 0,7-3 4 0,0-4 2 15,7 7 0-15,-7-6-29 0,4-4-5 16,3 4-2-16,3-1 0 0,1 1 18 0,6 0 0 0,5-1 8 16,6 1-8-16,0 3 0 0,0-4 0 0,7 7 0 15,1-3 0-15,-1-4 0 0,4 1 0 0,-4 9 0 0,7-9 0 16,-3 2 0-16,7 4 0 0,0-3 0 0,3 6 0 15,0-3 0-15,1 3 0 0,3 0 0 0,3 0 0 16,0 0 0-16,4 0 0 0,0 3 0 0,0-3 0 16,4 0 0-16,3 0 0 0,-4 6-11 0,1 4 11 15,3-1-17-15,3 0 4 0,-3 1 1 0,4 5 0 16,3-2 12-16,0 3 16 0,0-1-3 0,0 4-1 16,0-3-12-16,0 3 0 0,0-7-9 0,0 7 9 15,0 3 0-15,0 0 0 0,0-6 0 0,0 9 0 16,-7-3 0-16,4 3 0 0,3 0 0 0,-7-6 0 0,4 9 0 15,-1-3 0-15,-3 3 0 0,4-3 0 0,-1 3 0 0,4 1 0 16,-3-4 0-16,-1 3 0 0,4-3 0 0,4 3 0 16,-8-3 0-16,4 0 0 0,0-6-9 0,1 0 1 15,-1 6 0-15,0-6 0 0,-4 0 8 0,4-4 16 16,-3-2-4-16,3 9-1 0,-4-9-11 0,1 2 0 16,-1-2 0-16,1 2 0 0,-4-5 0 0,0 6 0 15,0-7 0-15,0 0 0 0,0 1 0 0,0-1-14 16,0 1 2-16,3-1 0 0,-3 0 12 0,4-2 0 15,-4 2 0-15,4 0 0 16,-4-2-66-16,0-4-20 0,0-3-4 0,0 0-1 16,0 0-81-16,7 9-16 0,0-9-3 0,0 0-1 0</inkml:trace>
  <inkml:trace contextRef="#ctx0" brushRef="#br0" timeOffset="36026.85">13515 13256 1555 0,'0'0'138'0,"0"0"-110"0,0 0-28 0,0 0 0 16,0 0 90-16,-7-3 13 0,7 3 2 0,-4-6 1 16,1-4-151-16,-1 4-31 0,4 3-5 15,0 3-2-15,0 0-26 0,-3-6-6 0,-4 2-1 16,7 4 0-16,-7 0 93 0,3 0 23 0,-3-6 0 0,0 6 0 15,0 6 92-15,-4-6 22 0,1 0 5 0,-1-6 1 16,1 12-28-16,-1-6-4 0,-3 4-2 0,3 2 0 16,-3-3-30-16,4-3-7 0,-1 6-1 0,0-6 0 15,-3 3-11-15,0 4-2 0,4-7-1 0,-4 0 0 16,-1 6-34-16,5-3-16 0,-4-3 2 0,0 6 0 0,0 4 22 0,-1-1 5 16,-2 1 1-16,3-1 0 0,0 0-23 0,-1 10-5 15,1-9-1-15,0 5 0 0,0 1 15 0,4-3 16 16,2-4-3-16,5 0-1 0,-4 1-12 0,7-4 8 15,0 3-8-15,3-2 0 0,-3-4 18 0,0-3-2 16,7 9-1-16,4-9 0 0,3 7 0 0,0-7 0 16,0 0 0-16,1 0 0 0,-1 0-15 0,3 0 11 15,1 0-11-15,-4 3 10 0,0-3-10 0,-3 9 0 16,6-3 0-16,-3-3 0 0,-3 13 0 0,-4-6 0 16,4-1 0-16,-4 0 0 0,3 7-8 0,-3-7 8 0,-3 7-10 15,3-3 10-15,-4 2-11 0,1-5 11 0,-4 5-12 16,4-2 12-16,-4-4 0 0,0 1 0 0,-4 5 0 0,0-5 0 15,1-1 13-15,-1 7-3 0,-3-13-1 16,0 7 0-16,0 5-1 0,0-5 0 0,-3 5 0 0,-1-2 0 16,-3-4-8-16,0 7-17 0,0 0 4 15,-4-4 1-15,-3 4 12 0,7-1 10 0,-4-5-2 0,1 2 0 16,-5 4-8-16,1-6-9 0,4-1 9 0,-5 7-13 16,1-7 13-16,4-6 0 0,-5 3 0 0,8-6-9 15,0 4-4-15,-3 2-1 0,2-6 0 0,5-6 0 16,-1 2-130-16,4 4-25 15,-10-9-6-15,2-7-1 0</inkml:trace>
  <inkml:trace contextRef="#ctx0" brushRef="#br0" timeOffset="36651.75">13487 13817 1785 0,'0'0'79'0,"0"0"17"16,-4 4-77-16,1 2-19 0,-1 3 0 0,1 1 0 0,3-4 141 0,-4 3 25 16,4 4 5-16,0 3 1 15,0-1-189-15,0-2-38 0,4 2-7 0,-4 4-2 16,0-3 20-16,3-4 3 0,-3 4 1 0,0 3 0 0,0 0 29 0,-3-4 11 15,-1 4 0-15,4-3-9 0,-7 3 19 0,3-7 4 16,1 10 1-16,-4-3 0 0,3-6 30 0,-3 9 7 16,4-10 0-16,-4 7 1 0,3-3-18 0,1-1-4 15,-1-5-1-15,1-1 0 0,3-6-13 0,0-3-2 16,0 0-1-16,0 0 0 0,0 0 3 0,0 0 1 16,7-3 0-16,-4-13 0 0,4 7-8 0,-3-10-2 15,3 4 0-15,-4-4 0 0,1 0 3 0,3-6 0 16,-7 3 0-16,3-3 0 0,1 0 27 0,0-4 6 15,-1 1 0-15,1-3 1 0,-1-7-20 0,1 10-4 16,-1-13-1-16,1 10 0 0,3-10-20 0,0 10 0 16,0-4 0-16,3 1 0 0,5 9-8 0,-5-4-7 0,1 14-1 15,3-4 0-15,3 0 16 0,1 10-9 0,-4-1 9 0,4 4-8 16,0 3-8-16,-4-3 0 0,3 3-1 0,-3 3 0 16,8 0 8-16,-8 3 9 0,-4-3-13 0,4 9 5 15,-3-3 0-15,0-3 0 0,-4 10 0 0,0-4 0 16,-4 1 8-16,4-1 0 0,-7 4 0 0,0-7 0 15,-3 10 0-15,-1-4 0 0,1 7 0 0,-4-9 0 16,3 5 0-16,-7 1 0 0,4-4 0 0,-3 4-12 16,3-6 12-16,-4 5 9 0,-3-2-1 0,3-4-8 15,1 7 0-15,-1 3-11 0,-3-10 0 0,4 0 0 16,-4 1-6-16,3-1-2 0,-3-2 0 0,3 2 0 0,1-9-4 16,-4 6-1-16,3-6 0 0,4-6 0 15,0 6-7-15,-4-9-1 0,8 9-1 0,-4-10-665 16,3 4-133-16</inkml:trace>
  <inkml:trace contextRef="#ctx0" brushRef="#br0" timeOffset="37042.25">13878 13792 1785 0,'0'0'159'0,"0"0"-127"16,0 0-32-16,0 0 0 0,7-9 180 0,0 9 31 15,4-3 5-15,0-3 2 0,-1 6-186 0,4-7-32 0,0 4-18 0,0-3 2 32,4-4-18-32,-4 1-4 0,4 0-1 0,0-1 0 0,-1 1 13 0,1-1 2 0,-1 4 1 0,1-3 0 15,-4-1 23-15,-3 7 0 0,3-6 0 0,-7-4 0 16,0 10 19-16,0-3 5 0,-3-4 0 0,-1 7 1 16,-3 3 11-16,4-6 1 0,-8-3 1 0,4 9 0 15,0 0-20-15,0-10-4 0,-7 10-1 0,0-9 0 16,3 9-5-16,1-7-8 0,-1 4 11 0,-3-3-11 15,0 6 0-15,0 0 0 0,7 0-15 0,-10 0 5 16,-1 0 10-16,0 6 0 0,1 4 0 0,-1-4 0 16,1 3-15-16,-1 1 3 0,-3 2 0 0,3 4 0 15,-3 3 12-15,4 6 0 0,-1 0 9 0,-3 3-9 16,3-9 0-16,4 9 0 0,-3-3 0 0,6-6 0 16,1 6 0-16,-1-12-8 0,4 3 8 0,0 2 0 15,0-2-9-15,4-7 9 0,3 1-13 0,0-1 5 16,0 1-20-1,4-4-3-15,-1-3-1 0,1 3 0 0,3-3 5 0,0-3 1 0,0 0 0 16,4 0-662-16,-1 0-132 0</inkml:trace>
  <inkml:trace contextRef="#ctx0" brushRef="#br0" timeOffset="37448.4">14358 13855 1728 0,'0'0'76'0,"0"0"16"0,0 0-73 0,0 0-19 0,0 0 0 0,11 0 0 16,-4 0 198-16,3 0 36 0,1 0 7 0,3-3 2 31,0-3-243-31,0-4-48 0,0 7-9 0,0-3-3 16,1-4-4-16,-1 1-2 0,-4 3 0 0,1-4 0 0,-1 1 35 0,-3 0 7 0,1-7 2 0,-1 6 0 15,-4 1 34-15,1 6 8 0,-4-13 0 0,0 13 1 16,0-3 23-16,0-4 5 0,-4 10 1 0,1-6 0 16,-4 6-24-16,3-3-5 0,-3-3-1 0,0 6 0 15,0 0-20-15,-4 0 0 0,1 0-12 0,3 6 4 16,-4-3-8-16,0 7-2 0,4-4 0 0,-3 9 0 16,-1-2 10-16,1-4 8 0,3 7-12 0,-4-6 12 15,4 5 0-15,-4-2 0 0,1-4 0 0,3 7 0 16,3-7 0-16,-3 7 0 0,0-4 0 0,0 4 0 0,3 3 0 15,1-3 0-15,3-4 9 0,0-2-9 0,-4 5 0 16,8-5-19-16,-1-1 3 0,1-3 1 16,7 4-136-16,-1-7-27 0,1 3-6 0,3-3 0 15</inkml:trace>
  <inkml:trace contextRef="#ctx0" brushRef="#br0" timeOffset="37792.08">14898 13846 2199 0,'0'0'48'0,"0"0"11"0,0 0 1 0,0 0 2 0,0-4-50 0,-4-5-12 16,4 9 0-16,0-12 0 16,4 2-23-16,-4 1-7 0,0-1-2 0,3 7 0 15,-3 3-19-15,-3-6-4 0,3-3-1 0,0 9 0 0,0 0 36 0,-11-10 6 0,4 10 2 0,-3 0 0 16,-5 0 20-16,5 0 5 0,-4 3 1 0,0 4 0 15,0-1 38-15,3-3 7 0,-3 6 1 0,0 1 1 16,3-1-8-16,-3-3-1 0,0 4-1 0,0 5 0 16,0-2-23-16,3-4-5 0,1 1-1 0,3 6 0 15,-4-1-22-15,4-2 0 0,3 2 0 0,1 4 0 16,-1-9 0-16,1 8 8 0,-1-2-8 0,4 0 8 16,0-4-8-16,0 4 0 0,4-7-11 0,-1 7 11 15,1-3-12-15,-1-4 3 0,1 0 1 0,-4-9 0 16,7 7-23-16,4-4-4 15,-4-3-1-15,0 0-634 0,3 0-127 0</inkml:trace>
  <inkml:trace contextRef="#ctx0" brushRef="#br0" timeOffset="38284.5">15032 13382 2559 0,'0'0'113'0,"0"0"24"0,0 0-109 0,0 0-28 0,0 0 0 0,0 0 0 15,0 0 39-15,0 6 2 0,0 3 1 0,0 4 0 32,0 2-95-32,0 11-19 0,0-8-4 0,0 7-1 15,-4-3 24-15,4 3 5 0,-3 10 0 0,-1-7 1 0,1 0 36 0,-4 7 11 16,3 3 0-16,-3-4 0 0,4 1 0 0,-1-1 0 15,-3-6 0-15,3-3 0 0,4-6 8 0,-3 0 8 16,-1 0 1-16,4-4 1 0,0 4 23 0,0-9 5 16,0-1 1-16,4 0 0 0,-1 1-19 0,-3-10-4 15,0 0-1-15,0 0 0 0,0 0-14 0,0 0-9 16,0 0 12-16,0 0-12 0,4-10 0 0,0 7 0 16,-1-6 0-16,4 0 0 0,-7-7 0 0,7 6 0 15,-3-5 10-15,3 5-10 0,0-8 0 0,0 2 0 16,-4 6 0-16,4-2 0 0,1 2 31 0,-1 1 1 15,-4 3 0-15,-3 6 0 0,0 0 0 0,11 0 0 16,-4 0 0-16,3 0 0 0,-3 6-32 0,0 3 0 0,4 1 0 16,0 2 0-16,-1 4 0 0,1 0 0 0,-1-4 0 15,1 7 0-15,0-3 0 0,-1 0 0 0,-3-4 0 0,0-3 0 16,4 7 0-16,-8 0 0 0,4-4 0 0,-3-2 0 16,-4-1 0-16,3 1-18 0,1 5 2 0,-4-5 1 31,0-10-25-31,0 0-4 0,3 6-2 0,-3-6 0 15,0 0-36-15,0 0-7 0,0 0-2 0,0 0 0 16,0 0-77-16,0 0-16 0,0 0-4 0,0 0-640 0</inkml:trace>
  <inkml:trace contextRef="#ctx0" brushRef="#br0" timeOffset="39073.61">15706 13551 1209 0,'14'-10'53'0,"-7"1"12"0,0 3-52 0,3 3-13 16,5-4 0-16,-5-2 0 0,1 6 159 0,-1-3 29 16,4 6 5-16,-3-4 2 15,0 4-179-15,-11 0-36 0,0 0-8 0,7 4 0 0,-7-4 28 0,7 9 16 16,-7-3-1-16,3 7-1 0,-3-4 29 0,0 7 5 16,-3 0 2-16,3-4 0 0,0 10 9 0,-4 0 1 15,4 3 1-15,-3 0 0 0,-4-6 3 0,3 6 0 16,1-3 0-16,-1 3 0 0,-3 3-39 0,0-9-7 15,7 6-2-15,-7 0 0 0,3-3-16 0,-3 3 8 0,4-6-8 16,3 3 0-16,-4-9 8 0,4 5-8 0,-3-8 0 16,3 6 0-16,3-7 0 0,-3 0 0 15,0-9 8-15,0 10-8 0,4-1 11 0,-4-9-2 16,0 0 0-16,0 0 0 0,0 0-9 0,0 0 0 0,0 0 0 0,0 0 0 16,-4-9 0-16,4-1 0 0,0-8 0 0,0 8 0 15,0-6 0-15,0-2 0 0,4-7 0 0,3 6 0 16,-4-9 0-16,1 2 0 0,-1-2 0 0,4-6 0 15,4 6 0-15,-4-7 0 0,0-3 0 0,-3 4 0 16,6-1 0-16,-3-2 0 0,0 9 0 0,0-7 0 16,4 10 0-16,0-3 0 0,-1 0 0 0,1-7 0 15,-1 10 33-15,-3 3 11 0,4 0 3 0,0 0 0 16,-1 0-22-16,4 10-4 0,-3-4-1 0,3 7 0 16,0 5 10-16,0-2 2 0,0-3 0 0,0 9 0 15,4 6-58-15,0-3-11 0,-4 7-3 0,0-1 0 16,4 10 23-16,-4-4 4 0,3 4 1 0,1 6 0 0,-7-6 12 0,3 6-9 15,0-3 9-15,-4 3-8 0,-6 0 8 0,3 0 0 16,-4-3 0-16,-3 3 0 0,0 4 0 0,0-4 0 16,-3 0 8-16,-4 3-8 0,0-3 0 0,0-3 0 15,-7 3 0-15,3 0 0 0,0-6 0 0,-3 6 0 16,0-6 0-16,-3 0 0 0,2-4 0 0,-6-2-15 0,4-4 3 16,-4 1 0-16,-1-4 12 0,5 4 0 0,-1-10 0 0,4 6 0 15,-4-3 0-15,1-6 0 0,-1-3 0 0,7 6 0 16,-3-10 0-16,0 4 0 0,4-4 12 0,3 1-12 15,0 0 8-15,-1-1-8 0,-2 1 0 16,6 3 0-16,4 6 0 0,-7-4 0 0,4-2 0 0,3 6 0 16,0 0 0-16,0 0 0 0,0 0 0 0,0 0 0 15,0 0 16-15,0 0-4 0,0 0-1 0,0 0 0 16,10 0-11-16,1 6 10 0,3 4-10 0,0 5 10 16,0-2-10-16,4-4 0 0,0 7 0 0,-1 3 0 15,-3-3 0-15,4-4 0 0,-4 4 0 0,-3 0 0 16,3-4 0-16,-4 7 0 0,1-10 0 0,0 7 0 15,-1-7 0-15,1 1 0 0,-1-4 0 0,1-3-11 16,-1 3-88-16,1-2-17 0,0 2-4 0,6-6-1 16,-3 0-106-16,0 0-21 0</inkml:trace>
  <inkml:trace contextRef="#ctx0" brushRef="#br0" timeOffset="39432.93">16379 14075 345 0,'11'3'15'0,"-7"-3"4"0,3 0-19 0,0 0 0 0,-7 0 0 0,7 0 0 16,0 0 512-16,3 0 100 0,1-3 19 0,0-4 4 16,-1 7-515-16,1-9-104 0,3 3-16 0,-4-4-11 15,1 7-9-15,3-6-1 0,4 2-1 0,-4-5 0 32,0-4-16-32,0 7-3 0,0-7-1 0,0 4 0 0,0-4 34 0,-3 0 8 0,3 4 0 0,-3-4 0 15,-4-3 30-15,3 3 8 0,-3 4 2 0,-3-4 0 16,3 7-23-16,-3-1-4 0,-4 1-1 0,-4 3 0 15,4-4-12-15,0 10 0 0,0 0 0 0,-7-3 0 16,-4 3 0-16,1 0-10 0,-1 3 2 0,-3 4 0 16,0 2 8-16,0-6-8 0,0 13 8 0,-7-1-8 15,3-2 8-15,0 6 0 0,1-3 0 0,-1 2 0 0,-3 1 0 16,3-3-13-16,1 3 5 0,2-1 8 0,5-2 8 16,-1 3 8-16,8 0 3 0,-1-4 0 0,4 4-7 15,0 0-2-15,-3-3 0 0,-1-4 0 0,8 4-10 0,-1-7 0 16,4 1-12-16,0-1 12 15,4-3-56-15,0 4-4 0,-1-10-1 16,4 0 0-16,0 0-163 0,0 0-32 0</inkml:trace>
  <inkml:trace contextRef="#ctx0" brushRef="#br0" timeOffset="44009.84">17205 13717 403 0,'0'0'36'0,"0"0"-36"0,0 0 0 0,0 0 0 16,7-6 307-16,-7 6 54 0,0 0 11 0,4 0 3 15,-1-6-188-15,-3 6-38 0,0 0-7 0,0 0-2 16,0-4-54-16,-3-2-11 0,3 6-3 0,0-9 0 15,-4-1-48-15,4 1-9 0,0 9-3 0,-3-10 0 16,-1 1-12-16,4 3-10 0,-7 3 2 0,3-4 0 31,1-2-4-31,3 9 0 0,-7 0 0 0,-4-3 0 0,4 3 12 0,-3 0 0 0,-1 3 0 0,0-3 0 16,-3 6 0-16,4-3 0 0,-8 7 0 0,4-4 0 16,0 3 0-16,-4 7 14 0,-3-6-3 0,0 2-1 15,7-2 13-15,-4 5 2 0,-3 1 1 0,0 3 0 16,3 0-26-16,1-1 0 0,-1 7 0 0,4 4-11 15,0-11 11-15,0 8 0 0,7 2 0 0,-4 3 0 16,0-9 0-16,4 3 0 0,7 3 0 0,-3-3 0 16,-1 4 0-16,4-11 0 0,0 8 0 0,4-8 0 15,-1-2 0-15,4-3 0 0,0 2 0 0,4-5 0 0,0 5-13 16,3-11 2-16,0 2 1 0,3-6 0 0,5 3-9 16,2-3-1-16,-6 0-1 0,7 0 0 15,-4 0-101-15,0-3-20 0,4 3-4 0,-8-6-811 16</inkml:trace>
  <inkml:trace contextRef="#ctx0" brushRef="#br0" timeOffset="44498.94">17410 13821 979 0,'0'0'87'0,"0"0"-70"0,0 0-17 0,0 0 0 16,0 0 249-16,0 0 47 0,0 0 8 0,0 0 3 15,3 6-252-15,-3-6-55 0,-3 9 0 0,-1 1-8 16,-3-4 8-16,0 3 0 0,-4-6 8 0,1 13-8 16,-4-6 24-16,0-1 0 0,-1 7 0 0,-2-4 0 15,3-2-12-15,0 5-1 0,-1 4-1 0,5 0 0 0,-4-3 2 0,10-1 0 16,-3-2 0-16,4 2 0 0,-1 4 0 0,4-9 1 15,4 5 0-15,3-2 0 0,0-4-13 0,3 7 0 16,1-7-9-16,3 7 9 0,4-7-14 0,-1 7 3 16,-3-3 1-16,4-4 0 0,3 1-7 0,-3-4-2 15,7 3 0-15,-8-9 0 0,1 3 2 0,0-3 0 16,-1-3 0-16,1 3 0 0,-1-6 17 0,-2-3 0 16,-1 5 0-16,0-5 0 0,0-7 31 0,-4 7 9 15,1-7 3-15,0 4 0 0,-1-4-19 0,1-3-3 16,-8 3-1-16,4-2 0 0,-3 5 0 0,-1-9-1 15,1 3 0-15,-1 1 0 0,-3 2 5 0,0-3 0 0,0 0 1 16,0 0 0-16,-7 4-36 0,7 2-7 0,-7-2-2 0,0 5 0 16,0 4 5-16,0 3 1 0,-3-4 0 0,-4 7 0 31,-1 0-41-31,-2 0-8 0,-1 7-1 0,4-4-1 16,0 3-179-16,3-3-35 0,-13 10-7 0,10-10-2 0</inkml:trace>
  <inkml:trace contextRef="#ctx0" brushRef="#br0" timeOffset="45153.92">18140 13980 230 0,'0'0'20'0,"0"0"-20"15,-7-3 0-15,0-3 0 0,3-3 565 0,-3-1 109 16,0 1 22-16,4-1 4 16,-1 4-642-16,1 3-128 0,-1-6-26 0,-3 2-4 15,3-2 20-15,1 6 4 0,-4-3 0 0,-4-1 1 16,-3 4 20-16,0 3 4 0,3 3 1 0,1 4 0 0,-8 2 38 0,1 0 12 16,-5 1 0-16,1 5 0 0,0 1 64 0,0-3 20 15,0 5 4-15,0-2 1 0,-1 0-35 0,1-4-7 16,4 7-2-16,-5-3 0 0,8 3-30 0,-3-1-7 15,6 1 0-15,1 3-8 0,-1-3-8 0,4-6-9 16,7 2-2-16,-4 4 0 0,4 0 10 0,4-3 9 0,6 2-13 16,1-8 5-16,0-1-1 0,6-2 0 0,-3-7 0 15,8 0 0-15,2 0 9 0,1-7 0 0,0 4-9 16,-1-6 9-16,8-1-12 0,-4 1 3 16,1-4 0-16,-1 1 0 0,-4 2 1 0,1 1 0 0,0-7 0 0,-8 7 0 31,-2-7 16-31,-1 7 3 0,0-1 1 0,-4-2 0 0,1-4-12 0,-4 7 0 0,-3-1 0 0,-1-5 8 15,4 2 9-15,-7-3 2 0,0 7 0 0,0 0 0 16,0-1-7-16,0 4 0 0,-3-3-1 0,-1-1 0 16,4 10 10-16,0 0 3 0,0 0 0 0,0 0 0 15,0 0-24-15,0 0 0 0,-3 0 0 0,3 0 0 16,0 0 0-16,0 0 0 0,0 0 0 0,0 0 0 16,0 0 0-16,-4 3 0 0,4 10 0 0,-4-1 0 15,4-2 0-15,-3 5 16 0,-1 1-4 0,1 3-1 16,3-7-11-16,-4 14 0 0,1-1 0 0,3 3 0 15,0 0 0-15,-4 0 8 0,1 7-8 0,3-4 8 16,-4 1-8-16,4-1 0 0,-3 0 0 0,-1 1-11 0,1-4 11 0,3 0 0 16,-4 0 0-16,1-3 0 0,-4 0 0 0,0 1 0 15,3-5 0-15,-7 5 0 0,1-1 0 0,-1-3 0 16,-3 0 0-16,4-4 0 0,-5 1-11 0,5 0 0 16,-4 0 0-16,0-3 0 15,-4-4-36-15,0 4-7 0,1-7-2 0,-4 1 0 16,-1-1-141-16,1-9-29 0,-18 6-6 0,8-15 0 0</inkml:trace>
  <inkml:trace contextRef="#ctx0" brushRef="#br0" timeOffset="45434.92">18440 14316 3452 0,'0'0'153'0,"-11"3"31"0,4-3-147 0,-4 6-29 15,11-6-8-15,-7 4 0 16,7-4-112-16,0 0-23 0,0 0-5 0</inkml:trace>
  <inkml:trace contextRef="#ctx0" brushRef="#br0" timeOffset="46700.25">19166 14068 1728 0,'-21'10'76'0,"14"-10"16"0,-3 0-73 0,-1 0-19 0,-7-3 0 0,4 3 0 15,4-7 188-15,-1 7 33 0,4-9 7 0,4 9 2 31,3 0-230-31,0 0-48 0,0 0-9 0,0-10-2 0,7 4 59 0,0 3 0 0,7-3 0 0,-4-4 0 16,4 10 18-16,4-3-1 0,7-3 0 0,-1 6 0 16,-2-3 24-16,2-3 5 0,1 6 1 0,3 0 0 15,0-7-10-15,1 4-1 0,-1 3-1 0,7 0 0 16,-3 0-23-16,7 0-12 0,7 0 12 0,-4 0-12 16,4 0 0-16,0 0 0 0,-4 0 0 0,-3 0 0 15,0 0 8-15,-1 0-8 0,1 0 0 0,4 0 0 16,-8 0 0-16,7 0 0 0,8 0 0 0,2-6 0 15,1 6 8-15,0 0-8 0,0 0 9 0,4 0-9 16,-8 0 16-16,0 0-4 0,1 0 0 0,3 0 0 16,0 0-3-16,0 0-1 0,0 0 0 0,-4 6 0 15,-3-6-8-15,-4 0 0 0,0 0 0 0,-6 0 0 16,-5 0 0-16,5 0 0 0,-8 0 0 0,-3 3 0 0,-1-3 0 0,1-3 8 16,-4 3-8-16,0 0 8 0,1 0 16 0,-5-6 4 15,-3 6 0-15,4-10 0 0,0 10-18 0,-1-9-10 16,-3 6 12-16,4-3-12 0,0-4 13 0,-4 7-4 15,3-3-1-15,-3-4 0 0,1 4-8 0,-5 6 10 16,-3-3-10-16,-3-3 10 0,-4 6 0 0,3-10 0 16,-3 7 0-16,-3-3 0 0,-4 6-10 0,0-9 0 15,0 9 0-15,-4-10 8 0,0 4 12 0,-3 6 1 0,0-10 1 0,0 10 0 16,-4-3-10-16,1-3-3 0,3-3 0 0,-7 5 0 16,-1-2-1-16,5-3-8 0,-1 3 12 15,4-4-4-15,-4 7-8 0,1-3 0 0,3-4 0 0,-1 1 0 16,5 0 0-16,-4-1 12 0,3 4-12 0,4-4 12 15,-3 1-12-15,2 0 0 0,-2 5 0 0,3-2 0 16,0-3-9-16,3 3-4 0,-3 2-1 16,7 4 0-16,0 0-5 0,0 0-1 0,0-6 0 0,0 6 0 15,0 0-2-15,0 0-1 0,0 0 0 0,0 0 0 16,7 0 11-16,4 6 1 0,-1-6 1 0,1 4 0 16,0 2 2-16,3 3 0 0,0-3 0 0,0-2 0 15,0 5 8-15,4-3 0 0,-1-3 0 0,1 4 0 16,0-4 0-16,-1 3 0 0,4-3 0 0,-6 4 0 15,6 2-11-15,-4 0 11 0,1-2-13 0,0-4 5 16,3 6 8-16,-4-3 11 0,1 4-3 0,-4-1 0 16,7 7-8-16,-7-7 0 0,4 1 0 0,-4-1 0 0,-3 10 0 15,-1-3 0-15,-3-4 0 0,-3 4 0 0,-1 0 0 16,1-4 12-16,-8 7-12 0,1-3 12 0,-4 2 1 0,-4 1 1 16,-3-3 0-16,0 3 0 0,-4-1 24 0,-3 1 5 15,4-3 1-15,-5 3 0 0,1-4-24 0,0 4-4 16,0-3 0-16,0-3-1 0,0 2-2 0,3-5 0 15,0-1 0-15,4-3 0 0,-3-3-26 0,6 7-6 16,0-10-1-16,1-3 0 16,6-4-86-16,1-2-18 0,-1 0-3 0,4-10-1170 0</inkml:trace>
  <inkml:trace contextRef="#ctx0" brushRef="#br0" timeOffset="47355.93">22250 13764 3016 0,'10'3'67'0,"-10"-3"13"0,0 0 4 0,0 0 0 0,0 0-68 0,0 0-16 0,0 0 0 0,-7 7 0 16,0-7-37-16,7 0-11 0,4 9-3 0,-4 0 0 0,-7 1 33 0,3-1 6 16,4 7 2-16,4 3 0 0,-4-1 10 0,0 1 0 15,3 6 0-15,1-6 0 0,3 6 11 0,-4 0-3 16,-3-3 0-16,0 3 0 0,11-6 20 0,-4 6 3 15,-7-6 1-15,3 6 0 0,1-6-20 0,3 0-4 16,0-10-8-16,-3 7 12 0,-8 0-4 0,8-7 0 16,6-6-8-16,1 3 12 0,-11-6-4 15,10 4-8-15,8-8 11 0,3-2-11 0,0-3 0 0,1-1 0 16,-1 1 0-16,0-7-9 0,7 4 9 0,-7 2 0 16,-3-5 0-16,0 5 0 0,-1 1 0 0,1 2 0 15,-8 4 0-15,1 3-8 16,-4-6 8-16,0 6-12 0,0 6 12 0,0-3-12 0,-3 7 12 0,-1-1 0 0,1 7 0 0,-4 3 0 15,0-4 0-15,3 4 0 0,4-3-8 0,0-3 8 16,0 2 0-16,1 1 8 0,-1-7 0 0,3 1 0 16,4-7 2-16,-3 3 1 0,-11-6 0 0,7 3 0 15,3-3 15-15,5 0 3 0,-8 0 1 0,0-3 0 16,-7 3 1-16,14-6 0 0,3-4 0 0,-6 1 0 31,-11 0-11-31,11-1-1 0,6 1-1 0,1-1 0 16,-4 1-9-16,0 0-1 0,7-7-8 0,4 6 12 0,0-5-4 15,-4 5-8-15,-4-8 11 0,5 2-11 0,2 3 16 0,-2-5-3 16,-5 2-1-16,-3 0 0 0,4-3-21 0,-4 1-5 0,0 2-1 0,-3-6 0 16,3 3-4-16,-4-3-1 0,1 3 0 0,-4 1 0 15,0-1-110-15,0 0-22 0,0 3-5 0,0-3-1143 16</inkml:trace>
  <inkml:trace contextRef="#ctx0" brushRef="#br0" timeOffset="47777.71">23668 13846 2833 0,'0'0'125'0,"0"0"27"0,0 0-122 0,0 0-30 16,0 0 0-16,0 0 0 0,0 0 0 0,-11 0 0 0,8 6 0 0,-8-3 0 31,4 3-56-31,-3-3-16 0,-5 7-4 0,-2-1-1 15,-4 7 17-15,-1 0 3 0,-2-4 1 0,-4 4 0 0,-1 3 56 0,1-1 0 0,0-2 0 0,0 3 8 16,6-3 42-16,1-4 9 0,0 4 1 0,7 3 1 16,0-4-5-16,3-5-2 0,4 9 0 0,4-10 0 15,-1 7-42-15,8-7-12 0,3 0 0 0,3 1 8 16,5-1-8-16,2 1 0 0,4-1-8 0,8-3 8 16,2-2-20-16,1 2 2 0,3-6 0 15,-3-6 0 1,0 6-14-16,-4-4-4 0,4-2 0 0,-8 3 0 0,-2-3 23 0,-5 3 4 0,4-4 1 15,-3-2 0-15,-7-1 32 0,3 1 6 0,-7-7 2 0,3 7 0 16,-6-7 19-16,-1 4 4 0,1-4 1 0,-4-3 0 16,0 0-24-16,0 4-4 0,0-4 0 0,-4 0-1 15,1 3-19-15,-1-2-8 0,1-1 8 0,-1 3-8 16,-3 4 0-16,0 2 0 0,4 1 0 0,-4-4 0 0,0 4-13 0,0-1 5 16,0 7 8-16,3-6-13 15,-3 3-35-15,3 2-6 0,-3-2-2 0,4-3 0 16,-1-1-80-16,1 4-17 0,-4 3-3 0</inkml:trace>
  <inkml:trace contextRef="#ctx0" brushRef="#br0" timeOffset="48152.63">24024 14184 2948 0,'0'0'65'0,"0"0"14"0,-3 0 2 0,3 0 1 0,0 0-66 15,0 0-16-15,0 0 0 0,0 0 0 16,0 0-76-16,10 10-18 0,1-10-4 0,-1 0-1 16,-3 0 4-16,4 0 1 0,-4-3 0 0,0-4 0 0,-3 4 74 0,-1-3 20 0,-3 6 0 0,7-10-9 15,-7 4 70-15,-3-6 15 0,-1-4 2 0,1 7 1 16,-4-7 4-16,0 3 1 0,-4-5 0 0,4-4 0 15,0 9-28-15,0-3-4 0,0-9-2 0,0 6 0 16,3 1-29-16,4-1-5 0,-3-6-2 0,3 3 0 16,0 0-14-16,3 0 0 0,-3-3 0 0,4 6 0 15,-1-6 19-15,4 6 10 0,-3 3 3 0,3-2 0 16,0-7-24-16,0 12-8 0,4-3 0 0,-8-3 0 16,8 10 0-16,-4-7 8 0,0 7-8 0,0 0 0 15,0-1-24 1,0 1-8-16,0 9-2 0,0-7 0 0,4 4-162 0,-1 3-32 15,1 0-6-15</inkml:trace>
  <inkml:trace contextRef="#ctx0" brushRef="#br0" timeOffset="48683.74">24906 13927 1994 0,'0'0'88'0,"7"-3"19"0,0-3-86 16,-3 3-21-16,-1-4 0 0,-3 7 0 0,4-3 15 0,-4 3-2 0,0-6 0 0,0 6 0 15,-7-3-13-15,0-3 0 0,0 6 0 0,0 0-10 16,-4 0 10-16,0 0 11 0,-3 0-3 0,4 0 0 16,-8 0 45-16,0 6 9 0,4-6 2 0,-3 3 0 15,-1-3 19-15,4 6 4 0,-4-3 1 0,1 4 0 16,-1 2-26-16,0-6-5 0,-3 3-1 0,0 4 0 15,0-1-38-15,0 1-8 0,0 5-2 0,3-2 0 16,-3 3-20-16,3 2-5 0,0-8-1 0,4 5 0 31,-3 4-9-31,10-3-1 0,0-4-1 0,3 4 0 0,4-6 5 0,0 5 2 0,4-5 0 16,3-1 0-16,3-6 22 0,4 7 0 0,0-4 0 0,1-6 0 16,-1 0 29-16,7 0 4 0,0 0 1 0,-3-10 0 15,6 4-7-15,-2 3-2 0,-1-13 0 0,-4 7 0 0,1 0 12 16,3-7 3-16,0 3 0 0,0-2 0 0,-3-4-32 15,0 3-8-15,3-3 0 0,-3-9 0 16,-1 3 0-16,1-3 12 0,3 0-4 0,-3-7 0 0,-1 7 7 0,1-13 1 16,0 4 1-16,-4 2 0 0,-4-3-9 0,1 4-8 15,-1-1 12-15,-6 7-12 0,-4 3 33 0,3-3 0 16,1 3 0-16,-8-3 0 0,1-1-5 0,3 4-2 16,-4-3 0-16,1 3 0 0,-8-3-26 0,4 3 0 15,0 6 0-15,0-6 0 0,-3-3-15 0,3 2 5 16,-1 4 1-16,1-3 0 15,0 0-20-15,0 6-4 0,0 1-1 0,0 8 0 16,0 1-142-16,0-1-28 0,-4 4-5 0,4 6-583 0,-3 0-116 16</inkml:trace>
  <inkml:trace contextRef="#ctx0" brushRef="#br0" timeOffset="49195.49">25753 13570 2746 0,'0'0'122'0,"0"0"25"0,0 0-118 0,0 0-29 0,0 0 0 0,0 0 0 31,7 0-16-31,-7 0-10 0,0 0-2 0,0 0 0 16,0 0-29-16,0 0-7 0,0 0 0 0,-4 9-1 0,-6-3 44 0,-1 4 9 0,-6-1 1 0,-5-3 1 15,-2 4 38-15,-8-1 7 0,0 1 1 0,0-1 1 16,-3 0 23-16,0 1 4 0,3-1 0 0,4 1 1 16,3-1-6-16,4-9-2 0,7 6 0 0,0-2 0 15,3 2-46-15,4-6-11 0,7 0 0 0,0 0 0 16,0 0-25 0,0 0-5-16,0 0-1 0,0 0 0 0,0 0 9 0,7 9 2 0,4-3 0 0,-4-2 0 0,3 2 20 15,-3-6 0-15,4 3-9 0,0-3 9 0,-1 6 0 0,-3-3 9 16,4 4-1-16,-1-4 0 0,5-3 12 0,2 6 1 15,-3 4 1-15,0-4 0 0,8-3 0 0,-1 6 0 16,0 1 0-16,4-1 0 0,3 7-22 16,-3-7 0-16,-1 1 0 0,1 8 0 0,-4-2 0 15,0-6 0-15,0 8 8 0,-6-2-8 0,2 3 0 0,-6 0 0 16,-1-4 0-16,-3 4 0 0,0 0 8 0,-3 6 1 16,-4 0 0-16,-4-3 0 0,1 3 15 0,-4 3 4 15,-4 1 0-15,-3 2 0 0,-3-9-9 0,-1 3-2 16,0 3 0-16,1-3 0 0,-8-6-5 0,0 0 0 15,-3 3-1-15,0-10 0 0,0 4-11 0,-1-6 0 16,1-7 0-16,-4 3 0 16,1-6-148-16,-5-9-28 0</inkml:trace>
  <inkml:trace contextRef="#ctx0" brushRef="#br0" timeOffset="51293.68">6622 16746 1936 0,'0'0'86'0,"0"0"18"16,0 0-84-16,0 0-20 0,0 0 0 0,3-3 0 15,4-3-41-15,-3-4-13 0,3 1-2 0,-7 9-1 16,3-6-18-16,4 3-3 0,0-4-1 0,-7 7 0 0,0 0 88 0,4-3 18 16,3-3 3-16,-7 3 1 0,0 3 36 0,0 0 7 15,-3-6 2-15,-5-4 0 0,1 7 9 0,-3-3 3 16,3-4 0-16,0 4 0 0,0 3-30 0,-4-3-6 16,0-4 0-16,4 1-1 0,-3-1-35 0,-1 1-6 15,-3-7-2-15,0 7 0 0,-4-4-8 0,1-2 0 16,-4-1-10-16,6 7 10 0,-9-1-11 0,6-2 11 15,1-1-12-15,-1 10 12 0,0-3 0 0,-6 3 12 16,2 3 0-16,1 3 0 0,-3 3 16 0,-1 3 4 16,0 1 0-16,0 9 0 0,4-4-32 0,4 4 0 0,-8 6 0 15,7-3 0-15,4 3-8 0,4 0-5 0,-5 4-1 16,5-1 0-16,6 3 14 0,-3-3 0 0,0 1-10 0,7-4 10 16,0 3 10-16,4 0 6 0,-1-3 2 0,4 0 0 15,4-6-27-15,-4 0-6 0,4 0-1 0,6 0 0 16,-3-4 16-16,4 1 0 0,0-7 0 0,-1 1-9 15,1-7-3-15,7 3-1 0,-1 0 0 0,-6-6 0 16,3 0 36-16,4-6 7 0,-4 0 2 0,0-4 0 16,4 1-19-16,0 0-3 0,-1-10-1 0,-6 3 0 15,3-3 14-15,0 0 2 0,4-6 1 0,-11 7 0 16,0-8 2-16,0 5 1 0,4-5 0 0,-8 8 0 16,-3-1-19-16,4-6-10 0,-4 6 10 0,0 0-10 15,0-3 12-15,-3 10-4 0,-4-4-8 0,7-3 12 16,-7 10 3-16,0-7 0 0,-7 7 0 0,0-1 0 0,3 1-7 0,4 9-8 15,0 0 11-15,0 0-11 0,0 0 20 0,0 0-4 16,0 0 0-16,0 0 0 0,-3 6-16 0,-1-3-16 16,8 7 4-16,-1-1 0 0,1 0 12 0,3 7-12 15,0-6 12-15,-4 8-12 0,4-2 12 16,0-7 0-16,-3 10 9 0,3 0-9 16,0 6 0-16,-7-6 8 0,4 6-8 15,-1 0 0-15,4-3-12 0,4 9-6 16,-8-9-1-16,4 10 0 0,0-10-97 0,-3 3-19 0,10 3-4 0,-10-9-1 15,6-3-75-15,1-1-15 0,-1-5-3 0,-3-7-1 0</inkml:trace>
  <inkml:trace contextRef="#ctx0" brushRef="#br0" timeOffset="51731.14">6932 16533 1407 0,'0'0'62'0,"0"0"14"0,0 0-61 0,0 0-15 0,-3-3 0 15,3 3 0-15,-4-6 0 0,4 6-10 0,-7-13 2 16,7 13 0-16</inkml:trace>
  <inkml:trace contextRef="#ctx0" brushRef="#br0" timeOffset="53177.82">7133 16568 518 0,'0'0'46'0,"0"0"-37"16,0 0-9-16,0 0 0 0,0 0 263 0,0 0 50 15,0 0 11-15,0 0 1 0,0 0-238 0,0 0-48 16,0 0-10-16,0 0-1 0,0 0-40 0,0 0-7 16,7-10-1-16,0 10-1 0,-3-3 50 0,-4 3 11 15,7-6 1-15,0 6 1 0,-7 0 22 0,3-10 4 0,-3 10 0 0,0 0 1 16,0 0 3-16,0 0 0 0,0 0 0 0,0 0 0 15,0 0-16-15,0 0-2 0,0 0-1 0,0 0 0 16,-3 3-34-16,3-3-7 0,-7 7-2 0,-4-7 0 16,4 9 16-16,-3-9 3 0,3 6 1 0,0-2 0 15,-1 2-22-15,5-3-8 0,3-3 0 0,-7 9 9 16,0-2-9-16,7-7 0 0,-4 3 0 0,4-3 0 16,-3 6 8-16,3-6 0 0,0 0 0 0,0 0 0 15,-7 9-8-15,7-9 8 0,0 0-8 0,0 0 8 16,0 0 0-16,-4 7 0 0,4-7 0 0,0 0 0 15,0 0-8-15,0 0 8 16,0 0-8-16,0 0 8 0,0 0 26 0,0 0 5 0,0 0 1 0,0 0 0 16,0 0-24-16,0 0-4 0,0 0 0 0,0 0-1 15,0 0-11-15,0 0 8 0,0 0-8 0,0 0 8 16,-3 3-8-16,3-3 10 0,-4 9-10 0,4-9 10 16,-3 10 0-16,3-10 0 0,0 0 0 0,0 9 0 15,0-3 18-15,0 4 4 0,-7-1 1 0,7 1 0 16,0-1-33-16,0 0 0 0,7 1 0 0,-7 5 0 15,0-5 0-15,3 9 0 0,4-4 0 0,-3 4 0 16,3 0 0-16,-4 0 0 0,8 6 0 0,-8-6 0 16,4-4 0-16,1 4 0 0,-1 0 0 0,0-3 0 15,-4 2 0-15,11-2 0 0,-10-3 0 0,3-4 0 16,3 7 12-16,-2-7-4 0,-1 1 0 0,0-1-8 16,0-3 8-16,3-3-8 0,1 4 0 0,-1-4 0 15,5 3 0-15,-8-6 10 0,10 0-10 0,-6 0 8 0,6 0-8 0,-2-6 0 16,2 3 9-16,-6-4-9 0,-1 4 0 0,4-6 8 15,4-1-8-15,-4-5 0 0,-3 5 8 0,6-5-8 16,-9-4 8-16,2 0-8 0,1 3 0 0,-4-6 9 16,3-3-9-16,4 0 0 0,-7 3 0 0,1-3 0 15,2 0 0-15,1 0 0 0,-1 3 0 0,-3-3 0 16,4 0 0-16,0 6 0 0,-1 0 0 0,-3 0 0 16,0 4 0-16,0-1 0 0,0 4 0 0,0 2 0 15,-7-5 0-15,4 11-9 0,-4 4 9 0,0 0-10 16,3-6 10-16,-3 6-10 0,0 0 10 0,0 0-10 15,0 0 10-15,0 0-10 0,0 0 2 0,-7 10 0 16,7-4 0-16,0 6 0 0,-7-2 8 0,7 5 0 0,0 4 0 0,7 0 0 16,-7 3 0-16,0 0 0 0,4-3-9 0,3 6 9 15,0 0 0-15,0 3 0 0,-3-3 0 0,3 0 0 16,0-3 0-16,0 3 0 0,3-6 0 0,-10 6 0 16,7-6 0-16,-3 0 0 0,3 0 0 0,0-4 0 31,-7 4-28-31,0-9-2 0,4 5 0 0,-1-5 0 15,-3-10-46-15,0 0-10 0,0 0-2 0,7 0 0 16,0 0-101-16,7 0-21 0,0-7-4 0,8 4-1 0</inkml:trace>
  <inkml:trace contextRef="#ctx0" brushRef="#br0" timeOffset="53718.18">8393 16699 1213 0,'14'-9'53'0,"-14"9"12"0,0 0-52 0,0 0-13 0,3-6 0 0,1-4 0 15,-4 10 87-15,0-9 14 0,0 9 3 0,0-10 1 16,0 1-23-16,0-1-5 0,-7 1-1 0,7 0 0 16,0-7 3-16,-7 7 0 0,-4 2 0 0,4-2 0 15,0 0-15-15,3 5-2 0,-6-2-1 0,-1-3 0 16,-6 9-4-16,6-7-1 0,0 4 0 0,-3 6 0 0,4 4-37 15,-8-7-8-15,0 9-2 0,1 1 0 0,-4-1-9 0,3 0 0 16,-3 7 0-16,3 0 0 0,-3-4 12 0,3 7 0 16,1-3 0-16,-1 9 0 0,4-6 6 15,0 9 2-15,0-3 0 0,0 3 0 0,7 0-10 16,-4 7-2-16,0-7 0 0,8 7 0 0,-4-7-8 16,7 3 0-16,0-3 0 0,0-3 0 0,0-6 0 0,0 0 0 15,0 0 0-15,7-3 0 0,0-7 0 0,0 0-11 16,0 1 3-16,0-4 0 0,4-3 8 0,3-3 0 15,-4-3 0-15,5-3 0 0,-1 0 0 16,0 2 11-16,0-11-3 0,0 5 0 0,7-8 5 0,-3 2 1 16,-1-3 0-16,5-3 0 0,-1-3 22 0,3 0 5 15,-6-3 1-15,7 3 0 0,-8-4-25 0,1-5-5 0,0-1 0 0,6 7-1 16,-13-6 11-16,3-4 2 0,-3 4 1 0,-1-1 0 16,4-3 3-16,-10 1 0 0,-1-4 0 0,1-3 0 15,0 6-28-15,-1-5 0 0,-3 5 0 0,-3 3 0 16,-1 1 0-16,0-4 0 0,1 10 0 0,-8-6 0 15,1 5 0-15,3 4 0 0,0 0 0 0,0-3 0 32,-4 9-24-32,4-6-3 0,3 6-1 0,-3 4 0 0,4-4-30 15,-4 0-6-15,0 10-2 0,7-7 0 0,0 6-106 0,0 7-22 16,0 3-4-16,0 0-522 0,0 0-104 0</inkml:trace>
  <inkml:trace contextRef="#ctx0" brushRef="#br0" timeOffset="54011.17">8647 16684 3027 0,'0'0'67'0,"0"0"13"0,0 0 4 0,-4 15 0 0,1-5-67 0,3 2-17 0,3 4 0 0,1 3 0 16,-1-1-40-16,1 4-12 0,6-3-3 0,-3 0 0 16,-3 0 3-16,3 0 1 0,0-4 0 0,0 4 0 15,-3-3 17-15,-1-4 3 0,1 4 1 0,-4-7 0 0,0 7 18 0,0-3 12 16,0-4-13-16,0-3 5 0,-4 4-1 0,4-10 0 16,0 0 0-16,0 0 0 15,0 0-22-15,0 0-4 0,0 0-1 0,0 0-677 16,0 0-136-16</inkml:trace>
  <inkml:trace contextRef="#ctx0" brushRef="#br0" timeOffset="54151.84">8738 16323 3200 0,'0'0'142'0,"0"0"29"0,0 0-137 0,0 0-34 0,0 0 0 0,0 0 0 31,0 0-123-31,0 0-31 0,7-6-6 0,4 6-1100 0</inkml:trace>
  <inkml:trace contextRef="#ctx0" brushRef="#br0" timeOffset="54589.17">9356 16640 2973 0,'0'0'65'0,"0"0"14"15,0 0 2-15,0 0 3 0,-7 0-67 0,-4 0-17 0,11 0 0 0,-7-4 0 16,0 4-40-16,-4-6-12 0,8 6-3 0,-4-3 0 16,0 3-81-16,-7 3-17 0,3-3-3 0,-3 10-1 15,3-4 85-15,-3 3 16 0,-3 7 4 0,-1-3 1 0,-3 5 31 0,7 1 7 16,-8 6 1-16,5-6 0 0,-1 6 54 0,1 3 11 16,2 4 3-16,-2-4 0 0,6 0 4 0,1-3 0 15,-1-6 1-15,4 6 0 0,3-3-14 0,-3-6-3 16,7 3-1-16,4-1 0 0,-1-2-43 0,5 3 0 15,2 0-11-15,-3-10 3 0,7 7-14 0,0-7-2 16,-3 1-1-16,7-1 0 0,-1-9 8 0,1 6 1 16,0-12 1-16,3 6 0 0,-4-9 15 0,8 5 8 15,-4-2 0-15,4-9-8 0,0 5 28 0,-4-2-2 0,3-4 0 16,-2-3 0-16,-8 3 4 0,0-2 1 0,3-1 0 0,-2 3 0 16,-1-6-7-16,-4-3-2 0,-3 0 0 0,0 3 0 15,4-9 3-15,-4 9 1 0,-7-3 0 0,-3 0 0 16,-1-4-18-16,-3 4-8 0,0 0 8 0,0 6-8 15,-4-3 0-15,1-3 0 0,-1 10 0 0,0-4 0 16,1 0-12-16,-8 10-8 0,8-7-2 0,-4 7 0 31,-4-1-122-31,4 1-24 0,3 9-4 0,1-10-865 0</inkml:trace>
  <inkml:trace contextRef="#ctx0" brushRef="#br0" timeOffset="55549.49">10315 16806 2127 0,'0'0'94'0,"0"0"20"0,-7 0-91 0,0 3-23 16,7-3 0-16,0 0 0 0,0 0 30 0,-3-3 2 15,-4 3 0-15,7 0 0 16,0 0-72-16,0 0-13 0,0 0-3 0,0 0-1 0,0 0 57 0,0 0 16 16,0 0 0-16,0 0 1 0,0 0 31 0,7 3 5 15,7-3 2-15,0 6 0 0,-14-6 24 0,14 0 5 16,14-6 0-16,7 6 1 0,8 0-31 0,-4-3-6 16,-11-3-2-16,0 2 0 0,11-2-32 0,-4 3-6 15,-3-3-8-15,3-1 11 0,15 4-11 0,-5 3-11 16,-2-6 3-16,3 6 0 0,3-3-4 0,4-3 0 15,0 6 0-15,-7 0 0 0,-4 0 12 0,4 0 0 0,3 0 0 16,-6 0 0-16,-8 0 0 0,7 0 0 16,11 0 0-16,-4 0 0 0,-6 0 0 0,-1 0 0 0,-3 0 0 0,0 0 0 15,0 0 0-15,-4 0 9 0,-3 0-1 0,-4 0-8 16,0 0 8-16,-3 0-8 0,-1 0 0 0,-2 0 0 16,-1 0 0-16,0 0 0 0,0 0 0 0,-3 0 0 15,-1 0 0-15,1 0 0 0,0 0 0 0,-1 0-9 16,1 0 9-16,-4 0 11 0,0 6-3 0,-3-6 0 15,-1-6 10-15,1 6 2 0,-4 0 0 0,-7 0 0 16,0 0 14-16,0 0 3 0,0 0 1 0,0 0 0 16,0 0-10-16,0-3-3 0,0-4 0 0,-4-2 0 15,1 6-9-15,-4-4-3 0,3-2 0 0,-3 0 0 16,-3-1-21-16,-1 1-5 0,1-7-1 0,-1 7 0 16,0-7 14-16,1 7-12 0,-4-4 12 0,0-3-12 15,-1 7 12-15,1-7 0 0,0 7 0 0,0 0-9 16,0-4 9-16,3-3 8 0,-3 10-8 0,4-3 11 15,-1-1-3-15,1 7 0 0,-1-3 0 0,0-4 0 0,8 10-8 16,-1-9 0-16,1 3 0 0,-1-4 0 0,4 7-11 0,0-3-4 16,7-4-1-16,-3 1 0 0,3 0-4 0,3-1 0 15,-2 4-1-15,2 3 0 16,1-3-26-16,3 6-5 0,-4-10 0 0,1 10-1 0,0-3 42 16,3-3 11-16,-4 12 0 0,4-3 0 0,0-3 0 0,1 10 0 15,-1-4 0-15,0 3 0 0,3-6 0 0,-2 4 0 16,6 2 0-16,-4 7 0 0,1-7 0 0,-4 1 0 15,4-1 0-15,-1 7 0 0,-2-4 0 0,-1-2 0 16,-4-1 0-16,-3 7-8 0,4-7 8 0,-8 7 16 16,1-4-4-16,-1-2-1 0,-3 5 1 0,0 1 1 15,-3-3 0-15,-1 2 0 0,-6 4 24 0,3-3 5 0,-4-4 1 16,-3 7 0-16,3 3-24 0,1-3-5 16,-1-7-1-16,-3 4 0 0,4 3-13 0,-1-3 0 0,-3-1 0 15,3-2 0-15,1 3-8 0,-4-4-2 0,3-6 0 0,0 10 0 31,1-3-29-31,-1-4-5 0,1 0-2 0,3-2 0 16,7-7-73-16,0 0-14 0,-7 3-3 0,7-3-620 0,0 0-124 0</inkml:trace>
  <inkml:trace contextRef="#ctx0" brushRef="#br0" timeOffset="57578.77">12372 15683 2433 0,'0'0'53'0,"0"0"11"0,0 0 3 0,0 0 2 0,-4-9-55 0,4 9-14 0,0 0 0 0,0 0 0 15,0 0 15-15,0 0 0 0,0 0 0 0,0 0 0 16,7 9-39-16,1 1-8 0,-5-1-2 0,1 7 0 0,3-4 34 0,-4 4 0 15,1 3 0-15,3 0 0 0,-7 6 32 16,3 0 11-16,1-6 1 0,-4 9 1 0,0-3 12 0,0 9 3 16,0 1 0-16,0-4 0 0,0 10-29 0,0-3-6 15,3 5-1-15,1 5 0 0,-1 2 7 0,1 6 1 16,3-3 0-16,-4 10 0 0,5 0-32 0,-5-4 0 16,4 4 0-16,0 0 0 0,-3 3 0 15,3 3 0-15,-7-10 0 0,3-2 0 0,1 2 0 16,-4-8 0-16,-4 2 0 0,1-3 0 0,-1-6 12 15,-3 0-3-15,4-3-1 0,-4 2 0 0,-4-2 13 0,4-3 3 16,-4-1 0-16,1-2 0 0,3-1 6 0,-4-5 2 16,4-4 0-16,0 0 0 0,0-3-32 0,0-3 0 15,3-4 0-15,1 4 0 0,3-3 0 0,-4-7 0 0,4 7 0 16,-3-4 0-16,3-2 0 0,0-1 0 0,0-2 0 0,0 2 0 16,0-3 0-16,-4-3 0 0,4 4 0 0,0-7 0 15,0 0 0-15,0 3 0 0,0 6 0 0,0-9 0 16,0 0 0-16,0 6 0 0,0-6 0 0,-3 4 0 15,3-4 0-15,0 0 0 0,0 0 0 0,0 0 0 16,0 0 11-16,0 0-11 0,0 0 12 0,0 0-12 16,0 0 0-16,7 0 0 0,3 0 0 0,1 0 0 15,3-10 15-15,0 10-4 0,0-3-1 0,4-3 0 16,0 3-10-16,6-4 8 0,5 4-8 0,6-3 8 16,0 6-8-16,4-6 0 0,0 3 0 0,-1 3 0 15,5 0 0-15,-1 0-12 0,0 0 4 0,4 3 8 16,7 3-11-16,4-6 11 0,-1 0-8 0,4 6 8 15,0-3 0-15,-3-3 0 0,-5 7 0 0,1-7-8 16,0 0 8-16,4 3 0 0,3-3 0 0,3 0 0 0,4 0 0 16,0 0 9-16,4 0-9 0,-1 0 10 0,4 0-10 15,11-3 10-15,0 3-10 0,7 0 10 0,3 3-10 0,-4-3 0 16,1 6 0-16,0-3 0 0,10 7 0 16,-7-4 0-16,-6-3 0 0,2 3 0 0,-2 4 0 0,2-1 0 15,1-3 0-15,0-3 8 0,-8 4-8 0,-2-4 0 16,-1 6 0-16,3-9 0 0,5 7 0 0,-5-7 0 15,4 9 0-15,-6-9 0 0,-5 9 0 0,4-9 0 16,4 7 0-16,3-4 0 0,4-3 0 0,-7 6 0 16,-8-3 0-16,4 3 0 0,0-2 0 0,1 5 0 15,-5-3 0-15,-3-6 0 0,-3 10 0 0,-4-4 0 16,-4-3-9-16,1 3 9 0,-1 4-8 0,1-7 8 0,-4 6-12 16,0-2 12-16,0-4 0 0,-7 3 0 0,-4 3 0 15,-3-2 0-15,0-4 0 0,0 3 0 0,0-3 0 0,-1 3 0 16,1-2 0-16,0 2 0 0,0-3 9 0,0 3-9 15,0 1 0-15,-4-4 8 0,-3 6-8 0,-4-9 0 16,-3 6 0-16,0-2 0 0,-4 2-9 0,0-6 9 16,0 0-13-16,-3 0 4 0,0 3 1 0,-1-3 0 15,-2-3 8-15,2 3-8 0,-6-6 8 16,0 6-8-16,3-4 8 0,-7 4 8 0,0-6-8 0,0 6 11 16,4 0-3-16,-1-3-8 0,-6-3 12 0,-1-4-4 15,5 4-8-15,-5 3 0 0,-3-3 0 0,4-4 0 16,-4 1-8-16,-4-1 8 0,4 1-10 0,0 0 10 15,1 2-8-15,-1-2 8 0,-4-4 0 0,4-2-9 16,-3-1 9-16,-1 3 0 0,4-2 8 0,0-4-8 0,4 3 13 0,-4 4-1 16,0-7-1-16,0-3 0 0,4 3 1 15,-4 0 1-15,3-6 0 0,1-3 0 0,-1 0 0 16,5 0 0-16,-5-13 0 0,4 3 0 0,-3-6-13 0,7-3 0 16,-8 3 0-16,4-6 0 0,4 3 0 0,-4 0 0 15,4-3-10-15,-4-3 10 0,0-1-10 0,3-8 10 16,1 8-12-16,-4-8 12 0,0 5-12 0,-3-2 4 15,-1 5 8-15,5-2-13 0,-5-4 13 0,-3 7-11 16,-3-4 11-16,3 4-10 0,3 0 10 0,-3 3 0 16,1 3 0-16,-8 12-8 0,3-2 8 0,4 2 0 15,-7 7 0-15,0 0 0 0,0 2 0 0,0 1 9 16,4-3-9-16,-1 9 0 0,-3-6 8 0,4 6-8 16,-1 1 0-16,1-7 0 0,3 6 0 0,-7-6 0 15,3 9 0-15,1-3-9 0,-1 0 0 0,1 1 0 16,-4 2 0-16,0 3 0 0,3-2-5 0,-6 5-1 0,3 1 0 0,-4 3 0 15,-3-4 15-15,0 7 0 0,0-3 0 0,-3 6 0 16,10 0 0-16,0 0 0 0,-14 0 0 0,-1 6 0 16,-2-3 0-16,3 3 0 0,-8-2 0 0,5 2 0 15,-4-6 0-15,0 9 0 0,-4-9 0 0,0 7 0 16,0-4 0-16,1 6 0 0,-4-9 0 0,-1 6 0 16,1-3 0-16,-4 4 0 0,-6-7 0 0,-1 0 0 15,-4 0 0-15,5-7 0 0,-5 7 0 0,1-3 0 16,-4-3 0-16,-3 6 0 0,-1-9 0 0,-6-1 0 15,-1 4 0-15,-6-3 0 0,3 5 0 0,-11-5 0 16,-3 0 0-16,0 2 0 0,0-2 0 0,-7 6 0 16,-7-3-16-16,-7-1-4 0,-8 4-1 0,1-3 0 15,0 6 21-15,-4-3 0 0,-7-4-9 0,7 7 9 0,11-3 0 16,-4 3-8-16,-3-6 8 0,-1 3 0 16,1-3 0-16,7 2 0 0,0-2 0 0,-1 0 0 15,-9 3 0-15,6-3 0 0,3-4 0 0,1 7 0 0,0-3-10 0,0-4 10 16,-4 10-8-16,0-9 8 0,4 6 0 0,0-4 0 15,-8 1 0-15,5-3 0 0,-8 6 0 0,11-4 0 16,-1 4 0-16,5-3 8 0,-12 3-8 0,4-3 0 16,8 2 0-16,3-2 8 0,3 0-8 0,4 3 0 15,-4 3 0-15,7-6 0 0,1 2 0 0,3-2 0 16,3 6 0-16,8-3 8 0,3-3-8 0,0-4 0 16,0 7 0-16,7-3 8 0,0-4-8 0,0 4 0 15,-3 3 8-15,-1-3-8 0,4 3 18 0,7 3-1 16,1-7 0-16,2 4 0 0,4 3-17 0,4-6 0 0,0 6 0 15,3 0 0-15,0 0 0 0,1 0 0 0,2 0 8 16,1 0-8-16,0 6 0 0,7-6 0 0,3 0 0 16,4 3-9-16,0-3 9 0,0 0 0 15,3 0 10-15,1 0-10 0,6 0 8 0,-3 0-8 0,3 0 0 0,4 0 9 0,-7 0-9 0,7 0 0 0,0 0 0 0,0 0-11 32,-7 7 11-32,0-4-12 0,4-3 12 0,-4 6-12 0,0-3 12 0,0 3-12 0,0 4 12 0,0-10-12 15,-1 9 12-15,1-2 0 0,0-4 0 0,-3 3 0 16,6-3 0-16,-3-3 0 0,7 0 10 0,-7 10-10 15,0-10 0-15,7 0 0 0,0 0 0 0,-3 6 0 16,-1 3-21-16,4-9-7 16,0 0-2-16,0 0 0 0,0 0-141 0,0 0-28 0,0 0-5 0</inkml:trace>
  <inkml:trace contextRef="#ctx0" brushRef="#br0" timeOffset="58125.52">13374 16110 2602 0,'0'0'116'0,"0"0"23"0,0 0-111 0,0 0-28 0,0 0 0 0,0 0 0 16,-7 0-14-16,7 0-8 0,-4 0-2 0,-3 3 0 47,0-3-39-47,-3 9-8 0,-1-9-1 0,-3 10-1 0,0-1-13 0,-7 4-2 0,-4-1-1 0,0-2 0 0,0-1 66 0,1 7 14 0,-4-7 9 0,3 7-12 31,0-4 72-31,8-2 15 0,-5 5 2 0,12-5 1 0,-1-1 9 0,4-3 1 0,4-2 1 0,3-4 0 31,0 0-57-31,0 0-12 0,10 9-3 0,4-3 0 16,0-3-26-16,8 10-6 0,2-10-1 0,1 6 0 0,3 1-2 0,0-1-1 0,1 7 0 0,-1 0 0 15,-3-4 19-15,-4 7 0 0,0-3-8 0,0 2 8 16,-3 1 0-16,-4 0 16 0,0 6-4 0,-3-6 0 16,-1-3-12-16,1 9 0 0,-8-13 0 0,4 7 0 0,-3 3 16 15,-4-9-4-15,0 2 0 0,0 4 0 0,-4-9 32 16,1 5 7-16,3-5 1 0,-4 2 0 0,1 4-32 0,-4-7-7 15,3 1-1-15,-3 5 0 0,0-5-12 0,0 5 0 16,-4-2 0-16,1 3 0 0,-1 2 0 0,-6 1-16 16,-1-3 3-16,0 3 1 15,-3 0-27-15,-4-4-5 0,4-2 0 0,-3 2-1 16,-1 1 0-16,4-6 0 0,3-1 0 0,-3-6 0 16,3-3-129-16,4 0-26 0,4 0-4 0,6-9-2 0</inkml:trace>
  <inkml:trace contextRef="#ctx0" brushRef="#br0" timeOffset="58317.37">13589 16756 3214 0,'0'0'71'0,"0"0"14"0,-7 6 3 0,3 3 3 0,-3 1-73 0,4-1-18 0,-1 1 0 0,1 5 0 16,-1-2-107-16,1 2-25 0,3-5-4 0,0 6-2 16,-4-4-72-16,1 4-14 0,3 3-4 0,0-10-752 15</inkml:trace>
  <inkml:trace contextRef="#ctx0" brushRef="#br0" timeOffset="58520.44">13723 16335 2970 0,'0'0'65'0,"0"0"14"0,-3 7 2 0,3-7 3 0,0 0-68 0,0 0-16 0,0 0 0 0,0 0 0 31,0 0-142-31,0 0-32 0,7 3-6 0,3 3-958 0</inkml:trace>
  <inkml:trace contextRef="#ctx0" brushRef="#br0" timeOffset="58848.49">13864 16859 2948 0,'4'19'65'0,"-4"-19"14"0,0 0 2 0,0 9 1 0,0-9-66 0,0 10-16 0,0-10 0 0,0 0 0 16,0 9-28-16,0-9-10 0,0 0-2 0,0 0 0 15,0 0-36-15,0 0-8 0,0 6-2 0,0-6 0 16,0 0 22-16,0 0 5 0,0 0 1 0,0 0 0 0,0 0 58 0,0 0 17 16,-7-6 1-16,0 3 0 0,3-10 45 0,1 4 9 15,-1 0 1-15,4-1 1 0,0-9 14 0,0 10 4 16,4-7 0-16,-4-2 0 0,3-1-56 0,1 3-12 16,3-3-1-16,0 0-1 0,-4 4-13 0,4-4-9 15,0 0 12-15,0 0-12 0,0 4 0 0,4-4-9 16,-4 0-1-16,4 10 0 0,-1-7 0 0,1 7 0 15,-4-1 0-15,0 1 0 16,4-1-24-16,-8 4-5 0,-3 6-1 0,0 0 0 16,0 0 7-16,11 0 1 0,-1 6 0 0,-10-6 0 15,7 0-120-15,-7 0-23 0,11 10-5 0,-4-10-847 16</inkml:trace>
  <inkml:trace contextRef="#ctx0" brushRef="#br0" timeOffset="59141.12">14400 16702 3049 0,'0'0'135'0,"0"0"28"0,0 0-131 0,0 0-32 0,-3 10 0 0,-1-4 0 16,4-6 13-16,0 9-4 0,0 1-1 0,0-1 0 31,0-9-76-31,0 10-16 0,0-1-4 0,4 0 0 0,-4 7-22 0,0-6-5 0,3-1-1 0,-3 0 0 16,0 1-19-16,0-4-4 0,-3 3-1 0,3-9 0 16,0 0 16-16,0 0 4 0,0 0 0 0,0 0 0 15,0 0 50-15,0 0 10 0,0 0 3 0,0 0 0 0</inkml:trace>
  <inkml:trace contextRef="#ctx0" brushRef="#br0" timeOffset="59297.34">14407 16361 3178 0,'0'0'70'0,"0"0"14"0,0 0 4 0,0 0 1 0,0 0-71 0,0 0-18 15,0 0 0-15,0 0-938 16,8-7-191-16</inkml:trace>
  <inkml:trace contextRef="#ctx0" brushRef="#br0" timeOffset="59672.25">15148 15818 2055 0,'0'0'45'0,"0"0"10"0,0 0 1 0,-3 9 2 0,-1 7-46 0,4-6-12 16,-3-1 0-16,3 10 0 0,-7 0-14 0,3 3-5 15,1-4-1-15,-1 4 0 0,-3 3 73 0,0 4 15 16,-4 5 2-16,4-6 1 0,-7 13-2 0,0-3 0 16,0 12 0-16,0-3 0 0,-4 6-29 0,1 1-7 15,-5 2-1-15,-2 4 0 0,-1-7-32 0,0 3 0 16,-3-2 0-16,3-1 0 0,-3 10 0 0,4-10 0 31,-1 7 0-31,0-7 0 0,4 0 0 0,-4-6 0 16,8 7-12-16,-5-11 3 15,5 1-51-15,-1 0-9 0,1-6-3 0,2-1 0 16,5 4-153-16,-1-13-31 0,-10 35-7 0,11-25-1 0</inkml:trace>
  <inkml:trace contextRef="#ctx0" brushRef="#br0" timeOffset="60094.03">15536 16194 2250 0,'0'0'49'0,"0"0"11"0,0 0 1 0,0 0 3 0,0 0-52 0,0 0-12 15,0 0 0-15,-3 13 0 0,-4-10 23 0,3 6 1 16,-3 1 1-16,4-1 0 0,-4 1-10 0,0 5-3 16,-1 4 0-16,-2 0 0 0,3 6-12 0,-4-6-18 15,1 6 4-15,-1 3 1 0,-3-3 13 0,3 3-9 16,-3 1 9-16,-3 2-8 0,-1-3 8 0,4 1 0 15,3-4 0-15,-6 3 8 0,3-3 3 0,-4 3 1 16,4-3 0-16,-4-3 0 0,4 3-12 0,-4-6 0 16,4 6-12-16,4-6 12 15,-1-10-180-15,1 7-28 0,3-7-5 0,3 1-2 0</inkml:trace>
  <inkml:trace contextRef="#ctx0" brushRef="#br0" timeOffset="60393.34">15572 16166 2988 0,'0'0'132'0,"0"0"28"0,0 0-128 0,0 0-32 15,0 10 0-15,3 5 0 16,4 1-28-16,-3 6-12 0,6-3-3 0,-3 12 0 0,0-3 18 0,4 7 3 16,0 2 1-16,-4 1 0 15,0 3-30-15,3-4-5 0,-6 1-2 0,3 3 0 16,-4-4 7-16,-3 1 2 0,4-3 0 0,-1 2 0 0,-3-2 34 0,0 5 15 0,0-8-12 16,0 2 12-16,0 1 0 0,0-7 0 0,0-3 0 15,0 0 0 1,0-3-107-16,-3-6-20 0,-1 3-4 0,4-10-785 0</inkml:trace>
  <inkml:trace contextRef="#ctx0" brushRef="#br0" timeOffset="60565.18">15416 16818 2016 0,'0'0'179'0,"0"0"-143"0,0 0-36 0,0 0 0 15,7-3 241-15,1-3 42 0,2-3 8 0,1-1 1 16,6 1-336-16,-3-1-68 0,1 1-14 0,2-7-2 16,1 7-64-16,-1-1-13 0,5-5-3 0</inkml:trace>
  <inkml:trace contextRef="#ctx0" brushRef="#br0" timeOffset="61252.54">16090 16157 2156 0,'0'0'96'0,"0"0"19"0,0 0-92 0,0 0-23 16,0 9 0-16,-3-3 0 0,3-6 52 0,0 13 7 15,0-7 1-15,0 13 0 0,0-10-44 0,0 10-8 16,0-3-8-16,-4 12 12 0,4-3-21 0,-3 13-4 0,-1-4-1 0,-3 4 0 16,0-4 14-16,-4 1 0 0,1 3 0 0,-4 2 0 15,0-8 29-15,-4 8 9 0,0-5 2 0,-3-4 0 16,0 4-29-16,0-1-11 0,3 4 8 0,-3-7-8 31,7-2-26-31,0-1-10 0,3-3-3 0,8-6 0 16,-1-1-111-16,1-8-22 0,3-1-5 0</inkml:trace>
  <inkml:trace contextRef="#ctx0" brushRef="#br0" timeOffset="61658.68">16044 16881 1785 0,'0'0'159'15,"0"0"-127"-15,0 0-32 0,0 0 0 0,4-3 248 0,3-3 44 16,0-4 9-16,0 1 2 0,4-1-262 0,-1-5-52 15,4 5-10-15,4-8-3 16,-4 8-38-16,7-9-8 0,-3 4-2 0,3-4 0 16,4 3 12-16,-4 4 1 0,0-7 1 0,0 3 0 0,7-3 45 0,-6 4 13 15,-12 2 0-15,8-3 0 0,-4-2 30 0,0 8 14 16,0-5 2-16,-3 5 1 0,-4-6-31 0,-4 13-7 16,-3 3-1-16,0 0 0 0,0 0 13 0,0 0 3 15,0 0 0-15,0 0 0 0,0 0-24 0,0 0 9 16,-10 0-9-16,-1 0 0 0,11 0 0 0,-10 10-11 15,-5 5 0-15,1-5 0 0,0 2 2 0,0 4 0 16,-3 0 0-16,2 2 0 0,-2-5 18 0,3 12 4 16,0 0 1-16,3-6 0 0,-3 9 18 0,0-3 3 0,3 10 1 15,4-7 0-15,-3 7-23 0,2-7-4 0,5 0-1 0,-1-3 0 16,1 3-8-16,3-9 0 0,3 6 9 0,4-9-9 16,1-4 0-16,-1-5-13 0,3 2 1 0,1 1 1 31,3-10-42-31,0 9-9 0,0-9-2 0,0-3 0 15,4-3-124-15,-1 2-26 0,5-2-5 0,-1-3-666 0</inkml:trace>
  <inkml:trace contextRef="#ctx0" brushRef="#br0" timeOffset="61935.83">16856 16621 1612 0,'0'0'72'0,"0"0"14"0,0 0-69 0,0 0-17 0,0 0 0 0,0 0 0 16,-7 6 275-16,0-3 51 0,7-3 10 0,-7 10 3 15,-4-1-297-15,4 7-59 0,-4-7-12 0,1 7-3 16,-4-4-16-16,0 4-3 0,-1 3-1 0,1-3 0 16,-3 2 28-16,-1 1 4 0,0 6 2 0,1-6 0 15,3 6 35-15,0-6 7 0,-4 0 2 0,0 0 0 16,4-4-14-16,-3-5-2 0,2-1-1 0,5 7 0 15,-4-13-81-15,3 6-17 0,1-2-3 0,2-7-620 16,-2 0-124-16</inkml:trace>
  <inkml:trace contextRef="#ctx0" brushRef="#br0" timeOffset="62170.15">16584 16737 2977 0,'0'0'65'0,"0"0"14"0,0 0 2 0,0 0 3 0,7 6-67 0,-3-3-17 0,3 4 0 0,0-4 0 16,0 3 0-16,0-3 0 0,0 3 8 0,4 4-8 16,-8-4 0-16,8 3 0 0,-4 1 8 0,-4 2-8 15,4-2 0-15,0 5-17 0,-3-5 3 0,3 9 1 32,-4-4-18-32,1-5-3 0,3 5-1 0,0-2 0 15,-3-4 6-15,3 1 1 0,-4 2 0 0,4-2 0 16,0-1-45-16,0-6-9 0,0 7-2 0,0-1 0 15,4-3-6-15,-4-6-2 0,0 10 0 0,0-10-568 0,4 0-115 0</inkml:trace>
  <inkml:trace contextRef="#ctx0" brushRef="#br0" timeOffset="62670.03">17223 16718 2257 0,'0'0'100'0,"0"0"20"0,0 0-96 0,0 0-24 16,0 0 0-16,0 0 0 0,0-9 20 0,-4 2-2 15,1 4 0-15,-1-6 0 0,1 3-29 0,-1 2-5 16,4 4-2-16,-7-6 0 16,0 3-15-16,0-3-3 0,0 6-1 0,-4 6 0 0,1-3 25 0,-5 7 12 15,5-4-12-15,-8 3 12 0,4 1 16 0,-3 2 10 16,-5 4 2-16,5 0 1 0,-1-4 0 0,4 4 0 15,-7 3 0-15,10-1 0 0,1-2-12 0,-1-7-2 16,4 10-1-16,0-9 0 0,3-1-14 0,4-9 0 16,0 0-9-16,0 0 9 0,0 0-26 0,7 6 1 15,4-6 0-15,0 0 0 16,-1 0-16-16,1-6-3 0,3 3-1 0,0-3 0 0,0-4 25 0,0 1 4 16,0-4 2-16,-3 1 0 0,0 2 14 0,-1 1 0 0,1-4 0 15,-1 4 10-15,-3-7 11 0,4 10 3 0,-4-3 0 16,-4-1 0-16,5 1 15 0,-5-1 3 0,1 1 1 0,-4 9 0 15,0-6-19-15,3 3-4 0,-3 3-1 0,0 0 0 16,0 0-19-16,0 0 0 0,0 0 8 0,0 0-8 16,0 0 28-16,7 0 3 0,0 9 0 0,4-6 0 15,-1 3 1-15,-3 10 1 0,1-3 0 0,2-4 0 16,1 7 25-16,-4 3 5 0,0 6 1 0,3-7 0 16,-6 11-20-16,3-4-3 0,0 0-1 0,0-6 0 15,-7 9-32-15,4-9-8 0,-1 6 0 0,-3-6 0 16,0-1-85-16,0-2-16 0,-3 3-3 0,-1-10-714 15,4 1-142-15</inkml:trace>
  <inkml:trace contextRef="#ctx0" brushRef="#br0" timeOffset="65128.18">15325 17314 576 0,'-4'3'51'0,"4"-3"-41"0,-3 0-10 0,3 0 0 16,-11 0 248-16,8 0 48 0,3 0 10 0,0 0 2 16,0 0-308-16,0 0-57 0,0 0-14 0,0 0-2 15,0 0 14-15,0 0 3 0,0 0 1 0,0 0 0 0,0 0 87 16,0 0 16-16,0 0 4 0,0 0 1 0,3-9 37 0,-3 9 7 16,0 0 2-16,4-4 0 0,-1-2 0 0,-3 6 0 15,-3-9 0-15,3 9 0 0,0-7-24 0,0 7-5 16,3-9-1-16,-3 6 0 0,-3-3-29 0,-1-4-7 15,4 10-1-15,0 0 0 0,0-9-32 0,-7 3 0 16,3 2 0-16,1-2 0 0,-1 3-12 0,-3-3-2 16,0 6-1-16,-3-3 0 0,3 3 6 0,-7 0 1 15,3 0 0-15,0 3 0 0,-3 3 8 0,-3-3 0 16,6 3-9-16,-3 4 9 0,0 6 0 0,0-4 0 16,3-3 0-16,-3 7 0 0,0 3 0 0,3-3 0 15,1-4 0-15,-1 4 0 0,1 9 0 0,3-6 0 16,-1 0 0-16,1-1 0 0,0 1 0 0,0 3-11 15,4-9 11-15,-1 6-8 0,1-10 8 0,-1 7 0 0,4-7 0 16,0-9 0-16,0 6 0 0,0 4 0 0,0-1 0 16,0 1 0-16,0-10 0 0,0 0 0 0,4 9 0 0,-1 0 0 15,-3-9 0-15,0 0 0 0,0 0 0 0,7 0 0 16,0 10 0-16,0-4 0 0,-7-6 0 0,7 3 0 16,1 7 24-16,-1-10 6 0,-7 0 2 0,7 0 0 15,0 6-32-15,3-6 0 0,-3 0 0 0,0 0 0 16,0 0 14-16,4 0-3 0,-4 0-1 0,0 0 0 15,0-6 0-15,4 6 0 0,-1-4 0 0,-3 4 0 16,0-6-2-16,1 3 0 0,2-3 0 0,1-4 0 16,-4 7-8-16,0-3 0 0,-4-3 0 0,4 2 8 15,0-2 19-15,0 6 3 0,1-7 1 0,-1 1 0 16,-4-7-23-16,4 7-8 0,0-1 0 0,0 1 0 0,0-7 12 16,-3 7-4-16,3-1-8 0,-4 1 12 15,5-7-12-15,-1 7 0 0,0 0 8 0,0-1-8 16,0 4 0-16,0-4 0 0,-4 7 0 0,4-3 0 15,-7 6 0-15,4-3 0 0,-4 3 0 0,0 0 0 0,0 0 0 0,0-6 8 16,0-4-8-16,0 7 0 0,0-3 14 0,0 6-3 16,-4-10-1-16,1 4 0 0,3-3 4 0,0-1 1 15,0 7 0-15,0-3 0 0,0-3 10 0,3 5 3 16,-3 4 0-16,0 0 0 0,0-6-28 0,0 6-20 16,0 0 3-16,0 0 1 0,0 0 0 0,0 0 0 15,0 0 0-15,0 0 0 0,-7 10 16 0,0 5 0 0,7-2 0 0,-7-4 0 16,0 7-14-16,4 0 1 0,3 2 0 0,0 1 0 15,-7-9 13-15,3 8 0 0,4 1 0 0,-3-3 0 16,-1 3 0-16,4 0 15 0,4-4-3 0,-1 4-1 16,-3-3 2-16,4-4 1 0,-8 4 0 0,8-7 0 15,-1 7-14-15,1-7-18 0,-1-5 4 0,1 5 1 16,-1-3 4-16,1 4 1 0,3-10 0 0,0 6 0 31,0-3-48-31,0 3-8 0,-7-6-3 0,7 0 0 16,0-6-110-16,0 6-23 0,0 0-4 0</inkml:trace>
  <inkml:trace contextRef="#ctx0" brushRef="#br0" timeOffset="65784.28">15646 17101 1209 0,'0'0'108'0,"0"0"-87"16,0 0-21-16,0 0 0 0,0 0 218 0,0 0 39 16,0 0 8-16,0-7 2 0,0 7-195 0,0 0-38 15,0 0-8-15,0 0-2 0,0 0-9 0,0 0-3 16,0 0 0-16,0 0 0 0,0 0-12 0,10 7 0 15,-10-7-12-15,4 3 12 0,-4-3-19 0,3 9 3 16,1 7 1-16,-4-7 0 0,0 7 15 0,-4-4 0 16,4 10 0-16,-3-3 0 0,-1 3 32 0,1-6 0 15,-1 9 0-15,-3-6 0 0,0 9 5 0,4 0 1 16,-4-3 0-16,-1 3 0 0,1-2-30 0,4 2-8 16,-1 3 0-16,1-9 0 0,-4 3-12 0,7-6-8 15,-4 0 0-15,4 0-1 16,-3-4-50-16,3 1-9 0,3-3-3 0,-3-4 0 15,4-3-155-15,-4-6-31 0,0 0-7 0,14 0 0 0</inkml:trace>
  <inkml:trace contextRef="#ctx0" brushRef="#br0" timeOffset="66274.56">16027 17398 2077 0,'0'0'45'0,"0"0"10"0,-4-9 1 0,1 6 4 0,-1-3-48 0,1-4-12 15,-1 1 0-15,1-1 0 16,3 4-204-16,0-3-44 0,-4 6-8 0,4 3-1 16,0 0 121-16,0 0 25 0,-11-7 5 0,1 7 1 0,3 7 117 0,-7-4 23 0,0 6 5 0,-1-3 0 15,5 4 102-15,-4-1 20 16,-4 7 4-16,4-4 1 0,0-2-15 0,3 6-2 15,1-7-1-15,-1 7 0 0,4-4-66 0,0-2-14 0,0 5-2 0,3 1-1 16,4-3-53-16,4 2-13 0,-4 1 0 16,7-4 0-1,0-2-26-15,0-1-8 0,0-2-2 0,4 2 0 16,6-3 0-16,1-3-1 0,0-3 0 0,-1 0 0 0,5 0 22 0,-5-3 5 0,4-3 1 16,-3 6 0-16,0-9 21 0,-4 2 5 0,0-2 1 15,0-1 0-15,0 1 6 0,-3 0 2 0,-1-7 0 16,1 13 0-16,-4-7-16 0,0 1-10 0,0 3 12 0,-4-4-12 15,-3 10 22-15,0 0-2 0,0 0-1 0,0 0 0 16,0 0-7-16,0 0-2 0,0 0 0 0,0 0 0 16,0 0 15-16,8 10 3 0,-5-1 1 0,1 1 0 15,-1 5 15-15,1-5 4 0,-1 5 0 0,-3-2 0 16,4 3-29-16,-4-1-6 0,3-2-1 0,-3 2 0 0,0-5-12 16,0-7 0-16,0-3 0 0,4 6 0 15,-4 4-23-15,0-10-7 0,0 0-2 0,0 0 0 16,0 0-230-16,0 0-46 0,0 0-10 0,0 0-2 0</inkml:trace>
  <inkml:trace contextRef="#ctx0" brushRef="#br0" timeOffset="66790.07">16291 17496 2570 0,'0'0'56'0,"0"0"12"0,0 0 3 0,0 0 1 0,0 0-57 0,0 0-15 0,0 0 0 0,-3 9 0 32,6 1-89-32,-3 5-21 0,-3-5-4 0,3 8-1 15,-4-8 11-15,4 6 3 0,0 2 0 0,0 1 0 0,0-3 91 0,0-1 18 0,0-2 4 0,0 3 1 16,0-4 66-16,-3-2 13 0,3 2 2 0,3-2 1 16,-3-1-3-16,0-9-1 0,0 0 0 0,0 0 0 15,0 0-36-15,0 0-7 0,0 0-2 0,0 0 0 16,7-6-27-16,4 3-6 0,-4-7-1 0,4-2 0 31,-4 2-38-31,0-2-8 0,3-4-2 0,1 3 0 0,-4-2 15 0,0-4 2 0,0 3 1 0,0-2 0 16,0-1 18-16,-3 3-12 0,-1-3 12 0,1 4-10 15,-1 2 19-15,1-3 4 0,-8 7 1 0,8-1 0 16,-4 10-2-16,0-6 0 0,0-3 0 0,3 9 0 16,-3 0 24-16,7-10 4 0,-3 7 0 0,3-3 1 0,0-3-23 15,4-1-5-15,-4 1-1 0,3 2 0 16,1-2 0-16,3 0 0 0,-4-1 0 0,1 1 0 0,0-1-12 15,-1 4-10-15,1-3 2 0,-4 9 0 0,3-3-4 0,-3-4 0 16,-7 7 0-16,8 0 0 0,-8 0 0 0,0 0 0 16,0 0 0-16,0 0 0 0,0 0 12 0,3 10 0 15,-3-10 0-15,0 9 0 0,0-9 0 0,0 16 0 16,0-7 0-16,0 7 0 0,0-4 0 0,0-2 8 16,0 6-8-16,4-7 11 0,-4-9-11 0,3 9-11 15,-3 1 3-15,0-10 0 16,7 9-104-16,-7-9-21 0,0 0-4 0,0 0-1 15,4 0-59-15,-4 0-12 0,7-9-3 0,-4 6 0 0</inkml:trace>
  <inkml:trace contextRef="#ctx0" brushRef="#br0" timeOffset="67523.82">16750 17395 1440 0,'0'0'128'0,"0"0"-103"0,0 0-25 0,0 0 0 16,0 0 244-16,0 0 44 0,0 0 9 0,0 0 2 16,0 0-309-16,0 0-62 0,0 0-12 0,0 0-2 15,0 0-3-15,0 0-1 0,7 3 0 0,-4 7 0 16,-3 6 69-16,0-7 21 0,-3 7-11 0,-1-4 11 0,1 4 47 0,-4 3 14 15,-4-10 3-15,4 7 1 0,0-1 35 0,0-2 6 16,0-4 2-16,0 1 0 0,0-1-36 0,3-2-6 16,-3 2-2-16,4-9 0 0,3 0-35 0,0 0-7 15,0 0-2-15,0 0 0 0,0 0-20 0,0 0-15 16,0 0 3-16,0 0 0 16,0 0-23-16,0 0-4 0,0 0-1 0,3-6 0 0,-3 6 40 0,7-3 0 15,-3-7 0-15,-4 10 0 0,0 0 18 0,3-9 11 16,5 2 3-16,-5-2 0 0,1 0-16 0,3-1-4 15,-4 4 0-15,4-3 0 0,-3 5-12 0,3-5 0 16,-4 3 0-16,8 6 0 0,-8-10 0 0,4 10-16 16,4 0 3-16,-4 0 1 0,0 7 12 0,4-4 0 0,-4-3 0 0,3 0 0 15,-3 9 0-15,1-9 0 0,-8 0-10 16,7 10 10-16,3-4 0 0,-3-3 0 0,-7-3 0 0,7 6 0 31,-7-6 0-31,7 6 13 0,-7-6-1 0,4 4-1 0,-4-4 9 0,3 9 1 16,1-3 1-16,-4-6 0 0,0 0-22 0,0 0 8 15,0 0-8-15,7 3 0 0,4 4 0 0,-4-7 0 16,0 3 0-16,0-3 0 0,3 6 0 0,-3-3 0 16,-7-3 0-16,0 0-8 0,14 0 8 0,-3-3 0 15,-4-3 0-15,0 6 0 0,-7 0 0 0,11-3 0 16,-1-4 8-16,1-2-8 0,-1 0 28 0,-2 5 2 0,2-2 0 16,1-3 0-16,-1-1-18 0,1 1-4 0,3 3-8 0,0-7 12 15,-3-3-12-15,3 1 8 0,-4 5-8 0,1 1 0 16,0 6 0-16,-1-3 0 15,-3-4 0-15,-7 10 0 0,7 0 0 0,-7 0 0 0,0 0 0 0,0 0 0 16,11 10 9-16,-4-1 3 0,0 0 0 0,0 1 0 0,-7-10 1 0,4 9 1 16,3 7 0-16,-4-7 0 0,1 1-14 0,-1 5 0 15,1-5 0-15,-1 9 0 0,4-10 19 0,-3 10 10 16,3-10 3-16,0 7 0 0,0 3-32 0,-4-4 0 16,5-2 0-16,-1 3 0 15,0-1-17-15,-4-2-10 0,4-4-1 0,-3 1-1 16,3-4-81-16,-7-6-16 0,7 6-3 0,0-12-1103 0</inkml:trace>
  <inkml:trace contextRef="#ctx0" brushRef="#br0" timeOffset="77389.1">19173 16950 2109 0,'-28'-9'93'0,"18"9"20"0,-4-7-90 0,-4 7-23 0,4-9 0 0,3 6 0 16,1-3 55-16,6-4 6 0,4 10 2 0,0 0 0 16,7-9-63-16,0 2-12 0,4 4-2 0,3-3-1 15,0 6 7-15,7 0 8 0,-7 0-13 0,4-3 5 16,0 3 25-16,-1 3 6 0,-6-3 1 0,3 6 0 16,0-6 14-16,-3 10 3 0,-4-1 1 0,3 1 0 15,-3-10 22-15,0 9 5 0,0-3 1 0,0-3 0 16,-7-3-6-16,11 7 0 0,0-4-1 0,-1-3 0 15,1 6-29-15,3-6-6 0,4 0 0 0,3 0-1 16,3 0-6-16,8 0-1 0,11-6 0 0,6 6 0 16,0 0-5-16,8 0-2 0,-1 0 0 0,1 0 0 0,-1-3-13 15,8 3 0-15,6-7 8 0,1 4-8 0,-1 3 0 0,1-6 0 16,-4 6 0-16,-4 0 0 0,-3 0 0 16,0 0 0-16,0 0 0 0,0 0 0 0,-3 6 0 0,-8-6 0 15,0 3 0-15,1-3 0 0,-4 7 0 0,-8-4 11 16,1 3-11-16,-3-6 10 0,-5 0-10 0,5 6 0 15,-5-6 0-15,1 0 0 0,7 0 0 0,0-6 0 16,-4 6 0-16,4 0 0 0,-4 0 0 0,4 0 0 16,-4 0 0-16,0 0 0 0,-3 0 0 0,-7 6 0 15,0-3 0-15,-8-3 0 0,4 0 0 0,-7 0 0 0,-3 0 0 16,-4 7 0-16,0-4 0 0,-7-3 0 16,0 0 0-16,0 0 0 0,0 0 0 0,0 0 15 0,0 0-4 0,0 0-1 15,0 0-2-15,-7-3 0 0,0-4 0 0,4-2 0 16,-5 3 0-16,5-4 0 0,-4 1 0 0,0 0 0 15,3 5-8-15,1-11 0 0,-1 5 0 0,-3 1 0 16,4 0 0-16,-4-7 0 0,0 6 0 16,-4 1 8-16,4-7-8 0,-4 7 0 0,1 0 0 0,-4-1 0 15,0 1 0-15,-1-1 0 0,-6-5-12 0,4 12 12 16,-8-13 0-16,4 6 0 0,-4 1 0 0,0 0 0 16,4-1 0-16,-3 1 0 0,6 3 0 0,0-4 8 15,4 1-8-15,0-1 0 0,7 4 0 0,0 6 0 16,3-9 0-16,4 5 0 0,0 4 0 0,0-6 0 15,4-3 0-15,3 6 0 0,0-4 0 0,4 1 0 16,3 3-10-16,0-3-4 0,0 3-1 0,4 3 0 0,-1-7 7 0,1 7 8 16,3 0-13-16,-3 7 5 0,-1-7 8 0,4 0-8 15,-6 0 8-15,2 3-8 0,-3 3 8 0,0-6 0 16,1 9 0-16,2-9-8 0,-6 10 8 0,3-4 0 16,0-3 0-16,4 7-8 0,-4-1 8 0,0-3 0 15,0 4 0-15,0-4 0 0,0 3-8 0,4 1 8 16,-1-1-8-16,-2 1 8 0,2-1-16 0,-6 0 3 0,-1 7 0 0,1-3 0 0,0 2 13 0,-8 1-9 15,-3 3 9-15,-3-7-8 0,-1 13 8 0,-3-6 0 16,-4 0 0-16,1-3-8 0,-1 9 8 0,-6-6 0 16,2-1 8-16,1 1-8 0,-3 0 16 0,-1-3-2 15,4-1 0-15,-4-2 0 0,1 3-14 0,3-7 0 16,-1 7 0-16,5-4 0 0,-1-2 0 0,1-1 0 16,3-3 0-16,3 4 0 15,4-10-76-15,0 0-11 0,0 0-2 0,0 0-797 16,0 0-159-16</inkml:trace>
  <inkml:trace contextRef="#ctx0" brushRef="#br0" timeOffset="78060.81">22687 16674 2512 0,'0'0'112'0,"7"-3"22"0,0-3-107 15,-3-4-27-15,-8 4 0 0,8 6 0 0,3-9 23 0,0 5-1 16,-7-2 0-16,0 6 0 0,-4-3-32 0,-3-3-6 15,4 3-2-15,-4-4 0 16,-7 7-23-16,0 0-5 0,3 0-1 0,-7 0 0 0,-3 0 24 0,-4 7 5 16,4-4 1-16,0 3 0 0,-7-3 17 0,-4 7 8 15,-3-1-8-15,7 0 12 0,6 7 16 0,-6 0 2 16,-7-4 1-16,3 7 0 0,11 6-7 0,0 0 0 16,-4 10-1-16,4-7 0 0,0 10-9 0,7-4-2 15,7 1 0-15,0-1 0 0,-4-2-12 0,8 2 0 16,6-9 0-16,4 3 0 0,-3-3 0 0,3 0-10 0,7-6 2 15,7-6 0-15,0 3 8 0,0-7-13 0,0 0 5 16,4 1 8-16,7-10 0 0,-4 0 0 0,-10 0 12 16,3 0-4-16,0-10 3 0,0 1 0 0,-3 6 0 15,-8-13 0-15,5 7 1 0,-5-7 1 0,4 3 0 0,-3-2 0 16,-4-4 11-16,4 3 3 0,3-2 0 0,-4-1 0 16,-3 0-1-16,0-6 0 0,4 6 0 15,-1-6 0-15,5 0-10 0,-8 6-1 0,0 0-1 16,0 0 0-16,7 4-14 0,-4 5 0 0,-10 1 0 15,8 6-10-15,-5-4 10 0,-3 7-8 0,0 0 8 0,0 0-8 16,0 0 8-16,0 0 8 0,0 0-8 0,0 0 11 16,0 0-11-16,-3 10 0 0,10-1 0 0,-4 1 0 15,-6-1 0-15,3 7 0 0,3 3-9 0,4-1 9 16,0-2 0-16,-3 3 0 0,-1 0-8 0,1 6 8 16,6-6 0-16,-3 6 0 0,0-6 0 0,4-1 0 15,0 1 22-15,-4-3 8 0,3 3 2 0,-3-1 0 0,-3-2-32 0,6 3-13 16,5-10 1-16,-5 1 0 0,-3-1-7 15,4 1-1-15,6-4 0 0,5 3 0 16,-8-9-163-16,3 7-33 0,5-7-6 0</inkml:trace>
  <inkml:trace contextRef="#ctx0" brushRef="#br0" timeOffset="78452.39">23474 16781 2973 0,'0'0'65'0,"-7"0"14"0,0-7 2 0,0 4 3 0,3-3-67 0,4 3-17 0,0-3 0 0,4-4 0 31,3 10-48-31,0-9-12 0,3 6-4 0,1-10 0 16,0 10 1-16,-4-6 0 0,0-1 0 15,0 1 0-15,0-1 46 0,-7 4 9 0,0-3 8 0,0 9-12 16,-7-7 23-16,-4 4 4 0,-3 3 1 0,-4 3 0 0,-6 4 0 0,-1 2 0 0,-3 1 0 0,0-1 0 16,-1 7 11-16,1 2 2 0,0 11 1 0,3-4 0 15,0 3-14-15,8 3-4 0,-4 1 0 0,3 2 0 16,4 1-3-16,3 2-1 0,4-8 0 0,0 5 0 16,7-9-8-16,-3 3 0 0,3-3 0 0,3-6 0 15,1 0 0-15,3-3 8 0,0-1-8 0,0-5 8 16,0-1 0-16,4-6 0 0,3 4 0 0,0-7 0 15,-4 0-20-15,4-7-5 0,4 4-1 0,3-6 0 16,0-1-102-16,11-2-20 0,-4 2-4 16,4-2 0-16,3-4-89 0,1 1-18 0,27-17-3 0,-6 7-1 15</inkml:trace>
  <inkml:trace contextRef="#ctx0" brushRef="#br0" timeOffset="78740.5">23996 16078 2206 0,'0'0'48'0,"-7"13"11"16,0-1 1-16,-4 4 3 0,-3-3-51 0,4 2-12 0,3 10 0 0,-4-3 0 0,0 10 65 0,4-4 11 15,4 6 1-15,3 4 1 0,-4 0 5 0,8 6 1 16,-1-4 0-16,1-2 0 0,-1 6-26 0,4-6-5 15,-3 5-1-15,3 1 0 0,0 0-30 0,0 0-6 16,4 0-2-16,-4-3 0 0,0 3-14 0,0 0 0 16,0-4 8-16,-4 1-8 0,1-6 0 0,-1-1 0 15,-3 1 0-15,0-7 0 0,-3-3 0 16,-1-3-15-16,-3 3 3 0,-3-6 1 16,3-4-105-16,-4 1-20 0,1-3-5 0,-1-7-1048 0</inkml:trace>
  <inkml:trace contextRef="#ctx0" brushRef="#br0" timeOffset="78977.95">23671 16593 3524 0,'0'0'78'0,"0"0"16"0,0 0 3 0,-3-7 1 0,-1 4-78 0,4 3-20 0,0 0 0 0,0 0 0 16,0 0 0-16,0 0 0 0,7-6 0 0,4 6 0 0,0-3-18 0,6 3-4 15,1-6-1-15,7 6 0 0,6 0 11 0,5 6 1 16,2-6 1-16,5 0 0 0,3 3 10 0,-4-3 0 16,0 6 0-16,1-6 0 31,-5 0-28-31,1 0-3 0,-4 0-1 0,1 0 0 0,-8 0-44 0,0-6-8 0,0-3-3 0,1 5-834 16,-8-2-167-16</inkml:trace>
  <inkml:trace contextRef="#ctx0" brushRef="#br0" timeOffset="79177.25">24582 16699 3628 0,'0'0'161'0,"0"0"33"0,-11 3-155 0,0 4-31 0,1 2-8 0,-1 0 0 31,4 7-29-31,0-3-7 0,7 12-2 0,4-6 0 15,-1 6-67-15,4-7-14 0,0 11-2 0,4-4-1 16,3 0-162-16,0-3-33 0,14 22-7 0,-10-10 0 0</inkml:trace>
  <inkml:trace contextRef="#ctx0" brushRef="#br0" timeOffset="79411.83">24846 16636 2988 0,'0'0'66'0,"-3"-6"14"0,-1-3 2 0,1-7 1 0,-4-3-67 0,-1 7-16 0,-2-13 0 0,6 9 0 15,-6 3 8-15,6-5-8 0,1-4 12 0,3 9-12 16,-4-3-82-16,4-2-23 0,0 8-5 0,0-5-1 16,4 5-53-16,-1 1-12 0,-3-1-1 0,4 1-1 15,-1 3 58-15,-3 6 12 0,0 0 3 0,0 0 0 16,0 0-4-16,0 0-1 0,0 0 0 0,0 0-295 15,-3 9-59-15</inkml:trace>
  <inkml:trace contextRef="#ctx0" brushRef="#br0" timeOffset="79860.64">25368 16618 2991 0,'0'0'66'0,"0"0"14"0,-7-7 2 0,0 1 2 0,4 3-68 0,3 3-16 15,0 0 0-15,0 0 0 16,-11 3-188-16,8 3-42 0,-5 4-8 0,1-1-2 16,0-3 87-16,0 7 17 0,0 3 3 0,0-1 1 15,-3-2 49-15,3 3 11 0,-4 2 1 0,0 1 1 0,4 0 195 0,-3-3 39 0,-1 3 8 16,1-1 2-16,3-2-27 0,-1 3-6 0,5-3-1 0,-1-4 0 15,1 10-64-15,3-9-12 0,3 2-4 0,4-5 0 16,1 5-48-16,2-2-12 0,1-4 0 0,6 1 0 31,1-1-45-31,0 1-12 0,6-4-3 0,-3 3 0 16,4-9-6-16,0 6-2 0,3-12 0 0,0 6 0 0,1-3 55 0,-1-3 13 0,-7-4 0 0,-3 4 0 16,-4-3 25-16,3-1 8 0,-3-9 2 0,-3 4 0 15,-4 2 40-15,-3-2 8 0,-1-11 1 0,-3 8 1 16,4-1-43-16,-8 0-9 0,1 3-1 0,-1-2-1 15,-3-1-10-15,0 9-1 0,-7-5-1 0,-4 5 0 16,4-2-6-16,-7-1-1 0,0 4 0 0,0 6 0 16,-1-4-34-1,1-2-7-15,0 9-2 0,0-3 0 0,7 3 31 0,-4-6 0 0,1 6 0 0,2-4 0 16,5 4-70-16,-1-6-11 16,8 6-3-16,3 0 0 0,-7 0-137 0,7 0-28 15,0 0-6-15,0 0-1 0</inkml:trace>
  <inkml:trace contextRef="#ctx0" brushRef="#br0" timeOffset="80251.17">26024 16709 3175 0,'0'0'70'0,"0"0"14"0,4 9 4 0,-1-6 0 0,-3 10-70 0,0-1-18 15,0 4 0-15,-3 3 0 16,3 6-36-16,0-6-12 0,0 9-1 0,0-9-1 15,-4-4 3-15,4 4 1 0,0 0 0 0,-3-3 0 0,-1 2 31 0,-3-2 7 0,4-3 8 0,-1-4-13 16,1 1 13-16,-1-4 10 0,1 3-2 0,3-9 0 16,0 0 39-16,0 0 7 0,-4 6 2 0,4-6 0 15,0 0-14-15,0 0-2 0,-3-9-1 0,3-7 0 16,0 10-24-16,3-13-5 0,-3 0-1 0,4 1 0 16,-1-1-9-16,1-6 12 0,6 0-12 0,1-4 12 15,-8 4-4-15,8 3 0 0,3-3 0 0,4 7 0 16,-4-8 4-16,7 8 0 0,-7 2 0 0,7 3 0 15,0 4 12-15,1-4 4 0,-5 4 0 0,4 9 0 16,1-9-7-16,2 9-1 0,1 6 0 0,0-3 0 16,3 3-20-16,0 4 8 0,4 9-8 0,3-4 0 15,-3-2 0-15,7 12 0 0,3-6 0 0,-7 6 0 16,-3-6 0-16,-4 6 0 0,1 3 0 0,-5-9 0 16,-3 6-48-16,-6-6-10 15,-5-1-2-15,-3 4-1 0,-3-9-161 0,-11 3-32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19T15:51:15.25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5150 8907 33167 0,'11'0'2944'0,"-1"0"-2352"0,-4 0-464 0,-2 0-128 0,0 0-1120 0,2 0-240 0,6 0-48 0,8 0-16 0,5-2-816 16,2 2-144-16,3-4-48 0,-2 1 0 0,-1 0 1648 0,2-4 320 0,-2 1 64 0,3-4 16 0,-1 4-80 0,4-2-16 0,0 0 0 0,-2 3 0 0,-3 1 864 0,-2 1 160 0,-2-1 32 0,-4 2 16 0,-3 2 384 0,-5 0 80 0,-3 0 16 0,-4 2 0 16,-4-1-560-16,-3 3-128 15,-3 1 0-15,-5 1-16 0,-1-2-368 0,-5 2 0 0,-4 0 0 16,-5-2 0-1,-2 0-768-15,-4-2-160 0,-2 1-32 0,-5-6-16 16,3 1-432-16,-4-2-64 0,1-2-32 0,-2-2 0 0,1 2 2144 0,-4-3 416 16,-3 2 96-16,-1-2 0 15,-3 0 1360-15,0-1 272 0,-1 1 48 0,-1-1 16 0,0 1-832 0,-2 2-160 16,0 1-48-16,-5 0 0 0,-3 1-848 0,-2 1-192 0,2 3-16 0,-5-2-16 0,-3-3-432 0,-2 2-96 16,-1-4-16-16,0 0 0 0,4 2-192 15,-4-3 0 1,-2 0 0-16,-2-1 0 0,-1-3 0 0,-2-2 0 15,1 2 0-15,-2 1 0 0,14 3 0 0,4 1 256 16,5-1-32-16,-9 0 0 0,-10-3 128 0,-6-2 32 0,-3 2 0 16,2-1 0-16,9 3-128 0,-2-1-32 0,-4 1 0 0,-2 3 0 0,1-2-16 0,4 5 0 15,7 1 0-15,5 0 0 16,8 3-16-16,-3 3-16 0,-1 0 0 0,8 0 0 0,14 1-176 0,-3-1 0 16,-5 1 144-16,-4 1-144 0,-1 1 0 0,3-2 0 15,11-2 0-15,-1 2 0 0,-2-3-304 0,3-1-80 16,3 0 0-16,2 0-12160 15,2-1-2432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19T16:11:44.85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31386 3938 46079 0,'-15'-10'4096'0,"4"4"-3280"0,6 0-656 0,5 2-160 0,1 2 0 0,-2-4 0 0,-4-4-192 0,-3-10 192 0,-1-5 0 0,-1-6 0 0,3-1 0 0,2 0 128 0,2 1 0 0,0-1-128 15,1 4 192-15,0-3-64 0,-2 2-128 0,-1 3 0 0,0 2 0 0,-3-1 0 0,-4 3 0 0,-1 2-144 0,-2-1 144 0,-6 3-208 0,-3 1-48 0,-3 4-16 0,-5-1 0 0,-6 5 0 0,-7 3 16 0,-4 2 16 0,-7 6 0 0,-6 4 0 0,-2 4-16 0,-3 2 0 16,0 3 0-16,-5 5 0 0,-6 4 256 0,-2 2 0 15,1 5 0-15,3 0 0 0,6-1 0 16,-4 3 0-16,-1 3 0 0,-2 5 160 0,3-3-160 0,1 6 0 16,3 4 0-16,-1 3 128 0,4 2-128 0,-2 5 0 15,1 10 0-15,-1 5 128 0,-2 6-128 0,2 4 0 16,3 2 0-16,0 9 0 0,-5 5 0 0,0 7 0 16,-2 8 0-16,0 5-176 0,0 6 176 0,1 5-208 15,0 2 80-15,2 8 128 0,-2 4-128 0,3 6 128 16,0 5 0-16,3 5 0 0,3 5 0 0,2 5 0 0,2 2 0 15,0 8 0-15,2 3 128 0,1 3-128 0,5 4 0 16,3 2 128-16,5 8 16 0,2-3 0 0,4 5 0 16,4-3 0-16,2-4-144 0,2 5 128 0,2 2-128 0,0 6 128 15,2 2 0-15,3 4 0 0,1 4 0 16,1 4 0-16,3 2-128 0,3 1 128 0,3-1-128 0,2-3 128 16,4 3-128-16,3-5 0 0,3-1 0 15,3-3 0-15,2-6 128 0,3-1-128 0,4-2 128 0,3-7-128 0,4-9 0 16,5 0 0-16,5 5 0 0,4-5 0 0,6-10 0 15,3 1 0-15,4-3 0 0,6-5 0 16,3-9 0-16,6-7 0 0,6-5 0 0,7-6 0 16,5-10-160-16,3-6 160 0,3-4-208 0,0-14 80 15,0-12 128-15,8-1-192 0,6 1 192 0,4-5-192 0,-3-3 0 16,3-11-16-16,0-4 0 0,-4-8 0 0,-5-3 208 16,3-6-192-16,4-5 192 0,2-8-192 0,4-6 192 0,-2-12 0 15,-1-2-160-15,3-13 160 0,-2-5-160 0,2-13 160 16,-2-5-208-16,7-10 80 0,-3-6 128 0,-1-12-192 15,1-8 192-15,0-9-192 0,0-7 192 16,1-11 0-16,0-7 0 0,2-10 0 0,-3-5 0 0,-3-10 0 16,0-4-144-16,-10-2 144 0,-8-1 0 0,2-8 0 15,-1-6 0-15,-2-4 128 0,-4-1-128 0,-6-6 160 0,-6-2-160 16,-4-5 160-16,-3 4-32 0,-2-7-128 16,-4-5 192-16,-3-10-64 0,-4-7-128 0,-6-6 192 0,-7-6-192 0,-3 0 192 15,-5 5-64-15,-1-5 0 16,-2-6 0-16,-1-7 0 0,1-3-128 0,-1-3 128 15,1-3-128-15,-2 3 128 0,-2 15-128 0,-3-12 128 16,-3-10-128-16,-3-5 128 0,-2-3-128 0,-5 2 0 0,-4 3 0 16,-3 0 0-16,-3 3 0 0,-3 0 0 0,-4 5 0 0,-4-2 0 15,-4-5 0-15,-5 2 208 0,-4-3-48 0,-5 1-16 16,-2 9-144-16,-2 2 0 0,1 4 0 16,-1 4 0-16,-1-1 0 0,-1 1-144 0,-1 2 144 0,-4-11-208 15,-3-7 208-15,-1-2 0 0,3 4 0 0,1 10 0 16,-1 4-400-16,0 4 16 0,-1 7 0 0,2 3 0 15,3 8 48-15,-2 9 16 0,0 6 0 0,-6 7 0 0,1 3 512 0,-6 2 96 16,-1 2 32-16,-4 6 0 0,3 12 48 0,-2 5 16 16,1 2 0-16,-1 10 0 0,4 12-240 0,-2 6-144 15,-4 9 192-15,-3 3-192 16,-2 4 128-16,-1 6-128 0,0 9 0 0,1 4 0 16,2 9-240-1,-2 8-144-15,-5 6-48 0,-5 7-18976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19T15:55:27.76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3180 12970 43311 0,'-3'-3'3840'0,"-1"-1"-3072"0,3 2-608 0,0-1-160 16,1 3-1024-16,0-1-224 0,-3-3-48 0,-1-2-16 0,1-3 1056 0,-4 1 256 0,2-2 0 0,-1 2 0 0,0 0-192 0,-3 0 32 0,-2 2 0 0,-3 0 0 16,-5 0-736-16,-5 3-128 0,-5 0-48 0,-8-1 0 15,-5 4 48-15,-13 0 0 0,-9 7 0 0,-10 2 0 0,-8 3 736 0,-6 2 160 0,-3 1 128 0,-7 1-192 31,-6 4 512-31,3-2 112 0,6 1 16 0,7-2 0 0,7-2 720 16,-5 1 160-16,-4-1 16 0,7 1 16 0,12-4-240 16,11-1-48-16,9 0-16 0,2-1 0 0,2-3-688 0,3-1-144 15,6 1-32-15,6-1 0 0,5 1-192 0,6-5 0 16,5 2 128-16,4-2-128 0,6-1 0 0,3 2 0 16,1-1 0-16,5-2 0 0,3 4 0 0,3-1-192 15,2 0 192-15,2 3-208 0,3-2 208 0,3 5-176 16,3-3 176-16,0 1-160 0,6 3 32 0,-2 1 0 15,1-1 0-15,1 0 0 0,1 3 128 0,-2-1 0 16,-1 0 0-16,-3-1-128 0,1 4 368 0,-4-1 80 16,-1 1 0-16,-1 3 16 0,-2 5-80 0,-1 2-32 15,-3 4 0-15,-2 2 0 0,0 7-48 0,-3 7-16 0,-3-1 0 0,-2 3 0 16,-3-2-160-16,-4-2 0 0,-2-1 0 16,-4-4 0-16,-3 2 0 0,-4 2 0 0,-5 5 0 0,-3 0 0 15,2 1 0-15,-2-6 0 0,-3 2 160 0,-3-4-160 16,-5-1 320-16,0-5-32 0,0-3-16 0,2-5 0 15,4-1 192-15,3-2 48 0,2 2 0 0,1 0 0 16,3 1-144-16,2 0-32 0,4 1 0 0,4-1 0 16,3 1-192-16,1-1-144 0,5 0 192 0,0-5-192 0,2-5 128 15,2 0-128-15,3 0 0 0,6 0 0 0,6-1 0 16,9-2 160-16,9-3-160 0,12-3 128 0,16-2 192 0,13-5 48 16,8-3 0-16,10-3 0 0,0-1 16 0,17-4 16 15,17-3 0-15,5-2 0 0,-8 4-400 0,17-4 0 16,19-2-224-16,6 2 80 15,3 4-304-15,-9 1-64 0,-11 2-16 0,2 5-13888 16,6 2-2784-16</inkml:trace>
  <inkml:trace contextRef="#ctx0" brushRef="#br0" timeOffset="10855.13">23577 13578 8287 0,'-5'2'736'0,"2"-2"-592"0,1 0-144 0,2-2 0 0,0 2 0 0,0-2 0 0,-1 0 0 0,-1-1 0 0,-2 0 784 0,0-1 80 16,1 0 16-16,0-2 0 0,1 0-64 0,0 0-16 0,1 0 0 0,1-3 0 16,0 2 224-16,1 0 32 0,1-3 16 0,0-1 0 0,1 4 272 0,-1-3 64 0,2 1 16 0,-2-1 0 15,2 2 64-15,0 2 16 0,1 2 0 0,-2 0 0 16,1 2-256-16,-1 4-48 0,-1 4-16 0,0 1 0 16,-2 4-128-16,0 4-32 15,-2 1 0-15,0 2 0 0,-3 4-384 0,0 4-64 16,-3 3-32-16,1 2 0 0,1 0-64 0,-3 3-16 15,2 2 0-15,-2 2 0 0,0 6-144 16,-1 0-16-16,2 3-16 0,-2 2 0 0,2 0-96 0,1 2-32 16,1 3 0-16,0-1 0 0,2-2 48 0,-1 6 16 15,1 12 0 1,2 8 0-16,-1 2-224 0,3-4 0 0,3 1 0 0,-3-3 0 0,1-6 0 0,0-7 0 16,2-9 0-16,-1 2 0 0,2 4 0 0,2-3 0 15,1 2 0-15,2-5 0 0,1-6-320 0,0-5-48 16,1-5-16-16,0-13-18224 0</inkml:trace>
  <inkml:trace contextRef="#ctx0" brushRef="#br0" timeOffset="14751.84">28719 13390 5519 0,'0'-3'496'0,"0"0"-496"0,1 3 0 0,-1 0 0 0,0 0 304 0,0 0-48 16,1 0 0-16,1-3 0 0,-1 3 144 0,-1-2 32 0,2 2 0 0,-2 0 0 0,0 0 1088 0,0 0 208 0,7 24 64 0,-6-11 0 0,0-1 304 0,0 0 64 16,0 4 16-16,1 3 0 0,-1-3-384 0,0 3-64 0,-1 0 0 0,0 6-16 15,1 1-496-15,2 3-80 0,-2 5-32 0,0 7 0 16,2 1-544-16,-1 5-112 0,1 0-32 0,-1 0 0 16,1-1 0-16,-1 3 0 0,-1-2 0 0,2 4 0 15,-2 3 96-15,-1 3 0 0,1 0 16 0,-3 0 0 16,-1 0 64-16,0-13 16 0,0-7 0 0,-2 4 0 15,-2 10-144-15,-2 7-16 16,-1 3-16-16,2 1 0 0,-1-6-208 16,2 1-32-16,-2 0-16 0,3-5 0 0,1 0-176 0,0 0 160 15,0 1-160-15,1 0 160 0,2 2-160 0,-2-7 0 0,3-2 0 0,0-4 0 0,1-4 0 0,1-1 0 16,2-5 128-16,4-3-128 0,-1-3 0 0,3-3 0 16,0-3-160-16,3-4 160 0,0-1-384 0,2-9 0 15,2-1 16 1,1-2-17856-16</inkml:trace>
  <inkml:trace contextRef="#ctx0" brushRef="#br0" timeOffset="47252.35">17449 14417 18431 0,'-2'-5'1632'15,"0"2"-1312"-15,2 3-320 0,0 0 0 0,2 0 672 0,-1 0 64 0,0-2 16 0,1 0 0 0,2-2-64 0,1-1-16 0,1 4 0 0,3-1 0 0,0-1-480 16,0 3-192-16,1 0 176 0,2 3-176 0,0-1 0 0,1-2-128 0,2 4-16 0,3-1 0 0,1 0-112 0,2 1-32 0,3 2 0 0,2-4 0 15,-1 2 288-15,4-4 0 0,6 0 0 0,5-2 0 16,4-2 128-16,1-2 96 0,3 2 16 0,0-2 0 0,-2 2 304 16,3 2 64-16,3-2 16 0,1-1 0 0,2 1-384 0,-2 1-80 15,-1-4-16-15,-1 1 0 0,-2 0-144 16,0 2 128-16,0 2-128 0,-1 1 128 0,-1-2-128 0,1 1 0 16,3 0-192-16,-4-3 192 0,-3 2 0 0,1 0 0 15,2 0 0-15,-3 0 0 0,1 2 512 0,-2 1 0 16,3-3 16-16,1 2 0 0,0 1-144 0,0-5-16 15,-1 1-16-15,-2 1 0 0,1-3 64 0,-2-1 16 16,1 1 0-16,-2 0 0 0,1 0-128 0,-4 0-32 16,2 2 0-16,-3-2 0 0,1-3-272 0,-5 2 0 0,-2 0-176 15,-3-1 176-15,-2 0 0 0,-2 2 0 0,-4-2 0 0,-1 0 0 16,-6 2 0-16,-1 0 0 0,-2 0 0 0,-4 2 0 16,-1-2 256-16,-2 0-32 0,-3 1-16 0,-2 0 0 15,0 2 128-15,-3-3 32 0,-2 0 0 0,-4 0 0 16,0-2-64-16,-3 0-16 0,-1-1 0 0,-1 1 0 15,-1-1-96-15,-2 0-32 0,-1-1 0 0,-1 0 0 16,2 1-160-16,-2-3 0 0,0 2 144 16,0 0-144-16,4 0 0 0,0 2 0 0,1 2 0 0,-1-4 128 15,0 3-128-15,0-1 0 0,3 4 0 0,-4-2 0 0,3 2 0 16,0 1-192-16,3 0 192 0,0 1-192 16,0 0-512-16,1 2-96 0,1 0-32 15,3 2 0-15,2 0 48 0,2 1 0 0,0 0 0 0,2 1 0 16,4-2 192-16,-1 5 32 0,0-4 16 0,2 1 0 15,3 2 160-15,2 0 48 0,2 3 0 0,2-3 0 0,0 4 336 0,2 0-176 16,2 2 176-16,-1 1-128 0,2-1 128 0,-1 4 0 16,1-2 0-16,-2 4 0 0,0 1 0 0,-2-1 0 15,-1 5 0-15,-3-1 0 0,-1 1 0 0,-3 1 0 16,-1 2 0-16,-2-1 0 0,0-3 0 0,-4 4 0 16,-1-1 0-16,-4-2 0 0,1 4 0 0,-3-1 0 0,-2 5 0 0,-1-2 0 15,0-1-160-15,-3 2 0 16,-2 4 0-16,-3 5-11200 0</inkml:trace>
  <inkml:trace contextRef="#ctx0" brushRef="#br0" timeOffset="80338.16">2348 7162 21183 0,'-13'-6'1888'0,"3"2"-1504"0,0 2-384 16,2 2 0-16,3 0 1792 0,2 2 304 0,-1 0 48 0,-5 1 16 0,-5 2-3264 0,-6 3-656 0,-6 3-128 0,-5-1-32 0,-1 0 384 15,-4-2 80-15,-4 2 16 0,-2 0 0 0,-3-1 544 0,-2-2 128 16,-3-1 0-16,-1 0 16 0,-3 1 752 0,-2-1 0 0,3-3 0 16,-4 1 0-16,-3-1 1392 0,0-3 272 0,7 0 48 0,5 0 16 15,7-3 448-15,5 2 112 0,5-2 16 0,4 1 0 0,2 1-848 16,4 1-176-16,2-3-16 0,1 3-16 0,5 0-768 0,0 3-160 15,3 0-16-15,2 0-16 0,3 1-288 0,1 2 128 16,0 3-128-16,3 0 0 0,1 1 192 0,0 3-64 16,1-1 0-16,2 2-128 0,2 0-192 0,0 4-160 15,1-1-32-15,0 0 0 32,0-1-240-32,0 2-48 0,1-1-16 0,-2 2 0 0,-2-5 320 0,0 4 64 0,-1 3 16 0,-2-1 0 0,-1 2 288 0,-3 3 0 15,-2 3 128-15,-3 4-128 0,-2 5 896 0,-3 2 64 16,-4 4 32-16,-2 1 0 15,1 1-432-15,-5 2-96 0,-1 4-16 0,-1-3 0 0,-1 1-192 0,0-3-32 0,4-3-16 16,-3-1 0-16,0 5-208 0,1-3 0 16,4-10 0-16,2-2 0 0,2 1 0 0,1-2 0 15,0-6 0-15,2 0 0 0,3-3 192 0,1 1-48 16,2-3-16-16,1-2 0 0,4 1 208 0,-2-6 48 0,1 2 0 16,0-5 0-16,2 2-80 0,-1 1-16 0,3-1 0 15,2-2 0-15,1-1 32 0,3 1 16 0,1-4 0 0,4 4 0 16,6-1-128-16,4-2-16 0,5 1-16 0,4 0 0 15,2-2-176-15,3 0 0 0,3-2 0 0,1 1 128 16,2 2-128-16,-1-1 0 0,-1 3 0 0,-2-3 0 16,-6-1-400-16,-1 0-16 0,-1 3 0 0,-2-2 0 15,-5-1-576-15,0 0-112 0,-2 0-32 0,-1 1 0 32,-2-3-864-32,0 4-176 0,2-4-48 0,2 3-11328 0</inkml:trace>
  <inkml:trace contextRef="#ctx0" brushRef="#br0" timeOffset="93962.37">21462 8288 911 0,'0'-9'0'0,"0"1"0"0,0 2 0 0,0 4 0 0,0-2 752 0,0 2 64 0,0-1 16 0,1-1 0 0,-1-3-480 0,0-2-96 0,0-3 0 0,0 0-16 0,0 2 80 0,-1 0 32 0,1 1 0 0,-2 2 0 16,1-2 48-16,-1 2 16 0,-1 2 0 0,1-1 0 0,-1-1-144 0,1 2-16 15,-1 0-16-15,2 2 0 16,0-1 112-16,1-2 32 0,0 1 0 0,0 1 0 15,1 3 320-15,0-4 64 0,1 1 0 0,-1 4 16 16,1-2 32-16,1 1 0 16,-1 1 0-16,-1 0 0 0,2 0 80 0,-1 0 32 0,2 0 0 0,-1 3 0 0,-1 0-160 0,2 0-16 15,-1 5-16-15,0 1 0 0,1-1-80 0,-2 6-16 16,2 4 0-16,1 1 0 16,-2 4-176-16,1 5-32 0,0 1-16 0,-2 5 0 0,2 0-32 0,-3 5 0 15,1 5 0-15,-1 3 0 0,0 4 112 0,-2 6 16 16,-2 6 0-16,1 1 0 15,-3 5-368-15,0 1-144 0,-3-1 128 0,0 1-128 0,-1 6 0 0,-1-1 128 0,0 2-128 16,-1-2 0-16,0-4 0 0,0-3 0 0,1-5 128 0,1-3-128 16,2-5 0-1,1-6 192-15,2-7-192 0,2-1 192 0,-1-2 80 0,3-5 32 16,0-5 0-16,1-7 0 0,2-4-448 16,2-5-96-16,0-3-16 0,1-7-8592 0,3 0-1728 0</inkml:trace>
  <inkml:trace contextRef="#ctx0" brushRef="#br0" timeOffset="94644.62">22200 8061 10127 0,'-4'-1'896'0,"0"1"-704"0,2 0-192 0,1 0 0 0,1 1 640 0,-2-1 80 0,0 3 32 16,-3-3 0-16,-1 2 144 0,-2 2 48 0,2 0 0 0,1 2 0 0,2 0 32 0,0 4 16 0,2 1 0 0,0 5 0 16,1 0-160-16,0 3-16 0,2 7-16 0,1 2 0 0,0 8-192 0,1 4-32 15,0 2-16-15,1 2 0 0,-2 1-32 16,1 4 0-16,1 4 0 0,-3 8 0 16,1 8-112-16,-2 4-32 0,-2 6 0 0,0-2 0 0,-2-8-128 15,1 0-16-15,-3-2-16 0,0-1 0 16,-1-2-224-16,0-2 0 0,-1-5 0 0,2-7 0 15,0-5 0-15,2-4 0 0,0-7 0 0,2-2 0 16,0 1-336-16,0-5-112 0,1-2-32 0,0-2 0 16,1-5-1232-16,-1-3-240 0</inkml:trace>
  <inkml:trace contextRef="#ctx0" brushRef="#br0" timeOffset="95183.8">22782 7908 11967 0,'-3'1'1072'0,"0"2"-864"0,2-3-208 0,1 1 0 0,0 1 352 0,-1-2 32 0,-2 3 0 0,1 3 0 0,-1 0 48 15,-1 2 16-15,4 1 0 0,0 3 0 0,0-1 448 0,3 4 80 0,1-2 32 0,-1 6 0 0,2 2 48 0,1 1 16 16,1 4 0-16,0 2 0 0,-1 3-448 0,9 40 416 16,-7-30-528-1,-2 6-64-15,-1 0-32 0,0-3 0 0,-3 8 0 16,1 7-32-16,-5 4 0 0,1 4 0 0,-4 5 0 0,-1 1-192 0,-4-3-64 16,-2 2 0-16,-4-3 0 15,-2-2-128-15,-3 2 0 0,-1 1 144 0,-2-4-144 0,1 4 0 0,0-10 144 0,0-5-144 0,1 0 0 16,-1 2 320-16,0 0-64 0,5-6 0 0,2-5 0 15,1-6-256 1,4-5 0-16,2-7 0 0,2-7 0 0,2-3 0 0,2-7-272 16,3-6 16-16,0-4 16 15,4-2-720-15,1-4-160 0,1-4-32 0,1-1 0 0,2-2-1328 0,1 0-272 0</inkml:trace>
  <inkml:trace contextRef="#ctx0" brushRef="#br0" timeOffset="95830.22">23268 7991 11967 0,'-2'0'1072'0,"-1"0"-864"16,1 2-208-16,1-2 0 0,1 0 528 0,-2 0 64 0,0 4 16 0,-1-3 0 0,0 4 352 0,-1 1 80 0,0 4 16 0,1 3 0 0,0 0-144 0,1 8-16 0,0 1-16 0,1 7 0 16,1 5-496-16,0 5-80 0,1 5-32 0,1 7 0 15,0 2 304-15,-1 4 64 0,-1 4 16 0,-2-4 0 0,1-4 208 16,-4 5 32-16,-3 10 16 0,0 0 0 0,-1 0-304 15,-2-4-64-15,1-4-16 0,0-4 0 0,0 1 0 16,1-2 0-16,0-2 0 0,1 0 0 0,2-2-32 0,1-3-16 16,3-5 0-16,0-3 0 0,4-3-144 0,1-6-16 15,2-3-16-15,3-4 0 0,1-6-304 0,1-5-192 16,1-1 16-16,3-4 16 16,3 0-848-1,2-5-160-15,1-3-48 0,0-3-8064 0,-1-1-1632 0</inkml:trace>
  <inkml:trace contextRef="#ctx0" brushRef="#br0" timeOffset="96322.57">24083 7690 12895 0,'-2'0'1152'0,"0"0"-928"0,2 0-224 16,-1 1 0-16,1 2 656 0,-1-3 96 0,-2 4 16 0,0 1 0 0,-1 2-192 0,0 3-16 0,-1 5-16 0,2 3 0 0,-1 1 544 0,0 4 128 0,2 2 0 0,-1 1 16 0,1 5-464 0,1 0-112 15,-1 2-16-15,2 4 0 0,0 4-400 0,0 1-96 0,0 8-16 0,2 0 0 16,0 1-128-16,1 0 0 0,0 2 0 0,1-2 0 16,0 1 640-16,-1 0 64 0,1-2 0 0,-1 5 0 15,0-2 64-15,-2 4 0 0,1 0 16 0,-4-1 0 16,2-1-416-16,-2-4-96 15,-2-1-16-15,-1-2 0 0,0 2-32 0,0-2-16 0,1 2 0 0,-1-2 0 16,0-1-208-16,-2-3 0 0,4 0 0 0,-1-2 0 31,0-5-576-31,2-1-224 0,-1-5-32 0,2-9-16 0,1-6-992 0,0-4-192 32,3-4-32-32</inkml:trace>
  <inkml:trace contextRef="#ctx0" brushRef="#br0" timeOffset="96813.6">24500 7918 12895 0,'-4'-3'576'0,"2"0"112"0,0-1-560 0,2 4-128 0,0 0 0 0,0-3 0 0,0 3 0 0,0 0 128 0,0-2-128 0,2 2 128 0,-1 0 176 16,-1 0 16-16,0 0 16 0,0 0 0 0,5 33 1088 0,-4-13 224 0,2 2 32 0,-1 7 16 0,0 8-752 0,1 2-160 16,1 8-16-16,-1 4-16 0,1 2-320 0,-1 1-64 15,-2 0-16-15,0 3 0 0,-1 0 384 0,-1 0 80 0,1 2 16 16,-1 5 0-16,-2 5-64 0,-1 4 0 15,1 3 0-15,-2 1 0 0,0-3-384 0,-1 2-96 0,-1 1-16 0,2-9 0 16,0-10-96-16,1 5-32 0,-1 3 0 0,1-2 0 31,1-5-464-31,3-8-80 0,3-4-32 0,1-6 0 16,2-8-560-16,1-4-112 0,2-6-32 0,1-3-7104 0,1-6-1424 0</inkml:trace>
  <inkml:trace contextRef="#ctx0" brushRef="#br0" timeOffset="97255.74">25014 7987 22111 0,'-10'7'976'0,"3"0"208"0,-1-1-944 0,5-2-240 0,2-2 0 0,-1 0 0 0,1 2 608 0,-1-1 80 0,-2 7 16 0,0-1 0 0,2 5-400 0,0 1-80 0,2 3-16 0,2 1 0 16,0 3 512-16,2 4 112 0,1 3 0 0,1 5 16 0,1 7-208 0,1 4-32 0,0 5-16 0,1 1 0 15,0 0-224-15,-2 2-48 0,1 4-16 0,-2-3 0 16,-1 6-48-16,-2-4-16 0,0 5 0 0,-2-4 0 0,0-4-112 16,-1-1 0-16,0 1-128 0,0-2 192 0,-1-7-192 15,0 6 0-15,0 1 0 0,-1 3 0 16,1-1-608-16,0 0-160 0,1-2-48 0,1-6 0 15,0-5-880-15,1-1-176 0,0-3-48 0,2-3-9488 16</inkml:trace>
  <inkml:trace contextRef="#ctx0" brushRef="#br0" timeOffset="97764.32">25599 7903 12895 0,'-11'2'1152'0,"1"1"-928"0,1 1-224 0,4-3 0 0,2 1 896 0,0 1 144 0,1 0 32 0,-2 1 0 16,-3 5-304-16,-2 3-48 0,0 4-16 0,2 3 0 0,1 3 704 0,2 0 144 0,2 7 32 0,2-1 0 0,2 1-528 0,2 3-96 0,2 2-32 0,0 4 0 0,3 0-288 0,-1 0-64 0,2 3-16 0,0 0 0 0,-1 0-144 16,0 3-32-16,-1 2 0 0,-2 3 0 0,1 5-144 0,-4 2-48 0,1 3 0 0,-2 1 0 0,0 6 0 0,-1-3-16 0,-1-3 0 0,0 3 0 0,-1 0-176 0,1-3 0 15,-3 0 0-15,3 0 0 0,0-3-400 16,0-3-112-16,3-3-32 0,-1-7 0 0,1 0-688 15,-1-10-144-15,2 0-32 0,0-7 0 0,2-2 400 0,0-6 80 16,0-5 16-16,0-3-6256 0,2-5-1264 0</inkml:trace>
  <inkml:trace contextRef="#ctx0" brushRef="#br0" timeOffset="98299.72">26172 7946 18431 0,'-4'1'1632'0,"0"2"-1312"0,2-1-320 0,0 2 0 16,2-1 128-16,-2 3-128 0,0 1 128 0,-3 8-128 0,-2 5 832 0,1 5 112 0,1 7 16 0,2 5 0 0,1 5 96 0,1 5 32 0,2 7 0 0,1 6 0 0,1 0-576 0,0 6-128 16,-1-2 0-16,-2 3-16 0,0 5 16 0,-1-3 16 15,-1 4 0-15,-2-4 0 0,0-6-48 0,-1 0-16 0,-1-1 0 16,0 0 0-16,0-2-128 15,-1 0-16-15,2-3-16 0,1-3 0 0,0-7-32 0,1-2 0 0,2-3 0 16,0-3 0-16,1-4-144 0,1-2 0 0,2-2 0 0,0-6 0 31,1 0-1152-31,1-6-272 0,1 0-48 0,0-7-10896 0</inkml:trace>
  <inkml:trace contextRef="#ctx0" brushRef="#br0" timeOffset="99016.71">26871 8029 7359 0,'-2'3'656'0,"0"-2"-528"0,-1 1-128 0,2-2 0 0,1 3 800 16,-1-2 128-16,-2 4 32 0,-1 2 0 0,-1 6 224 0,1 2 48 0,0 4 16 0,0 6 0 0,4 1 512 0,0 6 96 0,1 5 32 0,2 4 0 15,1 4-288-15,0 2-48 0,1 3-16 0,0 1 0 16,0 3-432-16,0 0-80 0,-1 2-32 0,0 1 0 16,-2 4-288-16,-1 2-64 0,1 0-16 0,-2-2 0 0,-2 4-336 15,2-1-64-15,-1 6-16 0,0 3 0 0,0 8-208 16,-2-5 0-16,1-3 0 0,-1-4 0 15,1-5-864-15,2 2-112 0,1-3-32 16,3-6 0-16,2-7-1056 0,3-5-224 0,2-10-32 0,1-7-5296 16,0-8-1072-16</inkml:trace>
  <inkml:trace contextRef="#ctx0" brushRef="#br0" timeOffset="99581.86">27507 8041 22111 0,'-4'10'1968'0,"1"0"-1584"0,1-1-384 0,2-3 0 0,0 0 192 0,0 4-64 0,-2 6 0 0,-1 13 0 0,0 11 560 0,-1 11 96 16,2 2 32-16,-1 2 0 0,2 4-272 0,1-1-48 0,1 4-16 15,0 5 0-15,1 0-352 0,-1 4-128 16,0 0 0-16,0 1 0 0,-1-4 224 0,2 0-48 0,-1-2-16 16,0-3 0-16,0-6 288 0,2-2 64 15,-1-1 16-15,1-1 0 0,0-6-528 0,0-2 0 0,1-1 0 16,-1 1 0 0,2-4-848-16,-1-1-128 0,1-5-32 0,-3-4-7184 0,2-5-1424 0</inkml:trace>
  <inkml:trace contextRef="#ctx0" brushRef="#br0" timeOffset="100309.58">28056 8186 3679 0,'-6'5'320'0,"2"0"-320"0,1-4 0 0,0 2 0 0,2-1 1008 16,1-2 128-16,0 0 16 0,-1 1 16 0,1 4-272 0,-3-1-48 0,2 2-16 0,0 0 0 0,1 2 208 0,0 1 48 0,0 3 0 0,0 0 0 0,1-1-176 0,-1 7-16 0,1-1-16 0,0 8 0 0,1-1 32 0,0 6 16 16,1 7 0-16,-1 7 0 0,2 4-176 0,-2 6-48 15,2 8 0-15,-2 2 0 0,1 6 128 0,-2-1 0 16,0-2 16-16,1 2 0 0,-1-2-64 0,0-1-16 15,0 4 0-15,2-1 0 0,-1 4-288 0,2-4-64 16,0-3-16-16,1-2 0 0,-1-5-576 0,1-4-112 16,0-8-32-16,3-3 0 15,-3 1-720-15,3-8-160 0,0-5-16 0,-1-6-16 16,1-4-768-16,-1-5-160 0,1-3-16 0,-1-2-6976 0</inkml:trace>
  <inkml:trace contextRef="#ctx0" brushRef="#br0" timeOffset="100799.88">28604 7968 21183 0,'-9'8'944'0,"3"-2"192"15,0 3-912-15,2-3-224 0,2-2 0 0,0-2 0 0,2 2 0 0,-2 4 176 0,0 2-176 0,-3 6 160 0,1 4 400 0,0 2 80 0,0 2 0 0,3-1 16 16,-1 2 288-16,2 0 48 0,-2 3 16 0,4 5 0 0,-1 4-368 0,1 2-64 0,2 4 0 0,0 0-16 16,0 0 32-16,1 7 16 0,2 9 0 0,-1 6 0 15,0 4-208-15,0 1-32 0,1-4-16 0,-2 4 0 0,0-4-112 16,1 0-32-16,0 1 0 0,0-4 0 15,0 0-208-15,2 0 0 0,-2 1 128 0,0-1-128 0,3-3 0 0,-1 0-256 16,0-7 48-16,-2 2 16 16,0-1-896-16,0 2-160 0,2 1-32 0,-6-5-16 15,1-7-1216-15,-3-6-240 0,-2-7-64 0,-1-7-3920 16,-1-6-800-16</inkml:trace>
  <inkml:trace contextRef="#ctx0" brushRef="#br0" timeOffset="104903.63">622 10761 17503 0,'-12'0'1552'0,"3"2"-1232"0,4-2-320 0,3 3 0 0,0-2 1776 0,-1 1 288 0,-5 0 64 0,-4 3 16 0,-3-2-608 0,0 3-112 0,4 1-16 15,4 0-16-15,2-2-272 0,2-1-48 0,3-1-16 16,1 2 0-16,3-3-64 0,1 3-16 0,4-4 0 0,1 1 0 16,2-1-608-16,4 2-128 0,1-1-32 0,3 0 0 0,0 0-208 0,1 1 0 15,1-3 0-15,2 1 0 16,-1 1 0-16,4 1 0 0,3-2 0 0,2 1 0 0,2 1 0 0,0 1 0 16,2 2 0-16,1-2 0 0,2 2 0 0,-1-3 0 15,1 0 0-15,0-3 0 0,2-4 0 0,-1-2 224 0,4-3-32 16,-1-1-16-16,1-2 128 0,2-4 16 15,2 0 16-15,2-3 0 0,-1 1-96 0,-2 2-32 16,-2-3 0-16,-4 3 0 0,-2 3-32 0,-4 1-16 0,-3 3 0 0,0 1 0 16,0 2 16-16,-2 0 0 0,-2 1 0 0,0 1 0 15,-2 3-32-15,-3-2 0 0,1 3 0 0,-2 3 0 16,0-2-16-16,-2 2 0 0,1 0 0 0,-3 1 0 16,0 1-128-16,-1-1 128 15,3-2-128-15,-2-1 128 0,2 2 16 16,1-3 0-16,-2 2 0 0,-1-4 0 0,2-2-16 0,-1-1 0 15,0 1 0-15,1-2 0 0,0 0-128 0,-1-1 0 16,-1 1 0-16,-1-1 0 0,-1 1 0 0,-1 0 0 16,-1 2 0-16,-2-2 0 0,1 4 0 0,-2-2 128 15,0 0-128-15,0 3 128 0,0 0-128 0,0 1 0 16,-1 0 144-16,1 1-144 0,-1 0 0 0,0-1 0 16,1 1 0-16,-1-1 0 0,-1-1 0 0,-1 0 0 15,1 0 0-15,-1-3 0 0,-2 2 0 0,-1-2 0 16,-2 1 0-16,1 1 0 0,-1-2 0 0,-2 0 0 15,-1-1 0-15,0 1 0 0,-1-1 176 0,-2-2-48 0,1 1 0 16,-5-1 0-16,1 1 128 0,-1-4 0 0,-4 0 16 0,-2-3 0 16,0 1-32-16,-5-3-16 0,1 2 0 15,-4 0 0-15,0-2 0 0,-1 2 0 0,-2 1 0 0,1-1 0 16,-1 3-32-16,1-2-16 0,-1 2 0 0,1 0 0 16,1-2-176-16,-1 2 0 0,4 1 0 0,-1 2 0 15,2 1 0-15,1-1 0 0,1 5 0 0,2-2 0 16,1 4 0-16,2 0 0 0,1 0 0 0,2 0 0 15,3 1 0-15,2 2 0 0,0-1 0 0,2 0 0 16,2 3 0-16,3-2 0 0,3 3 0 0,3 1 0 16,1 3-336-16,3-2 48 0,6 2 16 0,1 0 0 0,1 2 272 15,3-2-128-15,4 3 128 0,1-1 0 0,0-2-192 16,2 2 64-16,4 1 128 0,-2-1-208 0,0 2 80 0,-4-5 128 16,-4 4-208-16,-3-3 80 0,-1 1 128 0,-2 0 0 15,-1 0-144-15,-2 0 144 0,-3 0 0 0,-2-1 0 16,-1 0 0-16,-2-4 0 0,2-2 0 0,-3 1 0 15,0-4 0-15,-1 2 0 0,1-3 0 0,-3-3 0 16,1 2 0-16,-2 1 0 0,-1-2 0 0,0 2 0 16,-2-3 128-16,0 3-128 0,0 0 192 0,-1 3-64 0,-1-1 0 15,0 3 0-15,-3 4 64 0,-1 0 0 0,0 3 0 16,-2 1 0-16,-2 6-192 0,-2-1 0 0,-1 8 144 0,-4-1-144 16,-2 3 0-16,0 1 0 0,-3-3 0 0,-1-1 128 15,-1 1-128-15,0-4 0 16,1 0 0-16,-4 0 128 0,-2 3-128 0,2-3 176 0,5-3-176 0,-2-1 192 15,-3 5-192-15,-1-4 0 0,0 2 0 0,-2-1 128 16,1-1-384-16,0-2-64 0,1 0-32 16,0 0-20720-16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19T15:59:48.25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4196 16991 40543 0,'1'-16'3600'0,"1"0"-2880"0,2 7-576 0,0 3-144 0,1 2 0 0,1-6 0 0,5-5 0 0,8-13 0 0,7-14-1200 0,2-4-112 0,2 0-32 0,-2 2 0 0,-3 3 1056 16,0 0 288-16,-1-2 0 0,-3 1-128 0,-1 1 128 0,-3-4 0 0,-2 5 0 0,-1-5 0 0,-3 1 352 0,-1-1 48 16,-3-6 16-16,-1-1 0 0,1 1 272 0,-2-6 48 15,1-3 16-15,-1-3 0 0,-2 3-432 0,4-1-64 16,-1-1-32-16,2 4 0 0,1 1-224 0,1 4 0 0,1 2 0 16,-1 4-160-16,-1 9 160 0,1 0 144 0,-2 6-16 0,1 3-128 15,0 4 304-15,-2 3-48 16,2 4-16-16,-3 1 0 0,-1 1-32 0,0 4 0 0,0 0 0 0,-2 2 0 15,0 4-208-15,-2-1 128 0,-1 4-128 0,0-2 0 16,-1 3 0-16,1 2 0 16,-1 0 0-16,-2 0 0 0,2 0 0 0,-3 4 0 0,0-1-144 0,-1 3 144 15,1 1-192-15,-3 6 48 0,0-1 16 0,-3 4 0 16,0 3 128-16,-1-1 0 0,-1 4 0 0,-2-2-128 16,2 5 128-16,-3-2 0 0,-2 6 0 0,-3 2 0 15,0 0 144-15,-2 1-144 0,1-4 192 0,0-2-192 0,2-5 144 16,-2 2-144-16,-2-4 0 0,0 0 144 15,1-3 32-15,2-4 0 0,4-3 0 0,3-3 0 0,3-2-176 16,1-4 0-16,4 0 0 0,1-6 0 0,2 2 0 0,2-7 128 16,2-3-128-16,2-4 128 15,2-5-128-15,2-1 128 0,2-2-128 0,2-6 128 0,3 1-128 0,1-4-176 16,1 0 48-16,2 1 0 0,2 2 128 0,0-3-128 16,0 4 128-16,-1 1-128 0,-1 2 128 0,0-3 0 15,-2 1 0-15,-2 2 0 0,0 3 0 0,1-2 0 0,0 0 0 16,0 0-128-16,0 2 128 0,-1 1 0 15,0 3 0-15,0 4 0 0,-4 5 0 0,2-1 0 0,1 7 0 0,0 0 0 16,1 6 0-16,-2 6 0 0,0 2 0 16,0 6 0-16,-2 2 0 0,2 7 144 0,-2 5-144 0,1 7 160 15,2 6-32-15,-1 1 0 16,3 5 0-16,2 2 0 0,1-1-128 0,1 3 128 16,3 3-128-16,-1 8 128 0,0 1 0 0,0 4-128 0,2 2 192 0,-1-2-64 15,0 0-128-15,-2-4 160 0,-3 0-160 0,-2-4 160 0,0-7-160 16,-2-1 0-16,1-4 0 0,-2-4-19632 15</inkml:trace>
  <inkml:trace contextRef="#ctx0" brushRef="#br0" timeOffset="2837.62">15409 5863 13823 0,'-3'-3'1216'0,"1"1"-960"0,-1 0-256 0,2 2 0 0,0 0 1440 0,0-2 240 0,-3 2 48 16,-2-4 16-16,-4-2-144 0,-3 2-16 0,0 2-16 0,-3-2 0 0,-2 4-1152 0,0-2-224 0,-2 4-64 0,-1-2 0 16,0 0-960-16,-1 0-208 0,-2-2-48 0,2-1 0 15,-1-1 256-15,-1 1 32 0,-1-3 16 16,-1-1 0-16,-1-1 1088 0,-1 0 208 0,-1 2 64 0,-2 0 0 0,-1 2 576 0,-2-2 112 15,-5 1 16-15,1 1 16 0,-2 2 96 16,2-2 16-16,0 2 0 0,-1 0 0 0,1 2-288 0,-2 0-48 16,-2 0-16-16,-5 2 0 0,-3 0-368 0,-6 2-80 15,-2 1-16-15,-1 1 0 0,0 0-272 0,1-1-64 0,-2 1-16 16,-3 3 0-16,0-3-240 0,-8 2 0 0,-6 3 128 16,2-4-128-16,3 2 0 0,4-5 0 0,5-1 0 0,0 2 0 15,-2-1 0-15,-1 2 0 0,2 0 0 0,3 2 0 16,4 0 0-16,-1 1 0 0,0-2 0 0,1 0 0 15,4 1 0-15,-4 3 0 0,-5 7 0 0,2-1 0 16,3 4 128-16,4-5 64 0,6 3 32 0,0-3 0 16,-4 3-32-16,-3 4 0 0,-3 1 0 0,0 1 0 15,-1 4-192-15,3-5 128 0,3 4-128 0,2-1 0 16,-2-2 0-16,2 1 0 0,2-4 0 0,2-2 0 0,3 1 144 16,3-2-144-16,5 0 128 0,4 1-128 0,5 1 0 15,2 1 0-15,6 0 0 0,0 0 0 0,6-2 0 16,1 1 0-16,1 4 0 0,1-3 0 0,3-2 0 15,2 1 192-15,2-1-192 0,1-2 192 0,-1 1-192 16,2-2 0-16,3 4 0 0,-1-2 0 16,2-3 0-16,1 1 0 0,1 1 128 0,2-2-128 15,-1 0 0-15,2 0 0 0,1 0 144 0,1 0-144 16,0 0 160-16,3 1-32 0,0-6-128 0,4 2 192 0,-1-2-192 16,3-1 0-16,2 0 0 0,4-2 0 0,6 2 0 0,4 0 0 15,2 3 0-15,2-1 0 0,-7-2 128 0,-2 0-128 16,-2 0 0-16,0 1 0 0,5 2 0 0,0 1 0 0,3 3 0 15,2-1 0-15,0 0 160 16,3 0-160-16,2 1 160 0,0-1-160 0,2 2 0 16,0-3 0-16,2 1 0 0,-1 3 0 0,-4-6 0 0,0 0 0 15,3-1 0-15,1-2-160 0,-4-4 160 0,7 4 0 16,7-4 0-16,3 3 0 0,3 1 0 0,-1 0 0 0,0-4 0 16,1 1 0-16,-2-2 0 0,3 1 0 0,9 0 0 0,2 2 128 15,3 2-128-15,-3-2 0 0,-17-4 0 16,6 1 0-16,10 1 0 0,5-1 0 0,3 4 0 0,-4-3 0 15,-6 0 0-15,-1-2 0 16,2 0 0-16,3 1 0 0,5-2 0 0,2 0 0 16,1 1 0-16,3-7 128 0,-8-1-128 0,6 1 0 0,7-2 0 0,-2-2 0 0,-7 3 0 0,-3-3 0 15,-1 1 0-15,3 1 0 16,5 2 0-16,-2 0 0 0,-6 3 0 16,-2-1 128-16,-6 1-128 0,5-3 0 0,5 3 0 0,1 0 0 15,-5 3 0-15,-2-6 0 0,-1 0 0 0,2-1 0 16,0-2 0-16,4 0 176 0,0 1-176 0,-1-3 192 0,-5 0-192 15,2-2 0-15,-1 2-160 0,3-3 160 0,2 4 0 0,-4-3 0 16,-6-1 0-16,-3 0 0 0,0-1 0 0,-2 2 0 0,-2-3 0 16,2 1 0-16,-1-3 0 0,-6 1 0 0,-5-2 0 15,-3-1 0-15,-7 3 0 16,2-2 0-16,2 0 0 0,0 0 0 0,0-3 0 0,-3 1 0 0,-1-2 0 0,-6-4 160 16,-3 2-160-16,-6 0 0 0,-3 0 0 0,-1-2-176 15,-1-1 176-15,-2-3 0 0,-1 0 0 0,-2-1 0 16,0-2 0-16,-2 2 144 0,-1-2-144 0,-4-2 160 15,-4 6-160 1,-1 1 0-16,-2-2 0 0,-3-4 0 0,-3-3 0 0,-3-3-144 0,-3 1 144 0,-4-2-160 16,-3 5 160-16,-3-1 0 15,-2 3 0-15,-5 1 0 0,-1-1 0 0,-3 3 0 0,-2 1 0 0,-5 0 0 0,-8-1 0 0,-3 2 0 32,2 1 0-32,-11 0 0 0,-8-5 0 15,-4-1 0-15,1 0 0 0,-2-2-128 0,-2 2 128 0,-7 4-160 16,-8-1 160-16,-6 3-160 0,1 4 160 0,-4 0 0 15,-2 3 0-15,-4 3 0 0,-8 4 0 0,-1 2 0 16,5 5 0-16,-8 1 0 0,-7 2 0 0,-1 2 0 16,4 0 0-16,-8 2 128 0,-11-2-128 0,1 4 0 0,4 1 0 15,-6 2 0-15,-8 2 0 0,6-3-192 0,10 4 64 16,-6 2 0-16,-4 0-64 0,8 2 0 0,8-1 0 16,-6 3-11824-16,-7-1-2368 15</inkml:trace>
  <inkml:trace contextRef="#ctx0" brushRef="#br0" timeOffset="9092.62">13624 9770 3679 0,'-10'-2'320'0,"2"-2"-320"0,0 4 0 0,3 0 0 0,2 0 2064 0,-5-2 352 0,-5 0 64 0,-11 0 16 16,-5-1-1856-16,-5 0-384 0,-1 0-64 0,1 2 0 0,0-2-416 0,2 1-80 0,0 1-16 0,1-2 0 15,2 0-160-15,0-1-32 0,3 1-16 16,0-3 0-16,0 0 784 0,-1-3 176 0,0 2 16 0,0 1 16 0,2-3 768 0,0 2 160 16,0 0 16-16,-1-1 16 0,-1 0-304 0,-2 2-64 15,-1 0-16-15,0 0 0 0,2 0-544 16,3-1-112-16,4 4-32 0,-1-1 0 0,-3-1-208 0,-2 4-144 15,0-2 192-15,1 6-192 0,1-2-176 16,1 4-144-16,1-1-16 0,-2 2-16 0,-2 0 176 0,-1 2 48 16,-1 1 0-16,2 0 0 0,0 3 128 0,2 1 128 15,0-3-128-15,3 2 176 0,2-2 224 0,2 2 48 16,0 1 16-16,4-3 0 0,2 2 208 0,4-2 32 16,-1 2 16-16,3-2 0 0,1 3-272 0,0 0-48 15,1 2-16-15,-1 4 0 0,3-2-384 0,1 4 0 0,-1 4-224 16,1 1 80-16,0 0 144 0,1 8-192 0,1 9 192 0,0 4-192 15,1 2 192-15,-1 4 176 0,0 1-48 0,0 1 0 16,-1-6-128-16,0 3 0 0,-1 11 0 0,0 9 0 16,1 7 0-16,-1 0 0 0,-1 0 0 0,2-2 0 15,-1-3 0-15,0-1 0 0,1 2 0 0,0 0 0 16,0 0 448-16,-1-2 16 0,1-6 0 0,-2 2 0 0,0 7 112 16,-2 3 0-16,2 2 16 0,-3 5 0 0,0-1-352 15,0 0-80-15,0 2-16 0,-1 7 0 0,0 5-144 16,-3-3 0-16,0 1 0 0,-1-3 0 0,1 5 0 0,-4-2 0 15,2 1 0-15,-1-4 128 0,2-11 96 0,-1 11 16 16,0 5 0-16,-1-4 0 16,4-5 192-16,-1-1 32 0,0 0 16 0,1 6 0 15,0 7-144-15,1-2-16 0,0-8-16 0,0 3 0 0,0 2-144 16,0-4-32-16,0-3 0 0,2-3 0 0,2 1 64 0,-1-3 0 16,0-2 0-16,1-8 0 0,-2-11-416 0,1-1-80 15,-1-3-16-15,1 1 0 0,2 4 448 0,1-2 64 16,-1-2 32-16,1-2 0 15,2-4-80-15,1-5-16 0,-1-6 0 0,0 1 0 0,1 1-128 0,0 2 128 0,1 3-128 0,-1 0 128 16,0-2-128-16,-1 0 0 0,-1-1 0 0,0-2 0 16,0-4 0-16,0-2 0 0,-1-1 128 0,0-2-128 15,0 5 0-15,-1-5 0 16,0 1 0-16,1-3 0 0,-2-3 0 0,1-4 0 0,1 1-160 0,-2-7 160 16,2 0 0-16,0-1 0 0,1-3 0 0,0-1 160 15,0-1 176-15,0 0 48 0,1-3 0 0,-1 0 0 16,1 2-112-16,0-3-16 0,2 0 0 0,-2-1 0 0,1 0-256 15,1 0 0 1,2 3 128-16,-1-2-128 0,-1-2 0 0,1 2 0 16,1-3 0-16,-1 3 0 0,-1-2 0 0,1 2 0 15,0-2-160-15,0 3 160 0,-2-3 0 0,-1-1 0 0,0 4 128 0,1-3-128 0,-1-2 0 0,-2 2 0 16,1-2 0-16,-2 0 0 16,1-1 0-16,0-1 0 0,0 0 0 0,0-4 0 15,1 0 0-15,-2 0 240 0,2-2-48 0,0 0 0 16,0 0 224-16,-1 0 32 0,1 0 16 0,0 0 0 0,1 1-208 0,-1-1-32 15,0 0-16-15,0 0 0 0,0 0-208 0,24 19 0 16,-13-13 0-16,4 3 0 0,5-2 0 0,3 2 128 16,4-3-128-16,3-2 0 0,2-2 208 0,1 2-48 15,5 0-16-15,1-2 0 0,2-4 48 0,0 0 16 16,1 0 0-16,0-2 0 0,1 2-208 0,-2-4-128 0,-2-1 128 16,-1 4-19072-16</inkml:trace>
  <inkml:trace contextRef="#ctx0" brushRef="#br0" timeOffset="13762.92">20641 1257 12895 0,'-5'0'1152'15,"0"0"-928"-15,2 0-224 0,2 0 0 0,1 0 1136 0,-1 0 176 0,-2-2 32 0,-2 1 16 0,0 1-80 0,0-3 0 0,2 0-16 0,0 0 0 0,4-1-176 0,1 1-16 0,1 0-16 0,2-1 0 16,0 0-304-16,0 2-64 16,1 0-16-16,-1 2 0 0,0 0-144 0,-1 2-16 0,-2 0-16 0,2 2 0 15,-1 0-224-15,-2-1-32 0,1 0-16 16,-2 0 0-16,2-2 288 0,-1 2 48 15,0-3 16-15,-1 0 0 0,1 1 80 0,-1-2 32 16,2 1 0-16,-1 0 0 0,1 0-128 0,-1 0-32 0,-1 0 0 0,0 0 0 0,0 0-208 0,0 0-64 16,0 0 0-16,0 0 0 15,20 6-128-15,-17-5-128 0,0 4 144 0,0-4-144 16,1 4 0-16,-1-4 0 0,1 2 0 0,0-2 0 16,1 0 0-16,1-1 128 0,0-1-128 0,1 0 0 0,2 1 176 0,0-3-16 15,1 2 0-15,0-1 0 0,1-2-32 0,-1-1-128 16,0 4 192-16,-1-4-64 0,0 4 48 15,1-3 0-15,-1 1 0 0,-1 1 0 0,1 1-176 0,-2 1 128 16,1-3-128-16,-2 3 128 0,0 0-128 0,-1 0 0 16,-1 3 0-16,-1-3 128 0,1 3-128 0,0 0 0 0,-2-2 0 0,1 3 0 15,-1-2 0-15,1 2 0 16,-1 1 0-16,1-4 128 0,-1 4 0 16,1-4 0-16,0 2 0 0,1-1 0 0,0 2-128 0,0-4 0 15,0 1 0-15,0-1 0 16,0-1 0-16,1 1 0 0,0 0 0 0,-2-4 0 0,2 3 0 0,0 0 0 0,-1-2 160 0,1 2-160 0,-1 1 176 15,-2 0-176-15,2 0 160 0,-2 0-160 0,0 1 0 16,-1 2 128 0,1-1-128-16,0 2 0 0,-1 0 0 0,0-1 0 15,2 2 0-15,-1-1 0 0,2-1 0 0,-1-2 0 16,1 1 0-16,1-2 0 0,0 0 0 16,0 0 0-16,1 0 0 0,2 0 0 0,-1-2 0 0,-1 1 0 15,2-2 0-15,-1 1 0 0,0 0 0 0,1 0 0 16,-1 2 0-16,1-3 0 0,-1 2 0 0,-2 1 0 15,1 0 0-15,-1-2 0 0,-1 2 0 0,0 2 0 16,-1-2 0-16,1 0 0 0,1 1 0 0,0-1 0 16,0 3 128-16,2-3-128 0,-1 2 0 0,2-2 0 15,-1 2 0-15,2 0 0 0,0-2 0 0,1 0 0 0,-2 0 0 16,2 0 0-16,0 0 0 0,1-2 0 0,-1 2 0 16,1-2 0-16,-1 0 0 0,0 2 0 0,-1-3 0 15,-1 2 0-15,0 1 0 0,-1 0 0 16,0-2 0-16,0 2 0 0,0 0 0 0,-1 0 0 0,0 0 0 15,1 0 0-15,-1-3 0 0,0 2 144 0,-1 1-144 16,1 0 128-16,0-2-128 0,2-1 0 0,-1 2 0 0,1-2 0 0,-1 2 0 0,0-1 0 16,1-2 0-16,-1 1-176 0,1 0 176 0,-2 0 0 15,0 0 128-15,0 0-128 16,2-1 0-16,-2 1 0 0,-1 0 0 0,1-1 0 0,-1 2 0 16,0 2 0-16,0-2 0 0,0 2-128 0,-3 0 128 0,2 2 0 15,-2-2 0-15,1 2 0 0,-2 0 0 0,0 3-160 16,-1-2 160-16,0 1 0 15,0 2-480 1,0-2 16-16,-1 1 0 0,0 1-11664 0,0 2-2336 0</inkml:trace>
  <inkml:trace contextRef="#ctx0" brushRef="#br0" timeOffset="15096.11">24971 1280 12895 0,'-4'0'1152'0,"0"0"-928"0,3 2-224 0,1-2 0 0,0 0 720 0,-1 0 112 0,0 0 0 0,-3 0 16 0,0 1-80 0,-1-1-32 0,0 3 0 0,3-3 0 0,0 0-448 0,0 0-96 0,2 0 0 0,-1 0-16 0,2-3 224 0,1 2 48 0,-1 1 16 0,2-2 0 15,0-1 400-15,-3 3 80 16,0 0 16-16,0 0 0 0,23-10 224 0,-15 9 48 16,-1-1 16-16,3-1 0 0,0 2-384 0,1-2-80 15,2 3-16-15,-1-3 0 0,2 3-384 0,2-3-64 0,1 0-32 0,1 0 0 0,3-1-160 0,1 2-128 16,1-2 192-16,2 0-192 15,-2 4 0-15,1-4 0 0,0 2 0 0,1 0 0 0,0 2 0 0,0-4 0 16,-2 4 0-16,-3-2 0 0,0 0 160 0,-2 2 32 31,1 0 0-31,-1 0 0 0,1 0 80 0,-2 0 32 16,-1 0 0-16,-1 2 0 0,-1-2-304 0,-2 2 0 16,-1-2 0-16,0 4 0 15,-1-2-1024-15,0 0-96 0,0 2-32 0,-3 0-13024 0</inkml:trace>
  <inkml:trace contextRef="#ctx0" brushRef="#br0" timeOffset="16917.62">30747 1266 10127 0,'-5'0'896'0,"1"0"-704"15,3 0-192-15,0 0 0 0,1 1 960 0,0-1 144 0,-2 0 48 0,-1 0 0 0,-1 3 80 0,0-3 32 0,2 0 0 0,1 0 0 0,1 0-880 0,2 0-192 0,2-3-16 0,2 2-16 0,0 1-160 0,4-2 0 16,1 2 0-16,3-4 0 0,2 4 128 0,2-3 0 16,2 0 0-16,0 3 0 0,1-3 128 0,3 3 32 15,1-2 0-15,3 1 0 16,0-2 320-16,1 2 64 0,-1-2 16 0,0 3 0 0,1-3 64 0,1 0 16 16,0-1 0-16,-1-2 0 0,-2 4-96 0,-1-4-16 15,1-1 0-15,-2 4 0 0,0-1-240 0,-3-1-48 16,-2 1-16-16,0 2 0 15,-2 1-944-15,-1 1-192 0,3-3-48 0,-2 2 0 16,0 1-1408-16,1 0-272 0,-2-3-64 0,-1 3-16 16,-1-2 288-16,1 1 64 0,0-2 16 0,-1 1 0 15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19T16:07:42.749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5515 3922 2751 0,'10'-3'256'0,"-4"0"-256"0,-2-1 0 0,0 2 0 0,-3-1 3856 0,0 3 736 0,1-1 144 0,1 1 16 0,1-3-2048 0,1 0-400 0,1 1-96 0,1 0-16 0,-1 2-912 0,-1 0-176 0,-1 4-32 0,0-1-16 0,-1 4-544 0,0 2-96 0,-1-2-32 16,1 5 0-16,-2 1-224 0,0 3-160 0,2 2 192 0,-2 7-192 16,2-1 288-16,-2 7-48 0,1 3-16 0,1 7 0 15,-2 3 176-15,0 7 48 0,-1 2 0 0,0-2 0 16,0 1-192-16,-2-1-16 0,0 2-16 0,-1 4 0 16,-1 2-224-16,-1-1 0 0,0-1 0 0,0-7 0 15,0-10 0-15,3-4 0 0,-1-5 0 0,5-6 0 16,-2-3-752-1,2-5-144-15,1 1-16 0,1-5-14384 0</inkml:trace>
  <inkml:trace contextRef="#ctx0" brushRef="#br0" timeOffset="1829.06">5773 3843 20271 0,'-2'0'1792'0,"0"-2"-1424"16,2 2-368-16,0-2 0 0,1 2 368 0,-1 0 0 0,0-2 0 0,0 0 0 0,0-2-48 0,0 0 0 0,0 0 0 0,0-1 0 0,1 2-320 0,-1-3 0 15,1-1 0-15,-1 1-192 16,1 0-448-16,-1-1-80 0,2 0-32 0,-1 1 0 15,0-2-16-15,0 0-16 0,-1 2 0 0,2-3 0 0,-1 2 784 0,-1-2 0 0,1 1 144 16,-1-2-16-16,1 2 688 0,-1-3 128 16,2 0 16-16,-2 0 16 0,0 0 304 0,0-2 48 0,0 1 16 0,0-3 0 15,0 2-192-15,1-4-48 0,-1 1 0 16,1 2 0-16,0 0-336 0,2-1-80 0,-1 3-16 0,2 2 0 16,1-2-368-16,1 2-80 0,0 1-16 0,2 2 0 0,2 0 64 15,1 1 16-15,1 0 0 0,2 2 0 16,1-2-160-16,1 4-128 0,1-1 192 0,0 2-192 15,3 1 0-15,0 2 0 0,1 2 0 16,0-3 0-16,-1 6-160 0,1-1-32 0,-2 2-16 0,1 0 0 16,-1 0-176-1,-2 1-16-15,-1 2-16 0,1 0 0 0,0 0 96 0,-3 2 32 0,1 2 0 0,0-2 0 16,0 3 288-16,1 2-160 0,0-1 160 0,3 2-128 0,-3 2 128 0,0-2 0 16,-1 1 0-16,-2 1 0 0,1-1 384 0,-4 1 0 15,-2-1 0-15,-2-2 0 0,-2-2-64 0,-1 3 0 16,-2-5 0-16,-1 0 0 0,-3 0 16 0,0 1 0 15,-1 1 0-15,-2-3 0 16,1 2-160-16,-3 1-48 0,0 0 0 0,-3 3 0 0,0 0-128 16,-2-1-144-16,1-2 144 0,-2 0-208 0,1 0 208 0,-1-1 0 15,0-1-160-15,0-1 160 0,-1 2 0 0,0-1 0 16,0-2 0-16,0 3 0 0,-1-3 0 0,-1 4 160 16,0-3-32-16,-2 0-128 0,2 0 144 0,-3-3-144 15,1 0 0-15,0-2 144 0,0 1-144 0,-2-3 160 16,1 0-160-16,-1-1 160 0,0 0-32 0,0-1 0 0,0 0 0 15,-1 1 0-15,1-4-128 0,-1 2 160 0,2 0-160 0,1-1 160 16,3-2-160-16,-1 2 0 0,0-2 0 0,-1 0 0 16,2 0 0-16,1 0 0 0,2-2 0 0,-1 0 0 15,2 2-288-15,1-3-96 0,1 2 0 0,1 1-10064 16,0 0-2016-16</inkml:trace>
  <inkml:trace contextRef="#ctx0" brushRef="#br0" timeOffset="2900.1">5924 3511 2127 0,'3'-9'0'16,"-3"5"0"-16,1-2 0 0,-1 4 192 0,0 2-192 0,-1 0 0 0,0-3 0 0,-2 2 0 0,1-2 1184 0,-3 2 208 0,0-1 32 0,-1-1 16 0,-2 2-352 0,1 1-80 0,-1 0-16 0,1 0 0 0,-2 0-448 0,-1 1-96 16,2 2 0-16,-3-1-16 0,-1-1-128 0,1 2-32 0,-1 1 0 0,0-1 0 0,-2 2 224 0,0-1 32 0,1 0 16 0,-1 1 0 15,-1-1 272-15,2 3 48 16,0-1 16-16,1 2 0 0,2-1-432 0,1 0-64 0,0 2-32 0,-1 1 0 31,1 2-768-31,-1-2-160 0,1 5-16 0,2-2-7600 0</inkml:trace>
  <inkml:trace contextRef="#ctx0" brushRef="#br0" timeOffset="6435.04">7632 2891 22111 0,'-4'0'1968'0,"2"0"-1584"0,1 0-384 0,-1 0 0 0,2 0 160 0,-1 0-160 0,-3 1 192 0,-1 2-192 15,-2-2 0-15,-3 1-272 0,3 2 16 0,-3 1 16 0,2-1-1008 0,0-2-208 0,0 2-32 0,0 0-16 0,0 1 544 0,-2-2 96 0,2 4 32 0,-2-4 0 0,-1 6 1232 0,-2-4 256 16,0 3 48-16,-2 1 16 0,3-1 944 0,-2 0 176 15,-2 2 32-15,0 2 16 0,0 1-304 0,-3 0-64 16,1 2-16-16,0 1 0 0,-2 3-464 0,1 1-80 16,-2 2-32-16,1 0 0 0,-1 5-288 0,1 2-64 15,0 3-16-15,2 3 0 0,0 3-144 0,1-1-32 16,1 3 0-16,1 3 0 0,2 1-64 0,0-3 0 0,2-2-16 0,1 5 0 16,-1 6-304-16,0 1 0 15,2 5 0-15,3-1 0 0,1-5 0 0,4-5-192 16,1-2 192-16,1-2-192 0,3-3 192 0,2 1 0 0,2-4-160 15,1 2 160-15,3 1 0 0,2 0 0 16,4 0 0-16,-1-1 0 0,3-1 0 0,-4-4 0 0,0-3 0 16,0-2 0-1,0-2-1008-15,0 1-224 0,1 0-48 0,1-2-13120 0</inkml:trace>
  <inkml:trace contextRef="#ctx0" brushRef="#br0" timeOffset="8351.64">7710 3666 24879 0,'-4'-8'2208'0,"0"3"-1760"0,2-1-448 0,0 3 0 0,0-1 1872 0,2 4 304 0,0 0 48 0,-1-2 16 0,-1-2-2032 16,-2-1-400-16,1 2-64 0,1-1-32 0,1 0 288 0,1-1-160 0,2 4 160 0,-1-2-128 0,3 1 416 0,0 2 96 0,2 0 0 0,0 2 16 0,2 1-112 0,-1-2-32 15,2 4 0-15,-1 1 0 0,1 2 192 0,0 0 16 16,-2 5 16-16,0-3 0 0,1 3 208 0,-3 2 32 16,1 1 16-16,-1 3 0 0,-1 0-224 0,-1 4-64 0,1 1 0 0,0 1 0 15,-2 1-144-15,1-1-48 16,0 1 0-16,1-1 0 0,1 3-256 0,0 0 0 15,1-2 128-15,2-1-128 0,-1-3 128 0,1 1-128 16,1-5 144-16,1 2-144 0,1-4 128 0,2-1-128 16,-2-5 0-16,1 0 0 0,1-4 0 0,-3-2 0 0,1-2 0 15,0-2 0-15,0 0 128 0,-1-2-128 0,-2-2 0 0,2-2 0 16,0 0 128-16,-1-2-128 0,0-1 0 0,-2 0 0 16,-1-1 128-16,2-1-128 15,-2-1 0-15,0 1 0 0,-1 1 160 0,-1 1-160 0,1-1 160 0,1 1-160 16,0 3 160-16,-1 2-160 0,1 2 160 0,0 2-160 0,-1 2 0 15,3 1 0-15,-2 0 0 0,1 3 0 16,2 1 0-16,0-1 0 0,2 4 0 0,-1-4 0 16,1 1 0-16,0-1 0 0,-1 1 0 15,0-2 0-15,1-2-128 0,-1 1-32 0,0-1 0 0,-2 0 0 16,1-3 160-16,-1 3-192 0,1 0 192 0,0 1-192 16,-2 1 192-16,2 2 0 0,1 0 0 0,0 1 0 0,0 2 0 15,-1 3 0-15,0-4 0 0,1 4 0 0,0-1 0 0,-1-2 0 16,-1-2 0-16,1 0 128 15,-1 0-128-15,0-3 0 0,-1 1 128 0,0-5-128 0,0 1 0 16,0-2 0-16,0 0 0 0,0 0 128 0,2-3-128 16,-2 0 128-16,0 0-128 0,1-6 128 0,1 1 0 0,-2 0 0 15,2-2 0-15,-2-2 0 0,2 2 96 0,-2-3 32 16,1 1 0-16,-1 0 0 0,-1 2 48 0,0-4 16 16,-1 2 0-16,1-1 0 0,-2 1-32 0,0 0 0 15,0-2 0-15,-2-1 0 0,2-1-96 0,-1-4-32 16,0 2 0-16,1-5 0 0,-1-1 48 0,0 1 16 15,-1-2 0-15,0-4 0 0,-1 1-224 0,0-1 0 16,-1-2 0-16,-1 3 0 0,0 2 0 0,-2 1 0 0,1 0 0 0,-2 3 0 16,0 0 0-16,0 2-160 15,1 2 32-15,-2-1 0 0,0 3-96 0,0 1-16 0,-1 4 0 0,0 2 0 16,1 3-128-16,-2 2-16 0,1 4-16 0,0 2 0 31,1 4-640-31,0 0-128 0</inkml:trace>
  <inkml:trace contextRef="#ctx0" brushRef="#br0" timeOffset="9888.77">8918 4131 14735 0,'-1'-3'1312'0,"0"0"-1056"0,-1 2-256 0,2-2 0 0,0 3 1904 0,0 3 320 0,2-3 64 0,-2 1 16 0,0 3-784 0,1 1-160 0,0 1-16 0,-1-6-16 0,0 0-400 0,7 30-80 15,-3-16-16-15,0-1 0 0,2 3-368 0,0 0-80 16,0 3 0-16,3-1-16 0,-2 2-368 0,2-2 0 0,0 5 0 0,-1-1 0 16,1-2 0-16,-1 1 0 0,-2-3 0 0,1 2 128 31,-1-1-512-31,-1-1-80 0,1-1-32 0,-1 2 0 0,0-4-752 15,0 1-160-15,-1-4-16 0,1-2-10656 0</inkml:trace>
  <inkml:trace contextRef="#ctx0" brushRef="#br0" timeOffset="10810.57">9704 4181 18431 0,'-1'1'1632'0,"0"1"-1312"0,1 0-320 0,0-1 0 0,1 0-496 0,0 2-160 0,1-2-48 0,-1 4 0 0,3 1 192 0,-1 1 16 0,4 2 16 0,0 1 0 0,2-1 480 0,0 1 128 0,4-1 16 0,-2 4 0 16,1-1-144-16,1 2 192 0,-1 1-192 0,0-2 192 0,1 2-192 0,-1 1 160 15,1-2-160-15,-2 4 160 16,1 1 176-16,-1 3 48 0,2 0 0 0,-2 3 0 16,-1 1 64-16,-1-1 0 0,-1-2 16 0,-2 1 0 15,-1-1 240-15,-3 2 64 0,0-3 0 0,-4-1 0 16,0 2 448-16,-2-4 80 0,-2 0 32 0,-1-1 0 15,-2 0-496-15,-2 0-80 0,-1 1-32 0,-2-6 0 0,-1 2-400 16,-1-1-64-16,-1 1-32 0,-1-3 0 16,0 2-880-16,1 1-176 0,-2-6-48 0,2 4-7280 15,-1-3-1456-15</inkml:trace>
  <inkml:trace contextRef="#ctx0" brushRef="#br0" timeOffset="11852.89">10409 3640 19343 0,'-2'-2'1728'0,"1"-2"-1392"0,1 2-336 0,0 2 0 0,1 0 576 0,-1-3 32 0,1 2 16 15,-1-5 0-15,1 2-496 0,1-2-128 0,0 0 0 0,0 3 0 0,1 0 736 0,1 0 128 0,-1 6 32 0,1-2 0 0,1 4 0 0,-1 1 0 0,2 4 0 0,-1 2 0 0,1 1-320 0,0 3-64 0,0 0-16 0,1 3 0 16,-1 3-32-16,0 0 0 0,1 0 0 0,0 3 0 16,-1-3-16-16,0 0 0 0,0 1 0 0,-1-4 0 15,-1 4 0-15,-1-2 0 0,1-2 0 0,-1-3 0 16,0 3-64-16,0-4-32 0,1-2 0 0,-2 2 0 16,2-5 176-16,-2 0 48 0,1-1 0 0,-1-2 0 0,1-1-144 15,0-2-32-15,1 1 0 0,0-4 0 16,1 2-208-16,1-3-64 0,0-3 0 0,1 2 0 15,2-4-128-15,1 1 128 0,0-4-128 0,0-2 128 16,1 0-128-16,0-2 0 0,0 2 0 0,-1-3 0 0,1 3 0 16,-1 0 0-16,0 2 0 0,-3 0 0 0,1 2 0 15,-2 4 0-15,1-2 0 0,-2 4 0 0,2 0 0 0,-2 0 0 16,1 4 0-16,0-2 0 0,0-1 0 16,0 4 0-16,0-1 0 0,1 0 0 15,-1 0 0-15,1 2 128 0,1 2-128 0,-1-1 192 0,0 2-192 0,1 0 0 16,-1 1 0-16,1 0-176 0,-2 0 176 0,1 2-128 15,1-3 128-15,-1 1-128 0,2-3 128 0,-1-1 0 16,1 0 0-16,0-1 0 0,-1-1 0 0,0-4 176 16,1 1-48-16,-1-2 0 0,1 1-128 0,-2-4 0 15,2-1 0-15,0-1 0 0,0 3 0 0,-2-5 288 16,-1 6-48-16,0-4-16 0,1-3 32 0,1-1 16 16,1 0 0-16,-2-2 0 0,-1 2-48 0,2-3-16 0,-2 0 0 15,-1-2 0-15,0 1-32 0,0 0-16 0,0-3 0 0,-1 1 0 16,1-2-160-16,0-4 192 0,-1 1-192 0,1-3 192 15,-1-1-192-15,-1-1 0 0,0 2 0 0,-1-2 0 16,0 1 0-16,-1 3 0 0,0-4 0 0,-1 1 0 16,1 0 0-16,-1 1 0 0,0-2 0 0,0 0 0 15,0 1-240-15,-1 3 32 0,2 1 0 16,-1 3 0-16,0 3-112 0,0 6-32 0,-1-1 0 0,1 3 0 31,0 1-272-31,-1 4-48 0,1 1-16 0,-1 1-17168 0</inkml:trace>
  <inkml:trace contextRef="#ctx0" brushRef="#br0" timeOffset="12743.69">11225 4154 23039 0,'0'-2'2048'0,"2"0"-1648"0,-1 2-400 16,0 0 0-16,0 0 256 0,1-3-48 0,0 2 0 0,3-1 0 0,1-2-32 0,3-2-16 0,1 0 0 0,0 2 0 0,1-2 544 0,1 0 128 0,2 1 0 0,1 0 16 0,-1 0-528 0,4-2-128 16,-2 4 0-16,1-1-16 0,0-1 208 0,-1 1 64 15,2 3 0-15,-2-1 0 0,-1 2-32 0,-2 0 0 0,0 2 0 0,-3-1 0 16,-2 6-32-16,-2-4 0 15,-1 3 0-15,-2 3 0 0,-1 1 16 0,-3 2 0 0,0 1 0 0,-3-1 0 16,-1 2 80-16,-1 1 16 0,-3 2 0 0,-1 0 0 16,-1-1-224-16,-1 2-32 0,0 3-16 15,-2-3 0-15,2-2-224 0,-1 0 0 16,0-2 128-16,0-2-128 0,2-1 0 0,-1 1 0 0,-1-1 0 0,1-4 0 16,1 3 0-16,-3-1 0 0,1-1 0 15,-1 2 0-15,-1 0 144 0,0-1-144 0,2-2 128 0,0 2-128 16,4-3 176-16,0 0-48 0,3-1-128 0,1 0 192 15,1 1 384-15,3-2 64 0,0 2 0 0,1 0 16 0,2 1-256 16,1-1-48-16,0 0-16 0,1 0 0 16,2 1-208-16,2 2-128 0,0-3 160 0,2 2-160 0,3 0 0 0,0 2 128 15,2-4-128-15,0 2 0 16,1 1 0-16,0-1 0 0,2 0 0 0,1 0 0 0,0 2 0 0,-1-4 0 16,-1 4-144-16,2-4 144 15,-2-2-832 1,1 1-80-16,0-4-16 0,2 2-16368 0</inkml:trace>
  <inkml:trace contextRef="#ctx0" brushRef="#br0" timeOffset="22447.68">11934 4121 17503 0,'0'-2'1552'0,"1"1"-1232"0,0-2-320 0,1 3 0 16,-1 0 144-16,0 0-16 0,2 0-128 0,0-3 192 0,2 3-192 0,1-3 0 0,1 1 0 0,0 2 0 0,0-2 0 0,1 4 0 0,-1 0 144 0,1 2-144 0,0 1 0 0,0-2 0 16,-1 0 0-16,-1 3 0 15,1 1 0-15,-2 0 0 0,-1 1 0 0,1 2 0 0,-2 0-176 0,1 2 176 16,-2 1-128-16,1 0 128 16,0 2 0-16,1 3 128 0,2 0 0 0,0 3 0 15,3-1 160-15,0 1 32 0,2-1 16 0,1 2 0 0,2-3 352 16,1 0 64-16,-1 2 16 0,1-5 0 0,-2 3-224 0,0-3-32 15,0-2-16-15,-4 1 0 0,1 1-80 0,-3-4-16 16,-2 0 0-16,-3-2 0 0,0 3-144 0,-3-4-48 16,-1 1 0-16,-2-1 0 0,-3-2-48 0,-2 0-16 15,-2-1 0-15,-2 0 0 16,0 0-1104-16,-1-2-208 0</inkml:trace>
  <inkml:trace contextRef="#ctx0" brushRef="#br0" timeOffset="23436.93">12727 3536 6447 0,'1'-3'576'0,"0"0"-576"0,0 1 0 0,-1 1 0 0,2 1 672 0,-1-3 32 0,0 1 0 0,1-5 0 0,2 3-208 0,0-5-48 0,1-1 0 0,0 1 0 0,-3 2 800 0,2-2 160 0,1 3 16 0,-1 0 16 0,-1 0 272 0,1 2 48 15,0-2 16-15,-1 3 0 16,1 2-560-16,0 1-128 0,-2 0 0 0,2 4-16 15,-1 0-304-15,-1 4-48 0,0 2-16 0,1 5 0 16,-2 1-240-16,0 0-48 0,-1 3-16 0,0 0 0 16,2 6 48-16,-4 0 16 0,2-3 0 0,-1 7 0 15,0 3 64-15,-2 2 16 0,2 1 0 0,-1 0 0 16,2-1-240-16,-1-4-48 0,2-3-16 0,0-1 0 0,1-4-240 0,2-3 0 16,1-3 0-16,0-4 0 15,0 1 304-15,2-7-48 0,0-2 0 0,1-3 0 0,1-1 256 0,0-1 32 16,0-6 16-16,3 1 0 0,-1-2-240 0,0-2-64 15,0-3 0-15,0 0 0 0,-1-3-48 16,1 0-16-16,-1-2 0 0,0 1 0 0,-1 0-192 0,0 1 0 16,0-1 0-16,0 4 0 0,-2 2 0 0,1 3 0 15,-2 2 0-15,0 2 0 0,-1 2 0 0,0 2 0 16,1 2 0-16,0 2 0 0,2 5 0 0,-1 1 0 16,2 0 0-16,-2 2 0 0,2 0 0 0,-2 1-128 15,1-3 128-15,-1-1 0 0,1 1 0 0,-1 3 0 0,-1-7 0 16,2 3 0-16,-1-2-160 0,-1-3 160 0,2 1-128 0,-2-4 128 15,1 1 0-15,1-2-128 0,0-2 128 0,1 1 0 16,2-6 0-16,0 2 192 0,0-2 0 0,2 1-16 16,-1-3 128-16,2-1 16 0,-2 3 16 0,0-4 0 15,1 1-144-15,-2 0-48 0,0 0 0 0,-2-2 0 16,-1 2 16-16,0-1 0 0,-2 1 0 0,-1 0 0 0,0 0-160 0,-3-2 0 16,2 2 144-1,-2-3-144-15,1 1 192 0,-2 0-48 0,0-1 0 0,2 0 0 16,-1-6 16-16,0-1 0 0,1-1 0 15,0-1 0-15,0-3-160 0,0-1 192 0,1-2-192 0,-1 2 192 16,2-1-192-16,-1 3 0 0,2 2 0 0,-1 3-176 16,1 3-272-1,0 0-48-15,2 5-16 0,-1 1-11856 0,1 4-2384 0</inkml:trace>
  <inkml:trace contextRef="#ctx0" brushRef="#br0" timeOffset="24440.95">13559 3874 25791 0,'0'-2'2304'0,"0"-1"-1856"0,1 3-448 0,0 0 0 0,0 0 1616 16,1 0 240-16,1-1 32 0,5-2 16 0,2 0-1504 0,3 0-400 0,3 0 128 0,1-1-128 0,1 1 0 0,-1 1-256 0,1 1 64 0,-1 1 0 0,0 0-96 0,-1 0-16 0,0 0 0 0,1 1 0 16,-4 1-128-16,1 0-16 0,-2 0-16 0,-2 1 0 0,1 0 288 0,-2 0 176 0,-2 0-192 0,1 1 192 15,-3 1 128-15,0-1 128 0,-2 2 16 0,-2-2 16 16,1 2 512-16,-2-2 96 0,-2 1 32 0,0 2 0 15,-2-1-192-15,-1 0-32 0,-1 3-16 0,-3-2 0 16,0 2-352-16,-3 1-64 0,0-3-16 0,-2 2 0 16,1 0-256-16,-2-2 0 0,0 2 0 0,0-3 0 15,1 0 0-15,1-2 0 0,2 0 0 0,1-1-144 16,1 2 144-16,2-1 0 0,1-2 0 0,1 2 0 0,0-1 0 0,1 0 0 16,2 3 0-16,1-2 0 0,-1 2 0 15,1 1 0-15,2 1-176 0,1-3 176 16,1 1-512-16,2 0-16 0,1-1 0 0,2 2 0 15,2-2 112-15,1 1 32 0,2-1 0 0,1 1 0 0,1-1 112 0,1 0 16 16,0 1 16-16,1 1 0 0,2 0-32 0,-2 1-16 16,1 0 0-16,-2 0 0 0,-2 0 160 0,1 3 128 15,0-1-192-15,-1 2 192 0,-3 0 144 0,-2 0 144 16,-1 0 32-16,0 0 0 0,-3 1 224 0,-2-1 48 16,0 0 16-16,-3 1 0 0,0-3-288 0,-3 0-64 15,1-2-16-15,-2 0 0 0,-1 0-240 0,0 0-288 0,-1 0 64 0,-1 0 16 31,-1 0-496-31,-1-1-80 0,-2 1-32 0,0 2 0 16,-1-4 48-16,-2 4 16 0,-1-2 0 0,-1 3 0 0,-2-1 304 16,-3 0 64-16,0-1 16 0,-1 0 0 0,-1 1 128 0,0-1 32 0,-1-2 0 15,2-1-7744-15,0 0-1552 16</inkml:trace>
  <inkml:trace contextRef="#ctx0" brushRef="#br0" timeOffset="24933.3">14475 3948 27647 0,'1'-3'2448'0,"-1"-1"-1952"0,0 1-496 0,2 3 0 0,-1 3 1168 0,0-3 144 0,1 0 32 0,3 0 0 0,2 0-2688 0,0 1-512 0,3 4-128 0,0 1 0 16,0 4 896-16,0 0 192 0,-1 5 48 0,3-4 0 0,0 4 656 0,0 1 192 0,-1-1 0 0,3 1 0 15,1 0 0-15,0 0 336 16,2 3-32-16,0-1-16 0,2 2 336 0,-1-2 64 0,2 5 16 0,-1-1 0 16,-2 4 64-16,-1 1 32 0,-2 2 0 15,-3-1 0-15,-2 0-32 0,-6 1-16 0,-1 3 0 16,-5 3 0-16,-4 0-144 0,-3 0-32 15,0-3 0-15,-5 3 0 0,-5 2-384 0,-3-2-192 0,-4-4 160 0,-1-3-160 16,1-5 0-16,-1-2 0 0,-1-3-176 0,2-1 176 16,2-7-672-1,3-4-16-15,0-2 0 0,3-4-13392 0</inkml:trace>
  <inkml:trace contextRef="#ctx0" brushRef="#br0" timeOffset="29229.07">15348 3464 4607 0,'-5'-10'400'0,"0"3"-400"0,1-1 0 0,1 4 0 0,0 0 4624 0,2 3 848 0,0 0 160 0,-2-2 48 0,0 0-2448 0,-1-6-480 0,-1 2-112 0,0-2-16 0,3 2-1552 15,-1 0-320-15,3 1-64 0,0 0-16 0,0 2-320 0,3-1-64 0,-1 2-16 0,2 3 0 0,-1-3-272 16,4 2 0-16,-2 1 0 0,1 0 0 0,0 1 0 0,0 2 0 16,-1-1 0-16,0-1 0 15,1 4 0-15,-1 3 160 0,0 0-160 0,-1 5 128 0,0 0 208 0,-1 3 48 16,0 5 0-16,-1 2 0 0,1 0-96 0,-1 8-16 16,-1 4 0-16,2 3 0 15,-2 5-144-15,2-1-128 0,-1 2 192 0,0-6-192 16,3-6 240-16,2-3-64 0,1-5-16 0,1-1 0 0,1-4-32 0,2-3 0 15,2-1 0-15,-1-2 0 0,2-3 0 0,0-2 0 16,1-4 0-16,-1 0 0 0,0-2-128 0,0-4 0 16,-1-2 0-16,0 0 0 0,0-4 0 0,1-2 0 15,-2-3 128-15,0 1-128 0,-2-4 0 0,-1-4 0 0,-3 2 0 0,2-1 0 0,-3-1 0 16,-1 2 0 0,-2-1 0-16,1 3 0 0,0 4 0 0,-3-1 0 15,2 6 0-15,-2 2 0 0,0 4 0 0,-1 1 0 0,1 3 0 0,1 4 0 16,-1 5 0-16,0 0 0 15,1 6 0-15,0 3 0 0,0-3 0 0,1 0 0 16,2 0 0-16,0-2 0 0,1 3 0 0,1-7 0 16,2 2 0-16,1-3 0 0,1-4 0 0,0 2 0 0,1-3 0 15,1-2 0-15,0-4 0 0,0 2 0 0,0-4 0 0,1-1 0 16,-2 0 0-16,2-4 128 0,-2 1 0 0,2-1 0 16,-2-2 0-16,-1-1 0 0,2 0 0 15,-3-2 0-15,-2 0 208 0,1-1 48 0,0 1 0 0,-2-2 0 16,0-2-128-16,0 1 0 0,-1-3-16 0,0-1 0 0,-1-1-96 15,0 1-16-15,0-6 0 0,0-1 0 16,0 1-128-16,1-6 0 0,-1 2 0 0,0-5 0 16,0 5 0-16,-2-2 0 0,1 5 0 0,-1-3 0 15,-1 5 0-15,0 1 128 0,1 5-128 0,-2 2 128 16,-1 0-128-16,1 1-224 0,1 2 48 0,-1 3 16 16,0 3-384-16,-1 2-80 0,0 4-16 15,0-3-12480-15,0 4-2512 0</inkml:trace>
  <inkml:trace contextRef="#ctx0" brushRef="#br0" timeOffset="29927.2">16534 3818 43311 0,'-9'3'3840'0,"2"-2"-3072"0,3 2-608 0,2-1-160 0,0-2-1248 0,-1 4-288 0,-2 0-48 0,-5 2-16 0,-4 2 912 0,-2 5 176 0,0-1 48 16,1 2 0-16,0 1-496 0,3-4-80 0,0 1-32 0,-1 0 0 15,2 1 496-15,-1-3 112 0,-1 2 16 0,2-3 0 0,-1 1 304 0,0-1 144 16,1 0-128-16,1-3 128 0,2-2 128 0,0 0 128 0,-1-1 0 0,0 0 16 16,2-1 464-16,-1-2 96 15,2 2 0-15,1-2 16 0,3 0-48 0,-1-2-16 16,2 2 0-16,1 0 0 0,1 2-208 0,2-2-64 16,2 2 0-16,-2 1 0 0,4 0-240 0,-1 0-48 15,1 0-16-15,3 1 0 0,0 2-208 0,4-3 0 0,-1 3 128 0,3-2-128 16,0-2-192-16,2 2-96 0,0-3-16 0,1 2 0 31,-1-1-896-31,1-2-176 0,-1-2-32 0,1 2-16 0,-2-3-320 16,1 2-64-16,-1-3-16 0,0 2 0 0,-1-4 496 0,0 2 112 0,0-2 0 15,-1-3-6048-15,0 3-1216 0</inkml:trace>
  <inkml:trace contextRef="#ctx0" brushRef="#br0" timeOffset="30232.03">16761 3862 19343 0,'-2'1'848'0,"0"1"192"0,-1 1-832 0,2 1-208 0,0-2 0 15,-1-1 0-15,1 2-144 0,0 3-80 0,-2 1-16 16,-2 5 0-16,-1 1 560 0,0 2 96 15,-3 1 32-15,1 1 0 0,-1 1 1072 0,0 1 208 16,0 1 64-16,-3 4 0 0,-1-1-192 0,-1 6-16 16,-2 2-16-16,-1 0 0 0,-4 4-480 0,-1 0-112 0,-3 2-16 15,0-1 0-15,3-5-560 0,1-3-112 0,1 1-32 0,1-3 0 16,5 0-256-16,0-3 0 0,4-1 0 0,4-4 0 31,3-2-672-31,5-4-192 0,1-1-32 0,5-6-14464 0</inkml:trace>
  <inkml:trace contextRef="#ctx0" brushRef="#br0" timeOffset="30662.21">17148 4144 30399 0,'0'-4'2704'0,"0"4"-2160"0,0 0-544 0,2 0 0 0,-1 4 912 0,1-2 80 0,1 2 16 0,2 2 0 0,2 1-2928 0,3 6-576 0,4 5-112 0,-2 1-16 0,2-1 1904 0,-3 5 384 16,1 3 80-16,-2-2 0 0,0 0-32 0,-3 3-16 0,0-2 0 0,-2-2 0 31,-2 2-112-31,0 1-32 0,-2 1 0 0,-1 2 0 0,0-1 224 0,-2 1 32 0,-1-1 16 0,1-2 0 16,-1-4 176-16,-1 1 0 0,2-5 0 15,-3-4 0-15,0 0-224 0,0-4-16 0,-1-3 0 0,0-1-5648 16,-3-3-1120-16</inkml:trace>
  <inkml:trace contextRef="#ctx0" brushRef="#br0" timeOffset="31525.6">18010 3931 40543 0,'-3'-3'3600'0,"-1"3"-2880"0,1 3-576 0,2-3-144 0,0 4 944 0,1-3 144 0,-2 4 48 0,-1-1 0 0,-1 4-1328 0,-1 2-256 16,2 4-48-16,-1 1-16 0,2-2-832 15,-1 2-192-15,2-1-16 0,1 0-16 0,0-1-1808 0,0-1-352 0</inkml:trace>
  <inkml:trace contextRef="#ctx0" brushRef="#br0" timeOffset="31755.82">18463 3948 10127 0,'9'-3'896'0,"-6"-1"-704"16,1 1-192-16,-2 3 0 0,0 0 4608 0,-2 0 880 15,0 3 176-15,1-3 32 0,0 4-3584 0,0-2-704 16,1 4-160-16,-1 2-32 0,-1 0 16 0,0 2 0 0,0 0 0 0,-1 2 0 16,-2-2-704-16,2 3-144 15,-2-3-16-15,2 1-16 16,1-1-768-16,-1 0-160 0,2-2-16 0,0 0-16928 0</inkml:trace>
  <inkml:trace contextRef="#ctx0" brushRef="#br0" timeOffset="32017.99">19023 3975 43311 0,'-1'4'3840'0,"0"-1"-3072"16,1 0-608-16,0 0-160 0,1 1 0 0,0-1-192 16,0 3 32-16,1 3 16 15,0 1-400-15,1 2-80 0,0 2-16 0,2-2 0 16,0-2-32-16,0-1-16 0,0-3 0 0,0 0-10896 15,0-2-2176-15</inkml:trace>
  <inkml:trace contextRef="#ctx0" brushRef="#br0" timeOffset="33458.51">19514 4071 28559 0,'-1'2'2544'0,"0"2"-2032"16,1 0-512-16,1-2 0 0,0-2 144 0,-1 4-144 0,0-1 128 0,1 6-128 0,0 5 0 0,1 1 0 0,0 1 0 0,1 0 0 0,0 2 0 0,2-2 0 0,2 0 0 0,-1 1 0 0,1 0-128 0,2 3 128 15,-1-2 0-15,-1 2 0 16,-1-2 0-16,-1 5 0 0,-3-3-144 0,-2 1 144 16,-1-5-1056-16,-2 8-160 0,-4 2-16 0,-4 3-16 15,-3-1-1104 1,-3 1-208-16,0-1-64 0</inkml:trace>
  <inkml:trace contextRef="#ctx0" brushRef="#br0" timeOffset="34746.83">20486 3397 19343 0,'-3'0'1728'16,"1"0"-1392"-16,1 0-336 0,1 0 0 0,0 0 928 0,0 0 112 0,-1 0 32 0,-1 0 0 0,0 0 784 0,1 0 144 16,-2 0 48-16,3 0 0 0,0 0-480 0,0 0-96 0,0 0 0 0,0 0-16 0,0 0-432 0,0 0-64 0,0 0-32 0,21 5 0 0,-15-4-352 0,-1 3-80 15,0-1-16-15,0 0 0 0,-1 3-288 0,1-2-64 16,-1 3-128-16,-2 4 192 0,0-1-192 0,0 3 0 0,0 3 0 15,1 0 0-15,-1 2 128 0,1 1-128 16,0 1 0-16,1 2 0 0,0 0 192 0,1 3-64 16,1 0-128-16,1-3 192 0,1 0-32 0,2 0-16 15,1-3 0-15,0 1 0 0,-1-4-16 0,0-1-128 16,1-2 192-16,-1 0-64 0,-2-4-128 0,0 0 0 16,-1-3 0-16,-1 0 0 0,-1-2 0 0,-1-1 0 15,0 0 0-15,-2-3 0 0,-1 2 0 0,3-4 0 16,-3 2 0-16,1-3 0 0,-2 0 0 0,1-3 0 15,-1 0 0-15,1-4 0 0,0-2 0 0,2-1 0 16,-2 0 0-16,0-5 0 0,2 2 0 0,-1-1 0 0,2-2 0 16,0 1 0-16,-1-1-320 0,2 3 64 15,0 0 16-15,0 4 0 0,-1 4 48 0,0 0 0 0,-1 4 0 16,0-1 0-16,-1 4 192 0,1 2 0 0,-2 1 0 0,1 2-144 16,0 1 144-16,0 3 0 0,1 0 0 0,-1 2 0 15,2 0 0-15,-2 2 0 16,2-2 0-16,0 3 0 0,1 1 0 0,1 0 0 0,0-2 0 0,0 2 0 15,2 3 0-15,1-3 0 0,1 2 0 0,0-1 0 16,1 1 0-16,2-4 0 0,-2 1 0 0,0-3 0 16,1-1 0-16,2 0 0 0,0-1 0 0,0-2 0 0,0-3 0 0,1 0 192 15,-2-1-32-15,2-2-16 0,-1-2-16 16,-1-1-128-16,2 0 192 0,0-3-64 0,-1-2-128 16,1 2 0-16,-2-5 0 0,1 0 128 0,-1-2-128 0,0-2 0 15,-3 2 0-15,0-6 0 0,-1 3 0 0,-2-2 0 16,-2-2 0-16,0-1 0 0,-3 1 0 15,-1-2 0-15,0-3 128 0,-2 3-128 0,0 1 0 0,-1 1 0 0,-3-2 0 16,0-1 0-16,-2 1 0 0,1 4 0 0,-1-2 0 16,-1 1 0-16,4 3 0 0,-3-2 0 15,2 2 0-15,2 0 0 0,0 3 0 0,-1-3 0 16,2 1 0-16,-2 2 0 0,2 0-320 0,-1 1-64 16,1 0 0-16,1 3 0 15,-2 2-1584-15,2 0-320 0</inkml:trace>
  <inkml:trace contextRef="#ctx0" brushRef="#br0" timeOffset="35450.67">21531 3786 19343 0,'-1'0'1728'0,"-1"0"-1392"0,2 3-336 0,0-3 0 16,0 0 896-16,0 0 128 0,0 1 0 0,0 1 16 0,-1 1 240 0,0 4 64 0,1 0 0 0,0 1 0 0,0 2-336 0,1 2-64 0,0 0-16 0,1 2 0 0,-1 0-352 15,0 3-80-15,0-3-16 0,1 2 0 0,-1 0-48 16,-1 1-16-16,0-1 0 0,-1 2 0 0,-1 0-208 0,1 3-32 16,-1-1-16-16,-2-1 0 15,0-1-512-15,-1 0-96 0,2-1-32 0,-2-4-9632 16,1 2-1920-16</inkml:trace>
  <inkml:trace contextRef="#ctx0" brushRef="#br0" timeOffset="35949.85">22016 3857 16575 0,'-17'0'1472'0,"5"0"-1168"0,1 2-304 0,4 1 0 0,3-3 2144 0,0 1 368 15,-1 1 80-15,-2 1 16 16,-6 3-1552-16,-4 4-304 0,-4 0-64 0,-1-1-16 16,1 2 352-16,1 0 64 0,1 0 0 0,2 0 16 15,0 1-464-15,2-2-112 0,0 3-16 0,2-2 0 16,1 1-80-16,4 1-32 0,0 1 0 0,3-1 0 0,3 0-208 15,1 0-32-15,2 0-16 0,3 2 0 0,3-2-144 0,2-1 0 16,2 1 0-16,2 0 0 0,5-1 0 0,0-2 0 16,3-1 0-16,2-2 0 0,3 2 208 15,0-5-32-15,2-2-16 0,0-2 0 0,2 0 0 0,0-5 0 16,-1-1 0-16,0 0 0 0,-1-2-32 0,0-2 0 16,-4-1 0-16,-1 0 0 0,-2-1-128 0,-4-1 0 0,-4-3 0 15,-3 4 0-15,-2-3 0 0,-5 2 0 0,-3-4-192 16,-3-1 192-16,-5 2-320 0,-3-3 48 15,-2-1 16-15,-6-2 0 0,1 4 256 0,-5-5-128 16,0 5 128-16,-1-4 0 0,-2 3-160 0,2 3 160 16,1 0-128-16,0 1 128 0,2 5-400 0,0 3 0 0,1 1 0 15,1 1 0 1,3 3-576-16,3 2-112 0,-1 2-32 0,4 0-13200 0</inkml:trace>
  <inkml:trace contextRef="#ctx0" brushRef="#br0" timeOffset="36708.51">22174 2553 911 0,'-9'-9'0'0,"4"2"0"0,0-1 0 0,3 4 0 0,1 0 448 0,1 2 0 0,0-2 0 0,0-2 0 0,-2-4-272 0,2-2-48 0,-1-3-128 0,1 1 192 0,0 4 592 15,0 2 112-15,1 1 32 0,-1 1 0 0,-1 4 480 0,0 1 112 0,0 1 16 0,-2 0 0 0,2 0 320 0,-2 3 80 16,1 0 16-16,0 0 0 0,0 4-96 0,2-7 0 15,0 0-16-15,4 24 0 16,-2-14-352-16,3 3-64 0,3-1-16 0,2 4 0 0,1 1-192 0,1 1-64 16,4-1 0-16,4 4 0 0,2 1-576 15,4 3-112-15,4 1-16 0,1 2-16 0,4 1-272 0,0 2-160 16,5 3 192-16,0 2-192 0,-1-1 320 0,3 3-64 0,5 7 0 0,0 4 0 16,3 2 48-1,-6 0 0-15,-2 3 0 0,0 8 0 0,0 5-64 0,-5-3-16 16,-6-5 0-16,-4-2 0 0,-3 4-32 0,-2 2-16 15,-2 0 0-15,-3-3 0 0,-2 2-176 0,-4-5 0 16,-2-9 0-16,-4-1-176 0,-3-2 176 0,-3-7 176 16,-4 3-48-16,-1-4 0 0,-6 3 48 0,-5-1 0 0,-2 0 0 15,-7-1 0-15,-4-3-176 0,-5-4-144 0,-3-2 144 0,-6-2-12160 16,-6-3-2304 0</inkml:trace>
  <inkml:trace contextRef="#ctx0" brushRef="#br0" timeOffset="106689.64">5778 6512 10127 0,'-3'-1'896'0,"-1"-1"-704"0,2 2-192 0,2 0 0 0,0 0 2576 0,-2 0 496 0,1 0 80 0,-1 0 32 0,-2 0-2288 0,0 0-448 0,2 2-80 0,0 1-32 0,2 1-336 0,2 2-288 0,-1 3 48 0,1 1 16 15,1 0 224-15,1 3 0 0,-1 4 0 0,1 1 0 0,2 4 0 16,0 3 160-16,1 2-32 0,-1 5 0 0,1 0 400 16,-1-1 80-16,1 1 16 0,-3-6 0 0,1 3-368 0,-1 2-80 15,-1 0-16 1,-2 3 0-16,-1-2-160 0,-1 1 0 0,-3 1 0 0,0-3 0 0,-1 1 224 15,0-1 16-15,0-1 0 0,0-3 0 16,0 1 112-16,0-5 32 0,2 0 0 0,2-2 0 16,1-2-384-16,1-3-208 0,1-3 16 0,3 0 16 15,1-5-1872-15,1-1-384 0,2-4-80 16,0 1-6912-16</inkml:trace>
  <inkml:trace contextRef="#ctx0" brushRef="#br0" timeOffset="107328.69">5637 6410 23039 0,'-3'-3'2048'0,"-1"-2"-1648"0,2 3-400 0,0 2 0 16,1 0 1728-16,0-2 272 0,-2-2 48 0,-2-2 16 0,2 0-1936 0,-1-4-400 0,4 0-80 0,1 1-16 0,4 0-560 0,3-1-112 0,1 1-32 16,3-1 0-16,0 0 400 0,3 2 80 0,1-1 16 0,0 2 0 15,1 3 256-15,1-2 64 0,-1 1 16 0,3 0 0 0,2 2 240 16,1 0 0-16,3-2-160 0,-1 1 160 0,2 0 0 0,1-1 0 16,-1 2 0-16,1-1 128 15,2 1 240-15,-3 2 32 0,0 1 16 0,-1 1 0 0,-2 4-272 0,-1 3-144 16,1 0 160-16,-1 3-160 0,1 4 0 0,-3 0 0 15,0 1 0-15,-1 0 0 0,-2 3 0 0,-2-2-256 16,0 4 16-16,-1-2 16 0,-3 3-32 0,1-2 0 16,-2 2 0-16,-2-3 0 0,-1 3 16 0,0-4 0 15,-2 1 0-15,0 1 0 0,0 0 240 0,-2 1 0 16,-3-3 0-16,-1 2 0 0,-1-2 192 0,-3 1-64 16,-2-3 0-16,-1 1-128 0,-3-2 144 0,-1-5-144 15,-3 2 0-15,-2-3 144 0,-3-1 544 0,-2 1 96 0,-1 0 32 16,-3-3 0-16,-2 0-304 0,-1 1-64 15,-1-4-16-15,-2 4 0 0,-1-5-576 0,-1 2-112 0,-1-2-32 16,-3 2 0 0,-1-3-352-16,-2 2-80 0,1 0-16 0,3 2 0 0,3-1 32 15,2 2 16-15,2 0 0 0,6 1 0 16,4-4-400-16,4 1-64 0,4-2-32 0,5 1-6816 0</inkml:trace>
  <inkml:trace contextRef="#ctx0" brushRef="#br0" timeOffset="107970.19">7693 5550 15663 0,'-14'7'336'0,"4"-3"80"0,1 1 16 0,3-4 16 16,1 4-448-16,3-4 0 0,1 4 0 0,-6-1 0 0,-1 2 1280 0,-5 4 192 0,-1 2 16 0,-5 2 16 0,0 1-1328 0,0 1-176 0,-4 0-224 0,-1 2 48 0,-1 1 480 0,-3 3 80 0,-3 2 32 0,-3 3 0 0,1-2 192 0,-1 3 32 16,2 1 16-16,1 3 0 15,4 0-32-15,1 0-16 0,5 3 0 0,3-2 0 0,2 2 368 16,3-2 80-16,3 0 16 0,2 3 0 0,1 1-480 15,4 4-80-15,2-2-32 0,1 1 0 0,1 2-288 0,1 2-48 16,2 0-16-16,1 4 0 0,1 2-128 0,3 1 0 16,1 0 0-16,3 1 0 0,1-3 144 0,2-9-144 15,1-1 160-15,2-8-160 0,2-2 0 0,1-1 0 16,2-5 0-16,4 2 0 16,5 0-1136-16,4-2-160 0,2 1-48 0,-1-5-11872 0</inkml:trace>
  <inkml:trace contextRef="#ctx0" brushRef="#br0" timeOffset="110215.29">8916 6321 5519 0,'0'-2'496'0,"-2"-2"-496"0,1 2 0 16,1 0 0-16,0 0 3360 0,-1 2 576 0,1 0 112 0,-1-4 32 0,-2 2-3376 0,1-2-704 0,-2-2 0 0,0-3-160 0,1 2-736 0,-2 1-128 0,0-3-48 0,0 2 0 16,0-2 400-16,0-1 80 0,-1 1 16 0,-2 2 0 15,1-2-128-15,-1 2 0 0,0 1-16 0,-2-1 0 0,1 5 928 0,-1-2 192 16,-1 4 48-16,-1 2 0 0,-1 2 576 0,0 3 128 15,-2 0 32-15,-1 8 0 0,-1 1-256 0,-1 4-48 0,0 5-16 16,0-1 0 0,2 2-1024-16,1-1-208 0,3 1-32 0,2-1-16 15,2 1-112-15,3-2-32 0,3 5 0 0,4-3 0 0,1 1 384 0,5-1 176 16,0-4-160-16,4 0 160 16,0-3-592-16,1-3-32 0,1-2 0 0,2-2 0 15,0-2-96-15,-1-1-32 0,0-3 0 0,1-4 0 0,0-1 1136 0,0-1 240 16,-1-1 32-16,-1 1 16 0,2-6 400 0,-1 1 80 0,1-2 0 0,0-2 16 15,0-1-16-15,0-3-16 0,-1 0 0 0,-3-3 0 16,-1 1-224-16,-1-1-32 0,-1-4-16 0,-2 2 0 16,-2-4-560-16,0-1-112 0,-3-1-32 0,0 1 0 15,-2 1-160-15,-2 1 192 0,1 1-192 0,0 2 192 0,0 2 352 16,1 3 80-16,-1 3 16 0,-1 2 0 0,2 2 256 0,0 2 64 16,0 4 16-16,0 0 0 0,0 2-144 0,2 0-16 15,-1 2-16-15,1 4 0 16,1-2-576-16,-1 3-224 0,3 1 176 0,0 2-176 15,1 0 0-15,2-2 0 0,0 3 0 0,1 0 0 16,0 2 0-16,1 1 0 0,-1 0 0 0,1-1 0 0,0 5 0 16,1-2 0-16,-1 1 0 0,0 1 0 0,1 2-256 15,2-2-64-15,-2 1 0 0,0 1 0 16,0-2-1664-16,1 1-352 0</inkml:trace>
  <inkml:trace contextRef="#ctx0" brushRef="#br0" timeOffset="110612.81">9768 6910 1839 0,'0'2'160'0,"0"-2"-160"0,0 0 0 0,1 0 0 0,0 4 4928 0,0-4 960 0,2 3 192 0,0 0 48 16,4 3-6128-16,0 4-1008 0,3 0-304 0,1 5-64 0,1 4 144 0,1 0 16 0,0 6 16 0,0 1 0 16,-2 3 560-16,-4-1 96 0,-1 3 32 0,-3 4 0 0,-3-1 384 15,-4-2 128-15,-3 0 0 0,-3-3 0 0,-1-3 0 0,-2-3 256 16,-1 3-32-16,-1-3 0 0,0-5 480 0,0 2 112 16,-1 1 16-16,1-1 0 0,0-5-512 0,3-2-112 0,1 0-16 15,2-7-7680 1</inkml:trace>
  <inkml:trace contextRef="#ctx0" brushRef="#br0" timeOffset="111428.7">11361 6203 20271 0,'-1'-5'1792'0,"-1"-2"-1424"0,0 5-368 0,1 2 0 0,1-2 1184 0,-1 0 160 0,-1 0 48 0,-3-4 0 0,-3-1-1392 0,-2 1-192 0,-2 3-64 0,-3-1-32 0,-2 4-720 0,-2 4-144 0,-1-1-16 0,-2 6-16 16,0 1 336-16,-2 2 64 0,1 1 16 0,-1 3 0 0,1 0 768 0,-1-1 0 0,1 4 144 0,2 0-16 15,2-3 976-15,5 0 192 0,0-1 48 16,4 1 0-16,3-4 32 0,3 4 16 0,1-2 0 0,5 1 0 16,0-2-1136-16,3 3-256 15,3 1 0-15,0 0 0 0,2-4-512 16,0 2-128-16,1-1-32 0,0-4 0 16,2 0 96-16,0-2 0 0,2-4 16 0,0-1 0 15,2-3 928-15,0-7 176 0,2 1 32 0,0-4 16 0,0-2 368 0,-1-2 80 0,0-1 16 0,0-1 0 16,-1 0-160-16,-1 0-48 0,0 0 0 0,-2-2 0 31,-2-1-224-31,-1 1-48 0,-1 1-16 0,-3-1 0 16,1 2 208-1,-3 2 64-15,-2 2 0 0,0 2 0 0,-2 1-320 0,-2 3-64 16,0 2-16-16,-2 1 0 0,1 0-176 0,-2 3-48 0,0 0 0 0,-1 3 0 0,2 0-208 0,-3 1 144 0,1 2-144 0,-2 3 128 0,2-2-128 0,2 3 0 0,0 1 0 16,2-1 0-1,1 3 0-15,1 0 0 0,4 3 0 0,1 3 0 0,3-1 160 16,2 2 96-16,0-1 32 0,2-3 0 0,0 2-160 15,2-2-128-15,1 3 192 0,1 1-192 0,1-2 0 0,0 1 0 16,2-1 0-16,0-1-192 16,-2-1-1408-16,1-4-288 0,-2 0-48 0,-1-2-14112 15</inkml:trace>
  <inkml:trace contextRef="#ctx0" brushRef="#br0" timeOffset="111762.97">12295 6828 10127 0,'3'0'896'0,"-3"0"-704"0,0 0-192 0,1 0 0 0,0 3 6016 0,0-1 1184 0,2 2 224 0,-1 2 64 0,3 0-6416 0,4 7-1280 0,2 3-256 0,2 2-48 16,4 5-864-16,1 3-160 0,4-2-48 0,1 6 0 15,0 1-272-15,-1 0-64 0,1 3-16 0,-2-1 0 16,-3 2-688-16,-4 3-144 0</inkml:trace>
  <inkml:trace contextRef="#ctx0" brushRef="#br0" timeOffset="111820.04">12511 7434 5519 0,'-58'45'240'0,"47"-39"64"0,10-6-304 0,1 0 0 0,-4 2 0 16,-4-2 0-16,-8 0 0 0,-8-2 0 15,-8-1 0-15,-8-4 0 0</inkml:trace>
  <inkml:trace contextRef="#ctx0" brushRef="#br0" timeOffset="112462.89">14000 6154 4607 0,'-6'-3'192'0,"0"0"64"0,0 1-256 0,1 0 0 0,1 2 0 0,0 0 0 0,1 0 448 0,-5 0 32 16,-3-2 16-16,-4 1 0 0,-3 1 416 15,-5-3 96-15,1 1 16 0,0 1 0 16,-2-2 896-16,2-1 176 0,1 2 32 0,0 2 16 0,1-3-1056 0,2 3-192 15,0 3-64-15,0-1 0 0,1 2-416 0,-1 2-96 16,2 4 0-16,0 3-16 0,0 0-80 0,1 4-16 16,0 3 0-16,1-1 0 0,0 3-208 0,0 0 0 15,3 1-192-15,3-4 192 0,0 2-160 0,3-5 160 0,3 3-128 0,0-3 128 16,5-4-336-16,2 2 16 16,2-3 0-16,3-1 0 0,1-4 320 0,0 2 0 15,3-3 0-15,0-2 0 0,-1 1 512 0,2-4 0 16,0-2 16-16,1 0 0 0,0-4-240 0,0 0-48 0,1 0-16 0,0-4 0 15,0 0 432-15,-1-2 96 0,1-1 16 0,-1 1 0 16,-1-2 256-16,0 2 48 0,-1-3 16 0,-2-1 0 16,-2 0-640-16,-1 0-112 0,-3-3-16 0,-1 4-16 15,-2 2-304-15,-1 1 0 0,-2 2 0 0,-2 3 0 0,1 1 304 0,-1 3 0 16,-1-1 0 0,1 3 0-16,0 2 384 0,1 0 80 0,-1 5 0 0,2 0 16 0,0 3-432 15,0 1-96-15,1 2 0 0,0 1-16 16,2 3-240-16,0 0 144 0,1-3-144 0,1 4 128 15,0 0-128-15,1-1 0 0,0 1 0 0,2 2 0 16,0-1 0-16,1 2 0 0,1 1 0 0,1-1 0 16,-1 2-544-16,1-1-144 15,0 1-16-15,-1 1-16 0,1-1-880 0,0 0-160 0,1-3-32 0,-3-1-16 16,1-2-176-16,0-2-16 0,-1 1-16 0,-2-5-8176 16</inkml:trace>
  <inkml:trace contextRef="#ctx0" brushRef="#br0" timeOffset="112866.57">14538 6590 36863 0,'3'7'1632'16,"-2"-3"336"-16,-1 1-1584 0,-1-2-384 0,-1 4 0 0,2-1 0 0,2-2 304 0,0 4-32 0,2 8 0 0,3 4 0 0,4 7-2608 0,5 3-528 0,4 1-96 0,1-3-32 0,3 1 1520 0,0-3 320 16,4 2 48-16,-2-1 16 0,1-1 256 15,-1 0 64-15,0 3 16 0,-2 2 0 0,-2 0 176 0,-4 2 16 0,-4 0 16 0,-4 3 0 16,-6 4 96-16,-5-4 32 0,-7 1 0 0,-6-3 0 16,-5-2 416-16,-3-3 272 0,-1-4-32 0,-3-3-16 0,0-2 32 0,-3-4 16 15,2-4 0-15,0-3 0 0,1-3 736 0,0-6 144 16</inkml:trace>
  <inkml:trace contextRef="#ctx0" brushRef="#br0" timeOffset="113562.85">16599 6154 17503 0,'-16'-7'768'0,"4"1"176"0,-2 1-752 0,5 1-192 0,2 0 0 0,1 2 0 0,-1-1 784 0,-6-1 128 0,-5-3 32 0,-7-1 0 0,-5-2-160 0,-4 1-16 0,-2 2-16 0,3 2 0 0,0 4-256 0,2 1-48 16,2 1-16-16,0 5 0 0,1 3-432 0,-1 3 0 0,4 2-144 0,-1 4 144 0,-2 2-208 0,2 2 64 15,3 2 16-15,2-2 0 0,4 4 416 0,2-6 96 16,4 1 0-16,4-3 16 0,4-2-208 0,3-3-64 16,2 0 0-16,3-4 0 15,3 1-512-15,0-4-128 0,3 0 0 0,2 0-16 0,0-2 288 0,1-1 64 16,1-3 16-16,1 0 0 0,-1 0 464 0,1-3 80 0,2 1 32 0,1-2 0 16,1-5 16-16,-1 2 0 15,0-2 0-15,-2-1 0 0,1 0 480 0,-2 0 112 0,0-2 0 16,0-3 16-16,0 2-112 0,-3 0-32 0,1-3 0 15,-2 0 0-15,0 0-544 0,-1-1-112 0,-1-1-32 16,-2 4 0-16,1-2-208 0,-2 2 176 16,-1 3-176-16,1 1 160 0,-2 3-160 0,-2 2 192 0,0 1-192 15,-2 1 192-15,0 3 256 0,-2 0 48 0,0 5 16 16,-2 0 0-16,0 4-240 0,-1 3-32 0,1 4-16 0,0-1 0 16,0 5 96-16,1-1 0 0,2 3 16 0,2-2 0 15,4 1 160-15,2-2 16 0,2 2 16 0,2-5 0 16,2 1-400-16,2 1-128 0,2-1 0 0,3 1 0 15,4 2 0-15,1-4 0 0,0 2 0 0,1 1 0 16,-1-3-864-16,-1 0-176 0,-2-4-48 0,0 1 0 16,-1-4-1632-16,-2 1-336 0,-2-1-64 0,0-2-10192 0</inkml:trace>
  <inkml:trace contextRef="#ctx0" brushRef="#br0" timeOffset="113934.12">17187 6597 42383 0,'-1'0'1872'0,"-1"3"400"0,0-2-1824 0,1 1-448 0,1 2 0 0,1 1 0 0,0 1-608 0,0 2-224 15,3 6-32-15,2 9-16 0,4 3-1888 0,1 4-384 0,4 0-80 0,0 4-16 0,1-5 1168 0,0 5 224 16,0-5 64-16,0 2 0 15,-1 1-560-15,-3-1-96 0,-2-1-32 0,-3 1 0 16,-4 0 1408-16,-4-3 288 0,-4-2 48 0,-5 0 16 0,-2-1 720 0,-4-3 0 0,-4-3 128 0,-1-6-3024 16,-3-2-608-16</inkml:trace>
  <inkml:trace contextRef="#ctx0" brushRef="#br0" timeOffset="114492.34">18757 6043 36863 0,'-1'-10'3264'0,"0"4"-2608"0,0 0-528 0,-1 3-128 0,2 1-576 0,-1-2-128 0,0-6-48 0,-3-2 0 0,-2-8-2192 0,0 2-448 0,-3-5-96 0,-1 7-16 15,-1 1-336-15,-3 6-80 0,0 2-16 0,-2 1 0 0</inkml:trace>
  <inkml:trace contextRef="#ctx0" brushRef="#br0" timeOffset="114842.49">18572 5876 13823 0,'-114'20'608'0,"108"-18"128"0,5-2-592 0,-1 0-144 0,-3 3 0 0,-4 1 0 0,-9 4 1504 0,-9 8 272 16,-9 7 48-16,-5 5 16 0,-1 2 400 0,4 1 96 15,6 0 16-15,6-3 0 0,6-5-1408 0,6 1-288 16,6-2-48-16,4-4-16 16,4-1-1568-16,4-1-320 0,3 0-64 0,3-4-16 15,2 1-736-15,2 0-128 0,3-4-48 0,1-2 0 0,3 2 800 0,1-3 144 0,3-2 48 16,1-2 0-16,-2-2 1712 0,0 0 352 0,2 0 64 0,-1-2 0 0,1-1 224 0,-3 0 32 15,-1-1 16-15,-1-1 0 16,-1-1-432-16,-1-1-96 0,-1-2 0 0,-2 1-16 0,2-4 480 0,-4 2 112 16,1-5 0-16,-1 2 16 15,-1-3-768-15,-1-3-144 0,-1 3-48 0,-1-3 0 16,0 1-384-16,-3-2-80 0,-1 5 0 0,-2 2-16 16,-3 2-416-16,0 3-80 0,-2 4 0 0,-1 2-16 15,-2 2 528-15,-1 2 96 0,0 5 32 0,-1 0 0 0,0 3 128 0,-1 1 0 16,0 5 0-16,1-2 128 0,1 2 960 0,0-1 208 15,0 3 48-15,3-2 0 0,2 3-352 16,1 1-64-16,2-4-16 0,2 2 0 0,2 2-80 0,1-1-32 16,1 0 0-16,2-1 0 0,-1-1-608 0,1-2-192 15,1 1 128-15,1-1-128 16,-2 1-704-16,1-4-208 0,1 4-48 0,-2 2 0 16,-1-4-768-16,0 5-176 0,-1-2-16 0,-1 4-9856 15</inkml:trace>
  <inkml:trace contextRef="#ctx0" brushRef="#br0" timeOffset="115371.76">19638 6680 43311 0,'-7'5'3840'0,"1"-1"-3072"0,1-2-608 0,4-1-160 0,2 2-624 0,-1-1-144 0,-1 6-48 0,-1-2 0 0,2 2 544 16,2-4 96-16</inkml:trace>
  <inkml:trace contextRef="#ctx0" brushRef="#br0" timeOffset="115528.43">20095 6595 48831 0,'-2'-4'2176'0,"-4"3"432"0,-2 1-2096 0,1 0-512 0,2 0 0 0,1 0 0 16,0 0-512-16,-2 1-224 0,-5 1-32 0,-4 1-16 15,3 1-1968-15,1-1-384 0,6 0-64 16,6-3-32-16</inkml:trace>
  <inkml:trace contextRef="#ctx0" brushRef="#br0" timeOffset="115698.93">20791 6656 51599 0,'-3'-5'2288'0,"-4"2"464"0,1-1-2192 0,3 2-560 0,0 0 0 0,3 2 0 15,0 0-1520-15,-2 0-400 0,-1 0-96 0,1 0-16 0,2 0 1568 0,2 2 304 0,6 0 160 16</inkml:trace>
  <inkml:trace contextRef="#ctx0" brushRef="#br0" timeOffset="116380.86">22101 6185 911 0,'11'-15'0'0,"-5"6"0"0,-1-1 0 0,-1 0 0 0,-3 4 3680 0,-1 3 656 15,1-3 128-15,1-4 16 0,0-5-2384 16,2-2-496-16,-1-5-80 0,0-2-32 0,-1 4-608 0,0 2-128 16,-1 2-32-16,-1 0 0 0,0 3 752 0,-1 0 160 15,-2 4 32-15,2-1 0 0,-3 4-768 16,1 0-160-16,-4 0-32 0,0 2 0 0,-2 1-400 0,-3 3-96 15,-4 0-16-15,-3 3 0 0,-3-2-32 0,-4 4-16 16,-5 1 0-16,-2 2 0 0,-3 2-144 0,-2 1 0 16,-1 2 0-16,1 3 128 0,3 3-128 0,3 3-256 0,2 3 64 15,4 0 16-15,4 1 560 0,1 0 128 0,4 2 0 16,1 0 16-16,5 1-16 0,2-2 0 0,4-1 0 0,4-4 0 31,5-3-960-31,3-1-192 0,4-2-32 0,3 1-16 0,4-5-448 16,2-2-80-16,2 0-32 0,2-4 0 0,0-4 896 0,1 0 176 15,0-2 48-15,1-4 0 0,0 0 128 0,2-4 0 0,1 0 0 0,0-1 128 16,1 0 368-16,-1-4 80 0,-2 1 0 0,-2-2 16 16,-2-3 112-16,-2 0 0 0,-2-4 16 0,-3-2 0 15,-3 0-336-15,-2-2-80 0,-1-6-16 0,-1 2 0 16,-3 0-288-16,-1-2-256 0,-2 6 64 0,-2 3 0 16,-1 6-224-16,-1 4-32 15,-2 2-16-15,-1 4 0 0,1 2 464 0,-2 4 160 0,0 0 0 0,-1 0 0 16,-1 4-464-16,0-1-80 0,1 4-32 0,0-1 0 0,2 2 208 15,0 0 32-15,2 0 16 0,2 5 0 16,1-1 592-16,1 2 112 0,3 1 32 0,-1 4 0 0,2 4-256 0,0 1-32 16,1 5-16-16,-2 3 0 0,1 3-112 0,-1 5-32 0,0-1 0 15,-3-1 0-15,-1 3 144 16,-1-4 32-16,0 3 0 0,0-1 0 0,-1-3-304 16,1 1 160-16,-1-1-160 0,2-1 128 0,-1-4-128 15,1-3 0-15,2-3 0 0,-1-6 0 0,0-2-384 0,0-5 0 16,-1 0 0-16,2-8-10448 15,-2-2-2096-15</inkml:trace>
  <inkml:trace contextRef="#ctx0" brushRef="#br0" timeOffset="117049.45">21930 5060 32255 0,'-8'-10'2864'0,"1"4"-2288"0,2 0-576 0,3 3 0 0,2 3 1344 0,2 0 144 0,2 3 48 0,1 0 0 0,3 0-3088 0,4 3-624 0,6 2-112 0,8 4-16 15,7 0 1328-15,4 4 272 0,3 3 48 0,6 3 16 0,2 3 832 0,4 1 192 16,4 5 16-16,2 1 16 0,4 0-288 0,1 3-128 0,-1 2 128 15,-3 2-128-15,-2 5 0 0,-5 0 0 0,-3 3-224 16,-2 0 80-16,-1 5 336 0,-1-1 80 0,-1 2 16 0,-3-5 0 16,-6-2 848-16,-6-2 160 0,-3-2 48 15,-6 8 0-15,-4 2-144 0,-5 5-32 0,-3 5 0 0,-6-4 0 16,-1 1-640-16,-3-2-128 0,0-6-16 0,-1 2-16 0,-2 1-240 16,-1 3-128-16,0-4 128 0,-3 2-128 15,-2-2 128-15,-4-1-128 0,-1-5 128 0,-3-3-128 16,0-3 128-16,-5 0-128 0,-4 0 128 0,-3 0-128 0,-3-1 160 0,1 0-32 15,-3-1-128-15,3-4 192 16,1-3-192-16,3-9 0 0,3-5 0 0,5-6 0 16,1-5-576-16,2-6-96 0,2-5-32 15,0-14 0-15</inkml:trace>
  <inkml:trace contextRef="#ctx0" brushRef="#br0" timeOffset="-177905.38">1481 6879 37775 0,'-12'-7'3360'0,"2"3"-2688"0,6 1-544 0,4 3-128 0,3 3 0 0,-2-3 0 15,-2-3 0-15,0-3 0 0,3 3-720 0,2-4-32 0,6 1 0 0,3 2 0 0,3-1 64 0,3 4 16 0,2-1 0 16,1-1 0-16,2 6 288 0,2-6 48 0,2 2 16 0,3-1 0 31,4-1-576-31,2-1-128 0,5 1 0 0,2-1-16 16,6-1 112-16,0 1 32 0,4-2 0 0,0 0 0 0,-2 0 512 0,4 0 128 0,1-2 0 16,1 0 16-16,5-2 240 0,3 0 0 0,9-5 0 0,-2 1 0 15,-4-1 192-15,-4 2 128 0,0 1 16 0,0-1 16 16,3 0 336-16,-2-2 64 0,-6 1 16 0,-6 2 0 0,-9-1 464 15,-3 3 112-15,-3 2 0 0,-5 0 16 0,-2 2-80 0,-3 1 0 16,-1 2-16-16,-3 0 0 0,-3 2-528 0,-2 1-96 16,-3 0-32-16,0 1 0 15,-4 2-384-15,-2-1-80 0,-1 2-16 0,-2-2 0 16,-2-1-592-16,-3 2-128 0,1-2-32 0,-3-1 0 16,1-1-528-16,-4-3-128 0,1 2 0 0,-4-7-16 0,-1-1 992 0,-4 0 304 0,-1-2-128 15,-5-4 128-15,-1 0-176 16,-4-3 48-16,0 6 0 0,0-5 0 0,-3 2 592 0,1-2 128 15,-3 0 32-15,-2 0 0 0,4 2 272 0,0-3 48 16,2 3 16-16,3 1 0 0,5 3-544 0,-1 1-96 16,4 2-32-16,1 0 0 0,1 5-128 0,2-3-32 15,2 5 0-15,1-1 0 0,1 2-128 0,2 1 0 16,1 0-192-16,0-2 192 16,1 2-768-16,4 0-48 0,0 0 0 0,4-3 0 15,2 2-544-15,2 1-112 0,0-4-32 0,3 3 0 0,4 0 960 0,1-2 192 0,1 2 32 0,2-1 16 16,0 2 816-16,2 0 176 0,2 0 16 0,-1 3 16 15,-1 4 304-15,-1 2 64 0,-2 6 16 16,-2 4 0-16,-4 3-272 0,-3 2-48 0,-3 4-16 16,-5 3 0-16,-3 4-192 0,-6 2-32 0,-2 2-16 0,-5 7 0 15,-4 5-192-15,-7 1-32 0,-4 1-16 0,-5-3 0 16,-2-6-160-16,-4-6-128 0,-2 3 144 0,-3-3-144 16,-1 3 0-16,-3 0 0 0</inkml:trace>
  <inkml:trace contextRef="#ctx0" brushRef="#br0" timeOffset="-170969.05">27947 4947 29487 0,'-15'-7'2624'0,"3"1"-2112"0,1 2-512 15,4 2 0-15,4-1 816 0,2 2 48 0,1 1 16 0,-3-3 0 0,1 0 576 0,-1-1 112 0,2 2 32 0,4-2 0 0,3 1-720 0,2 3-144 0,4 3-32 0,0 1 0 0,2 5-560 0,-1 6-144 16,2 5 0-16,-1 6 0 0,-1 7 208 0,-2 8 16 16,-1 8 0-16,-1 4 0 0,-3 4 48 0,-2 3 16 0,-2 9 0 15,-2 1 0-15,-1 0-288 0,0 3 160 0,1 3-160 0,1-7 128 16,3-6-128-16,1-3 0 0,2-3 0 16,1-4-176-16,-1-2 176 0,0 4 0 0,1 1 0 0,-1 1 0 15,-1 0 0-15,-1-2-128 0,-1-5 128 0,0 0-128 16,-2-6-256-1,-2 0-64-15,0-2 0 0,-2-4 0 16,-1-1-560-16,-2-5-112 0,-1 0-32 0,-1-7-15888 0</inkml:trace>
  <inkml:trace contextRef="#ctx0" brushRef="#br0" timeOffset="-169985.06">28540 5385 28559 0,'-3'4'2544'0,"3"-3"-2032"0,0 0-512 0,1 3 0 16,2-3 320-16,-1 4-48 0,2 1 0 0,1 4 0 0,2 6 784 0,5 4 160 0,1 7 16 0,2 6 16 0,2-1-672 0,3 2-128 0,0 0-16 0,-2 2-16 0,2-5 112 0,-1 3 32 15,1-2 0-15,-2-1 0 16,-1-1 16-16,1-2 0 0,-2 0 0 0,-1-2 0 16,-1-2-240-16,0 2-32 0,-2 0-16 0,0-1 0 15,-1-3-160-15,0 0-128 0,1 1 192 0,-1-2-192 16,2 1 144-16,-2-3-144 0,0-2 0 0,-1-1 144 0,-2-4-144 16,0 1 192-16,-1-1-192 0,-2-3 192 15,0-3-64-15,-1-1-128 0,0 0 192 0,-2-4-64 0,1 1 32 0,-2-2 0 16,0-3 0-16,0-2 0 0,0-1 32 0,1-6 16 15,0 0 0-15,1 0 0 0,-2-1-16 16,1-6 0-16,2-4 0 0,1-10 0 0,0-5 0 0,1-4 0 16,3-5 0-16,-1-4 0 0,2 0-192 0,0-2 0 0,3-1 0 15,0 0 0-15,1 0 0 0,1-2 0 0,0 4 0 16,-3 3-160-16,3 2 160 16,0 5 0-16,-2 4 128 0,1 4-128 0,-1 5-128 0,1 1-112 15,0 6-16-15,-2 2 0 16,0 4-272-16,1 6-64 0,-1 2-16 0,0 4 0 15,0-1-720-15,-3 5-144 0,1 0-16 0,0 2-15472 0</inkml:trace>
  <inkml:trace contextRef="#ctx0" brushRef="#br0" timeOffset="-169601.15">29551 4698 27647 0,'-12'-7'1216'16,"3"4"256"-16,3 2-1168 0,1 1-304 0,4 1 0 0,1 1 0 0,1 2 1168 0,-1 2 176 0,2 6 48 0,1 5 0 0,3 5 96 0,3 10 32 0,2 8 0 0,1 8 0 0,4 5-880 0,-1 5-160 0,2 8-32 0,2 7-16 16,1 2-224-16,-2 0-32 0,1 2-16 0,-2-4 0 0,-2-1-160 0,0-2 0 15,-3 2 0-15,-2-2 0 0,0 0 0 0,-1-5 0 16,-3-3 0-16,0-5 0 15,-1-4-704-15,1-2-80 0,0 0-16 0,1-1 0 16,0 3-1632-16,-2-8-320 0</inkml:trace>
  <inkml:trace contextRef="#ctx0" brushRef="#br0" timeOffset="-169048.4">30485 5578 34095 0,'-3'-2'3024'0,"1"2"-2416"0,2 0-480 0,0 0-128 0,1 0 592 0,-1 0 112 0,1 2 0 0,2-2 16 0,-1 0-48 0,3 0-16 0,4 4 0 0,1-2 0 0,1 2-432 0,4 0-96 0,1 2 0 0,2-4-128 31,5 2-688-31,1 0-240 0,5 1-48 0,2-4-16 0,3 1-816 0,1 2-176 16,1-4-16-16,0 0-11936 0</inkml:trace>
  <inkml:trace contextRef="#ctx0" brushRef="#br0" timeOffset="-168792.98">30497 5799 28559 0,'-11'0'1264'0,"4"2"272"0,2 0-1232 0,2 1-304 0,4-3 0 0,1 0 0 0,1 1 0 0,1 1 0 16,3 0 0-16,5 0 0 0,2 1 208 0,5 0 48 0,2 0 0 0,2 0 0 16,5 0-256-16,0 1 176 0,4-1-176 0,3 1 160 31,3 1-832-31,3-5-160 0,1 1-48 0,3-1 0 0</inkml:trace>
  <inkml:trace contextRef="#ctx0" brushRef="#br0" timeOffset="-168135.97">32557 5250 28559 0,'-7'-7'1264'0,"-1"2"272"0,1 1-1232 0,1 2-304 16,2 1 0-16,-1 1 0 16,0-3 0-16,-5 1-224 0,-6-2 32 0,-7-2 16 0,-8 0 448 0,-8-1 96 15,-1 4 16-15,-4-1 0 0,1 4-384 0,0 0-208 16,-3 4 16-16,1-1 16 0,0 4 176 0,1 1 0 16,4 2 0-16,0 0 0 0,2 5 592 0,3-2 160 15,2 2 16-15,3 1 16 0,5 0 96 0,6-1 16 16,2-1 0-16,5 1 0 0,3 1-128 0,3-3 0 15,4 4-16-15,2 0 0 0,2 0-224 0,4 2-32 16,3-1-16-16,3 1 0 0,3-2-240 0,4 0-48 0,2 3-16 0,2-4 0 16,2 0-32-16,5 0 0 15,1 2 0-15,3-1 0 0,1 2-144 0,0-3 0 16,-1 2 144-16,0-2-144 0,-4 5 0 0,0-3-192 0,-1 3 32 16,-3-2 0-16,-2 6 160 0,-1-3-160 0,-2 1 160 15,-4-2-160-15,0 1 160 0,-4 0-192 16,-2 0 192-16,-3 1-192 0,-1-1 64 0,-4 0 0 0,-2 3 0 15,-1-2 0-15,-2 2 128 0,-3-3 0 0,-2 3 128 16,-2-1-128-16,-3-1 240 0,-2-3-32 0,-1 0 0 0,-2 1 0 16,-2-5-48-16,-2 0-16 0,-1 3 0 0,-4-3 0 0,-2-4-144 0,-3 0 0 15,-3-2 144-15,1-4-144 0,2 1 0 0,-1-4 0 16,-1-3 0-16,0 0 0 16,2 0-128-16,2-3 0 0,-1-1 0 0,4-5 0 15,4 1 128-15,2-4 0 0,5 4-144 0,3-6 144 16,4 3 0-16,4-3 0 0,4-2 0 0,2-2 0 0,5-4 192 15,6-1 48-15,4-5 16 0,4-3 0 0,3 2-128 16,4-5 0-16,7-4-128 0,4-6 192 0,3 0 64 0,0 2 0 16,2-3 0-16,1-2 0 0,2-6-80 15,2-1-16-15,-1-3 0 0,-2 0 0 0,-4-3 64 0,-5 6 16 16,-3 0 0-16,-2-2 0 0,-3 3-48 0,-2-3 0 16,-2-1 0-16,-2 0 0 0,0 1-352 0,-4-1-80 0,2 3-16 15</inkml:trace>
  <inkml:trace contextRef="#ctx0" brushRef="#br0" timeOffset="-131730.06">24929 8436 36863 0,'-8'-6'3264'0,"5"3"-2608"0,-1 0-528 0,3 3-128 0,1 0 736 15,1 0 112-15,0 0 32 0,2 0 0 0,0 3-400 0,4 1-80 0,1 5-16 0,5 4 0 0,0 6-224 0,3 5-160 0,3 5 192 0,-1 6-192 0,1 3 192 0,0 6-192 16,0 10 192-16,-1 6-192 0,-4 3 256 0,-2 3-64 16,-5 4-16-16,-3 2 0 0,-4 1-176 0,-5 4 0 15,-1 1-160-15,-3-6 160 16,0-5-1168-16,-1-6-144 0,3-6-32 0,0-4 0 15,2-9-384-15,1-1-64 0,3 0-32 0,-1-7-13072 16</inkml:trace>
  <inkml:trace contextRef="#ctx0" brushRef="#br0" timeOffset="-130998.99">25605 8703 29487 0,'3'-1'2624'0,"-1"1"-2112"0,1 1-512 0,-2 1 0 0,1 1 784 0,0-2 48 0,1 4 16 0,4 1 0 0,1 4 304 0,1 4 64 0,1 4 16 0,-2 1 0 0,0-1-432 0,-1 5-96 0,1-1 0 0,-2 4-16 0,1 2-224 0,1 3-32 15,-1 4-16-15,-1 3 0 0,2 1-160 0,-2 1-16 16,0 2-16-16,-1 4 0 0,1-1-80 0,-1-3-16 16,1-1 0-16,-1-7 0 0,1-2-128 0,-1-1 0 15,0-2 0-15,-1-5 0 0,1 0 0 0,0-3 128 16,-1-1-128-16,-1-2 0 0,2-2 192 0,-1-1-32 15,0-4-16-15,-1 0 0 0,2-1 48 0,-1-3 16 16,0-1 0-16,0 0 0 0,0-2-16 0,0-2-16 0,0-2 0 16,0-2 0-16,-1 2 16 0,2-4 0 0,0-2 0 0,0-3 0 15,0 2 16-15,1-4 16 0,0 1 0 0,-1-3 0 16,2 1-64-16,-1-2-16 0,0 2 0 0,-1-2 0 16,0 2-144-16,0 0 0 0,0-1 0 15,-2 0 0-15,1 1 0 0,0-1 0 0,1-3 0 0,-1-2 0 0,0 1 208 16,1-4-32-16,0-1-16 0,2-4 0 0,0 0 80 0,0-2 16 15,2-3 0-15,1-4 0 16,0-3-112-16,2-6-16 0,3-4 0 0,0-6 0 16,1 1-128-16,0-1 0 0,1 4-160 0,2-1 160 15,-1 6-208-15,0 7 48 0,-1 4 16 0,-1 9 0 16,-1 3-112-16,-1 7-32 0,-2 4 0 0,-1-1 0 0,-1 5-16 0,0 1 0 16,-2 2 0-16,1 2 0 15,-1 2-448-15,-2 0-80 0,0 2-32 0,-1-1-18448 16</inkml:trace>
  <inkml:trace contextRef="#ctx0" brushRef="#br0" timeOffset="-130498.42">26575 8145 35935 0,'0'0'3200'0,"1"4"-2560"0,0-2-512 16,2 2-128-16,0 2 256 0,1 2 16 0,2 4 16 0,5 9 0 0,5 9 80 0,3 11 16 0,3 8 0 0,-2 3 0 0,0 7-256 0,-5 1-128 0,-2 4 128 0,-3 3-128 0,-4 5 128 0,-2 3-128 16,-5 2 128-16,-4 2-128 0,-1 0 368 0,-4 3 0 15,-1 0 0-15,-2 3 0 0,1-5-224 0,0-5-144 16,0-4 192-16,3-8-192 0,0-4 0 0,1-6 0 16,4-6 0-16,0-5 0 0,3-4 0 0,-1-10-176 0,2 0 32 15,0-5 0 1,2-7-368-16,-1-4-80 0,3-4-16 0,-1-6-16528 0</inkml:trace>
  <inkml:trace contextRef="#ctx0" brushRef="#br0" timeOffset="-129107.02">27378 7384 20271 0,'0'0'1792'0,"0"0"-1424"0,0 0-368 0,2 0 0 0,-1 0 1072 0,-1 0 144 16,1 0 16-16,2 0 16 0,0 0 736 0,2 0 160 0,0 3 32 0,1 1 0 0,-1 1-576 0,2 1-96 0,-2-2-32 0,-1 3 0 0,1 2-704 0,-1 0-160 0,1 0-32 0,-1 4 0 15,-1 0-304-15,1 3-64 0,-1 5-16 0,-1 3 0 16,-1 1-64-16,2 3-128 0,-2 3 176 0,0-1-176 15,1 1 128-15,-2 0-128 16,1 1 0-16,0-4 0 0,-1 1 0 0,1-5 0 0,-1-1 0 0,0-5 0 16,0 2 128-16,0-4-128 0,2 3 192 0,-2-6-192 15,0 3 0-15,1-1 0 0,-1-3 0 0,1 1-192 16,-1-1 192-16,0-2 0 0,0 0 0 0,0-1 0 0,0 1-160 16,-1-1 16-16,1 4 0 0,0-3 0 0,0 2-112 15,0-2-32-15,0 2 0 0,0-2 0 16,0 3-192-16,0-5-32 0,0 2-16 0,0-2 0 15,1-2-464-15,0-1-96 0,0-2 0 0,2 0-14528 16</inkml:trace>
  <inkml:trace contextRef="#ctx0" brushRef="#br0" timeOffset="-128114.48">27042 7460 28559 0,'-5'-1'2544'0,"0"-1"-2032"0,2 2-512 0,1-3 0 0,1 3 704 0,-1-1 64 0,-5 1 0 0,-1-5 0 0,-5 1 704 0,-1 0 160 0,-1 1 32 0,0 0 0 0,1 1-800 0,1 1-160 0,2 1-16 15,1 0-16-15,1-3-272 0,2 3-48 0,2 3-16 0,0-3 0 0,2 3-80 0,2-3-32 16,1 3 0-16,2 0 0 0,5-1 16 0,3 0 0 0,4-2 0 16,6 3 0-16,5-3 144 0,9-3 48 0,10-1 0 15,11-1 0-15,13 1-128 0,8-3-32 16,8-1 0-16,4-2 0 0,1 0 80 0,6-1 16 16,6 3 0-16,-2-2 0 0,-7-1-368 0,-3 1-192 15,-1 1 32-15,-4-1 0 0,-5-3-336 16,-4 1-64-16,-7-2-16 0,-5-4-19248 0</inkml:trace>
  <inkml:trace contextRef="#ctx0" brushRef="#br1" timeOffset="-92247.01">9028 2560 40543 0,'-10'-4'3600'15,"3"1"-2880"-15,3 0-576 0,2 3-144 0,0-3 144 0,0 3 0 0,-6-3 0 0,-3-4 0 0,-6-3-144 0,-4 2-144 0,-5-2 144 0,-1 0-208 0,-2 1 208 0,-2 1 0 0,-3 3 0 0,-6 2 0 16,-2 0-176-16,-5 3 176 0,-3-3-192 0,-6 6 192 16,0-3-128-16,-3 0 128 15,-2 0 0-15,-3 0 0 0,-2 3 0 0,-3-3 0 16,0-2 0-16,1 1 0 0,4-6 0 0,-7 1 256 0,-7 1-64 15,-3 0 0-15,-2 0 0 0,0 2-16 0,6-4 0 16,-3 4 0-16,-7 0 0 0,-2 0 0 0,-2 4 0 16,1-1 0-16,2 2-48 0,1 1 0 0,1 0 0 0,0 6 0 15,1 1-128-15,2-4 0 0,0 4 0 0,0-3 0 16,2 5 0-16,-2-2 0 0,0-2 0 0,3 2 0 16,8-4 0-16,-1 2-144 0,-1 0 144 0,5-1-160 15,9-1 160-15,-2 0 0 0,-3-2 0 0,1-2 0 0,4 2 0 0,5-3 0 16,0 1 0-16,3-2 0 15,0 0 0-15,2 0 0 0,3 3 0 0,2-3 0 0,4 1 0 0,3 2 0 16,2-1 128-16,4-2-128 16,1 4 128-16,5-2-128 0,1 0 160 0,2 1-160 15,1 2 192-15,-2-1-48 0,3 2-16 0,-1 3 0 0,2-3-128 16,2 4 0-16,0 0 0 0,1 2 0 0,-2 0 0 16,2 2 0-16,1 5 0 0,0-1 0 0,0 2 128 15,2 1-128-15,2 2 0 0,2 2 128 0,1 1-128 0,3-1 128 16,1-3-128-16,3 0 128 0,0 7-128 0,2 2 160 15,2 3-160-15,-1 1 160 0,0-7-32 0,2 5-128 16,-1 5 192-16,1 5-64 0,0 5-128 0,0 6 128 16,-1 0-128-16,-2 3 128 0,0 2-128 0,-1 2 0 15,-1-7 0-15,-2 6 0 0,0 3 0 0,-2 0 0 16,0 1 0-16,-2 2 0 0,0-7 0 0,0-2 0 16,0-6 0-16,-1 3 0 0,-2 3 0 0,1 0 0 0,0-4 0 0,1-1 128 15,3-5 0-15,1-3 0 16,3 0 0-16,1-9 0 0,-1 0-128 0,2 0 0 15,0-1 0-15,0 1 128 0,2 0 32 0,-2-4 0 0,1-3 0 16,0-2 0-16,1-1 0 0,1-2 0 0,-1-1 0 0,1-1 0 16,-2-4-160-16,2-1 0 0,-2 0 0 15,-1-1 128-15,1 1 48 0,-2 0 0 0,1 0 0 0,-1-1 0 16,1 1-176-16,-2-4 0 0,2 0 144 0,-1 0-144 16,1-1 0-16,1-1 0 0,1-3 0 0,-1-1 0 15,1 0 0-15,1-1 0 0,0 0 0 0,2-2 0 0,3-1 0 0,2-1 0 16,1-1 0-16,2-1 0 0,2-1 0 0,3-4 0 15,5-1 0-15,3-3-128 16,1 2 128-16,1-3 0 0,-1 2 0 0,1-1 0 16,2 0 0-16,0 2 0 0,3 1 0 0,-1 1 176 0,1 2-48 15,0 4 0-15,0 0 0 0,2 0 0 0,-1 4-128 16,2 2 0-16,2 1 0 0,0-1 0 0,-1 0 0 0,2 0 0 16,4 0 0-16,4 0 0 0,-1 1 0 0,0-2 0 15,2 0 0-15,5-2 0 0,5 3 0 0,3-3 0 16,-5-2 0-16,4-1 0 0,10 0 0 0,6 3 0 15,7-6 0-15,1 3 0 0,-3-1 0 0,-5 1 0 16,1 0 0-16,4 0 0 0,6 1 0 0,2 4 0 0,1-1 0 16,-2-2 0-16,0 3 0 0,1 1 0 0,2-1 0 0,-2 2 0 15,-8-3 0-15,4 3 0 16,10-1 0-16,-2-1 0 0,-14-1 0 0,2-2 0 16,4-2 0-16,2 0 0 0,-2 1 0 0,4 2 0 15,4-3 0-15,-2-3 0 0,-3 2 0 0,-3 1 0 0,1 0 0 16,5-2 0-16,7 2 0 0,1 0 0 15,-2 0 0-15,4 0 0 0,0 0 192 0,-2 0 0 0,-8 2 0 0,5-2 0 16,4 1 0-16,4 2 0 0,2-3 0 0,0 3 0 16,-1 0-192-16,0 1 0 0,3-2 0 0,0-2 0 15,-6 0 0-15,2 0 0 0,4 0 0 0,2-2 0 0,1-2 0 16,2 1 0-16,-2 0 0 0,1-3 0 0,-2-1 0 16,-2 1 0-16,-5-1 0 0,-1 1 0 15,5-1 0-15,-2 1 0 0,-3-2 0 0,6 0 0 16,7 2 0-16,2 0 0 0,0-3 0 0,-2 3 0 15,-6 0 224-15,4-2 16 0,10 3 0 0,0-2 0 16,-1-3-112-16,1 1 0 0,5-1-128 0,0 1 192 16,0-4-192-16,1 1 0 0,7 2 0 0,-2-2 0 0,-5-1 0 15,2 0 128-15,3 1-128 0,2 0 0 0,2 1 128 16,-1-1 0-16,3 2-128 0,-2-3 192 0,-1 1-192 0,2 0-128 16,3 2 128-16,-1 0-208 0,3-3 208 0,-4 2 0 15,0 4 0-15,0-3 0 0,-2 1 0 0,-2 2 0 16,-2 2-128-16,4-2 128 0,5-2-160 0,-5 2 16 0,-3 0 0 15,6 1 0-15,4-5 144 0,2 1-208 16,-1 0 80-16,-4 0 128 0,-5 2-144 0,3-2 144 16,2 0 0-16,-2-2 0 0,-8 2-192 0,2 0 192 15,5 1-192-15,0 0 192 0,1 2 0 0,-2-3-128 16,2 4 128-16,-2 0 0 0,0 0 0 0,-4 2 0 16,-1 4 0-16,-5 0 0 0,-3 0 224 0,0 4-48 15,0-3-16-15,-1 4 0 0,-4-4-160 0,1 4 0 0,2-1 0 16,-3-1 0-16,-11 2 0 0,6-1 0 15,6 2 0-15,2-2 0 0,-3-2 0 0,-3 2 0 0,-2-1 0 0,-13-2-176 16,-13 1-80-16,7 1 0 0,9-2-16 0,2 1 0 16,-4-2 272-16,-1 0-160 15,-5 0 160-15,0 0-128 0,2 2 128 0,-3-1 0 0,-2 3 0 0,-1-3 0 0,-1 4 0 16,-5 1 224-16,0 0-48 0,-4 0-16 0,-4 2 112 0,-5 0 32 16,-3 2 0-1,-3 0 0-15,-3-1-80 0,-3 1-16 0,-4 0 0 0,-2 2 0 16,-4 0-208-16,-3-2 0 0,-3 3 0 0,-2-3 0 15,1-2 0-15,-4 0 0 0,-1 0 0 0,-2-4 0 16,-1 2 0-16,-4-2-160 0,-1-2 32 0,-1 1 0 16,-1-3 128-16,-3 0-192 0,0-3 192 0,-1 0-192 15,-2 0 192-15,-1-5 0 0,-2 1 0 0,-1 0 0 16,-3-3 0-16,-1-2 0 0,-2-1 0 0,-3-3 0 0,-1 0 128 0,0-2 0 16,-4-5 0-16,-2-5 0 0,-2-1 128 0,-2-3 48 15,-3-5 0-15,-4-4 0 0,-1-1-160 16,-3-5-16-16,-2-2-128 0,0 1 192 0,-1 1-192 15,2 2 0-15,0 1 128 0,-1-10-128 0,-2-6 0 0,3-3 0 16,-2-4 0-16,0 0 0 0,3-1 0 0,1 4 0 16,3 1 0-16,2-4 0 0,3-2 0 0,0-3 0 15,5 4 0-15,-1-1-160 0,2 6 160 0,1 2 0 0,1-2 0 16,0 6-128-16,-1 4 128 0,3-6-208 0,-1-2 80 0,-1-2 128 16,2 5-192-16,0 5 192 0,-3 8-160 0,2-4 160 15,-1 1 0-15,0 1 0 16,0 0 0-16,0 6 0 0,0 7 0 0,-1 1 0 15,0 5 0-15,-1 4 0 0,1 3 0 0,-3 3 0 16,2 4 0-16,-1 2 0 0,-1 2 0 0,1 1 0 16,-2 5-128-16,0-2 128 0,-1 2-192 0,-1 4 0 0,-2-2 0 15,0 4 0-15,-4-2-144 0,-1 2-32 0,-3 0 0 0,-4 2 0 16,-4 1 112-16,-4-2 0 0,-7 0 16 0,-5 1 0 16,-5-1 240-16,-5 0 0 0,-4 1 0 0,-3-2-144 15,2-1 144-15,-5 2 0 0,-8-1 0 0,-7-2 0 0,-3 0 0 16,-3 0 0-16,-2 1 0 0,-3 2 0 0,5-3 144 0,-6 2-144 15,-4 0 192-15,-5 0-192 16,2 2 128-16,-2-2-128 0,1 4 0 0,-4-2 0 16,-3 0 0-16,-4 2 128 0,-2-2-128 0,-2 1 0 15,-4-4 128-15,-3 4-128 0,-2-1 0 0,-5-4 0 0,-1 2 0 16,-5-1 0-16,-2 2 0 0,-5-3 0 0,-2 1 0 16,-3-1 0-16,-7 0 0 0,1 0 0 0,-3-1 0 0,-1 1 0 15,6 0 0-15,-6 0 0 0,-4 0-208 0,0-3 48 16,4 3 16-16,-1 0 0 0,-2 0 144 0,2-1-192 15,3 1 192-15,1 0-192 0,1 0 64 0,-5 0 0 0,-2 4 0 16,-1-4 0-16,8 4-80 0,-8-2-16 0,-3 2 0 16,1-2 0-16,6 2 32 0,-3-4 0 15,-3 2 0-15,-3 2 0 0,0 2 48 0,-1-2 16 16,8-2 0-16,-1 2 0 0,-2 2 128 0,-3-2 0 16,-2 1 0-16,0 0 0 0,5 0 0 0,1-1 0 15,2 2 0-15,2-3 0 0,7 0 0 0,1-1 0 16,1 2 0-16,-3 0 128 0,-1-2-128 0,1 0 0 0,0 2 0 0,2-2 0 15,5 0 0-15,1 1 0 0,2-2 0 16,1 1 0-16,0-2 0 0,3 0 0 0,1 0-176 0,-1 0 176 16,0 0-224-16,-1 0 48 0,2-2 16 15,-2 1 0-15,1 1 160 0,-2 0 0 0,2-5 0 0,-2 3-128 0,2 0 128 0,0-2 0 16,1 2 0 0,4-1 0-16,2 2 0 0,3-3 0 0,4 2 0 0,6-2 0 15,6-1 128-15,-3 2 0 0,-1-1 0 0,3-2 0 16,9-1 0-16,2 1 16 0,-3 0 0 0,2 0 0 15,3-1-144-15,4-2 0 0,0-1 0 0,2 1 0 16,3 2 0-16,-1 1 0 0,3-3 0 0,0 3 0 0,4 0 0 16,-3-2 0-16,2 2 0 0,-2 0 0 0,2 0 0 15,1 2 0-15,2-1 0 0,3 1 0 0,3 2 0 0,-1-2 0 16,-2 0 0-16,0 4 0 0,0-2-384 0,1 2 64 16,5 2 0-16,-2-2 0 15,0 3-256-15,1 1-32 0,2-1-16 0,0 1-18416 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9-04-04T03:44:13.678"/>
    </inkml:context>
    <inkml:brush xml:id="br0">
      <inkml:brushProperty name="width" value="0.025" units="cm"/>
      <inkml:brushProperty name="height" value="0.025" units="cm"/>
      <inkml:brushProperty name="color" value="#004F8B"/>
    </inkml:brush>
  </inkml:definitions>
  <inkml:trace contextRef="#ctx0" brushRef="#br0">41 33 1840 0 0,'0'0'160'0'0,"-5"-9"-160"0"0,1 1 0 0 0,-6-1 0 0 0,2 6 2816 0 0,-2 0 536 0 0,10 3 104 0 0,0 0 16 0 0,-4 0-3896 0 0,4 0-784 0 0,0 0-152 0 0,0 0-32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19T16:14:11.885"/>
    </inkml:context>
    <inkml:brush xml:id="br0">
      <inkml:brushProperty name="width" value="0.05292" units="cm"/>
      <inkml:brushProperty name="height" value="0.05292" units="cm"/>
      <inkml:brushProperty name="color" value="#7030A0"/>
    </inkml:brush>
    <inkml:brush xml:id="br1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8012 6477 22111 0,'-4'-4'1968'0,"1"-2"-1584"0,2 3-384 0,1 0 0 0,1 3 1296 0,-1-4 176 0,2-2 48 0,-4-3 0 0,2 0-800 0,0-1-144 0,2-3-48 0,-2 3 0 0,2 4 64 0,1 0 16 0,-2 2 0 0,3-1 0 0,1 4-448 0,2 1-160 15,2 0 0-15,3 1 144 0,5 2-144 0,6-1 0 16,6 2 0-16,7 0-176 0,9-2 176 0,5 1-208 16,8-2 80-16,12-1 128 0,8 2 0 0,9-4 0 15,4 1 0-15,5-2 192 0,9 0 352 0,9 0 80 16,8 1 16-16,1-2 0 0,-7-5 304 0,8 4 64 0,8 3 16 16,-2-4 0-16,-21 2-272 0,14-1-48 0,19 7-16 0,4-2 0 15,-3 0-448-15,-1 3-96 16,6 3-16-16,-2 2-18048 15</inkml:trace>
  <inkml:trace contextRef="#ctx0" brushRef="#br0" timeOffset="1377.09">14841 6590 32255 0,'-9'-3'2864'0,"2"-1"-2288"0,3 4-576 0,3 0 0 0,1 0 688 0,-2 2 16 15,-2-2 16-15,-4-2 0 0,-1 2-1104 0,-1 0-208 0,0 2-48 0,0-2-16 0,2 2 784 0,4-2 144 0,0 3 48 16,1-2 0-16,3 1-112 0,2 0-16 0,3 0 0 0,1 1 0 16,4 0-192-16,3 0 0 15,5-2-144-15,3 1 144 0,7 1-144 0,7-3 144 0,8-3-128 0,9 0 128 16,8 0 0-16,8-5 0 0,8 0 0 0,4-2 0 0,6-1 384 15,12 0 144-15,16-4 48 16,9 2 0-16,2-5 432 0,7 2 80 0,13 3 32 0,4-3 0 16,2-1-624-16,9-1-128 0,9 2-32 0,9 0 0 15,7 1-160-15,10-4-48 0,10 1 0 0,10 0 0 16,10 0-128-16,11 2 0 0,9 1 0 0,7 1 128 16,2 2-128-16,10 2 0 0,13 2 0 0,5 1 0 0,3 4-240 15,10 3-80-15,11 2 0 0,2 3-11840 16,2 6-2352-16</inkml:trace>
  <inkml:trace contextRef="#ctx0" brushRef="#br0" timeOffset="3580.87">2688 7956 1839 0,'-5'-4'160'0,"2"2"-160"0,-1 2 0 0,1-3 0 0,2 3 5216 0,1 0 1008 0,0 0 208 0,1 0 32 0,-1-1-4096 0,2 1-816 0,-1 0-160 0,-1 0-48 0,0 0-1040 0,0 0-304 15,21 4 0-15,-14-2 128 0,2 6 32 0,0 0 0 0,-1 6 0 0,2 7 0 16,0 1 96-16,0 8 0 0,0 10 16 0,0 4 0 15,-3 4 352-15,-3 3 64 0,-2 2 16 16,-3 0 0-16,-3 4-128 0,-2 6 0 0,-2 5-16 0,-4 4 0 16,3-5-368-16,-1-4-192 0,0-10 192 0,1-8-192 15,3-7 352-15,0-7-32 0,2-3-16 0,2-5 0 0,0-4-80 16,2-4-16-16,2-5 0 0,-1-6-11488 16,3-2-2304-16</inkml:trace>
  <inkml:trace contextRef="#ctx0" brushRef="#br0" timeOffset="4009.52">2594 7759 911 0,'-15'-18'0'0,"6"3"0"0,0 4 0 0,3 2 0 0,2 6 8816 0,3 0 1680 16,0-1 320-16,-2-2 80 0,-1-4-8752 0,-1-5-1760 16,2 2-384-16,0 1 0 0,3 2 0 0,3 1 0 15,2 3 0-15,1 0 0 0,1 2 0 0,3 0 0 16,2 2 0-16,2 2 0 0,2 0 0 0,1 0 0 16,1 0-128-16,2 2 128 0,1-1 0 0,1 2 0 0,-1 1 0 0,0-2 0 15,0 2 0-15,1 2 0 0,-1 0-208 0,1 0 80 16,-2 1 128-16,1 2 0 0,0 1 0 0,-1 3 0 15,-1 2 144-15,-1 1 64 0,-1 6 16 16,0 0 0-16,-4 7 0 0,-2-1 0 0,-2 4 0 0,-4-3 0 0,-1-1-224 16,-2 4 144-16,-2 2-144 15,-1-2 128-15,0-4-128 0,-2 1 0 0,-1-3 0 16,-1-2 0-16,1-1 0 0,-4-5 0 0,1-4 0 16,-3-2 0-16,-1-2 0 0,-2-1 0 0,1-3 0 0,-3 0 0 15,-1-5 0-15,-4 2 0 0,0-6 0 0,-3 0 0 16,1-1-144-16,-1-2 144 0,1-1-192 15,-3-1 192-15,1-3-1312 0,-3-2-160 0,1-2-16 16,1 2-15216-16</inkml:trace>
  <inkml:trace contextRef="#ctx0" brushRef="#br0" timeOffset="4757.18">4110 6825 20271 0,'0'-4'1792'0,"0"0"-1424"16,0 2-368-16,0 2 0 0,2-3 160 0,-2 2-32 0,1-4-128 0,0-2 192 0,0-2 256 0,2-1 32 0,-2 1 16 0,-1 3 0 0,0 1 464 0,-1 3 80 0,-1-1 32 0,0 3 0 0,-2 3-96 0,-2-1-16 15,0 3 0-15,-1 4 0 0,-2 1-432 0,-2 2-80 16,0 1-32-16,-3 3 0 0,0-4 64 0,0 2 16 15,-1 0 0-15,-3 2 0 0,1 3 496 0,-4 0 96 16,-1 4 32-16,-4 8 0 0,-4 4-144 0,-2 9-16 0,-3 4-16 0,-2 8 0 16,-2 5-512-16,0-1-112 0,2 3 0 0,3 3-16 15,2-2-16-15,2 8 0 0,1 3 0 0,6-2 0 16,2 3-144-16,6-10-16 0,6-7-128 0,7 0 192 16,6-2-192-16,4 2 0 0,6 2 128 0,3-2-128 0,4-1 0 15,1-1 0-15,2-4 128 0,1-6-128 0,-3-5 0 0,4 2-128 16,2 4 128-16,5-5-208 31,-1-3-592-31,6-1-112 0</inkml:trace>
  <inkml:trace contextRef="#ctx0" brushRef="#br0" timeOffset="6325.46">4114 7649 13823 0,'2'-3'1216'0,"0"0"-960"0,-1 1-256 0,-1 1 0 0,0 1 1296 0,0 0 224 0,0-3 32 0,0-1 16 0,0-2 896 0,1 0 176 0,-2 0 48 0,0 2 0 0,-2-2-384 0,1 2-80 15,1 2-16-15,-2-2 0 0,1 2-1152 0,0 2-224 0,1-4-64 0,1 4 0 0,0-3-352 0,1 3-80 0,1-2-16 0,-1 2 0 16,0-1-96-16,2 1-32 0,0 1 0 16,1 1 0-16,-2 1-192 0,2-2 0 0,1 4 0 0,-1 1 0 15,1 2 128-15,-2 0-128 0,1 2 0 0,0 3 144 16,0 0 64-16,-2 2 16 0,2 1 0 0,-1 3 0 15,1 0-16-15,0 1 0 0,2 1 0 0,0 1 0 16,0-2-64-16,2 1-16 0,1-1 0 0,-1 1 0 0,2-1-128 16,1 5 128-16,2-1-128 0,-1 2 128 0,-1-1-128 0,3 1 192 15,0 2-192-15,3 1 192 16,0-1-192-16,-1-2 0 0,0-1 144 0,0-3-144 16,-1-3 144-16,1-6-144 0,-4 0 192 0,1-5-192 15,-2 0 160-15,-1-3-160 0,0-5 128 0,-2 0-128 16,0-3 208-16,-1-3-32 0,-1-3-16 0,1-2 0 0,-1-1-16 0,-1-4 0 15,-2-1 0-15,1 1 0 0,0-1-144 0,-2-2 0 16,1-4 0-16,-2-4 128 0,0 1-128 0,2-2 0 16,-2 2 0-16,3 1 0 0,-1 5 0 0,2 5 0 15,1 2 0-15,-1 4 0 0,2 3 0 0,-2 2 0 16,-1 4 0-16,3-2 0 0,-1 6 0 0,0 2 0 16,1 2 0-16,2 2 0 0,0 3-176 0,1-1-64 0,-2 2-16 15,2 0 0-15,1 3 64 0,0-1 16 16,1-2 0-16,0 3 0 0,2 2-16 0,-1 2-16 15,1-3 0-15,-1-1 0 0,0 0 208 0,-1-2 0 16,-1 1 0-16,-1-3 0 0,0-4 0 0,0 0 0 16,-1 1 0-16,-1-4 0 0,0-2 0 0,-2-2 0 15,-1 2 0-15,0-4 0 0,0 0 192 0,0-4 96 0,0 2 16 16,1-2 0-16,0-2 16 0,1-3 16 0,1-1 0 0,2 1 0 16,0-6 48-16,1-1 0 15,1-3 0-15,0-3 0 0,2-2-256 0,-2-4-128 0,1-1 160 0,-1-1-160 16,-1-1 176-16,-1 2-176 0,-2 6 192 0,-1-5-192 15,0 0 160-15,1-2-160 0,-2 2 128 16,0-1-128-16,-2 1 192 0,0 0-64 0,-3 3 0 0,0-4 0 16,-1 5-128-16,0 0 0 0,-1 3 144 0,-2-1-144 0,1 0-192 0,-3-1-96 15,0 2-32-15,-1 2 0 32,-2 0-576-32,1 5-112 0,-2 0-16 0,1 4-19376 0</inkml:trace>
  <inkml:trace contextRef="#ctx0" brushRef="#br0" timeOffset="7039.05">5556 8015 29487 0,'-3'-4'2624'0,"1"2"-2112"0,1 0-512 0,-1 4 0 0,2-2 896 0,-1 0 80 15,0 0 16-15,-3-2 0 0,1 2-1424 0,-1 0-272 0,-1 0-64 0,0 0-16 0,1 2 544 0,-1 0 240 0,0 2-192 0,0 0 192 0,2 0 0 0,-4 2 0 16,0 0 0-16,-3 3 0 15,2-2 432-15,-4 3 144 0,1 3 48 0,-2 3 0 0,-2 1-16 0,0 5 0 16,-1 0 0-16,0 1 0 0,0 3-160 0,-2 0-48 16,1 2 0-16,0 1 0 0,2-1 160 0,1-1 16 15,2-1 16-15,0 0 0 0,2 1-144 0,1 2-16 16,3-4-16-16,2 0 0 0,3 0-112 0,2-3-32 16,2 1 0-16,3-3 0 0,3 1-272 0,2 1 0 15,2-5 0-15,1 0 0 0,2-3 0 0,-1-2 0 16,2-3-192-16,0-2 48 0,-1-3 0 0,2 1 0 15,-2-5 0-15,-1 0 0 0,0 0 144 0,-2-2 0 0,1-2 0 0,-3-1 0 16,0-1 352-16,-1 1 0 0,0-6 0 0,0 1 0 16,-2 0-96-16,1-2-32 15,-2-2 0-15,1-1 0 0,-1 2-64 0,-1-2-16 0,-1 1 0 0,-1 2 0 16,0-1-144-16,-2 1 0 0,-1 0 0 0,-1 2 128 16,2 0-128-16,-4 0 128 15,0 1-128-15,-2 1 128 0,-1 1-128 0,0 0 128 0,-2 1-128 16,-3 0 128-16,-1-1-128 0,-1 4 0 0,-3-1 0 15,-4 2 0-15,-2 2-192 0,-4 0 48 0,-1 0 0 16,-2 2 0-16,-2 2 144 0,-1-1-160 0,1 4 160 0,1-1-160 16,4-2-96-16,4 1 0 0,5-4-16 0,6-1-18080 15</inkml:trace>
  <inkml:trace contextRef="#ctx0" brushRef="#br0" timeOffset="8176.83">6131 6689 32255 0,'-1'-4'2864'16,"-1"-1"-2288"-16,2 5-576 0,2 1 0 0,-1 3 448 0,1 0-32 0,2 2 0 0,0 4 0 0,3 6-1024 0,3 6-208 0,1 5-32 0,3 5-16 0,-2-1 864 0,2 4 0 16,1 3 256-16,-1 4-64 0,0 2-192 0,0 7 192 15,2 13-192-15,-1 4 192 0,-1-2-192 0,1 4 0 16,0-4 0-16,-1 4 0 0,2 3 0 0,1 2 0 16,3 5 0-16,0-2 0 0,1-5 512 0,-2-4 0 0,-1-2 16 0,-2 6 0 15,-3 6 320-15,0-3 64 0,-5-1 16 0,1-8 0 16,-3-9-112-16,0-2-32 0,1-3 0 0,-2-5 0 15,1 3-320-15,1-8-64 0,1-3-16 16,-1-6 0-16,0-6-256 0,0-9-128 0,0-4 0 16,0-5 128-16,0-4-416 0,0-2-96 0,-1-6 0 15,2-5-17584-15</inkml:trace>
  <inkml:trace contextRef="#ctx0" brushRef="#br0" timeOffset="9423.19">7270 7418 6447 0,'-2'-2'576'0,"1"-2"-576"0,0 0 0 15,0 3 0-15,1 1 2416 0,0 0 368 0,0-1 80 0,0 1 16 0,1-3-928 0,0 2-176 0,0-4-48 0,2 1 0 0,1 2-320 0,-2 1-80 0,2 1-16 0,0 0 0 0,-2 1 0 0,2 5 0 16,-2 3 0-16,2 3 0 15,0 4-592-15,-1 7-112 0,1 2-32 0,0 9 0 16,1 4-368-16,-3 1-80 0,2 3 0 0,-2-3-128 16,1-1 0-16,-2-3 0 0,2-5 0 0,-1-3 0 15,0-8 128-15,1 0-128 0,1-4 144 0,1 1-144 0,-2-6 528 16,2 0 16-16,0-1 0 0,0-6 0 0,1 1 96 0,1-1 0 16,-1-3 16-16,1-4 0 0,2 1-208 15,-1-3-32-15,5-2-16 0,-2-2 0 0,0 0-256 0,-1-4-144 16,1 2 160-16,-1-1-160 0,0-1 160 0,0 0-160 15,-2-1 160-15,1 3-160 0,1 1 160 0,-3 2-160 16,1 0 160-16,-2 4-160 0,1 3 0 0,-2 2 0 16,2 6 0-16,-3 0 0 0,1 7 0 0,0 0 0 15,2 3-144-15,-3 3 144 0,1-1 0 0,0-1-144 16,2 1 144-16,-3-2 0 0,3 0 0 0,-2-3 0 16,2-1 0-16,-1-2-128 0,2-3 128 0,0-1 0 15,0-1 0-15,0-1 0 0,2-1 0 0,1-6 0 0,2 3 0 16,-2-4 0-16,2 2 176 0,2-4 16 15,0 2 0-15,2-2 0 0,0 0 32 0,-1-1 16 0,1 4 0 0,-2-2 0 16,1 4 32-16,-3-3 16 0,1 1 0 0,-2 3 0 16,1-2-80-16,-1 1-16 0,-1 1 0 0,0 0 0 15,-1 0-48-15,0-3-16 0,0 3 0 0,0 0 0 0,0-4-128 16,-1 2 0-16,2-2 0 0,-1-1 128 0,-1-2 192 16,3-2 16-16,-1-2 16 0,0-1 0 15,1-3-96-15,-1-1-32 0,2-6 0 0,-3-1 0 16,-1-3 16-16,-1 2 0 0,-2-4 0 0,0 0 0 15,-1-4-112-15,0-4 0 0,0 1-128 0,0-2 192 16,-1 5-192-16,-1 4-208 0,0 5 32 0,-1 1 16 16,0 6-544-16,-1 4-96 0,0 1-32 0,-1 6 0 15,1 0-256-15,-1 3-64 0</inkml:trace>
  <inkml:trace contextRef="#ctx0" brushRef="#br0" timeOffset="10053.49">8381 7899 28559 0,'-5'6'2544'0,"0"2"-2032"0,1 0-512 0,1 1 0 0,1-3 2240 0,-2 4 336 0,-2 6 80 0,-4 10 16 0,-4 11-1632 0,-4 5-320 0,-2 8-64 0,0-6-16 0,3-2-144 0,-1-4-48 0,5-4 0 0,0-5 0 16,4-5-448-16,0-1 0 16,5-4-128-16,2 0 128 15,2-5-1360-15,2-2-176 0,3 0-16 0,4-2-15440 0</inkml:trace>
  <inkml:trace contextRef="#ctx0" brushRef="#br0" timeOffset="12477.77">8677 8101 12895 0,'0'0'1152'0,"-1"-3"-928"16,1 1-224-16,0 1 0 0,0 1 1360 0,1 0 240 0,-1-3 32 0,0-1 16 0,1-2-992 0,0 0-192 0,-1 0-32 0,2 0-16 15,-2-1-192-15,0 4-32 0,-2-1-16 0,2-2 0 0,-1 3 80 16,0 0 32-16,-2-2 0 0,2 1 0 16,0 2 416-16,-2 0 64 0,1 2 32 0,-2-2 0 0,2 1 192 15,-1 1 32-15,1-3 16 0,1 1 0 0,-2 0-144 0,2 2-48 16,0-2 0-16,-1 2 0 0,2 0-160 0,-1 0-48 16,1 0 0-16,0 0 0 0,0 0-448 0,0 0-192 15,0 0 176-15,0 0-176 0,0 0-208 0,0 0-144 16,0 0-32-16,8 22 0 15,-6-18-320-15,-1 2-80 0,1-1-16 0,-1 0 0 0,0 0 368 16,-1 1 80-16,1-2 16 0,1 0 0 0,-1 1 336 0,-1-2 192 0,1-2-32 0,-1 2 0 16,1-1 512-16,0 0 96 0,1-2 32 0,0 2 0 15,1-2 160-15,-1-2 48 16,2 0 0-16,1 0 0 0,0-1-368 0,0 2-80 16,1-2-16-16,-1 0 0 0,1 1-400 0,0 0-144 0,-1 0 0 15,0-1 144-15,-1 2-144 0,-1-1 0 0,0 2 0 0,-2 0 0 16,0 0 0-16,1 0 0 0,-2 0 0 15,0 0 0-15,0 0 144 0,-2-3 0 0,1 3 0 0,0-1 0 16,-2 1-16-16,2-3 0 0,-2 1 0 0,0-2 0 16,-1 3 16-16,1-1 0 0,-1-2 0 15,0 1 0-15,1 0 80 0,-1 0 16 0,0 1 0 0,-1 1 0 0,3 1-112 16,-1-3-128-16,1 3 176 0,-1 0-176 0,0 0 0 0,0 3-304 16,2-3 48-16,0 0 0 31,-1 0-1808-31,2 1-368 0</inkml:trace>
  <inkml:trace contextRef="#ctx0" brushRef="#br0" timeOffset="13198.53">8595 8364 16575 0,'-1'-4'1472'0,"-1"4"-1168"0,-2-2-304 0,0 1 0 0,3 1 4064 0,0 0 752 0,-1 0 160 15,0 0 16-15,-2-3-5616 0,-1 3-1120 0,2 0-240 0,-2-2-32 0,1 1-160 16,3 1-16-16,-2 0-16 0,3-3 0 0,0 3 1184 0,3 0 224 0,-2 0 48 0,3-2 16 16,-2 4 224-16,1-2 64 0,0 3 0 0,0-3 0 15,0 3 1216-15,1 0 240 0,0 0 48 0,-2-1 16 16,1 3 112-16,-1-2 32 0,1 0 0 0,-1 1 0 0,1-2-176 0,-2 2-16 16,1-2-16-16,0 2 0 0,-2-3 64 15,1 2 16-15,-1-1 0 0,0-1 0 0,1 2-384 0,-1-3-80 16,1 2-16-16,-1-2 0 0,2 0-416 15,-2-2-192-15,0 2 160 0,0 0-160 0,0 0 144 0,0 0-144 16,0 0 128-16,0 0-128 0,0 0 208 0,8-20-32 16,-8 18-16-16,0 2 0 0,0-4 240 0,0 4 48 15,-1-3 16-15,1 3 0 0,-1 0-144 0,-2 0-48 0,1 0 0 0,-1 0 0 16,1 0-272-16,2 0 0 0,0 0-208 0,0 0 80 16,0 0-64-16,-21 0 0 0,17 0 0 0,0-2 0 15,2 2 192-15,0-1 0 0,0 1 0 0,0-3 0 16,1 3 0-16,-1-4 0 0,2 4 0 0,-1-3 0 15,1 0 128-15,0 1 0 0,0 1 0 0,0-2 0 16,0 3-128-16,1 0 0 0,-1 0 0 0,0 0 0 0,0 0 0 0,0 0-128 16,0 0 0-16,0 0 0 15,0 0-944-15,0 0-176 0,0 0-32 16,0 0-13360-16</inkml:trace>
  <inkml:trace contextRef="#ctx0" brushRef="#br0" timeOffset="14692.47">9112 7915 27647 0,'-2'0'2448'0,"0"0"-1952"0,2 0-496 0,0 0 0 16,0 3 320-16,0-3-16 0,0 1-16 0,-1 4 0 0,0-1-1616 0,0 2-320 0,-1 0-64 0,1-2-16 0,-1 2 592 0,-1 0 112 0,1 3 32 0,-2-4 0 15,0 3 560-15,-2-1 112 0,-1-1 32 0,-1 1 0 16,-1 2 1104-16,0-3 208 0,0 0 64 0,1 0 0 15,-4 1 832-15,3-1 160 0,-1 0 32 0,1 0 16 16,2-2-800-16,-1-1-176 0,3 0-16 0,0 1-16 16,3-2-480-16,1-2-80 0,1 1-32 0,0 2 0 0,1-3-528 15,1 2 0-15,1 0 0 0,-1 0 0 0,3 1-352 0,-1-2 32 16,1 1 0-16,-2 2 0 0,2-2 128 0,0 0 48 16,0 0 0-16,2 1 0 0,-3-2-16 0,3 1 0 15,0-2 0-15,-1 3 0 0,2-3 160 0,-1 0 176 16,2 0-48-16,-2 0 0 0,1 0 208 0,-1 1 48 15,3 1 0-15,2 2 0 0,-1 2-240 0,1 1-144 16,0-1 192-16,-1 2-192 0,1 2 0 0,1 0-144 0,-2 4-16 16,0-3 0-1,-1 0-336-15,0 0-64 0,0 2-16 0,-3-2 0 16,-2 4 448-16,0-3 128 0,-3 4 0 0,-2-4 0 0,0 4 320 0,-2-3 192 16,-2 0 16-16,-1 2 16 0,2-2-160 0,-4 0-16 15,1 0-16-15,0 3 0 0,-1-4-32 0,-1 0-16 16,1 2 0-16,-1-2 0 0,1 1-128 0,0-1-32 0,0 0 0 0,0-4 0 15,0 0-144-15,-1 0 0 0,2-2 0 16,-1-1 0 0,-2 1-448-16,0-2 0 0,2-3-16 0,-2 2 0 15,-2-1-448-15,0-1-96 0,0-2-16 0,-3 1 0 16,1-4-256-16,-2 2-64 0,0-4-16 0,0 0-7216 0,1-4-1424 0</inkml:trace>
  <inkml:trace contextRef="#ctx0" brushRef="#br0" timeOffset="15054.78">9078 7934 24879 0,'3'-3'1088'0,"-2"2"256"16,1-1-1088-16,-2 2-256 0,0 0 0 0,0 0 0 0,0 0 768 0,0 0 80 0,1 0 32 0,0-3 0 0,3 6-1152 0,-4-3-240 0,0 0-32 0,0 0-16 0,21 0 1520 0,-14 0 288 0,3 0 64 0,1-3 16 15,0 2-176-15,2 1-48 0,2-3 0 0,0 0 0 16,1 0-448-16,0 1-80 0,2 1-32 0,2-3 0 15,-1-1 96-15,0 1 0 16,1 0 16-16,1 0 0 0,0-1-320 0,0 2-64 16,1-3-16-16,-1 2 0 0,0-1-256 0,-1 2-144 0,0-1 16 15,-1 0 0 1,-2 2-1792-16,0-2-336 0</inkml:trace>
  <inkml:trace contextRef="#ctx0" brushRef="#br0" timeOffset="15826.79">9565 6559 31327 0,'0'-6'2784'0,"0"-1"-2224"0,1 4-560 0,-1 3 0 0,1-3 704 15,0 2 16-15,1-4 16 0,0-1 0 0,2-2-208 0,1-3-32 0,1 4-16 0,1 1 0 0,0 3-16 0,1 3 0 0,2 5 0 0,1 1 0 0,-1 2-288 0,4 2-176 16,1 4 192-16,2 3-192 0,1 2 192 0,6 2-64 16,2 4 0-16,4-1-128 0,3 0 256 0,3 2-64 15,5 1-16-15,2-1 0 0,5 3 224 0,2-3 48 16,-2 1 16-16,-1 2 0 0,0-1-224 0,1 0-48 16,4 5-16-16,1 1 0 0,-2 7-176 0,-3 4 0 15,-5 3 144-15,-6 2-144 0,-7 4 240 0,-10-4-32 0,-6 0 0 16,-8-4 0-16,-4-6-16 0,-4 4 0 15,-4 0 0-15,-7 3 0 0,0 1-16 0,-8-1-16 0,-4 0 0 16,-4-1 0-16,-3-5 96 0,-4-3 32 0,2-3 0 0,-3-2 0 16,0 2-96-16,3-3-32 0,7-7 0 0,1 1 0 15,0-2-160-15,1-4 0 0,3-1 0 16,2-7 0-16,3-4-208 0,0-3-80 0,2-5-16 0,0-3-19344 16</inkml:trace>
  <inkml:trace contextRef="#ctx0" brushRef="#br0" timeOffset="141575.79">11484 7369 26719 0,'0'0'2368'0,"0"0"-1888"0,1 0-480 0,0 0 0 0,3 2 992 0,0-2 96 0,2 3 32 0,4-2 0 16,5 1 64-16,4 2 16 0,7 2 0 0,2 0 0 0,0-2-624 0,3 1-112 0,1-4-16 0,3 2-16 16,3-2-1296-16,3-1-256 0,5 0-48 0,1 0-16 15,0 0 96-15,0 0 0 0,-3 1 16 0,-2 1 0 16,-4 0 352-16,-2-2 64 0,-2 0 16 0,-3 0 0 16,0 0-1152-16,-2 1-208 0</inkml:trace>
  <inkml:trace contextRef="#ctx0" brushRef="#br0" timeOffset="141900.26">11450 7805 42383 0,'-6'-3'3776'0,"1"0"-3024"0,2 2-608 0,3 1-144 0,1 0-288 16,1 0-96-16,2-4 0 0,2 2-16 15,7-2-1072-15,6-1-192 0,11 1-64 0,7 1 0 16,5-2 768-16,8 0 128 0,3 2 48 0,6-1 0 0,7 4 384 0,3-2 80 15,1 0 0-15,-3 0 16 16,-4 2-2016-16,-5 0-416 0,-4 0-80 0,-2 0-8048 0</inkml:trace>
  <inkml:trace contextRef="#ctx0" brushRef="#br0" timeOffset="148204.53">14147 7273 20271 0,'-1'-2'1792'0,"1"1"-1424"0,0 1-368 0,1-3 0 0,1 3 784 0,-1-1 96 0,0 1 16 0,3-5 0 0,1 1-640 0,1 1-112 0,1-3-16 0,1 3-128 0,-2-1 1008 0,0 4 80 0,2 0 32 0,-2 2 0 16,0 3-160-16,0 1-16 0,2 6-16 0,-2 2 0 15,-1 4-480-15,-2 2-80 16,2 7-32-16,-2-1 0 0,-2 3-176 0,0 3-32 15,-1 6-128-15,0 2 192 0,1-2-32 0,-2 3-16 0,0 0 0 16,0-3 0-16,-3 3-144 0,-1-3 0 0,0 0 0 0,-1-3 0 16,-1-4 128-16,-1-3 32 0,0-2 16 0,0-1 0 15,-1-5 352-15,2-2 80 0,1-1 16 0,1-4 0 16,1-2-432-16,2-1-192 0,0-4 160 0,1-2-10928 16,1-1-2192-16</inkml:trace>
  <inkml:trace contextRef="#ctx0" brushRef="#br0" timeOffset="149698.37">14215 7192 16575 0,'-5'-1'1472'0,"-1"1"-1168"0,3 0-304 0,0 1 0 0,2 1 384 0,-3-2 32 0,-3 0 0 16,-4 3 0-16,-3-2-608 0,-1 2-112 0,0-1-16 0,4-2-16 0,3 0-736 0,1 0-144 0,2-2-16 0,3-2-16 0,3 1 800 0,3-3 176 0,2 2 16 0,3-2 16 15,-1 0 240-15,3 0 240 0,1-3-48 0,0 4-16 0,2-1 1104 0,-1 0 208 16,2 0 48-16,-3 0 16 0,0-1 176 0,0 4 16 16,3-6 16-16,2 0 0 0,0 2-320 0,3-3-64 15,1 1-16-15,0 2 0 16,-4 1-176-16,0 0-32 0,1 1-16 0,3 1 0 0,1 0-544 0,2 2-96 16,2 1-32-16,4 1 0 15,2 1-320-15,4 1-144 0,1 2 128 0,1 2-128 0,-1 0 0 16,1 1 0-16,1-1 0 0,-2 1 0 0,1 2 0 15,-6 1 0-15,-6-4 0 0,-1 2 0 0,2 0-368 0,-1 2 48 16,-1 1 16-16,-3-1 0 0,-2 2 304 0,-4 2-128 16,-2 1 128-16,-6 1 0 0,0 2 0 15,-6 0 0-15,-1 3 160 0,-2 1-32 0,-3-2 336 0,0 1 80 16,-4-3 16-16,-2-2 0 0,0 0-240 0,-2 0-64 16,-2-2 0-16,-3 3 0 0,0-4-256 0,-2 0 0 15,1 0 0-15,-2-3 0 0,-4 2-176 0,-2-5-80 0,0 2-32 0,-2-3 0 31,0 0-352-31,-2-3-64 0,-4 1 0 0,-1-1-16 0,1 0 176 16,0-3 32-16,1 1 16 0,-4-1 0 0,-1 0 496 0,-3-1-144 0,-1-2 144 0,0 3 0 16,1-3-224-16,3-1 32 0,1 1 16 15,2 0 0-15,4 0 32 0,2-1 0 0,4 0 0 16,3 0 0 0,3 1-624-16,2 2-112 0,3-3-16 0,3 4-11584 0</inkml:trace>
  <inkml:trace contextRef="#ctx0" brushRef="#br0" timeOffset="152506.66">16068 6792 9215 0,'7'-6'816'0,"-1"0"-656"0,-3 2-160 0,-2 4 0 0,-1 0 1312 0,3 0 224 0,0-2 64 0,5-2 0 0,0-1 64 0,0 4 32 0,-1-1 0 0,-2 2 0 0,-1 2-400 0,-2-1-80 15,1 2 0-15,-2-1-16 0,0 2 400 0,-1-2 96 16,0 2 16-16,-1-1 0 0,0 0-304 0,-2 0-64 15,1 0-16-15,-2 1 0 0,0 0-528 0,-1 1-96 16,-1-1-32-16,0 2 0 0,-3 0-304 0,1 0-64 0,-2 0-16 0,-1 0 0 16,-3 4-96-16,-2 3-32 15,-1-1 0-15,-3 4 0 0,0 4 0 0,-2 1 0 16,0 1 0-16,-2 2 0 0,2 3-160 0,-2 1 0 0,0 5 0 0,-1 1 0 16,3 1 0-16,1-1 0 15,3 1 0-15,4 1 0 0,0 1 0 0,3-2 0 0,2-1 0 16,2-4 0-16,-1 1-128 0,3-5 128 0,0 1 0 15,2-7 0-15,0-2 0 0,0 1 0 0,0 7 0 0,2-1 0 16,-2 3 0-16,2 0 0 0,0 5 0 16,-2-1 0-16,2 0 0 0,1-1 0 0,1-3 0 15,2 3 0-15,-1-5 0 0,3-1 0 0,3-3 0 0,0 0 0 0,5 1 0 16,2-5 0-16,1 2 0 0,1-1 0 0,3-1 0 0,-2-2 0 16,3-2 0-16,0 1 0 15,2-3-512-15,-4 0-64 0,-1-4-32 0,1 0 0 16,5 5-1184-16,1-7-224 15,2 1-48-15,-1-4-16 0,1 1-656 0,-2-2-128 16</inkml:trace>
  <inkml:trace contextRef="#ctx0" brushRef="#br0" timeOffset="154035.97">16334 7434 37775 0,'-5'-10'3360'0,"1"2"-2688"0,1 0-544 16,2 3-128-16,1 4 400 0,1 1 48 0,-1-2 16 0,2-2 0 0,0-2-464 0,2 0 0 0,0-4-128 0,1 3 128 0,-1 1-176 0,1 0 176 0,0 4-160 0,-1 2 160 0,0 0-192 15,0 2 192-15,-1 2-208 0,0-2 80 0,-1 4 0 0,1 4 0 16,0 0 0-16,0 3 0 0,-1 5 128 0,2 4 0 15,0 3 0-15,-1 1 0 0,1-1 432 16,1 1 16-16,3 2 0 0,-2 3 0 0,1-2-96 0,1-1-16 16,1-4 0-16,0 0 0 0,-2-5-192 0,2-3-144 15,0 0 192-15,-2-6-192 16,-1-1 128-16,2-3-128 0,-3 0 0 0,1-2 0 16,-1-4 128-16,0 0-128 0,0-3 0 0,0-1 0 0,0-4 0 15,0 0 0-15,1-4 0 0,-1-3 0 0,0 2 0 16,-2-4 0-16,2-1 0 0,0 2 0 0,-1 1 0 0,0 1 0 15,-2-2 0-15,2 4 0 0,0 2 0 16,-2 4 160-16,1 3-160 0,-1 3 128 0,1 7-128 0,-1-1 0 16,0 6 0-16,1 2 128 0,-1 3-128 0,2-1 0 15,1 0 0-15,1 0 0 0,2-2 0 0,-1 1-224 0,3-3 80 16,0 0 16-16,1-2-224 0,0 0-32 0,1-1-16 0,1-3 0 16,-1-2 32-16,1-3 16 0,-2 2 0 15,1-3 0-15,0-4 352 0,2 0 0 0,-2-1-144 0,1 1 144 16,-2-2 176-16,1 3 80 0,-1-2 32 0,1 0 0 15,-3-2 96-15,3 1 32 0,-3 1 0 16,1-1 0-16,1-1-144 0,-2 1-16 0,1-1-16 16,-1 0 0-16,1-2 16 0,-3 3 16 0,0 0 0 0,2-1 0 15,-2-2-112-15,2-1-32 0,-1 0 0 0,-1 1 0 16,0-3 0-16,1 0 0 0,0-2 0 0,-1-1 0 16,-1 2 48-16,1-6 0 0,-2-1 0 15,0-1 0-15,0-1-176 0,-1-4 0 0,-2 1 144 0,0-1-144 16,-2-1 0-16,0 1 0 0,-2 0 0 0,2 1 0 15,-1 0-224-15,0 0-64 0,0 3-16 0,-1 1 0 16,1 3-192 0,1 1-32-16,-1 3-16 0,1-1 0 0,0 4-848 0,0 3-160 0,0-1-48 0,1 5-15200 0</inkml:trace>
  <inkml:trace contextRef="#ctx0" brushRef="#br0" timeOffset="155409.91">17343 7653 32255 0,'-4'-4'2864'0,"1"2"-2288"0,2 1-576 0,0 1 0 0,1 1 480 0,-1-1-16 0,-2-1 0 0,0 1 0 0,-2 0 16 16,0 0 0-16,0 0 0 0,1 3 0 0,2 4-32 0,-1-1-16 0,3 4 0 0,0 2 0 0,3 0-432 0,-2 2 0 0,1 5 0 0,-1-1 0 0,1 2 0 0,0 1 0 16,-1-4 0-16,1 2 0 15,-4-1-496-15,1 1 32 0,0-1 0 0,-2-4 0 16,2 1-240-16,-1-4-32 0,1 1-16 0,-2 1 0 15,2-5-400-15,-2 2-64 0,2-4-32 0,0 2 0 16,1-2 128-16,0 3 32 0,1-3 0 0,0 0 0 0,2 2-480 16,-1 0-96-16,2 0 0 0,1 3-7424 0</inkml:trace>
  <inkml:trace contextRef="#ctx0" brushRef="#br0" timeOffset="156723.87">17583 7710 43311 0,'-4'-4'3840'0,"0"2"-3072"0,3 2-608 0,1 0-160 0,1 2-432 0,-1-2-112 0,0 0-32 16,0 0 0-16,1-2-48 0,1 1-16 0,0 1 0 0,-2 0 0 0,0 0-1456 0,0 0-288 0,0 0-64 0,0 0-12400 15</inkml:trace>
  <inkml:trace contextRef="#ctx0" brushRef="#br0" timeOffset="156927.57">17634 7997 14735 0,'0'0'1312'0,"0"0"-1056"15,0 0-256-15,0 0 0 0,0 1 896 0,-1 2 128 0,1-3 32 0,-1 2 0 32,1 2-2848-32,0-2-560 0,0 0-112 0,0-2-32 0,0 0 2096 0,0 0 400 0,0 0 0 0,0 0 224 15</inkml:trace>
  <inkml:trace contextRef="#ctx0" brushRef="#br0" timeOffset="157426.84">18005 7615 35935 0,'-5'0'3200'0,"2"0"-2560"0,-1 0-512 0,3 0-128 16,0 2-448-16,-1-2-128 0,-1 2 0 0,-4 0-16 16,0 2-64-16,-3 1-16 0,3 0 0 0,-2 1 0 0,2 0 352 0,0 3 80 15,0-2 16-15,0 2 0 16,-1-1-432-16,1 2-96 0,-2 0-16 0,0 0 0 16,1 0-816-16,-1-1-160 0,1 0-48 0,0 0 0 15,3-1 672-15,0-4 128 0,3 3 32 0,2-6 0 0,1 1 672 16,3-2 144-16,2 0 144 0,1-2-208 0,2 1 208 0,1-2 160 0,1 3-32 0,0 0 0 15,1 0 0-15,0 3 0 16,-1 0 0-16,0 0 0 0,1 4 192 0,-1 2 48 16,0-2 0-16,1 2 0 0,0 3-368 0,0-2 0 15,1 0 0-15,0-1 0 0,0 1 0 0,-2 0-128 0,0-2 0 16,-1-2 0-16,0 4-192 0,-3-4-16 0,-1 1-16 16,-2 0 0-16,-2 2 640 0,-2-2 128 0,-2 2 32 0,0-2 0 15,-1 2 432-15,-1-3 80 0,1 0 32 0,-4 2 0 16,-1 3-32-16,-3-1-16 0,-3 2 0 0,2-2 0 15,3-1-368-15,-1-2-80 0,-2 2-16 0,-3 1 0 16,-2-1-720 0,-1 1-144-16,2-1-16 0,0-2-16 0,0 0-1568 0,0-2-304 0</inkml:trace>
  <inkml:trace contextRef="#ctx0" brushRef="#br0" timeOffset="157640.22">17869 7637 40543 0,'-3'-4'3600'0,"-1"1"-2880"0,3 3-576 0,2 0-144 0,1 0 320 0,1 0 16 0,1 0 16 0,1 0 0 0,3-3-800 0,6 3-176 0,4 0-16 0,3 0-16 15,3 3-672-15,2-3-128 0,1 1-16 0,3-1-9328 16,1 0-1856-16</inkml:trace>
  <inkml:trace contextRef="#ctx0" brushRef="#br0" timeOffset="158041.81">18886 7748 39615 0,'0'-1'3520'0,"0"1"-2816"0,1 1-560 0,0 2-144 15,3 1 352-15,0 0 32 0,2 3 16 0,4 3 0 16,5 3-672-16,7 8-144 0,5 1-32 0,4 7 0 16,0-1 32-16,1-2 0 0,-1 3 0 0,-3-5 0 15,-2 2-896-15,-3 2-176 0,-4-2-48 0,-2-2 0 16,-8-4-256-16,0 2-48 0,-4 3-16 0,-5 1 0 15,-2 3 1104-15,-7 1 224 0,-3 5 32 16,-6-3 16-16,0-3-64 0,-5-5-16 0,0-4 0 0,-2-5 0 16,2-1 1968-16,-1-6 384 0,2 2 64 0,0-4 32 0,-1-2-1568 0,1 0-320 15</inkml:trace>
  <inkml:trace contextRef="#ctx0" brushRef="#br0" timeOffset="158909.81">19868 7129 39615 0,'-8'2'3520'0,"2"-2"-2816"0,5 0-560 0,1 0-144 0,1 0 144 0,-1 3 0 0,-1-3 0 0,0 3 0 0,-2 1-144 0,2 1 0 16,2 1 0-16,0 2-176 0,3 0 304 0,2 2 48 0,2 4 16 0,0 1 0 0,2 3-192 0,0 2 0 0,0 1 0 0,1 1 128 15,0 1-128-15,-1-1 0 0,0 1 0 0,-1 1 0 16,-1-2 0-16,1-2 128 0,-2 2-128 0,1-3 128 16,-3-3-128-16,0-3-176 0,0 2 48 0,0-2 0 0,-2-4 128 0,1 0 0 15,0-3 0-15,-1-2 0 16,4 0 0-16,-1-4 0 0,2 0-144 0,2-4 144 15,4 0 0-15,0-2 192 0,2-3-32 0,1 0 0 0,2-1-160 16,-2-3 0-16,1 1 0 0,-2 0 0 0,2-1-224 0,-5 3 80 16,-1 4 16-16,-4-3 0 0,2 5 128 0,-3 1 0 15,0 3-144-15,-4 3 144 16,0 1-128-16,-2 8 128 0,0 0-160 0,-1 4 160 0,-1 0 0 0,1 3 240 16,0-2-32-16,1-2 0 0,1-3-208 0,0 1 176 15,3-4-176-15,2-1 160 0,0-2-160 0,2-1 0 0,3-4 0 16,1-2 0-16,2-1 0 0,1-5 128 15,1-1-128-15,2 0 0 0,-3-2 0 0,0-1 128 16,-1 1-128-16,1-2 0 0,0-2 224 0,0 2-32 16,-1-2-16-16,-3 3 0 0,0 0 80 0,-3 0 32 15,0 1 0-15,-2 0 0 0,1 2-48 0,-1-2-16 16,3 2 0-16,0-3 0 0,0-1-96 0,1-2 0 16,1-1-128-16,2-2 192 0,1 0-16 0,-1-3-16 0,0-2 0 0,0-4 0 15,0 3-160-15,-1-1 0 0,0-2 0 0,-2 1 0 16,-1 0 0-16,-2-1 128 0,0 2-128 0,-2-2 0 15,-1 3 0-15,-3 1 0 0,1 5 0 16,-3 1 0-16,0 6-320 16,-4 0-80-16,2 4-32 0,-2 0-12560 0,-1-1-2496 0</inkml:trace>
  <inkml:trace contextRef="#ctx0" brushRef="#br0" timeOffset="159547.74">21173 7495 24879 0,'-9'2'2208'15,"1"0"-1760"-15,1 0-448 0,2 0 0 0,2 0 2144 0,2 0 352 0,-1 1 64 0,-2-2 0 0,-2 5-3648 0,-4 3-752 0,-1 1-144 0,-2 3-16 0,0 2 976 0,-1 1 192 0,-1 0 32 0,0 5 16 16,2-1 784-16,-3 5 352 0,1 0-32 0,-1 0 0 16,2 4-320-16,1-4 0 0,3 1 0 0,1-2 128 15,3-1 800-15,2-5 160 0,3-2 48 0,2-3 0 16,0 0-176-16,3-4-48 0,2-2 0 0,2-1 0 15,2-2-208-15,3-1-64 0,2-3 0 0,2-4 0 16,2-1-272-16,2-2-64 0,1 0-16 0,2-3 0 0,0-2-128 16,2 0-32-16,-1-1 0 0,2 0 0 0,-1-2-128 15,-1-1 0-15,-4 0 0 0,-1 0 0 16,-3 3 0-16,-3 1 288 0,-3 0-48 0,-2 2-16 0,-3-3 192 0,-3 3 32 16,-3-2 16-16,-3 2 0 0,-2 0-96 15,-5-1-32-15,-2 4 0 0,-3-2 0 0,-4 5-192 0,-2 1-144 16,-5 0 192-16,-1 3-192 0,-3 4 128 0,-2 1-128 0,1 1 0 15,0 4 0-15,3-3 128 0,-1 5-128 16,3-3 0-16,2 1 0 0,0-1-192 0,3-2-80 16,3 0-32-16,2-1 0 15,1 0-1728-15,2 0-336 0</inkml:trace>
  <inkml:trace contextRef="#ctx0" brushRef="#br0" timeOffset="160201.64">21326 6471 27647 0,'-7'-4'2448'0,"4"1"-1952"0,-1 3-496 0,1-3 0 0,2 6 528 0,1-3 16 0,0 3 0 15,0 0 0-15,1 0-1504 0,-1 4-288 0,4 2-64 0,1 1-16 0,1 2 1760 0,4 1 336 16,3 1 80-16,3 1 16 0,2 3-208 0,4 1-32 0,4 0-16 0,5 4 0 16,3 1-352-16,3 2-64 0,2 3 0 0,3-1-16 15,2 1 384-15,-1-3 80 0,0 1 0 0,-2-1 16 16,-1 1-192-16,-1-1-32 0,0 2-16 0,-4 5 0 16,-1 1-48-16,-5 1-16 0,-1 2 0 0,-4 5 0 15,1 5 368-15,-4 4 80 0,-2 2 16 0,-3-2 0 16,-4 1-176-16,-4-2-16 0,-3 1-16 0,-4-2 0 15,-1-2-352-15,-4-5-80 0,-1 2-16 0,-1-3 0 0,0-3-32 16,-2-2-128-16,2 1 192 0,-3-3-64 0,1-5-128 0,-1-3 128 16,2-1-128-16,-3-3 128 15,0 0-128-15,-1-3 128 0,1-3-128 0,-4 2 128 16,0-4-128-16,-5 1-224 0,0-3 48 0,0-1 16 16,-1-2-1056-16,-4-3-224 0</inkml:trace>
  <inkml:trace contextRef="#ctx0" brushRef="#br0" timeOffset="161403.21">13757 8886 33167 0,'-14'5'2944'0,"4"-1"-2352"0,4-1-464 16,5 0-128-16,-1-3-656 0,-1 4-160 0,-5 2-16 0,-4 2-16 0,-3 4-224 0,2 0-32 0,1 0-16 0,6-3 0 0,5 1 1120 0,3-4 416 0,6 0-16 15,2-2 0-15,5-2-400 0,3 0 0 16,6-2-192-16,4-2 192 0,1 0 288 0,3-1 176 15,7 0 48-15,5-1 0 0,5-1 208 0,4 0 48 16,8 0 16-16,3-1 0 0,3-1-384 0,5 0-80 0,3 1 0 16,5 0-16-16,6 0-304 0,5 2 160 0,6-2-160 0,2 2 128 15,-1-2 96-15,8 0 16 0,4 3 0 16,3 0 0-16,2-4 0 0,4 1 0 0,5 3 0 0,1-4 0 16,-4 1-48-16,9 0-16 0,6 2 0 0,0-4 0 15,-4 1 256-15,8 0 48 0,4 5 16 0,4-2 0 16,-2-5 144-16,3 3 16 0,6-1 16 0,1-2 0 0,2 0-256 0,1-1-48 15,-2 1-16-15,9-4 0 16,5 0-352-16,2 0 0 0,1 1 0 0,-4 2 128 16,-8 0-128-16,7 1 192 0,4 0-64 0,-1-3 0 15,1 5-128-15,-7-2-160 0,-7 3 160 0,2 0-208 16,2 1 208-16,-4 0 0 0,-9 4 0 0,-1 1 0 0,-2 0 0 0,-5 0 0 16,-5 1 0-16,-3 2 0 0,-4 3 0 0,0-4 0 15,2 3 0-15,-2 0 0 0,-5 1 0 0,2 0 0 16,3-2 0-16,-2 0 0 0,-4 2 0 0,-3-3 0 15,0-2 0-15,-3-1 0 0,-6 2-240 16,0-4 0-16,-3-2 0 0,-4 0 0 16,-3-2-1328-16,-3-3-272 0</inkml:trace>
  <inkml:trace contextRef="#ctx0" brushRef="#br0" timeOffset="164577.67">15552 9499 35007 0,'-1'7'3120'0,"1"-1"-2496"0,1 0-496 0,0 0-128 0,1 0 0 0,0 0 0 0,2 7 0 0,1 9 0 0,2 10 352 0,1 12 48 0,0 7 16 15,0 5 0-15,-2-1-96 0,-2 4-32 0,-1 1 0 0,-2 7 0 0,-2 9-512 0,-1 4-96 16,-3 4-32-16,-1-8 0 16,-2-10-992-16,2-11-192 0,2-8-32 0,1-9-16 0,0-7 1376 15,1-6 208-15,-1-5 160 0,1-4-32 0,-1-4 448 0,1-3 64 16,-1-4 32-16,2-3-15136 0</inkml:trace>
  <inkml:trace contextRef="#ctx0" brushRef="#br0" timeOffset="164996.54">15302 9347 41471 0,'-12'-13'1840'0,"3"2"368"0,3 3-1760 0,2 2-448 0,4 2 0 0,2 2 0 16,0-1-416-16,2-3-160 0,2-1-48 0,4-6 0 16,4 1-1152-16,2-2-224 15,3 2-48-15,1 2-16 0,1 4 816 0,1 0 160 0,2 3 48 0,-1 1 0 0,2 2 1040 0,0 0 192 16,1 5 64-16,-1-2 0 16,-2 6 256-16,-1 1 64 0,-1 2 16 0,-1 4 0 0,-1-3-80 0,-2 3 0 15,-1 2-16-15,-1-2 0 0,0 4-176 0,-3-4-16 16,0 3-16-16,0-1 0 0,-1 5-128 0,0-4-32 0,-1 4 0 15,0-2 0-15,-2-1-128 16,0 1 0-16,0-2 0 0,0 4 0 0,-2-2-160 0,-2 1 160 16,-1-5-208-16,-3 4 80 0,-1-1-48 0,-4 1 0 15,-2 1 0-15,-3-3 0 0,-2-3 176 0,-2 0 144 16,-2-2-16-16,0 0-128 0,-4-1 720 0,0-3 48 0,4 0 0 16,-4-2 0-16,-1 0-128 0,0-2 0 0,3 3-16 15,-1-6 0-15,3 3-416 0,3-3-80 0,0 1 0 0,3-4-128 16,2 0-1184-1,0 0-352-15,3 0-64 0,2-3-14144 0</inkml:trace>
  <inkml:trace contextRef="#ctx0" brushRef="#br0" timeOffset="165449.62">16825 9138 35935 0,'-4'-2'1600'15,"0"1"320"-15,0 1-1536 0,2 0-384 0,-1 0 0 0,2 0 0 0,-1 1 192 0,-1 1-16 0,-3 4-16 0,-1-2 0 0,-3 0-384 0,-1 2-80 0,0 5-16 0,-3 0 0 0,2 0 576 0,-5 3 96 0,1 2 32 16,-2 3 0-16,-2 3 224 0,0-1 48 0,0 5 16 0,-2-1 0 0,-1 4-192 0,-1 2-32 0,4-6-16 0,1 3 0 0,-1 6-192 0,-1 3-48 16,0 4 0-16,1 3 0 0,3-3-64 0,2 1 0 0,4 1-128 0,1-1 192 15,2 2-48-15,2-2-16 0,3-1 0 0,0-1 0 16,2 1-128-16,2 4 0 15,2-1 0-15,2 3 128 0,2-2-128 0,0-2 0 0,3-1 0 16,1 1 0-16,2-1-240 0,0-1 80 0,2 1 16 16,-1 1 0-16,1 0-96 0,-2-6-16 0,1-3 0 15,1-3 0 1,0-2-912-16,-1-6-192 0,4-1-48 0,-2-3 0 0,1-7-1280 16,2-2-256-16,-1-1-48 0,2-5-9872 0</inkml:trace>
  <inkml:trace contextRef="#ctx0" brushRef="#br0" timeOffset="166119.09">17021 9745 34095 0,'-7'-8'3024'0,"2"3"-2416"0,0 2-480 15,1 1-128-15,3 2 1744 0,1 0 336 16,0 0 64-16,0 2 16 16,1 0-2160-16,2 3-592 0,3 2-48 0,1 4 0 15,3 5 16-15,1 3 0 0,2 3 0 0,-1 1 0 0,3 8 624 0,0 4 160 0,-1 1 16 16,-1 1 0-16,-2-6 208 0,-2 1 32 0,-1 0 16 0,0 0 0 15,-2-1-176-15,0-5-48 0,0-4 0 0,-1 0 0 16,0-6 0-16,0-4 0 0,1 0 0 0,0-5 0 16,-1-6-208-16,2-2 176 0,0-2-176 0,0-3 160 15,2-2-160-15,0 0 160 0,-1-5-160 0,2 0 160 16,0-5-160-16,0 1 128 0,0 1-128 16,0-2 128-16,-2 1-128 0,2 5 0 0,2 0 0 0,-3 2 128 15,0 4-128-15,0 2 0 0,-2 1 0 16,1 6 0-16,0 1 0 0,1-1 0 0,0 6 0 0,-1-3 0 15,2 2 0-15,0 0-176 0,-1-2 176 0,1 1-192 16,-2-1 192-16,1 1-128 0,-1-1 128 0,0 3-128 0,-1-3 128 16,1 2 0-16,-1 0 0 0,2 2 0 0,-2 0 0 15,2 3 0-15,0-1 0 0,-2 0 0 0,2 2 0 16,-2-2 0-16,0 1 0 0,0-4 0 0,0 0 128 0,-1-1 48 16,0 0 16-16,1-4 0 15,-1 0 16-15,0-2 16 0,0-2 0 0,3 0 0 0,-1-2 16 0,1 0 0 16,2-3 0-16,0-2 0 0,2-2 16 0,-1-1 0 15,2-3 0-15,-2-2 0 16,2-1-32-16,-1-4 0 0,1-1 0 0,-3 1 0 0,0-2 16 0,-1-5 0 16,0 1 0-16,-1-6 0 0,-1-2-32 0,-2 0 0 15,-1-1 0-15,0-1 0 0,-2-2-80 0,-1-2 0 16,-2 5-128-16,0 0 192 0,-1 3-336 0,0 3-80 16,-2 7-16-16,1 0 0 15,-1 3-176-15,1 1-32 0,-1 2-16 0,2 0 0 16,-1 3-208-16,-1 3-32 0,2-1-16 0,-1 6 0 15,0 0-944-15,1 4-176 0</inkml:trace>
  <inkml:trace contextRef="#ctx0" brushRef="#br0" timeOffset="166715.43">18198 10067 43311 0,'-5'0'3840'0,"2"0"-3072"16,0 1-608-16,3-1-160 0,1 3-320 0,-1-3-112 0,-1 3-16 0,-1 0 0 0,0 1-1312 0,1 4-272 0,2 3-48 0,1 2-16 16,0 3 688-16,-1 5 128 0,1 1 16 0,0 4 16 0,-2 7 1248 0,0 1 336 0,0 3 32 0,-1-2 0 15,-2 2 288-15,1-1 64 0,-2-2 16 0,-1-3 0 0,2-3-448 0,-1-4-96 16,0-3 0-16,0-2-16 16,0-2-592-16,0-2-112 15,1-2-32-15,1-2-14112 0</inkml:trace>
  <inkml:trace contextRef="#ctx0" brushRef="#br0" timeOffset="166979.47">18661 10052 36863 0,'-3'0'3264'0,"0"0"-2608"0,-2 0-528 16,0-2-128-16,1 2 1952 0,3 0 352 0,0 2 80 0,-1-2 16 31,1 0-5024-31,-1 3-992 0,3-3-208 0,3 0-32 0,0-5 3152 0,1 1 704 0</inkml:trace>
  <inkml:trace contextRef="#ctx0" brushRef="#br0" timeOffset="167190.54">18603 10406 6447 0,'-2'4'576'0,"0"-4"-576"0,-2 2 0 0,2-2 0 0,-1 1 7568 0,2-1 1408 16,0 3 288-16,0-3 48 16,-2 2-8864-16,1 2-1792 0,-1-2-336 0,4 0-80 15,2 0-1520-15,2-2-304 0,3-2-64 0,1 0-16 0</inkml:trace>
  <inkml:trace contextRef="#ctx0" brushRef="#br0" timeOffset="167673.97">18981 10140 17503 0,'0'0'1552'0,"-1"-3"-1232"0,0 1-320 0,-1 1 0 16,2-2 4080-16,0 3 752 0,2-2 160 0,-2 1 16 15,0-2-5008-15,1 2-1024 0,0-2-192 0,2 1-32 32,-2 2 480-32,0 2 112 0,0 1 16 0,-1 1 0 0,-1 2 640 0,-1 0 256 0,-2 1-16 0,-1 2 0 15,-1 1 368-15,-2 0 80 0,0 2 16 0,-1-3 0 16,2 1-704-16,-1-3-192 0,2-2-16 0,1 1 0 16,1-5-496-16,2 2-112 0,1-3-16 15,2 0 0-15,0 0 368 0,3 0 64 0,1 0 16 0,2 0 0 0,2 0 512 0,2 2 96 16,3-2 32-16,-1 4 0 0,3-1 176 0,0 0 32 15,2 4 16-15,0-1 0 16,1 0-240-16,-2-1-48 0,0 3-16 0,-1 1 0 0,-1 1 16 0,-2 0 16 16,-1 2 0-16,-5-4 0 0,0 0-80 0,-4 1-128 0,-2 1 176 15,-1-3-176-15,-2 4 800 0,-2-3 48 16,-1 1 16-16,-1 0 0 0,0 0 32 0,-1-1 0 16,-1 0 0-16,1-2 0 0,-2 4-320 0,0-4-48 15,1 4-16-15,-1-1 0 0,0-2-368 0,2 2-144 16,-2 1 0-16,1-3 144 15,0 2-480-15,1-3-112 0,-3 4 0 0,0 0-16 16,0-1-1088-16,0-1-224 0,-2 2-32 0,-2-2-16 16,2 0 176-16,0-4 48 0,-1 0 0 0,2-4 0 15,0 0 768-15,1-4 176 0,1 0 16 0,2-6-10176 0</inkml:trace>
  <inkml:trace contextRef="#ctx0" brushRef="#br0" timeOffset="167909.8">18890 10083 40543 0,'0'-2'3600'0,"0"2"-2880"0,2-3-576 0,2 2-144 0,1 1 256 16,2 0 0-16,4-3 16 0,8 0 0 0,8-1-1568 0,8-5-320 0,7 1-64 0,2-3-16 15,1 2-208-15,-3-4-32 16,-1 1-16-16,-4 0 0 0,-4 1 192 0,-5 0 32 0,-2 3 16 0,-2-4-5664 16,-3 3-1136-16</inkml:trace>
  <inkml:trace contextRef="#ctx0" brushRef="#br0" timeOffset="168402.45">19491 9003 43311 0,'-9'-4'1920'0,"4"1"384"0,0 3-1840 0,3-2-464 16,2 2 0-16,1 2 0 15,1-2-832-15,3 3-272 0,1 0-48 0,4 1-16 16,6 2-240-16,7 0-32 0,4 3-16 0,4 2 0 16,5 4 1264-16,3 4 192 0,4-2 128 0,4 6 0 0,3 3-128 0,2 5 0 15,2 3 0-15,-1 5 128 0,-1 3 528 0,-1 5 112 16,-2 1 32-16,-4 6 0 0,-4-1 32 0,-5 4 0 16,-3 3 0-16,-6 6 0 0,-3 1-400 0,-6-1-80 15,-5-3-16-15,-5-2 0 0,-4-2-336 0,-5 4 144 16,-4 4-144-16,-5-3 0 0,-2 2 0 0,-5-7 0 0,0-4 0 15,-3-8 0 1,2-3-320-16,-3-7-80 0,1-7-16 0,-1-3 0 16,-1-4 224-16</inkml:trace>
  <inkml:trace contextRef="#ctx0" brushRef="#br0" timeOffset="175114.46">11343 12583 33167 0,'-1'-2'2944'0,"1"-1"-2352"0,0 2-464 0,1 1-128 0,1 0 384 0,1-2 64 15,2-1 16-15,2 0 0 0,4-6-976 0,4 2-208 0,4-3-48 0,0 0 0 0,5 1 448 0,-1-1 64 0,2 2 32 0,0-2 0 16,0 3 224-16,-2-1 0 0,-1 3 144 0,1-1-144 16,-4 1 640-16,2 1 16 0,2 2 16 0,-1 0 0 15,2 0-128-15,3-2-32 0,-1 4 0 0,1-4 0 16,4 2-336-16,3-2-176 0,4 2 160 0,1-2-160 0,-1-1 0 16,1 1 0-16,-2 1 0 0,-4-4 0 15,-1 4-304-15,-3-2 0 0,-1 1 0 0,-3 0 0 16,-2 2-1648-1,0-2-336-15</inkml:trace>
  <inkml:trace contextRef="#ctx0" brushRef="#br0" timeOffset="175571.8">11537 12875 40543 0,'0'0'3600'0,"0"0"-2880"0,0 0-576 0,1 0-144 0,0 0 416 0,3 0 48 16,1 0 16-16,3 3 0 0,3-3-1072 0,5 0-224 0,5 0-32 0,4 0-16 0,2-3 336 0,2 0 64 0,2-1 16 0,4-2 0 0,3-1 128 0,4 3 16 16,4 0 16-16,-1 0 0 0,0 0-80 15,-1 2-16-15,-5 2 0 0,-3 2 0 0,-3-2 0 0,-2 2 0 16,-2 0 0-16,-2-1-9792 16,0 4-1952-16</inkml:trace>
  <inkml:trace contextRef="#ctx0" brushRef="#br0" timeOffset="178486.68">23619 7337 33167 0,'0'-4'2944'0,"2"-1"-2352"0,1 4-464 0,1 1-128 0,1 0 704 0,2-3 128 0,3 1 32 0,8-3 0 0,9-1-432 0,6-3-96 0,6-1-16 0,3-2 0 0,3 2-1168 0,5-3-240 0,0 1-64 16,4-2-9248-16,-2 2-1856 0</inkml:trace>
  <inkml:trace contextRef="#ctx0" brushRef="#br0" timeOffset="179571.53">24638 6941 16575 0,'4'-3'1472'0,"-2"3"-1168"0,0 0-304 0,-1 0 0 0,-1 0 1120 0,0-2 160 0,1 1 48 0,2 1 0 0,-1-4 464 0,1 1 80 0,-3 1 32 0,-2 1 0 0,-3-4-832 0,-2 4-176 0,-2-4-16 0,-3 3-16 15,-4-3-1312-15,-3 2-256 0,1-1-48 0,-4-2-16 16,-4 0 0-16,-7-1-16 0,0 0 0 0,-4 1 0 0,-1-3 1136 0,-2 3 224 0,2-4 64 0,-2 1 0 16,2 2 240-16,1-3 48 15,0 2 16-15,1-2 0 0,2 0-384 0,2 4-80 0,4-1-16 0,1 1 0 0,2 1-336 0,3 0-128 16,4 3 0-16,3 2 0 0,6-3-176 0,1 3-128 16,4 0-16-16,4 0-16 15,3 0-208 1,2 0-32-16,5 3-16 0,2-3 0 0,7 2-192 0,0 0-48 15,4 0 0-15,5 2 0 0,7-2 832 0,3 4 144 0,4 1 48 0,1-1 0 16,1-1-192-16,-2 1 0 0,-1-1 144 0,-1 1-144 16,2-2-384-1,0-2-160-15,-4 2-32 0,-1 0 0 0,-2-2 224 0,-1 2 32 0,-4-1 16 0,-6 2 0 16,0 2 448-16,-4-2 96 0,-4 3 16 0,-4 1 0 0,-1 2 496 0,-2 1 96 16,-2 3 32-16,-3-1 0 0,0 1-176 0,-3 1-48 0,-1 0 0 15,-3-1 0-15,0 1-96 0,-5 0-32 0,1 2 0 0,-3-2 0 16,-1 3 64-16,-3-2 16 15,1 1 0-15,-3-1 0 0,-1 1 176 0,-1 2 48 16,1 1 0-16,-2-2 0 0,-1-2-256 0,0 0-32 16,2 3-16-16,-1-5 0 0,2 1-320 0,2-3-64 0,2 0-16 15,1-1 0-15,3-2-320 0,1-1-80 16,3-3-16-16,3 2 0 16,3 0-1440-16,1-4-272 0</inkml:trace>
  <inkml:trace contextRef="#ctx0" brushRef="#br0" timeOffset="180064.78">25672 6473 35935 0,'-2'0'3200'0,"0"-2"-2560"15,4 2-512-15,-1 2-128 0,1-2 240 0,1 3 16 0,0 1 16 0,4 2 0 0,3 6 112 0,2 4 32 0,6 8 0 0,1 5 0 0,1 7-48 0,1 5-16 0,2 4 0 0,1 3 0 16,-1 4-208-16,0-2-144 0,-1 5 192 0,-4 2-192 15,0 7 0-15,-5 2 0 0,-2 3 0 16,-3-2 0-16,-2-2-912 16,-4-8-304-16,0-3-48 0,-4-5-16 15,2-6-736-15,0-2-160 0,0-9-16 0,0 3-16 0,0-5 1504 0,-1-1 320 0,0-6 48 0,0-4 16 16,0-4-192 0,-2-8-16-16</inkml:trace>
  <inkml:trace contextRef="#ctx0" brushRef="#br0" timeOffset="180527.41">25667 6112 30399 0,'-14'-24'1344'0,"5"8"288"0,1 3-1312 0,3 3-320 16,3 5 0-16,1 4 0 0,-1-4 976 0,0 0 128 15,-3-3 32-15,0-5 0 0,0 0-48 0,0 0 0 0,1 3 0 0,2 2 0 16,-1 1-576-16,3 5-128 0,2 1-32 0,-1 2 0 16,3 4-352-16,2-1 128 15,0 2-128-15,4 0 0 0,1 1 0 0,3 2 144 16,2 0-144-16,2 2 0 0,3 0 272 0,3 3-48 16,-1-2-16-16,3 4 0 0,3-1-208 0,2 2 176 0,1 2-176 15,6 3 160-15,7 3-160 0,3 3 0 16,4-2 0-16,-2 3 0 0,0 2 0 0,-2-3 0 0,-3 0 0 15,-6-5 0-15,-7-1 0 0,-1-2 0 0,0 3 0 0,-2 1 0 16,-6-2 0-16,-3 3 0 0,-4-3 0 0,-4 0 0 0,-2 3 0 16,-5-3 0-16,-2-3 0 0,-5-1 0 15,-1 0 0-15,-4-4 0 0,-1-1 0 0,-2-3 0 16,-1 0 144-16,-2-4-144 0,0 0 160 0,0 1-160 0,-1-2 128 0,-1-3-128 16,-1 0 0-16,-2-2 0 15,0 2 0-15,-1-4 0 0,1 2 0 0,-3 0 0 16,0-2-208-16,-2 2-48 0,0 0 0 0,-1-2 0 15,0 2-720 1,-2 0-160-16,-1 0-16 0,-1 0-16 0,4 0-784 0,1 0-160 0,4 0-16 0,1-2-11824 16</inkml:trace>
  <inkml:trace contextRef="#ctx0" brushRef="#br0" timeOffset="180951.22">27487 5765 26719 0,'-6'-6'1184'0,"1"3"240"0,0 2-1136 0,2 2-288 0,-1 2 0 0,1 0 0 16,0 0 0-16,-4 1 0 0,-2 4 0 0,-6 2 0 0,-3 4 640 0,-3 4 32 0,-1 1 0 0,-1-1 0 0,-1 5 416 0,-1-1 64 0,2 0 32 0,-1 3 0 15,1 1-368-15,2 0-80 0,-1 7-16 0,1-1 0 16,0 7-128-16,1 1-16 0,0 3-16 0,1 1 0 16,3 2-112-16,0 2-32 0,3 0 0 0,0 4 0 15,3-1-128-15,2 7-32 0,-1 11 0 0,0 3 0 0,2-2-128 16,0 0-128-16,0-10 144 0,0 6-144 15,1-3 0-15,-2 1 0 0,4 2 0 0,1-6 0 16,1-3 0-16,2-6 128 0,1-8-128 0,3-3 0 0,2-3 0 0,2-5 0 16,5 1 128-16,4 1-128 0,5-1 0 0,5-1 0 15,3-1-144-15,4-2 144 16,4-3-1344-16,1-4-160 16,2-4-32-16,1-1-14992 0</inkml:trace>
  <inkml:trace contextRef="#ctx0" brushRef="#br0" timeOffset="182045.18">27610 6879 20271 0,'-3'-4'1792'0,"2"3"-1424"0,1 1-368 0,0 0 0 0,0 0 976 0,0 0 128 0,0-2 32 0,-1 2 0 0,1-4 96 0,0 4 32 0,1-3 0 0,-1 3 0 16,0 0-560-16,0 0-128 0,0 0 0 0,20 14-16 0,-13-3 80 0,1-1 0 16,0 4 16-16,2 3 0 0,0 5 176 0,0 2 16 15,0 3 16-15,0 5 0 16,-2-1-336-16,-1 1-64 0,-1 0-16 0,-3-1 0 0,1-2-128 0,-1-3-16 16,-1-2-16-16,1-1 0 0,-1-5-160 15,1-2-128-15,-1-2 144 0,2-4-144 0,1-4 0 0,-2-1 0 0,4-1 0 16,-1-4 0-16,1-4 0 0,2-1 128 15,-1-3-128-15,1 0 0 0,2-5-192 0,-1 2-96 16,3-4-16-16,-2-1 0 16,0 2-96-16,1-2-32 0,-1-1 0 0,0 4 0 0,-1-2 256 0,0 3 176 15,-1 2-208-15,0 0 80 0,-2 4 128 0,-1-1 0 16,0 7 0-16,-1 0 0 0,0 3-176 0,0 1-48 16,-1 4-16-16,1 2 0 0,1 0-96 0,0 2-32 0,0 1 0 15,2-1 0-15,-1 2 368 0,2-4-144 0,1 2 144 0,0-3 0 16,1 1 0-16,-1-4 0 0,1 0 0 0,1 0 0 15,0-2 496-15,1-2 96 0,-1-2 32 0,2 0 0 16,-1-2 176-16,2-2 32 0,-1 2 16 16,-1-2 0-16,1-2-336 0,0 2-80 0,-1-2-16 15,0-3 0-15,-1 3-160 0,0 0-48 0,0 0 0 0,-4 0 0 16,1-1-80-16,-2 1 0 0,1-1-128 0,-2 1 192 16,0-4 0-16,-1 1-16 0,0-1 0 0,-1-2 0 15,-1-1 16-15,1 0 16 0,0-2 0 0,-2-2 0 16,2-2-16-16,-2-3-16 0,0 0 0 0,-1-7 0 0,0 1-176 15,-2-1 0-15,0-2 0 0,-2-1 0 0,-1-1-128 16,0-3-128-16,-3-1 0 0,1 1-16 16,0 3-304-1,1 3-64-15,0 8-16 0,0-1-11760 0,0 5-2336 0</inkml:trace>
  <inkml:trace contextRef="#ctx0" brushRef="#br0" timeOffset="182462.36">28721 7197 4607 0,'4'6'400'16,"-4"-2"-400"-16,0-1 0 0,-1 4 0 0,1-4 7296 0,-1 2 1360 0,1 1 288 0,-2 4 48 0,0 6-6880 0,-1 4-1392 0,0 5-272 0,0 6-48 0,0-3-400 0,-1 1 0 0,0-3 0 0,0 2 0 0,2-2-208 0,-1 1-80 15,2-3-16-15,1 1 0 16,0-1-336-16,3-1-64 0,-1-1 0 0,3 0-16 16,1-1-1024-16,0-4-208 0,3 2-32 0,2-4-11440 0</inkml:trace>
  <inkml:trace contextRef="#ctx0" brushRef="#br0" timeOffset="182783.24">29191 7203 39615 0,'-2'-2'3520'0,"-1"2"-2816"0,2 0-560 0,1 0-144 15,0 0 432-15,0 0 48 0,0 2 16 0,0-2 0 16,-1 1-1184-16,1 2-224 0,1-1-48 0,-1-2-16480 16</inkml:trace>
  <inkml:trace contextRef="#ctx0" brushRef="#br0" timeOffset="183019.96">29223 7538 1839 0,'0'4'160'0,"-1"0"-160"16,-1-2 0-16,0 2 0 0,1-2 8256 0,1-2 1632 15,0 4 320-15,0-2 64 0,0 2-7824 0,0 0-1552 0,0 4-320 0,1-1-64 16,1-1-512-16,0-2 0 0,3 2 0 0,-1-4 0 31,2-1-1408-31,-1 2-240 0,2-3-32 0,1-3-14624 0</inkml:trace>
  <inkml:trace contextRef="#ctx0" brushRef="#br0" timeOffset="183631.02">30017 7036 14735 0,'-2'-12'640'0,"-1"3"160"0,1 2-640 0,1 3-160 0,-1-1 0 0,1 4 0 0,0-2 768 0,0 0 128 16,-3-2 32-16,0-3 0 0,-1 2 1184 0,-1-3 256 16,0 4 32-16,0 3 16 0,-3 2-192 0,2 2-48 15,-2 6 0-15,-1-2 0 0,0 6-656 0,0 4-144 16,0 3-32-16,-1 1 0 0,0 5-704 0,0-1-160 16,0 5-32-16,-1 0 0 0,0 2-224 0,1 0-48 0,1-2-16 15,1-1 0-15,0 1-160 0,0-6 0 16,3 2 0-16,0-7 128 0,1 5-128 0,0-5 128 0,3 2-128 0,0-5 128 15,1 1-128-15,1 0 0 16,1-4 0-16,2 4 0 0,0-3-160 0,4 0-16 0,-2 0 0 0,2-1 0 16,0 0 48-16,2-2 0 0,1 0 0 0,0-1 0 0,1-3 128 15,-1 0-160-15,1-2 160 16,-1-3-160-16,0-1 160 0,1 0 192 0,-1-1-32 0,1-3-16 16,0-2 112-16,0 0 0 0,0 0 16 0,2-4 0 15,-2 1-80-15,1-1-32 0,-1 0 0 0,0-2 0 16,1 0-32-16,-4-1-128 0,1 0 192 0,-2 1-64 15,-1 3-128-15,-2-1 128 0,-1 0-128 0,-3-1 128 16,-3 3-128-16,-2-2 0 0,-1 4 0 0,-3-2 0 0,-2 1 0 0,-2 4 0 16,-2-4 0-16,0 4-176 0,-2 0 176 15,-1 3 0-15,1-2 0 0,0 2 0 0,-2 2 0 0,2-2 144 16,0 4-144-16,-1 1 0 0,1-1 160 16,2-1-160-16,0 2 128 0,0 3-128 0,2-2 0 0,-1-2 0 15,1 2 0-15,-1 0 0 0,0 0-224 16,2 0-80-16,0 1-16 0,2-4 0 15,0 2-432-15,4 0-80 0,1 0-32 0,2-1-17088 16</inkml:trace>
  <inkml:trace contextRef="#ctx0" brushRef="#br0" timeOffset="184274.58">29695 5759 2751 0,'-15'-16'256'0,"10"9"-256"0,1 2 0 0,3 4 4096 0,0 1 768 0,1-2 144 0,-2 1 48 15,0-2-2224-15,-1-1-432 0,0-1-96 0,1 2 0 0,0 0-496 0,2 2-80 0,2-2-32 0,1 3 0 0,2 0-640 0,1 0-128 16,1 0-32-16,3 3 0 0,1-2-240 0,2 2-48 16,2-1-16-16,1 2 0 0,4 2-288 0,-1 0-64 15,5 0-16-15,-1 4 0 0,5 0-224 0,2 5 128 16,8 1-128-16,2 3 0 0,5 0 0 0,1 4 0 15,2 1 0-15,1 6 0 0,3 7 0 0,-1 0 128 16,-5 3-128-16,1 6 0 0,2 4 0 0,1 1 176 0,-2 3-176 0,-2 0 160 16,-4-4-160-16,-7 1 192 0,-6-4-192 0,-6 4 192 15,-3-3-192-15,-4 5 0 0,-5 2-160 0,-3-2 160 16,-3 0 0-16,-4-2 0 0,-3-7-128 0,-2 1 128 0,-4-3 0 16,-1 1 0-16,-4-1 0 0,-4 2 0 15,-2 2 0-15,-2-4 0 0,-1-1 0 16,0-4 0-16,1-3 0 0,1-6 0 0,1-4 0 0,5-5 0 15,0-3 0-15,2-6-256 0,4-1 64 16,2-3-12176-16,2-2-2432 0</inkml:trace>
  <inkml:trace contextRef="#ctx0" brushRef="#br1" timeOffset="208457.83">1161 15337 2751 0,'0'-6'256'0,"0"2"-256"0,0 2 0 0,0 2 0 0,0 0 5232 0,0 0 992 0,0 0 208 0,0 0 32 0,0 0-3840 0,-1 0-784 0,1 2-160 0,0-2-16 16,0 0-1392-16,0 0-272 0,0 0 0 0,-3 23 0 15,5-16 224-15,0 3 144 0,2 2 16 0,0 3 16 16,0 4 304-16,1 4 48 0,3 4 16 0,-1 6 0 15,2 1-192-15,1 7-16 0,0 4-16 0,0 3 0 16,1 1-384-16,-4-1-160 0,-1-3 128 0,-2-2-128 16,-1-2 0-16,-2 4 0 0,0 3 0 0,-2-4 0 15,0 1 0-15,-2-4-320 0,1-3 48 0,-1-5 16 16,-1-4-416-16,2-7-80 0,1-6-16 0,1 0-15024 16</inkml:trace>
  <inkml:trace contextRef="#ctx0" brushRef="#br1" timeOffset="208906.79">972 15195 40543 0,'-1'-6'3600'0,"1"2"-2880"0,0 2-576 16,2 2-144-16,1-3 432 0,2 2 48 15,1-5 16-15,5-3 0 16,6-1-864-16,4-2-160 0,5 0-48 0,1-1 0 16,2 3 80-16,1 0 16 0,2 1 0 0,-1 2 0 15,1 1-96-15,0 0-32 0,0 2 0 0,-1-1 0 0,-3 4 288 0,1-1 48 16,-4 2 16-16,-2 2 0 0,-1 4 640 0,-1 0 128 15,-2 4 16-15,-3 0 16 0,0 5-16 0,-2 2 0 0,-2 2 0 0,-1 2 0 16,0 7-144-16,-1-2-16 0,0 0-16 16,-1 2 0-16,-1-2-208 0,-1-1-144 0,-1 0 192 0,-1 0-192 15,0 1 0-15,-2-1 0 0,1-2 0 0,-4 1-144 16,0-2-240 0,-2-2-32-16,-2-2-16 0,-4-2 0 0,0-3 32 0,-5 0 0 0,-1-2 0 0,-6 1 0 15,-1-1 48-15,-4 0 16 0,-2 1 0 0,-4-1 0 16,0-1-48-16,-2 0-16 0,-2-4 0 0,0 0 0 15,6-2-32-15,0-1 0 0,2-3 0 16,2-3 0-16,4 3-448 0,3-4-80 0,0 1-32 0</inkml:trace>
  <inkml:trace contextRef="#ctx0" brushRef="#br1" timeOffset="209514.12">2363 14832 43311 0,'-7'-4'1920'0,"0"1"384"0,0 3-1840 0,1-2-464 0,2 2 0 0,2 2 0 0,-1-2-1296 0,-3 3-368 0,-4 1-64 0,-2-1 0 0,-3 3-1040 0,-1 1-208 0,1 1-32 0,-1 2-16 15,1 3 2176-15,-1 0 432 0,0 2 96 0,1 5 0 0,-1 2 112 0,0 3 16 0,0 3 0 0,0 4 0 0,-2 5 1664 0,1 4 352 0,0 4 64 0,0 1 16 16,-1 3-144-16,0-1-32 0,0 5 0 0,1-2 0 0,2 0-896 15,0 2-192-15,-2 8-48 0,0 2 0 0,2-4-368 0,3-2-80 0,2-6-16 0,3-1 0 0,4 5 0 0,3-7 0 0,2-2 0 0,6-4 0 0,3-4-128 0,5 2 0 0,5-8 0 0,5 0 0 0,4-4 0 0,2-3 0 0,2-3 0 16,2-3 0-16,0-5 0 0,2-2 0 0,3 0 0 0,1-2 0 0,3 0-432 0,2 2-16 0,2 3 0 0,-1-1-11248 0,-2 1-2256 0</inkml:trace>
  <inkml:trace contextRef="#ctx0" brushRef="#br1" timeOffset="212876.55">2467 15591 35935 0,'-3'-3'3200'0,"2"2"-2560"0,0-1-512 0,1 2-128 0,0 2 608 0,0-2 96 0,0 0 32 0,-1 0 0 0,1 6-1696 0,1-2-352 0,-1 5-64 0,2 1-16 15,0 2 512-15,-1 2 112 0,0 0 0 0,0 2 16 16,2 1-640-16,-3-1-128 0,1-2-16 0,0 3-16 0,1-1 1344 0,-1 0 208 16,-1 2 160-16,0-4-32 0,1 2 1184 0,-1-1 224 15,3-3 64-15,-1 0 0 0,0-2-352 0,2 0-64 16,1-4-16-16,0 1 0 0,1-1-480 0,2-6-112 0,-2 1 0 0,0-2-16 16,-1 1-368-16,1-3-64 0,2 0 0 0,-1-4-128 15,-1-1-192-15,0 0-128 16,1-2-48-16,-4-1 0 0,2 1 48 0,0 1 0 15,0 0 0-15,0 3 0 0,-1 1 80 0,2 2 32 16,0 1 0-16,2 1 0 0,0 4 0 0,2 0 0 0,1 3 0 16,2 1 0-16,0 2 208 0,2 1 0 0,0 0 0 0,1-2 160 15,0 0 416-15,0 1 64 0,-1-3 32 0,-1-3 0 16,-2 1-192-16,-1-1-32 0,1-1-16 0,-2-1 0 16,-1-1-112-16,0-1 0 0,-1 1-16 15,1-5 0-15,1 1-112 0,1-2-32 0,0-2 0 0,0 0 0 16,0 0-32-16,2-2 0 0,3 0 0 15,1-5 0-15,0 1 0 0,-1 2-128 0,-2 2 192 0,-2 0-64 16,0 1 0-16,-4 0 0 0,0 0 0 0,-1-1 0 47,-1 0 96-47,0 0 16 16,-1 2 0 15,0-5 0-16,0 3-48-15,-1-3-16 16,0-2 0 0,-3 1 0-1,1-1-176 1,-2-1 0-16,0 2 0 0,-1-4 0 0,1 2-192 0,0-1-32 0,-1 3 0 16,1-1 0-16,0 3-352 0,0 5-64 0,0 0 0 15,1 1-17376-15</inkml:trace>
  <inkml:trace contextRef="#ctx0" brushRef="#br1" timeOffset="213967.76">3428 15831 35935 0,'1'-4'3200'0,"-1"2"-2560"0,-1 2-512 0,1 0-128 0,0 0 720 0,-2 0 128 0,1 0 32 0,0 0 0 0,0 0-880 15,-2 3-160-15,0 6-32 0,3-9-16 16,-5 18 208-16,2-1 0 0,1 1 0 0,-1 8-144 16,2 3 144-16,-1-1 0 0,2 3 0 0,-3-3 0 15,2 4 0-15,-2-3 0 0,1 1 144 0,-1-3-144 16,0 1 496-16,-2-3-16 0,1 1 0 0,-2-1 0 0,1-3-336 0,-1-2-144 15,0-1 128-15,-1 0-128 16,1-4-960-16,0-3-288 0,-1 2-48 0,0-6-16 16,2 0-1696-1,0-3-320-15,3-4-80 32,-2-1-16-32</inkml:trace>
  <inkml:trace contextRef="#ctx0" brushRef="#br1" timeOffset="214649.97">3809 15792 43311 0,'0'0'3840'0,"-2"0"-3072"0,2 0-608 0,0 0-160 0,0 4 416 0,-1-4 48 0,1 3 16 0,0 0 0 0,-1 3-1600 0,0 2-320 0,-1 3-64 0,1-1-16 0,0 2-3872 0,-2 1-784 0,0 0-160 0</inkml:trace>
  <inkml:trace contextRef="#ctx0" brushRef="#br1" timeOffset="214682.81">3696 16330 43311 0,'-1'3'3840'0,"-2"-3"-3072"0,1 1-608 0,1-1-160 0,-1 0 0 0,2 0 0 0,0 0 0 0,0 0 0 0,-1-1-640 0,0-2-96 0,1 1-32 0,0 2-11584 0,0 0-2304 0</inkml:trace>
  <inkml:trace contextRef="#ctx0" brushRef="#br1" timeOffset="-213850.47">4325 15774 27647 0,'0'-4'2448'0,"-1"-1"-1952"0,0 4-496 16,0-2 0-16,0 1 976 0,1 1 112 0,-2-3 0 0,0-2 16 15,-1-3-3856-15,1 1-768 0,1 0-144 0,1-1-48 16,0 2 1008-16,2-2 192 0,2 2 32 0,0 1 16 0</inkml:trace>
  <inkml:trace contextRef="#ctx0" brushRef="#br1" timeOffset="-213341.62">4344 15660 12895 0,'15'-12'576'0,"-14"12"112"0,-1 0-560 0,0 0-128 16,0 0 0-16,-1 2 0 0,-3 2 1664 0,-1 5 320 0,-3 4 48 0,-5 8 16 0,-2 1-320 0,0 4-64 0,1 3-16 15,-1-1 0-15,-1 3-912 0,1 1-176 0,-2 3-48 0,3-3 0 0,0 3-384 0,3-4-128 0,1-2 0 0,2 0 0 0,0-1 496 0,1-1-16 0,1-1 0 0,1 3 0 0,0-4-96 0,1 1-32 0,-1 0 0 0,1-4 0 0,2 0 16 0,1-3 0 16,1-3 0-16,1-1 0 0,3-2-48 0,1-1 0 0,1 1 0 0,2-5 0 0,4 0-128 0,0-2-48 0,-1 0 0 0,1-3 0 0,2-2-144 0,2-1 0 0,4 0 0 0,-2-1 0 0,3-2 0 0,-1 0 0 0,-1-1 0 0,-3 1 0 0,0 0 0 0,-1 0 0 0,0-3 0 16,-3 2 0-16,2-2-272 0,-3 0 16 0,0 0 0 0,-1 0 0 0,0-4-256 0,-2 0-64 0,0 1 0 0,-3-1 0 0,0 0 160 0,-3 2 32 0,-2-2 0 0,-2 0 0 0,-2-1 384 15,-2 1-160-15,-3 2 160 0,-1-3 0 0,-2 1 144 0,-1 1 144 0,0-1 32 0,-2 1 0 0,0 2 96 0,0-2 32 0,-1 3 0 0,-1 0 0 0,0 2 128 0,1 1 16 0,2 2 16 0,2 1 0 0,-1 1 32 0,2 2 16 0,1-1 0 16,-2 2 0-16,1 0-320 0,0 2-64 0,1 0-16 0,-1-2 0 0,1 2-256 0,-1 0 160 0,1 0-160 0,-1 1 128 0,1-4-592 0,0 2-128 0,1 0-32 0,2 0 0 0,-1-1-1024 0,3-2-208 15,2 0-32-15,0 0-12080 0</inkml:trace>
  <inkml:trace contextRef="#ctx0" brushRef="#br1" timeOffset="-212555.58">4505 14532 25791 0,'-3'-1'2304'0,"2"1"-1856"0,1 0-448 0,0 1 0 0,0 2 576 0,-1-3 0 0,1 2 16 0,-1 2 0 0,-2 2 512 0,2 0 112 15,1 4 0-15,2 3 16 0,5-1-208 0,1 2-64 0,2 0 0 0,5 4 0 16,3 0-496-16,3 3-96 15,5 2-32-15,2-1 0 0,3 3 48 0,2-2 16 0,2 2 0 0,-2-1 0 16,-1 2-80-16,-1 0 0 0,2 8-16 0,-4-2 0 16,-4-1-304-16,2 7 0 0,1 7 128 0,-2 2-128 15,-1-2 0-15,-4 7 0 0,-3 5 0 0,-3-2 0 16,-1-2 0-16,-5-2 0 0,-2-9 0 0,-2 5 0 16,0-3 0-16,-1 3 0 0,1-2 144 0,0-1-144 15,1-1 304-15,0-3-48 0,-1-3 0 0,-1-5 0 16,-2-1-64-16,-1-2 0 0,-2-3-16 0,-1-2 0 15,-2-1-176-15,-4-1 160 0,0-4-160 0,-6 1 160 16,-1 1-160-16,-3-2 0 0,-5 1 0 0,-1 1 0 0,-2 1 0 0,-3-5-256 16,-2 0 64-16,1 0 16 15,-1 0-592-15,0-1-128 16,0-4-32-16,2 0 0 0,5-1-1792 0,0-4-352 0</inkml:trace>
  <inkml:trace contextRef="#ctx0" brushRef="#br1" timeOffset="-212049.66">5572 15341 14735 0,'2'3'1312'0,"-2"-2"-1056"0,0 1-256 0,0-2 0 0,2 0 5232 0,-1 0 976 0,1 3 208 0,2-3 48 0,2 3-4672 0,4 0-944 16,2-2-176-16,3 2-32 0,4-1-320 0,3-2-48 15,4 0-16-15,3-2 0 0,1-2-112 0,4 1-16 16,2 0-128-16,1 0 192 0,1 1-192 0,2 1-240 0,-2 2 48 16,-1-1 16-1,-1 2-208-15,-4 1-64 0,-1-3 0 0,-3 1 0 16,0-1-1152-16,-4 0-256 0</inkml:trace>
  <inkml:trace contextRef="#ctx0" brushRef="#br1" timeOffset="-211764.72">5506 15676 45151 0,'4'-2'2000'0,"0"0"416"0,-1 2-1936 0,4 0-480 0,0 0 0 0,2 0 0 16,3 4-816-16,9-1-256 0,13 0-48 0,13 4-16 16,7-1-544-16,2-3-112 0,-2 4-32 0,-3-4 0 15,-4 2 432-15,-7-1 96 0,-4 0 16 0,-5 1-12784 16</inkml:trace>
  <inkml:trace contextRef="#ctx0" brushRef="#br1" timeOffset="-206487.08">7652 14749 12895 0,'3'-3'1152'0,"1"1"-928"0,-3 1-224 0,1 1 0 0,-2 0 2256 0,1 0 416 0,1 0 80 0,2 0 0 16,0-3-2752-16,-2 6-384 0,-2-2-176 0,-2 2-16 0,-3 4 384 0,-4-1 192 15,-1 3-160-15,-3 0 160 0,-5 1 128 0,-3 1 112 16,0-1 16-16,-5 3 16 0,-6 0 384 0,-5 0 80 0,-2 3 16 16,-5 0 0-16,0 0 0 0,-3 1 0 0,-1 3 0 0,2-1 0 15,4-1 368-15,2-2 80 0,4 0 16 0,3-3 0 16,2-4 112-16,1 1 16 16,-1-1 16-16,1-3 0 0,-3-1-528 0,4 0-96 0,-1 1-32 0,4-6 0 15,1 4-448-15,4-4-112 16,3 0-16-16,2 0 0 0,2 0 0 0,3-2-128 15,2 0 192-15,3 2-64 0,1 0-128 0,3 0 0 0,0 0 0 0,2 2 128 16,2 0 0-16,3-2 0 0,3 4 0 0,5 1 0 16,4-2-128-16,6 0 0 0,7 1-192 0,6-3 192 15,2 1 0-15,7-4 0 0,6 1 0 0,2-3 0 16,-1 1 0-16,-2-3-256 0,0 0 48 0,-1 0 0 16,3 0 208-16,0 2-144 0,-5-2 144 0,-4 2-128 15,-1 2 400-15,-2-2 96 0,-4 4 16 0,-4-3 0 16,-5 6-128-16,-5-3 0 0,-2 1-16 0,-2 2 0 15,-2-1-32-15,-4 2 0 0,-1-2 0 0,-1 2 0 16,-3 0-208-16,2-2 128 0,-1 2-128 0,-2 0 0 16,1-2 0-16,-2 0 0 0,-1 0 0 0,0 0 0 0,-1-2 0 0,0 3 0 15,-1-3 0-15,-1 1 0 0,-1 1-192 0,0-2 192 16,-1 2-192-16,-3 0 192 0,0 2-176 16,-4 1 176-16,-2 1-160 0,-2 1 160 0,-3 2 0 0,-2 1 0 15,-4 0 0-15,-3 2 0 0,-2 1 176 0,-1-1-176 16,-3 1 160-16,-2 0-160 0,-1-1 0 0,-3 1 128 15,0 0-128-15,0 0 0 0,0-1 0 16,0 0 0-16,2 1 0 0,-1-1 0 0,4 2 0 16,2 0 128-16,1 0-128 0,1 1 0 0,3 1 0 0,-2-2 0 15,1 2 0-15,-2 2 0 0,3 1 0 0,-3-1 0 16,0 5 0-16,-4 0 0 0,0 5 0 0,-1 2 0 16,-2 2 0-16,2 0 0 0,1-1 0 0,3 2 0 15,3-1 0-15,4-1 0 0,5-3 0 0,4-6 0 0,2 1 0 16,5-5 0-16,2-4 0 0,5-2 128 0,3 0-128 0,1-2 0 15,1-1 208-15,3 1-48 0,5-4-16 0,5 0 0 16,4 0-144-16,6-2 160 0,3 0-160 0,6 1 160 16,5-1 32-16,3-2 16 15,-2 2 0-15,-7-2 0 0,-3 2-80 0,1-3 0 0,3 2-128 16,3-1 192-16,3-2-32 0,5 1-16 0,9-1 0 0,1 0 0 16,1 0-144-16,1 3 0 0,-3-3 144 0,-5 0-144 15,-4-3 0-15,-3 2 0 0,0-1 0 0,3 2-128 16,2-4-304-1,0 4-48-15,-3 0-16 0,-5 1 0 16,-7 4-784-16,-5-1-144 0</inkml:trace>
  <inkml:trace contextRef="#ctx0" brushRef="#br1" timeOffset="-205212.84">6733 16385 5519 0,'-2'-6'496'0,"-2"2"-496"0,1-2 0 0,2 2 0 0,0 1 4848 0,0 2 864 0,2 1 176 0,-2-5 48 0,-2 2-5568 0,1-1-1120 0,-1 0-208 16,2 2-64-16,-1 2-208 0,2 0-48 0,0 0-16 0,0 2 0 0,2 2 2304 15,0-3 464-15,1 4 80 0,1-1 32 0,1-2 144 0,-2 4 16 16,2-1 16-16,0 4 0 0,0 0 32 0,0 1 0 15,1 3 0-15,0 6 0 0,1 2-896 0,-2 5-160 16,0 5-32-16,-1 2-16 0,1-2-336 16,-1 0-64-16,-1 1-16 0,0-4 0 0,4 3-272 0,-4-7 0 15,3-2 0-15,1-1 0 0,-1-2 0 0,0-3 0 16,0 0 0-16,-1-4 0 0,1 1 0 0,-1-2-144 16,0 0 16-16,-1-5 0 15,1 0-256-15,-1-2-32 0,-1 0-16 16,0-4 0-16,-1 0 80 0,2-3 16 0,-2-2 0 0,1-1 0 0,1-3 592 0,-2-3 112 15,2-2 16-15,-1 0 16 0,2 1 176 0,2 1 48 16,-1 2 0-16,1 4 0 0,-2 2-496 0,1 4-128 16,-1 3 0-16,1 3 0 0,-1 4 0 0,0 3 0 15,0 9 0-15,0 1 0 16,-2-2-352-16,-1-3-96 0,1 0 0 0,-2 0-16 16,0 3-240-16,2-5-32 0,-1-2-16 0,2-3 0 15,-1-4 144-15,1-4 32 0,0-2 0 0,1-5 0 0,0 1 768 0,1-6 176 0,0-1 16 0,2-3 16 16,-1-5 384-16,0 1 80 0,1-2 16 0,-2 1 0 15,1-2-304-15,2-2-64 0,-3 3-16 0,0 1 0 16,1-1-112-16,-1 3-32 0,1-3 0 0,1 2 0 16,-1 2-32-16,2-1-16 0,-1 0 0 0,2 0 0 0,0 4-144 0,0-4-32 15,1 3 0-15,-1-3 0 16,0 1-128-16,-3 3 0 0,1 2 0 0,-1-3 0 16,1-2 128-16,-2-1-128 0,0 0 192 0,-1-1-64 0,0-4 128 15,0 2 0-15,0 0 16 0,0-1 0 0,-2 2-128 16,1-1-16-16,0 3-128 0,0 0 192 15,-1 4-576-15,0 2-112 0,0-1-16 0,0 3-16 16,-1 5-384-16,1 0-80 0,-2 1-16 0,2 4-17360 16</inkml:trace>
  <inkml:trace contextRef="#ctx0" brushRef="#br1" timeOffset="-204121.42">7611 16659 37775 0,'-4'3'3360'0,"1"-2"-2688"0,1 1-544 0,1 1-128 0,0 1-576 0,-2 2-128 0,0 1-48 16,-4 8 0 0,0 4-144-16,0 7-16 0,0 0-16 0,3 1 0 0,2-1 1328 0,1-2 272 0,0 1 48 0,1-1 16 0,0-2-352 0,1-1-80 15,-2-2-16-15,0 0 0 0,-2 0-112 0,-1-2-32 16,-1 0 0-16,-1 0 0 16,-1-4-144-16,-2 2 128 0,1-3-128 0,-1 1 128 15,0 0-960-15,-1-3-208 0,2 0-48 0,0-1 0 16,1-1-1296-16,-1-3-272 0,2 0-48 0,3-1-8912 15</inkml:trace>
  <inkml:trace contextRef="#ctx0" brushRef="#br1" timeOffset="-203692.87">7794 16735 41471 0,'-2'-4'1840'0,"-2"2"368"0,0-2-1760 0,0 4-448 16,2 0 0-16,-1-3 0 0,1 1 0 0,-3 1 0 15,-2-2-192-15,-3 1 192 16,-1 2-1248-16,-1 2-128 0,3 4-32 0,-1 4 0 16,1 5 160-16,0 1 32 0,2 3 0 0,-2 3 0 15,2 4-1088-15,-1-1-224 0,2 1-32 0,0-2-16 16,1 5 1248-16,1-4 256 0,2-3 48 0,-1-2 16 0,3-2 1600 0,2-2 320 0,-1-3 64 0,3-4 16 15,-2-2-96-15,2-5 0 0,0 2-16 0,0-3 0 16,1-1 144-16,2-1 48 0,-1 1 0 0,1-4 0 16,3 2-80-16,0-2-16 0,2-1 0 0,1 1 0 15,3 1-208-15,1-4-64 0,2 1 0 0,2 0 0 16,0-3-960-16,1 2-208 16,1-3-48-16,0-2 0 0,-3 2-480 0,-2-3-96 0,-2 1-32 15,-4-3 0-15,-2 4 352 0,-2-1 64 0,-3 3 0 0,-3-1 16 16,-2-2 864-16,-3-1 160 0,-4 0 48 0,-3 0 0 0,-1-3 784 0,-2 4 176 15,-3-3 16-15,-2 2 16 0,-1 0-288 0,-1 1-48 16,0 2-16-16,0 1 0 0,3 6-624 0,0-4-128 16,-1 6-16-16,2 0-16 15,1 3-1456-15,0 2-272 0,2 1-64 0,-1 1-13728 16</inkml:trace>
  <inkml:trace contextRef="#ctx0" brushRef="#br1" timeOffset="-202641.7">9435 14759 9215 0,'11'0'816'0,"-2"-3"-656"0,-3 1-160 0,-4 0 0 0,1 2 1520 0,2-2 272 0,5-2 48 0,4 1 16 0,4-2-64 0,-3 1-16 0,-3 0 0 0,-3 2 0 16,-4-2 496-16,-5 4 96 0,-3-2 32 0,-3 0 0 15,-1 0-672-15,-3-1-128 0,-4 2-16 0,-1 1-16 16,-2 0-880-16,-2 0-176 16,-2 0-48-16,-2 0 0 0,-3 1-464 0,-3 2-240 15,0 1 32-15,-2 2 0 16,-3 0-224-16,1 0-32 0,1 0-16 0,1 0 0 0,3 2 480 0,-1 1-144 16,2-3 144-16,2 0 0 0,2-2 0 0,-2 2 272 15,0-3-32-15,2 2-16 0,0-1 272 0,4 0 48 0,-1 0 16 0,3 0 0 16,0-2-112-16,3 3 0 0,1-2-16 0,2 4 0 15,1-1-240-15,2 0-64 0,-1 0 0 0,2 2 0 16,2 0-128-16,-2 2-176 0,1 4 48 0,0 3 0 16,1 3-576-16,0-4-96 0,3 2-32 15,2-2 0 1,1 1-208-16,3-3-48 0,2-1-16 0,4 0 0 0,3-4 1104 0,5-2 128 0,4 2 80 0,8-5 16 16,3 0 784-16,7-2 144 0,3-2 48 0,0-4 0 15,-1-1-320-15,0 2-64 0,-1-1-16 0,-3 1 0 0,-1 2-496 16,-3 1-112-16,0 0 0 0,0 1-16 15,-2 2-176-15,-4 3 0 0,0-2 0 0,-5 2 0 16,-2 0 0-16,-2 2 0 0,-3 0 0 0,-3-2 0 0,-3 3-208 0,-1-4 16 16,-3 1 16-16,-1-1 0 0,-3 1-112 15,0-2-32-15,-4 2 0 0,0 0 0 0,-2 1-48 0,-1-1-16 16,-2-2 0-16,-4 2 0 0,-2 0 384 0,-3-2 128 16,-5 2 0-16,-3 0 0 0,-4 0 0 0,-3 2-128 15,-2 0 192-15,-4 2-64 0,-1 2-128 0,1-2 0 16,-1 3 0-16,4-1 128 0,-1 0 96 0,2 1 16 15,1-3 0-15,0 0 0 0,-2 2-240 0,1 0 144 16,2 1-144-16,-1-1 128 0,1 2-128 0,4-4 0 16,3 2 0-16,3-2 0 0,5 1 0 0,2-1 0 15,3 2 0-15,3-2 0 0,0 0 0 0,1 2 0 0,2-2 0 0,1 3 0 16,-1 0-192-16,1 2 48 0,2-5 0 0,0-1 0 16,0 1 16-16,0-1 0 0,1 4 0 0,1-3 0 15,1 0 128-15,0 1 0 16,2-1 0-16,0-3 0 0,2 4 272 0,3-3-16 0,3 0 0 15,2 0 0-15,5-2 32 0,3 0 0 0,3 0 0 16,6-3 0-16,6 0 64 0,5 0 16 0,6-3 0 0,1 0 0 16,3-3-112-16,-1 3 0 0,0 0-16 0,3-2 0 15,3 2-240-15,4-1 176 0,7-2-176 0,-1 1 160 16,-3 0-160-16,-7-1 0 0,-4 3-160 0,-6 0 160 16,-4 0-448-1,-3 0 0-15,-5 3 0 0,-4-1 0 0,-5 0-688 0,-3 1-128 0,-5 3-16 16,-3 0-16128-16</inkml:trace>
  <inkml:trace contextRef="#ctx0" brushRef="#br1" timeOffset="-201972.28">8925 16567 43311 0,'-3'-9'3840'0,"-1"-1"-3072"0,0 4-608 0,3 0-160 0,0-1-144 0,0 1-64 0,-2-7-16 0,-1-6 0 16,-1-3-1984-16,3-3-400 0,2 3-80 0,2 3 0 16,3 3 640-16,3 8 128 0,0 1 16 0,4 6 16 0,1 1 1120 0,3 6 240 0,2 4 32 15,1 4 16-15,1 7 320 0,-1 1 160 0,-1 9-160 0,-2 1 160 0,-2-1 512 0,-3-2 208 16,-4 0 48-16,0 2 0 0,-4-5 1024 0,-1-1 192 16,-2 0 64-16,0-3 0 15,0-5-656-15,-2-2-128 0,1-1-32 0,0-3 0 16,0-4-464-16,1-1-112 0,1-2-16 0,0-2 0 15,3 1-448-15,0-6-192 0,1 1 128 0,2-2-128 16,3-2-384-16,0-4-176 16,1 0-16-16,1-2-16 0,1 0-752 0,0-2-128 0,1 2-48 0,2-1 0 15,0 7-32 1,0 0-16-16,1 6 0 0,-1 0 0 0,2 6 864 0,-2 3 192 0,0 4 16 0,-1 2 16 0,0 1 1408 16,-3 4 288-16,1-1 48 0,-1-1 16 0,0 2-624 0,-1-2-112 15,0 1-32-15,-2-5 0 0,0-2-256 16,-1-6-64-16,1 0-16 0,-2-6 0 0,2 0 0 0,-2-2 0 15,0-2 0-15,1-4 0 0,1-2 400 0,1-4 96 16,1-3 16-16,-1-1 0 0,0 2 112 0,-2-2 32 16,2-1 0-16,0 1 0 0,-2 2-400 0,-1-3-80 15,0 2-16-15,0 2 0 0,-1-1-96 0,-1 0-32 0,0 0 0 16,-2 1 0-16,1 1-48 0,0 2-16 0,-1-3 0 0,1 1 0 16,0 2-144-16,-2 0 128 0,0-1-128 0,0 1 128 15,-1 0 64-15,1 0 0 0,-4 0 0 0,1-3 0 16,-3 2-192-16,1-3 0 0,-1-3 0 0,-2 0 0 15,0 0-432-15,-2 0-64 16,1-2-16-16,-1 1 0 16,-2-2-1664-16,2-4-352 0</inkml:trace>
  <inkml:trace contextRef="#ctx0" brushRef="#br1" timeOffset="-201287.99">10168 16798 26719 0,'1'-5'2368'0,"1"1"-1888"0,-2 3-480 16,0-2 0-16,0 1 1872 0,0-2 288 0,0-2 48 0,1-4 16 0,-1-2-4208 0,-1-2-848 0,-2 2-176 0,-2-1-16 16,0 5 480-16,-1 0 112 0,-3 0 0 0,0 2 16 0,-3 3 1840 0,0 3 352 15,1 3 80-15,-3 3 16 0,-2 2 320 0,-2 5 80 0,-2 3 16 0,0-3 0 16,2 3 1584-16,-1 1 320 0,3-3 64 0,1 5 16 15,0-3 32-15,2 3 16 0,2-6 0 0,-1 3 0 16,1 0-1424-16,1 2-272 16,2-2-64-16,-1 0-16 0,4-4-1248 15,3 1-256-15,0-4-64 0,4 1 0 0,1-4-224 16,5 1-48-16,3-4-16 0,3 0 0 0,0-3 1056 0,4-3 256 0,0 1 0 0,2-3 0 0,2-1 240 16,1-3 96-16,-1 3 32 0,-1-4 0 15,-1 0 704-15,-4-2 144 0,0 2 16 0,-3-2 16 16,-2 2-48-16,-1-3-16 0,0 5 0 0,-2-5 0 15,-1 3-672-15,-2 0-144 0,0 2-32 0,-1 0 0 16,-2 0 0-16,-1 0 0 0,-1 0 0 0,0 4 0 16,-1 1-336-16,1 0 0 0,-1-2 0 0,0 1 0 0,-2 0 128 15,2 2 96-15,1 1 32 0,-1-2 0 16,0 3 128-16,1 0 48 0,0 3 0 0,-2 0 0 0,2 1-240 0,0 2-32 16,0-6-16-16,0 21 0 0,2-5-144 0,-2 4 0 15,0 5 144-15,0 3-144 0,0 2 0 16,0 7 0-16,-2 5 0 0,1 4-192 0,0 2 192 0,-3-3 0 15,0-1 0-15,1-4 0 0,0-2 0 0,1-6 0 16,0-1 0-16,0-5 0 0,1-1 0 16,0-2 0-16,-1 0 0 0,1-6 0 0,1-1 0 15,-1-4 128-15,1-1-128 0,-3-2 0 16,1 0-496-16,-2-3-160 0,-1-2-48 0,-2-4 0 16,-4 0-2432-16,-4-3-512 0</inkml:trace>
  <inkml:trace contextRef="#ctx0" brushRef="#br1" timeOffset="-200150.36">11490 14531 31327 0,'0'-5'2784'0,"0"4"-2224"0,-1-2-560 0,0 3 0 0,1 0 576 0,-2 0 16 0,-1 0 0 0,-2-1 0 0,-4 1-1328 0,-3 1-272 16,-3 3-48-16,-1 1-16 0,-3 1 624 0,-1 0 112 0,-1 1 16 0,-1 0 16 0,-4 2 624 0,0-2 112 15,-3 3 16-15,-2-1 16 16,-3 3 304-16,0-2 64 0,0-1 16 0,0 0 0 0,-2 1 272 0,-4 0 48 16,-4 0 16-16,-2 1 0 15,-1-1-288-15,1-2-48 0,4 0-16 0,3-2 0 16,4 1-512-16,4-1-128 0,4 0 0 0,1 1-16 0,2 2-176 15,2-2 128-15,0 2-128 0,0 0 128 0,2-3-128 0,1 1-144 16,2 0 144-16,1-1-208 16,2 2-352-16,3 0-64 0,1 0-16 0,4-1 0 15,4 3-384-15,2-4-64 0,2 1-32 0,7-1 0 0,6 3 736 16,6-3 128-16,6-2 48 0,4-4 0 0,7 0 976 0,4-3 208 0,4 0 48 0,6-5 0 16,7 0-192-16,4 1-48 0,1-1 0 0,2 3 0 15,-2 5-496-15,-6 0-96 16,-6 0-32-16,-7 4 0 0,-4-1-160 0,-3 1 0 15,-3 2 0-15,-3 3 128 0,-1 1-128 0,-4 2 192 16,-1 0-192-16,-4 2 192 0,-5 1-192 0,-2-3 0 0,-5 2 0 16,-2-2 0-16,-3 1-272 0,-3-4-96 0,-2 1-16 0,-2-1 0 15,-1 1 64-15,-3-4 16 0,0 0 0 0,-4 2 0 16,-1 0 304-16,-4-1 128 0,-3-1-128 0,-3 1 192 16,-3 2 112-16,-5-1 16 0,-5 2 0 0,-5 3 0 15,0-1-320-15,-2 2 0 0,-2-2 0 0,-2 2 0 16,-2 1 0-16,-2 1 0 0,-4-4 0 0,-2 0-144 15,1 1 144-15,2 0 0 0,4 0 128 0,4-1-128 16,7 0 0-16,5-2 0 0,4 3 0 0,4-3-192 16,3-2 192-16,4 2 0 0,-1-3 0 0,4 5 0 15,0-2 0-15,2-1-160 0,2 4 160 0,0-3 0 0,2 0-224 16,2-1 64-16,1 3 16 0,2-3 0 16,-1 1 144-16,3 3 0 0,-1-1 0 0,2 0 0 0,2-2 160 0,-1 3 112 15,3-3 32-15,-1 2 0 0,5 0-64 0,0 1-16 16,5 0 0-16,2 0 0 0,3 0 16 0,3 2 0 15,3-3 0-15,3-2 0 0,4 0-64 16,5-1-16-16,2-3 0 0,8-2 0 0,6-4-16 16,5 0 0-16,4-3 0 0,5 0 0 0,1-4-144 15,-3 1 0-15,-3-1 144 0,-3-2-144 0,-5 5-128 0,1-2-112 16,3 4-16-16,-2-4 0 16,-3 4-240-16,-4 2-48 0,-5-2-16 0,-5 2 0 15,-3 0-1216-15,-4 2-240 0,0 0-48 0,-3 1-13856 0</inkml:trace>
  <inkml:trace contextRef="#ctx0" brushRef="#br1" timeOffset="-199353.22">10816 16061 35935 0,'4'0'3200'0,"-2"0"-2560"0,0 0-512 0,-2 3-128 0,0-1-176 0,0 3-48 0,1 1-16 0,1 4 0 16,1 8-1040-16,-1 6-192 0,-1 4-64 0,1 6 0 0,-2-2 1776 0,-2 0 336 0,0 5 80 0,-1 1 16 16,1 3 352-16,1 1 80 15,1 8 16-15,1-3 0 0,3-5-528 0,1-4-96 16,5-1-32-16,1-5 0 0,2-6 352 0,2-5 64 16,2-2 16-16,1-7 0 0,-1-1-560 0,0-2-96 15,-1-5-32-15,2-2 0 0,-3-2-208 0,-1-4 0 0,1 2 0 0,-1-4 0 16,-1-3 0-16,0-2 0 0,-1-1 0 0,1-3 0 15,-2 1 0-15,0-2-160 0,-1-1 0 0,0 3 0 16,-2 2 160-16,0-2-160 0,-1 3 160 0,-1 4-160 16,0 0 160-16,1 4-128 0,0 0 128 0,-1 3-128 15,0 3 128-15,1 0-208 0,0 4 80 0,2-1 128 0,-1 4-352 0,1-3 48 16,0 4 16-16,-1 2 0 16,1 0 288-16,0 2 0 0,-2-4-128 0,0 2 128 0,0-2 144 0,-2-1 96 15,0 0 16-15,-2-4 0 16,1 1-256-16,0-2 0 0,-2-1 0 0,1-2 0 15,-1-2 0-15,1 0 0 0,0 0 0 0,1-2 0 0,2-2 352 16,0-2-32-16,2 0 0 0,-1-4 0 0,1 4 112 0,2-6 16 16,-1 1 0-16,4-1 0 0,-1-4 0 0,2 1 16 15,-1-3 0-15,1 0 0 0,1-3-80 0,-2 1 0 16,2-4-16-16,-1-2 0 0,-1-3-144 0,0 1-32 16,-2-1 0-16,-1 1 0 0,0-1-192 0,-3 5 128 15,-1-2-128-15,-2 4 0 0,0-2 0 0,-3 2 0 16,-1 2 0-16,-1-2-160 0,-2 3-192 0,0 1-32 0,-2 0-16 15,0 1 0 1,0 1-384-16,-1 0-80 0,-1 2-16 0,1 2-18208 0</inkml:trace>
  <inkml:trace contextRef="#ctx0" brushRef="#br1" timeOffset="-197887.33">12032 16821 23039 0,'-2'-5'2048'0,"0"0"-1648"0,1 2-400 0,-1 0 0 0,2 2 1168 0,-1-4 160 0,-1-2 16 0,-2-6 16 0,-2-3-1632 0,-2-2-336 0,1 2-64 0,0-1-16 0,-1 5 1008 0,0 2 192 16,-2 4 32-16,-1 0 16 15,-3 2 208-15,-1-1 64 0,-2 4 0 0,-3 1 0 16,0 4-352-16,-1-2-64 0,-4 2-16 0,1 2 0 0,-2 1-240 0,1 2-160 16,0-2 192-16,1 2-192 0,1-3 0 0,2 1 0 15,3-5 0-15,3 2-144 0,3-1-128 0,2 4-32 16,1-4 0-16,4 0 0 0,3-1 304 0,0-1 0 15,1-1 128-15,4 3-128 0,-1-1 0 0,3-2-288 16,4 4 32-16,2 0 16 0,2-2 32 0,3 2 0 0,2-4 0 16,2 3 0-16,1-2-48 0,2 1-16 0,3-2 0 15,1 3 0-15,2-2 128 0,-1 4 144 0,-1-1-208 16,3 3 80-16,0 2 128 0,-1 1 0 0,1 4 128 0,-2 0-128 16,-4 2 144-16,-2 3-144 0,-1-1 192 15,-2 4-192-15,-4 1 256 0,-3 3-48 0,-3 1-16 0,-3-1 0 16,-1 0-432-16,-4 2-80 0,0 1-32 15,-2-1 0 1,0-3-240-16,-3-3-48 0,0-1-16 0,-1-1 0 0,-1 0 320 16,-1-3 64-16,-1-3 16 0,0-2 0 0,-2 0 944 0,-3-2 192 0,0 0 32 0,-3-1 16 15,-2 1 96-15,1-7 32 0,0 4 0 0,-2-2 0 16,0-2-352-16,-3-2-64 0,4 2 0 0,-2-3-16 16,2 0-176-16,-1-4-48 0,-1 1 0 0,0-6 0 15,2-1-176-15,-1-2-32 0,2-1-16 0,0-3 0 0,1-2-176 16,1-1 0-16,2-1 0 0,2-1-176 0,5 1 176 15,2-4 0-15,3 0 0 0,2 2 0 16,2-2 416-16,3 1 16 0,3-2 0 0,3-3 0 0,4 2 80 0,4-5 0 16,5 0 16-16,2 1 0 0,1-1-192 15,2 5-32-15,1-2-16 0,-1 3 0 16,-2 3-288-16,1-3 160 0,-2 2-160 0,-1 1 128 0,-4-3-128 0,-3 0 0 16,-3 3 0-16,-3-4-176 15,-2 1-720-15,-2-1-128 0,0-5-48 0,-3 0-15952 0</inkml:trace>
  <inkml:trace contextRef="#ctx0" brushRef="#br1" timeOffset="-196531.64">13362 14572 29487 0,'0'0'2624'0,"0"1"-2112"15,-1 2-512-15,0-3 0 0,-1 2 2160 0,0 2 320 0,0-1 64 0,-3 4 16 0,-3 1-2368 0,-3 0-480 0,-1 2-96 0,-3-2 0 16,-1 0-560-16,-3-3-96 0,-2 1-32 0,-2-6 0 16,-2 1 304-16,-1-1 64 0,-2-1 16 0,-1 1 0 0,8 0 544 0,-4 0 144 15,-3 0 0-15,-5 4 0 0,-5-1 384 0,-1 3 128 16,-2 3 48-16,-1 1 0 0,1 0 400 0,3 2 96 15,2 3 16-15,3-1 0 0,-1 2-464 0,5-1-96 16,0 1 0-16,1-3-16 0,-2 3-352 0,2-3-144 0,0-1 128 0,4 0-128 16,-1 1 0-16,3-3 0 0,3 2-224 0,3-3 80 15,4-2-48-15,3-1 0 0,4 1 0 0,3-4 0 16,3 0 192-16,3-1-192 0,3 2 192 0,5-4-192 16,3 0 480-16,5 1 96 0,3-1 0 0,5 0 16 15,-4 0 128-15,5 0 32 0,2 3 0 0,2-1 0 16,-1-1-304-16,0 4-64 0,-1-1-16 0,-1 0 0 15,-3 1-176-15,-1 2 0 0,3-1 0 0,-2 3 0 16,1-2 0-16,-1 2 0 0,-1-3 0 0,-3 0 0 16,-1-1 0-16,-1 0 0 0,0-4 0 0,-1 2 0 0,-2-3-128 0,0 0 128 15,-1-3-160-15,-2 2 160 0,-2-2 0 0,-2 0 0 16,1 1-128-16,-5 0 128 0,0 2 0 0,-3 0 0 16,0 2 0-16,-3 0 0 0,-1 4-224 15,-2 0 48-15,-2 2 16 0,-3 2 0 16,-5 5-240-1,-6 3-48-15,-6 1-16 0,-5 3 0 0,-6 0-384 0,-5 0-80 0,-4 1-16 0,-3-1 0 16,-2-4-32-16,2 0-16 0,2-1 0 0,3-1 0 0,5 0 736 16,3-3 256-16,5-1-144 0,2-2 144 0,2 0 640 0,0-2 192 15,3 2 64-15,1-2 0 0,4 0-80 0,0 1-16 16,4 1 0-16,2 0 0 0,1 0-304 0,4 0-64 16,-1 1-16-16,4 0 0 0,-1 4-160 0,3-3-16 15,1 4-16-15,2 0 0 16,1 0-544-16,2 3-96 0,2-3-32 0,2 0 0 0,3-1 80 0,3-2 16 15,4 0 0-15,4-1 0 0,4-3 720 0,5-2 144 0,3-1 16 0,3-6 16 16,4 0 80-16,7-6 16 0,5 0 0 0,8-1 0 16,6-6-176-16,6 3-16 0,4-4-16 0,-3 1 0 15,-2 0-432-15,2 0 0 0,2 3 0 16,0 2 0-16,0 2-336 0,-7 2 0 0,-7 0 0 0,-7 4 0 31,-5 0-1200-31,-6 1-256 0</inkml:trace>
  <inkml:trace contextRef="#ctx0" brushRef="#br1" timeOffset="-195809.09">12743 16219 37775 0,'-2'-17'1664'0,"0"6"368"0,-2-2-1632 0,2 3-400 0,1 4 0 0,-1 4 0 0,1-5-800 0,-1 0-240 0,-2-2-48 0,0-5-16 16,0 2-944-16,2 4-176 0,1 2-32 0,1 6-16 0,1 6 2592 0,4 2 512 0,4 6 96 0,2 2 32 16,2 5-288-16,5 5-48 0,1 3-16 0,2-1 0 15,2 3 176-15,-4-1 48 0,1 3 0 0,0-1 0 16,-3 3 0-16,-2-1 0 0,-1 1 0 0,-3 0 0 15,-2-3-272-15,-3-4-48 0,-1-4-16 0,-2-1 0 0,1-7-176 0,-1-2-48 16,-1-2 0-16,-1-6 0 0,1 1-16 0,0-7 0 16,0 2 0-16,3-4 0 0,0-2-128 15,2-2-128-15,0 0 144 0,3-7-144 16,2-2 128-16,2-1-128 0,2-2 0 0,1 0 144 16,1 2 0-16,-1 1 0 0,1 6 0 0,0 2 0 15,-2 5-144-15,0 4-256 0,-1 5 64 0,-2 2 16 0,0 4-64 16,-1 5-16-16,0 5 0 0,1-1 0 0,-2 0 64 0,0-2 0 15,0-1 0-15,-1-3 0 0,1-4 192 16,0-3 0-16,-1-2 0 0,0-2 0 0,0-5 256 0,1 0-64 16,1-5-16-16,2-1 0 0,1-2 272 0,0-4 48 15,1 0 16-15,1-2 0 0,-1-4 0 0,2-1 16 0,-2-1 0 16,-2-3 0-16,1-1-128 0,-2 2-16 0,-2-3-16 16,-3-1 0-16,0 2-32 0,-3-1 0 15,-3-1 0-15,0 0 0 0,-2 1-96 0,-2-3-32 0,1 0 0 0,-1 3 0 16,0 0-208-16,0 1 0 0,-1 2 0 0,1 0 0 15,1 0-272-15,-2 0 48 16,1-3 16-16,-2 0 0 0,2-1 16 0,-2 1 0 0,0-1 0 16,0 1 0-16,1 3-128 0,-2 0-32 0,1 0 0 15,-1 3 0 1,3 3-352-16,-2 4-64 0,1-1 0 0,2 3-18304 0</inkml:trace>
  <inkml:trace contextRef="#ctx0" brushRef="#br1" timeOffset="-195303.52">13743 16690 43311 0,'1'0'3840'0,"1"0"-3072"0,-1-2-608 0,0 2-160 0,1-3 0 0,1 2-192 0,3-1 32 0,4-1 16 0,6-2-256 0,6-1-48 0,7 0-16 0,3 0 0 15,4-3-400-15,2 3-80 0,5 0-16 0,-1-1 0 16,0 2-32-16,-2 0-16 0,-3 2 0 0,-1 0 0 16,-4 2 224-16,-2 1 32 0,-2 1 16 0,-2 2 0 0,-4-1 736 0,-3 2 0 0,-5 0 0 0,-3 2 160 15,-4 0 288-15,-4 3 48 0,-2 1 16 0,-4-3 0 16,-2 4-32-16,-3-1 0 0,-3 2 0 0,-4 2 0 0,-2 2-480 16,-3 3-208-16,-1-1 16 0,-2 4 0 31,0 4-400-31,0 2-80 0,-1-2-16 0,-1 4 0 0,2 5 544 0,1 1 144 0,-1 1 0 15,2-1 0-15,1 1 432 0,-2 1 144 0,-3 7 48 0,2 2 0 16,-1-6 288-16,1-1 64 0,1 2 16 0,-1-3 0 16,4-2-336-16,0 1-64 0,1-1-16 0,3-2 0 15,1-5-336-15,4-6-80 0,3-1-16 0,2-5 0 0,4-5-432 16,1-4-96-16,1-2 0 0,3-4-17216 16</inkml:trace>
  <inkml:trace contextRef="#ctx0" brushRef="#br1" timeOffset="-194220.54">14992 14835 24879 0,'-3'4'2208'0,"2"1"-1760"0,0 1-448 0,1-5 0 0,1 4 1936 0,0-1 304 16,2 6 64-16,-1 2 16 0,3 7-1680 0,3 3-320 0,2 0-80 0,1 1-16 0,0-4 576 0,1 6 112 0,1 0 32 0,0 1 0 0,1 2-192 0,-1 3-48 0,0 1 0 0,-3 5 0 15,-2-1-368-15,-1 1-80 16,-2-1 0-16,-3 1-16 0,-1-5-80 0,-1 3-16 0,-1-4 0 0,-1-3 0 16,-1-2-144-16,1-1 192 15,0-3-192-15,0-2 192 0,-1-1-192 0,1-3 0 0,1-1 0 16,-3-5 0-16,1 2 0 0,0-2-176 0,-1 0 16 15,-1-4 0 1,1 3-736-16,-1-3-128 0,2-1-48 0,-2 0 0 0,0 1-1744 16,0-5-336-16,1 2-80 0,1-1-10112 0</inkml:trace>
  <inkml:trace contextRef="#ctx0" brushRef="#br1" timeOffset="-193774.03">14489 14504 43311 0,'-4'-10'1920'0,"1"3"384"0,2-2-1840 0,1 3-464 0,3 0 0 0,2 2 0 15,2-2-336-15,4-4-176 0,9-5-16 0,10-5-16 0,7-1 144 0,6 1 16 16,4 2 16-16,3 4 0 0,1 2 48 0,1 6 0 15,0 2 0-15,0 1 0 16,0 7-528-16,-2 1-112 0,-5 1 0 0,-4 4-16 16,-5-2 64-16,-5 4 16 0,-4 0 0 0,-3 1 0 0,-5 3 512 0,-1 0 128 0,-2 5 0 15,-1 5 16-15,-2 2 944 0,0 1 176 16,-2-1 32-16,-1 1 16 0,0 0 48 0,-1 2 16 0,0 1 0 16,-1-1 0-16,0 0-288 0,-2-2-48 0,-1-1-16 15,0-4 0-15,-2 0-512 0,-2 1-128 0,0 3 0 0,-2 1 0 16,0-1 128-16,-2-3 0 0,-2 1 0 15,-2-4 0-15,-2-2-128 0,-2 1 0 0,-4-2 0 0,-2-2 0 16,-4-2 0-16,-1-2 0 0,-3 0 0 0,-2-5 128 16,0-1-128-16,-2-4 0 0,1-3 0 0,-2 0-176 0,3-2 176 15,0-2 0-15,-1-3 160 0,1-2-160 16,2 0 128-16,1 0-128 0,0-1 0 0,1-3 0 16,3 3-320-1,1 0-176-15,3 2-16 0,1 0-16 0,4 2-1888 0,4 0-368 0</inkml:trace>
  <inkml:trace contextRef="#ctx0" brushRef="#br1" timeOffset="-193307.72">16262 13988 35935 0,'0'-7'3200'0,"0"-2"-2560"0,1 5-512 0,-1 2-128 0,1-2 256 0,2 1 48 0,-1-4 0 0,2-5 0 0,2 0-1328 0,-1-1-272 0,1 3-48 16,1 7-16-16,-4 3 960 0,1 5 192 0,-3 6 32 0,-2 6 16 0,-2 7 544 0,-3 1 128 0,-1 8 0 0,-4 4 16 16,-2 1 368-16,-3 3 64 0,0 0 0 0,-4-3 16 0,1 3 32 15,-4-3 0-15,0-3 0 0,-1-3 0 16,1 0-432-16,-2 1-96 0,0 2-16 0,-1 3 0 16,-1 7-144-16,3 2-48 0,1-1 0 0,5-1 0 15,2 0-272-15,3 0 0 0,3-5 0 0,4 2 0 16,1 3 160-16,2 8-32 0,1 0 0 0,4 4 0 0,-1 0 0 15,3-5 0-15,0 0 0 0,5-6 0 0,2-3-128 16,4-2 0-16,1-3 0 0,5 4 0 0,4 1-176 0,2-2-64 16,4 0-16-16,2-5 0 15,2-5-400-15,1-3-96 0,3-6-16 0,2-5 0 16,4-5-1632-16,3-2-336 0</inkml:trace>
  <inkml:trace contextRef="#ctx0" brushRef="#br1" timeOffset="-192438.95">16458 14677 35935 0,'3'0'3200'0,"-1"2"-2560"0,1 0-512 0,-1 0-128 16,1 1 0-16,1 0-192 0,3 4 64 0,3 2 0 0,6 8 128 0,1 4 192 0,2 5-32 0,-2 2-16 0,0 4 64 0,-2 5 16 0,-1 2 0 0,-3 1 0 0,-1 1-224 0,-3-1 0 15,2-1 128-15,-3 0-128 0,-1-8 400 0,0-2 48 0,-1-4 0 16,-1-7 0-16,2-1 160 0,0-5 32 0,-1-5 16 0,0 0 0 16,-1-5-336-16,4-1-64 0,-1-2 0 0,1-3-16 15,2-4-64-15,1-2-16 0,1-3 0 0,0-1 0 16,1-4-160-16,0 0-144 0,-1 2 144 0,-1-3-208 15,-2 1 16-15,0 1 0 0,-2-1 0 16,-1 4 0-16,-1 2 192 0,-2 3 0 0,0 6 0 0,-2-1 0 0,2 4 0 16,-2 4-176-16,-2 4 176 0,2 2-208 15,2 6 80-15,-1 0 128 0,3 5-208 0,-1-1 80 16,2 0 0-16,1-4 0 0,3 1 0 0,-1-6 0 16,0 0 128-16,1-4 176 0,1-1-48 0,0-2 0 15,-2-3 32-15,1-1 0 0,1 0 0 0,0-1 0 0,0-3 112 16,0-2 32-16,-1-1 0 0,1 1 0 0,-1 0-32 0,0 0 0 15,-1 2 0-15,1-2 0 0,0 4 16 16,-1-1 0-16,2 2 0 0,0 1 0 0,0 0-288 0,1 1 0 16,0 2 128-16,0-3-128 0,-1 2 0 0,0-2 160 15,0 0-160-15,-1-2 128 16,1-2 128-16,-2-2 0 0,1-3 16 0,0-1 0 0,-2-3 208 0,0-6 32 0,0-3 16 16,-1-3 0-16,0-3-80 0,-1-1-32 15,0-6 0-15,0 1 0 0,-2 4-96 0,0-4-32 16,-2-6 0-16,0 0 0 0,-1 3-288 0,-1-3 128 15,0 1-128-15,-3-2 0 16,2 1-432-16,-1 1-192 0,0 5-32 0,0-1-16 16,-1 3-240-16,2 6-48 0,-1 7-16 0,1 4 0 15,1 8-272-15,-1 1-48 0,1 6-16 0,0 0-17008 0</inkml:trace>
  <inkml:trace contextRef="#ctx0" brushRef="#br1" timeOffset="-191165.89">17672 14977 28559 0,'-2'0'2544'0,"2"-2"-2032"16,0 2-512-16,0 0 0 0,0 2 0 0,2-2-288 0,-1 4 32 0,0 2 16 0,3 7-608 0,-1 5-128 0,4 7-32 0,-1 7 0 0,0 3 1584 0,0 3 304 0,2 5 64 0,-2-1 16 15,0-1 608-15,-1-2 128 16,-1-2 32-16,-3-5 0 0,0-1-256 0,-2-2-32 0,-2 0-16 0,1-4 0 16,-2-3-912-16,-1-2-176 0,2-2-32 0,-2-3-16 15,0-3-464-15,0-2-80 0,0 0-32 0,0-4 0 32,1-2-1104-32,-1 2-208 0,0-3-64 0,-1 0-13952 0</inkml:trace>
  <inkml:trace contextRef="#ctx0" brushRef="#br1" timeOffset="-190705.18">18171 15063 39615 0,'0'0'3520'0,"-1"0"-2816"0,1 0-560 0,-1 0-144 0,1 0 832 0,0 0 144 0,0 2 32 16,-2-2 0-16,1 4-1632 0,1 0-320 0,0 2-64 0,1 0-16 0,-1 0 848 0,3 0 176 0,-1 1 0 0,0-7-17600 16</inkml:trace>
  <inkml:trace contextRef="#ctx0" brushRef="#br1" timeOffset="-190508.22">18104 15550 58047 0,'-5'3'2576'0,"-1"-7"528"15,-2 1-2480-15,0 0-496 0,4-4-128 0,3 5 0 16,-1-1-2656-16,-2-1-544 0,-3-3-128 0,-1-4 0 0</inkml:trace>
  <inkml:trace contextRef="#ctx0" brushRef="#br1" timeOffset="-190045.32">18692 15043 43311 0,'-4'7'3840'0,"0"2"-3072"16,1-3-608-16,0-2-160 15,2 2-400-15,-3 3-112 0,-2 7-32 0,-3 12 0 16,-3 8-64-16,0 7-16 0,-1 2 0 0,1-4 0 16,2 0-48-16,1-3-16 0,1-3 0 0,1 0 0 0,3 0 512 0,-1-3 176 0,2-3 0 0,1-2-144 31,2-5-272-31,1-3-48 0,1-3-16 0,2-4 0 0,2-4-1408 0,0-2-288 0</inkml:trace>
  <inkml:trace contextRef="#ctx0" brushRef="#br1" timeOffset="-189601.69">19087 15123 43311 0,'-5'3'3840'0,"-2"-3"-3072"0,0 0-608 0,2 0-160 0,0 2 128 0,-1 2-128 15,-6 0 192-15,-6 4-64 16,-6 6-2960-16,-4 7-608 0,1 1-112 0,2 1-32 16,4 1-592-16,4-1-128 0,2 0-32 0,5 2 0 15,3 0 2224-15,3-2 448 0,1 2 96 0,6 2 16 0,1-1 1184 0,0-1 368 16,1-3-176-16,3 0 176 0,0-2 1808 0,2-4 448 16,0-4 96-16,3 1 16 0,3-7-160 0,2 0-32 15,1-2 0-15,1-2 0 0,2 2-560 0,3-4-112 0,1-4-32 16,0 2 0-16,-2-2-192 0,1-2-64 0,0 0 0 0,-2 0 0 15,1-4-144-15,-2 0-48 16,-1-3 0-16,0 1 0 0,-1-3-400 0,-2 2-96 16,1-3-16-16,-3-1 0 0,0 1-512 0,-4-2 0 0,0 2 0 15,-4-5 0-15,0 1 208 0,-3-1-64 16,-4 1-16-16,-4-2 0 0,-2 0-128 0,-3 3-224 0,-2-3 48 16,-3 3 16-16,-1 1 160 0,-4-2-192 0,-1 4 192 0,-1-3-192 15,0 6-128-15,0 0-48 0,-2-1 0 0,1 4 0 31,1 1-128-31,0 5-16 0,-1 1-16 0,3 0 0 0,0 6-1008 0,0-2-208 16,-2 5-48-16,0 3-12976 0</inkml:trace>
  <inkml:trace contextRef="#ctx0" brushRef="#br1" timeOffset="-189073.39">18985 13720 43311 0,'1'5'3840'0,"1"1"-3072"0,2 0-608 0,2 2-160 0,2 0-224 15,3 2-80-15,7 6-16 0,11 10 0 0,12 9-160 0,9 6-32 0,10-1-16 0,4-1 0 0,8-2 528 0,7 4 224 0,9-2-16 0,1 5 0 16,-4-2-208-16,2 1-128 0,0 4 128 0,-4 0-208 16,-4 5 208-16,-11 7 0 0,-13 4 0 0,-11 6-144 15,-10-1 144-15,-7 0 0 0,-5-1 0 0,-6-2-128 0,-2-2 304 16,-5 2 64-16,-2 4 16 0,-3-2 0 0,-4-4 112 15,-4 0 16-15,-3-6 16 0,-3 0 0 0,-3-3-160 0,-2 6-48 16,1 0 0-16,-4 0 0 0,-1-3-320 0,-4-3-80 16,1-3-16-16,-4-4 0 15,-4-5-416-15,-4-1-96 0,-5-1-16 0,-3-2-17440 0</inkml:trace>
  <inkml:trace contextRef="#ctx0" brushRef="#br1" timeOffset="-156719.81">25780 12031 29487 0,'-10'-3'2624'0,"1"2"-2112"0,3 1-512 0,2 0 0 0,0 0 768 16,-2-3 32-16,-5 3 16 0,-6-3 0 0,-8-3-32 0,-3-1 0 0,-2-1 0 0,3 0 0 0,1-3-32 0,2 1-16 0,1 0 0 0,1-2 0 0,1-2 32 0,0 2 0 15,0-4 0-15,-1 0 0 16,1 1-448-16,-2-3-96 0,1 1-16 0,-3 1 0 16,-1 2-48-16,-2 0-16 0,-1-5 0 0,-2 3 0 15,2 0-144-15,-4-2 0 0,0 2 144 0,-3-4-144 16,-1 1 0-16,-3 1 144 0,1-5-144 0,-1 2 0 15,2 2 208-15,-2-1-64 0,1-2-16 0,-2 1 0 0,1 1 128 16,0-2 0-16,-1-1 16 0,0 2 0 0,0 2-16 16,0-4 0-16,-1 5 0 0,-1-3 0 0,1 1-128 0,0 0-128 15,-2-2 144-15,-1-2-144 0,1 1 0 0,-3-6 128 16,0 5-128-16,-2-2 0 0,2 1 0 0,-1-1 128 16,-3 1-128-16,1-1 0 0,1 3 144 15,0-1-144-15,-2 0 128 0,-1-5-128 0,-1 3 160 0,1 1-160 16,3-1 192-16,1 2-192 0,1 4 160 0,3-1-160 15,2 5 128-15,4-4-128 0,5 2 192 0,2-1-32 16,2 0-16-16,2 1 0 0,3 1-144 0,1 0 0 16,1 3 0-16,-1-2 0 0,2 3 0 0,-1-2 0 15,-1 2 0-15,0-1 0 0,0 2 128 0,1-1 0 0,-2 1 0 0,1-3 0 16,-3 4-128-16,1-4-176 16,-1 2 48-16,0-2 0 0,0 1 128 0,0 2 0 0,-1-3 0 15,0 1 0-15,-2 2 0 0,3-3 0 0,0 4 0 16,2-4-128-16,0 2 128 0,2 0 0 15,2 1 0-15,3 0 0 0,-1 2 0 0,2 0 0 0,0-1 0 16,3 3 0-16,-2 0 0 0,3 0 0 0,-1-1 0 16,2 2 0-16,1 1 0 0,-1 0 0 0,0 0 0 15,1-1 0-15,-2-1 0 0,0 1 0 0,1 0 0 0,0 1 0 16,1 0 0-16,-1 0 0 0,1 2 0 0,0-2 0 16,1 3 0-16,-1-1 0 0,0 2 0 0,0 1 0 0,1-1 0 15,1 2 0-15,0-1 0 0,2 1-128 0,0 0 128 0,1 1 0 16,0-1 0-16,1 2 0 0,2 1 0 0,0-1 0 15,1 0 0-15,0 1 0 16,2 0 0-16,-1 1 0 0,1 1 0 0,1-1 0 0,-1 2 0 0,0-2 0 16,0 2 0-16,1 0 0 0,0 0 0 15,-2-2 0-15,1 2 0 0,-1 0 0 16,-1-2 0-16,0 2 0 0,0 0 0 0,-2 0 0 16,1 1 0-16,-2-1 0 0,0 0 0 0,-1 0 0 0,-1 0 0 15,1 2 144-15,-1-3-144 0,0 2 0 0,0 2 192 0,-1-2-64 16,1 2 0-16,0 1-128 0,-1 2 0 15,-1-2 0-15,1 2 0 0,-2 1 0 0,-1 3 0 0,0-4 0 16,0 2 0-16,1-2 0 0,-4 3 0 0,0 1 0 16,-2 0 0-16,-1-2 0 0,3-2 0 0,0-1 0 15,0-1 0-15,1-2 0 0,2-2 208 0,-1-1-64 16,2-2-16-16,2-1 0 0,1 0 0 0,2-4 0 16,0 0 0-16,3-1 0 0,1-3-128 0,1-1 0 0,2-4 0 0,3 0-176 15,0-4 176-15,4-1 0 16,0 0 128-16,1 0-128 0,1 0 176 0,2 1-48 15,1-5 0-15,1 2 0 0,0-1-128 0,1-1 0 0,2 2-160 16,-1-1 160-16,1 0 0 0,0 0-144 0,-1 0 144 16,-1-3 0-16,2 0 0 0,-1 0 0 0,0-1 0 15,-1 1 0-15,-1 1 0 0,0 1 0 0,-1 2 0 0,-1-1 0 16,-2 6 0-16,0-3 0 0,0 1 0 0,0 1 0 16,-1-1 0-16,0 3 0 0,-1 2 0 15,-1 0 0-15,-1 0 0 0,0 2 0 0,-1 0 0 0,-1 0-128 16,2-1 128-16,-3 3 0 0,0 1 0 0,-2 0 0 0,0 1 0 15,-2 2 0-15,-1 0 0 0,0 2 0 16,-1 0 0-16,-2 2 0 0,-2 0 0 0,-1 1 0 16,-1 0 0-16,-2 1 0 0,-1 0 0 0,-1 1 0 15,0-2 0-15,0 1 0 0,-1 1 0 0,0-4 0 0,1 4 0 16,0-4 0-16,3 2 0 0,-1-2 0 0,-1 2 0 0,1-1 0 16,1-2 0-16,-3 4 0 15,2-2 0-15,0 2 0 0,-1 2 0 0,0 0 0 0,1 1 0 0,-1 0 0 16,1 2 0-16,-1-3 0 0,1 4 0 0,1-2 0 15,2-1 0-15,-1-3 0 0,4 1 0 0,0-1 0 16,2-1 0-16,1 0 0 0,0 0 0 0,3-3 0 0,0 1 0 16,2 1 0-16,3-2 0 0,1 0 0 0,4 0 0 0,3-3 0 15,4 3 0-15,3-5 0 16,6 1 0-16,3-2 128 0,5 2 0 0,9-4 0 0,8 0 0 0,7-1 0 16,3 0-128-16,1-1 0 15,2 1 0-15,-2-1 0 0,-4 0 0 0,-3 2 0 16,-3-2 0-16,-3 1 0 0,-3 2 0 0,-4 0 0 0,-6 1 0 15,-6 0 0 1,-6 2-736-16,-9 2-64 0,-5-2-16 0,-10 4-19872 0</inkml:trace>
  <inkml:trace contextRef="#ctx0" brushRef="#br1" timeOffset="-154809.97">23592 12762 20271 0,'-1'-4'1792'0,"0"1"-1424"0,-1 2-368 0,1-1 0 0,1 2 1536 0,0 2 256 0,0-2 32 0,0 0 16 0,0-2 64 0,0-1 16 0,3 2 0 0,-3 1 0 0,0 0-880 0,0 0-160 0,0 0-48 0,0 0 0 0,22 4-64 0,-15 2-32 16,1 4 0-16,-1 2 0 0,4 2-352 0,-1 7-80 16,3 3-16-16,-1 5 0 0,0 7-144 0,1 2-16 15,-1 7-128-15,0 4 192 0,-2 4-192 0,-1 4 0 16,-3 4 0-16,-2-3 0 0,-2-1 0 0,0-4 0 0,-4 0 0 0,2-11 0 15,-1-2 0-15,-1-4 0 16,-1 1 144-16,-2-5-144 0,1-1 192 0,0-3-64 16,-3-2 0-16,1-4 0 0,0 1-128 0,-1-9 0 15,-1 0-160-15,0-4 160 16,-1-1-1152-16,-1-7-144 0,-1-1-32 0,0-3-15680 0</inkml:trace>
  <inkml:trace contextRef="#ctx0" brushRef="#br1" timeOffset="-154293.22">23560 12689 25791 0,'-2'-10'1152'0,"0"3"224"0,2 1-1104 0,2 3-272 16,-1 0 0-16,1-1 0 0,1 2 1408 0,2-2 240 15,3-4 32-15,5-2 16 0,3-5-64 16,2 1-16-16,2-1 0 0,2 2 0 0,-1-1-672 0,2 3-144 0,-4 1-32 0,0 3 0 16,0 1-448-16,-1-1-80 15,1 1-32-15,0 4 0 0,1 2-80 0,-1 0 0 16,1 3-128-16,-1 2 192 0,-1 3-192 0,1 0 0 15,2 2 128-15,2 3-128 0,0-1 0 0,1 0 0 16,-1 0 0-16,2-1 0 0,-2 0 0 0,0 0-128 0,0-1 128 16,-2 2 0-16,-1-2 0 0,-2 0 0 15,0 2 0-15,-3-2 0 0,-2 1 0 0,-3-1 0 16,-1 3 0-16,-1-3 0 0,-4-1-160 0,-3 0 160 16,-1 2-128-16,-3 0 128 0,-3 0 0 0,-4 2 0 0,-2-1 0 15,-1 1 0-15,-2 1 0 0,-2 0 0 0,-1 1 0 16,-3-2 0-16,2 2 0 0,-6-1 0 0,-1 1 0 0,0-2 0 15,2 2-160-15,-3-1 160 0,-2 2-192 0,-2-1 192 16,1-2-192-16,0 0 192 0,3-5-192 0,1 0 192 16,3-2-144-16,2-4 144 0,3 2 0 0,1-4-144 15,0 0-368-15,-1 0-80 16,5-2-16-16,0 0 0 0,4 0-592 0,2-2-112 16,2-1-32-16,4 0-9152 0,2 0-1856 0</inkml:trace>
  <inkml:trace contextRef="#ctx0" brushRef="#br1" timeOffset="-153783.93">24703 12410 22111 0,'0'-3'976'0,"0"0"208"0,0 3-944 0,-2-2-240 0,2 2 0 0,0 0 0 0,0 0 496 0,0 2 48 0,2-2 16 0,-1 3 0 0,1 0 512 0,-2-3 96 0,0 0 32 0,0 0 0 0,4 23 384 0,-4-15 80 0,0 0 0 0,0 2 16 15,0 1-368-15,0-1-80 0,0 2-16 0,0 0 0 16,-1 2-560-16,1-2-112 0,-3 4-32 0,1-1 0 16,-3 2-272-16,0 5-64 0,-1-3-16 0,-3 4 0 15,0 1-160-15,-3 5 0 0,0-3 0 0,-3 5 0 0,0 0 0 16,-1 1 128-16,-1 0-128 0,-1 2 0 0,2 4 256 16,-1 1-48-16,1 7 0 0,1-4 0 15,4 5-32-15,-1-3-16 0,2 1 0 0,1-2 0 0,4-1-160 16,1-1 128-16,3-3-128 0,1 3 128 15,3-4-128-15,0 2 0 0,2-1 0 0,3 0 0 0,0 6 0 16,2-6 0-16,3 0-144 0,-1-3 144 0,3-3-128 16,0-1 128-16,1 0-192 0,1-5 192 0,4 2-256 0,0-5 64 15,1 1 16-15,3-1 0 0,1-5-144 0,1-1-16 16,0-2-16-16,1-2 0 16,-1-6-832-16,0 2-160 0,3-3-48 0,1-2-9792 15,-2-1-1952-15</inkml:trace>
  <inkml:trace contextRef="#ctx0" brushRef="#br1" timeOffset="-152620.5">24982 13239 14735 0,'-1'-3'1312'0,"0"2"-1056"15,1-1-256-15,0 0 0 0,0 2 1680 0,1-2 288 0,0-1 48 0,0 2 16 0,1-4 32 0,1 2 16 0,1-1 0 0,0-2 0 0,1-1-48 0,0 4-16 16,-1-2 0-16,1 1 0 0,0 0-864 0,0 2-192 0,2 2-16 0,-3 0-16 0,1 0-384 0,0 2-80 15,2 5-16-15,-3-1 0 0,3 1-128 0,-1 6-48 16,0 3 0-16,3 2 0 0,1 4-128 0,-1 3-16 16,3 1-128-16,-1-1 192 0,1 3-192 0,0-3 0 0,1-1 0 15,-1-2 0-15,2-1 0 0,-2-4 0 0,1 0 0 16,-2-4 0-16,1 0 144 0,-1 0-144 0,0-3 128 0,-1-4-128 16,0 0 128-16,-1-3-128 0,-1-2 0 0,0-1 128 15,-1-1 0-15,1-4-128 0,-1 1 192 16,0-5-64-16,1-2 0 0,-1-1-128 0,-1-1 192 0,2-3-64 15,-2-2-128-15,2-1 0 0,-2 1 0 16,-1 0 0-16,1 0 0 0,1 3 128 0,-3 5-128 0,0 0 128 16,-2 4-304-16,1 0-64 0,-1 3-16 0,-1 2 0 15,2 5 112-15,-1-2 16 0,2 2 0 0,0 2 0 16,-1 2 0-16,2 0 0 0,2 2 0 0,-1 0 0 16,0 1 128-16,1-1 0 0,2 0 0 0,0-1 0 0,-1 0 0 15,2 1 0-15,-1-1 0 0,-1-3 0 0,1 0 0 0,0-1 0 16,-2 0 0-16,2-1 0 0,-2-2 0 0,-1 0 0 15,1-2 192-15,-1-2-64 0,0 0 64 16,0-2 32-16,-1-1 0 0,0-1 0 16,0-1 96-16,0-2 0 0,-1-1 16 0,-2-3 0 0,1 0-32 15,-2-5-16-15,-1 2 0 0,0-5 0 0,0 1-112 16,-1-5-32-16,-1-1 0 0,1 0 0 0,-1-5-144 0,-1-1 0 16,1 1 0-16,1 3 128 0,-1-1-128 0,2 1 0 15,-1 6 0-15,1-3 0 16,0 5-512-16,-1 1-16 0,2 3-16 0,0 4 0 15,2 2-480-15,-1 4-80 0</inkml:trace>
  <inkml:trace contextRef="#ctx0" brushRef="#br1" timeOffset="-152268.56">25911 13413 38703 0,'-5'5'1712'0,"0"1"352"15,1-2-1648-15,3 2-416 0,1-2 0 0,0-2 0 0,1 2 0 0,-1 2-256 0,0 7 48 0,1 3 0 0,1 4 704 0,-1 4 144 0,0 2 16 0,2 1 16 0,-1-1-224 0,0 3-32 0,2-3-16 0,-1 1 0 0,0 1-96 0,0-2-32 16,2 2 0-16,0-1 0 0,-2 0-272 0,1-2 0 16,0-3-176-16,0 0 176 15,-1 1-544-15,2-4 0 0,-1 2 0 0,0-7-11712 16,-1-2-2336-16</inkml:trace>
  <inkml:trace contextRef="#ctx0" brushRef="#br1" timeOffset="-151745.79">26336 13440 42383 0,'-6'4'3776'0,"1"0"-3024"0,2 1-608 0,5-5-144 0,-1 0 0 0,-1 0 0 0,-1 3 0 0,-2 0 0 0,1 2-256 0,-1 0-96 0,2-1-16 0,0-2 0 0,1-2-336 0,1 0-64 0,2-2 0 0,0-2-16704 0</inkml:trace>
  <inkml:trace contextRef="#ctx0" brushRef="#br1" timeOffset="-151525.02">26465 13735 37775 0,'-13'6'1664'0,"5"-2"368"0,0-1-1632 0,3 0-400 0,3-1 0 0,2-2 0 15,-1 1-960-15,-1 2-256 0,-1-1-64 0,-2 5-16 16,0-2 272-16,1 0 64 0,0 1 16 0,3-3 0 0,1 0 624 0,1-3 128 16,2 0 32-16,0-3-12896 15</inkml:trace>
  <inkml:trace contextRef="#ctx0" brushRef="#br1" timeOffset="-151070.08">26784 13372 35935 0,'-4'3'1600'0,"0"-1"320"0,-1 2-1536 0,2-1-384 0,1 0 0 0,1-3 0 16,0 3 432-16,-3 3 16 0,-1-1 0 0,-3 6 0 0,-1-1 256 16,-1 2 48-16,0 1 16 15,2-4 0-15,-1 1-576 0,0-1-192 0,1 1 144 0,0-3-144 16,1 2 0-16,-1-3 0 0,2 0 0 0,1-2 0 15,0 2 0-15,3-3 0 0,-1-2-224 0,2 1 80 16,1-2-176-16,1 0-16 0,2-3-16 0,0 0 0 16,2 0-48-16,2-1-16 0,1-1 0 15,1 1 0-15,1 0 128 0,0 2 32 0,1 2 0 0,0 2 0 0,0 2 256 0,3 0-128 16,-2 5 128-16,0 0 0 16,1 4-224-16,-2 0 64 0,-1 2 16 0,0 1 0 0,-2 0 336 15,-1 0 64-15,-3 3 0 0,0 0 16 0,-3-3 368 0,-1 0 64 16,-1 2 0-16,-1-2 16 0,-2 3-112 15,-1-3-32-15,0 0 0 0,0-4 0 0,-1 2-272 0,-1-2-64 0,-1 0-16 16,-1-3 0-16,1 1-224 0,-2-1 128 0,0 1-128 16,-2-4 0-1,1 1-336-15,-3 0-176 0,0-1-16 0,-1-4-17744 16</inkml:trace>
  <inkml:trace contextRef="#ctx0" brushRef="#br1" timeOffset="-150881.83">26740 13492 37775 0,'3'-1'1664'0,"-2"-3"368"0,2 2-1632 0,-1 2-400 0,2-3 0 0,-1 2 0 16,2-1-768-16,2-1-256 16,3-3-32-16,3-1-16 0,3 0 496 0,2-2 80 0,-1 2 32 0,0 1 0 15,-1 0 240-15,2 0 48 0,-1 2 16 0,0-2 0 16,0 1-176-16,2 1-48 0</inkml:trace>
  <inkml:trace contextRef="#ctx0" brushRef="#br1" timeOffset="-150440.24">26740 12426 29487 0,'-14'-2'2624'0,"1"1"-2112"16,6 1-512-16,4 0 0 0,3 0 1248 0,-2 0 144 16,-4 0 16-16,-5-4 16 0,-2 4-656 0,2-3-144 15,4 0-32-15,3 3 0 0,4-3-272 0,5 3-64 0,4 0-16 16,2 3 0-16,3-2 384 0,5 4 80 0,1 2 0 0,3 2 16 15,3-2-224-15,1 6-48 0,3-1-16 0,2 1 0 16,2 3-224-16,2 2-32 0,3 1-16 0,3 1 0 16,1 2-160-16,-1 0 192 0,3 3-192 15,-4-2 192-15,0 4-192 0,-4 2 0 16,-3 1 0-16,-4 1 0 0,-2-1 0 0,-4 3 0 0,-2-1 0 16,-4 5 0-16,-4 4 0 0,-4 3 0 0,-2 4 0 0,-3 6 0 15,-4 2 128-15,-2 1-128 0,-2 0 128 0,-3-2-128 16,-3-6 0-16,-2-1 0 0,-1-1-192 0,-1 0 192 15,0-1-160-15,-2 0 160 0,0-2 0 0,0-3-144 16,0-3 144-16,1 1 0 0,0-5 0 0,-1 1 0 16,0-5 0-16,2-3-256 0,0-2 64 0,1-6 0 15,1-6-1280 1,0-7-256-16</inkml:trace>
  <inkml:trace contextRef="#ctx0" brushRef="#br1" timeOffset="-149996.99">27866 12958 35007 0,'-2'0'3120'0,"1"0"-2496"0,1 0-496 0,1 0-128 0,1 0 1280 0,0-1 224 0,2 1 48 0,2-4 16 0,5 2-1056 0,4-4-192 0,5-4-64 0,5 0 0 0,3 1 64 0,4-1 16 16,3 0 0-16,3-1 0 16,3 4-336-16,2 1 0 0,3-1 0 0,-2 1 0 15,0 2-176-15,-2 0 0 0,-1 0 0 0,-6 4 0 16,-1-3-848-16,-5 3-192 15,-3 0-16-15,-6 3-16208 0</inkml:trace>
  <inkml:trace contextRef="#ctx0" brushRef="#br1" timeOffset="-149727.68">27784 13288 33167 0,'-14'5'1472'0,"7"-2"304"0,2-3-1424 0,3 0-352 0,3 0 0 16,1 0 0-16,2-4 176 0,2 0-48 0,5-2 0 16,4-5 0-16,7 0 1024 0,6-4 192 0,5-1 32 0,3 0 16 15,6 0-608-15,2-3-112 0,3 3-32 0,4-2 0 16,1 2-496-16,-1-3-144 0,-2 4 0 0,-2 2 0 15,-3-1-448-15,-2 2-176 16,0-1-16-16,-3-2-16944 0</inkml:trace>
  <inkml:trace contextRef="#ctx0" brushRef="#br1" timeOffset="-148579.46">29772 12037 22111 0,'0'0'1968'0,"0"-3"-1584"0,0 3-384 0,-1 0 0 0,1 0 1328 0,-1 0 176 0,0 0 32 0,-2-2 16 0,0 1 704 0,-2 1 144 0,-3 0 32 0,0 0 0 0,-2 0-1024 0,-3 3-192 16,-2 0-32-16,-1-2-16 0,-2 4-640 0,-3-1-128 16,-3 2-16-16,0 0-16 0,-2 0-16 0,-2 2 0 15,0 0 0-15,0 0 0 0,0 0-224 0,0 1-128 16,-2-1 128-16,-1 0-128 0,-1 2 0 0,-2 2 0 15,0-2 0-15,-2 3 0 0,3-3 0 0,-3-2 0 16,1 3 0-16,0 1 0 0,0 0 0 0,2-2 0 0,2-3 0 16,3 2-128-16,4 0 128 0,3-2 0 0,3-1 0 0,3 0 0 15,4 0 0-15,1 1 0 0,4-4 0 16,3 0 0-16,1 1 144 0,4-2-144 16,1 2 192-16,3-2-192 0,3 2 384 0,5 0-48 15,2 2 0-15,5 0 0 0,4-2-16 0,3 2-16 0,4 3 0 0,4 0 0 16,4 0-48-16,2 1 0 0,2-3 0 0,2 2 0 15,0-2-256-15,-3-2 0 0,0-1 0 0,-2-1 0 16,-1-2 0-16,-3-1 0 0,0 0 0 0,-3-1 0 16,0 1 0-16,-3-3 0 0,-2-1 0 0,-3 2 0 15,-2-2 0-15,-2 1 0 0,-2 0 0 0,-3-1 0 0,-2 2 0 16,-3-2 0-16,-2 2 0 0,-1-1 0 16,-3 2 0-16,0 1 0 0,-3 0 0 0,-2 0 0 15,0 0 0-15,-3 4 160 0,-2-2-160 0,-3 4 128 0,-2 1-128 16,-3 2 0-16,-3 1 0 0,-3 3-176 0,-1-1-16 0,-4 2 0 15,-1 2 0-15,-2 2 0 16,-3 1 48-16,0-1 0 0,-4 5 0 0,1-4 0 0,0 2 144 0,1-1 0 16,0-1 0-16,2-1 0 0,0 2 0 0,1-1 0 15,-1 3 0-15,1-2 0 0,1 1-128 0,-1-4-112 16,3 4-16-16,-1-5 0 0,0 0 96 16,1 0 16-16,0-1 0 0,0 1 0 0,2-3 144 0,-1 0 0 15,2 2 128-15,1-3-128 0,4 1 0 0,-2-3 0 0,2 3 0 16,0 0 0-16,-1 1 0 0,3-2 192 0,1 2-64 0,1-1 0 15,1-1 0-15,3 1 0 16,2-4 0-16,1 1 0 0,2 3-128 0,1-1 0 0,5-1 0 0,0 0 0 16,3 2 0-16,3-3 176 15,1-1-48-15,3 0 0 0,2 1 144 0,2-4 32 0,4 0 0 16,3 1 0-16,1 0 64 0,6-5 16 16,0 0 0-16,-1 0 0 0,3 2-160 0,2 1-32 0,3-2 0 0,-1 0 0 15,1 1-192-15,-2-1 0 0,-2 0 128 0,-2 1-128 16,-2-2 0-16,0 2 0 0,-1-2 0 0,0-1 0 15,-1 2-320-15,0-1 0 0,-4 0 0 0,1-2 0 16,-2-2-272 0,-1 0-64-16,0 2-16 0,-1-4 0 0,1 4-272 0,-1-2-48 0,0 2-16 0,-1 0-18192 15</inkml:trace>
  <inkml:trace contextRef="#ctx0" brushRef="#br1" timeOffset="-147749.96">28903 13798 14735 0,'-2'-3'1312'0,"-1"2"-1056"0,1-1-256 0,0 2 0 0,1 0 4576 0,1 0 864 0,0-3 160 0,-1 2 32 0,1 1-3568 0,-1-3-720 0,0 1-128 0,-1 1-48 0,2 1-352 0,0 0-80 0,2 0-16 0,-1 3 0 15,1 0-176-15,1 3-32 0,2 4-16 0,1 0 0 0,0 2-224 0,3 7-32 16,-1 1-16-16,1 2 0 0,0 0-224 0,-2 3 0 16,2 0-144-16,-1 3 144 0,1-2 0 15,-2 2 0-15,1-5 0 0,-1-1 0 0,-1-4 0 0,-2-4 0 16,1 1 0-16,-2-8 0 0,-1 2-192 16,-1-3 48-16,1-2 16 0,-2-2 0 0,0 0-80 15,1-4-16-15,-1-1 0 0,1-2 0 0,2-2 224 0,-1-2 0 16,0-4 0-16,1 0-144 0,1-3 144 0,-2-3 0 15,2-2 0-15,-2-1 0 0,2 2 0 0,0-1 176 16,-1 5-48-16,1 2 0 0,-1 2-128 0,-2 6 0 16,1 0 0-16,0 3 0 0,-2 4 0 0,1 3-176 15,0 3 48-15,2 5 0 0,-1-1 128 0,0 1-192 0,2 0 192 0,0 1-192 16,2 3 192-16,0 0 0 0,2 2 0 0,0-3 128 16,1-1-128-16,0-4 192 0,1 2-64 0,-2-3 0 15,2-3 64-15,-1-2 0 16,-1-2 16-16,1-1 0 0,-2-1 96 0,1-1 16 0,-2 1 0 15,0-2 0-15,0-2-112 0,-1-1-16 0,0 1 0 0,0 1 0 16,0-4-192-16,0 1 0 0,0-2 0 0,0-2 0 16,-1-3 256-16,1 0-32 0,1-3-16 0,-1-3 0 15,1 1 128-15,-1-5 32 0,1-1 0 0,-1-2 0 16,1-3-112-16,-1 1-32 0,1-1 0 0,-1-3 0 16,0 4-224-16,-1-1 144 0,0 1-144 0,-1 3 128 0,1-1-128 15,-3 4-224-15,2 3 48 0,-3 4 16 16,0 3-592-1,-1 2-112-15,-1 3-32 0,0 1-12848 0,-2 3-2576 0</inkml:trace>
  <inkml:trace contextRef="#ctx0" brushRef="#br1" timeOffset="-146790.46">29670 13941 16575 0,'1'-1'1472'0,"-2"-1"-1168"0,1 0-304 0,0 2 0 0,0 0 0 0,0 0 0 0,0 0 0 0,-1-1 0 15,-1 0 0-15,0 1 256 0,1 0-16 0,1 0-16 0,0 0 1648 0,0 0 336 0,0 0 64 0,0 0 16 0,0 0-48 0,0 0-16 16,-21 0 0-16,18 2 0 0,-1 2-672 0,-2 0-128 0,3-1-16 0,-1 2-16 15,-1 2-544-15,1-3-96 0,0 3-32 16,1-2 0-16,-1-2-304 0,0 1-64 0,3-2-16 16,-1 1 0-16,0-2-80 0,1 2 0 0,0-2-16 15,-2-1 0-15,3 2-240 0,-1-2 128 0,0 3-128 0,0-2 0 16,-1 4 128-16,0-1-128 0,0 2 0 0,-2 1 0 16,1 2 0-16,-2 3 0 0,2 1 0 0,-2 3 0 15,0 0 0-15,-1 0-128 0,-1 5 128 0,3-1-160 0,-3 0 160 16,2 1 0-16,2 1 0 0,0-4-128 0,1-2 128 15,0 1 0-15,2-4 0 0,2 0 0 16,0-2 0-16,2-1 0 0,0-3 0 0,2 2-128 0,0-2 0 0,1 2 0 16,1-6 0-16,2 4 0 0,0-2 128 15,1-2-160-15,-1-3 160 0,1 4-160 0,1-4 16 16,0 2 0-16,5-4 0 0,-3-1 0 0,1 2-16 0,0-2 0 16,0-4 0-16,-1 1 0 0,-1 0 160 0,-1-3 0 15,0 2 0-15,-2-2 0 0,-3-1 0 0,0 0 0 16,-3-1 0-16,0 1 0 0,-3 1 128 0,-1-1-128 15,-1 3 128-15,-4-2-128 0,0 2 192 0,-3 1-48 16,1 0 0-16,-3 0 0 0,-1 2-144 0,-4-1 0 16,2 4 0-16,-2 1 0 0,1 0-256 0,-2 1 32 0,-1 2 0 15,-1 0 0-15,-1 4-96 0,0-2-32 0,2 2 0 0,-1-1 0 32,1 0-288-32,-1 2-64 0,-2 0-16 0,0 1-10592 0,0 1-2112 0</inkml:trace>
  <inkml:trace contextRef="#ctx0" brushRef="#br1" timeOffset="-145822.39">30434 12243 40543 0,'-7'5'3600'0,"0"-1"-2880"0,5-1-576 0,1 0-144 0,1-2 464 0,0 4 64 0,-3 3 16 0,0 4 0 0,-2 7-192 0,0 5-32 0,1 9-16 0,1 1 0 0,3 5-304 0,-1-2 0 0,2-3 0 0,1 2 0 16,0 7 0-16,1 2 0 0,-1 2 0 0,1 4 0 15,-2 1-240-15,-1 1-96 0,0-5-32 0,-1 3 0 16,-2-1-768-16,1 0-144 0,-1-2-48 16,-1-5 0-16,1-4-1952 0,-2-7-400 0,1-1-80 0,2-7-5072 15,-2-4-1024-15</inkml:trace>
  <inkml:trace contextRef="#ctx0" brushRef="#br1" timeOffset="-145403.74">30231 12211 14735 0,'-7'-10'1312'0,"1"2"-1056"16,1 0-256-16,2 3 0 0,2 4 5440 0,2-1 1024 15,2-2 192-15,-1-1 64 0,3-2-5072 0,4-6-1008 16,3 0-208-16,3-2-48 0,1-1-256 0,1 3-128 0,1 0 0 0,-2 2 128 15,0 3 32-15,0-2 0 16,1 2 0-16,0-1 0 0,2 1 0 0,1 2 0 0,0 3 0 0,1-4 0 16,2 5-160-16,1-2 0 0,-5 4 0 0,2 0 0 15,-1 0 0-15,0 1 0 0,0 4 0 0,-2 2 0 16,-2-1 0-16,0 4-192 0,1 0 64 16,-3 2 128-16,0 2-320 0,0 0 64 0,-2 5 16 0,0-3 0 15,1 4 48-15,-2 1 0 0,0-1 0 0,-1-1 0 16,-2 5 192-16,0-4-144 0,-3-1 144 0,-1 0-128 0,-2 2 128 15,-2-5 224-15,-1 3-48 0,-4 0-16 16,-1-2 144-16,-3-1 16 0,-1 0 16 0,-2-2 0 0,-1-1-48 0,-1-1-16 16,-4-2 0-16,0 2 0 0,-3-4-80 0,-2 1-32 15,-1 0 0-15,1-5 0 16,4 1-160-16,0-1 0 0,1-4 0 0,-3 0 0 16,-2-4-688-16,-1-2-16 0,-1-3 0 0,1-3-17504 15</inkml:trace>
  <inkml:trace contextRef="#ctx0" brushRef="#br1" timeOffset="-145013.37">31269 11771 23039 0,'-7'1'1024'0,"3"2"192"16,-1-1-960-16,0 2-256 0,2-3 0 0,2 2 0 0,-2 0 1552 0,-1 2 272 0,-4 5 48 0,-2 3 16 0,-3 3 416 0,-3 3 96 0,-1 6 16 0,-1 0 0 0,1 3-1200 0,-3 1-224 0,0 3-48 15,0 2-16-15,-2 7-464 0,0 0-80 0,-2 1-32 0,3 1 0 16,4-4-160-16,-2 2-16 0,1 7-16 0,0 5 0 15,2 4-160-15,2 0 0 0,1-3 0 0,5-3 0 0,1 0-304 0,5-2 16 16,-1-1 0-16,2-1 0 0,2-2 96 16,1-1 0-16,0 3 16 0,1 0 0 0,0-1-80 0,1 1 0 15,-1 4-16-15,0-1 0 16,0 4-672-16,-1-4-128 0,2 0-16 0,1-6-16 16,1-2-1312-1,0-1-256-15,3-9-48 0,1-1-16 0,1-2 704 0,0-7 144 16,3-2 32-16,-3-6-5072 0,1-6-1008 0</inkml:trace>
  <inkml:trace contextRef="#ctx0" brushRef="#br1" timeOffset="-144423.28">31201 12515 43311 0,'-5'-1'1920'0,"1"1"384"0,2 4-1840 0,0-4-464 0,2 2 0 16,2 2 0-16,-1-1-128 0,1 4-128 0,1 3-32 0,0 6 0 16,2 7 288-16,2 6 256 0,0 1-64 0,0 3 0 15,2 3 112-15,0-4 16 0,1 3 0 0,-1-2 0 16,3-1-128-16,-2-3 0 0,1-1-16 0,-1-3 0 15,-2-2-176-15,0-2 0 0,-2-1 0 0,0-5 0 16,0-2 0-16,-1 0-176 0,-1-7 176 0,-2 0-192 0,1-5 192 0,-2 2 0 16,0-6 0-16,2 2-128 0,-1-7 128 0,1-2 144 15,0-5-16-15,0-2-128 16,1-2 0-16,-1-3 0 0,0 1 0 0,0-3 0 16,1-1 0-16,0-1 0 0,0 4 0 0,-1 4 0 0,1 2 0 15,0 3 0-15,-2 3 0 0,2 4 0 0,0 0 0 0,-1 4 0 16,1 2 0-16,1 2 0 0,0 4 0 15,1 0-192-15,-1 4 192 0,1 0-192 0,2 2 192 0,-2-2 0 16,1 3 0-16,1-1 0 0,0 0 0 0,0 1 0 16,0-3 0-16,1 0 0 0,1 0 0 0,-1-2 0 15,-1-2 0-15,0 2 0 0,-1 0 208 0,0-1 48 16,1-1 0-16,-2 0 0 0,0-2 0 0,-1-1 0 0,0 1 0 16,-1-1 0-16,0-3 192 0,-1 0 64 0,1-3 0 0,0-1 0 15,-2 1-112-15,2-3-16 16,0-1 0-16,1-3 0 0,0 1 0 0,-1-4-16 15,3-3 0-15,-1 1 0 0,1-1-176 0,1-4-48 16,-1-1 0-16,3-3 0 0,-1-2-16 0,-1-6 0 0,1-3 0 0,-2 0 0 16,1 1-128-16,-3 2 0 0,0-2 0 15,-3 4 0 1,-1 3-384-16,1 4-144 0,-4 2-48 0,0 3 0 16,-1 4-864-16,1 1-176 0</inkml:trace>
  <inkml:trace contextRef="#ctx0" brushRef="#br1" timeOffset="-144070.81">31898 13014 25791 0,'1'1'2304'0,"-1"-1"-1856"0,2 2-448 0,-1-2 0 0,1 0 2528 0,-1 0 416 0,1 3 64 0,-1-3 32 0,1 4-1328 0,2-2-272 0,0 2-48 0,0 3-16 0,-1 2-384 0,0 1-80 15,-2 2-16-15,-1 1 0 0,0 1-192 0,-1 6-64 0,-2-1 0 16,0 4 0-16,-1 4-448 0,0-1-192 0,-1 0 128 0,1 3-128 15,0 2-224-15,-1-3-128 0,0 3-32 0,1-2 0 32,0-1-448-32,2-2-80 0,-1-1-32 0,2-6 0 0,2 0-656 15,-1-4-128-15,3-2-16 0,-1-4-15472 0</inkml:trace>
  <inkml:trace contextRef="#ctx0" brushRef="#br1" timeOffset="-143735.33">32309 13064 43311 0,'-3'2'1920'16,"2"-2"384"-16,0 1-1840 0,1-1-464 0,1 0 0 0,-1-1 0 0,1 1 192 0,0 0-48 15,1 0-16-15,0 0 0 0,2 0-128 0,-4 0 0 0,0 0-192 16,0 0 192-1,0 0-736-15,0 0-32 0,0 0 0 0,0 0 0 0</inkml:trace>
  <inkml:trace contextRef="#ctx0" brushRef="#br1" timeOffset="-143538.58">32331 13320 23951 0,'0'2'2128'0,"0"-2"-1696"0,1 2-432 0,0-2 0 16,2 0 2816-16,-2 0 464 0,2 0 112 0,-1 0 0 16,3 0-2816-16,0-2-576 0,1 2 0 0,0 2-240 0,-1-2 448 0,-1 0 96 15,-2 0 16-15,1 3 0 16,-2-2-320-16,-2 1 0 0,0 1 0 0,-3 1-16352 0</inkml:trace>
  <inkml:trace contextRef="#ctx0" brushRef="#br1" timeOffset="-142890.96">32728 12989 39615 0,'-3'0'3520'0,"3"0"-2816"0,0 0-560 0,2 0-144 31,-1 0-384-31,-1 0-128 0,1 0 0 0,-1 3-16 0,1-3 528 0,-1 3 0 0,-1 1 0 0,1-4 0 16,0 0 272-16,-11 28 112 0,6-13 32 0,-4 1 0 0,-2 3 16 15,0-1 0-15,-3 5 0 0,0 0 0 0,-1 4-256 16,-1-1-48-16,2-1-128 0,-1 1 192 0,3-1-192 0,1-3 128 15,2 3-128-15,2-5 0 0,1 2 0 0,1-4 0 16,2 2 0-16,3-4 0 0,1-1 128 0,2-5-128 16,1 2 0-16,0-4 144 0,4 0-144 0,1-1 0 15,-1-5 0-15,2 2 128 0,1-4-128 0,3 0 0 16,-1-4 0-16,2 2 0 0,1-5-208 0,0 1 80 0,2-1 128 16,-1-4-208-16,2 1 208 0,-2 0 0 0,1-3 0 15,-2 1 0-15,1 0 0 16,-3 1 160-16,1-1-32 0,-2 3 0 0,-2 1-128 15,-1 0 128-15,-3 1-128 0,-1 1 128 0,-1 2-128 0,-2-2 0 16,-2 4 0-16,-1 1 0 0,-1-2 128 0,-3 3-128 16,-1 0 192-16,-2 0-64 0,-3 3 64 0,-1-2 0 15,-3 4 0-15,0 0 0 0,-2 0-192 0,0 1 160 0,1-2-160 16,-2 2 160-16,0 0-160 0,-1 0 128 16,0 0-128-16,2 0 128 0,1 1-128 0,0 0-176 0,3-3 48 0,1 1 0 31,2-2-656-31,2-3-128 0</inkml:trace>
  <inkml:trace contextRef="#ctx0" brushRef="#br1" timeOffset="-142409.52">32560 11668 37775 0,'-5'-7'1664'0,"2"3"368"0,3 2-1632 0,1 2-400 0,1 2 0 0,0-2 0 0,2 4 352 0,0-2-16 0,3 2 0 0,4 6 0 0,4 5 240 0,4 5 32 16,3 4 16-16,3 2 0 0,3 5-160 0,3 1-16 0,2 4-16 0,3-1 0 0,1 2-32 0,0-5 0 16,3 5 0-16,3-1 0 0,2 4-208 0,2 2-64 0,-2 5 0 0,0 1 0 15,-4 3-128-15,-3 2 0 0,-2 4 0 0,-5 0 0 16,-4-1 0-16,-6 4 0 0,-5-2-176 0,-6 4 176 0,-6 2-176 0,-6 2 176 15,-5-3-208-15,-4-6 80 16,-4-6-96-16,-2-1-16 0,-2-8 0 0,-1-1 0 16,1-4 864-16,-2-5 160 0,2-1 48 0,1-5 0 15,1-1-144-15,3-6-32 0,1-4 0 0,2-1 0 16,3-5-656-16,0-6 0 0,3 1-128 0,0-5 128 16,3-4-1200-1,-2-5-112-15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09" y="0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BBF5E2F-2EA4-4BED-BDB7-3263066D10D9}" type="datetimeFigureOut">
              <a:rPr lang="en-US" smtClean="0"/>
              <a:t>4/1/2026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61C2587-C0BF-41B9-B0FA-D76263C040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341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0A1846-15C1-4F35-AD6E-2FC96FAC81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38388" y="450850"/>
            <a:ext cx="4664075" cy="26241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24897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38388" y="450850"/>
            <a:ext cx="4664075" cy="26241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3276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362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75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834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013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63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177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124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763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04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742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803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2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customXml" Target="../ink/ink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text2data.com/Demo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customXml" Target="../ink/ink4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customXml" Target="../ink/ink5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hyperlink" Target="https://www.youtube.com/watch?v=-NIFGVlA3xI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customXml" Target="../ink/ink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0.png"/><Relationship Id="rId7" Type="http://schemas.openxmlformats.org/officeDocument/2006/relationships/image" Target="../media/image25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customXml" Target="../ink/ink9.xml"/><Relationship Id="rId5" Type="http://schemas.openxmlformats.org/officeDocument/2006/relationships/image" Target="../media/image240.png"/><Relationship Id="rId4" Type="http://schemas.openxmlformats.org/officeDocument/2006/relationships/image" Target="../media/image2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ustomXml" Target="../ink/ink10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www.cs.cmu.edu/~07280/lectures/07280_S26_Lec17_NLP_N-grams_worksheet.pdf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62164" y="2310075"/>
            <a:ext cx="5629816" cy="2889114"/>
          </a:xfrm>
        </p:spPr>
        <p:txBody>
          <a:bodyPr anchor="b">
            <a:normAutofit fontScale="90000"/>
          </a:bodyPr>
          <a:lstStyle/>
          <a:p>
            <a:pPr algn="l"/>
            <a:br>
              <a:rPr lang="en-US" sz="4600" dirty="0"/>
            </a:br>
            <a:br>
              <a:rPr lang="en-US" sz="4600" dirty="0"/>
            </a:br>
            <a:r>
              <a:rPr lang="en-US" sz="4600" dirty="0"/>
              <a:t>07-280</a:t>
            </a:r>
            <a:br>
              <a:rPr lang="en-US" sz="4600" dirty="0"/>
            </a:br>
            <a:r>
              <a:rPr lang="en-US" sz="4600" dirty="0"/>
              <a:t>AI &amp; ML I</a:t>
            </a:r>
            <a:br>
              <a:rPr lang="en-US" sz="4600" dirty="0"/>
            </a:br>
            <a:br>
              <a:rPr lang="en-US" sz="4600" dirty="0"/>
            </a:br>
            <a:r>
              <a:rPr lang="en-US" sz="4600" dirty="0"/>
              <a:t>Natural Language Processing (NLP):</a:t>
            </a:r>
            <a:br>
              <a:rPr lang="en-US" sz="4600" dirty="0"/>
            </a:br>
            <a:r>
              <a:rPr lang="en-US" sz="4600" dirty="0"/>
              <a:t>N-gram Language Models</a:t>
            </a: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A close up of a fence&#10;&#10;Description automatically generated">
            <a:extLst>
              <a:ext uri="{FF2B5EF4-FFF2-40B4-BE49-F238E27FC236}">
                <a16:creationId xmlns:a16="http://schemas.microsoft.com/office/drawing/2014/main" id="{C5CA68C4-AA78-43A9-A080-8998D602DE2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55" r="2521"/>
          <a:stretch/>
        </p:blipFill>
        <p:spPr>
          <a:xfrm>
            <a:off x="20" y="10"/>
            <a:ext cx="6024134" cy="6857990"/>
          </a:xfrm>
          <a:custGeom>
            <a:avLst/>
            <a:gdLst/>
            <a:ahLst/>
            <a:cxnLst/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BA2D9827-D4F9-4D52-8467-F545EC2752C1}"/>
              </a:ext>
            </a:extLst>
          </p:cNvPr>
          <p:cNvSpPr txBox="1">
            <a:spLocks/>
          </p:cNvSpPr>
          <p:nvPr/>
        </p:nvSpPr>
        <p:spPr>
          <a:xfrm>
            <a:off x="6562165" y="3112977"/>
            <a:ext cx="5354852" cy="3435741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Instructors: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Pat Virtue &amp; Nihar Shah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182D1FB6-A5DF-B48B-EE4F-9C56EFD16C4C}"/>
                  </a:ext>
                </a:extLst>
              </p14:cNvPr>
              <p14:cNvContentPartPr/>
              <p14:nvPr/>
            </p14:nvContentPartPr>
            <p14:xfrm>
              <a:off x="10427400" y="365040"/>
              <a:ext cx="706680" cy="9417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182D1FB6-A5DF-B48B-EE4F-9C56EFD16C4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418040" y="355680"/>
                <a:ext cx="725400" cy="960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894717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BE0F6-B711-E374-FAE6-99485782E7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6C383-F532-97C0-6075-0C75A0349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Natural Language Processing (NLP)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D8A339-B88C-65E2-221A-49950E7092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3252345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Quick NLP Intro</a:t>
            </a:r>
          </a:p>
          <a:p>
            <a:pPr>
              <a:lnSpc>
                <a:spcPct val="100000"/>
              </a:lnSpc>
            </a:pPr>
            <a:r>
              <a:rPr lang="en-US" dirty="0"/>
              <a:t>Tokenization</a:t>
            </a:r>
          </a:p>
          <a:p>
            <a:pPr>
              <a:lnSpc>
                <a:spcPct val="100000"/>
              </a:lnSpc>
            </a:pPr>
            <a:r>
              <a:rPr lang="en-US" dirty="0"/>
              <a:t>N-grams</a:t>
            </a:r>
          </a:p>
          <a:p>
            <a:pPr>
              <a:lnSpc>
                <a:spcPct val="100000"/>
              </a:lnSpc>
            </a:pPr>
            <a:r>
              <a:rPr lang="en-US" dirty="0"/>
              <a:t>Language Models (LMs)</a:t>
            </a:r>
          </a:p>
          <a:p>
            <a:pPr>
              <a:lnSpc>
                <a:spcPct val="100000"/>
              </a:lnSpc>
            </a:pPr>
            <a:r>
              <a:rPr lang="en-US" sz="2800" dirty="0"/>
              <a:t>LM Sampling</a:t>
            </a:r>
          </a:p>
          <a:p>
            <a:pPr marL="0" indent="0">
              <a:lnSpc>
                <a:spcPct val="100000"/>
              </a:lnSpc>
              <a:buNone/>
            </a:pP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96F977EB-13E6-9D61-4172-04A20686220C}"/>
                  </a:ext>
                </a:extLst>
              </p14:cNvPr>
              <p14:cNvContentPartPr/>
              <p14:nvPr/>
            </p14:nvContentPartPr>
            <p14:xfrm>
              <a:off x="311760" y="1654200"/>
              <a:ext cx="534240" cy="22669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96F977EB-13E6-9D61-4172-04A20686220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02400" y="1644840"/>
                <a:ext cx="552960" cy="2285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656977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95B5E-30D1-866E-3B4F-A41FC14B8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907866" cy="2852737"/>
          </a:xfrm>
        </p:spPr>
        <p:txBody>
          <a:bodyPr/>
          <a:lstStyle/>
          <a:p>
            <a:r>
              <a:rPr lang="en-US" dirty="0"/>
              <a:t>Natural Language Processing (NLP)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8C4535-9A19-661B-ED97-08A0A62814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5481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EA4C0-B91B-4E1D-8B5D-B5ADBAB47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Language is Hard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F89649A-E676-4C6B-94DA-DD53325055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</p:spPr>
        <p:txBody>
          <a:bodyPr/>
          <a:lstStyle/>
          <a:p>
            <a:r>
              <a:rPr lang="en-US" dirty="0"/>
              <a:t>Emphasis can drastically change meaning</a:t>
            </a:r>
          </a:p>
          <a:p>
            <a:endParaRPr lang="en-US" dirty="0"/>
          </a:p>
          <a:p>
            <a:pPr algn="ctr"/>
            <a:r>
              <a:rPr lang="en-US" sz="4000" dirty="0">
                <a:solidFill>
                  <a:srgbClr val="7030A0"/>
                </a:solidFill>
              </a:rPr>
              <a:t>I didn’t eat your dog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3208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EA4C0-B91B-4E1D-8B5D-B5ADBAB47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NLP Tasks Examples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F89649A-E676-4C6B-94DA-DD53325055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23221"/>
          </a:xfrm>
        </p:spPr>
        <p:txBody>
          <a:bodyPr/>
          <a:lstStyle/>
          <a:p>
            <a:r>
              <a:rPr lang="en-US" dirty="0"/>
              <a:t>How many different NLP Input/Output agents can you think of?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A98E2BD-F94A-45B3-9BB2-10717F527C00}"/>
              </a:ext>
            </a:extLst>
          </p:cNvPr>
          <p:cNvSpPr txBox="1"/>
          <p:nvPr/>
        </p:nvSpPr>
        <p:spPr>
          <a:xfrm>
            <a:off x="1905918" y="2206109"/>
            <a:ext cx="111350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rgbClr val="7030A0"/>
                </a:solidFill>
              </a:rPr>
              <a:t>Input</a:t>
            </a:r>
            <a:endParaRPr lang="en-US" sz="28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B294725-E159-4E81-ACD1-2677DC5A6347}"/>
              </a:ext>
            </a:extLst>
          </p:cNvPr>
          <p:cNvSpPr/>
          <p:nvPr/>
        </p:nvSpPr>
        <p:spPr>
          <a:xfrm>
            <a:off x="4191000" y="1939081"/>
            <a:ext cx="2562225" cy="1057275"/>
          </a:xfrm>
          <a:prstGeom prst="rect">
            <a:avLst/>
          </a:prstGeom>
          <a:solidFill>
            <a:schemeClr val="bg1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7030A0"/>
                </a:solidFill>
              </a:rPr>
              <a:t>Task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BF629DB-A722-4C78-8DB0-926642FF7D5C}"/>
              </a:ext>
            </a:extLst>
          </p:cNvPr>
          <p:cNvSpPr txBox="1"/>
          <p:nvPr/>
        </p:nvSpPr>
        <p:spPr>
          <a:xfrm>
            <a:off x="7924801" y="2206108"/>
            <a:ext cx="134038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rgbClr val="7030A0"/>
                </a:solidFill>
              </a:rPr>
              <a:t>Output</a:t>
            </a:r>
            <a:endParaRPr lang="en-US" sz="2800" dirty="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F10C827-0A18-4124-8C1A-02150D219A60}"/>
              </a:ext>
            </a:extLst>
          </p:cNvPr>
          <p:cNvCxnSpPr>
            <a:cxnSpLocks/>
            <a:stCxn id="6" idx="3"/>
            <a:endCxn id="7" idx="1"/>
          </p:cNvCxnSpPr>
          <p:nvPr/>
        </p:nvCxnSpPr>
        <p:spPr>
          <a:xfrm>
            <a:off x="3019424" y="2467719"/>
            <a:ext cx="1171576" cy="0"/>
          </a:xfrm>
          <a:prstGeom prst="straightConnector1">
            <a:avLst/>
          </a:prstGeom>
          <a:ln w="38100">
            <a:solidFill>
              <a:srgbClr val="7030A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B154FDD-1633-4C5A-8F13-B6291E4B9CDD}"/>
              </a:ext>
            </a:extLst>
          </p:cNvPr>
          <p:cNvCxnSpPr>
            <a:cxnSpLocks/>
            <a:stCxn id="7" idx="3"/>
            <a:endCxn id="8" idx="1"/>
          </p:cNvCxnSpPr>
          <p:nvPr/>
        </p:nvCxnSpPr>
        <p:spPr>
          <a:xfrm flipV="1">
            <a:off x="6753225" y="2467718"/>
            <a:ext cx="1171576" cy="1"/>
          </a:xfrm>
          <a:prstGeom prst="straightConnector1">
            <a:avLst/>
          </a:prstGeom>
          <a:ln w="38100">
            <a:solidFill>
              <a:srgbClr val="7030A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D0FC08EC-2CCD-202C-B292-DC15E43C24CD}"/>
                  </a:ext>
                </a:extLst>
              </p14:cNvPr>
              <p14:cNvContentPartPr/>
              <p14:nvPr/>
            </p14:nvContentPartPr>
            <p14:xfrm>
              <a:off x="2029320" y="3327120"/>
              <a:ext cx="7602840" cy="31647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D0FC08EC-2CCD-202C-B292-DC15E43C24C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019960" y="3317760"/>
                <a:ext cx="7621560" cy="3183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1901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EA4C0-B91B-4E1D-8B5D-B5ADBAB47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NLP Task: Sentiment Analysis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F89649A-E676-4C6B-94DA-DD53325055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</p:spPr>
        <p:txBody>
          <a:bodyPr/>
          <a:lstStyle/>
          <a:p>
            <a:r>
              <a:rPr lang="en-US" dirty="0"/>
              <a:t>Sentiment analysis demo</a:t>
            </a:r>
          </a:p>
          <a:p>
            <a:r>
              <a:rPr lang="en-US" dirty="0">
                <a:hlinkClick r:id="rId2"/>
              </a:rPr>
              <a:t>https://text2data.com/Demo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E7884F1-90FD-4050-B8A9-D72AB9EE8125}"/>
              </a:ext>
            </a:extLst>
          </p:cNvPr>
          <p:cNvSpPr txBox="1"/>
          <p:nvPr/>
        </p:nvSpPr>
        <p:spPr>
          <a:xfrm>
            <a:off x="552099" y="2296178"/>
            <a:ext cx="1013495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“I recommend that you find something better to do with your time”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21F6650-4619-3078-52C1-6E0DF62C76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162" y="3382396"/>
            <a:ext cx="9987519" cy="82865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2EEE53A-09D5-6BE0-A0BD-91BB851B87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162" y="4283247"/>
            <a:ext cx="5620101" cy="71723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7D465E3-3917-E3FF-7D8B-1739E50D93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162" y="4827404"/>
            <a:ext cx="7772400" cy="1290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657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B468FC-F70B-66B1-D998-7754109A0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Vocab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CF7D27-8D7B-88A4-1C2A-5C1C03CC24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Corpus</a:t>
            </a:r>
          </a:p>
          <a:p>
            <a:r>
              <a:rPr lang="en-US" dirty="0"/>
              <a:t>Tokenization/Tokens</a:t>
            </a:r>
          </a:p>
          <a:p>
            <a:r>
              <a:rPr lang="en-US" dirty="0"/>
              <a:t>Vocabulary</a:t>
            </a:r>
          </a:p>
          <a:p>
            <a:r>
              <a:rPr lang="en-US" dirty="0"/>
              <a:t>Context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530ADC9-9451-4097-5832-D3B90C3B75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719" y="3423201"/>
            <a:ext cx="2790784" cy="205980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3D26FA6-E26A-6D64-A609-8D0546C645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6356" y="3362913"/>
            <a:ext cx="4697307" cy="247614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47EA3C3-9CCE-ACBF-C089-C8002399EB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2947" y="3362913"/>
            <a:ext cx="1576954" cy="3178600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1544B0BF-8CBB-E8C9-95E5-D2E41A1963D1}"/>
              </a:ext>
            </a:extLst>
          </p:cNvPr>
          <p:cNvCxnSpPr>
            <a:cxnSpLocks/>
            <a:endCxn id="8" idx="1"/>
          </p:cNvCxnSpPr>
          <p:nvPr/>
        </p:nvCxnSpPr>
        <p:spPr>
          <a:xfrm>
            <a:off x="2557885" y="4111155"/>
            <a:ext cx="538582" cy="0"/>
          </a:xfrm>
          <a:prstGeom prst="straightConnector1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tailEnd type="triangle" w="lg" len="lg"/>
          </a:ln>
          <a:effectLst/>
        </p:spPr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D5A9E8D7-0C92-F0FE-C90A-E0BE82AA91D6}"/>
              </a:ext>
            </a:extLst>
          </p:cNvPr>
          <p:cNvSpPr/>
          <p:nvPr/>
        </p:nvSpPr>
        <p:spPr>
          <a:xfrm>
            <a:off x="3096467" y="3902018"/>
            <a:ext cx="1320736" cy="41827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  <a:ea typeface="Cambria" panose="02040503050406030204" pitchFamily="18" charset="0"/>
              </a:rPr>
              <a:t>Tokenizer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C6B80E5-F4B4-6088-6F6D-2EE91827788E}"/>
              </a:ext>
            </a:extLst>
          </p:cNvPr>
          <p:cNvCxnSpPr>
            <a:cxnSpLocks/>
            <a:stCxn id="8" idx="3"/>
          </p:cNvCxnSpPr>
          <p:nvPr/>
        </p:nvCxnSpPr>
        <p:spPr>
          <a:xfrm>
            <a:off x="4417203" y="4111155"/>
            <a:ext cx="501028" cy="0"/>
          </a:xfrm>
          <a:prstGeom prst="straightConnector1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tailEnd type="triangle" w="lg" len="lg"/>
          </a:ln>
          <a:effectLst/>
        </p:spPr>
      </p:cxn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B2C10ECD-E036-BB75-C58D-245DC21537D0}"/>
                  </a:ext>
                </a:extLst>
              </p14:cNvPr>
              <p14:cNvContentPartPr/>
              <p14:nvPr/>
            </p14:nvContentPartPr>
            <p14:xfrm>
              <a:off x="579960" y="3056400"/>
              <a:ext cx="1477440" cy="15048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B2C10ECD-E036-BB75-C58D-245DC21537D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70600" y="3047040"/>
                <a:ext cx="1496160" cy="169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407895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>
            <a:extLst>
              <a:ext uri="{FF2B5EF4-FFF2-40B4-BE49-F238E27FC236}">
                <a16:creationId xmlns:a16="http://schemas.microsoft.com/office/drawing/2014/main" id="{045BCE2C-75ED-8318-017E-5505577543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099" y="1748947"/>
            <a:ext cx="2790784" cy="2059806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6001E1E8-4453-56DF-EE2E-58B06ADE8E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2736" y="1688659"/>
            <a:ext cx="4697307" cy="247614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00E7D021-1821-6148-2707-36F9E0242E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29327" y="1688659"/>
            <a:ext cx="1576954" cy="31786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B21DD0A-8984-0845-ABE5-22B78AFC8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NLP Vocab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FBA24-CE4F-D1CA-2D1C-92B8916CDA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Corpus, Tokenizer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76CD0752-2493-51A7-8537-0E1C40524EB8}"/>
              </a:ext>
            </a:extLst>
          </p:cNvPr>
          <p:cNvCxnSpPr>
            <a:cxnSpLocks/>
            <a:endCxn id="30" idx="1"/>
          </p:cNvCxnSpPr>
          <p:nvPr/>
        </p:nvCxnSpPr>
        <p:spPr>
          <a:xfrm>
            <a:off x="2524265" y="2436901"/>
            <a:ext cx="538582" cy="0"/>
          </a:xfrm>
          <a:prstGeom prst="straightConnector1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tailEnd type="triangle" w="lg" len="lg"/>
          </a:ln>
          <a:effectLst/>
        </p:spPr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2C861755-D0C7-4738-1A69-367C43104CFD}"/>
              </a:ext>
            </a:extLst>
          </p:cNvPr>
          <p:cNvSpPr/>
          <p:nvPr/>
        </p:nvSpPr>
        <p:spPr>
          <a:xfrm>
            <a:off x="3062847" y="2227764"/>
            <a:ext cx="1320736" cy="41827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  <a:ea typeface="Cambria" panose="02040503050406030204" pitchFamily="18" charset="0"/>
              </a:rPr>
              <a:t>Tokenizer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3642E665-BF77-0563-BD56-4057C2ABB045}"/>
              </a:ext>
            </a:extLst>
          </p:cNvPr>
          <p:cNvCxnSpPr>
            <a:cxnSpLocks/>
            <a:stCxn id="30" idx="3"/>
          </p:cNvCxnSpPr>
          <p:nvPr/>
        </p:nvCxnSpPr>
        <p:spPr>
          <a:xfrm>
            <a:off x="4383583" y="2436901"/>
            <a:ext cx="501028" cy="0"/>
          </a:xfrm>
          <a:prstGeom prst="straightConnector1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tailEnd type="triangle" w="lg" len="lg"/>
          </a:ln>
          <a:effectLst/>
        </p:spPr>
      </p:cxn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03424413-C4E7-22F7-5BB2-2B57A686651C}"/>
                  </a:ext>
                </a:extLst>
              </p14:cNvPr>
              <p14:cNvContentPartPr/>
              <p14:nvPr/>
            </p14:nvContentPartPr>
            <p14:xfrm>
              <a:off x="9883440" y="995400"/>
              <a:ext cx="2052000" cy="48394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03424413-C4E7-22F7-5BB2-2B57A686651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874080" y="986040"/>
                <a:ext cx="2070720" cy="4858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644045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A2AFCA-C3B2-925D-E0E1-8B40721B67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B77A3F-22FD-0BBF-4A4A-198E4335D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Tokenization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3B8CFA-E88D-B9A4-AFAC-3329CCB219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4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8900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4125F5-1BF1-DDF0-CCA3-6AF3CA2C97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0263A8-2C10-87E2-F6F9-4081C4024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Tokenization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C24BB9-3D85-9376-A266-2815615E55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904448" cy="5671080"/>
          </a:xfrm>
        </p:spPr>
        <p:txBody>
          <a:bodyPr/>
          <a:lstStyle/>
          <a:p>
            <a:r>
              <a:rPr lang="en-US" dirty="0"/>
              <a:t>Text encoding: token </a:t>
            </a:r>
            <a:r>
              <a:rPr lang="en-US" dirty="0">
                <a:sym typeface="Wingdings" panose="05000000000000000000" pitchFamily="2" charset="2"/>
              </a:rPr>
              <a:t> index within vocabulary</a:t>
            </a:r>
            <a:endParaRPr lang="en-US" dirty="0"/>
          </a:p>
          <a:p>
            <a:r>
              <a:rPr lang="en-US" dirty="0">
                <a:solidFill>
                  <a:schemeClr val="tx1"/>
                </a:solidFill>
              </a:rPr>
              <a:t>What is our "vocabulary", i.e., what are our tokens?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Characters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Byte pair encoding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Words and punctuation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AFC7426-97C3-47E4-7BB7-AD5938745BF8}"/>
              </a:ext>
            </a:extLst>
          </p:cNvPr>
          <p:cNvSpPr txBox="1"/>
          <p:nvPr/>
        </p:nvSpPr>
        <p:spPr>
          <a:xfrm>
            <a:off x="7453325" y="2759389"/>
            <a:ext cx="4003222" cy="26237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l-PL" sz="28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I am Sam. I am Sam. Sam I am. That Sam-I-am. That Sam-I-am!</a:t>
            </a:r>
            <a:endParaRPr lang="en-US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68B3442-B9AE-70FC-711D-5641B3BED32F}"/>
              </a:ext>
            </a:extLst>
          </p:cNvPr>
          <p:cNvSpPr txBox="1"/>
          <p:nvPr/>
        </p:nvSpPr>
        <p:spPr>
          <a:xfrm>
            <a:off x="7778536" y="2236169"/>
            <a:ext cx="276286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Corpus</a:t>
            </a:r>
            <a:endParaRPr lang="en-US" sz="28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538A06CB-78D7-2339-198B-FFE6D1BEF851}"/>
                  </a:ext>
                </a:extLst>
              </p14:cNvPr>
              <p14:cNvContentPartPr/>
              <p14:nvPr/>
            </p14:nvContentPartPr>
            <p14:xfrm>
              <a:off x="184680" y="2574000"/>
              <a:ext cx="10172160" cy="303120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538A06CB-78D7-2339-198B-FFE6D1BEF85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75320" y="2564640"/>
                <a:ext cx="10190880" cy="3049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02406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510619-7B98-888B-EDE2-1418F39703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F5E7E262-2AD5-9F1B-D123-70A58CF89A75}"/>
              </a:ext>
            </a:extLst>
          </p:cNvPr>
          <p:cNvSpPr txBox="1"/>
          <p:nvPr/>
        </p:nvSpPr>
        <p:spPr>
          <a:xfrm>
            <a:off x="4778078" y="3192683"/>
            <a:ext cx="1778146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!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-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.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I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S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T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a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h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m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t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_(</a:t>
            </a:r>
            <a:r>
              <a:rPr lang="pt-BR" sz="2000" dirty="0">
                <a:solidFill>
                  <a:srgbClr val="212121"/>
                </a:solidFill>
                <a:latin typeface="Courier New" panose="02070309020205020404" pitchFamily="49" charset="0"/>
              </a:rPr>
              <a:t>space)</a:t>
            </a:r>
            <a:endParaRPr lang="en-US" sz="20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99E95D-9987-C96C-E399-4FE956A83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Tokenization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4C32C3-0226-F71B-2109-F9AC1AB356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9211333" cy="1028562"/>
          </a:xfrm>
        </p:spPr>
        <p:txBody>
          <a:bodyPr/>
          <a:lstStyle/>
          <a:p>
            <a:r>
              <a:rPr lang="en-US" dirty="0"/>
              <a:t>Text encoding: token </a:t>
            </a:r>
            <a:r>
              <a:rPr lang="en-US" dirty="0">
                <a:sym typeface="Wingdings" panose="05000000000000000000" pitchFamily="2" charset="2"/>
              </a:rPr>
              <a:t> index within vocabulary</a:t>
            </a:r>
          </a:p>
          <a:p>
            <a:r>
              <a:rPr lang="en-US" dirty="0">
                <a:solidFill>
                  <a:schemeClr val="tx1"/>
                </a:solidFill>
              </a:rPr>
              <a:t>What is our "vocabulary", i.e., what are our tokens?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562B5F6-071C-B356-4387-B909754F723F}"/>
              </a:ext>
            </a:extLst>
          </p:cNvPr>
          <p:cNvSpPr txBox="1"/>
          <p:nvPr/>
        </p:nvSpPr>
        <p:spPr>
          <a:xfrm>
            <a:off x="7207046" y="126241"/>
            <a:ext cx="473914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I am Sam. I am Sam. Sam I am. That Sam-I-am. That Sam-I-am!</a:t>
            </a:r>
            <a:endParaRPr lang="en-US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3085108-3822-0B0A-4423-47ED7B10792C}"/>
              </a:ext>
            </a:extLst>
          </p:cNvPr>
          <p:cNvSpPr txBox="1"/>
          <p:nvPr/>
        </p:nvSpPr>
        <p:spPr>
          <a:xfrm>
            <a:off x="9341037" y="3186740"/>
            <a:ext cx="276778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!</a:t>
            </a:r>
          </a:p>
          <a:p>
            <a:r>
              <a:rPr lang="en-US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.</a:t>
            </a:r>
          </a:p>
          <a:p>
            <a:r>
              <a:rPr lang="pl-PL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am</a:t>
            </a:r>
            <a:endParaRPr lang="en-US" sz="2000" b="0" i="0" dirty="0">
              <a:solidFill>
                <a:srgbClr val="212121"/>
              </a:solidFill>
              <a:effectLst/>
              <a:latin typeface="Courier New" panose="02070309020205020404" pitchFamily="49" charset="0"/>
            </a:endParaRPr>
          </a:p>
          <a:p>
            <a:r>
              <a:rPr lang="pl-PL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I</a:t>
            </a:r>
            <a:endParaRPr lang="en-US" sz="2000" b="0" i="0" dirty="0">
              <a:solidFill>
                <a:srgbClr val="212121"/>
              </a:solidFill>
              <a:effectLst/>
              <a:latin typeface="Courier New" panose="02070309020205020404" pitchFamily="49" charset="0"/>
            </a:endParaRPr>
          </a:p>
          <a:p>
            <a:r>
              <a:rPr lang="pl-PL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Sam</a:t>
            </a:r>
            <a:endParaRPr lang="en-US" sz="2000" b="0" i="0" dirty="0">
              <a:solidFill>
                <a:srgbClr val="212121"/>
              </a:solidFill>
              <a:effectLst/>
              <a:latin typeface="Courier New" panose="02070309020205020404" pitchFamily="49" charset="0"/>
            </a:endParaRPr>
          </a:p>
          <a:p>
            <a:r>
              <a:rPr lang="pl-PL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That</a:t>
            </a:r>
            <a:endParaRPr lang="en-US" sz="2000" b="0" i="0" dirty="0">
              <a:solidFill>
                <a:srgbClr val="212121"/>
              </a:solidFill>
              <a:effectLst/>
              <a:latin typeface="Courier New" panose="02070309020205020404" pitchFamily="49" charset="0"/>
            </a:endParaRPr>
          </a:p>
          <a:p>
            <a:r>
              <a:rPr lang="pl-PL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Sam-I-am</a:t>
            </a:r>
            <a:endParaRPr lang="en-US" sz="2000" b="0" i="0" dirty="0">
              <a:solidFill>
                <a:srgbClr val="212121"/>
              </a:solidFill>
              <a:effectLst/>
              <a:latin typeface="Courier New" panose="02070309020205020404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7A41666-1F01-753F-BE2A-64C5DBB44BB2}"/>
              </a:ext>
            </a:extLst>
          </p:cNvPr>
          <p:cNvSpPr txBox="1"/>
          <p:nvPr/>
        </p:nvSpPr>
        <p:spPr>
          <a:xfrm>
            <a:off x="8808737" y="2248742"/>
            <a:ext cx="233858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Word token vocabulary</a:t>
            </a:r>
            <a:endParaRPr lang="en-US" sz="2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1F8C55F-F7D9-1464-54F3-A3A2DDB95775}"/>
              </a:ext>
            </a:extLst>
          </p:cNvPr>
          <p:cNvSpPr txBox="1"/>
          <p:nvPr/>
        </p:nvSpPr>
        <p:spPr>
          <a:xfrm>
            <a:off x="1467072" y="3192684"/>
            <a:ext cx="1778146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!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-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.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I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S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T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a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h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m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t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_ (</a:t>
            </a:r>
            <a:r>
              <a:rPr lang="pt-BR" sz="2000" dirty="0">
                <a:solidFill>
                  <a:srgbClr val="212121"/>
                </a:solidFill>
                <a:latin typeface="Courier New" panose="02070309020205020404" pitchFamily="49" charset="0"/>
              </a:rPr>
              <a:t>space)</a:t>
            </a:r>
            <a:endParaRPr lang="en-US" sz="20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0B8292E-D1BC-1379-0141-B1D2885D4789}"/>
              </a:ext>
            </a:extLst>
          </p:cNvPr>
          <p:cNvSpPr txBox="1"/>
          <p:nvPr/>
        </p:nvSpPr>
        <p:spPr>
          <a:xfrm>
            <a:off x="552099" y="2255099"/>
            <a:ext cx="233858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Character token</a:t>
            </a:r>
            <a:r>
              <a:rPr lang="en-US" sz="2400" dirty="0"/>
              <a:t> vocabulary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50B3A75-B0E7-A942-A91A-2C59001932BD}"/>
              </a:ext>
            </a:extLst>
          </p:cNvPr>
          <p:cNvSpPr txBox="1"/>
          <p:nvPr/>
        </p:nvSpPr>
        <p:spPr>
          <a:xfrm>
            <a:off x="6473798" y="3186742"/>
            <a:ext cx="1209806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Sam </a:t>
            </a:r>
          </a:p>
          <a:p>
            <a:r>
              <a:rPr lang="en-US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Th </a:t>
            </a:r>
          </a:p>
          <a:p>
            <a:r>
              <a:rPr lang="en-US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am </a:t>
            </a:r>
          </a:p>
          <a:p>
            <a:r>
              <a:rPr lang="en-US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_Sam</a:t>
            </a:r>
            <a:endParaRPr lang="en-US" sz="2000" dirty="0">
              <a:solidFill>
                <a:srgbClr val="212121"/>
              </a:solidFill>
              <a:latin typeface="Courier New" panose="02070309020205020404" pitchFamily="49" charset="0"/>
            </a:endParaRPr>
          </a:p>
          <a:p>
            <a:r>
              <a:rPr lang="en-US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_am</a:t>
            </a:r>
            <a:endParaRPr lang="en-US" sz="20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E8A202-8026-E993-31C6-273E4A4EBDE9}"/>
              </a:ext>
            </a:extLst>
          </p:cNvPr>
          <p:cNvSpPr txBox="1"/>
          <p:nvPr/>
        </p:nvSpPr>
        <p:spPr>
          <a:xfrm>
            <a:off x="4497859" y="2259975"/>
            <a:ext cx="233858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BPE token vocabulary</a:t>
            </a:r>
            <a:endParaRPr lang="en-US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6923289-E730-E8D6-7E3C-FDF7042F3C2C}"/>
              </a:ext>
            </a:extLst>
          </p:cNvPr>
          <p:cNvSpPr txBox="1"/>
          <p:nvPr/>
        </p:nvSpPr>
        <p:spPr>
          <a:xfrm>
            <a:off x="626852" y="3186741"/>
            <a:ext cx="840220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2000" b="0" i="0" dirty="0">
                <a:solidFill>
                  <a:schemeClr val="bg1">
                    <a:lumMod val="75000"/>
                  </a:schemeClr>
                </a:solidFill>
                <a:effectLst/>
                <a:latin typeface="Courier New" panose="02070309020205020404" pitchFamily="49" charset="0"/>
              </a:rPr>
              <a:t>0:</a:t>
            </a:r>
          </a:p>
          <a:p>
            <a:pPr algn="r"/>
            <a:r>
              <a:rPr lang="pt-BR" sz="2000" b="0" i="0" dirty="0">
                <a:solidFill>
                  <a:schemeClr val="bg1">
                    <a:lumMod val="75000"/>
                  </a:schemeClr>
                </a:solidFill>
                <a:effectLst/>
                <a:latin typeface="Courier New" panose="02070309020205020404" pitchFamily="49" charset="0"/>
              </a:rPr>
              <a:t>1:</a:t>
            </a:r>
          </a:p>
          <a:p>
            <a:pPr algn="r"/>
            <a:r>
              <a:rPr lang="pt-BR" sz="2000" b="0" i="0" dirty="0">
                <a:solidFill>
                  <a:schemeClr val="bg1">
                    <a:lumMod val="75000"/>
                  </a:schemeClr>
                </a:solidFill>
                <a:effectLst/>
                <a:latin typeface="Courier New" panose="02070309020205020404" pitchFamily="49" charset="0"/>
              </a:rPr>
              <a:t>2:</a:t>
            </a:r>
          </a:p>
          <a:p>
            <a:pPr algn="r"/>
            <a:r>
              <a:rPr lang="pt-BR" sz="2000" dirty="0">
                <a:solidFill>
                  <a:schemeClr val="bg1">
                    <a:lumMod val="75000"/>
                  </a:schemeClr>
                </a:solidFill>
                <a:latin typeface="Courier New" panose="02070309020205020404" pitchFamily="49" charset="0"/>
              </a:rPr>
              <a:t>3:</a:t>
            </a:r>
            <a:endParaRPr lang="pt-BR" sz="2000" b="0" i="0" dirty="0">
              <a:solidFill>
                <a:schemeClr val="bg1">
                  <a:lumMod val="75000"/>
                </a:schemeClr>
              </a:solidFill>
              <a:effectLst/>
              <a:latin typeface="Courier New" panose="02070309020205020404" pitchFamily="49" charset="0"/>
            </a:endParaRPr>
          </a:p>
          <a:p>
            <a:pPr algn="r"/>
            <a:r>
              <a:rPr lang="pt-BR" sz="2000" b="0" i="0" dirty="0">
                <a:solidFill>
                  <a:schemeClr val="bg1">
                    <a:lumMod val="75000"/>
                  </a:schemeClr>
                </a:solidFill>
                <a:effectLst/>
                <a:latin typeface="Courier New" panose="02070309020205020404" pitchFamily="49" charset="0"/>
              </a:rPr>
              <a:t>4:</a:t>
            </a:r>
          </a:p>
          <a:p>
            <a:pPr algn="r"/>
            <a:r>
              <a:rPr lang="pt-BR" sz="2000" b="0" i="0" dirty="0">
                <a:solidFill>
                  <a:schemeClr val="bg1">
                    <a:lumMod val="75000"/>
                  </a:schemeClr>
                </a:solidFill>
                <a:effectLst/>
                <a:latin typeface="Courier New" panose="02070309020205020404" pitchFamily="49" charset="0"/>
              </a:rPr>
              <a:t>5:</a:t>
            </a:r>
          </a:p>
          <a:p>
            <a:pPr algn="r"/>
            <a:r>
              <a:rPr lang="pt-BR" sz="2000" dirty="0">
                <a:solidFill>
                  <a:schemeClr val="bg1">
                    <a:lumMod val="75000"/>
                  </a:schemeClr>
                </a:solidFill>
                <a:latin typeface="Courier New" panose="02070309020205020404" pitchFamily="49" charset="0"/>
              </a:rPr>
              <a:t>6:</a:t>
            </a:r>
            <a:endParaRPr lang="pt-BR" sz="2000" b="0" i="0" dirty="0">
              <a:solidFill>
                <a:schemeClr val="bg1">
                  <a:lumMod val="75000"/>
                </a:schemeClr>
              </a:solidFill>
              <a:effectLst/>
              <a:latin typeface="Courier New" panose="02070309020205020404" pitchFamily="49" charset="0"/>
            </a:endParaRPr>
          </a:p>
          <a:p>
            <a:pPr algn="r"/>
            <a:r>
              <a:rPr lang="pt-BR" sz="2000" b="0" i="0" dirty="0">
                <a:solidFill>
                  <a:schemeClr val="bg1">
                    <a:lumMod val="75000"/>
                  </a:schemeClr>
                </a:solidFill>
                <a:effectLst/>
                <a:latin typeface="Courier New" panose="02070309020205020404" pitchFamily="49" charset="0"/>
              </a:rPr>
              <a:t>7:</a:t>
            </a:r>
          </a:p>
          <a:p>
            <a:pPr algn="r"/>
            <a:r>
              <a:rPr lang="pt-BR" sz="2000" dirty="0">
                <a:solidFill>
                  <a:schemeClr val="bg1">
                    <a:lumMod val="75000"/>
                  </a:schemeClr>
                </a:solidFill>
                <a:latin typeface="Courier New" panose="02070309020205020404" pitchFamily="49" charset="0"/>
              </a:rPr>
              <a:t>8:</a:t>
            </a:r>
            <a:endParaRPr lang="pt-BR" sz="2000" b="0" i="0" dirty="0">
              <a:solidFill>
                <a:schemeClr val="bg1">
                  <a:lumMod val="75000"/>
                </a:schemeClr>
              </a:solidFill>
              <a:effectLst/>
              <a:latin typeface="Courier New" panose="02070309020205020404" pitchFamily="49" charset="0"/>
            </a:endParaRPr>
          </a:p>
          <a:p>
            <a:pPr algn="r"/>
            <a:r>
              <a:rPr lang="pt-BR" sz="2000" b="0" i="0" dirty="0">
                <a:solidFill>
                  <a:schemeClr val="bg1">
                    <a:lumMod val="75000"/>
                  </a:schemeClr>
                </a:solidFill>
                <a:effectLst/>
                <a:latin typeface="Courier New" panose="02070309020205020404" pitchFamily="49" charset="0"/>
              </a:rPr>
              <a:t>9:</a:t>
            </a:r>
          </a:p>
          <a:p>
            <a:pPr algn="r"/>
            <a:r>
              <a:rPr lang="pt-BR" sz="2000" b="0" i="0" dirty="0">
                <a:solidFill>
                  <a:schemeClr val="bg1">
                    <a:lumMod val="75000"/>
                  </a:schemeClr>
                </a:solidFill>
                <a:effectLst/>
                <a:latin typeface="Courier New" panose="02070309020205020404" pitchFamily="49" charset="0"/>
              </a:rPr>
              <a:t>10:</a:t>
            </a:r>
            <a:endParaRPr lang="en-US" sz="20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2D1870E-D5D0-3C5D-9919-C97A75C5F7B1}"/>
              </a:ext>
            </a:extLst>
          </p:cNvPr>
          <p:cNvSpPr txBox="1"/>
          <p:nvPr/>
        </p:nvSpPr>
        <p:spPr>
          <a:xfrm>
            <a:off x="3916982" y="3186741"/>
            <a:ext cx="840220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2000" b="0" i="0" dirty="0">
                <a:solidFill>
                  <a:schemeClr val="bg1">
                    <a:lumMod val="75000"/>
                  </a:schemeClr>
                </a:solidFill>
                <a:effectLst/>
                <a:latin typeface="Courier New" panose="02070309020205020404" pitchFamily="49" charset="0"/>
              </a:rPr>
              <a:t>0:</a:t>
            </a:r>
          </a:p>
          <a:p>
            <a:pPr algn="r"/>
            <a:r>
              <a:rPr lang="pt-BR" sz="2000" b="0" i="0" dirty="0">
                <a:solidFill>
                  <a:schemeClr val="bg1">
                    <a:lumMod val="75000"/>
                  </a:schemeClr>
                </a:solidFill>
                <a:effectLst/>
                <a:latin typeface="Courier New" panose="02070309020205020404" pitchFamily="49" charset="0"/>
              </a:rPr>
              <a:t>1:</a:t>
            </a:r>
          </a:p>
          <a:p>
            <a:pPr algn="r"/>
            <a:r>
              <a:rPr lang="pt-BR" sz="2000" b="0" i="0" dirty="0">
                <a:solidFill>
                  <a:schemeClr val="bg1">
                    <a:lumMod val="75000"/>
                  </a:schemeClr>
                </a:solidFill>
                <a:effectLst/>
                <a:latin typeface="Courier New" panose="02070309020205020404" pitchFamily="49" charset="0"/>
              </a:rPr>
              <a:t>2:</a:t>
            </a:r>
          </a:p>
          <a:p>
            <a:pPr algn="r"/>
            <a:r>
              <a:rPr lang="pt-BR" sz="2000" dirty="0">
                <a:solidFill>
                  <a:schemeClr val="bg1">
                    <a:lumMod val="75000"/>
                  </a:schemeClr>
                </a:solidFill>
                <a:latin typeface="Courier New" panose="02070309020205020404" pitchFamily="49" charset="0"/>
              </a:rPr>
              <a:t>3:</a:t>
            </a:r>
            <a:endParaRPr lang="pt-BR" sz="2000" b="0" i="0" dirty="0">
              <a:solidFill>
                <a:schemeClr val="bg1">
                  <a:lumMod val="75000"/>
                </a:schemeClr>
              </a:solidFill>
              <a:effectLst/>
              <a:latin typeface="Courier New" panose="02070309020205020404" pitchFamily="49" charset="0"/>
            </a:endParaRPr>
          </a:p>
          <a:p>
            <a:pPr algn="r"/>
            <a:r>
              <a:rPr lang="pt-BR" sz="2000" b="0" i="0" dirty="0">
                <a:solidFill>
                  <a:schemeClr val="bg1">
                    <a:lumMod val="75000"/>
                  </a:schemeClr>
                </a:solidFill>
                <a:effectLst/>
                <a:latin typeface="Courier New" panose="02070309020205020404" pitchFamily="49" charset="0"/>
              </a:rPr>
              <a:t>4:</a:t>
            </a:r>
          </a:p>
          <a:p>
            <a:pPr algn="r"/>
            <a:r>
              <a:rPr lang="pt-BR" sz="2000" b="0" i="0" dirty="0">
                <a:solidFill>
                  <a:schemeClr val="bg1">
                    <a:lumMod val="75000"/>
                  </a:schemeClr>
                </a:solidFill>
                <a:effectLst/>
                <a:latin typeface="Courier New" panose="02070309020205020404" pitchFamily="49" charset="0"/>
              </a:rPr>
              <a:t>5:</a:t>
            </a:r>
          </a:p>
          <a:p>
            <a:pPr algn="r"/>
            <a:r>
              <a:rPr lang="pt-BR" sz="2000" dirty="0">
                <a:solidFill>
                  <a:schemeClr val="bg1">
                    <a:lumMod val="75000"/>
                  </a:schemeClr>
                </a:solidFill>
                <a:latin typeface="Courier New" panose="02070309020205020404" pitchFamily="49" charset="0"/>
              </a:rPr>
              <a:t>6:</a:t>
            </a:r>
            <a:endParaRPr lang="pt-BR" sz="2000" b="0" i="0" dirty="0">
              <a:solidFill>
                <a:schemeClr val="bg1">
                  <a:lumMod val="75000"/>
                </a:schemeClr>
              </a:solidFill>
              <a:effectLst/>
              <a:latin typeface="Courier New" panose="02070309020205020404" pitchFamily="49" charset="0"/>
            </a:endParaRPr>
          </a:p>
          <a:p>
            <a:pPr algn="r"/>
            <a:r>
              <a:rPr lang="pt-BR" sz="2000" b="0" i="0" dirty="0">
                <a:solidFill>
                  <a:schemeClr val="bg1">
                    <a:lumMod val="75000"/>
                  </a:schemeClr>
                </a:solidFill>
                <a:effectLst/>
                <a:latin typeface="Courier New" panose="02070309020205020404" pitchFamily="49" charset="0"/>
              </a:rPr>
              <a:t>7:</a:t>
            </a:r>
          </a:p>
          <a:p>
            <a:pPr algn="r"/>
            <a:r>
              <a:rPr lang="pt-BR" sz="2000" dirty="0">
                <a:solidFill>
                  <a:schemeClr val="bg1">
                    <a:lumMod val="75000"/>
                  </a:schemeClr>
                </a:solidFill>
                <a:latin typeface="Courier New" panose="02070309020205020404" pitchFamily="49" charset="0"/>
              </a:rPr>
              <a:t>8:</a:t>
            </a:r>
            <a:endParaRPr lang="pt-BR" sz="2000" b="0" i="0" dirty="0">
              <a:solidFill>
                <a:schemeClr val="bg1">
                  <a:lumMod val="75000"/>
                </a:schemeClr>
              </a:solidFill>
              <a:effectLst/>
              <a:latin typeface="Courier New" panose="02070309020205020404" pitchFamily="49" charset="0"/>
            </a:endParaRPr>
          </a:p>
          <a:p>
            <a:pPr algn="r"/>
            <a:r>
              <a:rPr lang="pt-BR" sz="2000" b="0" i="0" dirty="0">
                <a:solidFill>
                  <a:schemeClr val="bg1">
                    <a:lumMod val="75000"/>
                  </a:schemeClr>
                </a:solidFill>
                <a:effectLst/>
                <a:latin typeface="Courier New" panose="02070309020205020404" pitchFamily="49" charset="0"/>
              </a:rPr>
              <a:t>9:</a:t>
            </a:r>
          </a:p>
          <a:p>
            <a:pPr algn="r"/>
            <a:r>
              <a:rPr lang="pt-BR" sz="2000" b="0" i="0" dirty="0">
                <a:solidFill>
                  <a:schemeClr val="bg1">
                    <a:lumMod val="75000"/>
                  </a:schemeClr>
                </a:solidFill>
                <a:effectLst/>
                <a:latin typeface="Courier New" panose="02070309020205020404" pitchFamily="49" charset="0"/>
              </a:rPr>
              <a:t>10:</a:t>
            </a:r>
            <a:endParaRPr lang="en-US" sz="20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EAE11BB-5CEA-6F43-0E11-E42FEC40831C}"/>
              </a:ext>
            </a:extLst>
          </p:cNvPr>
          <p:cNvSpPr txBox="1"/>
          <p:nvPr/>
        </p:nvSpPr>
        <p:spPr>
          <a:xfrm>
            <a:off x="5633578" y="3186740"/>
            <a:ext cx="84022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2000" b="0" i="0" dirty="0">
                <a:solidFill>
                  <a:schemeClr val="bg1">
                    <a:lumMod val="75000"/>
                  </a:schemeClr>
                </a:solidFill>
                <a:effectLst/>
                <a:latin typeface="Courier New" panose="02070309020205020404" pitchFamily="49" charset="0"/>
              </a:rPr>
              <a:t>11:</a:t>
            </a:r>
          </a:p>
          <a:p>
            <a:pPr algn="r"/>
            <a:r>
              <a:rPr lang="pt-BR" sz="2000" b="0" i="0" dirty="0">
                <a:solidFill>
                  <a:schemeClr val="bg1">
                    <a:lumMod val="75000"/>
                  </a:schemeClr>
                </a:solidFill>
                <a:effectLst/>
                <a:latin typeface="Courier New" panose="02070309020205020404" pitchFamily="49" charset="0"/>
              </a:rPr>
              <a:t>12:</a:t>
            </a:r>
          </a:p>
          <a:p>
            <a:pPr algn="r"/>
            <a:r>
              <a:rPr lang="pt-BR" sz="2000" dirty="0">
                <a:solidFill>
                  <a:schemeClr val="bg1">
                    <a:lumMod val="75000"/>
                  </a:schemeClr>
                </a:solidFill>
                <a:latin typeface="Courier New" panose="02070309020205020404" pitchFamily="49" charset="0"/>
              </a:rPr>
              <a:t>13</a:t>
            </a:r>
            <a:r>
              <a:rPr lang="pt-BR" sz="2000" b="0" i="0" dirty="0">
                <a:solidFill>
                  <a:schemeClr val="bg1">
                    <a:lumMod val="75000"/>
                  </a:schemeClr>
                </a:solidFill>
                <a:effectLst/>
                <a:latin typeface="Courier New" panose="02070309020205020404" pitchFamily="49" charset="0"/>
              </a:rPr>
              <a:t>:</a:t>
            </a:r>
          </a:p>
          <a:p>
            <a:pPr algn="r"/>
            <a:r>
              <a:rPr lang="pt-BR" sz="2000" dirty="0">
                <a:solidFill>
                  <a:schemeClr val="bg1">
                    <a:lumMod val="75000"/>
                  </a:schemeClr>
                </a:solidFill>
                <a:latin typeface="Courier New" panose="02070309020205020404" pitchFamily="49" charset="0"/>
              </a:rPr>
              <a:t>14:</a:t>
            </a:r>
            <a:endParaRPr lang="pt-BR" sz="2000" b="0" i="0" dirty="0">
              <a:solidFill>
                <a:schemeClr val="bg1">
                  <a:lumMod val="75000"/>
                </a:schemeClr>
              </a:solidFill>
              <a:effectLst/>
              <a:latin typeface="Courier New" panose="02070309020205020404" pitchFamily="49" charset="0"/>
            </a:endParaRPr>
          </a:p>
          <a:p>
            <a:pPr algn="r"/>
            <a:r>
              <a:rPr lang="pt-BR" sz="2000" dirty="0">
                <a:solidFill>
                  <a:schemeClr val="bg1">
                    <a:lumMod val="75000"/>
                  </a:schemeClr>
                </a:solidFill>
                <a:latin typeface="Courier New" panose="02070309020205020404" pitchFamily="49" charset="0"/>
              </a:rPr>
              <a:t>15</a:t>
            </a:r>
            <a:r>
              <a:rPr lang="pt-BR" sz="2000" b="0" i="0" dirty="0">
                <a:solidFill>
                  <a:schemeClr val="bg1">
                    <a:lumMod val="75000"/>
                  </a:schemeClr>
                </a:solidFill>
                <a:effectLst/>
                <a:latin typeface="Courier New" panose="02070309020205020404" pitchFamily="49" charset="0"/>
              </a:rPr>
              <a:t>:</a:t>
            </a:r>
          </a:p>
          <a:p>
            <a:pPr algn="r"/>
            <a:endParaRPr lang="en-US" sz="20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E5CD006-920F-52D9-9BC9-20278FAC258C}"/>
              </a:ext>
            </a:extLst>
          </p:cNvPr>
          <p:cNvSpPr txBox="1"/>
          <p:nvPr/>
        </p:nvSpPr>
        <p:spPr>
          <a:xfrm>
            <a:off x="8583243" y="3186741"/>
            <a:ext cx="84022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2000" b="0" i="0" dirty="0">
                <a:solidFill>
                  <a:schemeClr val="bg1">
                    <a:lumMod val="75000"/>
                  </a:schemeClr>
                </a:solidFill>
                <a:effectLst/>
                <a:latin typeface="Courier New" panose="02070309020205020404" pitchFamily="49" charset="0"/>
              </a:rPr>
              <a:t>0:</a:t>
            </a:r>
          </a:p>
          <a:p>
            <a:pPr algn="r"/>
            <a:r>
              <a:rPr lang="pt-BR" sz="2000" b="0" i="0" dirty="0">
                <a:solidFill>
                  <a:schemeClr val="bg1">
                    <a:lumMod val="75000"/>
                  </a:schemeClr>
                </a:solidFill>
                <a:effectLst/>
                <a:latin typeface="Courier New" panose="02070309020205020404" pitchFamily="49" charset="0"/>
              </a:rPr>
              <a:t>1:</a:t>
            </a:r>
          </a:p>
          <a:p>
            <a:pPr algn="r"/>
            <a:r>
              <a:rPr lang="pt-BR" sz="2000" b="0" i="0" dirty="0">
                <a:solidFill>
                  <a:schemeClr val="bg1">
                    <a:lumMod val="75000"/>
                  </a:schemeClr>
                </a:solidFill>
                <a:effectLst/>
                <a:latin typeface="Courier New" panose="02070309020205020404" pitchFamily="49" charset="0"/>
              </a:rPr>
              <a:t>2:</a:t>
            </a:r>
          </a:p>
          <a:p>
            <a:pPr algn="r"/>
            <a:r>
              <a:rPr lang="pt-BR" sz="2000" dirty="0">
                <a:solidFill>
                  <a:schemeClr val="bg1">
                    <a:lumMod val="75000"/>
                  </a:schemeClr>
                </a:solidFill>
                <a:latin typeface="Courier New" panose="02070309020205020404" pitchFamily="49" charset="0"/>
              </a:rPr>
              <a:t>3:</a:t>
            </a:r>
            <a:endParaRPr lang="pt-BR" sz="2000" b="0" i="0" dirty="0">
              <a:solidFill>
                <a:schemeClr val="bg1">
                  <a:lumMod val="75000"/>
                </a:schemeClr>
              </a:solidFill>
              <a:effectLst/>
              <a:latin typeface="Courier New" panose="02070309020205020404" pitchFamily="49" charset="0"/>
            </a:endParaRPr>
          </a:p>
          <a:p>
            <a:pPr algn="r"/>
            <a:r>
              <a:rPr lang="pt-BR" sz="2000" b="0" i="0" dirty="0">
                <a:solidFill>
                  <a:schemeClr val="bg1">
                    <a:lumMod val="75000"/>
                  </a:schemeClr>
                </a:solidFill>
                <a:effectLst/>
                <a:latin typeface="Courier New" panose="02070309020205020404" pitchFamily="49" charset="0"/>
              </a:rPr>
              <a:t>4:</a:t>
            </a:r>
          </a:p>
          <a:p>
            <a:pPr algn="r"/>
            <a:r>
              <a:rPr lang="pt-BR" sz="2000" b="0" i="0" dirty="0">
                <a:solidFill>
                  <a:schemeClr val="bg1">
                    <a:lumMod val="75000"/>
                  </a:schemeClr>
                </a:solidFill>
                <a:effectLst/>
                <a:latin typeface="Courier New" panose="02070309020205020404" pitchFamily="49" charset="0"/>
              </a:rPr>
              <a:t>5:</a:t>
            </a:r>
          </a:p>
          <a:p>
            <a:pPr algn="r"/>
            <a:r>
              <a:rPr lang="pt-BR" sz="2000" dirty="0">
                <a:solidFill>
                  <a:schemeClr val="bg1">
                    <a:lumMod val="75000"/>
                  </a:schemeClr>
                </a:solidFill>
                <a:latin typeface="Courier New" panose="02070309020205020404" pitchFamily="49" charset="0"/>
              </a:rPr>
              <a:t>6:</a:t>
            </a:r>
            <a:endParaRPr lang="pt-BR" sz="2000" b="0" i="0" dirty="0">
              <a:solidFill>
                <a:schemeClr val="bg1">
                  <a:lumMod val="75000"/>
                </a:schemeClr>
              </a:solidFill>
              <a:effectLst/>
              <a:latin typeface="Courier New" panose="02070309020205020404" pitchFamily="49" charset="0"/>
            </a:endParaRPr>
          </a:p>
          <a:p>
            <a:pPr algn="r"/>
            <a:endParaRPr lang="en-US" sz="20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1031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6" grpId="0"/>
      <p:bldP spid="7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510619-7B98-888B-EDE2-1418F39703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9E95D-9987-C96C-E399-4FE956A83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Tokenization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4C32C3-0226-F71B-2109-F9AC1AB356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9211333" cy="1028562"/>
          </a:xfrm>
        </p:spPr>
        <p:txBody>
          <a:bodyPr/>
          <a:lstStyle/>
          <a:p>
            <a:r>
              <a:rPr lang="en-US" dirty="0"/>
              <a:t>Text encoding: token </a:t>
            </a:r>
            <a:r>
              <a:rPr lang="en-US" dirty="0">
                <a:sym typeface="Wingdings" panose="05000000000000000000" pitchFamily="2" charset="2"/>
              </a:rPr>
              <a:t> index within vocabulary</a:t>
            </a:r>
            <a:endParaRPr lang="en-US" dirty="0"/>
          </a:p>
          <a:p>
            <a:r>
              <a:rPr lang="en-US" dirty="0">
                <a:solidFill>
                  <a:schemeClr val="tx1"/>
                </a:solidFill>
              </a:rPr>
              <a:t>Byte pair encoding (BPE)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562B5F6-071C-B356-4387-B909754F723F}"/>
              </a:ext>
            </a:extLst>
          </p:cNvPr>
          <p:cNvSpPr txBox="1"/>
          <p:nvPr/>
        </p:nvSpPr>
        <p:spPr>
          <a:xfrm>
            <a:off x="7207046" y="126241"/>
            <a:ext cx="473914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I am Sam. I am Sam. Sam I am. That Sam-I-am. That Sam-I-am!</a:t>
            </a:r>
            <a:endParaRPr lang="en-US" sz="2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1F8C55F-F7D9-1464-54F3-A3A2DDB95775}"/>
              </a:ext>
            </a:extLst>
          </p:cNvPr>
          <p:cNvSpPr txBox="1"/>
          <p:nvPr/>
        </p:nvSpPr>
        <p:spPr>
          <a:xfrm>
            <a:off x="537349" y="3012994"/>
            <a:ext cx="2530315" cy="2246769"/>
          </a:xfrm>
          <a:prstGeom prst="rect">
            <a:avLst/>
          </a:prstGeom>
          <a:noFill/>
          <a:ln w="19050"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!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-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.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I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S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T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0B8292E-D1BC-1379-0141-B1D2885D4789}"/>
              </a:ext>
            </a:extLst>
          </p:cNvPr>
          <p:cNvSpPr txBox="1"/>
          <p:nvPr/>
        </p:nvSpPr>
        <p:spPr>
          <a:xfrm>
            <a:off x="397297" y="2182400"/>
            <a:ext cx="376822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7030A0"/>
                </a:solidFill>
              </a:rPr>
              <a:t>Current token vocabulary</a:t>
            </a:r>
          </a:p>
          <a:p>
            <a:r>
              <a:rPr lang="en-US" sz="2000" dirty="0"/>
              <a:t>(Initialize to characters in corpus)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90BEE08-58D5-697A-D19A-47C80124348B}"/>
              </a:ext>
            </a:extLst>
          </p:cNvPr>
          <p:cNvSpPr txBox="1"/>
          <p:nvPr/>
        </p:nvSpPr>
        <p:spPr>
          <a:xfrm>
            <a:off x="4653132" y="3561889"/>
            <a:ext cx="137404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_a: 3 </a:t>
            </a:r>
            <a:r>
              <a:rPr lang="en-US" b="0" i="0" dirty="0">
                <a:solidFill>
                  <a:srgbClr val="C00000"/>
                </a:solidFill>
                <a:effectLst/>
                <a:latin typeface="Courier New" panose="02070309020205020404" pitchFamily="49" charset="0"/>
              </a:rPr>
              <a:t>am: 10 </a:t>
            </a:r>
            <a:r>
              <a:rPr lang="en-US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_S: 4 Sa: 5 _I: 1 Th: 2 ha: 2 at: 2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C6D2689-1BCC-E77B-903A-0C091F8E6B3A}"/>
              </a:ext>
            </a:extLst>
          </p:cNvPr>
          <p:cNvSpPr txBox="1"/>
          <p:nvPr/>
        </p:nvSpPr>
        <p:spPr>
          <a:xfrm>
            <a:off x="4384568" y="2191910"/>
            <a:ext cx="328521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7030A0"/>
                </a:solidFill>
              </a:rPr>
              <a:t>Pair frequencies</a:t>
            </a:r>
          </a:p>
          <a:p>
            <a:r>
              <a:rPr lang="en-US" sz="2000" dirty="0">
                <a:solidFill>
                  <a:schemeClr val="tx1"/>
                </a:solidFill>
              </a:rPr>
              <a:t>Count frequencies of all pairs of current tokens </a:t>
            </a:r>
            <a:r>
              <a:rPr lang="en-US" sz="2000" dirty="0" err="1">
                <a:solidFill>
                  <a:schemeClr val="tx1"/>
                </a:solidFill>
              </a:rPr>
              <a:t>appearting</a:t>
            </a:r>
            <a:r>
              <a:rPr lang="en-US" sz="2000" dirty="0">
                <a:solidFill>
                  <a:schemeClr val="tx1"/>
                </a:solidFill>
              </a:rPr>
              <a:t> together in corpus</a:t>
            </a:r>
            <a:endParaRPr lang="en-US" sz="20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E8A202-8026-E993-31C6-273E4A4EBDE9}"/>
              </a:ext>
            </a:extLst>
          </p:cNvPr>
          <p:cNvSpPr txBox="1"/>
          <p:nvPr/>
        </p:nvSpPr>
        <p:spPr>
          <a:xfrm>
            <a:off x="8097364" y="2182400"/>
            <a:ext cx="384882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7030A0"/>
                </a:solidFill>
              </a:rPr>
              <a:t>New tokens</a:t>
            </a:r>
          </a:p>
          <a:p>
            <a:r>
              <a:rPr lang="en-US" sz="2000" dirty="0"/>
              <a:t>Add most frequent pair to tokens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A7BE094-4EEF-9F37-5000-AEC795D84F8C}"/>
              </a:ext>
            </a:extLst>
          </p:cNvPr>
          <p:cNvSpPr txBox="1"/>
          <p:nvPr/>
        </p:nvSpPr>
        <p:spPr>
          <a:xfrm>
            <a:off x="1426423" y="3027149"/>
            <a:ext cx="177814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h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m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t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_ (</a:t>
            </a:r>
            <a:r>
              <a:rPr lang="pt-BR" sz="2000" dirty="0">
                <a:solidFill>
                  <a:srgbClr val="212121"/>
                </a:solidFill>
                <a:latin typeface="Courier New" panose="02070309020205020404" pitchFamily="49" charset="0"/>
              </a:rPr>
              <a:t>space)</a:t>
            </a:r>
            <a:endParaRPr lang="en-US" sz="2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8989413-B4DB-637D-CB25-0811D16FDC7F}"/>
              </a:ext>
            </a:extLst>
          </p:cNvPr>
          <p:cNvSpPr txBox="1"/>
          <p:nvPr/>
        </p:nvSpPr>
        <p:spPr>
          <a:xfrm>
            <a:off x="8235262" y="3027149"/>
            <a:ext cx="2530315" cy="2246769"/>
          </a:xfrm>
          <a:prstGeom prst="rect">
            <a:avLst/>
          </a:prstGeom>
          <a:noFill/>
          <a:ln w="19050"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!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-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.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I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S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T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60370C7-7222-44D8-7033-56F87411250A}"/>
              </a:ext>
            </a:extLst>
          </p:cNvPr>
          <p:cNvSpPr txBox="1"/>
          <p:nvPr/>
        </p:nvSpPr>
        <p:spPr>
          <a:xfrm>
            <a:off x="9124336" y="3041304"/>
            <a:ext cx="177814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h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m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t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_ (</a:t>
            </a:r>
            <a:r>
              <a:rPr lang="pt-BR" sz="2000" dirty="0">
                <a:solidFill>
                  <a:srgbClr val="212121"/>
                </a:solidFill>
                <a:latin typeface="Courier New" panose="02070309020205020404" pitchFamily="49" charset="0"/>
              </a:rPr>
              <a:t>space)</a:t>
            </a:r>
          </a:p>
          <a:p>
            <a:r>
              <a:rPr lang="pt-BR" sz="2000" b="0" i="0" dirty="0">
                <a:solidFill>
                  <a:srgbClr val="C00000"/>
                </a:solidFill>
                <a:effectLst/>
                <a:latin typeface="Courier New" panose="02070309020205020404" pitchFamily="49" charset="0"/>
              </a:rPr>
              <a:t>am</a:t>
            </a:r>
            <a:endParaRPr lang="pt-BR" sz="2000" dirty="0">
              <a:solidFill>
                <a:srgbClr val="C00000"/>
              </a:solidFill>
              <a:latin typeface="Courier New" panose="02070309020205020404" pitchFamily="49" charset="0"/>
            </a:endParaRPr>
          </a:p>
          <a:p>
            <a:endParaRPr lang="pt-BR" sz="2000" dirty="0">
              <a:solidFill>
                <a:srgbClr val="212121"/>
              </a:solidFill>
              <a:latin typeface="Courier New" panose="02070309020205020404" pitchFamily="49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8DB0AA1B-A17D-42C2-188D-0DA7E5D5CE3C}"/>
                  </a:ext>
                </a:extLst>
              </p14:cNvPr>
              <p14:cNvContentPartPr/>
              <p14:nvPr/>
            </p14:nvContentPartPr>
            <p14:xfrm>
              <a:off x="1510560" y="423360"/>
              <a:ext cx="9856080" cy="56937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8DB0AA1B-A17D-42C2-188D-0DA7E5D5CE3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01200" y="414000"/>
                <a:ext cx="9874800" cy="5712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480010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510619-7B98-888B-EDE2-1418F39703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9E95D-9987-C96C-E399-4FE956A83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Tokenization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4C32C3-0226-F71B-2109-F9AC1AB356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9211333" cy="1028562"/>
          </a:xfrm>
        </p:spPr>
        <p:txBody>
          <a:bodyPr/>
          <a:lstStyle/>
          <a:p>
            <a:r>
              <a:rPr lang="en-US" dirty="0"/>
              <a:t>Text encoding: token </a:t>
            </a:r>
            <a:r>
              <a:rPr lang="en-US" dirty="0">
                <a:sym typeface="Wingdings" panose="05000000000000000000" pitchFamily="2" charset="2"/>
              </a:rPr>
              <a:t> index within vocabulary</a:t>
            </a:r>
            <a:endParaRPr lang="en-US" dirty="0"/>
          </a:p>
          <a:p>
            <a:r>
              <a:rPr lang="en-US" dirty="0">
                <a:solidFill>
                  <a:schemeClr val="tx1"/>
                </a:solidFill>
              </a:rPr>
              <a:t>Byte pair encoding (BPE)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562B5F6-071C-B356-4387-B909754F723F}"/>
              </a:ext>
            </a:extLst>
          </p:cNvPr>
          <p:cNvSpPr txBox="1"/>
          <p:nvPr/>
        </p:nvSpPr>
        <p:spPr>
          <a:xfrm>
            <a:off x="7207046" y="126241"/>
            <a:ext cx="473914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I am Sam. I am Sam. Sam I am. That Sam-I-am. That Sam-I-am!</a:t>
            </a:r>
            <a:endParaRPr lang="en-US" sz="2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1F8C55F-F7D9-1464-54F3-A3A2DDB95775}"/>
              </a:ext>
            </a:extLst>
          </p:cNvPr>
          <p:cNvSpPr txBox="1"/>
          <p:nvPr/>
        </p:nvSpPr>
        <p:spPr>
          <a:xfrm>
            <a:off x="537349" y="3012994"/>
            <a:ext cx="2530315" cy="2246769"/>
          </a:xfrm>
          <a:prstGeom prst="rect">
            <a:avLst/>
          </a:prstGeom>
          <a:noFill/>
          <a:ln w="19050"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!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-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.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I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S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T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0B8292E-D1BC-1379-0141-B1D2885D4789}"/>
              </a:ext>
            </a:extLst>
          </p:cNvPr>
          <p:cNvSpPr txBox="1"/>
          <p:nvPr/>
        </p:nvSpPr>
        <p:spPr>
          <a:xfrm>
            <a:off x="397297" y="2182400"/>
            <a:ext cx="376822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7030A0"/>
                </a:solidFill>
              </a:rPr>
              <a:t>Current token vocabulary</a:t>
            </a:r>
          </a:p>
          <a:p>
            <a:r>
              <a:rPr lang="en-US" sz="2000" dirty="0"/>
              <a:t>(Initialize to characters in corpus)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90BEE08-58D5-697A-D19A-47C80124348B}"/>
              </a:ext>
            </a:extLst>
          </p:cNvPr>
          <p:cNvSpPr txBox="1"/>
          <p:nvPr/>
        </p:nvSpPr>
        <p:spPr>
          <a:xfrm>
            <a:off x="4653132" y="3561889"/>
            <a:ext cx="1374042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_S:  4 _I:  1 Th:  2 ha:  2 at:  2</a:t>
            </a:r>
          </a:p>
          <a:p>
            <a:r>
              <a:rPr lang="en-US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_am: 3</a:t>
            </a:r>
          </a:p>
          <a:p>
            <a:r>
              <a:rPr lang="en-US" b="0" i="0" dirty="0">
                <a:solidFill>
                  <a:srgbClr val="00B050"/>
                </a:solidFill>
                <a:effectLst/>
                <a:latin typeface="Courier New" panose="02070309020205020404" pitchFamily="49" charset="0"/>
              </a:rPr>
              <a:t>Sam: 5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C6D2689-1BCC-E77B-903A-0C091F8E6B3A}"/>
              </a:ext>
            </a:extLst>
          </p:cNvPr>
          <p:cNvSpPr txBox="1"/>
          <p:nvPr/>
        </p:nvSpPr>
        <p:spPr>
          <a:xfrm>
            <a:off x="4384568" y="2191910"/>
            <a:ext cx="328521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7030A0"/>
                </a:solidFill>
              </a:rPr>
              <a:t>Pair frequencies</a:t>
            </a:r>
          </a:p>
          <a:p>
            <a:r>
              <a:rPr lang="en-US" sz="2000" dirty="0">
                <a:solidFill>
                  <a:schemeClr val="tx1"/>
                </a:solidFill>
              </a:rPr>
              <a:t>Count frequencies of all pairs of current tokens </a:t>
            </a:r>
            <a:r>
              <a:rPr lang="en-US" sz="2000" dirty="0" err="1">
                <a:solidFill>
                  <a:schemeClr val="tx1"/>
                </a:solidFill>
              </a:rPr>
              <a:t>appearting</a:t>
            </a:r>
            <a:r>
              <a:rPr lang="en-US" sz="2000" dirty="0">
                <a:solidFill>
                  <a:schemeClr val="tx1"/>
                </a:solidFill>
              </a:rPr>
              <a:t> together in corpus</a:t>
            </a:r>
            <a:endParaRPr lang="en-US" sz="20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E8A202-8026-E993-31C6-273E4A4EBDE9}"/>
              </a:ext>
            </a:extLst>
          </p:cNvPr>
          <p:cNvSpPr txBox="1"/>
          <p:nvPr/>
        </p:nvSpPr>
        <p:spPr>
          <a:xfrm>
            <a:off x="8097364" y="2182400"/>
            <a:ext cx="384882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7030A0"/>
                </a:solidFill>
              </a:rPr>
              <a:t>New tokens</a:t>
            </a:r>
          </a:p>
          <a:p>
            <a:r>
              <a:rPr lang="en-US" sz="2000" dirty="0"/>
              <a:t>Add most frequent pair to tokens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A7BE094-4EEF-9F37-5000-AEC795D84F8C}"/>
              </a:ext>
            </a:extLst>
          </p:cNvPr>
          <p:cNvSpPr txBox="1"/>
          <p:nvPr/>
        </p:nvSpPr>
        <p:spPr>
          <a:xfrm>
            <a:off x="1426423" y="3027149"/>
            <a:ext cx="177814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h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m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t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_ (</a:t>
            </a:r>
            <a:r>
              <a:rPr lang="pt-BR" sz="2000" dirty="0">
                <a:solidFill>
                  <a:srgbClr val="212121"/>
                </a:solidFill>
                <a:latin typeface="Courier New" panose="02070309020205020404" pitchFamily="49" charset="0"/>
              </a:rPr>
              <a:t>space)</a:t>
            </a:r>
          </a:p>
          <a:p>
            <a:r>
              <a:rPr lang="pt-BR" sz="2000" b="0" i="0" dirty="0">
                <a:solidFill>
                  <a:srgbClr val="C00000"/>
                </a:solidFill>
                <a:effectLst/>
                <a:latin typeface="Courier New" panose="02070309020205020404" pitchFamily="49" charset="0"/>
              </a:rPr>
              <a:t>am</a:t>
            </a:r>
            <a:endParaRPr lang="pt-BR" sz="2000" dirty="0">
              <a:solidFill>
                <a:srgbClr val="C00000"/>
              </a:solidFill>
              <a:latin typeface="Courier New" panose="02070309020205020404" pitchFamily="49" charset="0"/>
            </a:endParaRPr>
          </a:p>
          <a:p>
            <a:endParaRPr lang="en-US" sz="2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8989413-B4DB-637D-CB25-0811D16FDC7F}"/>
              </a:ext>
            </a:extLst>
          </p:cNvPr>
          <p:cNvSpPr txBox="1"/>
          <p:nvPr/>
        </p:nvSpPr>
        <p:spPr>
          <a:xfrm>
            <a:off x="8235262" y="3027149"/>
            <a:ext cx="2530315" cy="2246769"/>
          </a:xfrm>
          <a:prstGeom prst="rect">
            <a:avLst/>
          </a:prstGeom>
          <a:noFill/>
          <a:ln w="19050"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!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-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.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I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S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T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60370C7-7222-44D8-7033-56F87411250A}"/>
              </a:ext>
            </a:extLst>
          </p:cNvPr>
          <p:cNvSpPr txBox="1"/>
          <p:nvPr/>
        </p:nvSpPr>
        <p:spPr>
          <a:xfrm>
            <a:off x="9124336" y="3041304"/>
            <a:ext cx="1778146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h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m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t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_ (</a:t>
            </a:r>
            <a:r>
              <a:rPr lang="pt-BR" sz="2000" dirty="0">
                <a:solidFill>
                  <a:srgbClr val="212121"/>
                </a:solidFill>
                <a:latin typeface="Courier New" panose="02070309020205020404" pitchFamily="49" charset="0"/>
              </a:rPr>
              <a:t>space)</a:t>
            </a:r>
          </a:p>
          <a:p>
            <a:r>
              <a:rPr lang="pt-BR" sz="2000" b="0" i="0" dirty="0">
                <a:solidFill>
                  <a:srgbClr val="C00000"/>
                </a:solidFill>
                <a:effectLst/>
                <a:latin typeface="Courier New" panose="02070309020205020404" pitchFamily="49" charset="0"/>
              </a:rPr>
              <a:t>am</a:t>
            </a:r>
          </a:p>
          <a:p>
            <a:r>
              <a:rPr lang="pt-BR" sz="2000" dirty="0">
                <a:solidFill>
                  <a:srgbClr val="00B050"/>
                </a:solidFill>
                <a:latin typeface="Courier New" panose="02070309020205020404" pitchFamily="49" charset="0"/>
              </a:rPr>
              <a:t>Sam</a:t>
            </a:r>
          </a:p>
          <a:p>
            <a:endParaRPr lang="pt-BR" sz="2000" dirty="0">
              <a:solidFill>
                <a:srgbClr val="212121"/>
              </a:solidFill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79647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510619-7B98-888B-EDE2-1418F39703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F5E7E262-2AD5-9F1B-D123-70A58CF89A75}"/>
              </a:ext>
            </a:extLst>
          </p:cNvPr>
          <p:cNvSpPr txBox="1"/>
          <p:nvPr/>
        </p:nvSpPr>
        <p:spPr>
          <a:xfrm>
            <a:off x="4778078" y="3192683"/>
            <a:ext cx="1778146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!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-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.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I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S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T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a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h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m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t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_(</a:t>
            </a:r>
            <a:r>
              <a:rPr lang="pt-BR" sz="2000" dirty="0">
                <a:solidFill>
                  <a:srgbClr val="212121"/>
                </a:solidFill>
                <a:latin typeface="Courier New" panose="02070309020205020404" pitchFamily="49" charset="0"/>
              </a:rPr>
              <a:t>space)</a:t>
            </a:r>
            <a:endParaRPr lang="en-US" sz="20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99E95D-9987-C96C-E399-4FE956A83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Tokenization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4C32C3-0226-F71B-2109-F9AC1AB356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9211333" cy="1028562"/>
          </a:xfrm>
        </p:spPr>
        <p:txBody>
          <a:bodyPr/>
          <a:lstStyle/>
          <a:p>
            <a:r>
              <a:rPr lang="en-US" dirty="0"/>
              <a:t>Text encoding: token </a:t>
            </a:r>
            <a:r>
              <a:rPr lang="en-US" dirty="0">
                <a:sym typeface="Wingdings" panose="05000000000000000000" pitchFamily="2" charset="2"/>
              </a:rPr>
              <a:t> index within vocabulary</a:t>
            </a:r>
          </a:p>
          <a:p>
            <a:r>
              <a:rPr lang="en-US" dirty="0">
                <a:solidFill>
                  <a:schemeClr val="tx1"/>
                </a:solidFill>
              </a:rPr>
              <a:t>What is our "vocabulary", i.e., what are our tokens?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562B5F6-071C-B356-4387-B909754F723F}"/>
              </a:ext>
            </a:extLst>
          </p:cNvPr>
          <p:cNvSpPr txBox="1"/>
          <p:nvPr/>
        </p:nvSpPr>
        <p:spPr>
          <a:xfrm>
            <a:off x="7207046" y="126241"/>
            <a:ext cx="473914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I am Sam. I am Sam. Sam I am. That Sam-I-am. That Sam-I-am!</a:t>
            </a:r>
            <a:endParaRPr lang="en-US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3085108-3822-0B0A-4423-47ED7B10792C}"/>
              </a:ext>
            </a:extLst>
          </p:cNvPr>
          <p:cNvSpPr txBox="1"/>
          <p:nvPr/>
        </p:nvSpPr>
        <p:spPr>
          <a:xfrm>
            <a:off x="9341037" y="3186741"/>
            <a:ext cx="276778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!</a:t>
            </a:r>
          </a:p>
          <a:p>
            <a:r>
              <a:rPr lang="en-US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.</a:t>
            </a:r>
          </a:p>
          <a:p>
            <a:r>
              <a:rPr lang="pl-PL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am</a:t>
            </a:r>
            <a:endParaRPr lang="en-US" sz="2000" b="0" i="0" dirty="0">
              <a:solidFill>
                <a:srgbClr val="212121"/>
              </a:solidFill>
              <a:effectLst/>
              <a:latin typeface="Courier New" panose="02070309020205020404" pitchFamily="49" charset="0"/>
            </a:endParaRPr>
          </a:p>
          <a:p>
            <a:r>
              <a:rPr lang="pl-PL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I</a:t>
            </a:r>
            <a:endParaRPr lang="en-US" sz="2000" b="0" i="0" dirty="0">
              <a:solidFill>
                <a:srgbClr val="212121"/>
              </a:solidFill>
              <a:effectLst/>
              <a:latin typeface="Courier New" panose="02070309020205020404" pitchFamily="49" charset="0"/>
            </a:endParaRPr>
          </a:p>
          <a:p>
            <a:r>
              <a:rPr lang="pl-PL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Sam</a:t>
            </a:r>
            <a:endParaRPr lang="en-US" sz="2000" b="0" i="0" dirty="0">
              <a:solidFill>
                <a:srgbClr val="212121"/>
              </a:solidFill>
              <a:effectLst/>
              <a:latin typeface="Courier New" panose="02070309020205020404" pitchFamily="49" charset="0"/>
            </a:endParaRPr>
          </a:p>
          <a:p>
            <a:r>
              <a:rPr lang="pl-PL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That</a:t>
            </a:r>
            <a:endParaRPr lang="en-US" sz="2000" b="0" i="0" dirty="0">
              <a:solidFill>
                <a:srgbClr val="212121"/>
              </a:solidFill>
              <a:effectLst/>
              <a:latin typeface="Courier New" panose="02070309020205020404" pitchFamily="49" charset="0"/>
            </a:endParaRPr>
          </a:p>
          <a:p>
            <a:r>
              <a:rPr lang="pl-PL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Sam-I-am</a:t>
            </a:r>
            <a:endParaRPr lang="en-US" sz="2000" b="0" i="0" dirty="0">
              <a:solidFill>
                <a:srgbClr val="212121"/>
              </a:solidFill>
              <a:effectLst/>
              <a:latin typeface="Courier New" panose="02070309020205020404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7A41666-1F01-753F-BE2A-64C5DBB44BB2}"/>
              </a:ext>
            </a:extLst>
          </p:cNvPr>
          <p:cNvSpPr txBox="1"/>
          <p:nvPr/>
        </p:nvSpPr>
        <p:spPr>
          <a:xfrm>
            <a:off x="8808737" y="2248742"/>
            <a:ext cx="233858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Word token vocabulary</a:t>
            </a:r>
            <a:endParaRPr lang="en-US" sz="2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1F8C55F-F7D9-1464-54F3-A3A2DDB95775}"/>
              </a:ext>
            </a:extLst>
          </p:cNvPr>
          <p:cNvSpPr txBox="1"/>
          <p:nvPr/>
        </p:nvSpPr>
        <p:spPr>
          <a:xfrm>
            <a:off x="1467072" y="3192684"/>
            <a:ext cx="1778146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!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-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.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I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S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T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a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h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m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t</a:t>
            </a:r>
          </a:p>
          <a:p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_ (</a:t>
            </a:r>
            <a:r>
              <a:rPr lang="pt-BR" sz="2000" dirty="0">
                <a:solidFill>
                  <a:srgbClr val="212121"/>
                </a:solidFill>
                <a:latin typeface="Courier New" panose="02070309020205020404" pitchFamily="49" charset="0"/>
              </a:rPr>
              <a:t>space)</a:t>
            </a:r>
            <a:endParaRPr lang="en-US" sz="20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0B8292E-D1BC-1379-0141-B1D2885D4789}"/>
              </a:ext>
            </a:extLst>
          </p:cNvPr>
          <p:cNvSpPr txBox="1"/>
          <p:nvPr/>
        </p:nvSpPr>
        <p:spPr>
          <a:xfrm>
            <a:off x="552099" y="2255099"/>
            <a:ext cx="233858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Character token</a:t>
            </a:r>
            <a:r>
              <a:rPr lang="en-US" sz="2400" dirty="0"/>
              <a:t> vocabulary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50B3A75-B0E7-A942-A91A-2C59001932BD}"/>
              </a:ext>
            </a:extLst>
          </p:cNvPr>
          <p:cNvSpPr txBox="1"/>
          <p:nvPr/>
        </p:nvSpPr>
        <p:spPr>
          <a:xfrm>
            <a:off x="6473798" y="3186742"/>
            <a:ext cx="1209806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Sam </a:t>
            </a:r>
          </a:p>
          <a:p>
            <a:r>
              <a:rPr lang="en-US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Th </a:t>
            </a:r>
          </a:p>
          <a:p>
            <a:r>
              <a:rPr lang="en-US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am </a:t>
            </a:r>
          </a:p>
          <a:p>
            <a:r>
              <a:rPr lang="en-US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_Sam</a:t>
            </a:r>
            <a:endParaRPr lang="en-US" sz="2000" dirty="0">
              <a:solidFill>
                <a:srgbClr val="212121"/>
              </a:solidFill>
              <a:latin typeface="Courier New" panose="02070309020205020404" pitchFamily="49" charset="0"/>
            </a:endParaRPr>
          </a:p>
          <a:p>
            <a:r>
              <a:rPr lang="en-US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_am</a:t>
            </a:r>
            <a:endParaRPr lang="en-US" sz="20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E8A202-8026-E993-31C6-273E4A4EBDE9}"/>
              </a:ext>
            </a:extLst>
          </p:cNvPr>
          <p:cNvSpPr txBox="1"/>
          <p:nvPr/>
        </p:nvSpPr>
        <p:spPr>
          <a:xfrm>
            <a:off x="4497859" y="2259975"/>
            <a:ext cx="233858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BPE token vocabulary</a:t>
            </a:r>
            <a:endParaRPr lang="en-US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6923289-E730-E8D6-7E3C-FDF7042F3C2C}"/>
              </a:ext>
            </a:extLst>
          </p:cNvPr>
          <p:cNvSpPr txBox="1"/>
          <p:nvPr/>
        </p:nvSpPr>
        <p:spPr>
          <a:xfrm>
            <a:off x="626852" y="3186741"/>
            <a:ext cx="840220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0:</a:t>
            </a:r>
          </a:p>
          <a:p>
            <a:pPr algn="r"/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1:</a:t>
            </a:r>
          </a:p>
          <a:p>
            <a:pPr algn="r"/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2:</a:t>
            </a:r>
          </a:p>
          <a:p>
            <a:pPr algn="r"/>
            <a:r>
              <a:rPr lang="pt-BR" sz="2000" dirty="0">
                <a:solidFill>
                  <a:srgbClr val="212121"/>
                </a:solidFill>
                <a:latin typeface="Courier New" panose="02070309020205020404" pitchFamily="49" charset="0"/>
              </a:rPr>
              <a:t>3:</a:t>
            </a:r>
            <a:endParaRPr lang="pt-BR" sz="2000" b="0" i="0" dirty="0">
              <a:solidFill>
                <a:srgbClr val="212121"/>
              </a:solidFill>
              <a:effectLst/>
              <a:latin typeface="Courier New" panose="02070309020205020404" pitchFamily="49" charset="0"/>
            </a:endParaRPr>
          </a:p>
          <a:p>
            <a:pPr algn="r"/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4:</a:t>
            </a:r>
          </a:p>
          <a:p>
            <a:pPr algn="r"/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5:</a:t>
            </a:r>
          </a:p>
          <a:p>
            <a:pPr algn="r"/>
            <a:r>
              <a:rPr lang="pt-BR" sz="2000" dirty="0">
                <a:solidFill>
                  <a:srgbClr val="212121"/>
                </a:solidFill>
                <a:latin typeface="Courier New" panose="02070309020205020404" pitchFamily="49" charset="0"/>
              </a:rPr>
              <a:t>6:</a:t>
            </a:r>
            <a:endParaRPr lang="pt-BR" sz="2000" b="0" i="0" dirty="0">
              <a:solidFill>
                <a:srgbClr val="212121"/>
              </a:solidFill>
              <a:effectLst/>
              <a:latin typeface="Courier New" panose="02070309020205020404" pitchFamily="49" charset="0"/>
            </a:endParaRPr>
          </a:p>
          <a:p>
            <a:pPr algn="r"/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7:</a:t>
            </a:r>
          </a:p>
          <a:p>
            <a:pPr algn="r"/>
            <a:r>
              <a:rPr lang="pt-BR" sz="2000" dirty="0">
                <a:solidFill>
                  <a:srgbClr val="212121"/>
                </a:solidFill>
                <a:latin typeface="Courier New" panose="02070309020205020404" pitchFamily="49" charset="0"/>
              </a:rPr>
              <a:t>8:</a:t>
            </a:r>
            <a:endParaRPr lang="pt-BR" sz="2000" b="0" i="0" dirty="0">
              <a:solidFill>
                <a:srgbClr val="212121"/>
              </a:solidFill>
              <a:effectLst/>
              <a:latin typeface="Courier New" panose="02070309020205020404" pitchFamily="49" charset="0"/>
            </a:endParaRPr>
          </a:p>
          <a:p>
            <a:pPr algn="r"/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9:</a:t>
            </a:r>
          </a:p>
          <a:p>
            <a:pPr algn="r"/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10:</a:t>
            </a:r>
            <a:endParaRPr lang="en-US" sz="2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2D1870E-D5D0-3C5D-9919-C97A75C5F7B1}"/>
              </a:ext>
            </a:extLst>
          </p:cNvPr>
          <p:cNvSpPr txBox="1"/>
          <p:nvPr/>
        </p:nvSpPr>
        <p:spPr>
          <a:xfrm>
            <a:off x="3916982" y="3186741"/>
            <a:ext cx="840220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0:</a:t>
            </a:r>
          </a:p>
          <a:p>
            <a:pPr algn="r"/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1:</a:t>
            </a:r>
          </a:p>
          <a:p>
            <a:pPr algn="r"/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2:</a:t>
            </a:r>
          </a:p>
          <a:p>
            <a:pPr algn="r"/>
            <a:r>
              <a:rPr lang="pt-BR" sz="2000" dirty="0">
                <a:solidFill>
                  <a:srgbClr val="212121"/>
                </a:solidFill>
                <a:latin typeface="Courier New" panose="02070309020205020404" pitchFamily="49" charset="0"/>
              </a:rPr>
              <a:t>3:</a:t>
            </a:r>
            <a:endParaRPr lang="pt-BR" sz="2000" b="0" i="0" dirty="0">
              <a:solidFill>
                <a:srgbClr val="212121"/>
              </a:solidFill>
              <a:effectLst/>
              <a:latin typeface="Courier New" panose="02070309020205020404" pitchFamily="49" charset="0"/>
            </a:endParaRPr>
          </a:p>
          <a:p>
            <a:pPr algn="r"/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4:</a:t>
            </a:r>
          </a:p>
          <a:p>
            <a:pPr algn="r"/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5:</a:t>
            </a:r>
          </a:p>
          <a:p>
            <a:pPr algn="r"/>
            <a:r>
              <a:rPr lang="pt-BR" sz="2000" dirty="0">
                <a:solidFill>
                  <a:srgbClr val="212121"/>
                </a:solidFill>
                <a:latin typeface="Courier New" panose="02070309020205020404" pitchFamily="49" charset="0"/>
              </a:rPr>
              <a:t>6:</a:t>
            </a:r>
            <a:endParaRPr lang="pt-BR" sz="2000" b="0" i="0" dirty="0">
              <a:solidFill>
                <a:srgbClr val="212121"/>
              </a:solidFill>
              <a:effectLst/>
              <a:latin typeface="Courier New" panose="02070309020205020404" pitchFamily="49" charset="0"/>
            </a:endParaRPr>
          </a:p>
          <a:p>
            <a:pPr algn="r"/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7:</a:t>
            </a:r>
          </a:p>
          <a:p>
            <a:pPr algn="r"/>
            <a:r>
              <a:rPr lang="pt-BR" sz="2000" dirty="0">
                <a:solidFill>
                  <a:srgbClr val="212121"/>
                </a:solidFill>
                <a:latin typeface="Courier New" panose="02070309020205020404" pitchFamily="49" charset="0"/>
              </a:rPr>
              <a:t>8:</a:t>
            </a:r>
            <a:endParaRPr lang="pt-BR" sz="2000" b="0" i="0" dirty="0">
              <a:solidFill>
                <a:srgbClr val="212121"/>
              </a:solidFill>
              <a:effectLst/>
              <a:latin typeface="Courier New" panose="02070309020205020404" pitchFamily="49" charset="0"/>
            </a:endParaRPr>
          </a:p>
          <a:p>
            <a:pPr algn="r"/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9:</a:t>
            </a:r>
          </a:p>
          <a:p>
            <a:pPr algn="r"/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10:</a:t>
            </a:r>
            <a:endParaRPr lang="en-US" sz="2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EAE11BB-5CEA-6F43-0E11-E42FEC40831C}"/>
              </a:ext>
            </a:extLst>
          </p:cNvPr>
          <p:cNvSpPr txBox="1"/>
          <p:nvPr/>
        </p:nvSpPr>
        <p:spPr>
          <a:xfrm>
            <a:off x="5633578" y="3186740"/>
            <a:ext cx="84022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11:</a:t>
            </a:r>
          </a:p>
          <a:p>
            <a:pPr algn="r"/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12:</a:t>
            </a:r>
          </a:p>
          <a:p>
            <a:pPr algn="r"/>
            <a:r>
              <a:rPr lang="pt-BR" sz="2000" dirty="0">
                <a:solidFill>
                  <a:srgbClr val="212121"/>
                </a:solidFill>
                <a:latin typeface="Courier New" panose="02070309020205020404" pitchFamily="49" charset="0"/>
              </a:rPr>
              <a:t>13</a:t>
            </a:r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:</a:t>
            </a:r>
          </a:p>
          <a:p>
            <a:pPr algn="r"/>
            <a:r>
              <a:rPr lang="pt-BR" sz="2000" dirty="0">
                <a:solidFill>
                  <a:srgbClr val="212121"/>
                </a:solidFill>
                <a:latin typeface="Courier New" panose="02070309020205020404" pitchFamily="49" charset="0"/>
              </a:rPr>
              <a:t>14:</a:t>
            </a:r>
            <a:endParaRPr lang="pt-BR" sz="2000" b="0" i="0" dirty="0">
              <a:solidFill>
                <a:srgbClr val="212121"/>
              </a:solidFill>
              <a:effectLst/>
              <a:latin typeface="Courier New" panose="02070309020205020404" pitchFamily="49" charset="0"/>
            </a:endParaRPr>
          </a:p>
          <a:p>
            <a:pPr algn="r"/>
            <a:r>
              <a:rPr lang="pt-BR" sz="2000" dirty="0">
                <a:solidFill>
                  <a:srgbClr val="212121"/>
                </a:solidFill>
                <a:latin typeface="Courier New" panose="02070309020205020404" pitchFamily="49" charset="0"/>
              </a:rPr>
              <a:t>15</a:t>
            </a:r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:</a:t>
            </a:r>
          </a:p>
          <a:p>
            <a:pPr algn="r"/>
            <a:endParaRPr lang="en-US" sz="20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E5CD006-920F-52D9-9BC9-20278FAC258C}"/>
              </a:ext>
            </a:extLst>
          </p:cNvPr>
          <p:cNvSpPr txBox="1"/>
          <p:nvPr/>
        </p:nvSpPr>
        <p:spPr>
          <a:xfrm>
            <a:off x="8583243" y="3186741"/>
            <a:ext cx="84022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0:</a:t>
            </a:r>
          </a:p>
          <a:p>
            <a:pPr algn="r"/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1:</a:t>
            </a:r>
          </a:p>
          <a:p>
            <a:pPr algn="r"/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2:</a:t>
            </a:r>
          </a:p>
          <a:p>
            <a:pPr algn="r"/>
            <a:r>
              <a:rPr lang="pt-BR" sz="2000" dirty="0">
                <a:solidFill>
                  <a:srgbClr val="212121"/>
                </a:solidFill>
                <a:latin typeface="Courier New" panose="02070309020205020404" pitchFamily="49" charset="0"/>
              </a:rPr>
              <a:t>3:</a:t>
            </a:r>
            <a:endParaRPr lang="pt-BR" sz="2000" b="0" i="0" dirty="0">
              <a:solidFill>
                <a:srgbClr val="212121"/>
              </a:solidFill>
              <a:effectLst/>
              <a:latin typeface="Courier New" panose="02070309020205020404" pitchFamily="49" charset="0"/>
            </a:endParaRPr>
          </a:p>
          <a:p>
            <a:pPr algn="r"/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4:</a:t>
            </a:r>
          </a:p>
          <a:p>
            <a:pPr algn="r"/>
            <a:r>
              <a:rPr lang="pt-BR" sz="2000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</a:rPr>
              <a:t>5:</a:t>
            </a:r>
          </a:p>
          <a:p>
            <a:pPr algn="r"/>
            <a:r>
              <a:rPr lang="pt-BR" sz="2000" dirty="0">
                <a:solidFill>
                  <a:srgbClr val="212121"/>
                </a:solidFill>
                <a:latin typeface="Courier New" panose="02070309020205020404" pitchFamily="49" charset="0"/>
              </a:rPr>
              <a:t>6:</a:t>
            </a:r>
            <a:endParaRPr lang="pt-BR" sz="2000" b="0" i="0" dirty="0">
              <a:solidFill>
                <a:srgbClr val="212121"/>
              </a:solidFill>
              <a:effectLst/>
              <a:latin typeface="Courier New" panose="02070309020205020404" pitchFamily="49" charset="0"/>
            </a:endParaRPr>
          </a:p>
          <a:p>
            <a:pPr algn="r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5965606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1536D5-72EE-0C3A-9A91-184603735B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8E653-754C-CB99-1058-2831AF707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907866" cy="2852737"/>
          </a:xfrm>
        </p:spPr>
        <p:txBody>
          <a:bodyPr/>
          <a:lstStyle/>
          <a:p>
            <a:r>
              <a:rPr lang="en-US" dirty="0"/>
              <a:t>Language Models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E99CC6-E401-763E-0D37-D46A59FD60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4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18403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5E6109-BDBA-4845-8FF4-B12A46D45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Human Language Model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4137F4A-F28A-42CD-8187-66E55371B1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" y="5562600"/>
            <a:ext cx="11379200" cy="914400"/>
          </a:xfrm>
        </p:spPr>
        <p:txBody>
          <a:bodyPr/>
          <a:lstStyle/>
          <a:p>
            <a:pPr marL="0" indent="0" algn="ctr">
              <a:buNone/>
            </a:pPr>
            <a:r>
              <a:rPr lang="en-US" sz="3600" dirty="0">
                <a:hlinkClick r:id="rId2"/>
              </a:rPr>
              <a:t>Wheel of Fortune</a:t>
            </a:r>
            <a:endParaRPr lang="en-US" sz="3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5AE489-CA2D-4E2E-8648-125F90323FF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291" t="5555" r="17458" b="15555"/>
          <a:stretch/>
        </p:blipFill>
        <p:spPr>
          <a:xfrm>
            <a:off x="2743200" y="1368558"/>
            <a:ext cx="6324599" cy="4009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4053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10A994-9814-5863-2ECA-C756726FA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language model (LM)?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D481A8-AE58-87E2-A641-DFE5D740A9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EB7E4498-D889-06AE-2E8B-FB2279FA572E}"/>
                  </a:ext>
                </a:extLst>
              </p14:cNvPr>
              <p14:cNvContentPartPr/>
              <p14:nvPr/>
            </p14:nvContentPartPr>
            <p14:xfrm>
              <a:off x="523800" y="794160"/>
              <a:ext cx="11214360" cy="27702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EB7E4498-D889-06AE-2E8B-FB2279FA572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14440" y="784800"/>
                <a:ext cx="11233080" cy="2788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178042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8" name="Content Placeholder 4"/>
              <p:cNvSpPr>
                <a:spLocks noGrp="1"/>
              </p:cNvSpPr>
              <p:nvPr>
                <p:ph sz="half" idx="1"/>
              </p:nvPr>
            </p:nvSpPr>
            <p:spPr>
              <a:xfrm>
                <a:off x="1943724" y="1282640"/>
                <a:ext cx="7505075" cy="213360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3200" dirty="0"/>
                  <a:t>Example: Speech Recognition</a:t>
                </a:r>
              </a:p>
              <a:p>
                <a:pPr marL="0" indent="0" algn="ctr">
                  <a:buNone/>
                </a:pPr>
                <a:r>
                  <a:rPr lang="en-US" sz="3200" dirty="0"/>
                  <a:t>“artificial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 charset="0"/>
                      </a:rPr>
                      <m:t>⋅⋅⋅⋅⋅⋅⋅⋅⋅⋅⋅</m:t>
                    </m:r>
                  </m:oMath>
                </a14:m>
                <a:r>
                  <a:rPr lang="en-US" sz="3200" dirty="0"/>
                  <a:t>”</a:t>
                </a:r>
              </a:p>
            </p:txBody>
          </p:sp>
        </mc:Choice>
        <mc:Fallback xmlns="">
          <p:sp>
            <p:nvSpPr>
              <p:cNvPr id="28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1943724" y="1282640"/>
                <a:ext cx="7505075" cy="2133600"/>
              </a:xfrm>
              <a:blipFill rotWithShape="0">
                <a:blip r:embed="rId3"/>
                <a:stretch>
                  <a:fillRect t="-3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266700" y="2565280"/>
            <a:ext cx="11658600" cy="7113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/>
              <a:t>Find most probable next word given “artificial” </a:t>
            </a:r>
            <a:r>
              <a:rPr lang="en-US"/>
              <a:t>and the audio for second word.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72BF8F8-B61C-4235-BB19-5BF16A620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</p:spPr>
        <p:txBody>
          <a:bodyPr/>
          <a:lstStyle/>
          <a:p>
            <a:r>
              <a:rPr lang="en-US" dirty="0"/>
              <a:t>LM Applications: Speech Recognition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F7F93DE-01D4-48A9-848C-A21DDC3264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5DC575-B3DA-4894-AC1D-D96F1860F14D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42097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8" name="Content Placeholder 4"/>
              <p:cNvSpPr>
                <a:spLocks noGrp="1"/>
              </p:cNvSpPr>
              <p:nvPr>
                <p:ph sz="half" idx="1"/>
              </p:nvPr>
            </p:nvSpPr>
            <p:spPr>
              <a:xfrm>
                <a:off x="1943724" y="1282640"/>
                <a:ext cx="7505075" cy="213360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3200" dirty="0"/>
                  <a:t>Example: Speech Recognition</a:t>
                </a:r>
              </a:p>
              <a:p>
                <a:pPr marL="0" indent="0" algn="ctr">
                  <a:buNone/>
                </a:pPr>
                <a:r>
                  <a:rPr lang="en-US" sz="3200" dirty="0"/>
                  <a:t>“artificial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 charset="0"/>
                      </a:rPr>
                      <m:t>⋅⋅⋅⋅⋅⋅⋅⋅⋅⋅⋅</m:t>
                    </m:r>
                  </m:oMath>
                </a14:m>
                <a:r>
                  <a:rPr lang="en-US" sz="3200" dirty="0"/>
                  <a:t>”</a:t>
                </a:r>
              </a:p>
            </p:txBody>
          </p:sp>
        </mc:Choice>
        <mc:Fallback xmlns="">
          <p:sp>
            <p:nvSpPr>
              <p:cNvPr id="28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1943724" y="1282640"/>
                <a:ext cx="7505075" cy="2133600"/>
              </a:xfrm>
              <a:blipFill rotWithShape="0">
                <a:blip r:embed="rId3"/>
                <a:stretch>
                  <a:fillRect t="-3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266700" y="2565280"/>
            <a:ext cx="11658600" cy="7113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/>
              <a:t>Find most probable next word given “artificial” </a:t>
            </a:r>
            <a:r>
              <a:rPr lang="en-US"/>
              <a:t>and the audio for second word.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4"/>
              <p:cNvSpPr>
                <a:spLocks noGrp="1"/>
              </p:cNvSpPr>
              <p:nvPr>
                <p:ph sz="half" idx="1"/>
              </p:nvPr>
            </p:nvSpPr>
            <p:spPr>
              <a:xfrm>
                <a:off x="266700" y="3254488"/>
                <a:ext cx="4419600" cy="386095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lnSpc>
                    <a:spcPct val="100000"/>
                  </a:lnSpc>
                  <a:buNone/>
                </a:pPr>
                <a:r>
                  <a:rPr lang="en-US" sz="2400" dirty="0"/>
                  <a:t>Which second word gives the highest probability?</a:t>
                </a:r>
              </a:p>
              <a:p>
                <a:pPr marL="0" indent="0" algn="ctr">
                  <a:lnSpc>
                    <a:spcPct val="100000"/>
                  </a:lnSpc>
                  <a:buNone/>
                </a:pPr>
                <a:endParaRPr lang="en-US" sz="2400" dirty="0"/>
              </a:p>
              <a:p>
                <a:pPr marL="0" indent="0" algn="ctr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A049"/>
                          </a:solidFill>
                          <a:latin typeface="Cambria Math" charset="0"/>
                        </a:rPr>
                        <m:t>𝑃</m:t>
                      </m:r>
                      <m:d>
                        <m:dPr>
                          <m:endChr m:val="|"/>
                          <m:ctrlPr>
                            <a:rPr lang="en-US" sz="2400" b="0" i="1" smtClean="0">
                              <a:solidFill>
                                <a:srgbClr val="00A049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 i="0" smtClean="0">
                              <a:solidFill>
                                <a:srgbClr val="00A049"/>
                              </a:solidFill>
                              <a:latin typeface="Cambria Math" charset="0"/>
                            </a:rPr>
                            <m:t>𝐥𝐢𝐦𝐛</m:t>
                          </m:r>
                          <m:r>
                            <a:rPr lang="en-US" sz="2400" b="0" i="0" smtClean="0">
                              <a:solidFill>
                                <a:srgbClr val="00A049"/>
                              </a:solidFill>
                              <a:latin typeface="Cambria Math" charset="0"/>
                            </a:rPr>
                            <m:t> </m:t>
                          </m:r>
                        </m:e>
                      </m:d>
                      <m:r>
                        <a:rPr lang="en-US" sz="2400" b="0" i="0" smtClean="0">
                          <a:solidFill>
                            <a:srgbClr val="00A049"/>
                          </a:solidFill>
                          <a:latin typeface="Cambria Math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solidFill>
                            <a:srgbClr val="00A049"/>
                          </a:solidFill>
                          <a:latin typeface="Cambria Math" charset="0"/>
                        </a:rPr>
                        <m:t>artificial</m:t>
                      </m:r>
                      <m:r>
                        <a:rPr lang="en-US" sz="2400" b="0" i="0" smtClean="0">
                          <a:solidFill>
                            <a:srgbClr val="00A049"/>
                          </a:solidFill>
                          <a:latin typeface="Cambria Math" charset="0"/>
                        </a:rPr>
                        <m:t>, 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solidFill>
                            <a:srgbClr val="00A049"/>
                          </a:solidFill>
                          <a:latin typeface="Cambria Math" charset="0"/>
                        </a:rPr>
                        <m:t>audio</m:t>
                      </m:r>
                      <m:r>
                        <a:rPr lang="en-US" sz="2400" b="0" i="0" smtClean="0">
                          <a:solidFill>
                            <a:srgbClr val="00A049"/>
                          </a:solidFill>
                          <a:latin typeface="Cambria Math" charset="0"/>
                        </a:rPr>
                        <m:t>)</m:t>
                      </m:r>
                    </m:oMath>
                  </m:oMathPara>
                </a14:m>
                <a:endParaRPr lang="en-US" sz="2400" b="0" dirty="0">
                  <a:solidFill>
                    <a:srgbClr val="00A049"/>
                  </a:solidFill>
                </a:endParaRPr>
              </a:p>
              <a:p>
                <a:pPr marL="0" indent="0" algn="ctr">
                  <a:lnSpc>
                    <a:spcPct val="100000"/>
                  </a:lnSpc>
                  <a:buNone/>
                </a:pPr>
                <a:endParaRPr lang="en-US" sz="2400" dirty="0">
                  <a:solidFill>
                    <a:srgbClr val="00A049"/>
                  </a:solidFill>
                </a:endParaRPr>
              </a:p>
              <a:p>
                <a:pPr marL="0" indent="0" algn="ctr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00A049"/>
                          </a:solidFill>
                          <a:latin typeface="Cambria Math" charset="0"/>
                        </a:rPr>
                        <m:t>𝑃</m:t>
                      </m:r>
                      <m:d>
                        <m:dPr>
                          <m:endChr m:val="|"/>
                          <m:ctrlPr>
                            <a:rPr lang="en-US" sz="2400" i="1">
                              <a:solidFill>
                                <a:srgbClr val="00A049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 i="0" smtClean="0">
                              <a:solidFill>
                                <a:srgbClr val="00A049"/>
                              </a:solidFill>
                              <a:latin typeface="Cambria Math" charset="0"/>
                            </a:rPr>
                            <m:t>𝐢𝐧𝐭𝐞𝐥𝐥𝐢𝐠𝐞𝐧𝐜𝐞</m:t>
                          </m:r>
                        </m:e>
                      </m:d>
                      <m:r>
                        <a:rPr lang="en-US" sz="2400">
                          <a:solidFill>
                            <a:srgbClr val="00A049"/>
                          </a:solidFill>
                          <a:latin typeface="Cambria Math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>
                          <a:solidFill>
                            <a:srgbClr val="00A049"/>
                          </a:solidFill>
                          <a:latin typeface="Cambria Math" charset="0"/>
                        </a:rPr>
                        <m:t>artificial</m:t>
                      </m:r>
                      <m:r>
                        <a:rPr lang="en-US" sz="2400">
                          <a:solidFill>
                            <a:srgbClr val="00A049"/>
                          </a:solidFill>
                          <a:latin typeface="Cambria Math" charset="0"/>
                        </a:rPr>
                        <m:t>, </m:t>
                      </m:r>
                      <m:r>
                        <m:rPr>
                          <m:sty m:val="p"/>
                        </m:rPr>
                        <a:rPr lang="en-US" sz="2400">
                          <a:solidFill>
                            <a:srgbClr val="00A049"/>
                          </a:solidFill>
                          <a:latin typeface="Cambria Math" charset="0"/>
                        </a:rPr>
                        <m:t>audio</m:t>
                      </m:r>
                      <m:r>
                        <a:rPr lang="en-US" sz="2400">
                          <a:solidFill>
                            <a:srgbClr val="00A049"/>
                          </a:solidFill>
                          <a:latin typeface="Cambria Math" charset="0"/>
                        </a:rPr>
                        <m:t>)</m:t>
                      </m:r>
                    </m:oMath>
                  </m:oMathPara>
                </a14:m>
                <a:endParaRPr lang="en-US" sz="2400" dirty="0">
                  <a:solidFill>
                    <a:srgbClr val="00A049"/>
                  </a:solidFill>
                </a:endParaRPr>
              </a:p>
              <a:p>
                <a:pPr marL="0" indent="0" algn="ctr">
                  <a:lnSpc>
                    <a:spcPct val="100000"/>
                  </a:lnSpc>
                  <a:buNone/>
                </a:pPr>
                <a:endParaRPr lang="en-US" sz="2400" dirty="0">
                  <a:solidFill>
                    <a:srgbClr val="00A049"/>
                  </a:solidFill>
                </a:endParaRPr>
              </a:p>
              <a:p>
                <a:pPr marL="0" indent="0" algn="ctr">
                  <a:lnSpc>
                    <a:spcPct val="10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00A049"/>
                          </a:solidFill>
                          <a:latin typeface="Cambria Math" charset="0"/>
                        </a:rPr>
                        <m:t>𝑃</m:t>
                      </m:r>
                      <m:d>
                        <m:dPr>
                          <m:endChr m:val="|"/>
                          <m:ctrlPr>
                            <a:rPr lang="en-US" sz="2400" i="1">
                              <a:solidFill>
                                <a:srgbClr val="00A049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 i="0" smtClean="0">
                              <a:solidFill>
                                <a:srgbClr val="00A049"/>
                              </a:solidFill>
                              <a:latin typeface="Cambria Math" charset="0"/>
                            </a:rPr>
                            <m:t>𝐟𝐥𝐚𝐯𝐨𝐫𝐢𝐧𝐠</m:t>
                          </m:r>
                          <m:r>
                            <a:rPr lang="en-US" sz="2400">
                              <a:solidFill>
                                <a:srgbClr val="00A049"/>
                              </a:solidFill>
                              <a:latin typeface="Cambria Math" charset="0"/>
                            </a:rPr>
                            <m:t> </m:t>
                          </m:r>
                        </m:e>
                      </m:d>
                      <m:r>
                        <a:rPr lang="en-US" sz="2400">
                          <a:solidFill>
                            <a:srgbClr val="00A049"/>
                          </a:solidFill>
                          <a:latin typeface="Cambria Math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>
                          <a:solidFill>
                            <a:srgbClr val="00A049"/>
                          </a:solidFill>
                          <a:latin typeface="Cambria Math" charset="0"/>
                        </a:rPr>
                        <m:t>artificial</m:t>
                      </m:r>
                      <m:r>
                        <a:rPr lang="en-US" sz="2400">
                          <a:solidFill>
                            <a:srgbClr val="00A049"/>
                          </a:solidFill>
                          <a:latin typeface="Cambria Math" charset="0"/>
                        </a:rPr>
                        <m:t>, </m:t>
                      </m:r>
                      <m:r>
                        <m:rPr>
                          <m:sty m:val="p"/>
                        </m:rPr>
                        <a:rPr lang="en-US" sz="2400">
                          <a:solidFill>
                            <a:srgbClr val="00A049"/>
                          </a:solidFill>
                          <a:latin typeface="Cambria Math" charset="0"/>
                        </a:rPr>
                        <m:t>audio</m:t>
                      </m:r>
                      <m:r>
                        <a:rPr lang="en-US" sz="2400">
                          <a:solidFill>
                            <a:srgbClr val="00A049"/>
                          </a:solidFill>
                          <a:latin typeface="Cambria Math" charset="0"/>
                        </a:rPr>
                        <m:t>)</m:t>
                      </m:r>
                    </m:oMath>
                  </m:oMathPara>
                </a14:m>
                <a:endParaRPr lang="en-US" sz="2400" dirty="0">
                  <a:solidFill>
                    <a:srgbClr val="00A049"/>
                  </a:solidFill>
                </a:endParaRPr>
              </a:p>
              <a:p>
                <a:pPr marL="0" indent="0" algn="ctr">
                  <a:lnSpc>
                    <a:spcPct val="100000"/>
                  </a:lnSpc>
                  <a:buNone/>
                </a:pPr>
                <a:endParaRPr lang="en-US" sz="2400" dirty="0">
                  <a:solidFill>
                    <a:srgbClr val="00A049"/>
                  </a:solidFill>
                </a:endParaRPr>
              </a:p>
              <a:p>
                <a:pPr marL="0" indent="0" algn="ctr">
                  <a:lnSpc>
                    <a:spcPct val="100000"/>
                  </a:lnSpc>
                  <a:buNone/>
                </a:pPr>
                <a:endParaRPr lang="en-US" sz="2400" dirty="0">
                  <a:solidFill>
                    <a:srgbClr val="00A049"/>
                  </a:solidFill>
                </a:endParaRPr>
              </a:p>
              <a:p>
                <a:pPr marL="0" indent="0" algn="ctr">
                  <a:lnSpc>
                    <a:spcPct val="100000"/>
                  </a:lnSpc>
                  <a:buNone/>
                </a:pPr>
                <a:endParaRPr lang="en-US" sz="2400" dirty="0"/>
              </a:p>
            </p:txBody>
          </p:sp>
        </mc:Choice>
        <mc:Fallback xmlns="">
          <p:sp>
            <p:nvSpPr>
              <p:cNvPr id="6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266700" y="3254488"/>
                <a:ext cx="4419600" cy="3860950"/>
              </a:xfrm>
              <a:blipFill>
                <a:blip r:embed="rId4"/>
                <a:stretch>
                  <a:fillRect l="-414" t="-1264" r="-15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4"/>
              <p:cNvSpPr>
                <a:spLocks noGrp="1"/>
              </p:cNvSpPr>
              <p:nvPr>
                <p:ph sz="half" idx="1"/>
              </p:nvPr>
            </p:nvSpPr>
            <p:spPr>
              <a:xfrm>
                <a:off x="4151821" y="3276600"/>
                <a:ext cx="8991600" cy="386095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2400" u="sng" dirty="0"/>
                  <a:t>Break down problem</a:t>
                </a:r>
                <a:endParaRPr lang="en-US" sz="600" u="sng" dirty="0"/>
              </a:p>
              <a:p>
                <a:pPr marL="0" indent="0" algn="ctr">
                  <a:buNone/>
                </a:pPr>
                <a:r>
                  <a:rPr lang="en-US" sz="2400" dirty="0">
                    <a:solidFill>
                      <a:schemeClr val="tx2"/>
                    </a:solidFill>
                  </a:rPr>
                  <a:t>n-gram probability </a:t>
                </a:r>
                <a:r>
                  <a:rPr lang="en-US" sz="2400" dirty="0"/>
                  <a:t>* </a:t>
                </a:r>
                <a:r>
                  <a:rPr lang="en-US" sz="2400" dirty="0">
                    <a:solidFill>
                      <a:srgbClr val="0070C0"/>
                    </a:solidFill>
                  </a:rPr>
                  <a:t>audio probability</a:t>
                </a:r>
              </a:p>
              <a:p>
                <a:pPr marL="0" indent="0" algn="ctr">
                  <a:buNone/>
                </a:pPr>
                <a:endParaRPr lang="en-US" sz="1800" dirty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charset="0"/>
                      </a:rPr>
                      <m:t>𝑃</m:t>
                    </m:r>
                    <m:d>
                      <m:dPr>
                        <m:endChr m:val="|"/>
                        <m:ctrlP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1" i="0" smtClean="0">
                            <a:solidFill>
                              <a:schemeClr val="tx2"/>
                            </a:solidFill>
                            <a:latin typeface="Cambria Math" charset="0"/>
                          </a:rPr>
                          <m:t>𝐥𝐢𝐦𝐛</m:t>
                        </m:r>
                        <m:r>
                          <a:rPr lang="en-US" sz="2400" b="0" i="0" smtClean="0">
                            <a:solidFill>
                              <a:schemeClr val="tx2"/>
                            </a:solidFill>
                            <a:latin typeface="Cambria Math" charset="0"/>
                          </a:rPr>
                          <m:t> </m:t>
                        </m:r>
                      </m:e>
                    </m:d>
                    <m:r>
                      <a:rPr lang="en-US" sz="2400" b="0" i="0" smtClean="0">
                        <a:solidFill>
                          <a:schemeClr val="tx2"/>
                        </a:solidFill>
                        <a:latin typeface="Cambria Math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400" b="0" i="0" smtClean="0">
                        <a:solidFill>
                          <a:schemeClr val="tx2"/>
                        </a:solidFill>
                        <a:latin typeface="Cambria Math" charset="0"/>
                      </a:rPr>
                      <m:t>artificial</m:t>
                    </m:r>
                    <m:r>
                      <a:rPr lang="en-US" sz="2400" b="0" i="0" smtClean="0">
                        <a:solidFill>
                          <a:schemeClr val="tx2"/>
                        </a:solidFill>
                        <a:latin typeface="Cambria Math" charset="0"/>
                      </a:rPr>
                      <m:t>)</m:t>
                    </m:r>
                  </m:oMath>
                </a14:m>
                <a:r>
                  <a:rPr lang="en-US" sz="2400" b="0" dirty="0">
                    <a:solidFill>
                      <a:schemeClr val="tx2"/>
                    </a:solidFill>
                  </a:rPr>
                  <a:t>  </a:t>
                </a:r>
                <a:r>
                  <a:rPr lang="en-US" sz="2400" b="0" dirty="0"/>
                  <a:t>*</a:t>
                </a:r>
                <a:r>
                  <a:rPr lang="en-US" sz="2400" b="0" dirty="0">
                    <a:solidFill>
                      <a:schemeClr val="tx2"/>
                    </a:solidFill>
                  </a:rPr>
                  <a:t>	 </a:t>
                </a:r>
                <a:r>
                  <a:rPr lang="en-US" sz="2400" dirty="0">
                    <a:solidFill>
                      <a:schemeClr val="tx2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0070C0"/>
                        </a:solidFill>
                        <a:latin typeface="Cambria Math" charset="0"/>
                      </a:rPr>
                      <m:t>𝑃</m:t>
                    </m:r>
                    <m:r>
                      <a:rPr lang="en-US" sz="24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sz="2400">
                        <a:solidFill>
                          <a:srgbClr val="0070C0"/>
                        </a:solidFill>
                        <a:latin typeface="Cambria Math" charset="0"/>
                      </a:rPr>
                      <m:t>audio</m:t>
                    </m:r>
                    <m:r>
                      <a:rPr lang="en-US" sz="24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∣</m:t>
                    </m:r>
                    <m:r>
                      <a:rPr lang="en-US" sz="2400" b="1" i="1">
                        <a:solidFill>
                          <a:srgbClr val="0070C0"/>
                        </a:solidFill>
                        <a:latin typeface="Cambria Math" charset="0"/>
                      </a:rPr>
                      <m:t>𝐥𝐢𝐦𝐛</m:t>
                    </m:r>
                  </m:oMath>
                </a14:m>
                <a:r>
                  <a:rPr lang="en-US" sz="2400" b="0" dirty="0">
                    <a:solidFill>
                      <a:srgbClr val="0070C0"/>
                    </a:solidFill>
                  </a:rPr>
                  <a:t>)</a:t>
                </a:r>
              </a:p>
              <a:p>
                <a:pPr marL="0" indent="0" algn="ctr">
                  <a:buNone/>
                </a:pPr>
                <a:endParaRPr lang="en-US" sz="1800" dirty="0">
                  <a:solidFill>
                    <a:schemeClr val="tx2"/>
                  </a:solidFill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2"/>
                        </a:solidFill>
                        <a:latin typeface="Cambria Math" charset="0"/>
                      </a:rPr>
                      <m:t>𝑃</m:t>
                    </m:r>
                    <m:d>
                      <m:dPr>
                        <m:endChr m:val="|"/>
                        <m:ctrlPr>
                          <a:rPr lang="en-US" sz="24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1" i="0" smtClean="0">
                            <a:solidFill>
                              <a:schemeClr val="tx2"/>
                            </a:solidFill>
                            <a:latin typeface="Cambria Math" charset="0"/>
                          </a:rPr>
                          <m:t>𝐢𝐧𝐭𝐞𝐥𝐥𝐢𝐠𝐞𝐧𝐜𝐞</m:t>
                        </m:r>
                      </m:e>
                    </m:d>
                    <m:r>
                      <a:rPr lang="en-US" sz="2400">
                        <a:solidFill>
                          <a:schemeClr val="tx2"/>
                        </a:solidFill>
                        <a:latin typeface="Cambria Math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400">
                        <a:solidFill>
                          <a:schemeClr val="tx2"/>
                        </a:solidFill>
                        <a:latin typeface="Cambria Math" charset="0"/>
                      </a:rPr>
                      <m:t>artificial</m:t>
                    </m:r>
                    <m:r>
                      <a:rPr lang="en-US" sz="2400">
                        <a:solidFill>
                          <a:schemeClr val="tx2"/>
                        </a:solidFill>
                        <a:latin typeface="Cambria Math" charset="0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schemeClr val="tx2"/>
                    </a:solidFill>
                  </a:rPr>
                  <a:t>  </a:t>
                </a:r>
                <a:r>
                  <a:rPr lang="en-US" sz="2400" dirty="0"/>
                  <a:t>*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0070C0"/>
                        </a:solidFill>
                        <a:latin typeface="Cambria Math" charset="0"/>
                      </a:rPr>
                      <m:t>𝑃</m:t>
                    </m:r>
                    <m:r>
                      <a:rPr lang="en-US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sz="2400">
                        <a:solidFill>
                          <a:srgbClr val="0070C0"/>
                        </a:solidFill>
                        <a:latin typeface="Cambria Math" charset="0"/>
                      </a:rPr>
                      <m:t>audio</m:t>
                    </m:r>
                    <m:r>
                      <a:rPr lang="en-US" sz="24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∣</m:t>
                    </m:r>
                    <m:r>
                      <a:rPr lang="en-US" sz="2400" b="1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𝐢𝐧𝐭𝐞𝐥𝐥𝐢𝐠𝐞𝐧𝐜𝐞</m:t>
                    </m:r>
                  </m:oMath>
                </a14:m>
                <a:r>
                  <a:rPr lang="en-US" sz="2400" dirty="0">
                    <a:solidFill>
                      <a:srgbClr val="0070C0"/>
                    </a:solidFill>
                  </a:rPr>
                  <a:t>)</a:t>
                </a:r>
                <a:endParaRPr lang="en-US" sz="2400" dirty="0">
                  <a:solidFill>
                    <a:schemeClr val="tx2"/>
                  </a:solidFill>
                </a:endParaRPr>
              </a:p>
              <a:p>
                <a:pPr marL="0" indent="0" algn="ctr">
                  <a:buNone/>
                </a:pPr>
                <a:endParaRPr lang="en-US" sz="2000" dirty="0">
                  <a:solidFill>
                    <a:schemeClr val="tx2"/>
                  </a:solidFill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2"/>
                        </a:solidFill>
                        <a:latin typeface="Cambria Math" charset="0"/>
                      </a:rPr>
                      <m:t>𝑃</m:t>
                    </m:r>
                    <m:d>
                      <m:dPr>
                        <m:endChr m:val="|"/>
                        <m:ctrlPr>
                          <a:rPr lang="en-US" sz="24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1" i="0" smtClean="0">
                            <a:solidFill>
                              <a:schemeClr val="tx2"/>
                            </a:solidFill>
                            <a:latin typeface="Cambria Math" charset="0"/>
                          </a:rPr>
                          <m:t>𝐟𝐥𝐚𝐯𝐨𝐫𝐢𝐧𝐠</m:t>
                        </m:r>
                        <m:r>
                          <a:rPr lang="en-US" sz="2400">
                            <a:solidFill>
                              <a:schemeClr val="tx2"/>
                            </a:solidFill>
                            <a:latin typeface="Cambria Math" charset="0"/>
                          </a:rPr>
                          <m:t> </m:t>
                        </m:r>
                      </m:e>
                    </m:d>
                    <m:r>
                      <a:rPr lang="en-US" sz="2400">
                        <a:solidFill>
                          <a:schemeClr val="tx2"/>
                        </a:solidFill>
                        <a:latin typeface="Cambria Math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400">
                        <a:solidFill>
                          <a:schemeClr val="tx2"/>
                        </a:solidFill>
                        <a:latin typeface="Cambria Math" charset="0"/>
                      </a:rPr>
                      <m:t>artificial</m:t>
                    </m:r>
                    <m:r>
                      <a:rPr lang="en-US" sz="2400">
                        <a:solidFill>
                          <a:schemeClr val="tx2"/>
                        </a:solidFill>
                        <a:latin typeface="Cambria Math" charset="0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schemeClr val="tx2"/>
                    </a:solidFill>
                  </a:rPr>
                  <a:t>  </a:t>
                </a:r>
                <a:r>
                  <a:rPr lang="en-US" sz="2400" dirty="0"/>
                  <a:t>*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0070C0"/>
                        </a:solidFill>
                        <a:latin typeface="Cambria Math" charset="0"/>
                      </a:rPr>
                      <m:t>𝑃</m:t>
                    </m:r>
                    <m:r>
                      <a:rPr lang="en-US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sz="2400">
                        <a:solidFill>
                          <a:srgbClr val="0070C0"/>
                        </a:solidFill>
                        <a:latin typeface="Cambria Math" charset="0"/>
                      </a:rPr>
                      <m:t>audio</m:t>
                    </m:r>
                    <m:r>
                      <a:rPr lang="en-US" sz="24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∣</m:t>
                    </m:r>
                    <m:r>
                      <a:rPr lang="en-US" sz="2400" b="1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𝐟𝐥𝐚𝐯𝐨𝐫𝐢𝐧𝐠</m:t>
                    </m:r>
                  </m:oMath>
                </a14:m>
                <a:r>
                  <a:rPr lang="en-US" sz="2400" dirty="0">
                    <a:solidFill>
                      <a:srgbClr val="0070C0"/>
                    </a:solidFill>
                  </a:rPr>
                  <a:t>)</a:t>
                </a:r>
                <a:endParaRPr lang="en-US" sz="2400" dirty="0">
                  <a:solidFill>
                    <a:schemeClr val="tx2"/>
                  </a:solidFill>
                </a:endParaRPr>
              </a:p>
              <a:p>
                <a:pPr marL="0" indent="0" algn="ctr">
                  <a:buNone/>
                </a:pPr>
                <a:endParaRPr lang="en-US" sz="2400" dirty="0">
                  <a:solidFill>
                    <a:srgbClr val="00A049"/>
                  </a:solidFill>
                </a:endParaRPr>
              </a:p>
              <a:p>
                <a:pPr marL="0" indent="0" algn="ctr">
                  <a:buNone/>
                </a:pPr>
                <a:endParaRPr lang="en-US" sz="2400" dirty="0">
                  <a:solidFill>
                    <a:srgbClr val="00A049"/>
                  </a:solidFill>
                </a:endParaRPr>
              </a:p>
              <a:p>
                <a:pPr marL="0" indent="0" algn="ctr">
                  <a:buNone/>
                </a:pPr>
                <a:endParaRPr lang="en-US" sz="2400" dirty="0"/>
              </a:p>
            </p:txBody>
          </p:sp>
        </mc:Choice>
        <mc:Fallback xmlns="">
          <p:sp>
            <p:nvSpPr>
              <p:cNvPr id="8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4151821" y="3276600"/>
                <a:ext cx="8991600" cy="3860950"/>
              </a:xfrm>
              <a:blipFill>
                <a:blip r:embed="rId5"/>
                <a:stretch>
                  <a:fillRect t="-22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itle 1">
            <a:extLst>
              <a:ext uri="{FF2B5EF4-FFF2-40B4-BE49-F238E27FC236}">
                <a16:creationId xmlns:a16="http://schemas.microsoft.com/office/drawing/2014/main" id="{579A9530-BFB5-487E-97D8-757E46FD4D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</p:spPr>
        <p:txBody>
          <a:bodyPr/>
          <a:lstStyle/>
          <a:p>
            <a:r>
              <a:rPr lang="en-US" dirty="0"/>
              <a:t>LM Applications: Speech Recognition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A5A6736-F281-4FA6-A7AC-3A7F6ABFD545}"/>
                  </a:ext>
                </a:extLst>
              </p14:cNvPr>
              <p14:cNvContentPartPr/>
              <p14:nvPr/>
            </p14:nvContentPartPr>
            <p14:xfrm>
              <a:off x="12964411" y="4766185"/>
              <a:ext cx="14760" cy="118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A5A6736-F281-4FA6-A7AC-3A7F6ABFD54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2960091" y="4761865"/>
                <a:ext cx="23400" cy="2052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F439079-B1B2-42D1-B898-51CD5A26A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0106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F1A7C-A655-D96E-9F09-703ED803C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LM Applications: Text Generation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8AC53F5-D23D-CDA7-C578-5C135DC611F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Given a LM that can model the joint distribution any 10-token sequence in the vocabulary,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…, 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10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/>
                  <a:t>, how can we get the probability of a 6th token, given 5 previous tokens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8AC53F5-D23D-CDA7-C578-5C135DC611F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EDF273CE-BD93-7BBC-2ACD-04662B9E6DDA}"/>
                  </a:ext>
                </a:extLst>
              </p14:cNvPr>
              <p14:cNvContentPartPr/>
              <p14:nvPr/>
            </p14:nvContentPartPr>
            <p14:xfrm>
              <a:off x="349560" y="2053800"/>
              <a:ext cx="11658600" cy="42976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EDF273CE-BD93-7BBC-2ACD-04662B9E6DD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40200" y="2044440"/>
                <a:ext cx="11677320" cy="4316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427155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95B5E-30D1-866E-3B4F-A41FC14B8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907866" cy="2852737"/>
          </a:xfrm>
        </p:spPr>
        <p:txBody>
          <a:bodyPr/>
          <a:lstStyle/>
          <a:p>
            <a:r>
              <a:rPr lang="en-US" dirty="0"/>
              <a:t>Language Models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8C4535-9A19-661B-ED97-08A0A62814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000" dirty="0">
                <a:solidFill>
                  <a:schemeClr val="accent1">
                    <a:lumMod val="75000"/>
                  </a:schemeClr>
                </a:solidFill>
              </a:rPr>
              <a:t>N-grams</a:t>
            </a:r>
          </a:p>
        </p:txBody>
      </p:sp>
    </p:spTree>
    <p:extLst>
      <p:ext uri="{BB962C8B-B14F-4D97-AF65-F5344CB8AC3E}">
        <p14:creationId xmlns:p14="http://schemas.microsoft.com/office/powerpoint/2010/main" val="3509449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43DBA-4176-4143-06F2-38BAA9B31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N-gram Worksheet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26C2F66-9905-C293-D1D8-8C2CC3FA28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Worksheet linked on website</a:t>
            </a:r>
            <a:endParaRPr lang="en-US" dirty="0"/>
          </a:p>
        </p:txBody>
      </p: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E45E4A75-C458-C64F-14A3-513396BAD9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9075" y="539729"/>
            <a:ext cx="4497973" cy="5997301"/>
          </a:xfrm>
          <a:prstGeom prst="rect">
            <a:avLst/>
          </a:prstGeom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133824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12331</TotalTime>
  <Words>931</Words>
  <Application>Microsoft Office PowerPoint</Application>
  <PresentationFormat>Widescreen</PresentationFormat>
  <Paragraphs>303</Paragraphs>
  <Slides>22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Arial</vt:lpstr>
      <vt:lpstr>Calibri</vt:lpstr>
      <vt:lpstr>Calibri Light</vt:lpstr>
      <vt:lpstr>Cambria</vt:lpstr>
      <vt:lpstr>Cambria Math</vt:lpstr>
      <vt:lpstr>Courier New</vt:lpstr>
      <vt:lpstr>Wingdings</vt:lpstr>
      <vt:lpstr>Office Theme</vt:lpstr>
      <vt:lpstr>  07-280 AI &amp; ML I  Natural Language Processing (NLP): N-gram Language Models</vt:lpstr>
      <vt:lpstr>Natural Language Processing (NLP)</vt:lpstr>
      <vt:lpstr>Natural Language Processing (NLP)</vt:lpstr>
      <vt:lpstr>Language is Hard</vt:lpstr>
      <vt:lpstr>NLP Tasks Examples</vt:lpstr>
      <vt:lpstr>NLP Task: Sentiment Analysis</vt:lpstr>
      <vt:lpstr>Vocab</vt:lpstr>
      <vt:lpstr>NLP Vocab</vt:lpstr>
      <vt:lpstr>Tokenization</vt:lpstr>
      <vt:lpstr>Tokenization</vt:lpstr>
      <vt:lpstr>Tokenization</vt:lpstr>
      <vt:lpstr>Tokenization</vt:lpstr>
      <vt:lpstr>Tokenization</vt:lpstr>
      <vt:lpstr>Tokenization</vt:lpstr>
      <vt:lpstr>Language Models</vt:lpstr>
      <vt:lpstr>Human Language Model</vt:lpstr>
      <vt:lpstr>What is a language model (LM)?</vt:lpstr>
      <vt:lpstr>LM Applications: Speech Recognition</vt:lpstr>
      <vt:lpstr>LM Applications: Speech Recognition</vt:lpstr>
      <vt:lpstr>LM Applications: Text Generation</vt:lpstr>
      <vt:lpstr>Language Models</vt:lpstr>
      <vt:lpstr>N-gram Worksheet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</dc:title>
  <dc:creator>Patrick Virtue</dc:creator>
  <cp:lastModifiedBy>Pat Virtue</cp:lastModifiedBy>
  <cp:revision>299</cp:revision>
  <dcterms:created xsi:type="dcterms:W3CDTF">2020-05-18T13:01:09Z</dcterms:created>
  <dcterms:modified xsi:type="dcterms:W3CDTF">2026-04-01T19:03:24Z</dcterms:modified>
</cp:coreProperties>
</file>