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5"/>
    <p:restoredTop sz="94694"/>
  </p:normalViewPr>
  <p:slideViewPr>
    <p:cSldViewPr snapToGrid="0">
      <p:cViewPr>
        <p:scale>
          <a:sx n="124" d="100"/>
          <a:sy n="124" d="100"/>
        </p:scale>
        <p:origin x="2936" y="-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1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64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4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1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3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4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8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9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26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2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6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B5C5A-B20F-7E48-B9F0-C457DFAE3C46}" type="datetimeFigureOut">
              <a:rPr lang="en-US" smtClean="0"/>
              <a:t>3/24/25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897C0D-C992-0443-B891-AC92E28202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2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A6EB-6B2A-07B1-9FF6-98EA2EB28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48297"/>
            <a:ext cx="5915025" cy="421213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N-gram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E9D49-33BA-BA4D-9866-5F3313696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70" y="2044844"/>
            <a:ext cx="5915025" cy="291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Compute the unigram probabilities given the tokenized corpus above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614CB-0C72-D155-D1B7-A62FB6B10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745067"/>
            <a:ext cx="1548079" cy="11632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D74572-F3EA-C875-3F15-EF6FE84B6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930" y="681922"/>
            <a:ext cx="2372139" cy="1273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8628EC-B0B7-D3F8-0A42-350810B3F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738" y="684092"/>
            <a:ext cx="626288" cy="12851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0F290BA-B68F-A56E-72D4-2BB88963C8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6135344"/>
                  </p:ext>
                </p:extLst>
              </p:nvPr>
            </p:nvGraphicFramePr>
            <p:xfrm>
              <a:off x="249084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0F290BA-B68F-A56E-72D4-2BB88963C8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6135344"/>
                  </p:ext>
                </p:extLst>
              </p:nvPr>
            </p:nvGraphicFramePr>
            <p:xfrm>
              <a:off x="249084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667" t="-4545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17857" t="-4545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17857" t="-4545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!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C42447-1253-7726-9203-DEAEBD64CEA2}"/>
              </a:ext>
            </a:extLst>
          </p:cNvPr>
          <p:cNvSpPr txBox="1">
            <a:spLocks/>
          </p:cNvSpPr>
          <p:nvPr/>
        </p:nvSpPr>
        <p:spPr>
          <a:xfrm>
            <a:off x="399568" y="3184171"/>
            <a:ext cx="5915025" cy="291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Compute the bigram probabilities given the tokenized corpus above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4FF89BB-96E0-81E3-B29A-A6F2256D00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5160926"/>
                  </p:ext>
                </p:extLst>
              </p:nvPr>
            </p:nvGraphicFramePr>
            <p:xfrm>
              <a:off x="1890302" y="3613649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4FF89BB-96E0-81E3-B29A-A6F2256D00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5160926"/>
                  </p:ext>
                </p:extLst>
              </p:nvPr>
            </p:nvGraphicFramePr>
            <p:xfrm>
              <a:off x="1890302" y="3613649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545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4286" t="-4545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14286" t="-4545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.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FD8E7851-DAC2-9632-9714-47693CA267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8767835"/>
                  </p:ext>
                </p:extLst>
              </p:nvPr>
            </p:nvGraphicFramePr>
            <p:xfrm>
              <a:off x="3531520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FD8E7851-DAC2-9632-9714-47693CA267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08767835"/>
                  </p:ext>
                </p:extLst>
              </p:nvPr>
            </p:nvGraphicFramePr>
            <p:xfrm>
              <a:off x="3531520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667" t="-4545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17857" t="-4545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17857" t="-4545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ate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3CAE87C8-E808-F390-7402-F7AE73FD52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8390652"/>
                  </p:ext>
                </p:extLst>
              </p:nvPr>
            </p:nvGraphicFramePr>
            <p:xfrm>
              <a:off x="5172738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3CAE87C8-E808-F390-7402-F7AE73FD52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8390652"/>
                  </p:ext>
                </p:extLst>
              </p:nvPr>
            </p:nvGraphicFramePr>
            <p:xfrm>
              <a:off x="5172738" y="3612250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667" t="-4545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7857" t="-4545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17857" t="-4545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cat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235226D8-E384-82BF-1D5A-99B63DC928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5555088"/>
                  </p:ext>
                </p:extLst>
              </p:nvPr>
            </p:nvGraphicFramePr>
            <p:xfrm>
              <a:off x="249084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235226D8-E384-82BF-1D5A-99B63DC928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5555088"/>
                  </p:ext>
                </p:extLst>
              </p:nvPr>
            </p:nvGraphicFramePr>
            <p:xfrm>
              <a:off x="249084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1667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17857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17857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dog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F2BCBF8F-0E5E-71E9-799B-9F6E1129A2C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5122789"/>
                  </p:ext>
                </p:extLst>
              </p:nvPr>
            </p:nvGraphicFramePr>
            <p:xfrm>
              <a:off x="1890302" y="6427093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F2BCBF8F-0E5E-71E9-799B-9F6E1129A2C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5122789"/>
                  </p:ext>
                </p:extLst>
              </p:nvPr>
            </p:nvGraphicFramePr>
            <p:xfrm>
              <a:off x="1890302" y="6427093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4545" r="-95000" b="-7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14286" t="-4545" r="-103571" b="-79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14286" t="-4545" r="-3571" b="-79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ran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F4ED6B2-C43D-A38E-9DCC-DB5A1629E6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9508976"/>
                  </p:ext>
                </p:extLst>
              </p:nvPr>
            </p:nvGraphicFramePr>
            <p:xfrm>
              <a:off x="3531520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F4ED6B2-C43D-A38E-9DCC-DB5A1629E6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9508976"/>
                  </p:ext>
                </p:extLst>
              </p:nvPr>
            </p:nvGraphicFramePr>
            <p:xfrm>
              <a:off x="3531520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667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17857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17857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the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5D14D608-9DC2-AB8D-A3E8-E2372EA4A0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5251006"/>
                  </p:ext>
                </p:extLst>
              </p:nvPr>
            </p:nvGraphicFramePr>
            <p:xfrm>
              <a:off x="5172738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5D14D608-9DC2-AB8D-A3E8-E2372EA4A0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5251006"/>
                  </p:ext>
                </p:extLst>
              </p:nvPr>
            </p:nvGraphicFramePr>
            <p:xfrm>
              <a:off x="5172738" y="6425694"/>
              <a:ext cx="1461842" cy="24686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882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359603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349357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67" r="-95000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17857" r="-103571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7857" r="-3571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9525644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51208394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2105542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44669603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12591766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80859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1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onsolas" panose="020B0609020204030204" pitchFamily="49" charset="0"/>
                              <a:ea typeface="+mn-ea"/>
                              <a:cs typeface="Consolas" panose="020B0609020204030204" pitchFamily="49" charset="0"/>
                            </a:rPr>
                            <a:t>zoo</a:t>
                          </a:r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44469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BFA983D-398B-617D-77EB-47360859FC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775934"/>
                  </p:ext>
                </p:extLst>
              </p:nvPr>
            </p:nvGraphicFramePr>
            <p:xfrm>
              <a:off x="883579" y="2463174"/>
              <a:ext cx="5126805" cy="5485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4845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518160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768330197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1368879779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4096204451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1368247198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2733014663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302162425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𝑝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8BFA983D-398B-617D-77EB-47360859FC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775934"/>
                  </p:ext>
                </p:extLst>
              </p:nvPr>
            </p:nvGraphicFramePr>
            <p:xfrm>
              <a:off x="883579" y="2463174"/>
              <a:ext cx="5126805" cy="5485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4845">
                      <a:extLst>
                        <a:ext uri="{9D8B030D-6E8A-4147-A177-3AD203B41FA5}">
                          <a16:colId xmlns:a16="http://schemas.microsoft.com/office/drawing/2014/main" val="1251831688"/>
                        </a:ext>
                      </a:extLst>
                    </a:gridCol>
                    <a:gridCol w="518160">
                      <a:extLst>
                        <a:ext uri="{9D8B030D-6E8A-4147-A177-3AD203B41FA5}">
                          <a16:colId xmlns:a16="http://schemas.microsoft.com/office/drawing/2014/main" val="901293080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66867063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768330197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1368879779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4096204451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1368247198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2733014663"/>
                        </a:ext>
                      </a:extLst>
                    </a:gridCol>
                    <a:gridCol w="503400">
                      <a:extLst>
                        <a:ext uri="{9D8B030D-6E8A-4147-A177-3AD203B41FA5}">
                          <a16:colId xmlns:a16="http://schemas.microsoft.com/office/drawing/2014/main" val="302162425"/>
                        </a:ext>
                      </a:extLst>
                    </a:gridCol>
                  </a:tblGrid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63" r="-37209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!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.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ate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cat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dog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ran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the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b="0" dirty="0">
                              <a:solidFill>
                                <a:schemeClr val="tx1"/>
                              </a:solidFill>
                              <a:latin typeface="Consolas" panose="020B0609020204030204" pitchFamily="49" charset="0"/>
                              <a:cs typeface="Consolas" panose="020B0609020204030204" pitchFamily="49" charset="0"/>
                            </a:rPr>
                            <a:t>zoo</a:t>
                          </a: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7716038"/>
                      </a:ext>
                    </a:extLst>
                  </a:tr>
                  <a:tr h="2742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163" t="-104545" r="-372093" b="-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000" b="0" dirty="0">
                            <a:solidFill>
                              <a:schemeClr val="tx1"/>
                            </a:solidFill>
                            <a:latin typeface="Consolas" panose="020B0609020204030204" pitchFamily="49" charset="0"/>
                            <a:cs typeface="Consolas" panose="020B0609020204030204" pitchFamily="49" charset="0"/>
                          </a:endParaRPr>
                        </a:p>
                      </a:txBody>
                      <a:tcPr marL="0" marR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521928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44535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193</Words>
  <Application>Microsoft Macintosh PowerPoint</Application>
  <PresentationFormat>Letter Paper (8.5x11 in)</PresentationFormat>
  <Paragraphs>165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Cambria Math</vt:lpstr>
      <vt:lpstr>Consolas</vt:lpstr>
      <vt:lpstr>Office Theme</vt:lpstr>
      <vt:lpstr>N-gram Worksheet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 Virtue</dc:creator>
  <cp:lastModifiedBy>Pat Virtue</cp:lastModifiedBy>
  <cp:revision>2</cp:revision>
  <dcterms:created xsi:type="dcterms:W3CDTF">2025-03-24T13:04:23Z</dcterms:created>
  <dcterms:modified xsi:type="dcterms:W3CDTF">2025-03-24T13:29:05Z</dcterms:modified>
</cp:coreProperties>
</file>