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327" r:id="rId2"/>
    <p:sldId id="2501" r:id="rId3"/>
    <p:sldId id="2480" r:id="rId4"/>
    <p:sldId id="2290" r:id="rId5"/>
    <p:sldId id="2291" r:id="rId6"/>
    <p:sldId id="2298" r:id="rId7"/>
    <p:sldId id="2882" r:id="rId8"/>
    <p:sldId id="2886" r:id="rId9"/>
    <p:sldId id="2878" r:id="rId10"/>
    <p:sldId id="2469" r:id="rId11"/>
    <p:sldId id="2470" r:id="rId12"/>
    <p:sldId id="2477" r:id="rId13"/>
    <p:sldId id="2478" r:id="rId14"/>
    <p:sldId id="2479" r:id="rId15"/>
    <p:sldId id="2870" r:id="rId16"/>
    <p:sldId id="974" r:id="rId17"/>
    <p:sldId id="2877" r:id="rId18"/>
    <p:sldId id="1179" r:id="rId19"/>
    <p:sldId id="1183" r:id="rId20"/>
    <p:sldId id="2883" r:id="rId21"/>
    <p:sldId id="2481" r:id="rId22"/>
    <p:sldId id="2869" r:id="rId23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EBF1E9"/>
    <a:srgbClr val="F8DCFE"/>
    <a:srgbClr val="D5E3CF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524" autoAdjust="0"/>
    <p:restoredTop sz="79713" autoAdjust="0"/>
  </p:normalViewPr>
  <p:slideViewPr>
    <p:cSldViewPr snapToGrid="0">
      <p:cViewPr varScale="1">
        <p:scale>
          <a:sx n="74" d="100"/>
          <a:sy n="74" d="100"/>
        </p:scale>
        <p:origin x="171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7-19T14:43:30.6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5637 10776 1267 0,'0'0'56'0,"0"0"12"0,0 0-55 0,0 0-13 0,0 0 0 0,7-3 0 16,-7 3 264-16,0 0 51 0,0-10 9 0,8 4 3 16,-1 0-252-16,-7 6-51 0,0 0-9 0,10-4-3 15,-3-2-12-15,-7 6 0 0,11 0 0 0,-11 0 0 16,0 0 0-16,0 0 0 0,0 0 0 0,10 0 0 16,-3 6 9-16,8 4-1 0,-12-1 0 0,8 7 0 15,-4-4 12-15,0 14 1 0,0-8 1 0,-4 7 0 16,1 4 19-16,-1-1 4 0,1-3 1 0,-1 10 0 15,5-7-21-15,-8 6-4 0,0-6-1 0,3-2 0 0,4 2-6 16,-7-3-2-16,4-6 0 0,-1 6 0 0,1-6-4 0,-1-4 0 16,8-2-8-16,-8-7 12 0,1 3 3 0,-4-9 0 15,10 4 0-15,-3-4 0 0,4-4 2 0,0-2 1 16,-4 3 0-16,3-13 0 0,-3 1-3 0,7 2-1 16,-3-3 0-16,-4-2 0 0,4 2-6 0,-1-3-8 15,-3 10 11-15,7-1-11 0,-10 1 10 0,7 0-10 16,-1 9 8-16,1 0-8 0,-1 0 0 0,4 9-19 15,-3 7 3-15,7 2 1 0,-4 1 15 0,3 9 0 16,1-2 0-16,0-1 0 0,-8-3 0 0,4 3 0 16,-3-7 0-16,3 1 0 0,-3 3 0 0,-1-9 0 15,4 2 0-15,-3-2 0 0,3-4 0 0,-3 4 0 0,-8-10 8 16,4 7-8-16,7-10 19 0,-10 0 0 0,-4 0 0 16,7 0 0-16,7-4 16 0,-3-2 3 0,-4-3 1 0,10-1 0 15,-10-5-11-15,11-4-3 0,-7 0 0 0,3 0 0 16,0-6-13-16,-4 0-4 0,4-6 0 0,1-1 0 15,-5 1-8-15,1-4 0 0,-1-5 0 0,1 8 0 16,-1-2 0-16,1 6 0 0,3-4 8 0,-7 4-8 16,0 9 0-16,4-6 0 0,-1 6 0 0,-2 0 0 15,-5 4 0-15,4-4 0 0,0 3-9 0,-3 7 9 32,-1-4-49-32,1-2-7 0,-1 5 0 0,1-5-1 0,3 5-139 0,-4 1-27 15,11-10-5-15,8 0-2 0</inkml:trace>
  <inkml:trace contextRef="#ctx0" brushRef="#br0" timeOffset="796.69">7243 10773 2476 0,'-15'-10'220'0,"12"4"-176"0,-4 6-35 0,-4-6-9 0,-6 6 130 0,3 0 24 16,-1 0 5-16,5 6 1 15,-8-6-160-15,8 6-21 0,-8-3-10 0,0 7-1 0,1 5 14 0,-4-2 3 16,3 3 1-16,0 2 0 0,1 1 6 0,-1 3 8 16,0-3-13-16,4 3 5 0,4 3 8 0,-1 0-10 15,-3 0 10-15,7-3-10 0,-4 3 10 0,8 3 0 0,-4-2 0 16,0 2 0-16,0-9 0 0,3 6 0 0,1 3 0 0,-1-9 0 16,4 3 0-16,0-4 0 0,0-5 0 0,4 3 0 15,-1-1 8-15,1-5 1 0,3-1 0 16,3-6 0-16,1 7-9 0,3-4 0 0,-3-6 0 15,3 0 0-15,3-6 9 0,1 3-9 0,0-4 10 0,3 4-10 16,0-3 8-16,0-4-8 0,0-2 0 0,-3-4 0 16,-4 1 16-16,4 2-4 0,-8-3 0 0,4-2 0 15,-3-1 10-15,-1-6 2 0,-2 6 0 0,-1-6 0 16,-4-3 3-16,1-1 1 0,-4-2 0 0,-4 3 0 16,4-7-8-16,0 7 0 0,-3 0-1 0,3 3 0 15,-7-4-19-15,-1 4 0 0,5 7 8 0,-4-8-8 16,7 8 0-16,-11-1 0 0,11 3 0 0,-7 7 0 15,0-1-20-15,0 1 0 0,4 9-1 0,-8-9 0 16,4 9-91-16,0 0-17 16,-4 0-4-16,4 0-1 0,0 9-66 15,4-9-12-15,3 0-4 0,0 0 0 0,0 9-32 16,0-2-6-16,3 2-2 0,1 0 0 0,6 1 173 0,1-1 35 16,-4 7 6-16,11-4 2 0,-8 4 40 0,15 0 0 0,-11 3 8 0,4-1 0 0,-1 1 2 0,-6 0 1 15,6 0 0-15,5 6 0 0,-8-6-3 0,3 0-8 16,1 6 12-16,3 0-4 0,-10-6 32 0,6-1 5 15,-6 1 2-15,0-3 0 0,3 3 73 0,-7 0 14 16,3-4 3-16,4 4 1 0,-10-3-44 0,3-4-9 16,0 4-1-16,4 3-1 0,-4-10-23 0,0 7-4 15,0-7 0-15,3 7-1 0,-6-7-35 0,3 1-6 16,0-1-2-16,0-6 0 0,-3 4 22 0,-4-7 4 0,0 0 1 16,0 0 0-16,0 0 29 0,0 0 7 0,0 0 1 15,0 0 0-15,0 0 4 0,0 0 2 0,0 0 0 0,0 0 0 16,0 0-12-16,0-7-2 0,-4-5-1 15,4-4 0-15,0 0-17 0,-7 4-3 0,7-13-1 16,0 0 0-16,-3 3-20 0,3-3-4 16,3-10-1-16,-3 7 0 0,7-7-21 0,-7 7 8 0,4 0-8 0,-1-3 0 15,-3 9 0-15,0-3 0 0,4 0 0 0,-4 6 0 16,3 0 0-16,1 3 0 0,-4-3 0 0,3 10 0 16,-3-10 0-16,7 13 0 0,0-7-9 0,-7 4 9 31,11-7-27-31,3 7-1 0,0-1 0 0,7 4 0 0,-3-3-28 15,7-1-7-15,3 1-1 0,4 6 0 0,3-3-106 0,0-1-22 0,1 4-4 16,-1 3-559-16,-3 0-112 0</inkml:trace>
  <inkml:trace contextRef="#ctx0" brushRef="#br0" timeOffset="1343.43">8513 10863 1220 0,'0'0'27'0,"7"0"5"0,3-6 2 0,-3 6 0 0,-7 0-34 0,0 0 0 16,7-3 0-16,-7 3 0 0,0 0 68 0,0 0 8 16,0 0 0-16,-3-6 1 0,-4 3 11 0,0-4 3 15,0 7 0-15,-4-9 0 0,0 9 5 0,4-3 2 16,-7-3 0-16,4-1 0 0,-4 4-21 0,-1 3-4 16,-6-6-1-16,11 6 0 0,-8-3-21 0,0-4-5 0,-6 7-1 0,3 0 0 15,-1 0-35-15,-2 10-10 16,-1-10 0-16,0 6 0 0,4 4 8 0,-4 5-8 0,8-2 10 15,-8 2-10-15,4-5 8 0,7 9-8 0,-4 0 0 16,4-4 9-16,0 4 8 0,3 0 2 16,1 6 0-16,3 0 0 0,0-3-2 0,0 3 0 0,3-6 0 0,1 0 0 15,3 6-17-15,0 0 0 0,3-6 0 16,1 6 0-16,3-6 8 0,0-4-8 0,7-2 9 0,-7 6-9 16,4-4 8-16,3-5-8 0,3-1 0 0,1 0 9 15,3 1-9-15,0-4 0 0,4-6 9 0,3 0-9 16,-3 0 15-16,-4 0-2 0,-3-6 0 0,6 3 0 15,1-4 14-15,0-2 2 0,-8-7 1 0,5 7 0 16,-1-10 8-16,-11 0 2 0,8 1 0 0,-4-1 0 16,-3-6-7-16,-1-4-1 0,1-5 0 0,-1-1 0 15,-3 1-4-15,0-4-2 0,1 4 0 0,-1-4 0 16,-4 4-17-16,4-4-9 0,-3-3 10 0,-1 4-10 0,-3-7 15 16,4 0-3-16,-4-3-1 0,0 3 0 0,-4 0 3 0,4 0 1 15,-3 7 0-15,-1-1 0 0,1-3-5 0,-1 3-1 16,1 4 0-16,-4 6 0 0,3-7-9 0,-3 1 0 15,3 6 0-15,1 2 0 0,-1 8-16 0,-3-1 0 16,4 0 1-16,-4 13 0 16,3-4-115-16,1 7-23 0,-8-3-5 0,8 6-1 15,-1 9-117-15,-3 7-23 0,-4 9-5 0,4-3-644 0</inkml:trace>
  <inkml:trace contextRef="#ctx0" brushRef="#br0" timeOffset="5142.18">9158 10729 864 0,'0'0'38'0,"0"0"8"0,0 0-37 16,0 0-9-16,0 0 0 0,0 0 0 0,0 0 363 0,-3-7 70 15,-1 4 15-15,4 3 2 16,-3-6-386-16,3-3-76 0,0 2-16 0,0 7-4 0,0 0 32 0,0-3 10 16,0-3 0-16,0 6 0 0,3-3-10 0,-3 3-14 15,0-7 3-15,0-2 1 0,0 6 10 0,0 3 0 16,0 0 8-16,-3-6-8 0,-5 6 11 0,1 0-3 16,-3 0 0-16,-4 6 0 0,-4-3 10 0,0 3 2 15,-3-3 0-15,0 7 0 0,-4-4 6 0,-3 4 2 16,-4 5 0-16,4-5 0 0,4-1-10 0,-1 0-2 15,0 1 0-15,4 6 0 0,0-7 4 0,0 3 0 16,3-2 0-16,4 6 0 0,3-7-20 0,4 0 0 16,0 1 0-16,4-4 0 0,3-6 0 0,0 9 0 15,0-9 0-15,3 10 0 0,4-4 0 0,0-3 0 0,0 7 0 16,0-10 0-16,4 6 10 0,3-3-2 0,0-3 0 16,0 6 0-16,4-6-8 0,0 0 0 0,-1 4 9 0,4-4-9 15,1 0 12-15,-1 6-3 0,0-3 0 0,0-3 0 16,4 6-9-16,-1-3 0 0,-6 4 0 0,7-7 0 15,-4 9 0-15,0 0 0 0,-3-2 0 0,3-4 0 16,-7 6 0-16,4-2 0 0,-1 2 0 0,-3 0 0 16,1 1 0-16,-5-1 8 0,-3 7-8 0,0-7 8 15,0 7-8-15,-3-4 12 0,-1-2-12 0,-3-1 12 16,0-9-12-16,-3 16 0 0,-1-7 0 0,1 1 8 16,-1-1 20-16,1 1 3 0,-1-1 1 0,-3-3 0 15,4 4-32-15,-4-1 0 0,3 0 0 0,-3-2 0 0,0 2 12 16,3-6-3-16,1 7-1 0,-4-4 0 15,0 3-8-15,0 1 0 0,-4-1 0 0,4-3 0 16,0-2 0-16,0 5 8 0,-4-3-8 0,4-3 8 0,0 4 4 0,-3 2 0 16,3-9 0-16,-4 6 0 0,4-3-12 0,-4-3 10 15,1 0-10-15,-1 0 10 0,1 0 20 0,-1 0 4 16,0-3 1-16,-3-3 0 0,0 3-35 0,0-3 0 16,0-4 0-16,0 4 0 0,0-3 0 0,-4-1 0 15,4 1 0-15,0-1 0 16,-4 1-105-16,4 0-28 0,-7-7-6 0,3 6-718 15,4 1-144-15</inkml:trace>
  <inkml:trace contextRef="#ctx0" brushRef="#br0" timeOffset="7893.19">10149 10713 748 0,'0'0'33'0,"-7"6"7"0,-3-3-32 0,-1-3-8 0,-3 0 0 0,4 7 0 15,-5-4 166-15,1-3 31 0,0 6 7 0,0-3 0 16,3 3-161-16,-3-6-33 0,4 4-10 0,-4 2 0 16,7-6 64-16,0 0 8 0,3 6 2 0,4-6 0 15,-7 3 58-15,7-3 11 0,0 0 2 0,0 0 1 16,7 7-45-16,4-4-9 0,3-3-1 0,-4 6-1 15,4-6-42-15,1 3-8 0,-1-3-1 0,3 6-1 16,1-3-28-16,0-3-10 0,-1 0 0 0,4 0 9 16,4 7-9-16,0-7 8 0,3-7-8 0,4 7 8 0,3-3-8 0,4 3 0 15,7-6 0-15,-4 3 0 0,-3-3 15 0,7 6-3 16,7 0 0-16,-4-3 0 0,-3-4 8 16,0 4 2-16,0-3 0 0,3 0 0 0,7 2 0 0,-3-2 0 15,-7 6 0-15,4 0 0 0,6 0-10 0,-10 0-3 16,-4 6 0-16,-3-6 0 0,0 4 2 15,-4-4 0-15,0 6 0 0,-6-6 0 0,6 0-11 0,-3 0 0 16,3 0-12-16,-7 6 12 0,-10-6 0 0,3 3 0 16,4-3 0-16,-4 0 0 0,-7 0 8 0,0 0 4 15,0 0 0-15,0 0 0 0,0 0 0 0,0 0 1 16,-6 0 0-16,2-3 0 0,-3 3 5 0,-7 0 1 16,0 0 0-16,0 0 0 0,7-6-3 0,-7 6-1 0,0-10 0 15,0 4 0-15,0-3-5 0,0 6-1 16,-3-7 0-16,-4 1 0 0,-4-7-9 0,0 10-14 0,1-7 3 0,-4 4 1 15,-4-7 10-15,4 7 0 0,-4-7 0 0,8 7 0 16,3-1 0-16,-7 1 0 0,-4-10 0 0,4 10 0 16,7-7 0-16,0 3 0 0,-4-2 0 0,1 5 0 15,3-5 11-15,3 5-3 0,4 1 0 0,-4-7 0 16,-3 7-8-16,7-1 8 0,4 7-8 0,-4 3 8 16,-4-6-8-16,4 6 0 0,7-9 0 0,-7 9 0 15,0 0 0-15,0 0-9 0,0 0 0 0,0 0 0 16,0 0 9-16,0 0-13 0,0 0 5 0,0 0 8 15,8 0-12-15,-8 0 12 0,0 0-12 0,0 0 12 16,10 9 0-16,1-3 0 0,-4-3 0 0,0 7 0 0,3-4 0 0,1 4 0 16,3-1 0-16,4 0 0 0,-8 7 0 0,4-7 0 15,8 10 0-15,-1-3 0 0,-4-4 0 0,-2 4 8 16,2 3-8-16,-3-3 8 0,0-4-8 0,0 10 0 16,-3-9 0-16,-4 5 8 0,0-2-8 15,-3 0 0-15,-4-4-12 0,0 7 12 0,-4-3 0 0,1 0 0 16,-4-4 9-16,0 4-1 0,-4-4 4 0,4 4 0 15,0-7 1-15,-4 7 0 0,1-7 4 0,-4 1 1 16,7-1 0-16,-4 1 0 0,0-1-6 0,-3 1-2 16,4-1 0-16,3-3 0 0,0 10-10 0,-4-4 0 15,-3-2 0-15,0-1 8 0,10 1-8 0,1 5 0 16,-11-5-10-16,3 5 10 16,0-5-28-16,1-1 1 0,3 1 0 0,-4-1 0 15,-3-9-55-15,14 0-11 0,0 0-3 0,0 0 0 16,-11-3-70-16,4-13-14 0,14 7-4 0,1-7-942 0</inkml:trace>
  <inkml:trace contextRef="#ctx0" brushRef="#br0" timeOffset="9661.93">11793 9697 2761 0,'0'0'60'0,"-3"-3"13"0,-1-7 3 0,-3 4 2 0,4 3-62 0,-1-3-16 15,1-4 0-15,3 10 0 0,0 0 12 0,0 0 0 16,0 0 0-16,0 0 0 0,0 0-3 0,-4 10-1 15,4 5 0-15,0-2 0 0,-3 3 29 0,3-1 6 16,-4 4 1-16,4 0 0 0,0 0 6 0,0 9 2 16,0-3 0-16,4 3 0 0,-4 7-26 0,3 2-5 15,1 7-1-15,-1 0 0 0,1 6-6 0,-1-3-2 16,4 0 0-16,0 4 0 0,4-4-12 0,-4-3 0 16,4 9 0-16,-4 0 0 0,3 1 28 0,-3-1 4 0,0 0 0 15,0 4 0-15,-3-4-32 0,3 6 0 0,-7-12 0 0,4 7 0 16,-4-1 0-16,0 0 0 0,3-9 0 0,-3 10 0 15,-3-10 0-15,-1 3 0 0,8-7 0 0,-4-2 0 16,-4 0 0-16,4-4 0 0,-4-6 0 0,1-3 0 16,3 4 0-16,0-4 0 0,-4 0 0 0,4-6 0 15,0-1 32-15,0 1 0 0,0 0 0 0,0-3 0 16,-3-7-32-16,6 10 0 0,-3-10 0 0,0 7 0 16,-3 0 0-16,3-7 0 0,3 4 0 0,-3-4 0 0,-3-3 0 15,-1 10 0-15,4-3 0 0,0-4 0 0,0 0 0 0,-3 7 0 16,3-7 0-16,-4 7 0 0,4-6 0 0,0-1 0 15,-3-6 0-15,3-3 0 0,0 0 0 0,0 0 0 16,0 0 0-16,0 0 0 0,0 0 0 0,0 0 0 16,7 6 0-16,-7-6 0 0,3 4 0 0,8-4 0 15,3-4 0-15,-3 4 0 0,3 0 0 0,0 0 0 16,3-6 0-16,8 6 0 0,0 0 0 0,3-3 0 16,0 3 0-16,8 3 0 0,2-3 0 0,5 6 0 15,-4-2 0-15,-1 2 0 0,1 3 0 0,3-3 0 16,8-2 0-16,3 2 0 0,3-3 0 0,8-3 0 15,6 6-13-15,-3-6 4 0,-3 3 9 0,10-3 11 16,11-3-3-16,-4-3 0 0,3 6-8 0,-2 0-11 16,-1 0 3-16,0 0 0 0,7-3 8 0,0-3 11 0,4 6-3 15,0 0 0-15,-1-4-8 0,5 4 0 0,-5-6 0 0,12 6 0 16,6 0 0-16,0 0-11 0,-3 0 3 0,7 0 0 16,7 0 8-16,-4 0-8 0,-6 0 8 0,6 0-8 15,4 0 8-15,-3 0 0 0,-1 0 0 0,0 0 0 16,1 0 0-16,-1 0 0 0,1 0 0 0,-1 6 0 15,-14-12 0-15,8 6 0 0,3 0 0 0,-11 6-8 16,0-6 17-16,-7 4 4 0,-3-8 1 0,0 4 0 16,3 4-22-16,-3-4-5 0,-11 6-1 0,0-3 0 15,-3-3 14-15,3 6 0 0,0-3 0 0,0 4 0 16,-7-7 0-16,-3 9 0 0,-8 0 0 0,-3 1 0 16,-3-4-9-16,-1-3 9 0,1 7-8 0,-1-4 8 15,1-3 0-15,-5 3 0 0,1-2 0 0,0 2-8 16,-3 3 8-16,-4-9-13 0,3 6 5 0,-3-6 8 15,3 4-8-15,-3-4 8 0,-4 0 0 0,4 6 0 0,-3-6-9 16,-1 0 9-16,0 3-12 0,-3-3 12 0,0 0 0 0,-7 0 0 16,-1 0 0-16,-2 6 9 0,-1-6-1 0,-4 0-8 15,-2 0 12-15,2 0-4 0,1 0-8 0,0 0 0 16,-4-6 0-16,4 6 8 0,-8 0-8 0,4-3 0 16,-3 3 0-16,3-6 0 0,-3 6 0 0,-1 0 0 15,-6-10 0-15,3 10 0 0,-3-3 0 0,-1-3 0 16,1 0 0-16,-8 2 0 0,-3 4 0 0,8-6 0 15,-8 3 8-15,0-6-8 0,0-1 8 0,-8 1-8 16,1-7 8-16,4 7-8 0,-1-7 9 0,-3-3-9 0,4 0 10 16,-4 4-10-16,0-7 0 0,3-3 0 0,-3-4 0 0,0-2 0 15,0 0 0-15,3-1 0 0,-3-5 0 0,-3 9 0 16,3-7 0-16,0 1 8 0,3-10-8 16,1 6 9-16,-4-6-9 0,0-3 10 0,3-3-10 15,0-3 10-15,1 6-10 0,-1-7 0 0,1 1 0 0,3 0 0 16,0-1 0-16,0-2-11 0,0-4 3 0,0-2 0 15,0-1 8-15,0 0 0 0,-4 4 0 0,1 2-8 16,-1 4 8-16,-3-1-8 0,4 1 8 0,-4 0-8 16,0 0 8-16,-4-1-12 0,4 1 12 0,-4 9-12 15,4-3 12-15,-3 3 0 0,3 0 0 0,0 10 0 16,0-10 0-16,3 6 0 0,1 4 0 0,-1-4 0 16,0 0 0-16,4-2 0 0,-3 8 0 0,3 1 0 15,0 0 0-15,-4-1 0 0,4 4 0 0,0 3 0 0,0-3-8 16,0 9 0-16,0 0 0 0,-3 0 0 0,3-3 8 15,-4 13 0-15,4-4 0 0,0-2 0 0,-3 5 0 0,-1 1 0 16,4-1 0-16,0 4 0 0,0-3 0 0,4-1-8 16,-4 1 8-16,3 9 0 0,-3 0 0 0,0-9-10 15,4 2 10-15,-4 7 0 0,0 0-10 0,0 0 10 16,0 0-8-16,0 0 8 0,0 0-8 0,0 0 8 16,0 0-8-16,-7 0 8 0,0 0-12 0,0 7 4 15,-4 2 0-15,1-3 0 0,-1-3 8 0,-7 7 0 16,4-4 0-16,-7 3-8 0,-4-5 8 0,-3 5 0 15,-11 4 0-15,4-4-8 0,-7 3 8 0,-1-2 0 16,-2-1-9-16,-8 7 9 0,0-7-10 0,-4 7 10 16,-6-3-13-16,-1-7 5 0,-10 3 8 0,4 1 0 0,-8-1 0 15,0-3 0-15,1 4 0 0,-11-7 0 0,-8 3 8 16,-2-3-8-16,-1-3 0 0,-7 0 0 0,-3 7 0 16,-1-7 0-16,1-7 0 0,3 7 0 0,0 0 0 0,-7-3 0 15,-3 3 0-15,-1 0 0 0,12-6 0 0,-8 6 0 16,-7 0 0-16,0 0 0 0,7-3 0 0,-3 3 0 15,-11-6 0-15,7 6 0 0,3 0 0 0,4 0-8 16,0-4 8-16,1 4 0 0,-5-6 8 0,4 6-8 16,11 0 0-16,-4-3 0 0,-3-3 0 0,3 6 0 15,4 0 0-15,3-10 0 0,11 10 0 0,-1-9-8 16,-2 9 8-16,2-6 0 0,-2 2 0 0,3-2 0 16,6 3 0-16,-2 3 0 0,3-6 0 0,-8 6 0 15,1 0 0-15,0 0 0 0,7 6 0 0,0-6 8 0,3 3-8 16,4-3 0-16,0 6 0 0,0-6 0 0,7 0 0 15,3 4 0-15,8-4-8 0,-1 0 8 16,12 0 0-16,-5 0 0 0,-3-4 0 0,0 4 11 0,8 0-11 0,2-6 0 16,1 6 0-16,0-3 0 0,6-3 0 0,5 6 0 15,2-3 0-15,5-4 0 0,-1 7 0 0,4 0 0 16,3 0-8-16,4 0 8 0,-4-3-20 0,8 3 0 16,-4 3 0-16,7-3 0 15,-4 0-27-15,4 0-5 0,-4 7 0 0,4-4-1 16,0-3-69-16,0 6-14 0,0-3-2 0,0 7-1 15,0-4-37-15,0-6-8 0,3 9-2 0,4-2-753 0</inkml:trace>
  <inkml:trace contextRef="#ctx0" brushRef="#br0" timeOffset="10039.1">13624 10123 1785 0,'0'0'159'0,"0"0"-127"16,0 0-32-16,-10 7 0 0,-1 2 239 0,4 1 41 16,-4 2 9-16,4 4 2 15,0 9-291-15,4-3-48 0,-1 3-14 0,1 3-3 0,-1 7 32 0,1-1 6 16,3 1 2-16,-4 2 0 0,1 1 25 0,-1 3 0 16,-3-7 0-16,4 4 0 0,-1-1 0 0,-3-2 0 15,0 2 0-15,0-2 0 0,0-7 0 0,3 7-8 16,1-10 0-16,-4 0 0 15,3-3-74-15,1-7-14 0,-1 1-4 0,1-3-576 0,-4-7-116 0</inkml:trace>
  <inkml:trace contextRef="#ctx0" brushRef="#br0" timeOffset="10304.66">13370 10346 2617 0,'0'0'116'0,"-3"-6"24"0,3-7-112 0,-4 4-28 0,1-7 0 0,-1 0 0 16,4 4 28-16,0-4 0 0,0 4 0 0,0-4 0 16,4 7-48-16,-1-1-10 0,1-5-2 0,3 5 0 15,0-6 32-15,3 7 0 0,-2 0 0 0,2-1 0 16,1 7 0-16,-1-3 0 0,4-4 0 0,0 4 0 0,-3 3 26 0,3 3 11 16,0-6 3-16,4 3 0 0,0-4-16 0,-1 4-4 15,1-3 0-15,3 6 0 0,4-3-20 0,-4-3 0 16,-3 2 0-16,3-2 0 0,3-3-13 15,-2 9-1-15,2-10 0 0,1 4 0 16,0-3-86-16,-1-1-18 0,-3 1-3 16,4 6-984-16</inkml:trace>
  <inkml:trace contextRef="#ctx0" brushRef="#br0" timeOffset="10664.16">13924 10826 403 0,'0'0'17'0,"-7"12"5"0,4-2-22 0,-4-1 0 0,-1-3 0 0,5 4 0 16,-1-1 445-16,1 1 85 0,3-10 17 0,-4 6 3 31,4-6-494-31,0 0-100 0,0 0-19 0,0 0-4 15,0 0 28-15,0 0 6 0,0 0 1 0,0 0 0 0,4-6 32 0,-1-4 0 0,4 1 0 0,-3-1 0 16,0-5 0-16,-4 5 11 0,3-8 0 0,1-1 0 16,-4 0 53-16,3-6 10 0,1-3 2 0,-1-7 1 15,1 7-13-15,-1-7-4 0,4 1 0 0,4 6 0 16,-1-1-12-16,1-2-4 0,3 3 0 0,0 3 0 16,7 6-35-16,-3 0-9 0,0 4 0 0,6 2 0 15,5-3-31-15,-1 7-8 0,0-7-1 0,0 7-1 16,4-1-155-16,-4 7-32 0,32-12-5 0,-14 11-2 0</inkml:trace>
  <inkml:trace contextRef="#ctx0" brushRef="#br0" timeOffset="11101.34">14630 10453 2037 0,'0'0'90'0,"-7"3"19"0,-4-3-87 0,0 6-22 0,-3-3 0 0,4 4 0 15,-4 2 52-15,0-3 7 0,-4 4 1 0,4-1 0 32,-4 0-75-32,1 7-14 0,2-3-3 0,-6 2-1 0,4-2 33 0,-1 3 0 0,4-1 8 15,-4-2-8-15,4 2 10 0,0 1-10 0,0-3 10 0,3 2-10 16,4-2 23-16,0 3-2 0,4-1 0 0,3-2 0 16,-4-4-9-16,4 7-1 0,4-7-1 0,3 1 0 15,0-4-10-15,0 3 0 0,0-6 0 0,3-3 0 16,5 0 10-16,-1 0 0 0,3 0 0 0,1-3 0 15,0-3 2-15,-1-3 0 0,1 6 0 16,3-7 0-16,-3-2-12 0,-1 2 0 0,5-2 0 0,-8-4 8 16,3 0 20-16,-3 4 3 0,0-4 1 0,1 4 0 15,2-4-20-15,-6 0-3 0,-1-3-1 0,1 10 0 16,0-7 12-16,-1 7 1 0,-3-1 1 0,0 7 0 16,0-3-1-16,-7 6 0 0,0 0 0 0,0 0 0 15,0 0 3-15,0 0 1 0,7 9 0 0,-3 1 0 0,-4-4-4 16,0 10-1-16,0-4 0 0,-4 7 0 0,1-3-20 0,-1 3 0 15,-3-1 0-15,4 8 0 0,-1-8 0 0,4 1 0 16,0-3 0-16,4 3 0 0,-4-1 0 0,3 1-12 16,-3 3 12-16,4-9-12 15,-1 2-36-15,4-5-7 0,0-1-1 0,0 1-1 16,1-1-114-16,-1-3-22 0,3-2-5 0,4-4-758 0</inkml:trace>
  <inkml:trace contextRef="#ctx0" brushRef="#br0" timeOffset="11603.7">14975 10606 403 0,'4'16'36'0,"-4"-16"-36"0,0 0 0 0,3 9 0 16,1 1 393-16,0-1 72 0,-1 7 15 0,-3-4 2 15,0 4-354-15,0-6-72 0,0 5-13 0,0-2-3 16,0-4-28-16,-3 7-12 0,3-7 10 0,-4 1-10 16,4-1 15-16,0 0-3 0,0-9-1 0,0 10 0 15,0-10 24-15,0 6 5 0,0-6 0 0,0 0 1 0,0 0-13 0,0 0-4 16,7 10 0-16,-7-10 0 0,0 0-12 0,0 0-4 16,7-7 0-16,-7 7 0 0,11-3 20 0,-4 3 3 15,-4-6 1-15,4-4 0 0,-3 7-10 0,-1-6-2 16,4-7 0-16,-3 7 0 0,0-7-6 0,-1-3-2 15,1 7 0-15,-1-10 0 0,1 3 16 0,-1 0 2 16,1 0 1-16,3 1 0 0,-7-1-31 0,7-3 8 16,0 12-8-16,0-2 0 0,0-4-10 15,4 7-5-15,-1-7-1 0,1 7 0 0,-1-1 0 0,4 7-1 16,-3-3 0-16,3 3 0 0,4 3 6 0,-1 0 2 16,-3 0 0-16,4 3 0 0,-7 3 9 0,6-3-12 15,-3 7 12-15,-3-1-12 0,0 7 12 0,3 3 0 16,-4-4 8-16,1 4-8 0,-8 6 8 0,1-3-8 0,3 3 8 15,0 0-8-15,-3-6 11 0,-1 6-3 0,8-3 0 16,-8-6 0-16,4 3-8 0,-3-1-17 0,3-2 4 16,0-6 1-1,0 5-37-15,0-5-7 0,0-7-2 0,0-3 0 16,0 0-139-16,4 0-28 0,-4-3-6 0,0-4-684 0</inkml:trace>
  <inkml:trace contextRef="#ctx0" brushRef="#br0" timeOffset="12028.48">15861 10321 2804 0,'0'0'62'0,"0"0"13"0,0 0 2 0,0 0 1 0,0 0-62 0,0 0-16 15,-4 0 0-15,-3 6 0 16,-3-3-44-16,3 7-12 0,-4-4-3 0,-3 3 0 15,0-2 24-15,-4 2 5 0,4 1 1 0,-4-1 0 16,4 0-15-16,4 1-4 0,-1-1 0 0,4 1 0 0,-3-1 39 0,-1 0 9 0,7-2 0 0,-3 2 0 16,-3-6 18-16,6 10 6 0,1-4 0 0,-1 1 1 15,1-1 5-15,-1 0 1 0,1 1 0 0,-1-4 0 16,4-6-15-16,0 9-4 0,4-5 0 0,-1 5 0 16,-3-9-12-16,11 9-10 0,3-9 2 0,0 10 0 15,7-10-4-15,-3 0 0 0,10 0 0 0,0 6 0 16,0-6 12-16,1 0 0 0,-1 0-9 15,0 0 9-15,0 0 0 0,-3 3 0 0,-7 4 0 0,-1 2 0 16,-3 0 0-16,1 7 0 0,-12-7 0 0,4 1 0 16,-3 6 15-16,-1-4-3 0,-6-3 0 0,-1 7 0 15,-3 3 7-15,0-3 1 0,-4-4 0 0,-3 4 0 16,-3-7 15-16,-1 7 3 0,0-4 1 0,1 4 0 16,-4-6-31-16,6 5-8 0,1-2 0 0,0-4 0 15,0 1-20-15,0 5-6 0,3-8-1 16,1-4 0-16,-1 6-76 0,1-3-15 0,-1-6-3 0,4 0-590 15,0 0-117-15</inkml:trace>
  <inkml:trace contextRef="#ctx0" brushRef="#br0" timeOffset="12606.46">16309 9829 1209 0,'0'0'53'0,"0"0"12"0,-4 9-52 0,4-9-13 0,0 0 0 0,0 0 0 15,-3 9 264-15,-1-2 51 0,4-4 9 0,4 6 3 16,-1 1-284-16,4-4-57 0,1 3-11 0,2 7-3 16,-3-7 28-16,0 1 0 0,0-1 0 0,-3 1 0 15,-1-1 19-15,1 1-1 0,-1 5 0 0,1-5 0 16,3-1 20-16,-4 10 4 0,1-10 1 0,-4 10 0 15,4-3 9-15,-4 9 1 0,0-3 1 0,0 12 0 0,-4-9-28 16,4 4-6-16,-4-4 0 0,4 3-1 16,0 0-3-16,0-3-1 0,0 3 0 0,-3-3 0 15,3 1-15-15,0-4 9 0,0 3-9 0,3 0 8 0,-3 0-8 16,4-3 0-16,-4-3 0 0,4 6 0 0,-4-7 0 16,0 8 0-16,3 2 0 0,-3-3 0 0,-3 3 0 15,3-3 0-15,-4 3 0 0,0-3 0 0,1 1 8 0,3-5 0 16,3 5 0-16,-3-8 0 0,-3 1-8 0,3 6 8 15,0-6-8-15,3 0 8 0,-3-3 3 0,8-1 0 16,-5-2 0-16,1-4 0 0,-1-2-11 0,4 2-9 16,0 0 9-16,0-9-13 15,0 7-15-15,-3-7-4 0,3 0 0 0,-4-7 0 16,5 4-115-16,-5-3-23 0,1-3-5 0,3 2-889 0</inkml:trace>
  <inkml:trace contextRef="#ctx0" brushRef="#br0" timeOffset="13153.21">16944 10678 1695 0,'14'-12'75'0,"-7"3"16"0,-3-7-73 0,3 6-18 0,3-5 0 0,1-4 0 15,-4 0 39-15,3 3 4 0,-2 4 1 0,-1-4 0 0,0 7-44 0,-4-1 0 16,1 4-11-16,-4 6 3 0,-4-9 8 0,1 9 0 16,-11-3 0-16,3 3 0 0,-3 3 28 0,0 3 2 15,-4-3 0-15,0 3 0 0,-3 4 24 0,4-1 5 16,-5 1 1-16,5-1 0 0,-4 0-2 0,3 1 0 16,0 6 0-16,4-7 0 0,0 10-19 0,0-10-4 15,3 7-1-15,-3 3 0 0,4-4-34 0,3-2 0 16,0 3 0-16,0 2 0 0,0-2 13 0,0-3-4 15,3 2-1-15,0 1 0 0,1-4-8 0,3-2-11 16,-4-4 3-16,4 4 0 0,4-1 8 16,-4-9 0-16,0 0 0 0,3 9 0 0,-3-9-16 0,8 7 1 15,-1-4 1-15,3-3 0 0,-3 0 30 0,4 0 5 16,-1-3 2-16,1-4 0 0,3 4-23 0,-3-3 0 0,-1-3 0 16,1 2 0-16,-1 4 8 0,5-3-8 0,-1-4 8 0,0 1-8 15,0 6 0-15,0-6 8 0,-3-1-8 0,3 4 0 16,-4-4 9-16,4 10-9 0,-3-6 12 0,-4 6-12 15,-7 0 15-15,11 0-4 0,-4 0-1 0,-7 0 0 16,0 0 35-16,10 6 7 0,-3 4 2 0,0-4 0 16,0 4-34-16,0-1-6 0,-3 0-2 0,3 4 0 15,0-4 16-15,4 7 2 0,-4 0 1 0,0-4 0 16,3-2-31-16,1 5-8 0,-4 1-1 0,4-3 0 16,-1 2-15-1,1-5-4-15,-1-1 0 0,1 0 0 0,-4-9-88 0,0 7-17 0,0-4-4 16,0-3-1-16,-7 0-74 0,0 0-14 0</inkml:trace>
  <inkml:trace contextRef="#ctx0" brushRef="#br0" timeOffset="13438.52">17300 10268 2833 0,'0'0'62'0,"0"0"13"0,7 0 2 0,0-3 3 0,4 3-64 16,-4 0-16-16,7 0 0 0,-3 3 0 0,3 6-14 0,-4-9-6 0,1 9-2 0,3 4 0 15,-7 0 22-15,7 2 0 0,-7 4-9 0,0 6 9 16,-3-3-10-16,-1 9 2 0,1 1 0 0,-8-1 0 16,1-3 8-16,-4 7 0 0,3-7 0 0,-6 10 0 31,-1-4-38-31,1 1-6 0,-1-1 0 0,-3-6-1 15,3 1 0-15,4-1 0 0,-3-3 0 0,6-6 0 16,-3 6-36-16,0-6-7 0,0-10-2 0,0 7 0 0,3-7-117 16,1 1-23-16,-4-1-5 0,7-9-1 0</inkml:trace>
  <inkml:trace contextRef="#ctx0" brushRef="#br0" timeOffset="13675.26">17187 10456 3042 0,'0'0'135'0,"0"0"27"0,0 0-130 0,0 0-32 15,0 0 0-15,0 0 0 0,0 0 37 0,0 0 1 16,11 0 0-16,0 0 0 16,-1 0-53-16,4-3-10 0,4 3-3 0,-1 0 0 15,1-7-6-15,7 7-2 0,0-3 0 0,3-3 0 16,-4 6-44-16,-2 0-10 0,6-3-2 0,-7 3 0 15,0 0-13-15,0 0-3 0,0 0-1 0,-3 3 0 16,-4-3-75-16,-3 6-16 0,3-6-2 0,0 3-584 0</inkml:trace>
  <inkml:trace contextRef="#ctx0" brushRef="#br0" timeOffset="14003.31">17702 10550 403 0,'0'0'36'0,"-3"9"-36"0,3 4 0 0,-4-7 0 16,4-6 291-16,0 10 51 0,0-10 10 0,0 0 3 15,0 0-178-15,0 0-35 0,0 0-7 0,0 0-2 16,7 6-70-16,4-6-15 0,0-6-2 0,-1 6-1 0,1-10-37 0,3 4-8 15,0 3 0-15,4-4 0 16,-1-2-10-16,4 6 2 0,-6-3 0 0,2-4 0 16,1 7-24-16,-4-3-5 0,0-4-1 0,0 4 0 0,0 6 29 0,-3-9 9 15,-1 6 0-15,-3-4 0 0,1 4 18 0,-8 3 10 16,0 0 3-16,0 0 0 0,0 0 5 0,-8-6 0 16,1 3 1-16,-7-3 0 0,0 6-19 0,0 0-4 15,-7 0-1-15,3 6 0 0,1-3-13 0,-1 6 0 16,0-2 0-16,1 2 0 0,3 0 24 0,-1 1-2 15,1 5 0-15,4-2 0 0,-1 6-8 0,1 3-2 16,-1-3 0-16,0 3 0 0,1 3 0 0,-1-7 0 16,1 8 0-16,3 2 0 0,-4-3 16 0,4 3 4 15,0-9 0-15,3 6 0 0,1 0-32 0,3 0 0 16,3-3 0-16,4 3 0 16,1 0-26-16,2-6-11 0,4 0-3 0,4-3 0 15,0-4-68-15,6-2-15 0,4-1-2 0,4 0-562 0,7-2-112 0</inkml:trace>
  <inkml:trace contextRef="#ctx0" brushRef="#br0" timeOffset="15230.98">19099 10694 1785 0,'-3'3'159'0,"-4"4"-127"16,-4-7-32-16,1 0 0 0,-1 0 222 0,4 0 38 15,0 0 8-15,7 0 2 16,0 0-257-16,0 0-51 0,0 0-10 0,11 0-3 0,3 0 31 0,-4 0 5 16,1 0 2-16,-1 0 0 0,5 0-2 0,-5 0 0 15,-10 0 0-15,0 0 0 0,7 0 15 0,-7 0 0 0,0 0 0 0,0 0 10 16,0 0 7-16,0 0 2 0,7-7 0 0,-7 7 0 15,0 0 24-15,11-3 5 16,-4 3 0-16,3-6 1 0,1 6-17 0,3 0-3 0,4-3-1 0,-1-4 0 16,8 7-19-16,0 0-9 0,3-3 8 0,4-3-8 15,7 3 0-15,3-3 0 0,11-4-14 0,0 1 5 16,7 3 1-16,0 2 0 0,0-2 0 0,0 6 0 16,-4-9 0-16,1 6 0 0,2-4 0 0,1-2 0 15,0 6 8-15,-3-3 0 0,3-1 0 0,-4 4 0 16,-3 3 0-16,-10 0 11 0,-1 0-3 0,4 0 0 15,-4 0-8-15,4 3 0 0,0 4 0 0,0-7 0 16,3 0 0-16,0 0 0 0,1 0 0 0,-4 0 0 16,-4 0 0-16,0-7 0 0,1 4 0 0,-5 3 0 15,5 0 0-15,-1 0 0 0,-3-6 0 0,3 6 0 16,-3-10 0-16,-4 10 0 0,-3-3 0 0,-4 3 0 16,-3-6 0-16,-4 6 8 0,-3 6-8 0,-4-3 8 0,-3-3 0 15,-1 0 0-15,-3 7 0 0,-7-7 0 0,0 0-8 0,0 0 0 16,0 0 0-16,0 0 0 0,0 0 0 15,0 0 0-15,0 0 0 0,0 0 0 0,0 0 25 0,0 0 7 16,0 0 0-16,7 0 1 0,0-7-33 16,-7 7 0-16,7 0 0 0,-7 0 0 0,0 0 8 0,4-9-8 15,-1 6 0-15,-3 3 0 0,0-10 17 0,0 1-3 16,0 3-1-16,-3 0 0 0,3-4 2 0,-4 7 0 16,-3-3 0-16,0-4 0 0,0 1-4 0,0 0-1 15,-3 2 0-15,2-2 0 0,1 6-10 0,-3-4 10 16,-1-2-10-16,1 6 10 0,-4-3-10 0,-1-4 0 0,5 1 9 15,-4 9-9-15,3-10 0 0,-3 10 8 0,0-6-8 16,0 6 0-16,3-3 8 0,1 3-8 0,-4-6 10 16,3 6-10-16,0 0 8 0,1 0-8 0,-1 0 0 0,1 0 0 15,3 0 0-15,0 0 0 0,-4-3-13 0,4 3 4 16,0 0 9-16,7 0 0 0,-4-7-9 0,4 7 9 16,-7 0 0-16,7 0 0 0,0 0-9 0,0 0 9 15,0 0 0-15,0 0 0 0,0 0-8 0,0 0 8 16,0 0 0-16,0 0 0 0,0 0 0 0,0 0 0 15,7 0-8-15,4 0 8 0,-1-3 0 0,1-3 0 16,3 6-11-16,4 0 11 0,-1 6-10 0,5-3 10 16,-1-3-9-16,0 0 9 0,0 7-8 0,0-4 8 15,0 3 0-15,1-3 0 0,-5-3 0 0,1 6-8 0,0 4 8 16,-4-4 0-16,-4-3 0 0,1 7 0 16,-1-1 0-16,-3 0 0 0,-3 1 10 0,0-4-10 0,3 10 10 15,-4-7-10-15,-3 4 10 0,4 2-10 0,-4 1 24 0,3-3-2 16,-3 5 0-16,0-2 0 0,-3 3-22 0,3-3 8 15,0-4-8-15,-4 10 0 0,4-9 12 0,-3 5-3 16,3-2 0-16,-4 3 0 0,1-3-9 0,3-4-9 16,-4 4 9-16,-3-7-13 0,3 1 13 0,1 5 0 15,-1-12 0-15,1 7 0 0,3-10-13 0,-4 6-3 16,-3 4-1-16,7-10 0 16,0 0-153-16,0 0-30 0</inkml:trace>
  <inkml:trace contextRef="#ctx0" brushRef="#br0" timeOffset="16842.56">22634 10283 1440 0,'0'0'64'0,"0"0"12"0,0 0-60 0,0 0-16 0,0 0 0 0,0 0 0 16,0 0 216-16,0 0 40 0,0 0 8 0,0 0 1 15,0 0-206-15,0 0-42 0,0 0-8 0,0 0-1 16,0 0 6-16,7 0 2 0,-7 0 0 0,7 0 0 15,0 10 0-15,0-1 0 0,8 1 0 0,-8-1 0 16,0 0 8-16,3 10 1 0,4 6 1 0,-7-6 0 16,0 6-2-16,-3 10-1 0,3 2 0 0,0-2 0 15,0-1-9-15,-7 4-2 0,4-4 0 0,-4 1 0 16,7-4 4-16,-4 4 1 0,-6-4 0 0,6-3 0 31,4-9-4-31,-3 9-1 0,-1-9 0 0,4-3 0 0,-3 3 10 0,7 0 2 0,3-10 0 0,-4 0 0 16,1 4-24-16,3-10 0 0,7-3 0 0,0 6 0 15,-3-12 14-15,0 6-2 0,-1-9 0 0,1 2 0 0,-1-2-12 0,-2-4 0 16,-5-2 0-16,1 5 0 16,-4-9 0-16,3 4 9 0,-3-4-9 0,1 0 8 15,-5 0-8-15,4 1 0 0,0-8 9 0,-3 11-9 16,3-4 0-16,0 10 0 0,0-1-12 0,-4 1 4 16,4 2 8-16,-3 4 0 0,-4 3 0 0,0 0 0 15,7 3 0-15,-3 4 0 0,3-4 0 0,0 6 0 16,0 4-8-16,0-4 8 0,3-6-8 0,1 7 8 15,0-4 0-15,-1-3 0 0,4 3 0 0,0-6 8 16,0 4-8-16,1-4 0 0,-5 0 0 0,4 0 0 0,-3-4 24 16,3 4 0-16,-3-6 0 0,-1 6 0 0,1-9 1 15,-1 6 1-15,-3-4 0 0,4-2 0 0,-8-7 3 0,4 7 1 16,1-4 0-16,-1-2 0 0,-4-4-6 0,4 3-2 16,-3-3 0-16,6 1 0 0,-6-8-7 0,6 4-2 15,1-9 0-15,3 3 0 0,0 3-13 0,4-3 0 16,-4-1 0-16,4 1 0 0,-1-3-13 0,-3 12 4 0,0-9 1 15,-3 12 0 1,0-3-20-16,-1 0-4 0,1 4-1 0,-8 2 0 16,4-2-66-16,-3 11-13 0,-1-2-2 0,-3 6-1 15,4-9-139-15,-4 9-28 0,0 0-6 0,0 0 0 0</inkml:trace>
  <inkml:trace contextRef="#ctx0" brushRef="#br0" timeOffset="17294.8">23996 10462 172 0,'0'0'8'0,"0"0"1"0,0 0-9 0,0 0 0 16,-4-6 0-16,4 3 0 0,-3-4 524 0,3-2 104 16,-4 0 20-16,4 5 4 0,-3-5-522 0,3 3-104 15,0-4-26-15,-4 4 0 0,1 3 0 0,-4-3 0 16,-4 3 0-16,1 3 0 0,-1 0 0 0,-3 0 0 15,-4 3 0-15,4 3 0 0,-4 3 0 0,1 1 0 16,-1-1 10-16,1 1-10 0,-5 5 8 0,5 4-8 16,-1 0 0-16,0 6 0 0,4-6 8 0,0 9-8 15,0-9 0-15,0 6 0 0,3 0 0 0,4-6 10 16,0 6-10-16,0-3 8 0,4 0 2 0,-1-3 0 16,4-1 0-16,4 1 0 0,-4-3-10 0,7-4 0 15,0-2 0-15,3 6 8 0,1-7-8 0,0-3 8 16,3-3-8-16,-4 4 8 0,8-7-8 0,3 0 0 0,0 0 0 15,0-7 8-15,1 4 13 0,-1-6 3 0,3-4 0 16,-2 4 0-16,-8-1-10 0,3 1-2 0,-2 0 0 16,-1-10 0-16,0 3 4 0,-4-3 0 0,-3-9 0 15,0 9 0-15,0-9-2 0,1 3 0 0,-1-9 0 0,-4 5 0 16,-3 1-14-16,4-3 9 16,-4 3-9-16,-4 2 8 0,4 8-8 0,-3-1-12 0,-1 3 2 0,1 4 1 31,-5 2-15-31,1 1-4 0,0 2 0 0,4-2 0 15,-1 9-107-15,4 0-21 0,0-6-5 0,0 6-555 0,0 0-110 0</inkml:trace>
  <inkml:trace contextRef="#ctx0" brushRef="#br0" timeOffset="17671.16">24179 10845 2833 0,'0'0'125'0,"0"0"27"0,0 0-122 0,0 0-30 16,0 0 0-16,4 9 0 0,-1-6 0 0,5 3 0 16,-1 4-13-16,-7-10 4 0,0 0 9 0,7 0-8 15,3 0 8-15,-6 6-8 0,-4-6 8 0,0 0 0 16,0 0 0-16,10 0 0 0,-3-6 8 0,-3 6 3 16,-1-10 1-16,1 4 0 0,-4-3 25 0,0-1 6 15,0 1 1-15,-4-7 0 0,1 4-20 0,-1-4-3 16,1-3-1-16,-1-6 0 0,1 6 18 0,-1-9 3 0,4 3 1 15,0-3 0-15,0 0-24 0,4-7-5 16,-1 10-1-16,4-3 0 0,0 3-12 0,0 3 0 16,4-3 0-16,0 0 0 0,3 6 0 0,0 0 0 0,4-6 0 0,-1 6 0 15,4 3-8-15,0-2 8 0,-3 5-12 0,0-3 12 16,-4 7-11-16,4 0 11 0,-4-1-10 0,0 4 10 16,-4-4-14-16,1 10 3 0,-4-6 1 0,-7 6 0 31,11 0-35-31,-4 6-7 0,0-6-2 0,0 7 0 0,3-4-116 15,1 6-23-15,-4 7-5 0,4-7-566 0,3 1-112 0</inkml:trace>
  <inkml:trace contextRef="#ctx0" brushRef="#br0" timeOffset="18202.55">25393 10534 1324 0,'3'0'118'0,"1"-9"-94"16,3 9-24-16,-7 0 0 0,0 0 115 0,0 0 18 15,-3-10 4-15,-1 4 1 0,-3 3-65 0,-4-6-13 16,1 2-2-16,-4 7-1 0,-4-9-17 0,4 9-3 16,-4-3-1-16,-3-3 0 0,3-1 20 0,-3 4 3 15,0 3 1-15,0 0 0 0,0 0 0 0,-4 0 0 16,0 0 0-16,-3 3 0 0,0 4-20 0,0-7-3 0,0 9-1 0,3-3 0 15,-7 4-28-15,7-1-8 0,-3-6 0 16,7 13 0-16,0-7 11 0,0 10 1 0,0-3 0 16,3 3 0-16,0-4-4 0,4 4 0 0,4-6 0 15,-5 2 0-15,5 4-8 0,3 0 0 0,3-3 0 16,-3-1 0-16,7-2 0 0,0 2 0 0,7-5 0 16,-3-1 0-16,6 1 0 0,1-1 0 0,0 0 0 15,3-2 0-15,3-4 0 0,1-3 12 0,7 0-12 0,-1 0 12 16,1 0-12-16,3-3 0 0,-7-4 0 0,4 4 0 15,-4-3 28-15,-3-3 9 0,0 6 3 0,-1-7 0 16,1-2-16-16,-1 2-4 0,-2-2 0 0,-1-4 0 16,-4-3 26-16,1 0 5 0,-1-6 1 0,1 6 0 15,0-6-31-15,-1-9-5 0,-3 6-2 0,0-7 0 16,4 4-4-16,-1-4-1 0,1-5 0 0,-4 2 0 16,4 0-9-16,-4-6 0 0,0 0 0 0,0 1 0 15,-4-4 0-15,4-4 0 0,-3-2 0 0,-4 6 0 0,3 3 0 0,-3 6 0 16,0-2 0-16,-3 2 0 0,3 4 0 0,-4 5-9 15,1-5 0-15,-4 9 0 16,3 3-56-16,-3 3-11 0,0 3-3 0,0 7 0 16,0 0-132-16,0 2-26 0,-4 7-6 0,4 0-1 0</inkml:trace>
  <inkml:trace contextRef="#ctx0" brushRef="#br0" timeOffset="18717.79">25887 10202 2948 0,'0'0'65'0,"0"0"14"0,0 0 2 0,0 0 1 0,0 0-66 0,7-6-16 0,0 6 0 0,-7 0 0 15,0 0 0-15,0 0 0 0,0 0 0 0,0 0 0 16,0 0 0-16,0 0 0 0,0 0 0 0,0 0 0 15,0 0 0-15,0 0 0 0,-7 6 0 0,0-3 0 16,0 6 9-16,-7 1 2 0,3-4 0 0,-3 3 0 16,-4-2-1-16,4 2 0 0,-3-6 0 0,2 7 0 15,1-4 0-15,0-3 0 0,0-3 0 0,4 6 0 16,3-3-10-16,-4-3 0 0,4 7 0 0,7-7 8 16,0 0 4-16,0 0 0 0,0 0 0 0,0 0 0 0,0 0-12 15,0 0-17-15,7 6 4 0,0-3 1 0,0 7 1 0,4-10 1 16,-1 9 0-16,4-9 0 15,-3 6 10-15,3-6 0 0,0 3 0 0,4-3 0 0,-4 0 0 16,4 10 0-16,-1-10 0 0,1 6 0 0,-1-3 0 0,1 10 0 16,0-4 0-16,3 1-8 0,0 2 8 0,0-2-8 15,-3 5 8-15,-1 4-8 0,1 0 8 0,0 3 0 16,-4 0 0-16,0-3 0 0,-3 6 12 0,-4-7-1 16,0 1-1-16,-4 3 0 0,-3 0 3 0,0-6 1 15,-3 9 0-15,-1-6 0 0,1 0 6 0,-4-1 2 16,-4 1 0-16,-3-3 0 0,0 3-5 0,-4-4-1 15,-3-2 0-15,0-4 0 0,0 7-16 0,-1-7 8 16,-2 1-8-16,3-4 0 16,-1-3-44-16,-2 3-15 0,-1-2-3 0,0-4-1 15,-3 0-149-15,0-4-31 0,-39-14-5 0,7-7-2 0</inkml:trace>
  <inkml:trace contextRef="#ctx0" brushRef="#br0" timeOffset="28802.96">6392 14140 403 0,'0'0'36'0,"0"0"-36"15,4-3 0-15,-4 3 0 0,7-6 350 0,-7-3 63 16,3-1 13-16,-3 4 2 0,0 6-308 0,0-3-63 0,0-4-12 15,0-2-2-15,0 6-43 0,0-3 0 0,0-4-11 0,0 1 3 32,-3 3-20-32,3 2-3 0,0-2-1 0,0-3 0 0,0 6 22 0,0-4 10 0,0 4-10 0,0 3 10 15,0-6 8-15,0-3 7 0,-7-1 1 0,0 10 1 16,3-6 19-16,1-4 4 0,-1 10 1 0,4-3 0 16,-10-3-5-16,6 3-2 0,-3-3 0 0,4 3 0 15,-8-4-10-15,4 7-3 0,-4-3 0 0,4-3 0 16,-3 6-8-16,-1 0-1 0,1 0-1 0,-5 6 0 15,1-3-11-15,-3-3 0 0,-8 7 0 0,7-4 0 16,-6 6 0-16,-1-3 8 0,4 4-8 0,-4-1 0 16,4 1 8-16,-4 5-8 0,4-5 0 0,3 2 8 15,-3 4 0-15,7 3-8 0,0-4 12 0,3 4-4 16,-3 0-8-16,7 0 0 0,-3-4 0 0,3 14 0 16,0-1 0-16,3-3 0 0,4 0 0 0,-7-6-11 0,14 6 11 0,-7-6 0 15,0 0 0-15,0-1 0 0,4 1-14 0,3-3 2 16,-7 3 1-16,7-10 0 0,0 1 21 0,-4-4 4 15,1 3 1-15,6-9 0 0,-10 0 0 0,11 10 0 16,-4-10 0-16,4 6 0 0,3-6 1 0,-4-6 0 16,4 6 0-16,4 0 0 0,0-7-16 0,6 4 8 15,1-6-8-15,-7-1 0 0,10 1 8 0,-10 0-8 16,3-1 0-16,0-5 0 0,4 5 0 0,-11-6 0 16,0 7 0-16,0-7 0 0,4 7 8 0,-11 0-8 15,3-4 0-15,1-3 9 0,-4 1-9 0,0 2 10 16,0-3-10-16,4 4 10 0,-11-4-10 0,3 1 10 15,1-4-10-15,-4 9 10 0,3-9 18 0,-3 10 3 0,0-7 1 0,4-2 0 16,-4 2-11-16,3 6-1 0,4-8-1 0,-7 5 0 16,4-3-11-16,3 10-8 0,-4-3 9 15,1-1-9-15,3 1 0 0,4 0 0 0,-11-1 0 0,7 4 0 16,-4 3 0-16,4-4 0 0,-7 7 0 0,0 0 0 16,0 0-13-16,0 0 4 0,0 0 1 0,0 0 0 15,0 0 8-15,0 0 0 0,0 0 0 0,0 0 0 16,0 0 0-16,0 16 12 0,0-6-2 0,-3-1-1 15,-1 0 0-15,1 7 0 0,-1-7 0 16,1 10 0-16,3-9-9 0,0 8 12 0,0 8-12 0,0-8 12 16,-8 7-4-16,8 4 0 0,8-1 0 0,-8-3 0 15,0 3-8-15,0 7-17 0,0-10 4 0,3 3 1 16,1-3 12-16,-4 0 0 0,3-6 0 0,1 0 0 16,-1 0 23-16,-3-4 7 0,7-2 2 0,-7-4 0 15,4 1-32-15,-4 2 0 0,3-9 0 0,1 7 0 16,-4-10-20-16,0 0-9 0,7 6-3 15,-7-6 0-15,0 0 0 0,10 3 0 0,-3-3 0 0,4 0 0 16,3 0-109-16,-7 0-23 0,4 0-4 0,6 0-536 16,-6-3-107-16</inkml:trace>
  <inkml:trace contextRef="#ctx0" brushRef="#br0" timeOffset="29540.9">6713 14006 1267 0,'0'0'112'0,"0"0"-89"16,0 0-23-16,0 0 0 0,0 0 273 0,0 0 51 15,0 0 9-15,0 0 3 0,0 0-243 0,0 0-48 16,0 0-9-16,0 0-3 0,0 0-33 0,0 0 0 16,0 0-10-16,0 0 10 0,0 0-25 0,0 9 2 15,0 0 1-15,4 1 0 0,-1 5 7 0,-3 1 2 16,-3 3 0-16,3 0 0 0,-4 0 13 0,4 6 12 0,-7-7-3 0,4 11 0 15,-4-4-9-15,3 0 0 16,-3-3 0-16,4 3 0 0,3-6 0 0,-4 6 8 16,4 0-8-16,0-3 0 0,0-6 0 0,0 2 0 0,4-2 0 0,-1-3 0 15,4 2 0-15,4 1 10 0,-1-4-2 16,-3-2-8-16,11-1 17 0,-7-2-3 0,3-4-1 16,-4 3 0-16,4-6-5 0,4 0-8 0,0 0 11 15,-8 0-11-15,4-9 12 0,-3 9-12 0,3-10 12 16,-3 1-12-16,-1-1 16 0,1-5-4 0,-4 5-1 0,0-5 0 15,0 2 9-15,4-3 3 0,-4-9 0 16,-7 6 0-16,7 1-12 0,-4-7-3 0,4-4 0 0,-3 4 0 16,3-3-8-16,0 3 12 0,-4 3-12 0,5-3 12 15,-1 6-12-15,0 0 12 0,-4-3-12 0,4 3 12 16,0 10-12-16,-3-3 0 0,3-4-12 0,0 6 12 16,-7 4-10-16,3 3 10 0,-3 3 0 0,0 0-9 15,0 0 9-15,0 0 0 0,0 0 0 0,0 0 0 0,0 0 0 0,0 0 0 16,0 0 0-16,0 0 0 0,0 0 0 0,0 0 0 15,0 9 0-15,0 1 0 0,0 6 0 0,0-4 8 16,0 4-8-16,4 3 8 0,-4-1 4 0,4 1 2 16,-1-3 0-16,1 3 0 0,3 0-6 0,-7-4-8 15,3 4 11-15,4 6-11 0,-3-12 0 0,3 9 0 16,-4-10 0-16,8 4 0 0,-11 3 0 0,7-4 0 16,-4-2 0-16,5 3 0 0,2-1 0 0,-6-2 0 15,3 2 0-15,-4-5 0 0,4 2 0 0,4 1-19 16,-11-4 3-16,7 1 0 15,-4-7-42-15,-3-3-8 0,4 9-2 0,-4-9 0 16,0 0-147-16,11 0-29 0,-11 0-7 0</inkml:trace>
  <inkml:trace contextRef="#ctx0" brushRef="#br0" timeOffset="30181.14">7885 14131 2422 0,'0'0'108'0,"-4"0"21"0,1-3-103 0,-1-3-26 0,0-1 0 0,1 4 0 0,-4 3-10 0,0-6-7 16,3 3-2-16,-3-4 0 15,-3 4-29-15,-1-3-5 0,4 3-2 0,0-6 0 16,-7 2 19-16,3-2 3 0,-6 3 1 0,-1 2 0 0,0 4 19 0,-3 0 4 16,0 0 1-16,0 0 0 0,0 10 25 0,3-1 6 15,-7-2 1-15,-3-4 0 0,3 12 19 0,4-5 4 16,0-1 1-16,-4 7 0 0,1 3-18 0,3-1-3 15,-1 1-1-15,1-3 0 0,0 6-26 0,10 3 0 16,-6-6 8-16,10 6-8 0,-4 0 0 0,1-6 0 16,3 6 0-16,7-3 0 0,-4-3 0 0,4 3 0 15,0-4 0-15,4 1 0 0,-1 0 0 0,11-3 0 16,-10-4 0-16,3-5 0 0,3 2 14 0,4 0-2 0,-6 1-1 16,2-10 0-16,4 0 14 0,0 0 3 0,0 0 1 15,1-10 0-15,2 7-4 0,-3-9-1 0,7 2 0 16,-3 1 0-16,0-1 16 0,3-8 4 0,0-1 0 15,0 3 0-15,4-6-20 0,-4 0-3 0,0 0-1 0,0-3 0 16,-3 0 0-16,3-3 0 0,-3 3 0 0,0-3 0 16,-1-1 2-16,-3 1 0 0,-3-3 0 0,-4 3 0 15,4 2-2-15,-8-2-1 0,4 3 0 0,-3-3 0 16,-4 0 13-16,0 0 2 0,3-4 1 0,-3 4 0 16,-3 3-24-16,-1-3-11 0,1-1 10 0,3 4-10 15,-4-3 8-15,4 3-8 0,-3-3 0 0,-1 9 9 16,4-6-9-16,0 6-12 0,-7 3 2 0,7 4 1 15,0-4-79-15,0 7-15 0,0 2-3 0,0 7-1 16,0 0-109-16,0 0-23 0</inkml:trace>
  <inkml:trace contextRef="#ctx0" brushRef="#br0" timeOffset="30463.82">8075 14282 2991 0,'0'0'66'0,"0"0"14"0,0 0 2 0,4 9 2 0,-4 7-68 0,0-4-16 0,3 7 0 0,4 3 0 15,-3-3 0-15,3 0-16 0,-7-1 4 0,7 1 0 31,-7-3-42-31,3 3-8 0,-3-1-2 0,0-8 0 0,4 6 0 16,-4-7-1-16,-4 0 0 0,4 1 0 0,-3-1 6 16,3-9 2-16,0 10 0 0,0-10 0 0,0 0-1 0,0 0 0 0,0 0 0 0,0 0 0 15,0 0-152-15,0-10-30 0,-7-12-7 16,7 0-1-16</inkml:trace>
  <inkml:trace contextRef="#ctx0" brushRef="#br0" timeOffset="30620.04">8170 13927 2991 0,'0'0'132'0,"0"0"28"0,0 0-128 0,0 0-32 16,0 0 0-16,0 0 0 16,0 0-89-16,0 0-25 0,7 6-5 0,0-6-1090 0</inkml:trace>
  <inkml:trace contextRef="#ctx0" brushRef="#br0" timeOffset="31057.44">8678 14075 3031 0,'0'0'67'0,"0"0"13"0,-7 3 4 0,0-3 0 0,-3 0-67 0,-1 0-17 0,-3 6 0 0,3-3 0 31,4 3-111-31,-3-3-25 0,3 4-6 0,-4 2-1 0,1 1 53 0,-1 8 10 0,0-2 3 16,4 3 0-16,-7 9-11 0,7-3-3 0,-3 0 0 0,6-3 0 15,-7 3 57-15,4 0 11 0,7-6 3 0,-7 6 0 16,4-6 51-16,-1 0 10 0,1 0 3 0,3-4 0 16,0-2 20-16,0 3 5 0,3 2 1 0,-3-8 0 0,7-1-37 0,0 1-7 15,0 2-2-15,0-9 0 16,4 7-10-16,0-10-2 0,6 6-1 0,-3-6 0 0,1 0-11 0,-1-6 0 15,3 6 0-15,1-3 8 0,0-4-8 16,-1-2 8-16,1 3-8 0,-1-4 8 0,1 1 14 16,3-1 2-16,-7-2 1 0,4-4 0 0,-4 7 5 0,0-7 1 15,-3-3 0-15,-4 4 0 0,3-4 5 0,-2 6 0 16,-1-2 1-16,-7-10 0 0,-7 6-26 0,3 0-11 16,0-6 8-16,1 3-8 0,-4-3 0 0,-4 6 0 15,4 0 0-15,-10-3 0 0,2 10 0 0,-2-4 0 16,-1 7 0-16,-3-1 0 15,3 1-28-15,-3 2-10 0,0 7-2 0,-4 0-1 16,4 0-66-16,0 7-13 0,-4 2-2 0,8-6-910 0</inkml:trace>
  <inkml:trace contextRef="#ctx0" brushRef="#br0" timeOffset="32910.18">9786 14128 864 0,'0'0'76'0,"0"0"-60"0,-7 0-16 0,0 3 0 15,-4-3 218-15,1 0 41 0,-1 0 8 0,1 0 1 16,-1 0-209-16,0 0-43 0,1 0-8 0,3 0-8 16,7 0 0-16,-11 6 0 0,4-6 0 0,7 0 0 15,0 0 10-15,0 0-10 0,0 0 8 0,0 0-8 16,0 0 28-16,0 0 1 0,0 0 0 0,0 0 0 16,0 0 9-16,11 3 2 0,-1-3 0 0,4 7 0 0,1-4-6 0,2 3-1 15,4-3 0-15,4 3 0 16,3 4-15-16,4-4-3 0,3-3-1 0,4 7 0 15,-4-10-4-15,1 6-1 0,2-6 0 0,1 3 0 0,0-3-9 16,0 0 0-16,0 0 0 0,7-3 0 0,6-3 14 0,-2 6-2 16,-1-10-1-16,4 1 0 0,11 3-11 0,-11 2 8 15,-8-2-8-15,1 3 8 0,4-3-8 0,-4 3 0 16,6-4 0-16,-6 7 8 0,-7 0-8 0,7 0 0 16,3 0 0-16,-6 0 0 0,-4 0 0 0,-4 7 0 15,0-7 0-15,0 3 0 0,-3-3 0 0,-4 6 0 16,1-6 0-16,2 0 0 0,5 0 0 0,-5 0 0 15,-6 0 9-15,0-6-9 0,-4 6 0 0,7 0 9 16,4 0-9-16,-4-3 0 0,-3 3 25 0,-1-7-1 0,-2 7-1 0,-8-3 0 16,0 3-13-16,4-6-2 0,-4 6-8 0,0 0 12 15,-7 0 11-15,3 0 1 0,-3-3 1 0,4-3 0 16,-4 6-5-16,4 0 0 0,-8 0-1 0,8 0 0 16,-4-7-19-16,0 4 0 0,-7 3 0 0,0 0 0 15,10 0 12-15,-10 0-4 0,0 0 0 0,0 0-8 16,4-9 20-16,0 2-2 0,-4 7-1 0,0 0 0 15,-4-9 12-15,0 6 3 0,4-3 0 0,-7-4 0 16,0 7-1-16,0-9 0 0,4 8 0 0,-4-5 0 16,7 0-19-16,-7-1-3 0,-4 4-1 0,0-3 0 15,4-1-8-15,-3 4 0 0,-8-7 9 0,4 4-9 0,7 0 0 16,-7-1 0-16,-7-6 0 0,3 10 0 0,0-3 0 16,4-1 0-16,4 7 0 0,-4-3 0 0,-7-3 0 0,3 2 0 15,11 4 0-15,0-3 0 0,-11-4 0 0,8 10 0 16,2-9 0-16,1 9-8 0,0-3 8 0,0 3 0 15,-3-6-9-15,10 6 9 0,0 0 0 0,0 0-9 16,-11 0 9-16,11 0 0 0,0 0-16 0,0 0 3 16,0 0 1-16,11 0 0 15,-1 0-32-15,4 6-7 0,11-6-1 0,0 3 0 0,-4 3 23 0,7-3 4 16,11 7 1-16,-4-4 0 0,-3 4 12 0,3-1 2 16,-3 0 1-16,-4 1 0 0,-3-1 9 0,-4 1 0 15,-3 5 0-15,-4-5-8 0,0-1 8 0,-3 0 0 16,-8 1 0-16,1-1 0 0,-4 4 23 0,-4-4 6 15,4 1 2-15,-3-1 0 0,-4 0-6 0,-1 1-1 0,1-1 0 16,-3 1 0-16,-1-4 7 0,1 3 1 0,-1-6 0 0,-3 4 0 16,0 2-32-16,-4-6 0 0,1 4 0 0,-1 2 0 15,4-3 0-15,-7-3-15 0,-11 7 2 0,7-4 0 16,8-3 5-16,-8 3 8 0,-10 4-13 0,-1-1 5 16,8-2-12-16,3-4-1 0,1 3-1 0,3-3 0 31,3 3-26-31,4-2-4 0,3-4-2 0,1 0 0 0,-1 0-130 15,4-4-27-15,7 4-5 0,11-18 0 0</inkml:trace>
  <inkml:trace contextRef="#ctx0" brushRef="#br0" timeOffset="35065.86">12185 13124 345 0,'0'0'15'0,"0"0"4"0,0 0-19 0,-4 7 0 0,-3-7 0 0,4 6 0 16,3-6 372-16,-7 3 72 0,0 6 13 0,7-9 3 16,0 0-346-16,0 0-70 0,-4 7-13 0,4-7-3 15,0 0 23-15,0 0 5 0,0 12 0 0,0-2 1 16,0-10 0-16,7 6 0 0,-7 3 0 0,4 1 0 16,3-1-25-16,-4 7-6 0,1-7-1 0,3 10 0 0,0 6 6 0,0-6 1 15,0 9 0-15,0 0 0 0,0 4-20 0,0-4-3 16,0 10-1-16,0-4 0 15,0 4-8-15,1 6 0 0,-5 0 0 0,1 6 0 16,-1-3 0-16,-3 6 0 0,0-6 0 0,0 3 0 0,0-3 0 16,-3-3 0-16,-1 0 0 0,4 3 0 0,-3-3 12 0,3 0 0 15,-8 0 0-15,1-6 0 0,4 5 0 0,-1-8 0 16,-6 3 0-16,3-4 0 0,0 1 16 0,0-7 3 16,0 0 1-16,-4 3 0 15,0-9-17-15,1 10-3 0,6-10-1 0,-3 3 0 16,0-7-3-16,0 1-8 0,4 3 12 0,-4-3-4 15,7 0-8-15,-4-10 8 0,0 7-8 0,1-3 8 0,3-4 0 16,-4 0 0-16,4-2 0 0,0-7 0 0,0 0 19 0,0 0 3 16,0 0 1-16,0 0 0 0,0 0-11 15,0 0-3-15,0 0 0 0,0 0 0 0,0 0 5 16,0 0 1-16,0 0 0 0,0 0 0 0,4-7 3 0,3-2 1 16,-3 0 0-16,3 5 0 0,-4-2-27 0,4 3 0 15,0-3 0-15,4 3 0 0,-11 3-19 16,7 0-2-16,-7 0-1 0,10 0 0 0,1 0 22 0,-11 0 0 15,11 3-9-15,-4-3 9 0,0 0 0 0,0 6 0 16,3-3 0-16,-10-3 0 0,7 6 0 0,0-2 8 16,4-4-8-16,0 0 9 0,-4 0 9 0,7 0 2 15,-4 0 0-15,8 0 0 0,0-10-20 0,-1 10 0 16,8 0 0-16,7 0 0 0,7 0 0 0,6-3 0 0,-2-3 0 16,10 6 0-16,0-3 0 0,-1 3 0 0,1 0 0 15,4 0 0-15,-1 0 0 0,4 3 0 0,7-3 0 0,0 0 0 16,-3 0 0-16,-1 0 0 0,-3 0 0 0,0 0 0 15,0 0 0-15,0 6 0 0,7-6 0 0,0 3 0 16,4-3 0-16,-1 6 0 0,1-6 0 0,-4 4 0 16,4-4 0-16,3 6 0 0,3-3 0 0,8-3 0 15,0 6 0-15,-1-6 0 0,-3 3 0 0,8-3 0 16,-1 0 0-16,3 7 0 0,1-7 0 0,-4 0 0 16,-3 3 0-16,0 3 0 0,-1 0 0 0,5-3 0 15,-1 4 0-15,-4-4-12 0,-9 6 1 0,2-2 1 16,-3-4 10-16,0 3 8 0,0 3-8 0,4 1 11 15,-4-1-11-15,-7 1 0 0,0-4-12 0,0-3 12 16,7 6 0-16,0-2 0 0,-3-4 0 0,3 3 12 0,0 3-12 0,-7-9 0 16,0 10-12-16,0-10 12 0,7 0-8 0,0 6 8 15,4-3 0-15,0-3 0 0,-8 10 0 0,1-10 0 16,3 9 0-16,0-3 0 0,0 1 0 0,-4-4 0 16,-3 6 0-16,-7-3 0 0,-3-2-8 0,-4 5 8 15,-4-9 0-15,-3 9 0 0,3-2 0 0,-3-7 16 16,0 9-2-16,4-9-1 0,-5 6-13 0,5-3 0 15,-1 4 0-15,-3-4 0 0,0 3-10 0,-4-3-2 16,4 4 0-16,-4-4 0 0,1 3 12 0,-1 3 0 0,4-9 0 16,0 10 0-16,0-4 0 0,-4-3 0 0,0 7 0 0,-6-1 0 15,2 0 0-15,-6-2 0 0,-4-4 0 16,1 3 0-16,-5 3 0 0,-3 1 0 0,-6-10 0 16,2 6 0-16,-6-3 0 0,-1 4 0 0,1-4 0 0,-7-3 0 15,-4 0 0-15,0 0 0 0,0 0 0 0,0 0 0 16,0 0 0-16,0 0 0 0,0 0 10 0,0 0-10 15,7 0 11-15,-7 0-11 0,3-3 12 0,1-4-12 16,3 4 10-16,0-3-10 0,-4-4 8 0,4 7-8 16,-3-9 0-16,-1 2 0 0,1 1 0 0,-1 0 0 15,-3-1 0-15,7 1 0 0,-3-7 0 0,0 7 0 16,3-4 0-16,-7-3 0 0,3-2 8 0,4 2-8 16,-3-3 0-16,-4-6 10 0,3 3-10 0,1-9 10 15,-1 9-2-15,1-13 0 0,-4 1 0 0,3-1 0 0,4-2-8 16,-3 2 12-16,-1-9-12 0,1 7 12 0,3-10-12 0,0-4 8 15,0-2-8-15,-3 0 8 0,3 0-8 0,-4-1 0 16,1 1 0-16,3-4 0 0,-4 4 0 0,4 6 0 16,0-6 0-16,1-7 8 0,-1 7-8 0,-4 0 0 15,1-1 0-15,3 7 0 0,-4-6 0 0,1 3 0 16,-4 3 0-16,3 3 0 0,4-3 0 0,-3 6 0 16,-1-6-12-16,1 9 12 0,-1-2 0 0,-3 2 0 15,4 4 0-15,0-4 0 0,-4 3 0 0,3 1 0 16,1-1 9-16,-4 7-9 0,0 0 0 0,3 3 0 15,1 6-10-15,-1-6 10 0,-3 6 0 0,4 0-8 16,-4 1 8-16,3-1 0 0,-3 3 0 0,0-3 0 0,-7 4-8 16,7 2 8-16,0-3 0 0,0 1-10 0,0 2 10 15,-3-3-8-15,3 7 8 0,-4 0 0 0,1-1-9 0,-1 1 9 16,1-1 0-16,3 1 0 0,-4 0-9 0,0 2 9 16,1-2 0-16,-1 3 0 0,4-4-8 0,-3 10 8 15,-4-3 0-15,3 3 0 0,1-6 0 0,-1 6 0 16,-6 0 0-16,3-3 0 0,-8 6 0 0,5 3 0 15,-8-3-10-15,4 7 2 0,-7-4 0 0,0 3 0 16,0 7 8-16,-4-3 0 0,-3 2 0 0,0 1 0 16,-4-4-15-16,-4 4-1 0,1-3 0 0,-7-4 0 15,-4 7 16-15,0-7 0 0,-3 1 0 0,-1-1-9 16,-3 0 9-16,1 4 0 0,-5-10 0 0,-3 6 0 16,0-2 0-16,-7-4 0 0,-3-3 0 0,-1 6 0 15,0-3 0-15,-3 4 0 0,4-4 0 0,-11-3 0 16,0 0 0-16,-8 0 0 0,-6 6 0 0,3-6-8 15,1 0-4-15,-5 0 0 0,-6-6 0 0,3 6 0 0,8 0 12 0,-1 0 0 16,-7-10 0-16,0 7 0 0,-3-3 8 0,3 3 3 16,4-4 1-16,-4-2 0 0,-3 0-12 0,-4-1 0 15,0 4 0-15,4-3 0 0,3-1 20 0,-7 1 0 16,-3-1-1-16,3 1 0 0,7 3-31 0,-6-4-5 16,-1 7-2-16,-4-3 0 0,8-4 31 0,3 10 5 15,4 0 2-15,-4-3 0 0,-7-3-31 0,4 3-5 16,3-3-2-16,4 6 0 0,3-7 31 0,1-2 5 15,-1 6 2-15,4-3 0 0,-1 2-19 0,8-2-16 16,7-3 4-16,0 6 0 0,-7-10 12 0,7 10-12 16,-4-3 12-16,4-4-12 0,0 7 24 0,7-3 4 0,0-4 2 15,7 7 0-15,-7-6-29 0,4-4-5 16,3 4-2-16,3-1 0 0,1 1 18 0,6 0 0 0,5-1 8 16,6 1-8-16,0 3 0 0,0-4 0 0,7 7 0 15,1-3 0-15,-1-4 0 0,4 1 0 0,-4 9 0 0,7-9 0 16,-3 2 0-16,7 4 0 0,0-3 0 0,3 6 0 15,0-3 0-15,1 3 0 0,3 0 0 0,3 0 0 16,0 0 0-16,4 0 0 0,0 3 0 0,0-3 0 16,4 0 0-16,3 0 0 0,-4 6-11 0,1 4 11 15,3-1-17-15,3 0 4 0,-3 1 1 0,4 5 0 16,3-2 12-16,0 3 16 0,0-1-3 0,0 4-1 16,0-3-12-16,0 3 0 0,0-7-9 0,0 7 9 15,0 3 0-15,0 0 0 0,0-6 0 0,0 9 0 16,-7-3 0-16,4 3 0 0,3 0 0 0,-7-6 0 0,4 9 0 15,-1-3 0-15,-3 3 0 0,4-3 0 0,-1 3 0 0,4 1 0 16,-3-4 0-16,-1 3 0 0,4-3 0 0,4 3 0 16,-8-3 0-16,4 0 0 0,0-6-9 0,1 0 1 15,-1 6 0-15,0-6 0 0,-4 0 8 0,4-4 16 16,-3-2-4-16,3 9-1 0,-4-9-11 0,1 2 0 16,-1-2 0-16,1 2 0 0,-4-5 0 0,0 6 0 15,0-7 0-15,0 0 0 0,0 1 0 0,0-1-14 16,0 1 2-16,3-1 0 0,-3 0 12 0,4-2 0 15,-4 2 0-15,4 0 0 16,-4-2-66-16,0-4-20 0,0-3-4 0,0 0-1 16,0 0-81-16,7 9-16 0,0-9-3 0,0 0-1 0</inkml:trace>
  <inkml:trace contextRef="#ctx0" brushRef="#br0" timeOffset="36026.85">13515 13256 1555 0,'0'0'138'0,"0"0"-110"0,0 0-28 0,0 0 0 16,0 0 90-16,-7-3 13 0,7 3 2 0,-4-6 1 16,1-4-151-16,-1 4-31 0,4 3-5 15,0 3-2-15,0 0-26 0,-3-6-6 0,-4 2-1 16,7 4 0-16,-7 0 93 0,3 0 23 0,-3-6 0 0,0 6 0 15,0 6 92-15,-4-6 22 0,1 0 5 0,-1-6 1 16,1 12-28-16,-1-6-4 0,-3 4-2 0,3 2 0 16,-3-3-30-16,4-3-7 0,-1 6-1 0,0-6 0 15,-3 3-11-15,0 4-2 0,4-7-1 0,-4 0 0 16,-1 6-34-16,5-3-16 0,-4-3 2 0,0 6 0 0,0 4 22 0,-1-1 5 16,-2 1 1-16,3-1 0 0,0 0-23 0,-1 10-5 15,1-9-1-15,0 5 0 0,0 1 15 0,4-3 16 16,2-4-3-16,5 0-1 0,-4 1-12 0,7-4 8 15,0 3-8-15,3-2 0 0,-3-4 18 0,0-3-2 16,7 9-1-16,4-9 0 0,3 7 0 0,0-7 0 16,0 0 0-16,1 0 0 0,-1 0-15 0,3 0 11 15,1 0-11-15,-4 3 10 0,0-3-10 0,-3 9 0 16,6-3 0-16,-3-3 0 0,-3 13 0 0,-4-6 0 16,4-1 0-16,-4 0 0 0,3 7-8 0,-3-7 8 0,-3 7-10 15,3-3 10-15,-4 2-11 0,1-5 11 0,-4 5-12 16,4-2 12-16,-4-4 0 0,0 1 0 0,-4 5 0 0,0-5 0 15,1-1 13-15,-1 7-3 0,-3-13-1 16,0 7 0-16,0 5-1 0,0-5 0 0,-3 5 0 0,-1-2 0 16,-3-4-8-16,0 7-17 0,0 0 4 15,-4-4 1-15,-3 4 12 0,7-1 10 0,-4-5-2 0,1 2 0 16,-5 4-8-16,1-6-9 0,4-1 9 0,-5 7-13 16,1-7 13-16,4-6 0 0,-5 3 0 0,8-6-9 15,0 4-4-15,-3 2-1 0,2-6 0 0,5-6 0 16,-1 2-130-16,4 4-25 15,-10-9-6-15,2-7-1 0</inkml:trace>
  <inkml:trace contextRef="#ctx0" brushRef="#br0" timeOffset="36651.75">13487 13817 1785 0,'0'0'79'0,"0"0"17"16,-4 4-77-16,1 2-19 0,-1 3 0 0,1 1 0 0,3-4 141 0,-4 3 25 16,4 4 5-16,0 3 1 15,0-1-189-15,0-2-38 0,4 2-7 0,-4 4-2 16,0-3 20-16,3-4 3 0,-3 4 1 0,0 3 0 0,0 0 29 0,-3-4 11 15,-1 4 0-15,4-3-9 0,-7 3 19 0,3-7 4 16,1 10 1-16,-4-3 0 0,3-6 30 0,-3 9 7 16,4-10 0-16,-4 7 1 0,3-3-18 0,1-1-4 15,-1-5-1-15,1-1 0 0,3-6-13 0,0-3-2 16,0 0-1-16,0 0 0 0,0 0 3 0,0 0 1 16,7-3 0-16,-4-13 0 0,4 7-8 0,-3-10-2 15,3 4 0-15,-4-4 0 0,1 0 3 0,3-6 0 16,-7 3 0-16,3-3 0 0,1 0 27 0,0-4 6 15,-1 1 0-15,1-3 1 0,-1-7-20 0,1 10-4 16,-1-13-1-16,1 10 0 0,3-10-20 0,0 10 0 16,0-4 0-16,3 1 0 0,5 9-8 0,-5-4-7 0,1 14-1 15,3-4 0-15,3 0 16 0,1 10-9 0,-4-1 9 0,4 4-8 16,0 3-8-16,-4-3 0 0,3 3-1 0,-3 3 0 16,8 0 8-16,-8 3 9 0,-4-3-13 0,4 9 5 15,-3-3 0-15,0-3 0 0,-4 10 0 0,0-4 0 16,-4 1 8-16,4-1 0 0,-7 4 0 0,0-7 0 15,-3 10 0-15,-1-4 0 0,1 7 0 0,-4-9 0 16,3 5 0-16,-7 1 0 0,4-4 0 0,-3 4-12 16,3-6 12-16,-4 5 9 0,-3-2-1 0,3-4-8 15,1 7 0-15,-1 3-11 0,-3-10 0 0,4 0 0 16,-4 1-6-16,3-1-2 0,-3-2 0 0,3 2 0 0,1-9-4 16,-4 6-1-16,3-6 0 0,4-6 0 15,0 6-7-15,-4-9-1 0,8 9-1 0,-4-10-665 16,3 4-133-16</inkml:trace>
  <inkml:trace contextRef="#ctx0" brushRef="#br0" timeOffset="37042.25">13878 13792 1785 0,'0'0'159'0,"0"0"-127"16,0 0-32-16,0 0 0 0,7-9 180 0,0 9 31 15,4-3 5-15,0-3 2 0,-1 6-186 0,4-7-32 0,0 4-18 0,0-3 2 32,4-4-18-32,-4 1-4 0,4 0-1 0,0-1 0 0,-1 1 13 0,1-1 2 0,-1 4 1 0,1-3 0 15,-4-1 23-15,-3 7 0 0,3-6 0 0,-7-4 0 16,0 10 19-16,0-3 5 0,-3-4 0 0,-1 7 1 16,-3 3 11-16,4-6 1 0,-8-3 1 0,4 9 0 15,0 0-20-15,0-10-4 0,-7 10-1 0,0-9 0 16,3 9-5-16,1-7-8 0,-1 4 11 0,-3-3-11 15,0 6 0-15,0 0 0 0,7 0-15 0,-10 0 5 16,-1 0 10-16,0 6 0 0,1 4 0 0,-1-4 0 16,1 3-15-16,-1 1 3 0,-3 2 0 0,3 4 0 15,-3 3 12-15,4 6 0 0,-1 0 9 0,-3 3-9 16,3-9 0-16,4 9 0 0,-3-3 0 0,6-6 0 16,1 6 0-16,-1-12-8 0,4 3 8 0,0 2 0 15,0-2-9-15,4-7 9 0,3 1-13 0,0-1 5 16,0 1-20-1,4-4-3-15,-1-3-1 0,1 3 0 0,3-3 5 0,0-3 1 0,0 0 0 16,4 0-662-16,-1 0-132 0</inkml:trace>
  <inkml:trace contextRef="#ctx0" brushRef="#br0" timeOffset="37448.4">14358 13855 1728 0,'0'0'76'0,"0"0"16"0,0 0-73 0,0 0-19 0,0 0 0 0,11 0 0 16,-4 0 198-16,3 0 36 0,1 0 7 0,3-3 2 31,0-3-243-31,0-4-48 0,0 7-9 0,0-3-3 16,1-4-4-16,-1 1-2 0,-4 3 0 0,1-4 0 0,-1 1 35 0,-3 0 7 0,1-7 2 0,-1 6 0 15,-4 1 34-15,1 6 8 0,-4-13 0 0,0 13 1 16,0-3 23-16,0-4 5 0,-4 10 1 0,1-6 0 16,-4 6-24-16,3-3-5 0,-3-3-1 0,0 6 0 15,0 0-20-15,-4 0 0 0,1 0-12 0,3 6 4 16,-4-3-8-16,0 7-2 0,4-4 0 0,-3 9 0 16,-1-2 10-16,1-4 8 0,3 7-12 0,-4-6 12 15,4 5 0-15,-4-2 0 0,1-4 0 0,3 7 0 16,3-7 0-16,-3 7 0 0,0-4 0 0,0 4 0 0,3 3 0 15,1-3 0-15,3-4 9 0,0-2-9 0,-4 5 0 16,8-5-19-16,-1-1 3 0,1-3 1 16,7 4-136-16,-1-7-27 0,1 3-6 0,3-3 0 15</inkml:trace>
  <inkml:trace contextRef="#ctx0" brushRef="#br0" timeOffset="37792.08">14898 13846 2199 0,'0'0'48'0,"0"0"11"0,0 0 1 0,0 0 2 0,0-4-50 0,-4-5-12 16,4 9 0-16,0-12 0 16,4 2-23-16,-4 1-7 0,0-1-2 0,3 7 0 15,-3 3-19-15,-3-6-4 0,3-3-1 0,0 9 0 0,0 0 36 0,-11-10 6 0,4 10 2 0,-3 0 0 16,-5 0 20-16,5 0 5 0,-4 3 1 0,0 4 0 15,0-1 38-15,3-3 7 0,-3 6 1 0,0 1 1 16,3-1-8-16,-3-3-1 0,0 4-1 0,0 5 0 16,0-2-23-16,3-4-5 0,1 1-1 0,3 6 0 15,-4-1-22-15,4-2 0 0,3 2 0 0,1 4 0 16,-1-9 0-16,1 8 8 0,-1-2-8 0,4 0 8 16,0-4-8-16,0 4 0 0,4-7-11 0,-1 7 11 15,1-3-12-15,-1-4 3 0,1 0 1 0,-4-9 0 16,7 7-23-16,4-4-4 15,-4-3-1-15,0 0-634 0,3 0-127 0</inkml:trace>
  <inkml:trace contextRef="#ctx0" brushRef="#br0" timeOffset="38284.5">15032 13382 2559 0,'0'0'113'0,"0"0"24"0,0 0-109 0,0 0-28 0,0 0 0 0,0 0 0 15,0 0 39-15,0 6 2 0,0 3 1 0,0 4 0 32,0 2-95-32,0 11-19 0,0-8-4 0,0 7-1 15,-4-3 24-15,4 3 5 0,-3 10 0 0,-1-7 1 0,1 0 36 0,-4 7 11 16,3 3 0-16,-3-4 0 0,4 1 0 0,-1-1 0 15,-3-6 0-15,3-3 0 0,4-6 8 0,-3 0 8 16,-1 0 1-16,4-4 1 0,0 4 23 0,0-9 5 16,0-1 1-16,4 0 0 0,-1 1-19 0,-3-10-4 15,0 0-1-15,0 0 0 0,0 0-14 0,0 0-9 16,0 0 12-16,0 0-12 0,4-10 0 0,0 7 0 16,-1-6 0-16,4 0 0 0,-7-7 0 0,7 6 0 15,-3-5 10-15,3 5-10 0,0-8 0 0,0 2 0 16,-4 6 0-16,4-2 0 0,1 2 31 0,-1 1 1 15,-4 3 0-15,-3 6 0 0,0 0 0 0,11 0 0 16,-4 0 0-16,3 0 0 0,-3 6-32 0,0 3 0 0,4 1 0 16,0 2 0-16,-1 4 0 0,1 0 0 0,-1-4 0 15,1 7 0-15,0-3 0 0,-1 0 0 0,-3-4 0 0,0-3 0 16,4 7 0-16,-8 0 0 0,4-4 0 0,-3-2 0 16,-4-1 0-16,3 1-18 0,1 5 2 0,-4-5 1 31,0-10-25-31,0 0-4 0,3 6-2 0,-3-6 0 15,0 0-36-15,0 0-7 0,0 0-2 0,0 0 0 16,0 0-77-16,0 0-16 0,0 0-4 0,0 0-640 0</inkml:trace>
  <inkml:trace contextRef="#ctx0" brushRef="#br0" timeOffset="39073.61">15706 13551 1209 0,'14'-10'53'0,"-7"1"12"0,0 3-52 0,3 3-13 16,5-4 0-16,-5-2 0 0,1 6 159 0,-1-3 29 16,4 6 5-16,-3-4 2 15,0 4-179-15,-11 0-36 0,0 0-8 0,7 4 0 0,-7-4 28 0,7 9 16 16,-7-3-1-16,3 7-1 0,-3-4 29 0,0 7 5 16,-3 0 2-16,3-4 0 0,0 10 9 0,-4 0 1 15,4 3 1-15,-3 0 0 0,-4-6 3 0,3 6 0 16,1-3 0-16,-1 3 0 0,-3 3-39 0,0-9-7 15,7 6-2-15,-7 0 0 0,3-3-16 0,-3 3 8 0,4-6-8 16,3 3 0-16,-4-9 8 0,4 5-8 0,-3-8 0 16,3 6 0-16,3-7 0 0,-3 0 0 15,0-9 8-15,0 10-8 0,4-1 11 0,-4-9-2 16,0 0 0-16,0 0 0 0,0 0-9 0,0 0 0 0,0 0 0 0,0 0 0 16,-4-9 0-16,4-1 0 0,0-8 0 0,0 8 0 15,0-6 0-15,0-2 0 0,4-7 0 0,3 6 0 16,-4-9 0-16,1 2 0 0,-1-2 0 0,4-6 0 15,4 6 0-15,-4-7 0 0,0-3 0 0,-3 4 0 16,6-1 0-16,-3-2 0 0,0 9 0 0,0-7 0 16,4 10 0-16,0-3 0 0,-1 0 0 0,1-7 0 15,-1 10 33-15,-3 3 11 0,4 0 3 0,0 0 0 16,-1 0-22-16,4 10-4 0,-3-4-1 0,3 7 0 16,0 5 10-16,0-2 2 0,0-3 0 0,0 9 0 15,4 6-58-15,0-3-11 0,-4 7-3 0,0-1 0 16,4 10 23-16,-4-4 4 0,3 4 1 0,1 6 0 0,-7-6 12 0,3 6-9 15,0-3 9-15,-4 3-8 0,-6 0 8 0,3 0 0 16,-4-3 0-16,-3 3 0 0,0 4 0 0,0-4 0 16,-3 0 8-16,-4 3-8 0,0-3 0 0,0-3 0 15,-7 3 0-15,3 0 0 0,0-6 0 0,-3 6 0 16,0-6 0-16,-3 0 0 0,2-4 0 0,-6-2-15 0,4-4 3 16,-4 1 0-16,-1-4 12 0,5 4 0 0,-1-10 0 0,4 6 0 15,-4-3 0-15,1-6 0 0,-1-3 0 0,7 6 0 16,-3-10 0-16,0 4 0 0,4-4 12 0,3 1-12 15,0 0 8-15,-1-1-8 0,-2 1 0 16,6 3 0-16,4 6 0 0,-7-4 0 0,4-2 0 0,3 6 0 16,0 0 0-16,0 0 0 0,0 0 0 0,0 0 0 15,0 0 16-15,0 0-4 0,0 0-1 0,0 0 0 16,10 0-11-16,1 6 10 0,3 4-10 0,0 5 10 16,0-2-10-16,4-4 0 0,0 7 0 0,-1 3 0 15,-3-3 0-15,4-4 0 0,-4 4 0 0,-3 0 0 16,3-4 0-16,-4 7 0 0,1-10 0 0,0 7 0 15,-1-7 0-15,1 1 0 0,-1-4 0 0,1-3-11 16,-1 3-88-16,1-2-17 0,0 2-4 0,6-6-1 16,-3 0-106-16,0 0-21 0</inkml:trace>
  <inkml:trace contextRef="#ctx0" brushRef="#br0" timeOffset="39432.93">16379 14075 345 0,'11'3'15'0,"-7"-3"4"0,3 0-19 0,0 0 0 0,-7 0 0 0,7 0 0 16,0 0 512-16,3 0 100 0,1-3 19 0,0-4 4 16,-1 7-515-16,1-9-104 0,3 3-16 0,-4-4-11 15,1 7-9-15,3-6-1 0,4 2-1 0,-4-5 0 32,0-4-16-32,0 7-3 0,0-7-1 0,0 4 0 0,0-4 34 0,-3 0 8 0,3 4 0 0,-3-4 0 15,-4-3 30-15,3 3 8 0,-3 4 2 0,-3-4 0 16,3 7-23-16,-3-1-4 0,-4 1-1 0,-4 3 0 15,4-4-12-15,0 10 0 0,0 0 0 0,-7-3 0 16,-4 3 0-16,1 0-10 0,-1 3 2 0,-3 4 0 16,0 2 8-16,0-6-8 0,0 13 8 0,-7-1-8 15,3-2 8-15,0 6 0 0,1-3 0 0,-1 2 0 0,-3 1 0 16,3-3-13-16,1 3 5 0,2-1 8 0,5-2 8 16,-1 3 8-16,8 0 3 0,-1-4 0 0,4 4-7 15,0 0-2-15,-3-3 0 0,-1-4 0 0,8 4-10 0,-1-7 0 16,4 1-12-16,0-1 12 15,4-3-56-15,0 4-4 0,-1-10-1 16,4 0 0-16,0 0-163 0,0 0-32 0</inkml:trace>
  <inkml:trace contextRef="#ctx0" brushRef="#br0" timeOffset="44009.84">17205 13717 403 0,'0'0'36'0,"0"0"-36"0,0 0 0 0,0 0 0 16,7-6 307-16,-7 6 54 0,0 0 11 0,4 0 3 15,-1-6-188-15,-3 6-38 0,0 0-7 0,0 0-2 16,0-4-54-16,-3-2-11 0,3 6-3 0,0-9 0 15,-4-1-48-15,4 1-9 0,0 9-3 0,-3-10 0 16,-1 1-12-16,4 3-10 0,-7 3 2 0,3-4 0 31,1-2-4-31,3 9 0 0,-7 0 0 0,-4-3 0 0,4 3 12 0,-3 0 0 0,-1 3 0 0,0-3 0 16,-3 6 0-16,4-3 0 0,-8 7 0 0,4-4 0 16,0 3 0-16,-4 7 14 0,-3-6-3 0,0 2-1 15,7-2 13-15,-4 5 2 0,-3 1 1 0,0 3 0 16,3 0-26-16,1-1 0 0,-1 7 0 0,4 4-11 15,0-11 11-15,0 8 0 0,7 2 0 0,-4 3 0 16,0-9 0-16,4 3 0 0,7 3 0 0,-3-3 0 16,-1 4 0-16,4-11 0 0,0 8 0 0,4-8 0 15,-1-2 0-15,4-3 0 0,0 2 0 0,4-5 0 0,0 5-13 16,3-11 2-16,0 2 1 0,3-6 0 0,5 3-9 16,2-3-1-16,-6 0-1 0,7 0 0 15,-4 0-101-15,0-3-20 0,4 3-4 0,-8-6-811 16</inkml:trace>
  <inkml:trace contextRef="#ctx0" brushRef="#br0" timeOffset="44498.94">17410 13821 979 0,'0'0'87'0,"0"0"-70"0,0 0-17 0,0 0 0 16,0 0 249-16,0 0 47 0,0 0 8 0,0 0 3 15,3 6-252-15,-3-6-55 0,-3 9 0 0,-1 1-8 16,-3-4 8-16,0 3 0 0,-4-6 8 0,1 13-8 16,-4-6 24-16,0-1 0 0,-1 7 0 0,-2-4 0 15,3-2-12-15,0 5-1 0,-1 4-1 0,5 0 0 0,-4-3 2 0,10-1 0 16,-3-2 0-16,4 2 0 0,-1 4 0 0,4-9 1 15,4 5 0-15,3-2 0 0,0-4-13 0,3 7 0 16,1-7-9-16,3 7 9 0,4-7-14 0,-1 7 3 16,-3-3 1-16,4-4 0 0,3 1-7 0,-3-4-2 15,7 3 0-15,-8-9 0 0,1 3 2 0,0-3 0 16,-1-3 0-16,1 3 0 0,-1-6 17 0,-2-3 0 16,-1 5 0-16,0-5 0 0,0-7 31 0,-4 7 9 15,1-7 3-15,0 4 0 0,-1-4-19 0,1-3-3 16,-8 3-1-16,4-2 0 0,-3 5 0 0,-1-9-1 15,1 3 0-15,-1 1 0 0,-3 2 5 0,0-3 0 0,0 0 1 16,0 0 0-16,-7 4-36 0,7 2-7 0,-7-2-2 0,0 5 0 16,0 4 5-16,0 3 1 0,-3-4 0 0,-4 7 0 31,-1 0-41-31,-2 0-8 0,-1 7-1 0,4-4-1 16,0 3-179-16,3-3-35 0,-13 10-7 0,10-10-2 0</inkml:trace>
  <inkml:trace contextRef="#ctx0" brushRef="#br0" timeOffset="45153.92">18140 13980 230 0,'0'0'20'0,"0"0"-20"15,-7-3 0-15,0-3 0 0,3-3 565 0,-3-1 109 16,0 1 22-16,4-1 4 16,-1 4-642-16,1 3-128 0,-1-6-26 0,-3 2-4 15,3-2 20-15,1 6 4 0,-4-3 0 0,-4-1 1 16,-3 4 20-16,0 3 4 0,3 3 1 0,1 4 0 0,-8 2 38 0,1 0 12 16,-5 1 0-16,1 5 0 0,0 1 64 0,0-3 20 15,0 5 4-15,0-2 1 0,-1 0-35 0,1-4-7 16,4 7-2-16,-5-3 0 0,8 3-30 0,-3-1-7 15,6 1 0-15,1 3-8 0,-1-3-8 0,4-6-9 16,7 2-2-16,-4 4 0 0,4 0 10 0,4-3 9 0,6 2-13 16,1-8 5-16,0-1-1 0,6-2 0 0,-3-7 0 15,8 0 0-15,2 0 9 0,1-7 0 0,0 4-9 16,-1-6 9-16,8-1-12 0,-4 1 3 16,1-4 0-16,-1 1 0 0,-4 2 1 0,1 1 0 0,0-7 0 0,-8 7 0 31,-2-7 16-31,-1 7 3 0,0-1 1 0,-4-2 0 0,1-4-12 0,-4 7 0 0,-3-1 0 0,-1-5 8 15,4 2 9-15,-7-3 2 0,0 7 0 0,0 0 0 16,0-1-7-16,0 4 0 0,-3-3-1 0,-1-1 0 16,4 10 10-16,0 0 3 0,0 0 0 0,0 0 0 15,0 0-24-15,0 0 0 0,-3 0 0 0,3 0 0 16,0 0 0-16,0 0 0 0,0 0 0 0,0 0 0 16,0 0 0-16,-4 3 0 0,4 10 0 0,-4-1 0 15,4-2 0-15,-3 5 16 0,-1 1-4 0,1 3-1 16,3-7-11-16,-4 14 0 0,1-1 0 0,3 3 0 15,0 0 0-15,-4 0 8 0,1 7-8 0,3-4 8 16,-4 1-8-16,4-1 0 0,-3 0 0 0,-1 1-11 0,1-4 11 0,3 0 0 16,-4 0 0-16,1-3 0 0,-4 0 0 0,0 1 0 15,3-5 0-15,-7 5 0 0,1-1 0 0,-1-3 0 16,-3 0 0-16,4-4 0 0,-5 1-11 0,5 0 0 16,-4 0 0-16,0-3 0 15,-4-4-36-15,0 4-7 0,1-7-2 0,-4 1 0 16,-1-1-141-16,1-9-29 0,-18 6-6 0,8-15 0 0</inkml:trace>
  <inkml:trace contextRef="#ctx0" brushRef="#br0" timeOffset="45434.92">18440 14316 3452 0,'0'0'153'0,"-11"3"31"0,4-3-147 0,-4 6-29 15,11-6-8-15,-7 4 0 16,7-4-112-16,0 0-23 0,0 0-5 0</inkml:trace>
  <inkml:trace contextRef="#ctx0" brushRef="#br0" timeOffset="46700.25">19166 14068 1728 0,'-21'10'76'0,"14"-10"16"0,-3 0-73 0,-1 0-19 0,-7-3 0 0,4 3 0 15,4-7 188-15,-1 7 33 0,4-9 7 0,4 9 2 31,3 0-230-31,0 0-48 0,0 0-9 0,0-10-2 0,7 4 59 0,0 3 0 0,7-3 0 0,-4-4 0 16,4 10 18-16,4-3-1 0,7-3 0 0,-1 6 0 16,-2-3 24-16,2-3 5 0,1 6 1 0,3 0 0 15,0-7-10-15,1 4-1 0,-1 3-1 0,7 0 0 16,-3 0-23-16,7 0-12 0,7 0 12 0,-4 0-12 16,4 0 0-16,0 0 0 0,-4 0 0 0,-3 0 0 15,0 0 8-15,-1 0-8 0,1 0 0 0,4 0 0 16,-8 0 0-16,7 0 0 0,8 0 0 0,2-6 0 15,1 6 8-15,0 0-8 0,0 0 9 0,4 0-9 16,-8 0 16-16,0 0-4 0,1 0 0 0,3 0 0 16,0 0-3-16,0 0-1 0,0 0 0 0,-4 6 0 15,-3-6-8-15,-4 0 0 0,0 0 0 0,-6 0 0 16,-5 0 0-16,5 0 0 0,-8 0 0 0,-3 3 0 0,-1-3 0 0,1-3 8 16,-4 3-8-16,0 0 8 0,1 0 16 0,-5-6 4 15,-3 6 0-15,4-10 0 0,0 10-18 0,-1-9-10 16,-3 6 12-16,4-3-12 0,0-4 13 0,-4 7-4 15,3-3-1-15,-3-4 0 0,1 4-8 0,-5 6 10 16,-3-3-10-16,-3-3 10 0,-4 6 0 0,3-10 0 16,-3 7 0-16,-3-3 0 0,-4 6-10 0,0-9 0 15,0 9 0-15,-4-10 8 0,0 4 12 0,-3 6 1 0,0-10 1 0,0 10 0 16,-4-3-10-16,1-3-3 0,3-3 0 0,-7 5 0 16,-1-2-1-16,5-3-8 0,-1 3 12 15,4-4-4-15,-4 7-8 0,1-3 0 0,3-4 0 0,-1 1 0 16,5 0 0-16,-4-1 12 0,3 4-12 0,4-4 12 15,-3 1-12-15,2 0 0 0,-2 5 0 0,3-2 0 16,0-3-9-16,3 3-4 0,-3 2-1 16,7 4 0-16,0 0-5 0,0 0-1 0,0-6 0 0,0 6 0 15,0 0-2-15,0 0-1 0,0 0 0 0,0 0 0 16,7 0 11-16,4 6 1 0,-1-6 1 0,1 4 0 16,0 2 2-16,3 3 0 0,0-3 0 0,0-2 0 15,0 5 8-15,4-3 0 0,-1-3 0 0,1 4 0 16,0-4 0-16,-1 3 0 0,4-3 0 0,-6 4 0 15,6 2-11-15,-4 0 11 0,1-2-13 0,0-4 5 16,3 6 8-16,-4-3 11 0,1 4-3 0,-4-1 0 16,7 7-8-16,-7-7 0 0,4 1 0 0,-4-1 0 0,-3 10 0 15,-1-3 0-15,-3-4 0 0,-3 4 0 0,-1 0 0 16,1-4 12-16,-8 7-12 0,1-3 12 0,-4 2 1 0,-4 1 1 16,-3-3 0-16,0 3 0 0,-4-1 24 0,-3 1 5 15,4-3 1-15,-5 3 0 0,1-4-24 0,0 4-4 16,0-3 0-16,0-3-1 0,0 2-2 0,3-5 0 15,0-1 0-15,4-3 0 0,-3-3-26 0,6 7-6 16,0-10-1-16,1-3 0 16,6-4-86-16,1-2-18 0,-1 0-3 0,4-10-1170 0</inkml:trace>
  <inkml:trace contextRef="#ctx0" brushRef="#br0" timeOffset="47355.93">22250 13764 3016 0,'10'3'67'0,"-10"-3"13"0,0 0 4 0,0 0 0 0,0 0-68 0,0 0-16 0,0 0 0 0,-7 7 0 16,0-7-37-16,7 0-11 0,4 9-3 0,-4 0 0 0,-7 1 33 0,3-1 6 16,4 7 2-16,4 3 0 0,-4-1 10 0,0 1 0 15,3 6 0-15,1-6 0 0,3 6 11 0,-4 0-3 16,-3-3 0-16,0 3 0 0,11-6 20 0,-4 6 3 15,-7-6 1-15,3 6 0 0,1-6-20 0,3 0-4 16,0-10-8-16,-3 7 12 0,-8 0-4 0,8-7 0 16,6-6-8-16,1 3 12 0,-11-6-4 15,10 4-8-15,8-8 11 0,3-2-11 0,0-3 0 0,1-1 0 16,-1 1 0-16,0-7-9 0,7 4 9 0,-7 2 0 16,-3-5 0-16,0 5 0 0,-1 1 0 0,1 2 0 15,-8 4 0-15,1 3-8 16,-4-6 8-16,0 6-12 0,0 6 12 0,0-3-12 0,-3 7 12 0,-1-1 0 0,1 7 0 0,-4 3 0 15,0-4 0-15,3 4 0 0,4-3-8 0,0-3 8 16,0 2 0-16,1 1 8 0,-1-7 0 0,3 1 0 16,4-7 2-16,-3 3 1 0,-11-6 0 0,7 3 0 15,3-3 15-15,5 0 3 0,-8 0 1 0,0-3 0 16,-7 3 1-16,14-6 0 0,3-4 0 0,-6 1 0 31,-11 0-11-31,11-1-1 0,6 1-1 0,1-1 0 16,-4 1-9-16,0 0-1 0,7-7-8 0,4 6 12 0,0-5-4 15,-4 5-8-15,-4-8 11 0,5 2-11 0,2 3 16 0,-2-5-3 16,-5 2-1-16,-3 0 0 0,4-3-21 0,-4 1-5 0,0 2-1 0,-3-6 0 16,3 3-4-16,-4-3-1 0,1 3 0 0,-4 1 0 15,0-1-110-15,0 0-22 0,0 3-5 0,0-3-1143 16</inkml:trace>
  <inkml:trace contextRef="#ctx0" brushRef="#br0" timeOffset="47777.71">23668 13846 2833 0,'0'0'125'0,"0"0"27"0,0 0-122 0,0 0-30 16,0 0 0-16,0 0 0 0,0 0 0 0,-11 0 0 0,8 6 0 0,-8-3 0 31,4 3-56-31,-3-3-16 0,-5 7-4 0,-2-1-1 15,-4 7 17-15,-1 0 3 0,-2-4 1 0,-4 4 0 0,-1 3 56 0,1-1 0 0,0-2 0 0,0 3 8 16,6-3 42-16,1-4 9 0,0 4 1 0,7 3 1 16,0-4-5-16,3-5-2 0,4 9 0 0,4-10 0 15,-1 7-42-15,8-7-12 0,3 0 0 0,3 1 8 16,5-1-8-16,2 1 0 0,4-1-8 0,8-3 8 16,2-2-20-16,1 2 2 0,3-6 0 15,-3-6 0 1,0 6-14-16,-4-4-4 0,4-2 0 0,-8 3 0 0,-2-3 23 0,-5 3 4 0,4-4 1 15,-3-2 0-15,-7-1 32 0,3 1 6 0,-7-7 2 0,3 7 0 16,-6-7 19-16,-1 4 4 0,1-4 1 0,-4-3 0 16,0 0-24-16,0 4-4 0,0-4 0 0,-4 0-1 15,1 3-19-15,-1-2-8 0,1-1 8 0,-1 3-8 16,-3 4 0-16,0 2 0 0,4 1 0 0,-4-4 0 0,0 4-13 0,0-1 5 16,0 7 8-16,3-6-13 15,-3 3-35-15,3 2-6 0,-3-2-2 0,4-3 0 16,-1-1-80-16,1 4-17 0,-4 3-3 0</inkml:trace>
  <inkml:trace contextRef="#ctx0" brushRef="#br0" timeOffset="48152.63">24024 14184 2948 0,'0'0'65'0,"0"0"14"0,-3 0 2 0,3 0 1 0,0 0-66 15,0 0-16-15,0 0 0 0,0 0 0 16,0 0-76-16,10 10-18 0,1-10-4 0,-1 0-1 16,-3 0 4-16,4 0 1 0,-4-3 0 0,0-4 0 0,-3 4 74 0,-1-3 20 0,-3 6 0 0,7-10-9 15,-7 4 70-15,-3-6 15 0,-1-4 2 0,1 7 1 16,-4-7 4-16,0 3 1 0,-4-5 0 0,4-4 0 15,0 9-28-15,0-3-4 0,0-9-2 0,0 6 0 16,3 1-29-16,4-1-5 0,-3-6-2 0,3 3 0 16,0 0-14-16,3 0 0 0,-3-3 0 0,4 6 0 15,-1-6 19-15,4 6 10 0,-3 3 3 0,3-2 0 16,0-7-24-16,0 12-8 0,4-3 0 0,-8-3 0 16,8 10 0-16,-4-7 8 0,0 7-8 0,0 0 0 15,0-1-24 1,0 1-8-16,0 9-2 0,0-7 0 0,4 4-162 0,-1 3-32 15,1 0-6-15</inkml:trace>
  <inkml:trace contextRef="#ctx0" brushRef="#br0" timeOffset="48683.74">24906 13927 1994 0,'0'0'88'0,"7"-3"19"0,0-3-86 16,-3 3-21-16,-1-4 0 0,-3 7 0 0,4-3 15 0,-4 3-2 0,0-6 0 0,0 6 0 15,-7-3-13-15,0-3 0 0,0 6 0 0,0 0-10 16,-4 0 10-16,0 0 11 0,-3 0-3 0,4 0 0 16,-8 0 45-16,0 6 9 0,4-6 2 0,-3 3 0 15,-1-3 19-15,4 6 4 0,-4-3 1 0,1 4 0 16,-1 2-26-16,0-6-5 0,-3 3-1 0,0 4 0 15,0-1-38-15,0 1-8 0,0 5-2 0,3-2 0 16,-3 3-20-16,3 2-5 0,0-8-1 0,4 5 0 31,-3 4-9-31,10-3-1 0,0-4-1 0,3 4 0 0,4-6 5 0,0 5 2 0,4-5 0 16,3-1 0-16,3-6 22 0,4 7 0 0,0-4 0 0,1-6 0 16,-1 0 29-16,7 0 4 0,0 0 1 0,-3-10 0 15,6 4-7-15,-2 3-2 0,-1-13 0 0,-4 7 0 0,1 0 12 16,3-7 3-16,0 3 0 0,0-2 0 0,-3-4-32 15,0 3-8-15,3-3 0 0,-3-9 0 16,-1 3 0-16,1-3 12 0,3 0-4 0,-3-7 0 0,-1 7 7 0,1-13 1 16,0 4 1-16,-4 2 0 0,-4-3-9 0,1 4-8 15,-1-1 12-15,-6 7-12 0,-4 3 33 0,3-3 0 16,1 3 0-16,-8-3 0 0,1-1-5 0,3 4-2 16,-4-3 0-16,1 3 0 0,-8-3-26 0,4 3 0 15,0 6 0-15,0-6 0 0,-3-3-15 0,3 2 5 16,-1 4 1-16,1-3 0 15,0 0-20-15,0 6-4 0,0 1-1 0,0 8 0 16,0 1-142-16,0-1-28 0,-4 4-5 0,4 6-583 0,-3 0-116 16</inkml:trace>
  <inkml:trace contextRef="#ctx0" brushRef="#br0" timeOffset="49195.49">25753 13570 2746 0,'0'0'122'0,"0"0"25"0,0 0-118 0,0 0-29 0,0 0 0 0,0 0 0 31,7 0-16-31,-7 0-10 0,0 0-2 0,0 0 0 16,0 0-29-16,0 0-7 0,0 0 0 0,-4 9-1 0,-6-3 44 0,-1 4 9 0,-6-1 1 0,-5-3 1 15,-2 4 38-15,-8-1 7 0,0 1 1 0,0-1 1 16,-3 0 23-16,0 1 4 0,3-1 0 0,4 1 1 16,3-1-6-16,4-9-2 0,7 6 0 0,0-2 0 15,3 2-46-15,4-6-11 0,7 0 0 0,0 0 0 16,0 0-25 0,0 0-5-16,0 0-1 0,0 0 0 0,0 0 9 0,7 9 2 0,4-3 0 0,-4-2 0 0,3 2 20 15,-3-6 0-15,4 3-9 0,0-3 9 0,-1 6 0 0,-3-3 9 16,4 4-1-16,-1-4 0 0,5-3 12 0,2 6 1 15,-3 4 1-15,0-4 0 0,8-3 0 0,-1 6 0 16,0 1 0-16,4-1 0 0,3 7-22 16,-3-7 0-16,-1 1 0 0,1 8 0 0,-4-2 0 15,0-6 0-15,0 8 8 0,-6-2-8 0,2 3 0 0,-6 0 0 16,-1-4 0-16,-3 4 0 0,0 0 8 0,-3 6 1 16,-4 0 0-16,-4-3 0 0,1 3 15 0,-4 3 4 15,-4 1 0-15,-3 2 0 0,-3-9-9 0,-1 3-2 16,0 3 0-16,1-3 0 0,-8-6-5 0,0 0 0 15,-3 3-1-15,0-10 0 0,0 4-11 0,-1-6 0 16,1-7 0-16,-4 3 0 16,1-6-148-16,-5-9-28 0</inkml:trace>
  <inkml:trace contextRef="#ctx0" brushRef="#br0" timeOffset="51293.68">6622 16746 1936 0,'0'0'86'0,"0"0"18"16,0 0-84-16,0 0-20 0,0 0 0 0,3-3 0 15,4-3-41-15,-3-4-13 0,3 1-2 0,-7 9-1 16,3-6-18-16,4 3-3 0,0-4-1 0,-7 7 0 0,0 0 88 0,4-3 18 16,3-3 3-16,-7 3 1 0,0 3 36 0,0 0 7 15,-3-6 2-15,-5-4 0 0,1 7 9 0,-3-3 3 16,3-4 0-16,0 4 0 0,0 3-30 0,-4-3-6 16,0-4 0-16,4 1-1 0,-3-1-35 0,-1 1-6 15,-3-7-2-15,0 7 0 0,-4-4-8 0,1-2 0 16,-4-1-10-16,6 7 10 0,-9-1-11 0,6-2 11 15,1-1-12-15,-1 10 12 0,0-3 0 0,-6 3 12 16,2 3 0-16,1 3 0 0,-3 3 16 0,-1 3 4 16,0 1 0-16,0 9 0 0,4-4-32 0,4 4 0 0,-8 6 0 15,7-3 0-15,4 3-8 0,4 0-5 0,-5 4-1 16,5-1 0-16,6 3 14 0,-3-3 0 0,0 1-10 0,7-4 10 16,0 3 10-16,4 0 6 0,-1-3 2 0,4 0 0 15,4-6-27-15,-4 0-6 0,4 0-1 0,6 0 0 16,-3-4 16-16,4 1 0 0,0-7 0 0,-1 1-9 15,1-7-3-15,7 3-1 0,-1 0 0 0,-6-6 0 16,3 0 36-16,4-6 7 0,-4 0 2 0,0-4 0 16,4 1-19-16,0 0-3 0,-1-10-1 0,-6 3 0 15,3-3 14-15,0 0 2 0,4-6 1 0,-11 7 0 16,0-8 2-16,0 5 1 0,4-5 0 0,-8 8 0 16,-3-1-19-16,4-6-10 0,-4 6 10 0,0 0-10 15,0-3 12-15,-3 10-4 0,-4-4-8 0,7-3 12 16,-7 10 3-16,0-7 0 0,-7 7 0 0,0-1 0 0,3 1-7 0,4 9-8 15,0 0 11-15,0 0-11 0,0 0 20 0,0 0-4 16,0 0 0-16,0 0 0 0,-3 6-16 0,-1-3-16 16,8 7 4-16,-1-1 0 0,1 0 12 0,3 7-12 15,0-6 12-15,-4 8-12 0,4-2 12 16,0-7 0-16,-3 10 9 0,3 0-9 16,0 6 0-16,-7-6 8 0,4 6-8 15,-1 0 0-15,4-3-12 0,4 9-6 16,-8-9-1-16,4 10 0 0,0-10-97 0,-3 3-19 0,10 3-4 0,-10-9-1 15,6-3-75-15,1-1-15 0,-1-5-3 0,-3-7-1 0</inkml:trace>
  <inkml:trace contextRef="#ctx0" brushRef="#br0" timeOffset="51731.14">6932 16533 1407 0,'0'0'62'0,"0"0"14"0,0 0-61 0,0 0-15 0,-3-3 0 15,3 3 0-15,-4-6 0 0,4 6-10 0,-7-13 2 16,7 13 0-16</inkml:trace>
  <inkml:trace contextRef="#ctx0" brushRef="#br0" timeOffset="53177.82">7133 16568 518 0,'0'0'46'0,"0"0"-37"16,0 0-9-16,0 0 0 0,0 0 263 0,0 0 50 15,0 0 11-15,0 0 1 0,0 0-238 0,0 0-48 16,0 0-10-16,0 0-1 0,0 0-40 0,0 0-7 16,7-10-1-16,0 10-1 0,-3-3 50 0,-4 3 11 15,7-6 1-15,0 6 1 0,-7 0 22 0,3-10 4 0,-3 10 0 0,0 0 1 16,0 0 3-16,0 0 0 0,0 0 0 0,0 0 0 15,0 0-16-15,0 0-2 0,0 0-1 0,0 0 0 16,-3 3-34-16,3-3-7 0,-7 7-2 0,-4-7 0 16,4 9 16-16,-3-9 3 0,3 6 1 0,0-2 0 15,-1 2-22-15,5-3-8 0,3-3 0 0,-7 9 9 16,0-2-9-16,7-7 0 0,-4 3 0 0,4-3 0 16,-3 6 8-16,3-6 0 0,0 0 0 0,0 0 0 15,-7 9-8-15,7-9 8 0,0 0-8 0,0 0 8 16,0 0 0-16,-4 7 0 0,4-7 0 0,0 0 0 15,0 0-8-15,0 0 8 16,0 0-8-16,0 0 8 0,0 0 26 0,0 0 5 0,0 0 1 0,0 0 0 16,0 0-24-16,0 0-4 0,0 0 0 0,0 0-1 15,0 0-11-15,0 0 8 0,0 0-8 0,0 0 8 16,-3 3-8-16,3-3 10 0,-4 9-10 0,4-9 10 16,-3 10 0-16,3-10 0 0,0 0 0 0,0 9 0 15,0-3 18-15,0 4 4 0,-7-1 1 0,7 1 0 16,0-1-33-16,0 0 0 0,7 1 0 0,-7 5 0 15,0-5 0-15,3 9 0 0,4-4 0 0,-3 4 0 16,3 0 0-16,-4 0 0 0,8 6 0 0,-8-6 0 16,4-4 0-16,1 4 0 0,-1 0 0 0,0-3 0 15,-4 2 0-15,11-2 0 0,-10-3 0 0,3-4 0 16,3 7 12-16,-2-7-4 0,-1 1 0 0,0-1-8 16,0-3 8-16,3-3-8 0,1 4 0 0,-1-4 0 15,5 3 0-15,-8-6 10 0,10 0-10 0,-6 0 8 0,6 0-8 0,-2-6 0 16,2 3 9-16,-6-4-9 0,-1 4 0 0,4-6 8 15,4-1-8-15,-4-5 0 0,-3 5 8 0,6-5-8 16,-9-4 8-16,2 0-8 0,1 3 0 0,-4-6 9 16,3-3-9-16,4 0 0 0,-7 3 0 0,1-3 0 15,2 0 0-15,1 0 0 0,-1 3 0 0,-3-3 0 16,4 0 0-16,0 6 0 0,-1 0 0 0,-3 0 0 16,0 4 0-16,0-1 0 0,0 4 0 0,0 2 0 15,-7-5 0-15,4 11-9 0,-4 4 9 0,0 0-10 16,3-6 10-16,-3 6-10 0,0 0 10 0,0 0-10 15,0 0 10-15,0 0-10 0,0 0 2 0,-7 10 0 16,7-4 0-16,0 6 0 0,-7-2 8 0,7 5 0 0,0 4 0 0,7 0 0 16,-7 3 0-16,0 0 0 0,4-3-9 0,3 6 9 15,0 0 0-15,0 3 0 0,-3-3 0 0,3 0 0 16,0-3 0-16,0 3 0 0,3-6 0 0,-10 6 0 16,7-6 0-16,-3 0 0 0,3 0 0 0,0-4 0 31,-7 4-28-31,0-9-2 0,4 5 0 0,-1-5 0 15,-3-10-46-15,0 0-10 0,0 0-2 0,7 0 0 16,0 0-101-16,7 0-21 0,0-7-4 0,8 4-1 0</inkml:trace>
  <inkml:trace contextRef="#ctx0" brushRef="#br0" timeOffset="53718.18">8393 16699 1213 0,'14'-9'53'0,"-14"9"12"0,0 0-52 0,0 0-13 0,3-6 0 0,1-4 0 15,-4 10 87-15,0-9 14 0,0 9 3 0,0-10 1 16,0 1-23-16,0-1-5 0,-7 1-1 0,7 0 0 16,0-7 3-16,-7 7 0 0,-4 2 0 0,4-2 0 15,0 0-15-15,3 5-2 0,-6-2-1 0,-1-3 0 16,-6 9-4-16,6-7-1 0,0 4 0 0,-3 6 0 0,4 4-37 15,-8-7-8-15,0 9-2 0,1 1 0 0,-4-1-9 0,3 0 0 16,-3 7 0-16,3 0 0 0,-3-4 12 0,3 7 0 16,1-3 0-16,-1 9 0 0,4-6 6 15,0 9 2-15,0-3 0 0,0 3 0 0,7 0-10 16,-4 7-2-16,0-7 0 0,8 7 0 0,-4-7-8 16,7 3 0-16,0-3 0 0,0-3 0 0,0-6 0 0,0 0 0 15,0 0 0-15,7-3 0 0,0-7 0 0,0 0-11 16,0 1 3-16,0-4 0 0,4-3 8 0,3-3 0 15,-4-3 0-15,5-3 0 0,-1 0 0 16,0 2 11-16,0-11-3 0,0 5 0 0,7-8 5 0,-3 2 1 16,-1-3 0-16,5-3 0 0,-1-3 22 0,3 0 5 15,-6-3 1-15,7 3 0 0,-8-4-25 0,1-5-5 0,0-1 0 0,6 7-1 16,-13-6 11-16,3-4 2 0,-3 4 1 0,-1-1 0 16,4-3 3-16,-10 1 0 0,-1-4 0 0,1-3 0 15,0 6-28-15,-1-5 0 0,-3 5 0 0,-3 3 0 16,-1 1 0-16,0-4 0 0,1 10 0 0,-8-6 0 15,1 5 0-15,3 4 0 0,0 0 0 0,0-3 0 32,-4 9-24-32,4-6-3 0,3 6-1 0,-3 4 0 0,4-4-30 15,-4 0-6-15,0 10-2 0,7-7 0 0,0 6-106 0,0 7-22 16,0 3-4-16,0 0-522 0,0 0-104 0</inkml:trace>
  <inkml:trace contextRef="#ctx0" brushRef="#br0" timeOffset="54011.17">8647 16684 3027 0,'0'0'67'0,"0"0"13"0,0 0 4 0,-4 15 0 0,1-5-67 0,3 2-17 0,3 4 0 0,1 3 0 16,-1-1-40-16,1 4-12 0,6-3-3 0,-3 0 0 16,-3 0 3-16,3 0 1 0,0-4 0 0,0 4 0 15,-3-3 17-15,-1-4 3 0,1 4 1 0,-4-7 0 0,0 7 18 0,0-3 12 16,0-4-13-16,0-3 5 0,-4 4-1 0,4-10 0 16,0 0 0-16,0 0 0 15,0 0-22-15,0 0-4 0,0 0-1 0,0 0-677 16,0 0-136-16</inkml:trace>
  <inkml:trace contextRef="#ctx0" brushRef="#br0" timeOffset="54151.84">8738 16323 3200 0,'0'0'142'0,"0"0"29"0,0 0-137 0,0 0-34 0,0 0 0 0,0 0 0 31,0 0-123-31,0 0-31 0,7-6-6 0,4 6-1100 0</inkml:trace>
  <inkml:trace contextRef="#ctx0" brushRef="#br0" timeOffset="54589.17">9356 16640 2973 0,'0'0'65'0,"0"0"14"15,0 0 2-15,0 0 3 0,-7 0-67 0,-4 0-17 0,11 0 0 0,-7-4 0 16,0 4-40-16,-4-6-12 0,8 6-3 0,-4-3 0 16,0 3-81-16,-7 3-17 0,3-3-3 0,-3 10-1 15,3-4 85-15,-3 3 16 0,-3 7 4 0,-1-3 1 0,-3 5 31 0,7 1 7 16,-8 6 1-16,5-6 0 0,-1 6 54 0,1 3 11 16,2 4 3-16,-2-4 0 0,6 0 4 0,1-3 0 15,-1-6 1-15,4 6 0 0,3-3-14 0,-3-6-3 16,7 3-1-16,4-1 0 0,-1-2-43 0,5 3 0 15,2 0-11-15,-3-10 3 0,7 7-14 0,0-7-2 16,-3 1-1-16,7-1 0 0,-1-9 8 0,1 6 1 16,0-12 1-16,3 6 0 0,-4-9 15 0,8 5 8 15,-4-2 0-15,4-9-8 0,0 5 28 0,-4-2-2 0,3-4 0 16,-2-3 0-16,-8 3 4 0,0-2 1 0,3-1 0 0,-2 3 0 16,-1-6-7-16,-4-3-2 0,-3 0 0 0,0 3 0 15,4-9 3-15,-4 9 1 0,-7-3 0 0,-3 0 0 16,-1-4-18-16,-3 4-8 0,0 0 8 0,0 6-8 15,-4-3 0-15,1-3 0 0,-1 10 0 0,0-4 0 16,1 0-12-16,-8 10-8 0,8-7-2 0,-4 7 0 31,-4-1-122-31,4 1-24 0,3 9-4 0,1-10-865 0</inkml:trace>
  <inkml:trace contextRef="#ctx0" brushRef="#br0" timeOffset="55549.49">10315 16806 2127 0,'0'0'94'0,"0"0"20"0,-7 0-91 0,0 3-23 16,7-3 0-16,0 0 0 0,0 0 30 0,-3-3 2 15,-4 3 0-15,7 0 0 16,0 0-72-16,0 0-13 0,0 0-3 0,0 0-1 0,0 0 57 0,0 0 16 16,0 0 0-16,0 0 1 0,0 0 31 0,7 3 5 15,7-3 2-15,0 6 0 0,-14-6 24 0,14 0 5 16,14-6 0-16,7 6 1 0,8 0-31 0,-4-3-6 16,-11-3-2-16,0 2 0 0,11-2-32 0,-4 3-6 15,-3-3-8-15,3-1 11 0,15 4-11 0,-5 3-11 16,-2-6 3-16,3 6 0 0,3-3-4 0,4-3 0 15,0 6 0-15,-7 0 0 0,-4 0 12 0,4 0 0 0,3 0 0 16,-6 0 0-16,-8 0 0 0,7 0 0 16,11 0 0-16,-4 0 0 0,-6 0 0 0,-1 0 0 0,-3 0 0 0,0 0 0 15,0 0 0-15,-4 0 9 0,-3 0-1 0,-4 0-8 16,0 0 8-16,-3 0-8 0,-1 0 0 0,-2 0 0 16,-1 0 0-16,0 0 0 0,0 0 0 0,-3 0 0 15,-1 0 0-15,1 0 0 0,0 0 0 0,-1 0-9 16,1 0 9-16,-4 0 11 0,0 6-3 0,-3-6 0 15,-1-6 10-15,1 6 2 0,-4 0 0 0,-7 0 0 16,0 0 14-16,0 0 3 0,0 0 1 0,0 0 0 16,0 0-10-16,0-3-3 0,0-4 0 0,-4-2 0 15,1 6-9-15,-4-4-3 0,3-2 0 0,-3 0 0 16,-3-1-21-16,-1 1-5 0,1-7-1 0,-1 7 0 16,0-7 14-16,1 7-12 0,-4-4 12 0,0-3-12 15,-1 7 12-15,1-7 0 0,0 7 0 0,0 0-9 16,0-4 9-16,3-3 8 0,-3 10-8 0,4-3 11 15,-1-1-3-15,1 7 0 0,-1-3 0 0,0-4 0 0,8 10-8 16,-1-9 0-16,1 3 0 0,-1-4 0 0,4 7-11 0,0-3-4 16,7-4-1-16,-3 1 0 0,3 0-4 0,3-1 0 15,-2 4-1-15,2 3 0 16,1-3-26-16,3 6-5 0,-4-10 0 0,1 10-1 0,0-3 42 16,3-3 11-16,-4 12 0 0,4-3 0 0,0-3 0 0,1 10 0 15,-1-4 0-15,0 3 0 0,3-6 0 0,-2 4 0 16,6 2 0-16,-4 7 0 0,1-7 0 0,-4 1 0 15,4-1 0-15,-1 7 0 0,-2-4 0 0,-1-2 0 16,-4-1 0-16,-3 7-8 0,4-7 8 0,-8 7 16 16,1-4-4-16,-1-2-1 0,-3 5 1 0,0 1 1 15,-3-3 0-15,-1 2 0 0,-6 4 24 0,3-3 5 0,-4-4 1 16,-3 7 0-16,3 3-24 0,1-3-5 16,-1-7-1-16,-3 4 0 0,4 3-13 0,-1-3 0 0,-3-1 0 15,3-2 0-15,1 3-8 0,-4-4-2 0,3-6 0 0,0 10 0 31,1-3-29-31,-1-4-5 0,1 0-2 0,3-2 0 16,7-7-73-16,0 0-14 0,-7 3-3 0,7-3-620 0,0 0-124 0</inkml:trace>
  <inkml:trace contextRef="#ctx0" brushRef="#br0" timeOffset="57578.77">12372 15683 2433 0,'0'0'53'0,"0"0"11"0,0 0 3 0,0 0 2 0,-4-9-55 0,4 9-14 0,0 0 0 0,0 0 0 15,0 0 15-15,0 0 0 0,0 0 0 0,0 0 0 16,7 9-39-16,1 1-8 0,-5-1-2 0,1 7 0 0,3-4 34 0,-4 4 0 15,1 3 0-15,3 0 0 0,-7 6 32 16,3 0 11-16,1-6 1 0,-4 9 1 0,0-3 12 0,0 9 3 16,0 1 0-16,0-4 0 0,0 10-29 0,0-3-6 15,3 5-1-15,1 5 0 0,-1 2 7 0,1 6 1 16,3-3 0-16,-4 10 0 0,5 0-32 0,-5-4 0 16,4 4 0-16,0 0 0 0,-3 3 0 15,3 3 0-15,-7-10 0 0,3-2 0 0,1 2 0 16,-4-8 0-16,-4 2 0 0,1-3 0 0,-1-6 12 15,-3 0-3-15,4-3-1 0,-4 2 0 0,-4-2 13 0,4-3 3 16,-4-1 0-16,1-2 0 0,3-1 6 0,-4-5 2 16,4-4 0-16,0 0 0 0,0-3-32 0,0-3 0 15,3-4 0-15,1 4 0 0,3-3 0 0,-4-7 0 0,4 7 0 16,-3-4 0-16,3-2 0 0,0-1 0 0,0-2 0 0,0 2 0 16,0-3 0-16,-4-3 0 0,4 4 0 0,0-7 0 15,0 0 0-15,0 3 0 0,0 6 0 0,0-9 0 16,0 0 0-16,0 6 0 0,0-6 0 0,-3 4 0 15,3-4 0-15,0 0 0 0,0 0 0 0,0 0 0 16,0 0 11-16,0 0-11 0,0 0 12 0,0 0-12 16,0 0 0-16,7 0 0 0,3 0 0 0,1 0 0 15,3-10 15-15,0 10-4 0,0-3-1 0,4-3 0 16,0 3-10-16,6-4 8 0,5 4-8 0,6-3 8 16,0 6-8-16,4-6 0 0,0 3 0 0,-1 3 0 15,5 0 0-15,-1 0-12 0,0 0 4 0,4 3 8 16,7 3-11-16,4-6 11 0,-1 0-8 0,4 6 8 15,0-3 0-15,-3-3 0 0,-5 7 0 0,1-7-8 16,0 0 8-16,4 3 0 0,3-3 0 0,3 0 0 0,4 0 0 16,0 0 9-16,4 0-9 0,-1 0 10 0,4 0-10 15,11-3 10-15,0 3-10 0,7 0 10 0,3 3-10 0,-4-3 0 16,1 6 0-16,0-3 0 0,10 7 0 16,-7-4 0-16,-6-3 0 0,2 3 0 0,-2 4 0 0,2-1 0 15,1-3 0-15,0-3 8 0,-8 4-8 0,-2-4 0 16,-1 6 0-16,3-9 0 0,5 7 0 0,-5-7 0 15,4 9 0-15,-6-9 0 0,-5 9 0 0,4-9 0 16,4 7 0-16,3-4 0 0,4-3 0 0,-7 6 0 16,-8-3 0-16,4 3 0 0,0-2 0 0,1 5 0 15,-5-3 0-15,-3-6 0 0,-3 10 0 0,-4-4 0 16,-4-3-9-16,1 3 9 0,-1 4-8 0,1-7 8 0,-4 6-12 16,0-2 12-16,0-4 0 0,-7 3 0 0,-4 3 0 15,-3-2 0-15,0-4 0 0,0 3 0 0,0-3 0 0,-1 3 0 16,1-2 0-16,0 2 0 0,0-3 9 0,0 3-9 15,0 1 0-15,-4-4 8 0,-3 6-8 0,-4-9 0 16,-3 6 0-16,0-2 0 0,-4 2-9 0,0-6 9 16,0 0-13-16,-3 0 4 0,0 3 1 0,-1-3 0 15,-2-3 8-15,2 3-8 0,-6-6 8 16,0 6-8-16,3-4 8 0,-7 4 8 0,0-6-8 0,0 6 11 16,4 0-3-16,-1-3-8 0,-6-3 12 0,-1-4-4 15,5 4-8-15,-5 3 0 0,-3-3 0 0,4-4 0 16,-4 1-8-16,-4-1 8 0,4 1-10 0,0 0 10 15,1 2-8-15,-1-2 8 0,-4-4 0 0,4-2-9 16,-3-1 9-16,-1 3 0 0,4-2 8 0,0-4-8 0,4 3 13 0,-4 4-1 16,0-7-1-16,0-3 0 0,4 3 1 15,-4 0 1-15,3-6 0 0,1-3 0 0,-1 0 0 16,5 0 0-16,-5-13 0 0,4 3 0 0,-3-6-13 0,7-3 0 16,-8 3 0-16,4-6 0 0,4 3 0 0,-4 0 0 15,4-3-10-15,-4-3 10 0,0-1-10 0,3-8 10 16,1 8-12-16,-4-8 12 0,0 5-12 0,-3-2 4 15,-1 5 8-15,5-2-13 0,-5-4 13 0,-3 7-11 16,-3-4 11-16,3 4-10 0,3 0 10 0,-3 3 0 16,1 3 0-16,-8 12-8 0,3-2 8 0,4 2 0 15,-7 7 0-15,0 0 0 0,0 2 0 0,0 1 9 16,4-3-9-16,-1 9 0 0,-3-6 8 0,4 6-8 16,-1 1 0-16,1-7 0 0,3 6 0 0,-7-6 0 15,3 9 0-15,1-3-9 0,-1 0 0 0,1 1 0 16,-4 2 0-16,0 3 0 0,3-2-5 0,-6 5-1 0,3 1 0 0,-4 3 0 15,-3-4 15-15,0 7 0 0,0-3 0 0,-3 6 0 16,10 0 0-16,0 0 0 0,-14 0 0 0,-1 6 0 16,-2-3 0-16,3 3 0 0,-8-2 0 0,5 2 0 15,-4-6 0-15,0 9 0 0,-4-9 0 0,0 7 0 16,0-4 0-16,1 6 0 0,-4-9 0 0,-1 6 0 16,1-3 0-16,-4 4 0 0,-6-7 0 0,-1 0 0 15,-4 0 0-15,5-7 0 0,-5 7 0 0,1-3 0 16,-4-3 0-16,-3 6 0 0,-1-9 0 0,-6-1 0 15,-1 4 0-15,-6-3 0 0,3 5 0 0,-11-5 0 16,-3 0 0-16,0 2 0 0,0-2 0 0,-7 6 0 16,-7-3-16-16,-7-1-4 0,-8 4-1 0,1-3 0 15,0 6 21-15,-4-3 0 0,-7-4-9 0,7 7 9 0,11-3 0 16,-4 3-8-16,-3-6 8 0,-1 3 0 16,1-3 0-16,7 2 0 0,0-2 0 0,-1 0 0 15,-9 3 0-15,6-3 0 0,3-4 0 0,1 7 0 0,0-3-10 0,0-4 10 16,-4 10-8-16,0-9 8 0,4 6 0 0,0-4 0 15,-8 1 0-15,5-3 0 0,-8 6 0 0,11-4 0 16,-1 4 0-16,5-3 8 0,-12 3-8 0,4-3 0 16,8 2 0-16,3-2 8 0,3 0-8 0,4 3 0 15,-4 3 0-15,7-6 0 0,1 2 0 0,3-2 0 16,3 6 0-16,8-3 8 0,3-3-8 0,0-4 0 16,0 7 0-16,7-3 8 0,0-4-8 0,0 4 0 15,-3 3 8-15,-1-3-8 0,4 3 18 0,7 3-1 16,1-7 0-16,2 4 0 0,4 3-17 0,4-6 0 0,0 6 0 15,3 0 0-15,0 0 0 0,1 0 0 0,2 0 8 16,1 0-8-16,0 6 0 0,7-6 0 0,3 0 0 16,4 3-9-16,0-3 9 0,0 0 0 15,3 0 10-15,1 0-10 0,6 0 8 0,-3 0-8 0,3 0 0 0,4 0 9 0,-7 0-9 0,7 0 0 0,0 0 0 0,0 0-11 32,-7 7 11-32,0-4-12 0,4-3 12 0,-4 6-12 0,0-3 12 0,0 3-12 0,0 4 12 0,0-10-12 15,-1 9 12-15,1-2 0 0,0-4 0 0,-3 3 0 16,6-3 0-16,-3-3 0 0,7 0 10 0,-7 10-10 15,0-10 0-15,7 0 0 0,0 0 0 0,-3 6 0 16,-1 3-21-16,4-9-7 16,0 0-2-16,0 0 0 0,0 0-141 0,0 0-28 0,0 0-5 0</inkml:trace>
  <inkml:trace contextRef="#ctx0" brushRef="#br0" timeOffset="58125.52">13374 16110 2602 0,'0'0'116'0,"0"0"23"0,0 0-111 0,0 0-28 0,0 0 0 0,0 0 0 16,-7 0-14-16,7 0-8 0,-4 0-2 0,-3 3 0 47,0-3-39-47,-3 9-8 0,-1-9-1 0,-3 10-1 0,0-1-13 0,-7 4-2 0,-4-1-1 0,0-2 0 0,0-1 66 0,1 7 14 0,-4-7 9 0,3 7-12 31,0-4 72-31,8-2 15 0,-5 5 2 0,12-5 1 0,-1-1 9 0,4-3 1 0,4-2 1 0,3-4 0 31,0 0-57-31,0 0-12 0,10 9-3 0,4-3 0 16,0-3-26-16,8 10-6 0,2-10-1 0,1 6 0 0,3 1-2 0,0-1-1 0,1 7 0 0,-1 0 0 15,-3-4 19-15,-4 7 0 0,0-3-8 0,0 2 8 16,-3 1 0-16,-4 0 16 0,0 6-4 0,-3-6 0 16,-1-3-12-16,1 9 0 0,-8-13 0 0,4 7 0 0,-3 3 16 15,-4-9-4-15,0 2 0 0,0 4 0 0,-4-9 32 16,1 5 7-16,3-5 1 0,-4 2 0 0,1 4-32 0,-4-7-7 15,3 1-1-15,-3 5 0 0,0-5-12 0,0 5 0 16,-4-2 0-16,1 3 0 0,-1 2 0 0,-6 1-16 16,-1-3 3-16,0 3 1 15,-3 0-27-15,-4-4-5 0,4-2 0 0,-3 2-1 16,-1 1 0-16,4-6 0 0,3-1 0 0,-3-6 0 16,3-3-129-16,4 0-26 0,4 0-4 0,6-9-2 0</inkml:trace>
  <inkml:trace contextRef="#ctx0" brushRef="#br0" timeOffset="58317.37">13589 16756 3214 0,'0'0'71'0,"0"0"14"0,-7 6 3 0,3 3 3 0,-3 1-73 0,4-1-18 0,-1 1 0 0,1 5 0 16,-1-2-107-16,1 2-25 0,3-5-4 0,0 6-2 16,-4-4-72-16,1 4-14 0,3 3-4 0,0-10-752 15</inkml:trace>
  <inkml:trace contextRef="#ctx0" brushRef="#br0" timeOffset="58520.44">13723 16335 2970 0,'0'0'65'0,"0"0"14"0,-3 7 2 0,3-7 3 0,0 0-68 0,0 0-16 0,0 0 0 0,0 0 0 31,0 0-142-31,0 0-32 0,7 3-6 0,3 3-958 0</inkml:trace>
  <inkml:trace contextRef="#ctx0" brushRef="#br0" timeOffset="58848.49">13864 16859 2948 0,'4'19'65'0,"-4"-19"14"0,0 0 2 0,0 9 1 0,0-9-66 0,0 10-16 0,0-10 0 0,0 0 0 16,0 9-28-16,0-9-10 0,0 0-2 0,0 0 0 15,0 0-36-15,0 0-8 0,0 6-2 0,0-6 0 16,0 0 22-16,0 0 5 0,0 0 1 0,0 0 0 0,0 0 58 0,0 0 17 16,-7-6 1-16,0 3 0 0,3-10 45 0,1 4 9 15,-1 0 1-15,4-1 1 0,0-9 14 0,0 10 4 16,4-7 0-16,-4-2 0 0,3-1-56 0,1 3-12 16,3-3-1-16,0 0-1 0,-4 4-13 0,4-4-9 15,0 0 12-15,0 0-12 0,0 4 0 0,4-4-9 16,-4 0-1-16,4 10 0 0,-1-7 0 0,1 7 0 15,-4-1 0-15,0 1 0 16,4-1-24-16,-8 4-5 0,-3 6-1 0,0 0 0 16,0 0 7-16,11 0 1 0,-1 6 0 0,-10-6 0 15,7 0-120-15,-7 0-23 0,11 10-5 0,-4-10-847 16</inkml:trace>
  <inkml:trace contextRef="#ctx0" brushRef="#br0" timeOffset="59141.12">14400 16702 3049 0,'0'0'135'0,"0"0"28"0,0 0-131 0,0 0-32 0,-3 10 0 0,-1-4 0 16,4-6 13-16,0 9-4 0,0 1-1 0,0-1 0 31,0-9-76-31,0 10-16 0,0-1-4 0,4 0 0 0,-4 7-22 0,0-6-5 0,3-1-1 0,-3 0 0 16,0 1-19-16,0-4-4 0,-3 3-1 0,3-9 0 16,0 0 16-16,0 0 4 0,0 0 0 0,0 0 0 15,0 0 50-15,0 0 10 0,0 0 3 0,0 0 0 0</inkml:trace>
  <inkml:trace contextRef="#ctx0" brushRef="#br0" timeOffset="59297.34">14407 16361 3178 0,'0'0'70'0,"0"0"14"0,0 0 4 0,0 0 1 0,0 0-71 0,0 0-18 15,0 0 0-15,0 0-938 16,8-7-191-16</inkml:trace>
  <inkml:trace contextRef="#ctx0" brushRef="#br0" timeOffset="59672.25">15148 15818 2055 0,'0'0'45'0,"0"0"10"0,0 0 1 0,-3 9 2 0,-1 7-46 0,4-6-12 16,-3-1 0-16,3 10 0 0,-7 0-14 0,3 3-5 15,1-4-1-15,-1 4 0 0,-3 3 73 0,0 4 15 16,-4 5 2-16,4-6 1 0,-7 13-2 0,0-3 0 16,0 12 0-16,0-3 0 0,-4 6-29 0,1 1-7 15,-5 2-1-15,-2 4 0 0,-1-7-32 0,0 3 0 16,-3-2 0-16,3-1 0 0,-3 10 0 0,4-10 0 31,-1 7 0-31,0-7 0 0,4 0 0 0,-4-6 0 16,8 7-12-16,-5-11 3 15,5 1-51-15,-1 0-9 0,1-6-3 0,2-1 0 16,5 4-153-16,-1-13-31 0,-10 35-7 0,11-25-1 0</inkml:trace>
  <inkml:trace contextRef="#ctx0" brushRef="#br0" timeOffset="60094.03">15536 16194 2250 0,'0'0'49'0,"0"0"11"0,0 0 1 0,0 0 3 0,0 0-52 0,0 0-12 15,0 0 0-15,-3 13 0 0,-4-10 23 0,3 6 1 16,-3 1 1-16,4-1 0 0,-4 1-10 0,0 5-3 16,-1 4 0-16,-2 0 0 0,3 6-12 0,-4-6-18 15,1 6 4-15,-1 3 1 0,-3-3 13 0,3 3-9 16,-3 1 9-16,-3 2-8 0,-1-3 8 0,4 1 0 15,3-4 0-15,-6 3 8 0,3-3 3 0,-4 3 1 16,4-3 0-16,-4-3 0 0,4 3-12 0,-4-6 0 16,4 6-12-16,4-6 12 15,-1-10-180-15,1 7-28 0,3-7-5 0,3 1-2 0</inkml:trace>
  <inkml:trace contextRef="#ctx0" brushRef="#br0" timeOffset="60393.34">15572 16166 2988 0,'0'0'132'0,"0"0"28"0,0 0-128 0,0 0-32 15,0 10 0-15,3 5 0 16,4 1-28-16,-3 6-12 0,6-3-3 0,-3 12 0 0,0-3 18 0,4 7 3 16,0 2 1-16,-4 1 0 15,0 3-30-15,3-4-5 0,-6 1-2 0,3 3 0 16,-4-4 7-16,-3 1 2 0,4-3 0 0,-1 2 0 0,-3-2 34 0,0 5 15 0,0-8-12 16,0 2 12-16,0 1 0 0,0-7 0 0,0-3 0 15,0 0 0 1,0-3-107-16,-3-6-20 0,-1 3-4 0,4-10-785 0</inkml:trace>
  <inkml:trace contextRef="#ctx0" brushRef="#br0" timeOffset="60565.18">15416 16818 2016 0,'0'0'179'0,"0"0"-143"0,0 0-36 0,0 0 0 15,7-3 241-15,1-3 42 0,2-3 8 0,1-1 1 16,6 1-336-16,-3-1-68 0,1 1-14 0,2-7-2 16,1 7-64-16,-1-1-13 0,5-5-3 0</inkml:trace>
  <inkml:trace contextRef="#ctx0" brushRef="#br0" timeOffset="61252.54">16090 16157 2156 0,'0'0'96'0,"0"0"19"0,0 0-92 0,0 0-23 16,0 9 0-16,-3-3 0 0,3-6 52 0,0 13 7 15,0-7 1-15,0 13 0 0,0-10-44 0,0 10-8 16,0-3-8-16,-4 12 12 0,4-3-21 0,-3 13-4 0,-1-4-1 0,-3 4 0 16,0-4 14-16,-4 1 0 0,1 3 0 0,-4 2 0 15,0-8 29-15,-4 8 9 0,0-5 2 0,-3-4 0 16,0 4-29-16,0-1-11 0,3 4 8 0,-3-7-8 31,7-2-26-31,0-1-10 0,3-3-3 0,8-6 0 16,-1-1-111-16,1-8-22 0,3-1-5 0</inkml:trace>
  <inkml:trace contextRef="#ctx0" brushRef="#br0" timeOffset="61658.68">16044 16881 1785 0,'0'0'159'15,"0"0"-127"-15,0 0-32 0,0 0 0 0,4-3 248 0,3-3 44 16,0-4 9-16,0 1 2 0,4-1-262 0,-1-5-52 15,4 5-10-15,4-8-3 16,-4 8-38-16,7-9-8 0,-3 4-2 0,3-4 0 16,4 3 12-16,-4 4 1 0,0-7 1 0,0 3 0 0,7-3 45 0,-6 4 13 15,-12 2 0-15,8-3 0 0,-4-2 30 0,0 8 14 16,0-5 2-16,-3 5 1 0,-4-6-31 0,-4 13-7 16,-3 3-1-16,0 0 0 0,0 0 13 0,0 0 3 15,0 0 0-15,0 0 0 0,0 0-24 0,0 0 9 16,-10 0-9-16,-1 0 0 0,11 0 0 0,-10 10-11 15,-5 5 0-15,1-5 0 0,0 2 2 0,0 4 0 16,-3 0 0-16,2 2 0 0,-2-5 18 0,3 12 4 16,0 0 1-16,3-6 0 0,-3 9 18 0,0-3 3 0,3 10 1 15,4-7 0-15,-3 7-23 0,2-7-4 0,5 0-1 0,-1-3 0 16,1 3-8-16,3-9 0 0,3 6 9 0,4-9-9 16,1-4 0-16,-1-5-13 0,3 2 1 0,1 1 1 31,3-10-42-31,0 9-9 0,0-9-2 0,0-3 0 15,4-3-124-15,-1 2-26 0,5-2-5 0,-1-3-666 0</inkml:trace>
  <inkml:trace contextRef="#ctx0" brushRef="#br0" timeOffset="61935.83">16856 16621 1612 0,'0'0'72'0,"0"0"14"0,0 0-69 0,0 0-17 0,0 0 0 0,0 0 0 16,-7 6 275-16,0-3 51 0,7-3 10 0,-7 10 3 15,-4-1-297-15,4 7-59 0,-4-7-12 0,1 7-3 16,-4-4-16-16,0 4-3 0,-1 3-1 0,1-3 0 16,-3 2 28-16,-1 1 4 0,0 6 2 0,1-6 0 15,3 6 35-15,0-6 7 0,-4 0 2 0,0 0 0 16,4-4-14-16,-3-5-2 0,2-1-1 0,5 7 0 15,-4-13-81-15,3 6-17 0,1-2-3 0,2-7-620 16,-2 0-124-16</inkml:trace>
  <inkml:trace contextRef="#ctx0" brushRef="#br0" timeOffset="62170.15">16584 16737 2977 0,'0'0'65'0,"0"0"14"0,0 0 2 0,0 0 3 0,7 6-67 0,-3-3-17 0,3 4 0 0,0-4 0 16,0 3 0-16,0-3 0 0,0 3 8 0,4 4-8 16,-8-4 0-16,8 3 0 0,-4 1 8 0,-4 2-8 15,4-2 0-15,0 5-17 0,-3-5 3 0,3 9 1 32,-4-4-18-32,1-5-3 0,3 5-1 0,0-2 0 15,-3-4 6-15,3 1 1 0,-4 2 0 0,4-2 0 16,0-1-45-16,0-6-9 0,0 7-2 0,0-1 0 15,4-3-6-15,-4-6-2 0,0 10 0 0,0-10-568 0,4 0-115 0</inkml:trace>
  <inkml:trace contextRef="#ctx0" brushRef="#br0" timeOffset="62670.03">17223 16718 2257 0,'0'0'100'0,"0"0"20"0,0 0-96 0,0 0-24 16,0 0 0-16,0 0 0 0,0-9 20 0,-4 2-2 15,1 4 0-15,-1-6 0 0,1 3-29 0,-1 2-5 16,4 4-2-16,-7-6 0 16,0 3-15-16,0-3-3 0,0 6-1 0,-4 6 0 0,1-3 25 0,-5 7 12 15,5-4-12-15,-8 3 12 0,4 1 16 0,-3 2 10 16,-5 4 2-16,5 0 1 0,-1-4 0 0,4 4 0 15,-7 3 0-15,10-1 0 0,1-2-12 0,-1-7-2 16,4 10-1-16,0-9 0 0,3-1-14 0,4-9 0 16,0 0-9-16,0 0 9 0,0 0-26 0,7 6 1 15,4-6 0-15,0 0 0 16,-1 0-16-16,1-6-3 0,3 3-1 0,0-3 0 0,0-4 25 0,0 1 4 16,0-4 2-16,-3 1 0 0,0 2 14 0,-1 1 0 0,1-4 0 15,-1 4 10-15,-3-7 11 0,4 10 3 0,-4-3 0 16,-4-1 0-16,5 1 15 0,-5-1 3 0,1 1 1 0,-4 9 0 15,0-6-19-15,3 3-4 0,-3 3-1 0,0 0 0 16,0 0-19-16,0 0 0 0,0 0 8 0,0 0-8 16,0 0 28-16,7 0 3 0,0 9 0 0,4-6 0 15,-1 3 1-15,-3 10 1 0,1-3 0 0,2-4 0 16,1 7 25-16,-4 3 5 0,0 6 1 0,3-7 0 16,-6 11-20-16,3-4-3 0,0 0-1 0,0-6 0 15,-7 9-32-15,4-9-8 0,-1 6 0 0,-3-6 0 16,0-1-85-16,0-2-16 0,-3 3-3 0,-1-10-714 15,4 1-142-15</inkml:trace>
  <inkml:trace contextRef="#ctx0" brushRef="#br0" timeOffset="65128.18">15325 17314 576 0,'-4'3'51'0,"4"-3"-41"0,-3 0-10 0,3 0 0 16,-11 0 248-16,8 0 48 0,3 0 10 0,0 0 2 16,0 0-308-16,0 0-57 0,0 0-14 0,0 0-2 15,0 0 14-15,0 0 3 0,0 0 1 0,0 0 0 0,0 0 87 16,0 0 16-16,0 0 4 0,0 0 1 0,3-9 37 0,-3 9 7 16,0 0 2-16,4-4 0 0,-1-2 0 0,-3 6 0 15,-3-9 0-15,3 9 0 0,0-7-24 0,0 7-5 16,3-9-1-16,-3 6 0 0,-3-3-29 0,-1-4-7 15,4 10-1-15,0 0 0 0,0-9-32 0,-7 3 0 16,3 2 0-16,1-2 0 0,-1 3-12 0,-3-3-2 16,0 6-1-16,-3-3 0 0,3 3 6 0,-7 0 1 15,3 0 0-15,0 3 0 0,-3 3 8 0,-3-3 0 16,6 3-9-16,-3 4 9 0,0 6 0 0,0-4 0 16,3-3 0-16,-3 7 0 0,0 3 0 0,3-3 0 15,1-4 0-15,-1 4 0 0,1 9 0 0,3-6 0 16,-1 0 0-16,1-1 0 0,0 1 0 0,0 3-11 15,4-9 11-15,-1 6-8 0,1-10 8 0,-1 7 0 0,4-7 0 16,0-9 0-16,0 6 0 0,0 4 0 0,0-1 0 16,0 1 0-16,0-10 0 0,0 0 0 0,4 9 0 0,-1 0 0 15,-3-9 0-15,0 0 0 0,0 0 0 0,7 0 0 16,0 10 0-16,0-4 0 0,-7-6 0 0,7 3 0 16,1 7 24-16,-1-10 6 0,-7 0 2 0,7 0 0 15,0 6-32-15,3-6 0 0,-3 0 0 0,0 0 0 16,0 0 14-16,4 0-3 0,-4 0-1 0,0 0 0 15,0-6 0-15,4 6 0 0,-1-4 0 0,-3 4 0 16,0-6-2-16,1 3 0 0,2-3 0 0,1-4 0 16,-4 7-8-16,0-3 0 0,-4-3 0 0,4 2 8 15,0-2 19-15,0 6 3 0,1-7 1 0,-1 1 0 16,-4-7-23-16,4 7-8 0,0-1 0 0,0 1 0 0,0-7 12 16,-3 7-4-16,3-1-8 0,-4 1 12 15,5-7-12-15,-1 7 0 0,0 0 8 0,0-1-8 16,0 4 0-16,0-4 0 0,-4 7 0 0,4-3 0 15,-7 6 0-15,4-3 0 0,-4 3 0 0,0 0 0 0,0 0 0 0,0-6 8 16,0-4-8-16,0 7 0 0,0-3 14 0,0 6-3 16,-4-10-1-16,1 4 0 0,3-3 4 0,0-1 1 15,0 7 0-15,0-3 0 0,0-3 10 0,3 5 3 16,-3 4 0-16,0 0 0 0,0-6-28 0,0 6-20 16,0 0 3-16,0 0 1 0,0 0 0 0,0 0 0 15,0 0 0-15,0 0 0 0,-7 10 16 0,0 5 0 0,7-2 0 0,-7-4 0 16,0 7-14-16,4 0 1 0,3 2 0 0,0 1 0 15,-7-9 13-15,3 8 0 0,4 1 0 0,-3-3 0 16,-1 3 0-16,4 0 15 0,4-4-3 0,-1 4-1 16,-3-3 2-16,4-4 1 0,-8 4 0 0,8-7 0 15,-1 7-14-15,1-7-18 0,-1-5 4 0,1 5 1 16,-1-3 4-16,1 4 1 0,3-10 0 0,0 6 0 31,0-3-48-31,0 3-8 0,-7-6-3 0,7 0 0 16,0-6-110-16,0 6-23 0,0 0-4 0</inkml:trace>
  <inkml:trace contextRef="#ctx0" brushRef="#br0" timeOffset="65784.28">15646 17101 1209 0,'0'0'108'0,"0"0"-87"16,0 0-21-16,0 0 0 0,0 0 218 0,0 0 39 16,0 0 8-16,0-7 2 0,0 7-195 0,0 0-38 15,0 0-8-15,0 0-2 0,0 0-9 0,0 0-3 16,0 0 0-16,0 0 0 0,0 0-12 0,10 7 0 15,-10-7-12-15,4 3 12 0,-4-3-19 0,3 9 3 16,1 7 1-16,-4-7 0 0,0 7 15 0,-4-4 0 16,4 10 0-16,-3-3 0 0,-1 3 32 0,1-6 0 15,-1 9 0-15,-3-6 0 0,0 9 5 0,4 0 1 16,-4-3 0-16,-1 3 0 0,1-2-30 0,4 2-8 16,-1 3 0-16,1-9 0 0,-4 3-12 0,7-6-8 15,-4 0 0-15,4 0-1 16,-3-4-50-16,3 1-9 0,3-3-3 0,-3-4 0 15,4-3-155-15,-4-6-31 0,0 0-7 0,14 0 0 0</inkml:trace>
  <inkml:trace contextRef="#ctx0" brushRef="#br0" timeOffset="66274.56">16027 17398 2077 0,'0'0'45'0,"0"0"10"0,-4-9 1 0,1 6 4 0,-1-3-48 0,1-4-12 15,-1 1 0-15,1-1 0 16,3 4-204-16,0-3-44 0,-4 6-8 0,4 3-1 16,0 0 121-16,0 0 25 0,-11-7 5 0,1 7 1 0,3 7 117 0,-7-4 23 0,0 6 5 0,-1-3 0 15,5 4 102-15,-4-1 20 16,-4 7 4-16,4-4 1 0,0-2-15 0,3 6-2 15,1-7-1-15,-1 7 0 0,4-4-66 0,0-2-14 0,0 5-2 0,3 1-1 16,4-3-53-16,4 2-13 0,-4 1 0 16,7-4 0-1,0-2-26-15,0-1-8 0,0-2-2 0,4 2 0 16,6-3 0-16,1-3-1 0,0-3 0 0,-1 0 0 0,5 0 22 0,-5-3 5 0,4-3 1 16,-3 6 0-16,0-9 21 0,-4 2 5 0,0-2 1 15,0-1 0-15,0 1 6 0,-3 0 2 0,-1-7 0 16,1 13 0-16,-4-7-16 0,0 1-10 0,0 3 12 0,-4-4-12 15,-3 10 22-15,0 0-2 0,0 0-1 0,0 0 0 16,0 0-7-16,0 0-2 0,0 0 0 0,0 0 0 16,0 0 15-16,8 10 3 0,-5-1 1 0,1 1 0 15,-1 5 15-15,1-5 4 0,-1 5 0 0,-3-2 0 16,4 3-29-16,-4-1-6 0,3-2-1 0,-3 2 0 0,0-5-12 16,0-7 0-16,0-3 0 0,4 6 0 15,-4 4-23-15,0-10-7 0,0 0-2 0,0 0 0 16,0 0-230-16,0 0-46 0,0 0-10 0,0 0-2 0</inkml:trace>
  <inkml:trace contextRef="#ctx0" brushRef="#br0" timeOffset="66790.07">16291 17496 2570 0,'0'0'56'0,"0"0"12"0,0 0 3 0,0 0 1 0,0 0-57 0,0 0-15 0,0 0 0 0,-3 9 0 32,6 1-89-32,-3 5-21 0,-3-5-4 0,3 8-1 15,-4-8 11-15,4 6 3 0,0 2 0 0,0 1 0 0,0-3 91 0,0-1 18 0,0-2 4 0,0 3 1 16,0-4 66-16,-3-2 13 0,3 2 2 0,3-2 1 16,-3-1-3-16,0-9-1 0,0 0 0 0,0 0 0 15,0 0-36-15,0 0-7 0,0 0-2 0,0 0 0 16,7-6-27-16,4 3-6 0,-4-7-1 0,4-2 0 31,-4 2-38-31,0-2-8 0,3-4-2 0,1 3 0 0,-4-2 15 0,0-4 2 0,0 3 1 0,0-2 0 16,0-1 18-16,-3 3-12 0,-1-3 12 0,1 4-10 15,-1 2 19-15,1-3 4 0,-8 7 1 0,8-1 0 16,-4 10-2-16,0-6 0 0,0-3 0 0,3 9 0 16,-3 0 24-16,7-10 4 0,-3 7 0 0,3-3 1 0,0-3-23 15,4-1-5-15,-4 1-1 0,3 2 0 16,1-2 0-16,3 0 0 0,-4-1 0 0,1 1 0 0,0-1-12 15,-1 4-10-15,1-3 2 0,-4 9 0 0,3-3-4 0,-3-4 0 16,-7 7 0-16,8 0 0 0,-8 0 0 0,0 0 0 16,0 0 0-16,0 0 0 0,0 0 12 0,3 10 0 15,-3-10 0-15,0 9 0 0,0-9 0 0,0 16 0 16,0-7 0-16,0 7 0 0,0-4 0 0,0-2 8 16,0 6-8-16,4-7 11 0,-4-9-11 0,3 9-11 15,-3 1 3-15,0-10 0 16,7 9-104-16,-7-9-21 0,0 0-4 0,0 0-1 15,4 0-59-15,-4 0-12 0,7-9-3 0,-4 6 0 0</inkml:trace>
  <inkml:trace contextRef="#ctx0" brushRef="#br0" timeOffset="67523.82">16750 17395 1440 0,'0'0'128'0,"0"0"-103"0,0 0-25 0,0 0 0 16,0 0 244-16,0 0 44 0,0 0 9 0,0 0 2 16,0 0-309-16,0 0-62 0,0 0-12 0,0 0-2 15,0 0-3-15,0 0-1 0,7 3 0 0,-4 7 0 16,-3 6 69-16,0-7 21 0,-3 7-11 0,-1-4 11 0,1 4 47 0,-4 3 14 15,-4-10 3-15,4 7 1 0,0-1 35 0,0-2 6 16,0-4 2-16,0 1 0 0,0-1-36 0,3-2-6 16,-3 2-2-16,4-9 0 0,3 0-35 0,0 0-7 15,0 0-2-15,0 0 0 0,0 0-20 0,0 0-15 16,0 0 3-16,0 0 0 16,0 0-23-16,0 0-4 0,0 0-1 0,3-6 0 0,-3 6 40 0,7-3 0 15,-3-7 0-15,-4 10 0 0,0 0 18 0,3-9 11 16,5 2 3-16,-5-2 0 0,1 0-16 0,3-1-4 15,-4 4 0-15,4-3 0 0,-3 5-12 0,3-5 0 16,-4 3 0-16,8 6 0 0,-8-10 0 0,4 10-16 16,4 0 3-16,-4 0 1 0,0 7 12 0,4-4 0 0,-4-3 0 0,3 0 0 15,-3 9 0-15,1-9 0 0,-8 0-10 16,7 10 10-16,3-4 0 0,-3-3 0 0,-7-3 0 0,7 6 0 31,-7-6 0-31,7 6 13 0,-7-6-1 0,4 4-1 0,-4-4 9 0,3 9 1 16,1-3 1-16,-4-6 0 0,0 0-22 0,0 0 8 15,0 0-8-15,7 3 0 0,4 4 0 0,-4-7 0 16,0 3 0-16,0-3 0 0,3 6 0 0,-3-3 0 16,-7-3 0-16,0 0-8 0,14 0 8 0,-3-3 0 15,-4-3 0-15,0 6 0 0,-7 0 0 0,11-3 0 16,-1-4 8-16,1-2-8 0,-1 0 28 0,-2 5 2 0,2-2 0 16,1-3 0-16,-1-1-18 0,1 1-4 0,3 3-8 0,0-7 12 15,-3-3-12-15,3 1 8 0,-4 5-8 0,1 1 0 16,0 6 0-16,-1-3 0 15,-3-4 0-15,-7 10 0 0,7 0 0 0,-7 0 0 0,0 0 0 0,0 0 0 16,11 10 9-16,-4-1 3 0,0 0 0 0,0 1 0 0,-7-10 1 0,4 9 1 16,3 7 0-16,-4-7 0 0,1 1-14 0,-1 5 0 15,1-5 0-15,-1 9 0 0,4-10 19 0,-3 10 10 16,3-10 3-16,0 7 0 0,0 3-32 0,-4-4 0 16,5-2 0-16,-1 3 0 15,0-1-17-15,-4-2-10 0,4-4-1 0,-3 1-1 16,3-4-81-16,-7-6-16 0,7 6-3 0,0-12-1103 0</inkml:trace>
  <inkml:trace contextRef="#ctx0" brushRef="#br0" timeOffset="77389.1">19173 16950 2109 0,'-28'-9'93'0,"18"9"20"0,-4-7-90 0,-4 7-23 0,4-9 0 0,3 6 0 16,1-3 55-16,6-4 6 0,4 10 2 0,0 0 0 16,7-9-63-16,0 2-12 0,4 4-2 0,3-3-1 15,0 6 7-15,7 0 8 0,-7 0-13 0,4-3 5 16,0 3 25-16,-1 3 6 0,-6-3 1 0,3 6 0 16,0-6 14-16,-3 10 3 0,-4-1 1 0,3 1 0 15,-3-10 22-15,0 9 5 0,0-3 1 0,0-3 0 16,-7-3-6-16,11 7 0 0,0-4-1 0,-1-3 0 15,1 6-29-15,3-6-6 0,4 0 0 0,3 0-1 16,3 0-6-16,8 0-1 0,11-6 0 0,6 6 0 16,0 0-5-16,8 0-2 0,-1 0 0 0,1 0 0 0,-1-3-13 15,8 3 0-15,6-7 8 0,1 4-8 0,-1 3 0 0,1-6 0 16,-4 6 0-16,-4 0 0 0,-3 0 0 16,0 0 0-16,0 0 0 0,0 0 0 0,-3 6 0 0,-8-6 0 15,0 3 0-15,1-3 0 0,-4 7 0 0,-8-4 11 16,1 3-11-16,-3-6 10 0,-5 0-10 0,5 6 0 15,-5-6 0-15,1 0 0 0,7 0 0 0,0-6 0 16,-4 6 0-16,4 0 0 0,-4 0 0 0,4 0 0 16,-4 0 0-16,0 0 0 0,-3 0 0 0,-7 6 0 15,0-3 0-15,-8-3 0 0,4 0 0 0,-7 0 0 0,-3 0 0 16,-4 7 0-16,0-4 0 0,-7-3 0 16,0 0 0-16,0 0 0 0,0 0 0 0,0 0 15 0,0 0-4 0,0 0-1 15,0 0-2-15,-7-3 0 0,0-4 0 0,4-2 0 16,-5 3 0-16,5-4 0 0,-4 1 0 0,0 0 0 15,3 5-8-15,1-11 0 0,-1 5 0 0,-3 1 0 16,4 0 0-16,-4-7 0 0,0 6 0 16,-4 1 8-16,4-7-8 0,-4 7 0 0,1 0 0 0,-4-1 0 15,0 1 0-15,-1-1 0 0,-6-5-12 0,4 12 12 16,-8-13 0-16,4 6 0 0,-4 1 0 0,0 0 0 16,4-1 0-16,-3 1 0 0,6 3 0 0,0-4 8 15,4 1-8-15,0-1 0 0,7 4 0 0,0 6 0 16,3-9 0-16,4 5 0 0,0 4 0 0,0-6 0 15,4-3 0-15,3 6 0 0,0-4 0 0,4 1 0 16,3 3-10-16,0-3-4 0,0 3-1 0,4 3 0 0,-1-7 7 0,1 7 8 16,3 0-13-16,-3 7 5 0,-1-7 8 0,4 0-8 15,-6 0 8-15,2 3-8 0,-3 3 8 0,0-6 0 16,1 9 0-16,2-9-8 0,-6 10 8 0,3-4 0 16,0-3 0-16,4 7-8 0,-4-1 8 0,0-3 0 15,0 4 0-15,0-4 0 0,0 3-8 0,4 1 8 16,-1-1-8-16,-2 1 8 0,2-1-16 0,-6 0 3 0,-1 7 0 0,1-3 0 0,0 2 13 0,-8 1-9 15,-3 3 9-15,-3-7-8 0,-1 13 8 0,-3-6 0 16,-4 0 0-16,1-3-8 0,-1 9 8 0,-6-6 0 16,2-1 8-16,1 1-8 0,-3 0 16 0,-1-3-2 15,4-1 0-15,-4-2 0 0,1 3-14 0,3-7 0 16,-1 7 0-16,5-4 0 0,-1-2 0 0,1-1 0 16,3-3 0-16,3 4 0 15,4-10-76-15,0 0-11 0,0 0-2 0,0 0-797 16,0 0-159-16</inkml:trace>
  <inkml:trace contextRef="#ctx0" brushRef="#br0" timeOffset="78060.81">22687 16674 2512 0,'0'0'112'0,"7"-3"22"0,0-3-107 15,-3-4-27-15,-8 4 0 0,8 6 0 0,3-9 23 0,0 5-1 16,-7-2 0-16,0 6 0 0,-4-3-32 0,-3-3-6 15,4 3-2-15,-4-4 0 16,-7 7-23-16,0 0-5 0,3 0-1 0,-7 0 0 0,-3 0 24 0,-4 7 5 16,4-4 1-16,0 3 0 0,-7-3 17 0,-4 7 8 15,-3-1-8-15,7 0 12 0,6 7 16 0,-6 0 2 16,-7-4 1-16,3 7 0 0,11 6-7 0,0 0 0 16,-4 10-1-16,4-7 0 0,0 10-9 0,7-4-2 15,7 1 0-15,0-1 0 0,-4-2-12 0,8 2 0 16,6-9 0-16,4 3 0 0,-3-3 0 0,3 0-10 0,7-6 2 15,7-6 0-15,0 3 8 0,0-7-13 0,0 0 5 16,4 1 8-16,7-10 0 0,-4 0 0 0,-10 0 12 16,3 0-4-16,0-10 3 0,0 1 0 0,-3 6 0 15,-8-13 0-15,5 7 1 0,-5-7 1 0,4 3 0 0,-3-2 0 16,-4-4 11-16,4 3 3 0,3-2 0 0,-4-1 0 16,-3 0-1-16,0-6 0 0,4 6 0 15,-1-6 0-15,5 0-10 0,-8 6-1 0,0 0-1 16,0 0 0-16,7 4-14 0,-4 5 0 0,-10 1 0 15,8 6-10-15,-5-4 10 0,-3 7-8 0,0 0 8 0,0 0-8 16,0 0 8-16,0 0 8 0,0 0-8 0,0 0 11 16,0 0-11-16,-3 10 0 0,10-1 0 0,-4 1 0 15,-6-1 0-15,3 7 0 0,3 3-9 0,4-1 9 16,0-2 0-16,-3 3 0 0,-1 0-8 0,1 6 8 16,6-6 0-16,-3 6 0 0,0-6 0 0,4-1 0 15,0 1 22-15,-4-3 8 0,3 3 2 0,-3-1 0 0,-3-2-32 0,6 3-13 16,5-10 1-16,-5 1 0 0,-3-1-7 15,4 1-1-15,6-4 0 0,5 3 0 16,-8-9-163-16,3 7-33 0,5-7-6 0</inkml:trace>
  <inkml:trace contextRef="#ctx0" brushRef="#br0" timeOffset="78452.39">23474 16781 2973 0,'0'0'65'0,"-7"0"14"0,0-7 2 0,0 4 3 0,3-3-67 0,4 3-17 0,0-3 0 0,4-4 0 31,3 10-48-31,0-9-12 0,3 6-4 0,1-10 0 16,0 10 1-16,-4-6 0 0,0-1 0 15,0 1 0-15,0-1 46 0,-7 4 9 0,0-3 8 0,0 9-12 16,-7-7 23-16,-4 4 4 0,-3 3 1 0,-4 3 0 0,-6 4 0 0,-1 2 0 0,-3 1 0 0,0-1 0 16,-1 7 11-16,1 2 2 0,0 11 1 0,3-4 0 15,0 3-14-15,8 3-4 0,-4 1 0 0,3 2 0 16,4 1-3-16,3 2-1 0,4-8 0 0,0 5 0 16,7-9-8-16,-3 3 0 0,3-3 0 0,3-6 0 15,1 0 0-15,3-3 8 0,0-1-8 0,0-5 8 16,0-1 0-16,4-6 0 0,3 4 0 0,0-7 0 15,-4 0-20-15,4-7-5 0,4 4-1 0,3-6 0 16,0-1-102-16,11-2-20 0,-4 2-4 16,4-2 0-16,3-4-89 0,1 1-18 0,27-17-3 0,-6 7-1 15</inkml:trace>
  <inkml:trace contextRef="#ctx0" brushRef="#br0" timeOffset="78740.5">23996 16078 2206 0,'0'0'48'0,"-7"13"11"16,0-1 1-16,-4 4 3 0,-3-3-51 0,4 2-12 0,3 10 0 0,-4-3 0 0,0 10 65 0,4-4 11 15,4 6 1-15,3 4 1 0,-4 0 5 0,8 6 1 16,-1-4 0-16,1-2 0 0,-1 6-26 0,4-6-5 15,-3 5-1-15,3 1 0 0,0 0-30 0,0 0-6 16,4 0-2-16,-4-3 0 0,0 3-14 0,0 0 0 16,0-4 8-16,-4 1-8 0,1-6 0 0,-1-1 0 15,-3 1 0-15,0-7 0 0,-3-3 0 16,-1-3-15-16,-3 3 3 0,-3-6 1 16,3-4-105-16,-4 1-20 0,1-3-5 0,-1-7-1048 0</inkml:trace>
  <inkml:trace contextRef="#ctx0" brushRef="#br0" timeOffset="78977.95">23671 16593 3524 0,'0'0'78'0,"0"0"16"0,0 0 3 0,-3-7 1 0,-1 4-78 0,4 3-20 0,0 0 0 0,0 0 0 16,0 0 0-16,0 0 0 0,7-6 0 0,4 6 0 0,0-3-18 0,6 3-4 15,1-6-1-15,7 6 0 0,6 0 11 0,5 6 1 16,2-6 1-16,5 0 0 0,3 3 10 0,-4-3 0 16,0 6 0-16,1-6 0 31,-5 0-28-31,1 0-3 0,-4 0-1 0,1 0 0 0,-8 0-44 0,0-6-8 0,0-3-3 0,1 5-834 16,-8-2-167-16</inkml:trace>
  <inkml:trace contextRef="#ctx0" brushRef="#br0" timeOffset="79177.25">24582 16699 3628 0,'0'0'161'0,"0"0"33"0,-11 3-155 0,0 4-31 0,1 2-8 0,-1 0 0 31,4 7-29-31,0-3-7 0,7 12-2 0,4-6 0 15,-1 6-67-15,4-7-14 0,0 11-2 0,4-4-1 16,3 0-162-16,0-3-33 0,14 22-7 0,-10-10 0 0</inkml:trace>
  <inkml:trace contextRef="#ctx0" brushRef="#br0" timeOffset="79411.83">24846 16636 2988 0,'0'0'66'0,"-3"-6"14"0,-1-3 2 0,1-7 1 0,-4-3-67 0,-1 7-16 0,-2-13 0 0,6 9 0 15,-6 3 8-15,6-5-8 0,1-4 12 0,3 9-12 16,-4-3-82-16,4-2-23 0,0 8-5 0,0-5-1 16,4 5-53-16,-1 1-12 0,-3-1-1 0,4 1-1 15,-1 3 58-15,-3 6 12 0,0 0 3 0,0 0 0 16,0 0-4-16,0 0-1 0,0 0 0 0,0 0-295 15,-3 9-59-15</inkml:trace>
  <inkml:trace contextRef="#ctx0" brushRef="#br0" timeOffset="79860.64">25368 16618 2991 0,'0'0'66'0,"0"0"14"0,-7-7 2 0,0 1 2 0,4 3-68 0,3 3-16 15,0 0 0-15,0 0 0 16,-11 3-188-16,8 3-42 0,-5 4-8 0,1-1-2 16,0-3 87-16,0 7 17 0,0 3 3 0,0-1 1 15,-3-2 49-15,3 3 11 0,-4 2 1 0,0 1 1 0,4 0 195 0,-3-3 39 0,-1 3 8 16,1-1 2-16,3-2-27 0,-1 3-6 0,5-3-1 0,-1-4 0 15,1 10-64-15,3-9-12 0,3 2-4 0,4-5 0 16,1 5-48-16,2-2-12 0,1-4 0 0,6 1 0 31,1-1-45-31,0 1-12 0,6-4-3 0,-3 3 0 16,4-9-6-16,0 6-2 0,3-12 0 0,0 6 0 0,1-3 55 0,-1-3 13 0,-7-4 0 0,-3 4 0 16,-4-3 25-16,3-1 8 0,-3-9 2 0,-3 4 0 15,-4 2 40-15,-3-2 8 0,-1-11 1 0,-3 8 1 16,4-1-43-16,-8 0-9 0,1 3-1 0,-1-2-1 15,-3-1-10-15,0 9-1 0,-7-5-1 0,-4 5 0 16,4-2-6-16,-7-1-1 0,0 4 0 0,0 6 0 16,-1-4-34-1,1-2-7-15,0 9-2 0,0-3 0 0,7 3 31 0,-4-6 0 0,1 6 0 0,2-4 0 16,5 4-70-16,-1-6-11 16,8 6-3-16,3 0 0 0,-7 0-137 0,7 0-28 15,0 0-6-15,0 0-1 0</inkml:trace>
  <inkml:trace contextRef="#ctx0" brushRef="#br0" timeOffset="80251.17">26024 16709 3175 0,'0'0'70'0,"0"0"14"0,4 9 4 0,-1-6 0 0,-3 10-70 0,0-1-18 15,0 4 0-15,-3 3 0 16,3 6-36-16,0-6-12 0,0 9-1 0,0-9-1 15,-4-4 3-15,4 4 1 0,0 0 0 0,-3-3 0 0,-1 2 31 0,-3-2 7 0,4-3 8 0,-1-4-13 16,1 1 13-16,-1-4 10 0,1 3-2 0,3-9 0 16,0 0 39-16,0 0 7 0,-4 6 2 0,4-6 0 15,0 0-14-15,0 0-2 0,-3-9-1 0,3-7 0 16,0 10-24-16,3-13-5 0,-3 0-1 0,4 1 0 16,-1-1-9-16,1-6 12 0,6 0-12 0,1-4 12 15,-8 4-4-15,8 3 0 0,3-3 0 0,4 7 0 16,-4-8 4-16,7 8 0 0,-7 2 0 0,7 3 0 15,0 4 12-15,1-4 4 0,-5 4 0 0,4 9 0 16,1-9-7-16,2 9-1 0,1 6 0 0,0-3 0 16,3 3-20-16,0 4 8 0,4 9-8 0,3-4 0 15,-3-2 0-15,7 12 0 0,3-6 0 0,-7 6 0 16,-3-6 0-16,-4 6 0 0,1 3 0 0,-5-9 0 16,-3 6-48-16,-6-6-10 15,-5-1-2-15,-3 4-1 0,-3-9-161 0,-11 3-32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9-04-04T03:44:13.678"/>
    </inkml:context>
    <inkml:brush xml:id="br0">
      <inkml:brushProperty name="width" value="0.025" units="cm"/>
      <inkml:brushProperty name="height" value="0.025" units="cm"/>
      <inkml:brushProperty name="color" value="#004F8B"/>
    </inkml:brush>
  </inkml:definitions>
  <inkml:trace contextRef="#ctx0" brushRef="#br0">41 33 1840 0 0,'0'0'160'0'0,"-5"-9"-160"0"0,1 1 0 0 0,-6-1 0 0 0,2 6 2816 0 0,-2 0 536 0 0,10 3 104 0 0,0 0 16 0 0,-4 0-3896 0 0,4 0-784 0 0,0 0-152 0 0,0 0-32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A1846-15C1-4F35-AD6E-2FC96FAC81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38388" y="450850"/>
            <a:ext cx="4664075" cy="26241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489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38388" y="450850"/>
            <a:ext cx="4664075" cy="26241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327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text2data.com/Demo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hyperlink" Target="https://www.youtube.com/watch?v=-NIFGVlA3xI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7" Type="http://schemas.openxmlformats.org/officeDocument/2006/relationships/image" Target="../media/image25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2.xml"/><Relationship Id="rId5" Type="http://schemas.openxmlformats.org/officeDocument/2006/relationships/image" Target="../media/image240.png"/><Relationship Id="rId4" Type="http://schemas.openxmlformats.org/officeDocument/2006/relationships/image" Target="../media/image23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cs.cmu.edu/~07280/lectures/07280_S26_Lec17_NLP_N-grams_worksheet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62164" y="2310075"/>
            <a:ext cx="5629816" cy="2889114"/>
          </a:xfrm>
        </p:spPr>
        <p:txBody>
          <a:bodyPr anchor="b">
            <a:normAutofit fontScale="90000"/>
          </a:bodyPr>
          <a:lstStyle/>
          <a:p>
            <a:pPr algn="l"/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07-280</a:t>
            </a:r>
            <a:br>
              <a:rPr lang="en-US" sz="4600" dirty="0"/>
            </a:br>
            <a:r>
              <a:rPr lang="en-US" sz="4600" dirty="0"/>
              <a:t>AI &amp; ML I</a:t>
            </a:r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Natural Language Processing (NLP):</a:t>
            </a:r>
            <a:br>
              <a:rPr lang="en-US" sz="4600" dirty="0"/>
            </a:br>
            <a:r>
              <a:rPr lang="en-US" sz="4600" dirty="0"/>
              <a:t>N-gram Language Models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fence&#10;&#10;Description automatically generated">
            <a:extLst>
              <a:ext uri="{FF2B5EF4-FFF2-40B4-BE49-F238E27FC236}">
                <a16:creationId xmlns:a16="http://schemas.microsoft.com/office/drawing/2014/main" id="{C5CA68C4-AA78-43A9-A080-8998D602DE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5" r="252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2D9827-D4F9-4D52-8467-F545EC2752C1}"/>
              </a:ext>
            </a:extLst>
          </p:cNvPr>
          <p:cNvSpPr txBox="1">
            <a:spLocks/>
          </p:cNvSpPr>
          <p:nvPr/>
        </p:nvSpPr>
        <p:spPr>
          <a:xfrm>
            <a:off x="6562165" y="3112977"/>
            <a:ext cx="5354852" cy="343574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Instructors: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Pat Virtue &amp; Nihar Shah</a:t>
            </a:r>
          </a:p>
        </p:txBody>
      </p:sp>
    </p:spTree>
    <p:extLst>
      <p:ext uri="{BB962C8B-B14F-4D97-AF65-F5344CB8AC3E}">
        <p14:creationId xmlns:p14="http://schemas.microsoft.com/office/powerpoint/2010/main" val="1689471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BE0F6-B711-E374-FAE6-99485782E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6C383-F532-97C0-6075-0C75A0349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 Language Processing (NLP)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8A339-B88C-65E2-221A-49950E709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325234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Quick NLP Intro</a:t>
            </a:r>
          </a:p>
          <a:p>
            <a:pPr>
              <a:lnSpc>
                <a:spcPct val="100000"/>
              </a:lnSpc>
            </a:pPr>
            <a:r>
              <a:rPr lang="en-US" dirty="0"/>
              <a:t>Tokenization</a:t>
            </a:r>
          </a:p>
          <a:p>
            <a:pPr>
              <a:lnSpc>
                <a:spcPct val="100000"/>
              </a:lnSpc>
            </a:pPr>
            <a:r>
              <a:rPr lang="en-US" dirty="0"/>
              <a:t>N-grams</a:t>
            </a:r>
          </a:p>
          <a:p>
            <a:pPr>
              <a:lnSpc>
                <a:spcPct val="100000"/>
              </a:lnSpc>
            </a:pPr>
            <a:r>
              <a:rPr lang="en-US" dirty="0"/>
              <a:t>Language Models (LMs)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LM Sampling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697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95B5E-30D1-866E-3B4F-A41FC14B8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907866" cy="2852737"/>
          </a:xfrm>
        </p:spPr>
        <p:txBody>
          <a:bodyPr/>
          <a:lstStyle/>
          <a:p>
            <a:r>
              <a:rPr lang="en-US" dirty="0"/>
              <a:t>Natural Language Processing (NLP)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C4535-9A19-661B-ED97-08A0A62814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548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is Hard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89649A-E676-4C6B-94DA-DD5332505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</p:spPr>
        <p:txBody>
          <a:bodyPr/>
          <a:lstStyle/>
          <a:p>
            <a:r>
              <a:rPr lang="en-US" dirty="0"/>
              <a:t>Emphasis can drastically change meaning</a:t>
            </a:r>
          </a:p>
          <a:p>
            <a:endParaRPr lang="en-US" dirty="0"/>
          </a:p>
          <a:p>
            <a:pPr algn="ctr"/>
            <a:r>
              <a:rPr lang="en-US" sz="4000" dirty="0">
                <a:solidFill>
                  <a:srgbClr val="7030A0"/>
                </a:solidFill>
              </a:rPr>
              <a:t>I didn’t eat your dog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320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NLP Tasks Examples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89649A-E676-4C6B-94DA-DD5332505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23221"/>
          </a:xfrm>
        </p:spPr>
        <p:txBody>
          <a:bodyPr/>
          <a:lstStyle/>
          <a:p>
            <a:r>
              <a:rPr lang="en-US" dirty="0"/>
              <a:t>How many different NLP Input/Output agents can you think of?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98E2BD-F94A-45B3-9BB2-10717F527C00}"/>
              </a:ext>
            </a:extLst>
          </p:cNvPr>
          <p:cNvSpPr txBox="1"/>
          <p:nvPr/>
        </p:nvSpPr>
        <p:spPr>
          <a:xfrm>
            <a:off x="1905918" y="2206109"/>
            <a:ext cx="11135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7030A0"/>
                </a:solidFill>
              </a:rPr>
              <a:t>Input</a:t>
            </a:r>
            <a:endParaRPr lang="en-US" sz="2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294725-E159-4E81-ACD1-2677DC5A6347}"/>
              </a:ext>
            </a:extLst>
          </p:cNvPr>
          <p:cNvSpPr/>
          <p:nvPr/>
        </p:nvSpPr>
        <p:spPr>
          <a:xfrm>
            <a:off x="4191000" y="1939081"/>
            <a:ext cx="2562225" cy="1057275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7030A0"/>
                </a:solidFill>
              </a:rPr>
              <a:t>Task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F629DB-A722-4C78-8DB0-926642FF7D5C}"/>
              </a:ext>
            </a:extLst>
          </p:cNvPr>
          <p:cNvSpPr txBox="1"/>
          <p:nvPr/>
        </p:nvSpPr>
        <p:spPr>
          <a:xfrm>
            <a:off x="7924801" y="2206108"/>
            <a:ext cx="13403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7030A0"/>
                </a:solidFill>
              </a:rPr>
              <a:t>Output</a:t>
            </a:r>
            <a:endParaRPr lang="en-US" sz="2800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F10C827-0A18-4124-8C1A-02150D219A60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>
            <a:off x="3019424" y="2467719"/>
            <a:ext cx="1171576" cy="0"/>
          </a:xfrm>
          <a:prstGeom prst="straightConnector1">
            <a:avLst/>
          </a:prstGeom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B154FDD-1633-4C5A-8F13-B6291E4B9CDD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 flipV="1">
            <a:off x="6753225" y="2467718"/>
            <a:ext cx="1171576" cy="1"/>
          </a:xfrm>
          <a:prstGeom prst="straightConnector1">
            <a:avLst/>
          </a:prstGeom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0FC08EC-2CCD-202C-B292-DC15E43C24CD}"/>
                  </a:ext>
                </a:extLst>
              </p14:cNvPr>
              <p14:cNvContentPartPr/>
              <p14:nvPr/>
            </p14:nvContentPartPr>
            <p14:xfrm>
              <a:off x="2029320" y="3327120"/>
              <a:ext cx="7602840" cy="31647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0FC08EC-2CCD-202C-B292-DC15E43C24C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19960" y="3317760"/>
                <a:ext cx="7621560" cy="3183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1901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NLP Task: Sentiment Analysis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89649A-E676-4C6B-94DA-DD5332505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</p:spPr>
        <p:txBody>
          <a:bodyPr/>
          <a:lstStyle/>
          <a:p>
            <a:r>
              <a:rPr lang="en-US" dirty="0"/>
              <a:t>Sentiment analysis demo</a:t>
            </a:r>
          </a:p>
          <a:p>
            <a:r>
              <a:rPr lang="en-US" dirty="0">
                <a:hlinkClick r:id="rId2"/>
              </a:rPr>
              <a:t>https://text2data.com/Demo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7884F1-90FD-4050-B8A9-D72AB9EE8125}"/>
              </a:ext>
            </a:extLst>
          </p:cNvPr>
          <p:cNvSpPr txBox="1"/>
          <p:nvPr/>
        </p:nvSpPr>
        <p:spPr>
          <a:xfrm>
            <a:off x="552099" y="2296178"/>
            <a:ext cx="101349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“I recommend that you find something better to do with your time”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1F6650-4619-3078-52C1-6E0DF62C7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162" y="3382396"/>
            <a:ext cx="9987519" cy="8286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EEE53A-09D5-6BE0-A0BD-91BB851B8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162" y="4283247"/>
            <a:ext cx="5620101" cy="7172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D465E3-3917-E3FF-7D8B-1739E50D93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162" y="4827404"/>
            <a:ext cx="7772400" cy="129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657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468FC-F70B-66B1-D998-7754109A0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Vocab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F7D27-8D7B-88A4-1C2A-5C1C03CC2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Corpus</a:t>
            </a:r>
          </a:p>
          <a:p>
            <a:r>
              <a:rPr lang="en-US" dirty="0"/>
              <a:t>Tokenization/Tokens</a:t>
            </a:r>
          </a:p>
          <a:p>
            <a:r>
              <a:rPr lang="en-US" dirty="0"/>
              <a:t>Vocabulary</a:t>
            </a:r>
          </a:p>
          <a:p>
            <a:r>
              <a:rPr lang="en-US" dirty="0"/>
              <a:t>Context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30ADC9-9451-4097-5832-D3B90C3B7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19" y="3423201"/>
            <a:ext cx="2790784" cy="20598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D26FA6-E26A-6D64-A609-8D0546C64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6356" y="3362913"/>
            <a:ext cx="4697307" cy="24761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7EA3C3-9CCE-ACBF-C089-C8002399EB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2947" y="3362913"/>
            <a:ext cx="1576954" cy="317860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544B0BF-8CBB-E8C9-95E5-D2E41A1963D1}"/>
              </a:ext>
            </a:extLst>
          </p:cNvPr>
          <p:cNvCxnSpPr>
            <a:cxnSpLocks/>
            <a:endCxn id="8" idx="1"/>
          </p:cNvCxnSpPr>
          <p:nvPr/>
        </p:nvCxnSpPr>
        <p:spPr>
          <a:xfrm>
            <a:off x="2557885" y="4111155"/>
            <a:ext cx="538582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D5A9E8D7-0C92-F0FE-C90A-E0BE82AA91D6}"/>
              </a:ext>
            </a:extLst>
          </p:cNvPr>
          <p:cNvSpPr/>
          <p:nvPr/>
        </p:nvSpPr>
        <p:spPr>
          <a:xfrm>
            <a:off x="3096467" y="3902018"/>
            <a:ext cx="1320736" cy="41827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ea typeface="Cambria" panose="02040503050406030204" pitchFamily="18" charset="0"/>
              </a:rPr>
              <a:t>Tokenizer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C6B80E5-F4B4-6088-6F6D-2EE91827788E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4417203" y="4111155"/>
            <a:ext cx="501028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840789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045BCE2C-75ED-8318-017E-550557754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099" y="1748947"/>
            <a:ext cx="2790784" cy="205980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001E1E8-4453-56DF-EE2E-58B06ADE8E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2736" y="1688659"/>
            <a:ext cx="4697307" cy="247614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0E7D021-1821-6148-2707-36F9E0242E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9327" y="1688659"/>
            <a:ext cx="1576954" cy="3178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21DD0A-8984-0845-ABE5-22B78AFC8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NLP Vocab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FBA24-CE4F-D1CA-2D1C-92B8916CD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Corpus, Tokenizer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6CD0752-2493-51A7-8537-0E1C40524EB8}"/>
              </a:ext>
            </a:extLst>
          </p:cNvPr>
          <p:cNvCxnSpPr>
            <a:cxnSpLocks/>
            <a:endCxn id="30" idx="1"/>
          </p:cNvCxnSpPr>
          <p:nvPr/>
        </p:nvCxnSpPr>
        <p:spPr>
          <a:xfrm>
            <a:off x="2524265" y="2436901"/>
            <a:ext cx="538582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2C861755-D0C7-4738-1A69-367C43104CFD}"/>
              </a:ext>
            </a:extLst>
          </p:cNvPr>
          <p:cNvSpPr/>
          <p:nvPr/>
        </p:nvSpPr>
        <p:spPr>
          <a:xfrm>
            <a:off x="3062847" y="2227764"/>
            <a:ext cx="1320736" cy="41827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ea typeface="Cambria" panose="02040503050406030204" pitchFamily="18" charset="0"/>
              </a:rPr>
              <a:t>Tokenizer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642E665-BF77-0563-BD56-4057C2ABB045}"/>
              </a:ext>
            </a:extLst>
          </p:cNvPr>
          <p:cNvCxnSpPr>
            <a:cxnSpLocks/>
            <a:stCxn id="30" idx="3"/>
          </p:cNvCxnSpPr>
          <p:nvPr/>
        </p:nvCxnSpPr>
        <p:spPr>
          <a:xfrm>
            <a:off x="4383583" y="2436901"/>
            <a:ext cx="501028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2464404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2AFCA-C3B2-925D-E0E1-8B40721B6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77A3F-22FD-0BBF-4A4A-198E4335D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Tokenization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3B8CFA-E88D-B9A4-AFAC-3329CCB219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890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125F5-1BF1-DDF0-CCA3-6AF3CA2C9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263A8-2C10-87E2-F6F9-4081C4024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Tokenization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24BB9-3D85-9376-A266-2815615E55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904448" cy="5671080"/>
          </a:xfrm>
        </p:spPr>
        <p:txBody>
          <a:bodyPr/>
          <a:lstStyle/>
          <a:p>
            <a:r>
              <a:rPr lang="en-US" dirty="0"/>
              <a:t>Text encoding: token </a:t>
            </a:r>
            <a:r>
              <a:rPr lang="en-US" dirty="0">
                <a:sym typeface="Wingdings" panose="05000000000000000000" pitchFamily="2" charset="2"/>
              </a:rPr>
              <a:t> index within vocabulary</a:t>
            </a:r>
            <a:endParaRPr lang="en-US" dirty="0"/>
          </a:p>
          <a:p>
            <a:r>
              <a:rPr lang="en-US" dirty="0">
                <a:solidFill>
                  <a:schemeClr val="tx1"/>
                </a:solidFill>
              </a:rPr>
              <a:t>What is our "vocabulary", i.e., what are our tokens?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Characters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Byte pair encoding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Words and punctuation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FC7426-97C3-47E4-7BB7-AD5938745BF8}"/>
              </a:ext>
            </a:extLst>
          </p:cNvPr>
          <p:cNvSpPr txBox="1"/>
          <p:nvPr/>
        </p:nvSpPr>
        <p:spPr>
          <a:xfrm>
            <a:off x="7453325" y="2759389"/>
            <a:ext cx="4003222" cy="2623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8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I am Sam. I am Sam. Sam I am. That Sam-I-am. That Sam-I-am!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8B3442-B9AE-70FC-711D-5641B3BED32F}"/>
              </a:ext>
            </a:extLst>
          </p:cNvPr>
          <p:cNvSpPr txBox="1"/>
          <p:nvPr/>
        </p:nvSpPr>
        <p:spPr>
          <a:xfrm>
            <a:off x="7778536" y="2236169"/>
            <a:ext cx="27628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Corpus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0240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10619-7B98-888B-EDE2-1418F3970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F5E7E262-2AD5-9F1B-D123-70A58CF89A75}"/>
              </a:ext>
            </a:extLst>
          </p:cNvPr>
          <p:cNvSpPr txBox="1"/>
          <p:nvPr/>
        </p:nvSpPr>
        <p:spPr>
          <a:xfrm>
            <a:off x="4778078" y="3192683"/>
            <a:ext cx="177814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!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-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.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I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S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a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h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m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_(</a:t>
            </a:r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space)</a:t>
            </a: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99E95D-9987-C96C-E399-4FE956A83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Tokenization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C32C3-0226-F71B-2109-F9AC1AB35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9211333" cy="1028562"/>
          </a:xfrm>
        </p:spPr>
        <p:txBody>
          <a:bodyPr/>
          <a:lstStyle/>
          <a:p>
            <a:r>
              <a:rPr lang="en-US" dirty="0"/>
              <a:t>Text encoding: token </a:t>
            </a:r>
            <a:r>
              <a:rPr lang="en-US" dirty="0">
                <a:sym typeface="Wingdings" panose="05000000000000000000" pitchFamily="2" charset="2"/>
              </a:rPr>
              <a:t> index within vocabulary</a:t>
            </a:r>
          </a:p>
          <a:p>
            <a:r>
              <a:rPr lang="en-US" dirty="0">
                <a:solidFill>
                  <a:schemeClr val="tx1"/>
                </a:solidFill>
              </a:rPr>
              <a:t>What is our "vocabulary", i.e., what are our tokens?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62B5F6-071C-B356-4387-B909754F723F}"/>
              </a:ext>
            </a:extLst>
          </p:cNvPr>
          <p:cNvSpPr txBox="1"/>
          <p:nvPr/>
        </p:nvSpPr>
        <p:spPr>
          <a:xfrm>
            <a:off x="7207046" y="126241"/>
            <a:ext cx="47391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I am Sam. I am Sam. Sam I am. That Sam-I-am. That Sam-I-am!</a:t>
            </a: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085108-3822-0B0A-4423-47ED7B10792C}"/>
              </a:ext>
            </a:extLst>
          </p:cNvPr>
          <p:cNvSpPr txBox="1"/>
          <p:nvPr/>
        </p:nvSpPr>
        <p:spPr>
          <a:xfrm>
            <a:off x="9341037" y="3186740"/>
            <a:ext cx="276778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!</a:t>
            </a:r>
          </a:p>
          <a:p>
            <a:r>
              <a:rPr lang="en-US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.</a:t>
            </a:r>
          </a:p>
          <a:p>
            <a:r>
              <a:rPr lang="pl-PL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am</a:t>
            </a:r>
            <a:endParaRPr lang="en-US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r>
              <a:rPr lang="pl-PL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I</a:t>
            </a:r>
            <a:endParaRPr lang="en-US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r>
              <a:rPr lang="pl-PL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Sam</a:t>
            </a:r>
            <a:endParaRPr lang="en-US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r>
              <a:rPr lang="pl-PL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That</a:t>
            </a:r>
            <a:endParaRPr lang="en-US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r>
              <a:rPr lang="pl-PL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Sam-I-am</a:t>
            </a:r>
            <a:endParaRPr lang="en-US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A41666-1F01-753F-BE2A-64C5DBB44BB2}"/>
              </a:ext>
            </a:extLst>
          </p:cNvPr>
          <p:cNvSpPr txBox="1"/>
          <p:nvPr/>
        </p:nvSpPr>
        <p:spPr>
          <a:xfrm>
            <a:off x="8808737" y="2248742"/>
            <a:ext cx="23385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Word token vocabulary</a:t>
            </a:r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F8C55F-F7D9-1464-54F3-A3A2DDB95775}"/>
              </a:ext>
            </a:extLst>
          </p:cNvPr>
          <p:cNvSpPr txBox="1"/>
          <p:nvPr/>
        </p:nvSpPr>
        <p:spPr>
          <a:xfrm>
            <a:off x="1467072" y="3192684"/>
            <a:ext cx="177814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!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-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.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I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S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a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h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m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_ (</a:t>
            </a:r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space)</a:t>
            </a:r>
            <a:endParaRPr lang="en-US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B8292E-D1BC-1379-0141-B1D2885D4789}"/>
              </a:ext>
            </a:extLst>
          </p:cNvPr>
          <p:cNvSpPr txBox="1"/>
          <p:nvPr/>
        </p:nvSpPr>
        <p:spPr>
          <a:xfrm>
            <a:off x="552099" y="2255099"/>
            <a:ext cx="23385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Character token</a:t>
            </a:r>
            <a:r>
              <a:rPr lang="en-US" sz="2400" dirty="0"/>
              <a:t> vocabulary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0B3A75-B0E7-A942-A91A-2C59001932BD}"/>
              </a:ext>
            </a:extLst>
          </p:cNvPr>
          <p:cNvSpPr txBox="1"/>
          <p:nvPr/>
        </p:nvSpPr>
        <p:spPr>
          <a:xfrm>
            <a:off x="6473798" y="3186742"/>
            <a:ext cx="120980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Sam </a:t>
            </a:r>
          </a:p>
          <a:p>
            <a:r>
              <a:rPr lang="en-US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Th </a:t>
            </a:r>
          </a:p>
          <a:p>
            <a:r>
              <a:rPr lang="en-US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am </a:t>
            </a:r>
          </a:p>
          <a:p>
            <a:r>
              <a:rPr lang="en-US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_Sam</a:t>
            </a:r>
            <a:endParaRPr lang="en-US" sz="2000" dirty="0">
              <a:solidFill>
                <a:srgbClr val="212121"/>
              </a:solidFill>
              <a:latin typeface="Courier New" panose="02070309020205020404" pitchFamily="49" charset="0"/>
            </a:endParaRPr>
          </a:p>
          <a:p>
            <a:r>
              <a:rPr lang="en-US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_am</a:t>
            </a:r>
            <a:endParaRPr lang="en-US" sz="2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E8A202-8026-E993-31C6-273E4A4EBDE9}"/>
              </a:ext>
            </a:extLst>
          </p:cNvPr>
          <p:cNvSpPr txBox="1"/>
          <p:nvPr/>
        </p:nvSpPr>
        <p:spPr>
          <a:xfrm>
            <a:off x="4497859" y="2259975"/>
            <a:ext cx="23385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BPE token vocabulary</a:t>
            </a: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923289-E730-E8D6-7E3C-FDF7042F3C2C}"/>
              </a:ext>
            </a:extLst>
          </p:cNvPr>
          <p:cNvSpPr txBox="1"/>
          <p:nvPr/>
        </p:nvSpPr>
        <p:spPr>
          <a:xfrm>
            <a:off x="626852" y="3186741"/>
            <a:ext cx="84022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0:</a:t>
            </a: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1:</a:t>
            </a: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2:</a:t>
            </a:r>
          </a:p>
          <a:p>
            <a:pPr algn="r"/>
            <a:r>
              <a:rPr lang="pt-BR" sz="2000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3:</a:t>
            </a:r>
            <a:endParaRPr lang="pt-BR" sz="2000" b="0" i="0" dirty="0">
              <a:solidFill>
                <a:schemeClr val="bg1">
                  <a:lumMod val="75000"/>
                </a:schemeClr>
              </a:solidFill>
              <a:effectLst/>
              <a:latin typeface="Courier New" panose="02070309020205020404" pitchFamily="49" charset="0"/>
            </a:endParaRP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4:</a:t>
            </a: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5:</a:t>
            </a:r>
          </a:p>
          <a:p>
            <a:pPr algn="r"/>
            <a:r>
              <a:rPr lang="pt-BR" sz="2000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6:</a:t>
            </a:r>
            <a:endParaRPr lang="pt-BR" sz="2000" b="0" i="0" dirty="0">
              <a:solidFill>
                <a:schemeClr val="bg1">
                  <a:lumMod val="75000"/>
                </a:schemeClr>
              </a:solidFill>
              <a:effectLst/>
              <a:latin typeface="Courier New" panose="02070309020205020404" pitchFamily="49" charset="0"/>
            </a:endParaRP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7:</a:t>
            </a:r>
          </a:p>
          <a:p>
            <a:pPr algn="r"/>
            <a:r>
              <a:rPr lang="pt-BR" sz="2000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8:</a:t>
            </a:r>
            <a:endParaRPr lang="pt-BR" sz="2000" b="0" i="0" dirty="0">
              <a:solidFill>
                <a:schemeClr val="bg1">
                  <a:lumMod val="75000"/>
                </a:schemeClr>
              </a:solidFill>
              <a:effectLst/>
              <a:latin typeface="Courier New" panose="02070309020205020404" pitchFamily="49" charset="0"/>
            </a:endParaRP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9:</a:t>
            </a: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10:</a:t>
            </a:r>
            <a:endParaRPr 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D1870E-D5D0-3C5D-9919-C97A75C5F7B1}"/>
              </a:ext>
            </a:extLst>
          </p:cNvPr>
          <p:cNvSpPr txBox="1"/>
          <p:nvPr/>
        </p:nvSpPr>
        <p:spPr>
          <a:xfrm>
            <a:off x="3916982" y="3186741"/>
            <a:ext cx="84022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0:</a:t>
            </a: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1:</a:t>
            </a: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2:</a:t>
            </a:r>
          </a:p>
          <a:p>
            <a:pPr algn="r"/>
            <a:r>
              <a:rPr lang="pt-BR" sz="2000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3:</a:t>
            </a:r>
            <a:endParaRPr lang="pt-BR" sz="2000" b="0" i="0" dirty="0">
              <a:solidFill>
                <a:schemeClr val="bg1">
                  <a:lumMod val="75000"/>
                </a:schemeClr>
              </a:solidFill>
              <a:effectLst/>
              <a:latin typeface="Courier New" panose="02070309020205020404" pitchFamily="49" charset="0"/>
            </a:endParaRP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4:</a:t>
            </a: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5:</a:t>
            </a:r>
          </a:p>
          <a:p>
            <a:pPr algn="r"/>
            <a:r>
              <a:rPr lang="pt-BR" sz="2000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6:</a:t>
            </a:r>
            <a:endParaRPr lang="pt-BR" sz="2000" b="0" i="0" dirty="0">
              <a:solidFill>
                <a:schemeClr val="bg1">
                  <a:lumMod val="75000"/>
                </a:schemeClr>
              </a:solidFill>
              <a:effectLst/>
              <a:latin typeface="Courier New" panose="02070309020205020404" pitchFamily="49" charset="0"/>
            </a:endParaRP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7:</a:t>
            </a:r>
          </a:p>
          <a:p>
            <a:pPr algn="r"/>
            <a:r>
              <a:rPr lang="pt-BR" sz="2000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8:</a:t>
            </a:r>
            <a:endParaRPr lang="pt-BR" sz="2000" b="0" i="0" dirty="0">
              <a:solidFill>
                <a:schemeClr val="bg1">
                  <a:lumMod val="75000"/>
                </a:schemeClr>
              </a:solidFill>
              <a:effectLst/>
              <a:latin typeface="Courier New" panose="02070309020205020404" pitchFamily="49" charset="0"/>
            </a:endParaRP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9:</a:t>
            </a: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10:</a:t>
            </a:r>
            <a:endParaRPr 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AE11BB-5CEA-6F43-0E11-E42FEC40831C}"/>
              </a:ext>
            </a:extLst>
          </p:cNvPr>
          <p:cNvSpPr txBox="1"/>
          <p:nvPr/>
        </p:nvSpPr>
        <p:spPr>
          <a:xfrm>
            <a:off x="5633578" y="3186740"/>
            <a:ext cx="84022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11:</a:t>
            </a: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12:</a:t>
            </a:r>
          </a:p>
          <a:p>
            <a:pPr algn="r"/>
            <a:r>
              <a:rPr lang="pt-BR" sz="2000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13</a:t>
            </a:r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:</a:t>
            </a:r>
          </a:p>
          <a:p>
            <a:pPr algn="r"/>
            <a:r>
              <a:rPr lang="pt-BR" sz="2000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14:</a:t>
            </a:r>
            <a:endParaRPr lang="pt-BR" sz="2000" b="0" i="0" dirty="0">
              <a:solidFill>
                <a:schemeClr val="bg1">
                  <a:lumMod val="75000"/>
                </a:schemeClr>
              </a:solidFill>
              <a:effectLst/>
              <a:latin typeface="Courier New" panose="02070309020205020404" pitchFamily="49" charset="0"/>
            </a:endParaRPr>
          </a:p>
          <a:p>
            <a:pPr algn="r"/>
            <a:r>
              <a:rPr lang="pt-BR" sz="2000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15</a:t>
            </a:r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:</a:t>
            </a:r>
          </a:p>
          <a:p>
            <a:pPr algn="r"/>
            <a:endParaRPr 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5CD006-920F-52D9-9BC9-20278FAC258C}"/>
              </a:ext>
            </a:extLst>
          </p:cNvPr>
          <p:cNvSpPr txBox="1"/>
          <p:nvPr/>
        </p:nvSpPr>
        <p:spPr>
          <a:xfrm>
            <a:off x="8583243" y="3186741"/>
            <a:ext cx="84022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0:</a:t>
            </a: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1:</a:t>
            </a: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2:</a:t>
            </a:r>
          </a:p>
          <a:p>
            <a:pPr algn="r"/>
            <a:r>
              <a:rPr lang="pt-BR" sz="2000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3:</a:t>
            </a:r>
            <a:endParaRPr lang="pt-BR" sz="2000" b="0" i="0" dirty="0">
              <a:solidFill>
                <a:schemeClr val="bg1">
                  <a:lumMod val="75000"/>
                </a:schemeClr>
              </a:solidFill>
              <a:effectLst/>
              <a:latin typeface="Courier New" panose="02070309020205020404" pitchFamily="49" charset="0"/>
            </a:endParaRP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4:</a:t>
            </a: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5:</a:t>
            </a:r>
          </a:p>
          <a:p>
            <a:pPr algn="r"/>
            <a:r>
              <a:rPr lang="pt-BR" sz="2000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6:</a:t>
            </a:r>
            <a:endParaRPr lang="pt-BR" sz="2000" b="0" i="0" dirty="0">
              <a:solidFill>
                <a:schemeClr val="bg1">
                  <a:lumMod val="75000"/>
                </a:schemeClr>
              </a:solidFill>
              <a:effectLst/>
              <a:latin typeface="Courier New" panose="02070309020205020404" pitchFamily="49" charset="0"/>
            </a:endParaRPr>
          </a:p>
          <a:p>
            <a:pPr algn="r"/>
            <a:endParaRPr 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03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6" grpId="0"/>
      <p:bldP spid="7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10619-7B98-888B-EDE2-1418F3970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9E95D-9987-C96C-E399-4FE956A83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Tokenization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C32C3-0226-F71B-2109-F9AC1AB35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9211333" cy="1028562"/>
          </a:xfrm>
        </p:spPr>
        <p:txBody>
          <a:bodyPr/>
          <a:lstStyle/>
          <a:p>
            <a:r>
              <a:rPr lang="en-US" dirty="0"/>
              <a:t>Text encoding: token </a:t>
            </a:r>
            <a:r>
              <a:rPr lang="en-US" dirty="0">
                <a:sym typeface="Wingdings" panose="05000000000000000000" pitchFamily="2" charset="2"/>
              </a:rPr>
              <a:t> index within vocabulary</a:t>
            </a:r>
            <a:endParaRPr lang="en-US" dirty="0"/>
          </a:p>
          <a:p>
            <a:r>
              <a:rPr lang="en-US" dirty="0">
                <a:solidFill>
                  <a:schemeClr val="tx1"/>
                </a:solidFill>
              </a:rPr>
              <a:t>Byte pair encoding (BPE)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62B5F6-071C-B356-4387-B909754F723F}"/>
              </a:ext>
            </a:extLst>
          </p:cNvPr>
          <p:cNvSpPr txBox="1"/>
          <p:nvPr/>
        </p:nvSpPr>
        <p:spPr>
          <a:xfrm>
            <a:off x="7207046" y="126241"/>
            <a:ext cx="47391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I am Sam. I am Sam. Sam I am. That Sam-I-am. That Sam-I-am!</a:t>
            </a: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F8C55F-F7D9-1464-54F3-A3A2DDB95775}"/>
              </a:ext>
            </a:extLst>
          </p:cNvPr>
          <p:cNvSpPr txBox="1"/>
          <p:nvPr/>
        </p:nvSpPr>
        <p:spPr>
          <a:xfrm>
            <a:off x="537349" y="3012994"/>
            <a:ext cx="2530315" cy="2246769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!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-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.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I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S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B8292E-D1BC-1379-0141-B1D2885D4789}"/>
              </a:ext>
            </a:extLst>
          </p:cNvPr>
          <p:cNvSpPr txBox="1"/>
          <p:nvPr/>
        </p:nvSpPr>
        <p:spPr>
          <a:xfrm>
            <a:off x="397297" y="2182400"/>
            <a:ext cx="37682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</a:rPr>
              <a:t>Current token vocabulary</a:t>
            </a:r>
          </a:p>
          <a:p>
            <a:r>
              <a:rPr lang="en-US" sz="2000" dirty="0"/>
              <a:t>(Initialize to characters in corpus)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0BEE08-58D5-697A-D19A-47C80124348B}"/>
              </a:ext>
            </a:extLst>
          </p:cNvPr>
          <p:cNvSpPr txBox="1"/>
          <p:nvPr/>
        </p:nvSpPr>
        <p:spPr>
          <a:xfrm>
            <a:off x="4653132" y="3561889"/>
            <a:ext cx="137404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_a: 3 </a:t>
            </a:r>
            <a:r>
              <a:rPr lang="en-US" b="0" i="0" dirty="0">
                <a:solidFill>
                  <a:srgbClr val="C00000"/>
                </a:solidFill>
                <a:effectLst/>
                <a:latin typeface="Courier New" panose="02070309020205020404" pitchFamily="49" charset="0"/>
              </a:rPr>
              <a:t>am: 10 </a:t>
            </a:r>
            <a:r>
              <a:rPr lang="en-US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_S: 4 Sa: 5 _I: 1 Th: 2 ha: 2 at: 2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6D2689-1BCC-E77B-903A-0C091F8E6B3A}"/>
              </a:ext>
            </a:extLst>
          </p:cNvPr>
          <p:cNvSpPr txBox="1"/>
          <p:nvPr/>
        </p:nvSpPr>
        <p:spPr>
          <a:xfrm>
            <a:off x="4384568" y="2191910"/>
            <a:ext cx="328521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</a:rPr>
              <a:t>Pair frequencies</a:t>
            </a:r>
          </a:p>
          <a:p>
            <a:r>
              <a:rPr lang="en-US" sz="2000" dirty="0">
                <a:solidFill>
                  <a:schemeClr val="tx1"/>
                </a:solidFill>
              </a:rPr>
              <a:t>Count frequencies of all pairs of current tokens </a:t>
            </a:r>
            <a:r>
              <a:rPr lang="en-US" sz="2000" dirty="0" err="1">
                <a:solidFill>
                  <a:schemeClr val="tx1"/>
                </a:solidFill>
              </a:rPr>
              <a:t>appearting</a:t>
            </a:r>
            <a:r>
              <a:rPr lang="en-US" sz="2000" dirty="0">
                <a:solidFill>
                  <a:schemeClr val="tx1"/>
                </a:solidFill>
              </a:rPr>
              <a:t> together in corpus</a:t>
            </a:r>
            <a:endParaRPr lang="en-US" sz="2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E8A202-8026-E993-31C6-273E4A4EBDE9}"/>
              </a:ext>
            </a:extLst>
          </p:cNvPr>
          <p:cNvSpPr txBox="1"/>
          <p:nvPr/>
        </p:nvSpPr>
        <p:spPr>
          <a:xfrm>
            <a:off x="8097364" y="2182400"/>
            <a:ext cx="38488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</a:rPr>
              <a:t>New tokens</a:t>
            </a:r>
          </a:p>
          <a:p>
            <a:r>
              <a:rPr lang="en-US" sz="2000" dirty="0"/>
              <a:t>Add most frequent pair to tokens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7BE094-4EEF-9F37-5000-AEC795D84F8C}"/>
              </a:ext>
            </a:extLst>
          </p:cNvPr>
          <p:cNvSpPr txBox="1"/>
          <p:nvPr/>
        </p:nvSpPr>
        <p:spPr>
          <a:xfrm>
            <a:off x="1426423" y="3027149"/>
            <a:ext cx="177814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h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m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_ (</a:t>
            </a:r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space)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989413-B4DB-637D-CB25-0811D16FDC7F}"/>
              </a:ext>
            </a:extLst>
          </p:cNvPr>
          <p:cNvSpPr txBox="1"/>
          <p:nvPr/>
        </p:nvSpPr>
        <p:spPr>
          <a:xfrm>
            <a:off x="8235262" y="3027149"/>
            <a:ext cx="2530315" cy="2246769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!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-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.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I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S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0370C7-7222-44D8-7033-56F87411250A}"/>
              </a:ext>
            </a:extLst>
          </p:cNvPr>
          <p:cNvSpPr txBox="1"/>
          <p:nvPr/>
        </p:nvSpPr>
        <p:spPr>
          <a:xfrm>
            <a:off x="9124336" y="3041304"/>
            <a:ext cx="177814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h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m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_ (</a:t>
            </a:r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space)</a:t>
            </a:r>
          </a:p>
          <a:p>
            <a:r>
              <a:rPr lang="pt-BR" sz="2000" b="0" i="0" dirty="0">
                <a:solidFill>
                  <a:srgbClr val="C00000"/>
                </a:solidFill>
                <a:effectLst/>
                <a:latin typeface="Courier New" panose="02070309020205020404" pitchFamily="49" charset="0"/>
              </a:rPr>
              <a:t>am</a:t>
            </a:r>
            <a:endParaRPr lang="pt-BR" sz="2000" dirty="0">
              <a:solidFill>
                <a:srgbClr val="C00000"/>
              </a:solidFill>
              <a:latin typeface="Courier New" panose="02070309020205020404" pitchFamily="49" charset="0"/>
            </a:endParaRPr>
          </a:p>
          <a:p>
            <a:endParaRPr lang="pt-BR" sz="2000" dirty="0">
              <a:solidFill>
                <a:srgbClr val="212121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001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10619-7B98-888B-EDE2-1418F3970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9E95D-9987-C96C-E399-4FE956A83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Tokenization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C32C3-0226-F71B-2109-F9AC1AB35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9211333" cy="1028562"/>
          </a:xfrm>
        </p:spPr>
        <p:txBody>
          <a:bodyPr/>
          <a:lstStyle/>
          <a:p>
            <a:r>
              <a:rPr lang="en-US" dirty="0"/>
              <a:t>Text encoding: token </a:t>
            </a:r>
            <a:r>
              <a:rPr lang="en-US" dirty="0">
                <a:sym typeface="Wingdings" panose="05000000000000000000" pitchFamily="2" charset="2"/>
              </a:rPr>
              <a:t> index within vocabulary</a:t>
            </a:r>
            <a:endParaRPr lang="en-US" dirty="0"/>
          </a:p>
          <a:p>
            <a:r>
              <a:rPr lang="en-US" dirty="0">
                <a:solidFill>
                  <a:schemeClr val="tx1"/>
                </a:solidFill>
              </a:rPr>
              <a:t>Byte pair encoding (BPE)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62B5F6-071C-B356-4387-B909754F723F}"/>
              </a:ext>
            </a:extLst>
          </p:cNvPr>
          <p:cNvSpPr txBox="1"/>
          <p:nvPr/>
        </p:nvSpPr>
        <p:spPr>
          <a:xfrm>
            <a:off x="7207046" y="126241"/>
            <a:ext cx="47391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I am Sam. I am Sam. Sam I am. That Sam-I-am. That Sam-I-am!</a:t>
            </a: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F8C55F-F7D9-1464-54F3-A3A2DDB95775}"/>
              </a:ext>
            </a:extLst>
          </p:cNvPr>
          <p:cNvSpPr txBox="1"/>
          <p:nvPr/>
        </p:nvSpPr>
        <p:spPr>
          <a:xfrm>
            <a:off x="537349" y="3012994"/>
            <a:ext cx="2530315" cy="2246769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!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-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.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I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S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B8292E-D1BC-1379-0141-B1D2885D4789}"/>
              </a:ext>
            </a:extLst>
          </p:cNvPr>
          <p:cNvSpPr txBox="1"/>
          <p:nvPr/>
        </p:nvSpPr>
        <p:spPr>
          <a:xfrm>
            <a:off x="397297" y="2182400"/>
            <a:ext cx="37682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</a:rPr>
              <a:t>Current token vocabulary</a:t>
            </a:r>
          </a:p>
          <a:p>
            <a:r>
              <a:rPr lang="en-US" sz="2000" dirty="0"/>
              <a:t>(Initialize to characters in corpus)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0BEE08-58D5-697A-D19A-47C80124348B}"/>
              </a:ext>
            </a:extLst>
          </p:cNvPr>
          <p:cNvSpPr txBox="1"/>
          <p:nvPr/>
        </p:nvSpPr>
        <p:spPr>
          <a:xfrm>
            <a:off x="4653132" y="3561889"/>
            <a:ext cx="137404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_S:  4 _I:  1 Th:  2 ha:  2 at:  2</a:t>
            </a:r>
          </a:p>
          <a:p>
            <a:r>
              <a:rPr lang="en-US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_am: 3</a:t>
            </a:r>
          </a:p>
          <a:p>
            <a:r>
              <a:rPr lang="en-US" b="0" i="0" dirty="0">
                <a:solidFill>
                  <a:srgbClr val="00B050"/>
                </a:solidFill>
                <a:effectLst/>
                <a:latin typeface="Courier New" panose="02070309020205020404" pitchFamily="49" charset="0"/>
              </a:rPr>
              <a:t>Sam: 5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6D2689-1BCC-E77B-903A-0C091F8E6B3A}"/>
              </a:ext>
            </a:extLst>
          </p:cNvPr>
          <p:cNvSpPr txBox="1"/>
          <p:nvPr/>
        </p:nvSpPr>
        <p:spPr>
          <a:xfrm>
            <a:off x="4384568" y="2191910"/>
            <a:ext cx="328521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</a:rPr>
              <a:t>Pair frequencies</a:t>
            </a:r>
          </a:p>
          <a:p>
            <a:r>
              <a:rPr lang="en-US" sz="2000" dirty="0">
                <a:solidFill>
                  <a:schemeClr val="tx1"/>
                </a:solidFill>
              </a:rPr>
              <a:t>Count frequencies of all pairs of current tokens </a:t>
            </a:r>
            <a:r>
              <a:rPr lang="en-US" sz="2000" dirty="0" err="1">
                <a:solidFill>
                  <a:schemeClr val="tx1"/>
                </a:solidFill>
              </a:rPr>
              <a:t>appearting</a:t>
            </a:r>
            <a:r>
              <a:rPr lang="en-US" sz="2000" dirty="0">
                <a:solidFill>
                  <a:schemeClr val="tx1"/>
                </a:solidFill>
              </a:rPr>
              <a:t> together in corpus</a:t>
            </a:r>
            <a:endParaRPr lang="en-US" sz="2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E8A202-8026-E993-31C6-273E4A4EBDE9}"/>
              </a:ext>
            </a:extLst>
          </p:cNvPr>
          <p:cNvSpPr txBox="1"/>
          <p:nvPr/>
        </p:nvSpPr>
        <p:spPr>
          <a:xfrm>
            <a:off x="8097364" y="2182400"/>
            <a:ext cx="38488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</a:rPr>
              <a:t>New tokens</a:t>
            </a:r>
          </a:p>
          <a:p>
            <a:r>
              <a:rPr lang="en-US" sz="2000" dirty="0"/>
              <a:t>Add most frequent pair to tokens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7BE094-4EEF-9F37-5000-AEC795D84F8C}"/>
              </a:ext>
            </a:extLst>
          </p:cNvPr>
          <p:cNvSpPr txBox="1"/>
          <p:nvPr/>
        </p:nvSpPr>
        <p:spPr>
          <a:xfrm>
            <a:off x="1426423" y="3027149"/>
            <a:ext cx="177814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h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m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_ (</a:t>
            </a:r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space)</a:t>
            </a:r>
          </a:p>
          <a:p>
            <a:r>
              <a:rPr lang="pt-BR" sz="2000" b="0" i="0" dirty="0">
                <a:solidFill>
                  <a:srgbClr val="C00000"/>
                </a:solidFill>
                <a:effectLst/>
                <a:latin typeface="Courier New" panose="02070309020205020404" pitchFamily="49" charset="0"/>
              </a:rPr>
              <a:t>am</a:t>
            </a:r>
            <a:endParaRPr lang="pt-BR" sz="2000" dirty="0">
              <a:solidFill>
                <a:srgbClr val="C00000"/>
              </a:solidFill>
              <a:latin typeface="Courier New" panose="02070309020205020404" pitchFamily="49" charset="0"/>
            </a:endParaRPr>
          </a:p>
          <a:p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989413-B4DB-637D-CB25-0811D16FDC7F}"/>
              </a:ext>
            </a:extLst>
          </p:cNvPr>
          <p:cNvSpPr txBox="1"/>
          <p:nvPr/>
        </p:nvSpPr>
        <p:spPr>
          <a:xfrm>
            <a:off x="8235262" y="3027149"/>
            <a:ext cx="2530315" cy="2246769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!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-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.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I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S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0370C7-7222-44D8-7033-56F87411250A}"/>
              </a:ext>
            </a:extLst>
          </p:cNvPr>
          <p:cNvSpPr txBox="1"/>
          <p:nvPr/>
        </p:nvSpPr>
        <p:spPr>
          <a:xfrm>
            <a:off x="9124336" y="3041304"/>
            <a:ext cx="177814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h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m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_ (</a:t>
            </a:r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space)</a:t>
            </a:r>
          </a:p>
          <a:p>
            <a:r>
              <a:rPr lang="pt-BR" sz="2000" b="0" i="0" dirty="0">
                <a:solidFill>
                  <a:srgbClr val="C00000"/>
                </a:solidFill>
                <a:effectLst/>
                <a:latin typeface="Courier New" panose="02070309020205020404" pitchFamily="49" charset="0"/>
              </a:rPr>
              <a:t>am</a:t>
            </a:r>
          </a:p>
          <a:p>
            <a:r>
              <a:rPr lang="pt-BR" sz="2000" dirty="0">
                <a:solidFill>
                  <a:srgbClr val="00B050"/>
                </a:solidFill>
                <a:latin typeface="Courier New" panose="02070309020205020404" pitchFamily="49" charset="0"/>
              </a:rPr>
              <a:t>Sam</a:t>
            </a:r>
          </a:p>
          <a:p>
            <a:endParaRPr lang="pt-BR" sz="2000" dirty="0">
              <a:solidFill>
                <a:srgbClr val="212121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964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10619-7B98-888B-EDE2-1418F3970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F5E7E262-2AD5-9F1B-D123-70A58CF89A75}"/>
              </a:ext>
            </a:extLst>
          </p:cNvPr>
          <p:cNvSpPr txBox="1"/>
          <p:nvPr/>
        </p:nvSpPr>
        <p:spPr>
          <a:xfrm>
            <a:off x="4778078" y="3192683"/>
            <a:ext cx="177814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!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-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.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I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S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a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h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m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_(</a:t>
            </a:r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space)</a:t>
            </a: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99E95D-9987-C96C-E399-4FE956A83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Tokenization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C32C3-0226-F71B-2109-F9AC1AB35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9211333" cy="1028562"/>
          </a:xfrm>
        </p:spPr>
        <p:txBody>
          <a:bodyPr/>
          <a:lstStyle/>
          <a:p>
            <a:r>
              <a:rPr lang="en-US" dirty="0"/>
              <a:t>Text encoding: token </a:t>
            </a:r>
            <a:r>
              <a:rPr lang="en-US" dirty="0">
                <a:sym typeface="Wingdings" panose="05000000000000000000" pitchFamily="2" charset="2"/>
              </a:rPr>
              <a:t> index within vocabulary</a:t>
            </a:r>
          </a:p>
          <a:p>
            <a:r>
              <a:rPr lang="en-US" dirty="0">
                <a:solidFill>
                  <a:schemeClr val="tx1"/>
                </a:solidFill>
              </a:rPr>
              <a:t>What is our "vocabulary", i.e., what are our tokens?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62B5F6-071C-B356-4387-B909754F723F}"/>
              </a:ext>
            </a:extLst>
          </p:cNvPr>
          <p:cNvSpPr txBox="1"/>
          <p:nvPr/>
        </p:nvSpPr>
        <p:spPr>
          <a:xfrm>
            <a:off x="7207046" y="126241"/>
            <a:ext cx="47391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I am Sam. I am Sam. Sam I am. That Sam-I-am. That Sam-I-am!</a:t>
            </a: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085108-3822-0B0A-4423-47ED7B10792C}"/>
              </a:ext>
            </a:extLst>
          </p:cNvPr>
          <p:cNvSpPr txBox="1"/>
          <p:nvPr/>
        </p:nvSpPr>
        <p:spPr>
          <a:xfrm>
            <a:off x="9341037" y="3186741"/>
            <a:ext cx="276778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!</a:t>
            </a:r>
          </a:p>
          <a:p>
            <a:r>
              <a:rPr lang="en-US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.</a:t>
            </a:r>
          </a:p>
          <a:p>
            <a:r>
              <a:rPr lang="pl-PL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am</a:t>
            </a:r>
            <a:endParaRPr lang="en-US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r>
              <a:rPr lang="pl-PL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I</a:t>
            </a:r>
            <a:endParaRPr lang="en-US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r>
              <a:rPr lang="pl-PL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Sam</a:t>
            </a:r>
            <a:endParaRPr lang="en-US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r>
              <a:rPr lang="pl-PL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That</a:t>
            </a:r>
            <a:endParaRPr lang="en-US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r>
              <a:rPr lang="pl-PL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Sam-I-am</a:t>
            </a:r>
            <a:endParaRPr lang="en-US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A41666-1F01-753F-BE2A-64C5DBB44BB2}"/>
              </a:ext>
            </a:extLst>
          </p:cNvPr>
          <p:cNvSpPr txBox="1"/>
          <p:nvPr/>
        </p:nvSpPr>
        <p:spPr>
          <a:xfrm>
            <a:off x="8808737" y="2248742"/>
            <a:ext cx="23385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Word token vocabulary</a:t>
            </a:r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F8C55F-F7D9-1464-54F3-A3A2DDB95775}"/>
              </a:ext>
            </a:extLst>
          </p:cNvPr>
          <p:cNvSpPr txBox="1"/>
          <p:nvPr/>
        </p:nvSpPr>
        <p:spPr>
          <a:xfrm>
            <a:off x="1467072" y="3192684"/>
            <a:ext cx="177814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!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-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.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I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S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a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h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m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_ (</a:t>
            </a:r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space)</a:t>
            </a:r>
            <a:endParaRPr lang="en-US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B8292E-D1BC-1379-0141-B1D2885D4789}"/>
              </a:ext>
            </a:extLst>
          </p:cNvPr>
          <p:cNvSpPr txBox="1"/>
          <p:nvPr/>
        </p:nvSpPr>
        <p:spPr>
          <a:xfrm>
            <a:off x="552099" y="2255099"/>
            <a:ext cx="23385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Character token</a:t>
            </a:r>
            <a:r>
              <a:rPr lang="en-US" sz="2400" dirty="0"/>
              <a:t> vocabulary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0B3A75-B0E7-A942-A91A-2C59001932BD}"/>
              </a:ext>
            </a:extLst>
          </p:cNvPr>
          <p:cNvSpPr txBox="1"/>
          <p:nvPr/>
        </p:nvSpPr>
        <p:spPr>
          <a:xfrm>
            <a:off x="6473798" y="3186742"/>
            <a:ext cx="120980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Sam </a:t>
            </a:r>
          </a:p>
          <a:p>
            <a:r>
              <a:rPr lang="en-US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Th </a:t>
            </a:r>
          </a:p>
          <a:p>
            <a:r>
              <a:rPr lang="en-US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am </a:t>
            </a:r>
          </a:p>
          <a:p>
            <a:r>
              <a:rPr lang="en-US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_Sam</a:t>
            </a:r>
            <a:endParaRPr lang="en-US" sz="2000" dirty="0">
              <a:solidFill>
                <a:srgbClr val="212121"/>
              </a:solidFill>
              <a:latin typeface="Courier New" panose="02070309020205020404" pitchFamily="49" charset="0"/>
            </a:endParaRPr>
          </a:p>
          <a:p>
            <a:r>
              <a:rPr lang="en-US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_am</a:t>
            </a:r>
            <a:endParaRPr lang="en-US" sz="2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E8A202-8026-E993-31C6-273E4A4EBDE9}"/>
              </a:ext>
            </a:extLst>
          </p:cNvPr>
          <p:cNvSpPr txBox="1"/>
          <p:nvPr/>
        </p:nvSpPr>
        <p:spPr>
          <a:xfrm>
            <a:off x="4497859" y="2259975"/>
            <a:ext cx="23385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BPE token vocabulary</a:t>
            </a: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923289-E730-E8D6-7E3C-FDF7042F3C2C}"/>
              </a:ext>
            </a:extLst>
          </p:cNvPr>
          <p:cNvSpPr txBox="1"/>
          <p:nvPr/>
        </p:nvSpPr>
        <p:spPr>
          <a:xfrm>
            <a:off x="626852" y="3186741"/>
            <a:ext cx="84022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0:</a:t>
            </a: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1:</a:t>
            </a: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2:</a:t>
            </a:r>
          </a:p>
          <a:p>
            <a:pPr algn="r"/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3:</a:t>
            </a:r>
            <a:endParaRPr lang="pt-BR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4:</a:t>
            </a: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5:</a:t>
            </a:r>
          </a:p>
          <a:p>
            <a:pPr algn="r"/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6:</a:t>
            </a:r>
            <a:endParaRPr lang="pt-BR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7:</a:t>
            </a:r>
          </a:p>
          <a:p>
            <a:pPr algn="r"/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8:</a:t>
            </a:r>
            <a:endParaRPr lang="pt-BR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9:</a:t>
            </a: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10:</a:t>
            </a: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D1870E-D5D0-3C5D-9919-C97A75C5F7B1}"/>
              </a:ext>
            </a:extLst>
          </p:cNvPr>
          <p:cNvSpPr txBox="1"/>
          <p:nvPr/>
        </p:nvSpPr>
        <p:spPr>
          <a:xfrm>
            <a:off x="3916982" y="3186741"/>
            <a:ext cx="84022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0:</a:t>
            </a: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1:</a:t>
            </a: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2:</a:t>
            </a:r>
          </a:p>
          <a:p>
            <a:pPr algn="r"/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3:</a:t>
            </a:r>
            <a:endParaRPr lang="pt-BR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4:</a:t>
            </a: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5:</a:t>
            </a:r>
          </a:p>
          <a:p>
            <a:pPr algn="r"/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6:</a:t>
            </a:r>
            <a:endParaRPr lang="pt-BR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7:</a:t>
            </a:r>
          </a:p>
          <a:p>
            <a:pPr algn="r"/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8:</a:t>
            </a:r>
            <a:endParaRPr lang="pt-BR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9:</a:t>
            </a: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10: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AE11BB-5CEA-6F43-0E11-E42FEC40831C}"/>
              </a:ext>
            </a:extLst>
          </p:cNvPr>
          <p:cNvSpPr txBox="1"/>
          <p:nvPr/>
        </p:nvSpPr>
        <p:spPr>
          <a:xfrm>
            <a:off x="5633578" y="3186740"/>
            <a:ext cx="84022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11:</a:t>
            </a: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12:</a:t>
            </a:r>
          </a:p>
          <a:p>
            <a:pPr algn="r"/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13</a:t>
            </a:r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:</a:t>
            </a:r>
          </a:p>
          <a:p>
            <a:pPr algn="r"/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14:</a:t>
            </a:r>
            <a:endParaRPr lang="pt-BR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pPr algn="r"/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15</a:t>
            </a:r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:</a:t>
            </a:r>
          </a:p>
          <a:p>
            <a:pPr algn="r"/>
            <a:endParaRPr lang="en-US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5CD006-920F-52D9-9BC9-20278FAC258C}"/>
              </a:ext>
            </a:extLst>
          </p:cNvPr>
          <p:cNvSpPr txBox="1"/>
          <p:nvPr/>
        </p:nvSpPr>
        <p:spPr>
          <a:xfrm>
            <a:off x="8583243" y="3186741"/>
            <a:ext cx="84022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0:</a:t>
            </a: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1:</a:t>
            </a: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2:</a:t>
            </a:r>
          </a:p>
          <a:p>
            <a:pPr algn="r"/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3:</a:t>
            </a:r>
            <a:endParaRPr lang="pt-BR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4:</a:t>
            </a: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5:</a:t>
            </a:r>
          </a:p>
          <a:p>
            <a:pPr algn="r"/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6:</a:t>
            </a:r>
            <a:endParaRPr lang="pt-BR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pPr algn="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96560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536D5-72EE-0C3A-9A91-184603735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8E653-754C-CB99-1058-2831AF707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907866" cy="2852737"/>
          </a:xfrm>
        </p:spPr>
        <p:txBody>
          <a:bodyPr/>
          <a:lstStyle/>
          <a:p>
            <a:r>
              <a:rPr lang="en-US" dirty="0"/>
              <a:t>Language Models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E99CC6-E401-763E-0D37-D46A59FD60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840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E6109-BDBA-4845-8FF4-B12A46D45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Language Model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4137F4A-F28A-42CD-8187-66E55371B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5562600"/>
            <a:ext cx="11379200" cy="9144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>
                <a:hlinkClick r:id="rId2"/>
              </a:rPr>
              <a:t>Wheel of Fortune</a:t>
            </a:r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5AE489-CA2D-4E2E-8648-125F90323F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91" t="5555" r="17458" b="15555"/>
          <a:stretch/>
        </p:blipFill>
        <p:spPr>
          <a:xfrm>
            <a:off x="2743200" y="1368558"/>
            <a:ext cx="6324599" cy="4009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4053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0A994-9814-5863-2ECA-C756726FA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language model (LM)?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481A8-AE58-87E2-A641-DFE5D740A9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8042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4"/>
              <p:cNvSpPr>
                <a:spLocks noGrp="1"/>
              </p:cNvSpPr>
              <p:nvPr>
                <p:ph sz="half" idx="1"/>
              </p:nvPr>
            </p:nvSpPr>
            <p:spPr>
              <a:xfrm>
                <a:off x="1943724" y="1282640"/>
                <a:ext cx="7505075" cy="21336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3200" dirty="0"/>
                  <a:t>Example: Speech Recognition</a:t>
                </a:r>
              </a:p>
              <a:p>
                <a:pPr marL="0" indent="0" algn="ctr">
                  <a:buNone/>
                </a:pPr>
                <a:r>
                  <a:rPr lang="en-US" sz="3200" dirty="0"/>
                  <a:t>“artificial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charset="0"/>
                      </a:rPr>
                      <m:t>⋅⋅⋅⋅⋅⋅⋅⋅⋅⋅⋅</m:t>
                    </m:r>
                  </m:oMath>
                </a14:m>
                <a:r>
                  <a:rPr lang="en-US" sz="3200" dirty="0"/>
                  <a:t>”</a:t>
                </a:r>
              </a:p>
            </p:txBody>
          </p:sp>
        </mc:Choice>
        <mc:Fallback xmlns="">
          <p:sp>
            <p:nvSpPr>
              <p:cNvPr id="28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943724" y="1282640"/>
                <a:ext cx="7505075" cy="2133600"/>
              </a:xfrm>
              <a:blipFill rotWithShape="0">
                <a:blip r:embed="rId3"/>
                <a:stretch>
                  <a:fillRect t="-3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66700" y="2565280"/>
            <a:ext cx="11658600" cy="7113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Find most probable next word given “artificial” </a:t>
            </a:r>
            <a:r>
              <a:rPr lang="en-US"/>
              <a:t>and the audio for second word.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72BF8F8-B61C-4235-BB19-5BF16A620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 dirty="0"/>
              <a:t>LM Applications: Speech Recognition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7F93DE-01D4-48A9-848C-A21DDC326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DC575-B3DA-4894-AC1D-D96F1860F14D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2097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4"/>
              <p:cNvSpPr>
                <a:spLocks noGrp="1"/>
              </p:cNvSpPr>
              <p:nvPr>
                <p:ph sz="half" idx="1"/>
              </p:nvPr>
            </p:nvSpPr>
            <p:spPr>
              <a:xfrm>
                <a:off x="1943724" y="1282640"/>
                <a:ext cx="7505075" cy="21336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3200" dirty="0"/>
                  <a:t>Example: Speech Recognition</a:t>
                </a:r>
              </a:p>
              <a:p>
                <a:pPr marL="0" indent="0" algn="ctr">
                  <a:buNone/>
                </a:pPr>
                <a:r>
                  <a:rPr lang="en-US" sz="3200" dirty="0"/>
                  <a:t>“artificial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charset="0"/>
                      </a:rPr>
                      <m:t>⋅⋅⋅⋅⋅⋅⋅⋅⋅⋅⋅</m:t>
                    </m:r>
                  </m:oMath>
                </a14:m>
                <a:r>
                  <a:rPr lang="en-US" sz="3200" dirty="0"/>
                  <a:t>”</a:t>
                </a:r>
              </a:p>
            </p:txBody>
          </p:sp>
        </mc:Choice>
        <mc:Fallback xmlns="">
          <p:sp>
            <p:nvSpPr>
              <p:cNvPr id="28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943724" y="1282640"/>
                <a:ext cx="7505075" cy="2133600"/>
              </a:xfrm>
              <a:blipFill rotWithShape="0">
                <a:blip r:embed="rId3"/>
                <a:stretch>
                  <a:fillRect t="-3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66700" y="2565280"/>
            <a:ext cx="11658600" cy="7113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Find most probable next word given “artificial” </a:t>
            </a:r>
            <a:r>
              <a:rPr lang="en-US"/>
              <a:t>and the audio for second word.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/>
              <p:cNvSpPr>
                <a:spLocks noGrp="1"/>
              </p:cNvSpPr>
              <p:nvPr>
                <p:ph sz="half" idx="1"/>
              </p:nvPr>
            </p:nvSpPr>
            <p:spPr>
              <a:xfrm>
                <a:off x="266700" y="3254488"/>
                <a:ext cx="4419600" cy="386095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buNone/>
                </a:pPr>
                <a:r>
                  <a:rPr lang="en-US" sz="2400" dirty="0"/>
                  <a:t>Which second word gives the highest probability?</a:t>
                </a: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/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2400" b="0" i="1" smtClean="0">
                              <a:solidFill>
                                <a:srgbClr val="00A04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0" smtClean="0">
                              <a:solidFill>
                                <a:srgbClr val="00A049"/>
                              </a:solidFill>
                              <a:latin typeface="Cambria Math" charset="0"/>
                            </a:rPr>
                            <m:t>𝐥𝐢𝐦𝐛</m:t>
                          </m:r>
                          <m:r>
                            <a:rPr lang="en-US" sz="2400" b="0" i="0" smtClean="0">
                              <a:solidFill>
                                <a:srgbClr val="00A049"/>
                              </a:solidFill>
                              <a:latin typeface="Cambria Math" charset="0"/>
                            </a:rPr>
                            <m:t> </m:t>
                          </m:r>
                        </m:e>
                      </m:d>
                      <m:r>
                        <a:rPr lang="en-US" sz="2400" b="0" i="0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artificial</m:t>
                      </m:r>
                      <m:r>
                        <a:rPr lang="en-US" sz="2400" b="0" i="0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audio</m:t>
                      </m:r>
                      <m:r>
                        <a:rPr lang="en-US" sz="2400" b="0" i="0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2400" b="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A049"/>
                          </a:solidFill>
                          <a:latin typeface="Cambria Math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2400" i="1">
                              <a:solidFill>
                                <a:srgbClr val="00A04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0" smtClean="0">
                              <a:solidFill>
                                <a:srgbClr val="00A049"/>
                              </a:solidFill>
                              <a:latin typeface="Cambria Math" charset="0"/>
                            </a:rPr>
                            <m:t>𝐢𝐧𝐭𝐞𝐥𝐥𝐢𝐠𝐞𝐧𝐜𝐞</m:t>
                          </m:r>
                        </m:e>
                      </m:d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artificial</m:t>
                      </m:r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audio</m:t>
                      </m:r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A049"/>
                          </a:solidFill>
                          <a:latin typeface="Cambria Math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2400" i="1">
                              <a:solidFill>
                                <a:srgbClr val="00A04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0" smtClean="0">
                              <a:solidFill>
                                <a:srgbClr val="00A049"/>
                              </a:solidFill>
                              <a:latin typeface="Cambria Math" charset="0"/>
                            </a:rPr>
                            <m:t>𝐟𝐥𝐚𝐯𝐨𝐫𝐢𝐧𝐠</m:t>
                          </m:r>
                          <m:r>
                            <a:rPr lang="en-US" sz="2400">
                              <a:solidFill>
                                <a:srgbClr val="00A049"/>
                              </a:solidFill>
                              <a:latin typeface="Cambria Math" charset="0"/>
                            </a:rPr>
                            <m:t> </m:t>
                          </m:r>
                        </m:e>
                      </m:d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artificial</m:t>
                      </m:r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audio</m:t>
                      </m:r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6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66700" y="3254488"/>
                <a:ext cx="4419600" cy="3860950"/>
              </a:xfrm>
              <a:blipFill>
                <a:blip r:embed="rId4"/>
                <a:stretch>
                  <a:fillRect l="-414" t="-1264" r="-1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4"/>
              <p:cNvSpPr>
                <a:spLocks noGrp="1"/>
              </p:cNvSpPr>
              <p:nvPr>
                <p:ph sz="half" idx="1"/>
              </p:nvPr>
            </p:nvSpPr>
            <p:spPr>
              <a:xfrm>
                <a:off x="4151821" y="3276600"/>
                <a:ext cx="8991600" cy="386095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2400" u="sng" dirty="0"/>
                  <a:t>Break down problem</a:t>
                </a:r>
                <a:endParaRPr lang="en-US" sz="600" u="sng" dirty="0"/>
              </a:p>
              <a:p>
                <a:pPr marL="0" indent="0" algn="ctr">
                  <a:buNone/>
                </a:pPr>
                <a:r>
                  <a:rPr lang="en-US" sz="2400" dirty="0">
                    <a:solidFill>
                      <a:schemeClr val="tx2"/>
                    </a:solidFill>
                  </a:rPr>
                  <a:t>n-gram probability </a:t>
                </a:r>
                <a:r>
                  <a:rPr lang="en-US" sz="2400" dirty="0"/>
                  <a:t>* </a:t>
                </a:r>
                <a:r>
                  <a:rPr lang="en-US" sz="2400" dirty="0">
                    <a:solidFill>
                      <a:srgbClr val="0070C0"/>
                    </a:solidFill>
                  </a:rPr>
                  <a:t>audio probability</a:t>
                </a:r>
              </a:p>
              <a:p>
                <a:pPr marL="0" indent="0" algn="ctr">
                  <a:buNone/>
                </a:pPr>
                <a:endParaRPr lang="en-US" sz="18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0" smtClean="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𝐥𝐢𝐦𝐛</m:t>
                        </m:r>
                        <m:r>
                          <a:rPr lang="en-US" sz="2400" b="0" i="0" smtClean="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 </m:t>
                        </m:r>
                      </m:e>
                    </m:d>
                    <m:r>
                      <a:rPr lang="en-US" sz="2400" b="0" i="0" smtClean="0">
                        <a:solidFill>
                          <a:schemeClr val="tx2"/>
                        </a:solidFill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tx2"/>
                        </a:solidFill>
                        <a:latin typeface="Cambria Math" charset="0"/>
                      </a:rPr>
                      <m:t>artificial</m:t>
                    </m:r>
                    <m:r>
                      <a:rPr lang="en-US" sz="2400" b="0" i="0" smtClean="0">
                        <a:solidFill>
                          <a:schemeClr val="tx2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sz="2400" b="0" dirty="0">
                    <a:solidFill>
                      <a:schemeClr val="tx2"/>
                    </a:solidFill>
                  </a:rPr>
                  <a:t>  </a:t>
                </a:r>
                <a:r>
                  <a:rPr lang="en-US" sz="2400" b="0" dirty="0"/>
                  <a:t>*</a:t>
                </a:r>
                <a:r>
                  <a:rPr lang="en-US" sz="2400" b="0" dirty="0">
                    <a:solidFill>
                      <a:schemeClr val="tx2"/>
                    </a:solidFill>
                  </a:rPr>
                  <a:t>	 </a:t>
                </a:r>
                <a:r>
                  <a:rPr lang="en-US" sz="2400" dirty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𝑃</m:t>
                    </m:r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rgbClr val="0070C0"/>
                        </a:solidFill>
                        <a:latin typeface="Cambria Math" charset="0"/>
                      </a:rPr>
                      <m:t>audio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charset="0"/>
                      </a:rPr>
                      <m:t>𝐥𝐢𝐦𝐛</m:t>
                    </m:r>
                  </m:oMath>
                </a14:m>
                <a:r>
                  <a:rPr lang="en-US" sz="2400" b="0" dirty="0">
                    <a:solidFill>
                      <a:srgbClr val="0070C0"/>
                    </a:solidFill>
                  </a:rPr>
                  <a:t>)</a:t>
                </a:r>
              </a:p>
              <a:p>
                <a:pPr marL="0" indent="0" algn="ctr">
                  <a:buNone/>
                </a:pPr>
                <a:endParaRPr lang="en-US" sz="1800" dirty="0">
                  <a:solidFill>
                    <a:schemeClr val="tx2"/>
                  </a:solidFill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2"/>
                        </a:solidFill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sz="2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0" smtClean="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𝐢𝐧𝐭𝐞𝐥𝐥𝐢𝐠𝐞𝐧𝐜𝐞</m:t>
                        </m:r>
                      </m:e>
                    </m:d>
                    <m: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artificial</m:t>
                    </m:r>
                    <m: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tx2"/>
                    </a:solidFill>
                  </a:rPr>
                  <a:t>  </a:t>
                </a:r>
                <a:r>
                  <a:rPr lang="en-US" sz="2400" dirty="0"/>
                  <a:t>*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charset="0"/>
                      </a:rPr>
                      <m:t>𝑃</m:t>
                    </m:r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rgbClr val="0070C0"/>
                        </a:solidFill>
                        <a:latin typeface="Cambria Math" charset="0"/>
                      </a:rPr>
                      <m:t>audio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sz="24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𝐢𝐧𝐭𝐞𝐥𝐥𝐢𝐠𝐞𝐧𝐜𝐞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)</a:t>
                </a:r>
                <a:endParaRPr lang="en-US" sz="2400" dirty="0">
                  <a:solidFill>
                    <a:schemeClr val="tx2"/>
                  </a:solidFill>
                </a:endParaRPr>
              </a:p>
              <a:p>
                <a:pPr marL="0" indent="0" algn="ctr">
                  <a:buNone/>
                </a:pPr>
                <a:endParaRPr lang="en-US" sz="2000" dirty="0">
                  <a:solidFill>
                    <a:schemeClr val="tx2"/>
                  </a:solidFill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2"/>
                        </a:solidFill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sz="2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0" smtClean="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𝐟𝐥𝐚𝐯𝐨𝐫𝐢𝐧𝐠</m:t>
                        </m:r>
                        <m:r>
                          <a:rPr lang="en-US" sz="240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 </m:t>
                        </m:r>
                      </m:e>
                    </m:d>
                    <m: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artificial</m:t>
                    </m:r>
                    <m: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tx2"/>
                    </a:solidFill>
                  </a:rPr>
                  <a:t>  </a:t>
                </a:r>
                <a:r>
                  <a:rPr lang="en-US" sz="2400" dirty="0"/>
                  <a:t>*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charset="0"/>
                      </a:rPr>
                      <m:t>𝑃</m:t>
                    </m:r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rgbClr val="0070C0"/>
                        </a:solidFill>
                        <a:latin typeface="Cambria Math" charset="0"/>
                      </a:rPr>
                      <m:t>audio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sz="24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𝐟𝐥𝐚𝐯𝐨𝐫𝐢𝐧𝐠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)</a:t>
                </a:r>
                <a:endParaRPr lang="en-US" sz="2400" dirty="0">
                  <a:solidFill>
                    <a:schemeClr val="tx2"/>
                  </a:solidFill>
                </a:endParaRPr>
              </a:p>
              <a:p>
                <a:pPr marL="0" indent="0" algn="ctr"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8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151821" y="3276600"/>
                <a:ext cx="8991600" cy="3860950"/>
              </a:xfrm>
              <a:blipFill>
                <a:blip r:embed="rId5"/>
                <a:stretch>
                  <a:fillRect t="-2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tle 1">
            <a:extLst>
              <a:ext uri="{FF2B5EF4-FFF2-40B4-BE49-F238E27FC236}">
                <a16:creationId xmlns:a16="http://schemas.microsoft.com/office/drawing/2014/main" id="{579A9530-BFB5-487E-97D8-757E46FD4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 dirty="0"/>
              <a:t>LM Applications: Speech Recognition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A5A6736-F281-4FA6-A7AC-3A7F6ABFD545}"/>
                  </a:ext>
                </a:extLst>
              </p14:cNvPr>
              <p14:cNvContentPartPr/>
              <p14:nvPr/>
            </p14:nvContentPartPr>
            <p14:xfrm>
              <a:off x="12964411" y="4766185"/>
              <a:ext cx="1476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A5A6736-F281-4FA6-A7AC-3A7F6ABFD54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960091" y="4761865"/>
                <a:ext cx="23400" cy="2052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439079-B1B2-42D1-B898-51CD5A26A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0106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F1A7C-A655-D96E-9F09-703ED803C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LM Applications: Text Generation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8AC53F5-D23D-CDA7-C578-5C135DC611F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a LM that can model the joint distribution any 10-token sequence in the vocabulary,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…,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, how can we get the probability of a 6th token, given 5 previous tokens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8AC53F5-D23D-CDA7-C578-5C135DC611F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27155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95B5E-30D1-866E-3B4F-A41FC14B8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907866" cy="2852737"/>
          </a:xfrm>
        </p:spPr>
        <p:txBody>
          <a:bodyPr/>
          <a:lstStyle/>
          <a:p>
            <a:r>
              <a:rPr lang="en-US" dirty="0"/>
              <a:t>Language Models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C4535-9A19-661B-ED97-08A0A62814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N-grams</a:t>
            </a:r>
          </a:p>
        </p:txBody>
      </p:sp>
    </p:spTree>
    <p:extLst>
      <p:ext uri="{BB962C8B-B14F-4D97-AF65-F5344CB8AC3E}">
        <p14:creationId xmlns:p14="http://schemas.microsoft.com/office/powerpoint/2010/main" val="3509449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43DBA-4176-4143-06F2-38BAA9B31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N-gram Worksheet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26C2F66-9905-C293-D1D8-8C2CC3FA28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Worksheet linked on website</a:t>
            </a:r>
            <a:endParaRPr lang="en-US" dirty="0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E45E4A75-C458-C64F-14A3-513396BAD9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075" y="539729"/>
            <a:ext cx="4497973" cy="5997301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3382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12334</TotalTime>
  <Words>931</Words>
  <Application>Microsoft Office PowerPoint</Application>
  <PresentationFormat>Widescreen</PresentationFormat>
  <Paragraphs>303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Cambria</vt:lpstr>
      <vt:lpstr>Cambria Math</vt:lpstr>
      <vt:lpstr>Courier New</vt:lpstr>
      <vt:lpstr>Wingdings</vt:lpstr>
      <vt:lpstr>Office Theme</vt:lpstr>
      <vt:lpstr>  07-280 AI &amp; ML I  Natural Language Processing (NLP): N-gram Language Models</vt:lpstr>
      <vt:lpstr>Natural Language Processing (NLP)</vt:lpstr>
      <vt:lpstr>Natural Language Processing (NLP)</vt:lpstr>
      <vt:lpstr>Language is Hard</vt:lpstr>
      <vt:lpstr>NLP Tasks Examples</vt:lpstr>
      <vt:lpstr>NLP Task: Sentiment Analysis</vt:lpstr>
      <vt:lpstr>Vocab</vt:lpstr>
      <vt:lpstr>NLP Vocab</vt:lpstr>
      <vt:lpstr>Tokenization</vt:lpstr>
      <vt:lpstr>Tokenization</vt:lpstr>
      <vt:lpstr>Tokenization</vt:lpstr>
      <vt:lpstr>Tokenization</vt:lpstr>
      <vt:lpstr>Tokenization</vt:lpstr>
      <vt:lpstr>Tokenization</vt:lpstr>
      <vt:lpstr>Language Models</vt:lpstr>
      <vt:lpstr>Human Language Model</vt:lpstr>
      <vt:lpstr>What is a language model (LM)?</vt:lpstr>
      <vt:lpstr>LM Applications: Speech Recognition</vt:lpstr>
      <vt:lpstr>LM Applications: Speech Recognition</vt:lpstr>
      <vt:lpstr>LM Applications: Text Generation</vt:lpstr>
      <vt:lpstr>Language Models</vt:lpstr>
      <vt:lpstr>N-gram Worksheet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Patrick Virtue</dc:creator>
  <cp:lastModifiedBy>Pat Virtue</cp:lastModifiedBy>
  <cp:revision>301</cp:revision>
  <dcterms:created xsi:type="dcterms:W3CDTF">2020-05-18T13:01:09Z</dcterms:created>
  <dcterms:modified xsi:type="dcterms:W3CDTF">2026-04-01T19:05:38Z</dcterms:modified>
</cp:coreProperties>
</file>