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327" r:id="rId2"/>
    <p:sldId id="2624" r:id="rId3"/>
    <p:sldId id="2410" r:id="rId4"/>
    <p:sldId id="2627" r:id="rId5"/>
    <p:sldId id="2601" r:id="rId6"/>
    <p:sldId id="2591" r:id="rId7"/>
    <p:sldId id="2245" r:id="rId8"/>
    <p:sldId id="2420" r:id="rId9"/>
    <p:sldId id="2621" r:id="rId10"/>
    <p:sldId id="2622" r:id="rId11"/>
    <p:sldId id="2613" r:id="rId12"/>
    <p:sldId id="2612" r:id="rId13"/>
    <p:sldId id="2623" r:id="rId14"/>
    <p:sldId id="2246" r:id="rId15"/>
    <p:sldId id="2230" r:id="rId16"/>
    <p:sldId id="2232" r:id="rId17"/>
    <p:sldId id="2432" r:id="rId18"/>
    <p:sldId id="2249" r:id="rId19"/>
    <p:sldId id="2417" r:id="rId20"/>
    <p:sldId id="1295" r:id="rId21"/>
    <p:sldId id="1294" r:id="rId22"/>
    <p:sldId id="2247" r:id="rId23"/>
    <p:sldId id="2604" r:id="rId24"/>
    <p:sldId id="2605" r:id="rId25"/>
    <p:sldId id="2606" r:id="rId26"/>
    <p:sldId id="2607" r:id="rId27"/>
    <p:sldId id="439" r:id="rId28"/>
    <p:sldId id="2587" r:id="rId29"/>
    <p:sldId id="2541" r:id="rId30"/>
    <p:sldId id="2544" r:id="rId31"/>
    <p:sldId id="2542" r:id="rId32"/>
    <p:sldId id="2543" r:id="rId33"/>
    <p:sldId id="2539" r:id="rId34"/>
    <p:sldId id="2626" r:id="rId35"/>
    <p:sldId id="1300" r:id="rId36"/>
    <p:sldId id="2546" r:id="rId37"/>
    <p:sldId id="2547" r:id="rId38"/>
    <p:sldId id="2545" r:id="rId39"/>
    <p:sldId id="2549" r:id="rId40"/>
    <p:sldId id="2548" r:id="rId41"/>
    <p:sldId id="2551" r:id="rId42"/>
    <p:sldId id="2552" r:id="rId43"/>
    <p:sldId id="2553" r:id="rId44"/>
    <p:sldId id="2554" r:id="rId45"/>
    <p:sldId id="2555" r:id="rId46"/>
    <p:sldId id="2556" r:id="rId47"/>
    <p:sldId id="2557" r:id="rId48"/>
    <p:sldId id="2558" r:id="rId49"/>
    <p:sldId id="2561" r:id="rId50"/>
    <p:sldId id="2562" r:id="rId51"/>
    <p:sldId id="2563" r:id="rId52"/>
    <p:sldId id="2550" r:id="rId53"/>
    <p:sldId id="2625" r:id="rId54"/>
    <p:sldId id="2578" r:id="rId55"/>
    <p:sldId id="2579" r:id="rId56"/>
    <p:sldId id="2516" r:id="rId57"/>
    <p:sldId id="2518" r:id="rId58"/>
    <p:sldId id="2433" r:id="rId59"/>
    <p:sldId id="1313" r:id="rId60"/>
    <p:sldId id="2243" r:id="rId61"/>
    <p:sldId id="1303" r:id="rId62"/>
    <p:sldId id="2619" r:id="rId63"/>
    <p:sldId id="2404" r:id="rId64"/>
    <p:sldId id="2583" r:id="rId65"/>
    <p:sldId id="2564" r:id="rId66"/>
    <p:sldId id="2581" r:id="rId67"/>
    <p:sldId id="2580" r:id="rId68"/>
    <p:sldId id="2575" r:id="rId69"/>
    <p:sldId id="2574" r:id="rId70"/>
    <p:sldId id="2573" r:id="rId71"/>
    <p:sldId id="2571" r:id="rId7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16" autoAdjust="0"/>
    <p:restoredTop sz="95628" autoAdjust="0"/>
  </p:normalViewPr>
  <p:slideViewPr>
    <p:cSldViewPr snapToGrid="0">
      <p:cViewPr varScale="1">
        <p:scale>
          <a:sx n="70" d="100"/>
          <a:sy n="70" d="100"/>
        </p:scale>
        <p:origin x="60" y="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6:17:14.6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16473 9879 40543 0,'-13'-4'3600'0,"-2"3"-2880"0,4 0-576 0,5 0-144 0,3 1 640 0,3 0 80 0,1 1 32 0,1 0 0 0,0-1-240 0,4 1-32 0,5 2-16 0,7-2 0 0,4 1-272 0,9 1-64 0,5-2-128 0,7 4 192 0,6-1-192 0,7-2-208 0,5 0 32 0,7 0 16 0,5-2-208 0,8 1-32 0,10 2-16 0,7-5 0 0,9 0 208 0,5-4 32 0,11 0 16 16,5-4 0-16,8 0 160 0,8 1 144 0,7-1-16 0,6 0-128 0,5 2 256 0,3 2-64 0,5 2-16 0,0 4 0 0,-1 1-48 0,-2 4 0 0,-3-1 0 0,2 4 0 0,1 4-128 0,-3 2 0 0,-3 0 0 0,-9 1 0 15,-5 1 0-15,8 4 0 0,4 3 128 0,-3-1-128 16,-3 1 0-16,-6-1 0 0,-4 0 0 0,-6 0 0 16,-2 1 0-16,-9-5-144 0,-7 2 144 0,-12-1-160 15,-9-3-240 1,-10-4-48-16,-7 0-16 0,-12-5 0 0,-9-1 48 0,-13-2 16 0,-11-1 0 0,-12 0 0 15,-9-3 400-15,-9 0-160 0,-7 0 160 0,-9-4 0 0,-6 2 0 0,-10-5 304 16,-7-1-48-16,-13-2 0 16,-10 0-64-16,-14-2 0 0,-10-2-16 0,-19-2 0 0,-15-3-48 0,-15 1 0 0,-8-2 0 15,-17 1 0-15,-16 3-128 16,-8-2-144-16,2 2 144 0,-12 0-208 16,-6 1 208-16,0 1-176 0,12 3 176 0,-8 4-160 0,-5 0 160 15,-1-1 0-15,6 2 0 0,7-2 0 16,15 0 368-16,-2 1 0 0,3 1 0 0,8-1 0 0,7-3-80 0,6 1-16 15,5-1 0-15,7 2 0 0,8 1-272 0,11 4 0 16,9-1 0-16,11-1-144 16,13 4-240-16,14 1-64 0,10 4 0 0,12-2 0 15,11 2-64-15,11 2 0 0,6-2-16 0,11 2 0 16,8 0-1264-16,10 4-240 0,12 1-48 0,14 3-13904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6:19:59.1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4136 5879 14735 0,'-1'-3'1312'0,"0"1"-1056"0,0 0-256 0,-1 2 0 0,2 0 1216 0,-1-2 176 0,-1-1 32 0,-2 0 16 0,-4-1-928 15,-1-2-192-15,-5 0-48 0,-2 0 0 0,-5 2-592 0,-4 0-128 0,-2-1-32 0,-6 4 0 0,-5 1 96 0,-5 0 32 0,-4 0 0 0,-7 4 0 0,-7 2 688 0,-7 0 144 16,-7 0 32-16,-4 0 0 0,2 1 384 16,-3-3 96-16,-3 5 16 0,-5 0 0 0,-4 1-80 0,5-4-16 15,4-2 0-15,2-1 0 16,-1 2 320-16,-1 1 64 0,0 2 16 0,2-4 0 15,9-2-96-15,-1 0-32 0,2 2 0 0,2 2 0 16,1 1-768-16,2-1-160 0,1 0-16 0,4 0-16 16,7 0-384-16,2-2-80 0,1 3-16 0,3 0 0 15,3 1-192-15,5 0-64 0,5 0 0 0,7-1 0 16,6-1 160-16,5-3 32 0,5 4 0 0,7-5 0 16,6 2-880-16,9-2-160 0,10 2-48 0,11-4 0 15,6 0-1104-15,16-4-240 0</inkml:trace>
  <inkml:trace contextRef="#ctx0" brushRef="#br0" timeOffset="1319.44">4581 6021 26719 0,'-23'-5'2368'0,"4"4"-1888"0,7 2-480 15,7 1 0-15,4 1 768 0,-3-3 64 0,-7 1 16 0,-5 2 0 0,0-1-688 0,6-1-160 0,12 2 0 0,18-1 0 0,15-2 176 0,16-2 32 0,15-4 16 16,17-3 0-16,15 1 704 0,17-4 144 0,17-3 16 0,20 2 16 0,20-2 112 0,11-3 0 0,5 2 16 15,11-1 0-15,9 4-592 0,10-2-112 16,8 4-16-16,4-2-16 0,2 2-368 0,-7 1-128 0,-6 0 0 16,-9 0 144-16,-3 2-336 0,-13 4-64 0,-8 0 0 0,-8 10-17664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6:49:32.5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0 5896 29487 0,'815'817'2624'0,"-804"-807"-2112"16,1 3-512-16,0-4 0 0,-4-2-592 0,0-1-240 0,3 4-32 0,7 2-16 15,13 13 1344-15,3-3 272 0,1 0 48 0,1-3 16 0,-2-3 1184 0,-5-6 224 0,-1-4 48 0,-2-2 16 0,1-4-1392 16,-1-1-288-16,0-4-48 0,1 1-16 0,3-5-384 0,2 2-144 0,5-2 0 0,6 2 144 0,7-2-144 16,5-1 0-16,2 0-160 0,5-1 160 0,5-2-144 0,6 0 144 0,7 1-128 0,3-1 128 0,1 2 0 15,1-1 0-15,-1 1 0 0,-2 0 0 0,2 2 176 0,3-1-48 0,2 0 0 0,-4 2 0 0,-8 4-128 0,-2 0 0 16,2 3 0-16,-6 0 0 0,-6 1 0 0,-3 0 0 0,-4 6 0 0,-4-2 0 0,-4 2 0 0,-7 0 0 0,-2 0 0 15,-8-2 0-15,-2 2-640 0,-6-4-16 0,-4 2 0 0,-5-1 0 16,-5 0-1184-16,-4 0-224 0</inkml:trace>
  <inkml:trace contextRef="#ctx0" brushRef="#br0" timeOffset="1266.56">3778 6717 26719 0,'-13'6'2368'0,"2"0"-1888"0,-1-2-480 16,1 0 0-16,3 1 3120 0,1-4 528 0,-3 4 96 0,-7 2 32 0,-11 8-2304 0,-7 1-464 0,-6 3-96 16,2-3-16-16,2-4-160 0,4-2-32 0,0 0-16 0,0-4 0 0,1 0-144 15,-1-3-32-15,-1 1 0 0,-1-4 0 0,-1 0-320 16,-4-4-64-16,1 1 0 15,-3-3-128-15,-2-2 0 16,-1-4 0-16,-1 0 0 0,-1 0 0 0,-1-4 0 0,2 1 0 0,4 2 0 16,2 0 0-16,2 0-208 0,4 0 48 0,5 4 16 0,3-1 0 0,6 4-256 15,2 2-48-15,4 2-16 0,2 2 0 0,0 0 160 0,4 6 48 0,0-2 0 0,0 0 0 16,2 2-64-16,-2 0 0 0,1 0 0 0,-2 0 0 0,-1 0 320 0,-1 1 0 16,0-1-128-16,-3-2 128 0,2-1 304 0,-3 2 112 0,0-4 32 0,0 2 0 0,1-3-64 15,-1-3 0-15,1 2 0 0,1-4 0 0,-1 0-32 0,0-1-16 0,1 0 0 16,-1-3 0-16,0-1-64 0,1 0-16 15,1-2 0-15,-3-4 0 0,1 4-256 16,-2-4 0-16,0 3 0 16,-3-3 0-16,1 4-160 15,-2-4 16-15,-1 3 0 16,-2-3 0-16,-1 4 16 0,-2-3 0 16,-1 1 0-1,-2 0 0-15,6 1 128 16,-1 0 0-16,-2-1 0 0,1-1 0 0,-1 2 0 15,0-5 0-15,1 5 0 0,1-3 128 0,2-3-128 16,1 3 0-16,1-3-128 16,2 0 128-16,0-4 0 0,2 0 128 15,4-1 0-15,-2 2 0 0,2-3 96 16,2 1 32-16,1 0 0 16,2-1 0-16,0 3-256 15,0-5 144-15,1-3-144 0,0-1 128 0,0 2-128 16,0-6 160-16,2-2-160 15,-2-5 160-15,1-1-160 16,-3-4 0-16,2 1 0 0,-1-1 0 16,-1 0 0-16,0-6 0 15,-2-2 0-15,0 1 0 0,0-3 0 0,-1-5 128 0,1-2-128 16,1 1 128-16,1 6 32 31,0-6 0-31,0-6 0 0,0-7 0 16,0 3-160-16,-1-2 160 0,0 1-160 15,1-2 160-15,0-2-160 0,1 8-176 16,-1 3 48-16,0 0 0 0,-1 4 128 16,0 0 0-16,1 0 0 0,-1 6 0 0,-1 0 0 15,2 0 0-15,-2-2 0 0,0 6 0 0,1 2 0 16,2 1 176-16,1 4-48 0,-1-1 0 0,2 0-128 0,2 0 0 0,0 0 0 16,1 1 0-16,0 2 0 15,2 3 0-15,0 0 0 0,0 3 0 16,0 3 0-16,-1 0-176 0,1 1 48 15,-1 2 0-15,-1 1 128 0,-1 2 0 0,2-2 0 0,-3 2 0 0,0-2-128 0,-1 0 0 0,2 2 0 0,-1 3 0 0,-1 4 0 16,1 2 0-16,1 2 0 0,-1 5 0 0,2 1 128 0,-2 2-192 16,0 0 192-16,2 2-192 15,-1 0 192-15,1 2 0 0,0 0 0 16,2-3-128-16,0 3-32 0,2-1 0 0,0 0 0 0,2 1 0 16,0 0-112-16,2 0-32 0,0 0 0 0,1-1 0 0,2 1 112 0,1 3 32 0,1-1 0 0,3 1 0 15,0 0 160-15,5 3 0 0,1-3 0 16,6 3-128-16,3 0 128 0,6 3 0 0,6-2 0 0,3 1 0 0,5 2 0 0,1 2 0 15,3-3 0-15,3 0 0 0,-3-3 0 0,4 3 144 0,5 1-16 0,-1-2-128 0,0 2 0 16,0-2 0-16,-2-2 0 0,-2 2 0 0,-2 0 0 0,-2-2 0 0,-1 0 0 16,-3 4 0-16,-2-1-176 0,-5 2-80 0,-2 3-32 0,-4 0 0 0,-4 0-496 15,-1 3-112-15,-2 3 0 0,1 0-18528 0</inkml:trace>
  <inkml:trace contextRef="#ctx0" brushRef="#br0" timeOffset="-157575.98">2761 13944 33167 0,'-16'-10'2944'0,"3"0"-2352"15,0 4-464-15,5 3-128 0,4 1 1648 0,1 2 304 0,0-1 64 0,-4 1 16 0,-2-3-1520 0,-4 1-320 16,2-2-48-16,4 3-16 0,3-2-464 0,3 1-112 0,2 0 0 0,4 0-16 0,2 2-432 0,3-2-64 0,3 0-32 0,1 2 0 0,6 2 624 0,1 2 128 0,4 0 32 0,1 2 0 0,4 4 816 0,3 3 160 0,3 0 48 16,3 2 0-16,0-1-288 0,6 3-48 0,10-3-16 0,4-2 0 15,2 0-48-15,-12-6-16 0,-4 1 0 0,10-4 0 0,22 1-80 0,10-4 0 0,-1-1-16 0,0-2 0 0,3-3-96 0,3 0-16 16,5-4 0-16,-1 0 0 0,-5-2-192 0,9-1 144 0,7-1-144 0,6 0 128 0,3 2-128 0,-1-2 0 0,-2-1 0 0,-7 2 0 0,-3 4 0 0,7-1 0 15,7-2 0-15,1 2 0 16,-6 4 0-16,-6 1 0 0,-5 1 0 16,6 0 0-16,11 1 192 0,-1 3 0 15,-1 0 0-15,-1-3 0 0,-3 3 32 0,5 0 16 16,4 6 0-16,-5-6 0 0,-7 0-240 0,0 0 0 0,0 6 0 0,-6-6 0 0,-9 0 0 0,-3 0 0 0,-1 0 0 0,-7 0 0 16,-2 4 0-16,-10-1 0 0,-6-3-176 0,-4 0 176 31,1 1-128-31,-4 1 128 0,-5 2 0 0,-3 2 0 0,-4 3 0 15,-8-3 0-15,-5 0 0 0,-5 0 0 16,-6 1-176-16,-5-4 176 0,-3 4-128 0,-6-4 128 0,-1 3-240 0,-5 1 48 16,-1-4 0-16,-3 4 0 15,-4-1-256-15,-5 2-64 0,-7 0 0 0,-6 0-11968 16,-9 0-2416-16</inkml:trace>
  <inkml:trace contextRef="#ctx0" brushRef="#br0" timeOffset="-156812.21">803 13327 40543 0,'-21'-21'3600'0,"6"8"-2880"15,2 3-576-15,5 7-144 0,5 3 320 0,3 0 16 0,-1 2 16 0,-2 2 0 0,0 2-352 0,-1 4 0 16,4 8 0-16,3 1 0 0,1 7-192 0,3 0-16 0,1 5 0 0,2 3 0 0,1 1 208 0,0 1-176 0,-1 1 176 0,0 1-160 0,-4-1 160 0,1-2 0 0,-1 0-144 0,-1-7 144 0,1 1 0 0,-2-3 0 0,1-2 0 0,-2-1 0 15,2-7 0-15,0 0 128 0,0-3 0 0,1 0 0 0,0-5 128 0,2 0 32 0,1-3 0 0,0-2 0 16,1-3 96-16,1-2 0 0,3-2 16 0,1-6 0 0,1 0-32 16,1-6-16-16,2-1 0 0,2-3 0 15,1-6-96-15,2-1 0 0,2-5-16 0,2-3 0 0,2-2-96 16,1 1-16-16,0-1 0 0,-1 1 0 0,4-2 0 0,4-5 0 16,5-5 0-16,3-3 0 0,2 0 112 0,1 2 16 15,-5-2 0-15,-2 3 0 0,-1 2-112 16,-1 4-16-16,-2 4 0 0,0-1 0 0,3 2 64 0,-1 3 16 15,-3 5 0-15,0 3 0 0,0 5-64 16,-2 4-16-16,-2 2 0 0,-3 3 0 0,-3 4-128 0,-2 3 0 16,-4 4 0-16,-3 1 0 15,-2 4-720-15,-3-1-80 0,-4 6-16 16,-4 1 0-16,-3 2-464 0,-6 7-112 0,-7 3-16 0,0-3-17632 16</inkml:trace>
  <inkml:trace contextRef="#ctx0" brushRef="#br0" timeOffset="-155520.62">1159 10767 23039 0,'-9'-10'2048'0,"3"4"-1648"0,1 2-400 0,2 2 0 0,1-1 640 0,-1-1 64 16,-3-2 0-16,-4-6 0 0,-2-2-224 0,0 2-32 0,2 2-16 0,2 0 0 0,0 5 656 0,3 1 144 0,0 4 32 0,2-2 0 0,2 4-432 0,0-2-96 15,1 3-16-15,0 1 0 0,2 2-336 0,1 1-64 0,-1 4 0 0,2-1-16 0,0 4 144 0,-1 3 48 0,1 3 0 0,1 5 0 0,0 1 32 0,0 0 16 16,-1 5 0-16,-1-1 0 0,1 0-352 16,-3 4-64-16,2-2 0 0,-2 4-128 15,1 1 160-15,1-3-160 0,1 1 128 0,-1-3-128 0,2-3 160 0,0-5-160 16,-1-5 192-16,1-6-192 0,-1 0 304 0,-1-5-48 0,1 0-16 16,1-4 0-16,0-2 16 0,0 0 0 0,1-2 0 15,1-2 0-15,3-2 0 16,2-2 16-16,1-4 0 0,3-2 0 0,1-3 80 0,5-1 16 15,0-6 0-15,1-1 0 0,3-3-176 0,3-7-16 16,3-2-16-16,5-4 0 0,4-4 80 0,3-4 16 16,4-2 0-16,4-5 0 0,5-3 0 0,1-2 0 0,-1 4 0 0,4-2 0 0,8-6-128 15,5-5-128-15,9 0 176 16,4-1-176-16,4 2 208 0,2 4-64 0,0 4-16 0,-4 8 0 16,-3 4-128-16,-2 5 0 0,-2 8 0 15,2 3-176-15,1 6-144 16,3 8-16-16,4 4-16 0,2 7-20256 0</inkml:trace>
  <inkml:trace contextRef="#ctx0" brushRef="#br0" timeOffset="-153189.65">1167 15676 20271 0,'-5'-4'1792'0,"2"1"-1424"0,1 3-368 0,1 1 0 0,1 1-512 16,-1-2-192-16,-2 4-16 15,-1-1-16-15,-4 0-608 0,-1 6-112 0,1-2-16 0,-1 2-16 0,2 1 928 0,-2-1 192 0,2-2 48 0,-2-3 0 0,0 1 768 0,1-4 144 0,-1 1 48 0,2 1 0 0,0 1 1184 0,1-1 240 0,3 3 48 0,-1 1 16 0,1 1 48 0,1 2 0 16,1 3 0-16,1 3 0 0,1 2-1008 0,0 4-192 16,2 1-32-16,-1 3-16 15,3 2-704-15,0-2-224 0,2 3 128 0,1-1-128 0,-1 0 0 16,1 3 0-16,2 1 0 0,-1 3 0 0,1 2 0 0,-1-2 0 16,-2-1 0-16,1 1 0 0,-1-5 336 0,-1-2-32 15,-1 3-16-15,0-2 0 0,0-5 320 0,-2-4 64 16,-1-4 16-16,-1-3 0 0,-1-7-64 15,2-4-16-15,-1-2 0 0,-1-6 0 0,2 0 224 0,1-5 32 16,2 0 16-16,0-7 0 0,2-2-336 0,3 1-64 16,2-4-16-16,3-1 0 0,3-5-16 0,3-3 0 15,5-1 0-15,0-2 0 0,2 3-256 0,0-6-64 16,5-3-128-16,-5 2 192 0,-1 7-192 0,3-9 0 0,2 1 0 0,3-5 0 16,-2 1 0-16,0 0 176 0,2 0-176 15,1-1 160-15,0 1 128 0,0 3 32 0,-3 3 0 16,3 1 0-16,2-4-160 0,3 2-32 0,4 1 0 0,-1 1 0 15,-1 7-128-15,1-1 0 0,-2 5 0 0,-2 4 0 16,0 1-144-16,0 5 144 0,-2 6-192 16,3 0 192-1,0 8-720-15,2 2-48 0,4 6 0 0,2 4-12544 0,6 5-2496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6:56:22.30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brush xml:id="br4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7035 5529 13823 0,'-14'2'1216'0,"2"-2"-960"0,3 0-256 0,4 0 0 0,1 1 448 0,-2 2 32 16,-7-3 16-16,-8 4 0 0,-5-2-496 0,-2 2-128 0,3 1-16 0,3-2 0 0,5 0 528 0,4-3 128 0,1 1 0 0,4 2 16 0,2-3-128 0,2 1-16 0,1-1-16 0,3 2 0 0,2-2-112 0,0 3-32 0,2-2 0 0,2 1 0 0,1 1 768 0,1-3 160 16,3 4 16-16,1-4 16 0,4 2 192 0,4-2 32 15,5 0 16-15,3-2 0 0,6 2-640 0,2-4-128 16,7 1-16-16,3-3-16 0,-1 0-16 0,7 0 0 16,5-4 0-16,6 0 0 0,4 0-144 0,2-1-16 0,-1 4-16 15,5-3 0-15,8-3-304 16,0 1-128-16,3 0 0 0,2-1 128 0,3 6-128 15,1-2 0-15,4-1 0 0,0 0 0 0,-1 2 0 0,3 4 128 16,3 4-128-16,-1-4 192 0,-6 2 192 0,4-2 64 16,1 4 0-16,5 1 0 0,2-1-128 0,2-1-32 15,0-1 0-15,3-2 0 0,5 2-96 0,0-5 0 0,-1-3-16 16,5 1 0-16,2 0 80 0,1-1 0 0,-1-6 16 0,-1 4 0 16,-1 2-80-16,-1-5 0 15,-2 2-16-15,-8 4 0 0,-7-1-176 0,6 0 0 0,-1-1 144 0,-5 3-144 0,-12 5 0 0,1-2 0 16,0 1 0-16,-3 1 0 31,-4 3-560-31,-4 3-176 0,-5-1-32 0,-4 0-16 0,-5 3-1200 0,-2 1-256 0</inkml:trace>
  <inkml:trace contextRef="#ctx0" brushRef="#br1" timeOffset="6666.26">25928 776 22111 0,'-1'-2'1968'0,"1"2"-1584"0,1 0-384 0,-1 0 0 0,2 2 896 0,0-2 80 0,-2 0 32 0,2 0 0 0,1 0-48 0,-1 4-16 0,2-1 0 16,0 0 0-16,1 3-288 0,-2-2-48 16,1 2-16-16,0 3 0 0,-1-3-304 0,0 2-64 0,1 4-16 0,-2-2 0 0,2 2-208 0,-1 1 144 0,1 0-144 0,0 6 128 15,0 2 336-15,0 2 64 16,3 8 16-16,0 4 0 0,-1 2 0 0,3 7 0 15,3 11 0-15,1 5 0 0,2 7-64 0,1 5-16 0,1 3 0 0,0 2 0 0,1 1-192 16,-1 2-32-16,0 2-16 0,-1-5 0 16,-1-4-224-16,-3-5 0 0,1-5 0 0,-2 0 0 0,-2 4 144 0,-3-1-16 15,2 1 0-15,-4 0 0 0,0-2 80 0,-3-2 16 16,0 2 0-16,-1-2 0 0,0-1-224 0,-1-2 144 16,0 3-144-16,0-2 128 15,-2-2-128-15,2 2 0 0,0-4 0 0,-1 3 0 0,0 6 0 16,1-2 0-16,-1 5 0 0,0-3 0 0,0-5 0 0,-2-5 0 0,1-2 0 15,2-9 0 1,1-1 144-16,3-7 0 0,-1-1 0 0,1-5 0 0,1-3-144 0,1-8 160 16,-1 1-160-16,1-8 160 15,1 0-592-15,0-6-112 0,1-2-32 0,-1-4-17040 16</inkml:trace>
  <inkml:trace contextRef="#ctx0" brushRef="#br1" timeOffset="7808.15">25215 3562 17503 0,'-8'-1'1552'15,"2"-1"-1232"-15,3-1-320 0,2 3 0 0,0 0 480 0,0 0 32 0,-3-1 16 0,-2-1 0 0,-2-1 960 0,1 2 192 0,2-2 48 0,3 1 0 0,3 1-464 0,4 1-96 0,2 0-16 0,4 0 0 0,3 1-80 0,3 1-32 16,5-2 0-16,2 0 0 0,2 3-352 0,2-3-80 16,3 0-16-16,3 0 0 0,4 0-48 0,2-3-16 15,4 3 0-15,3-3 0 0,6 0-224 0,3 2-48 0,3-4-16 0,3 1 0 16,-3-2 80-16,3 2 32 0,4-2 0 0,4 4 0 16,8 1-144-1,3 4-16-15,1-2-16 0,4 4 0 0,2 2-176 0,2 0 0 16,3 2 144-16,-2 1-144 15,1-4 0-15,2 0 0 0,3 0 0 0,3-2 0 0,5 2 0 0,2-2 0 16,2 1 0-16,-1 1 0 0,3-2 0 0,-4 2 0 0,1 0 0 0,0 0 0 0,5 0 0 0,-3 2 0 16,-1-2 0-16,-3 0 0 0,-1 0 0 0,0-2 0 15,-1 2 0-15,-2-3 0 16,-6 3 0-16,2-2 0 0,3-2 0 0,1 2 0 0,-3 2 144 0,1-2-144 16,1 2 192-16,2 0-192 15,-1-2 368-15,-3 2-48 0,-2 0 0 0,-2 0 0 0,1 0-112 0,-3 1-16 16,-1-4-16-16,-5 3 0 15,1 1-176-15,-4-5 0 0,-4 2 0 0,-5-2 0 0,-3 0 0 0,-6 0 0 0,-4-2 0 0,-2 0-176 16,-5-4-144-16,-3 2-16 16,-5-4-16-16,-2 2 0 15,-4-2-496-15,-2-3-112 0,-2 2 0 16,-2 1-16-16,-3-1-1344 0,-1 1-272 0,0 0-48 16,-3 0-11424-16</inkml:trace>
  <inkml:trace contextRef="#ctx0" brushRef="#br1" timeOffset="12566.28">26467 7635 35007 0,'-1'-5'3120'0,"-2"-2"-2496"0,1 3-496 16,1 2-128-16,-1 0 784 0,2 2 144 0,0 0 32 0,0 0 0 0,0-4-1312 0,0 2-256 0,3-2-48 0,1 1-16 0,1 2 672 0,0 5 0 0,2 0 0 0,0 2 128 0,2 2-368 0,-2 4-64 0,3 5-16 0,-1 3 0 0,1 4 320 0,-1 5 0 0,-1 5 0 0,2 2 144 0,-1 5 336 0,-1 2 64 16,1 3 16-16,0 7 0 0,-1 7 128 15,0 3 16-15,-2 5 16 0,0 1 0 16,0 3-336-16,-2 1-80 0,0 2-16 0,-1 2 0 0,1 2-288 0,-1 3 0 16,-1-1 128-16,1-2-128 0,0 2 0 15,0 3 0-15,-1 2 0 0,1 0 0 0,0 1 128 0,-3-1-128 16,2 2 0-16,-2 8 0 0,-2 8 208 0,2 6-16 15,-1 5 0-15,1-5 0 0,-1 0-192 0,0-6-288 16,-3-5 64-16,0-8 16 0,-1-3 336 0,0-2 64 0,-1-6 0 0,0-5 16 16,2-3-80-16,1-8 0 0,0-1-128 0,2-2 192 15,1-2-192-15,0-2 0 0,2-4 0 0,1-2 0 32,2-9-336-32,-1-1-112 0,-2-3-32 0,2-1 0 15,-1-2-1248-15,0-3-240 0</inkml:trace>
  <inkml:trace contextRef="#ctx0" brushRef="#br1" timeOffset="13402.68">25446 11009 23039 0,'2'0'2048'0,"1"-2"-1648"16,-1-1-400-16,2 2 0 0,0 1 576 0,2-2 48 0,4-2 0 0,6 0 0 0,8-2-256 0,7 0-48 0,6 1-16 0,7 1 0 0,2 2 240 0,2 0 48 0,1 0 16 0,2 2 0 0,5-1 176 0,2 2 48 0,3 1 0 0,5 5 0 15,3-1-112-15,4-2-16 0,0 2 0 0,4-4 0 0,1-1-320 0,5-1-80 0,4 0-16 0,2-1 0 16,2-1 32-16,4-2 16 0,6-1 0 0,6-1 0 0,5 0 0 15,3-2 0-15,-1-2 0 0,5-1 0 0,3 4-48 0,3-2-16 16,1-1 0-16,4 3 0 0,2 4 176 16,1 0 48-16,-1 0 0 0,0 3 0 0,-1 6-160 15,-1 2-16-15,2 0-16 0,-2 5 0 0,0 3-176 16,0-1-128-16,0-2 192 0,-5 2-192 0,-3 2 272 0,0 2-48 0,2-3-16 0,-3 0 0 16,-1-1 112-16,-2 1 0 15,-3-4 16-15,-2 1 0 0,2-7-160 0,-2 0-48 0,-5 2 0 16,-2-6 0-16,-2-2-128 0,-2-5 192 15,0 0-192-15,-4-1 192 0,-2 0-192 0,-3-5 0 0,-3 1-192 16,-5 0 192 0,-4 0-832-16,-2-2-64 0,-3-2 0 0,-3 2-17840 0</inkml:trace>
  <inkml:trace contextRef="#ctx0" brushRef="#br0" timeOffset="30444.86">26420 786 2751 0,'-4'-6'256'0,"2"2"-256"0,-1 2 0 0,1 2 0 0,1 0 1008 0,1 0 144 0,-1 0 48 0,-1 0 0 0,0 0-560 0,-1 0-128 0,1-3 0 0,-2 3-16 16,2 0-240-16,-2 0-64 0,3 3 0 0,-2-3 0 0,2 0 160 0,0 0 32 0,0 0 0 0,-1 0 0 0,4-3 544 0,-2 2 112 15,1 1 32-15,0-3 0 0,2 0-176 0,-2 1-16 16,2 0-16-16,0 0 0 0,-1-2-80 0,2 2-16 0,-1 2 0 16,-1-4 0-16,2 4 112 0,-3-3 16 15,1 1 0-15,1 2 0 0,-2-1 0 0,0 1 16 16,-1 0 0-16,2 0 0 0,-2 0-112 0,1 0-32 15,-1 0 0-15,0 1 0 0,1-1-288 0,-1 0-64 16,0 0-16-16,0 0 0 0,0 0 32 0,0 0 0 0,0 0 0 0,0 0 0 16,0 0 32-16,0 0 16 0,0 0 0 0,0 0 0 15,0 0-112-15,0 0-32 0,0 0 0 0,0 0 0 16,0 0-16-16,0 0 0 0,6 21 0 0,-4-17 0 16,-1-1-96-16,0 2-32 0,0 2 0 0,1-4 0 15,0 3-192-15,0 1 144 0,0-4-144 0,0 4 128 16,1-1-128-16,-2-4 0 0,1 4 0 0,0-2 0 0,1 0 192 0,0 0 0 15,-1 0 0 1,1 0 0-16,-1 0 0 0,2 1 0 0,-2-1 0 0,2 2 0 0,-1-3-32 0,-1 0 0 16,1 3 0-1,-1-2 0-15,-1-2-160 0,2 2 0 0,-2 0 0 16,0-1 128-16,2 2 0 0,-2-1 0 0,0-1 0 0,0 0 0 0,2 0 0 0,-2 0 0 16,0 1 0-16,1-1 0 15,-1 0-128-15,0 1 0 0,0 1 0 0,2 0 0 0,-2 0 0 0,1 1 0 0,1-2 0 0,-2 2 0 16,2 0 0-1,-2-2 0-15,0 2 0 16,2-2-176-16,-2 1 176 0,1-2 0 0,-1 4 0 0,1-5 0 0,-1 3 0 16,0 0 0-16,0-1 0 0,1-1 0 15,-1 2 0-15,0-1 0 0,0 2 0 0,2 0 0 0,-2 1 0 16,2-1 0-16,-2-3 0 0,1 4 0 0,0-1 0 0,0 0 0 16,2-2 0-16,-1-1 0 0,0 1 0 0,1 1 0 15,-2-1 0-15,2-2 0 0,-1 2 0 0,0-2 0 16,1 2 0-16,-1 0 0 0,0 0 0 0,1 1 0 0,-2-2 0 0,2 0 0 15,-2 3 0-15,1-2 0 0,0 2 0 0,0-3 0 0,-1 4 0 16,2-1 0-16,-1 0 0 16,-1 0 0-16,2 0 0 0,-1-2 0 0,0 2 0 15,-1-2 0-15,2 1 0 0,-1 0 0 0,0 0 0 0,0-1 128 16,0 2-128-16,1-3 0 0,0 2 128 0,0-1-128 0,1 0 0 16,-2 0 144-1,2 0-144-15,0 0 0 0,0 2 128 0,0-2-128 0,0 2 0 16,0 0 0-16,-1 1 0 0,1-1 0 0,-2 0 0 15,2 0 0-15,-1 0 0 0,0 1 0 0,1 0 0 0,-2-1 0 16,1 3 0-16,1-3 0 0,-1 1 0 0,-1 2 0 16,2-3 0-16,0 0 0 0,0-2 0 15,0 2 0-15,0 1 0 0,0-4 0 0,1 0 0 0,0 0 0 16,1 1 0-16,-1 0 0 0,0 1 0 0,1-2 0 0,0 0 0 16,-1 1 0-16,0-1 0 0,0 2 0 0,0-1 0 15,0-2 128-15,1 2-128 0,-2 0 0 0,1 2 128 16,-1-2-128-16,0 1 0 0,0 0 0 15,-2 1 128-15,2-1-128 0,0 1 0 0,0 0 0 0,0-1 0 0,0 0 0 0,-1 1 0 0,1-2 0 16,0 0 0-16,0 1 0 16,0-2 0-16,0-1 0 0,-1 3 192 0,1-2-192 0,0 0 192 0,0-2-192 15,0 1 160 1,0-2-160-16,0 3 128 0,0-3-128 0,0 1 192 16,0 2-64-16,0-3 0 0,0 0 0 0,-1 0-128 0,1 2 0 15,-2-2 0-15,2 0 0 0,-1 1 192 0,1 2-64 16,-1-3 0-16,-1 1 0 0,2 2-128 0,0-1 0 15,0 2-192-15,-1-2 192 0,1-1 0 0,0 4 0 16,1-1 0-16,-1 0 0 0,0-2 0 0,-2 2 0 16,2 0 0-16,0-2 0 0,-1 1 0 0,0 0 0 15,1-3 0-15,-2 3 0 0,2-2 0 0,-1 1 0 0,0-2 0 16,0 3 0-16,-1-3 0 0,0 1 0 0,0 2 0 0,1-3 128 16,0 0-128-16,0 1 0 0,-1 1 144 0,0-2-144 15,0 4 0-15,1-1 0 0,0-1 0 0,0 2 128 0,-1-2-128 0,1 2 0 16,-2 2 0-16,2-2 0 0,0 0 0 0,0 0 0 15,-1 3 0-15,0-4 0 16,0 1 0-16,1 2 0 0,0-3 0 0,0 3 0 16,-1-2 0-16,1-2 0 15,0 2 0-15,-1 2 0 0,1-2 0 0,0-2 0 0,1 2 0 0,-1 0 0 0,0 1 0 0,0-4 0 16,0 4 0-16,1-2 0 0,-1 1 0 0,-1 2 0 16,2-3 0-16,0 3 0 0,0-2 0 0,0-3 0 15,-1 4 0-15,1-4 0 16,0 4 0-16,1-4 0 0,-1 2 0 0,0-1 0 15,1 2 0-15,0-2 0 0,0 0 0 0,0 0 0 0,2-2 0 16,-1 3 0-16,1-2 0 0,0 1 0 0,1-2 0 0,1 2 0 16,-1 0 0-16,-1-2 0 0,2 3 0 0,0-2 0 15,0 1 0-15,0 1 0 0,1-2 0 0,0 1 0 16,1 1 0-16,0 1 0 0,-1-3 0 0,0 1 0 0,1 2 0 16,2-2 0-16,-2 1 128 0,0-2-128 15,1 2 128-15,0-1-128 0,1-2 0 0,-2 1 0 0,2 2-160 16,0-3 160-16,-1 0 0 0,1 0 0 0,-1 0 0 0,0 0 0 0,0 2 0 0,1-2 0 15,0-2 0-15,-1 2 0 0,0 2 0 0,0-4 0 32,0 2 0-32,-2 0 0 0,1 2 0 0,0-2 0 15,0 0 0-15,-1 0 0 0,-1 2 0 0,1 0 0 0,0-1 0 0,-1 0 0 0,0 3 0 0,1-4 0 16,-1 4 0-16,0-4 0 0,-1 2 0 16,0 2 0-1,1-4 0-15,0 3 0 0,0-2 0 0,0-1 0 0,0 2 0 16,-1-2 0-16,0 0 0 0,1 0 0 0,-1 0 0 0,-1 3 0 15,1-3 0-15,1 0 0 0,-2 0 0 0,2-3 0 16,0 3 0-16,-1 0 0 0,1 0 0 16,0 0 0-16,0 0 0 0,-1 3 0 0,1-3 0 0,0 0 0 15,0 1 0-15,0 1 0 0,1 0 0 16,-1 0 0-16,0 1 0 0,1-2 0 0,-1 1 0 0,0 1 0 0,0 1 0 16,0-2 0-16,-2-1 0 15,2 2 0-15,-1-1 0 0,0-1 0 0,0 2 0 0,0-2 0 0,-2 2 0 0,2-1 0 16,-1-2 0-16,-1 1 0 0,2 2 0 0,-2-3 0 15,2 0 0-15,-2 2 0 0,2-2 0 0,-1 2 0 16,1 0 0-16,-1-2 0 0,0 2 0 16,0 0 0-16,-1 0 0 0,-1 1 0 0,2-3 0 0,-2 3 0 0,0-1 0 15,1 0 0-15,0 1 0 0,-1 0 0 16,0 0 0-16,1-2 0 0,1 1 0 0,-1 1 0 0,-1 1 0 16,2-2 0-16,-2-1 0 0,1 3 0 15,1-1 0-15,-1 0 0 0,-1 0 0 0,2 0 192 16,-2 0-48-16,1-1-16 0,1 2-128 0,-1 0 160 15,1-2-160-15,0 2 160 0,1 2-160 0,0-3 0 16,-1 3 0-16,1-3 0 0,0 1 0 0,-2 2 0 0,3-2 0 0,-1 1 0 16,-1-1 0-16,0-2 0 15,0 2 0-15,1-2 0 0,0 2 0 0,-2-3 0 16,1 2 128-16,-1-3-128 0,0 2 0 0,0 0 0 0,0 0 0 16,-1-2 0-16,2 2 0 0,-1 2 0 0,-1-4 0 15,0 3 0-15,1 0 0 0,-1 0 0 0,-1-2 0 0,1 2 0 16,0 0 0-16,-1 0 0 0,0 0 0 0,1-3 0 0,-1 3 0 0,1 1 0 15,0-2 0-15,-1-2 0 16,0 4 0-16,1-4 0 0,1 2 0 0,-1 0 0 16,0 0 0-16,0-2 0 0,0 1 128 0,1-1-128 0,-2 3 0 0,-1-3 0 15,1 0 0-15,2 0 0 16,-2 0 0-16,1 2 0 0,0-2 0 0,0 0 0 0,0 0 0 16,0 0 0-16,1 1 0 0,-1-1 0 0,1 3 0 15,-2-3 0-15,1 2 0 0,1-2 0 16,-1 2 0-16,-1-2 0 0,2 2 0 0,-1-2 0 15,2 0 0-15,-2 3 0 0,1-3 0 0,1 0 0 0,-2 0 0 16,1 0 0-16,1 0 0 0,0 1 0 0,0-1 0 0,0 0 0 16,1 2 0-16,1-2 0 0,-3 0 0 0,2 1 0 15,0 1 0-15,-1-1 0 0,0-1 0 0,-1 2 0 16,1-2 0-16,-1 0 0 0,-1 2 0 0,2-2 0 0,-2 2 0 16,0-2 0-16,0 0 0 0,0 0 0 15,1 3 0-15,-1-3 0 0,-1 0 0 0,0 1 0 0,0 1 0 0,0-2 0 16,0 0 0-16,-2 3 0 15,2-3 0-15,0 4 0 0,-1-2 0 0,0-2 0 16,-1 0 0-16,1 1 0 0,0 2 0 0,-2-3 0 16,2 0 0-16,0 1 0 0,-1 0 0 0,1-1 0 0,0 1 0 0,-1-1 0 15,0 3 0-15,1-3 0 0,-1 0 0 0,1 1 0 16,0 2 0-16,1-3 0 16,-2 0 0-16,2 2 0 0,0-2 0 0,0 0 0 15,0 1 0-15,-1-1 0 0,1 3 0 0,0-3 0 0,0 0 0 16,0 2 0-16,1-2 0 0,-1 0 0 0,1 0 0 15,-1 0 0-15,1 1 0 0,0-1 0 0,-1 0 0 16,1 0 0-16,-1 0 0 0,2 3 0 0,-1-3 0 0,-1 0 0 0,0 0 0 16,0 0 0-16,1 0 0 0,-1 0 0 0,2 0 0 15,-2 2 0-15,1-2 0 0,-1 0 0 0,1 0 0 16,-1 0 0-16,1 0 0 0,-1 0 0 0,3 0 0 0,-2 0 0 16,0 0 0-16,0 0 0 15,1 2 0-15,-1 0 0 0,0-2 0 0,0 1 0 0,2 2 0 0,-2-1 0 16,0 0 0-16,0 0 0 0,0 1 0 0,0-3 0 15,1 3 0-15,-2-3 0 0,1 3 0 0,1-2 0 16,-2-1 0-16,0 2 0 0,0-2 0 16,1 0 0-16,-1 3 0 0,1-3 0 0,1 0 0 0,-1 0 0 15,0 0 0-15,0 0 0 0,0 0 0 0,0 0 0 16,1 0 0-16,-1 0 0 0,1 1 0 0,-1-1 0 0,1 3 0 16,-1-2 0-16,1 0 0 0,-1 0 0 0,2 2 0 15,-2-2 0-15,-1 1 0 0,1 1 0 0,0-3 0 16,2 4 0-16,-2-2 0 0,1-2 0 15,-1 1 0-15,1 2 0 0,-1-1 0 0,0-2 0 16,0 2 0-16,0-2 0 0,1 2 0 0,-2-2 0 16,1 0 0-16,-1 1 0 0,1 0 0 0,-1 1 0 15,0 0 0-15,0-2 0 0,0 4 0 0,0-4 0 16,0 2 0-16,-1 2 0 0,3-1 0 0,-1-2 0 0,-1 1 0 0,1 1 0 16,0 0 0-16,0 0 0 15,1 1 0-15,0-3 0 0,-1 1 0 0,0 1 0 0,0-2 0 16,1 2 0-16,0-1 0 0,-1-2 0 0,2 1 0 0,-2-1 0 15,1 3 0-15,1-3 0 0,-1 0 0 0,1 0 0 16,-1 0 0-16,0 2 0 0,1-2 0 16,-1 0 0-16,1 1 0 0,-1 2 0 0,0-2 0 0,1 0 0 0,-1 3 0 0,1 0 0 15,-1-2 0-15,-1 2 0 16,2 2 0-16,-2-2 0 0,1 2 0 0,-2-2 0 16,1 1 0-16,1-2 0 0,-2 1 0 0,1 1 0 15,-1-4 0-15,0 2 0 0,1-2 0 16,-1 2 0-16,1-1 0 0,0-2 0 0,-1 1 0 0,1 2 0 15,0-3 0-15,2 2 0 0,-2-2 0 0,2 1 0 16,-1 2 0-16,0-1 0 0,1 2 0 0,0-1 0 0,0 1 0 16,1 1 0-16,-1-1 0 0,1 0 0 0,-1 1 0 15,1-2 0-15,0 4 0 0,-3-4 0 0,0 0 0 0,0 1 0 0,1-2 0 0,-3-1 0 16,1 2 0-16,-1-1 0 16,1-2 0-16,-2 1 0 0,0 2 0 0,1-3 0 0,0 0 0 15,-1 0 0-15,1 0 0 0,0 0 0 16,0 0 0-16,-1-3 0 0,1 3 0 15,1-1 0-15,0 1 0 0,-1 0 0 0,0 0 0 0,1 0 0 16,-1 0 0-16,0 0 0 0,1 0 0 0,-2 0 0 16,1 0 0-16,0 0 0 0,0 0 0 0,-1 0 0 15,2 1 0-15,-1-1 0 0,0 0 0 0,-1 0 0 16,1 0 0-16,0-1 0 0,1 1-224 0,0 0-32 0,0 0 0 16,0 1 0-16,1-1 112 0,0 3 16 15,-1-3 0-15,1 0 0 0,2 2 128 0,-2 0 0 16,0 0 0-16,0-2 0 0,-1 4 0 0,0-4 0 0,0 0 0 0,0 2 0 15,-1-2 0-15,-1 0 0 0,1 2 128 0,-2-2-128 16,2 2 0-16,-1-2 0 0,-1 0 0 0,1 0-128 16,-1 0 128-16,2 0 0 0,-1 0 0 0,1 0 0 0,1-2 0 15,-1 2 0-15,1-2 0 0,1 2 0 16,-1-2 0-16,1 2 0 0,-1-3 0 0,0 2 0 0,2 1 0 0,0-2 0 16,-1 2 0-16,-1-2 0 15,1 2 0-15,0-2 0 0,0 2 0 0,-1 0 0 16,1-3 0-16,-1 2 0 0,0 1 0 0,0 0 0 0,0 0 0 0,0 0 0 15,-1 0 0-15,1 1 0 0,0-1 0 0,0 3 0 16,-2-3 0-16,1 0 0 0,1 0 0 0,0 0 0 16,-1 0 0-16,-1 0 0 0,2 0 0 0,0 0 0 15,0 0 0-15,0 0 0 16,0 0 0-16,0 0 0 0,0 0 0 0,-1-3 0 0,1 3 0 0,0 0 0 16,-2 0 0-16,2 0 0 0,-1 0 0 15,0 0 0-15,-1 0 0 0,1 0 0 0,0 3 0 0,-2-3 0 16,2 0 0-16,-1 0 0 0,0 2 0 0,0-2 0 15,0 0 0-15,0 0 0 0,1 2 0 0,-1-2 0 16,1 2 0-16,0-2 0 0,-1 0 0 0,1 1 0 16,0-1 0-16,1 0 0 0,-2 3 0 0,1-3 0 15,1 2 0-15,0-2 0 0,-1 0 0 0,0 0 0 16,-1 2 0-16,1 0 0 0,-2-2 0 0,1 2 0 16,1-2 0-16,-2 0 0 0,1 2 0 0,-1 0 0 15,2-2 0-15,-1 0 0 0,0 3 0 0,1-3 0 0,-1 0 0 0,1 1 0 16,1 1 0-16,0-2 0 0,0 0 0 0,0 3 0 15,0-3 0-15,0 1 0 0,1 2 0 16,-1-2 0-16,0 1 0 0,0-2 0 0,0 3 0 16,-2-2 0-16,2 1 0 0,0 1 0 0,1-2 0 15,-1 2 0-15,2-1 0 0,0-1 0 0,-1 2 0 0,2-1 0 16,0-2 0-16,0 0 0 0,-1 0 128 0,2 0-128 16,-2 0 0-16,2-2 0 0,-2 2 0 0,2 0-128 15,-3-3 128-15,2 3 0 0,0 0 0 0,0 0 0 16,-1 3 0-16,0-3 0 0,0 2 0 0,0 0 0 15,-2 0 0-15,1-1 0 0,-1 2 0 0,0-1 0 16,0-1 0-16,-1 2 0 0,-1-1 0 0,2 0 0 16,-1 0 0-16,-1 1 0 0,0-3 0 0,0 1 0 15,-1 1-224-15,1-2 32 0,0 1 16 0,0 1 0 16,-1-2-160-16,1 1-48 0,1-1 0 0,-2 0 0 16,2 0-208-16,-2-1-48 15,3-1-16-15,-1 1-16896 0</inkml:trace>
  <inkml:trace contextRef="#ctx0" brushRef="#br0" timeOffset="34650.94">26759 7641 8287 0,'-3'2'736'0,"2"-2"-592"0,1 0-144 0,0 0 0 0,0 0 368 0,0 0 32 0,0 3 16 16,0-3 0-16,1 1 416 0,-1 1 96 0,3-2 16 0,-3 0 0 0,0 0 352 0,0 0 80 0,0 0 16 0,0 0 0 0,16 13 192 0,-13-12 32 0,0 1 16 0,0 1 0 16,-1-2-256-16,1 2-48 0,-1-1-16 0,-1 2 0 15,2 0-400-15,-2 1-80 0,2-1 0 0,-2 1-16 16,1 2-384-16,1-1-80 0,-1 4-16 0,1-3 0 15,-2 2-128-15,1-1-16 0,1 2-16 0,-2 0 0 16,2 0 48-16,-1-1 16 0,1-2 0 0,-1 2 0 0,2-3 240 16,-1 1 48-16,1 2 16 0,0-2 0 0,0-2-96 15,-1 2 0-15,1-1-16 0,0-2 0 0,1 2-192 16,0-3-48-16,-1 4 0 0,1-1 0 0,2-3-64 0,-2 2 0 16,0 3-128-16,1-2 192 0,0 3 0 0,-1-3-16 15,1 1 0-15,0 2 0 0,0-2-16 0,-1 2 0 16,0 1 0-16,1-1 0 0,-1-2-160 0,0 2 192 15,2 1-192-15,-3-4 192 0,3 4-192 0,-2-4 160 16,1 0-160-16,0 3 160 0,0-4-160 0,-1 3 160 16,1-2-160-16,0 1 160 0,1-1-160 0,0 0 128 15,-1 0-128-15,-1 0 128 0,3 2-128 0,0 0 128 16,0 2-128-16,-1-1 128 0,2 1-128 0,-2 0 0 16,1-2 0-16,-2 4 0 0,1-1 0 0,-1-1 0 0,2 2 128 0,-1-2-128 15,-1 0 0-15,1 0 0 16,0 1 0-16,-2-1 0 0,1 2 0 0,0-2 0 15,1 0 128-15,-1-2-128 0,0 2 0 0,0 0 0 0,0 0 0 16,-1 2 0-16,1-3 0 0,1 1 0 0,-1 0 0 0,-1-1 0 16,0 0 128-16,0 1-128 0,0 0 0 0,-1 3 128 15,1-5-128-15,-1 2 128 0,1 0-128 16,-1 0 128-16,1 1-128 0,-3-1 0 0,2 0 0 0,0-1 128 16,-1 0-128-16,0 1 0 0,1-1 0 0,-2 1 0 0,0-3 0 0,1 2 0 15,-1-2 0-15,1 2 0 0,-1 0 0 16,0-3 0-16,0 1 0 0,-1 2 128 15,1-3-128-15,0 2 0 0,0 0 0 0,1-2 128 16,-1 2-128-16,1 0 0 0,-1-1 144 0,1 0-144 16,-1 2 0-16,1-3 144 0,-1 1-144 0,1 2 0 0,-1-2 176 0,1 2-176 15,-1 0 160-15,1-3-160 0,-1 1 160 0,1 2-160 16,-1 1 160-16,1 0-160 0,-1 2 0 0,0-3 0 0,2 2 0 0,-1 0 0 31,0 3 0-31,0-2 0 0,1 0 0 0,-2-2 0 16,0 0 0-16,2 2 0 0,0-3 0 0,0 1 0 0,-1 2 0 0,1-2 0 15,0-1 0-15,-1 1 0 0,1 0 0 0,0 0 0 16,0-2 0-16,1 2 0 0,-2-1 0 0,2-2 0 16,0 2 0-16,0-2 0 0,0 2 128 0,1-3-128 15,0 0 0-15,1 2 0 0,-1-2 0 0,0 0 0 16,0 0 0-16,-1-2 0 0,1 1 0 0,-1 1 0 16,1 2 0-16,-1-5 0 0,-1 2 0 0,1 1 0 15,1 1 0-15,2 0 0 0,-1 2 0 0,0-3 0 16,2 4 0-16,-2-3 0 0,2 2 0 0,-1-2 0 0,0 2 0 0,1-3 0 15,0 3 0-15,-1-2 0 0,3 2 0 0,-2-3 0 0,1 4 0 0,0-4 0 16,0 4 0-16,0-4 0 16,1-2 0-16,0 2 0 15,-1 0 0-15,1 0 0 0,0 3 0 0,1-2 0 0,-1 0 0 0,2-1 0 16,-2 0 0-16,0 0 0 0,0 0 0 0,0 1 0 0,-1-1 0 0,0 1 0 16,1 2 0-16,-1-2 0 0,1-1 0 15,-1 1 0-15,0-1 0 0,1 0 0 16,-1 0 0-16,1-3 0 0,-1-2 0 0,0 1 0 0,0 2 0 15,0-1 0-15,0 0 0 0,-2 0 0 16,2-2 0-16,-1 1 0 0,-2 1 0 0,2 1 0 0,-2-4 0 16,1 0 144-16,0 2-144 0,0-2 192 0,-1 1-192 15,1 2 0-15,-1-2 0 0,-1 2 0 0,2-1 0 0,-2-1 0 16,-1 2 0-16,1-1 0 0,-1 2 0 0,1-2 0 16,-1 2 0-16,1 0 0 0,0-1 0 0,-1 0 0 15,2 1 0-15,-1 1 0 0,-1-2 0 0,1 0 0 16,1 1 0-16,0 2 0 0,-1-3 0 0,1 4 0 15,-1-4 0-15,0 2 0 0,2-1 0 0,-3 2 0 16,1-2 0-16,0 2 0 0,2-2 0 16,-2 2 0-16,0 0 0 0,-1-1 0 0,0-1 0 0,-1-1 0 15,1 4 0-15,1-1 0 0,1 0 0 0,-1-2 0 16,2 2 0-16,-2 0 0 0,-1-3 0 0,0 0 0 0,0 1 0 16,2 0 0-16,1 2 0 0,-1-1 0 15,2 1 0-15,-2 0 0 0,1-2 0 0,0 2 0 16,0 0 0-16,-1-2 0 0,2 2 0 0,-2 0 0 15,2-2 0-15,-1 2 0 0,2 0 0 0,0 1 0 0,1 0 0 16,0 2 0-16,-1-1 0 0,1 0 0 0,1 0 0 0,-1 2 0 16,0-1 0-16,1 1 0 0,1 0 0 0,-2-2 0 15,2 2 0-15,0 0 0 0,-1 0 0 0,2 0 0 16,-3-1 0-16,1-1 0 0,2 2 0 0,1 0 0 16,-3-4 0-16,2 4 0 0,0-4 0 0,0 3 0 15,1-2 0-15,-2 0 0 0,0-1 0 0,0 0 0 0,0 0 0 16,-1 0 0-16,-1 1 0 0,0-1 0 0,1 0 0 0,-3-2 0 15,3-1 0-15,-3 3 0 16,0-3 0-16,1 1 0 0,-1-2 0 0,-1-2 0 16,1 1 0-16,0-1 0 0,-1 0 0 0,1-1 0 0,0 1 240 0,-1-2 16 15,1 2 0-15,0-3 0 16,-2 2-96-16,0 1-16 0,1-3 0 0,-2 3 0 0,1 0-144 0,0 0 128 16,-1 0-128-16,-1 3 128 0,1-3-128 0,-1 1 160 15,1 2-160-15,-1-1 160 0,-1-1-160 0,1 2 0 16,0-1 0-16,0 2 0 0,1-2 0 15,-1 2 0-15,1 0 0 0,0 0 0 0,0 1 0 0,0-2 0 16,2 3-160-16,-2-2 160 0,1 2 0 0,1 1 0 16,-1-4 0-16,2 2 0 0,0 3 0 0,-1-2 0 15,1 0 0-15,1 0 0 0,0 0 0 0,0 1 0 16,1 0 0-16,0 2 0 0,0-2 0 0,0 2 0 0,1-1 0 0,1 0 0 16,-1 0 0-16,2-1 0 15,-1 0 0-15,1-1 0 0,0 0 0 0,-2 1 0 0,2-1 0 0,-1 0 0 16,2 1 0-16,1 2 0 15,0-3 0-15,1 3 0 0,1 1 0 0,-1-3 0 16,0 3 0-16,1 1 0 0,0 2 0 0,0-4 0 16,1 4 0-16,-1-2 0 0,-1 0 0 0,-1 1 0 0,0-2 0 0,1 3 0 15,2-3 0-15,-1 2 0 0,1 0 0 16,0-1 0-16,-1 1 0 0,-1 0 0 0,2 2 0 16,-2-5 0-16,1 4 0 0,-2-1 0 0,1-2 0 0,-1 2 0 15,-2-2 0-15,1 3 0 0,1-3 0 0,-2 2 0 16,3-2 0-16,-1 1 0 0,2-1 0 0,-1 0 0 15,2 0 0-15,-2 0 0 0,3-2 0 0,-1 1 0 16,0-2 0-16,0 2 0 0,1-2 0 0,-2 2-144 16,0-3 144-16,-1 0 0 0,1 1 0 0,1-4 0 0,-2 3 0 15,1-2 0-15,-1 0 0 0,-1-2 0 0,0 1-128 0,0-2 128 16,0 2-128-16,-2-6 128 0,1 3-128 0,-2-1 128 16,2-2-128-16,-1 0 128 0,-1 0 0 0,1-1 0 15,0-1 0-15,-2 1 0 0,2 1 0 0,-2-3 0 16,1 2 0-16,0-1 0 0,-1 2 0 0,1-1 0 0,-1 0 0 15,0 2 0 1,1-1 0-16,-3 2 0 0,2 1 0 0,-2-3 0 16,0 3 0-16,0-2 0 0,-2 1 0 0,0 1 0 0,0 0 0 0,1-3 0 0,-2 3 0 0,1 0-128 15,-1-2 128 1,1 2 0-16,-1-1 0 0,-1 1 0 0,0 0 0 0,1 0 0 16,-1 1 0-16,0-1 0 0,-1 0 0 0,1 2 0 15,0-2 0-15,1 3 0 0,0 0 0 0,-1 0 0 16,2 1 0-16,-1-2 0 0,0 2 0 15,2 0 0-15,-2-1 0 0,1 2 0 0,1-1 0 0,-2-2 0 16,-1 5 0-16,2-6 0 0,-2 1 0 0,1 1 0 0,1 0 0 0,-2-3 0 0,1 2 0 16,-1 0 0-16,1-2 0 15,-1 3 0-15,1-3 0 0,-1 0 128 0,2 0-128 0,-2 1 0 16,1-1 0 0,0 2 144-16,0-2-144 0,-1 0 0 0,2 3 128 0,-2-3-128 0,1 4 0 0,-1-4 0 15,2 2 128-15,-1 2-128 0,1-1 0 0,0 1 0 0,0 1 0 0,-1-1 0 16,2-2 0-16,-3 2 0 15,1-2 0 1,0 2 0-16,-1-4 0 0,0 1 0 0,0 1 0 0,0-1 0 0,-1-1 0 0,1 0 0 0,1 0 272 0,-1-1-48 16,0 1-16-16,0 0 0 0,0 0-208 15,0 0 0-15,1 0 128 16,-1 1-128-16,1 1 0 0,-1-2 144 0,1 4-144 0,-1-1 128 16,0 0-128-16,0 0 0 0,0 0 0 0,2 1 0 15,-1 1 0-15,-2 0 0 0,1 1 0 0,1-1 0 16,-3 1 0-16,1-2 0 0,0 2 0 0,-1-2 0 15,1-2 0-15,-1 2 0 0,1-1 0 0,-2 0 0 0,2 0 0 16,-1-2 0-16,1 1 0 0,0 0 0 0,0-1 0 0,0 0 0 16,0 2 0-16,1-3 0 0,0 0 0 0,0 1 128 15,0-1-128-15,2 2 0 0,-2-2 0 0,0 0 0 16,0 3 128-16,1-2-128 0,-1 2 0 0,1-1 0 16,1 2 0-16,-1-1 0 0,0 1 0 0,1 1 0 15,-1-1 0-15,1 2 0 0,0 0 0 0,0-2 0 16,0 2 0-16,1 0 0 0,0-2 0 15,-1 1 0-15,1-1 0 0,0-1 0 16,1 0 0-16,-2 1 0 0,2-2 0 0,0 2 0 0,0-2 0 0,0-1 0 16,1 4 0-16,0-3 0 0,0 3 0 0,2-4 0 15,-1 1 0-15,-1 2 0 0,3-4 0 0,-2 2 192 0,2-2-192 0,-3 0 192 16,1 2-192-16,-1-2 0 0,2 0 0 16,-2-2 0-16,0 2 0 0,0-2 0 0,0 2-160 15,-1 0 160-15,0-4 0 0,-1 4 0 0,1-2 0 0,-2 1 0 16,1-2 0-16,0 1 0 0,-1 0 0 15,0 0 0-15,0-1 0 0,0 2 0 0,0-1 0 0,0-1 0 16,-1 2 0-16,1-1 0 0,-1-2 0 0,0 1 0 16,0 2 0-16,-1-1 0 0,0-2 0 0,1 1 0 0,0 1 0 15,-1-2 0-15,0 1 0 0,1-2 0 0,0 1 0 0,-1 0 0 16,0 0 0-16,1 2 0 16,-1-2 0-16,2-1 0 0,-2 4 0 0,0-4 0 0,0 4 0 0,2-3 0 15,-2 4 0-15,0-2 0 0,0-1 0 0,1 3 0 16,-1-1 0-16,0 1 160 0,0 0-160 0,-1 0 0 15,1 0 0-15,-1 1 0 16,1 2 0-16,-1-3 0 0,2 0 0 0,-1 0 0 16,-1 2 0-16,1-2 0 0,0 0 0 0,0-2 0 0,2 2 0 0,-2 0 0 15,1 0 0-15,-1 0 0 0,2 0 0 16,-2-3 0-16,0 3-192 0,2-1 192 0,-2 1 0 0,0 0 0 0,0 0 0 16,-1 0 128-16,1-2-128 0,0 2 0 15,1 0 0-15,-2-3-176 0,1 3 176 0,0-1 0 16,-1 1 0-16,1-3 0 0,-1 3 0 0,1 0 0 0,-1-2 0 15,0 1 0-15,0 1 0 0,0-3 0 16,0 2 0-16,0 0 0 0,0-1 0 0,0 2 0 0,0 0 0 16,0-3 0-16,0 3 0 0,1-3 0 0,-1 1 0 15,0 1 0-15,0 1 0 0,1-3 128 16,-1 3-128-16,0-2 0 0,1 0 0 0,-1 2 144 0,0 0-144 0,0-2 0 16,0 2 128-16,0 0-128 0,-2-3 0 0,2 3 0 15,-1 0 0-15,1 3 0 0,0-3 0 0,-1 0 0 16,1 2 0-16,0-2 0 0,-1 2 0 0,1 0 0 15,2 1 0-15,-2-3 0 0,1 0 0 16,-1 1 0-16,0 1 0 0,1-2 0 0,-1 3 0 0,0-3 0 0,0 1 0 16,0-1 0-16,0 2 0 0,-1-2 0 15,0 0 0-15,0 0 128 0,0 2-128 0,-1-2 0 0,0 0 0 0,1 1 0 0,-2-1 0 16,2 0 0-16,-2 0 0 0,2-1 0 16,-2 1 0-16,2 0 0 15,-1 0 0-15,-1 0 0 0,2 0 0 0,-2 0 0 0,2-2 0 0,-2 2 0 0,1 0 0 16,-1 0 0-1,1 0 0-15,-1 0 0 0,1 0 0 16,-2 0 0-16,1 0 0 0,1-2 0 0,-2 1 0 0,2 1 0 0,-1-3-176 16,2 0-144-16,-2 0-16 0,2-3-16 15,2 0-304-15,0-2-64 0,2-4-16 0,2-3-19136 16</inkml:trace>
  <inkml:trace contextRef="#ctx0" brushRef="#br2" timeOffset="107874.86">25509 2788 23951 0,'5'-1'2128'0,"0"-3"-1696"0,-2 4-432 16,1 0 0-16,-1 0 1088 0,2 0 144 0,3-2 32 0,7-1 0 0,5 0-624 0,2-1-112 0,3-1-16 0,-2 1-16 0,2 1-976 0,-3-1-192 0,-1-1-32 0,2 1-16 15,-2 1-1136-15,-2 0-240 0,1-1-32 0,-1-1-16 0,-1 4 1440 16,0-2 272-16,-2 3 64 0,0-3 16 0,0 3 544 0,-1 0 96 15,-2 0 32-15,0 0 0 16,-1 0-784-16,0 0-160 0</inkml:trace>
  <inkml:trace contextRef="#ctx0" brushRef="#br2" timeOffset="108278.09">26590 2778 28559 0,'3'-1'2544'0,"1"-1"-2032"0,1 2-512 0,-1 0 0 0,-1 0 192 0,2 0-64 0,4-3-128 0,5 2 192 0,5-4 368 0,6 1 64 0,1 2 16 0,1 1 0 0,-2-3-1904 0,-2 4-368 0,0 0-80 0,-2 0-6512 15,0 0-1312-15</inkml:trace>
  <inkml:trace contextRef="#ctx0" brushRef="#br2" timeOffset="108500.21">27270 2819 28559 0,'6'-3'1264'0,"-1"3"272"0,0-3-1232 0,-2 3-304 0,1 0 0 0,1 0 0 15,0 3 528-15,4-3 48 0,6 1 16 0,4 1 0 0,6-2-464 0,2 0-128 16,0 3 0-16,1-3 0 15,-1 0-560-15,-1 1-176 0,1-1-32 0,0 2-16 32,0 1-1248-32,2-3-240 0</inkml:trace>
  <inkml:trace contextRef="#ctx0" brushRef="#br2" timeOffset="108673.35">28434 2879 21183 0,'4'0'1888'0,"-1"0"-1504"0,-1 0-384 0,1 0 0 0,-1 0 2928 0,1 0 512 16,-1-3 96-16,3 3 32 0,2-2-1952 0,5 0-384 15,1 0-80-15,3-2 0 16,3 1-1344-16,-1 0-272 0,3-1-48 0,0 2-16 0</inkml:trace>
  <inkml:trace contextRef="#ctx0" brushRef="#br2" timeOffset="108821.2">29124 2858 25791 0,'12'-2'2304'15,"-5"0"-1856"-15,0-2-448 0,0 4 0 0,-1 0 2240 0,-1-2 336 16,2 2 80-16,6 0 16 0,6-4-1520 0,10 0-320 16,4-1-48-16,4 2-16 0,-1-1-2560 15,0-2-512-15,0 3-96 0,-2 0-32 0</inkml:trace>
  <inkml:trace contextRef="#ctx0" brushRef="#br2" timeOffset="108955.34">29842 2856 11967 0,'13'0'528'0,"-3"-2"112"0,0 2-512 0,-1 0-128 16,-2 0 0-16,-2 0 0 16,4 0-992-16,3 0-224 0,10 0-64 0,8-4 0 0</inkml:trace>
  <inkml:trace contextRef="#ctx0" brushRef="#br2" timeOffset="109124.18">30500 2860 3679 0,'21'0'320'15,"-7"0"-320"-15,1 3 0 0,-4-3 0 0,-3-3 816 0,-3 3 80 0,1 3 32 16,5-3 0-16,6 0 1952 0,7 3 384 15,3-3 64-15,0 3 32 0,0-2-1344 0,-1 1-272 16,0-2-48-16,3 2-16 0</inkml:trace>
  <inkml:trace contextRef="#ctx0" brushRef="#br2" timeOffset="109302.45">31360 3025 25791 0,'3'-4'2304'0,"-2"1"-1856"15,1 0-448 1,1 0 0-16,2 2 2928 0,0 0 480 0,1-1 112 16,3-1 0-16,7 0-2896 0,6-5-624 0,6 0 0 0,7 0-144 31,2 0-3568-31,0-1-704 0,0 6-128 0,2-3-48 0</inkml:trace>
  <inkml:trace contextRef="#ctx0" brushRef="#br3" timeOffset="154073.62">25470 2155 24879 0,'4'0'2208'16,"0"0"-1760"-16,0 0-448 0,-1 0 0 0,1 0-640 0,1 0-224 0,2 0-32 0,6 0-16 15,7-2-144-15,3 1-32 0,7-2 0 0,2-3 0 0,0 2-512 0,1 0-96 0,3-2-32 0,-1 1 0 0,0 2-192 0,-3-1-32 0</inkml:trace>
  <inkml:trace contextRef="#ctx0" brushRef="#br3" timeOffset="154216.44">26195 2161 14735 0,'-2'0'1312'15,"0"0"-1056"-15,2 0-256 0,0 0 0 0,2 3 2704 0,0-3 496 0,2 0 80 0,0 0 32 16,3 0-3312 0,3 1-672-16,2-1-128 0,3 0-32 15,1 0-304-15,0-1-64 0,1 2-16 0,0-2-8080 0</inkml:trace>
  <inkml:trace contextRef="#ctx0" brushRef="#br3" timeOffset="154391.65">26779 2130 12895 0,'10'0'1152'0,"-3"-1"-928"0,0-1-224 0,-2 2 0 0,-1 0 2400 0,-1 0 432 15,2 0 96-15,1 0 16 0,4 0-1600 0,3-3-320 0,5 3-64 0,-1-1-16 16,-1 1-944-16,-1 0-320 15,-3-2 0-15,-1 2 0 0</inkml:trace>
  <inkml:trace contextRef="#ctx0" brushRef="#br3" timeOffset="154510.4">27184 2140 21183 0,'7'2'944'0,"-4"-4"192"0,1 2-912 0,0 0-224 0,-2-1 0 16,1 2 0-16,0-1-272 0,3 0-112 0,3 0 0 0,8 2-5664 16,3-1-1120-16</inkml:trace>
  <inkml:trace contextRef="#ctx0" brushRef="#br3" timeOffset="154633.09">27621 2186 23039 0,'5'-2'2048'0,"-1"2"-1648"0,-1-3-400 0,0 3 0 15,-1 0 448-15,3-1 16 0,3 1 0 0,3-3 0 16,6 1-2064-16,3 1-432 0,1-3-80 16,1-1 0-16</inkml:trace>
  <inkml:trace contextRef="#ctx0" brushRef="#br3" timeOffset="154786.34">28217 2202 11055 0,'18'0'976'0,"-4"0"-784"15,1 0-192-15,-4 0 0 0,-4 0 1936 0,0 0 352 0,1 0 64 0,7 0 16 32,9 1-2368-32,4-1-256 0,5 0-144 0,1 0-48 15,-3-1-928-15,-4 1-192 0,-1-2-32 0,-3 0-16 0</inkml:trace>
  <inkml:trace contextRef="#ctx0" brushRef="#br3" timeOffset="154866.91">28695 2177 911 0,'0'0'0'0,"2"0"0"15,-1 0 0-15,1 0 0 0,5 0 800 0,5 0 80 0,6-2 16 0,8 1 0 16,7 1-736-16,1-4-160 15,1 2 0-15,-2-1 0 0</inkml:trace>
  <inkml:trace contextRef="#ctx0" brushRef="#br3" timeOffset="154987.57">29092 2155 10127 0,'63'-2'208'0,"-51"2"48"0,-11 0 16 0,-1 0 48 0,2 0-320 0,3 0 0 0,4-1 0 0,3 1 0 16,7-3 3376-16,2 3 608 0,1-4 128 0,0 4 32 0,-1-3-2032 0,-1 0-384 0,-1 3-96 15,0-2-16-15,0 0-1616 0,1 2-192 16,1-2-96-16,0 2-13104 0</inkml:trace>
  <inkml:trace contextRef="#ctx0" brushRef="#br3" timeOffset="155101.57">29920 2139 32255 0,'2'0'1424'0,"1"0"304"0,0 0-1392 0,1 0-336 0,0 1 0 0,-1-1-9488 15,1 0-1968-15</inkml:trace>
  <inkml:trace contextRef="#ctx0" brushRef="#br3" timeOffset="155225.04">30389 2142 11055 0,'12'-3'976'0,"-1"3"-784"0,-3-4-192 0,-3 4-3232 31,0 2-688-31</inkml:trace>
  <inkml:trace contextRef="#ctx0" brushRef="#br3" timeOffset="155346.04">30862 2145 17503 0,'10'0'768'0,"-3"-2"176"0,2-1-752 15,-2 2-192-15,-1 1 0 0,-1 0 0 0,2 0-224 0,1 0-80 0,8-2-16 0,4 0-7136 16</inkml:trace>
  <inkml:trace contextRef="#ctx0" brushRef="#br3" timeOffset="155435.34">31212 2171 911 0,'12'9'0'0,"-7"-5"0"0,-2-2 0 0,-2-2 0 0,-1 0 2688 15,1 0 448-15,0 1 80 0,2-1 32 0,2 3 544 0,2-1 112 16,3-2 32-16,1 0 0 16,3-2-2608-16,1-1-528 0,1 0-96 0</inkml:trace>
  <inkml:trace contextRef="#ctx0" brushRef="#br3" timeOffset="155549.79">31575 2170 17503 0,'42'7'768'0,"-22"-4"176"0,-7 1-752 0,-7-4-192 0,-3 0 0 0,2 2 0 0,5-2 2032 0,10 4 368 16,12-2 80-16,4 2 16 0,0-2-640 0,-1-2-112 0,-3-1-16 0,-1-4-16 15</inkml:trace>
  <inkml:trace contextRef="#ctx0" brushRef="#br4" timeOffset="187374.67">25717 1170 7359 0,'-13'2'656'0,"3"-2"-528"0,4 0-128 0,4 0 0 0,0 0 960 0,-1 0 144 0,-3 0 48 0,-7 0 0 0,-2 0 656 0,-1 0 144 0,1 0 32 0,3-2 0 0,3 0-384 0,3 2-64 0,2 0 0 0,3-2-16 0,1 2-672 0,3 0-128 16,0 0-16-16,4 0-16 0,0 0 0 16,4 0 0-16,2 0 0 0,3 0 0 0,0 0 176 0,2 0 32 15,3 0 16-15,2 0 0 0,2 0-528 16,1 2-128-16,3-2 0 0,2 0-16 16,-2 0-240-16,5 0 0 0,0-2 0 15,5-1 0-15,-1 2-128 0,4-2 128 0,1 0 0 0,2-1 0 16,0-1-480-16,0 4 16 0,0-1 0 15,-2-2 0-15,-3 1-432 0,-1 1-96 0,0 1-16 16,-2-2-11888-16</inkml:trace>
  <inkml:trace contextRef="#ctx0" brushRef="#br4" timeOffset="187602.8">26864 1181 12895 0,'5'0'1152'0,"-1"1"-928"0,-1-1-224 0,1 0 0 16,0 0 592-16,0 0 80 0,4 0 16 0,5 0 0 16,4-1 352-16,5 1 80 0,4-3 16 0,0 0 0 0,-1 0-432 0,1-1-96 15,0 2-16-15,0-4 0 16,0 2-1248-16,1 0-256 15,-1 2-48-15,1-2-4864 0,-1 2-960 0</inkml:trace>
  <inkml:trace contextRef="#ctx0" brushRef="#br4" timeOffset="187751.79">27602 1128 2751 0,'4'-3'256'0,"0"2"-256"15,-1-2 0-15,0 3 0 0,-1-2 1104 0,2 2 176 16,-1-1 48-16,2 1 0 0</inkml:trace>
  <inkml:trace contextRef="#ctx0" brushRef="#br4" timeOffset="187940.96">28122 1115 23039 0,'6'-3'1024'0,"-1"-2"192"0,1 3-960 0,1 0-256 0,1 1 0 0,-2 1-10192 16</inkml:trace>
  <inkml:trace contextRef="#ctx0" brushRef="#br4" timeOffset="188195.86">29179 1089 33167 0,'-5'-2'2944'0,"1"-1"-2352"16,2 2-464-16,2 1-128 0,1-2 592 0,3 2 112 15,-1 0 0-15,2 0 16 16,4 0-2288-16,5-3-464 0,7 2-80 0</inkml:trace>
  <inkml:trace contextRef="#ctx0" brushRef="#br4" timeOffset="188280.83">29870 1093 12895 0</inkml:trace>
  <inkml:trace contextRef="#ctx0" brushRef="#br4" timeOffset="188407.77">30331 1083 30399 0,'4'-2'2704'0,"1"2"-2160"0,0-4-544 0,0 4 0 16,0 0 432-16,1-3-32 0,5 2 0 0,11-1-9648 15,9-2-1936-15</inkml:trace>
  <inkml:trace contextRef="#ctx0" brushRef="#br4" timeOffset="188526.05">30914 1130 23039 0,'-1'0'2048'0,"-1"-2"-1648"16,2 2-400-16,2 0 0 16,1 0 3696-16,2-3 656 0,1 2 128 0,4 1 16 0,5-5-3680 0,7 1-816 15,7 1 0-15</inkml:trace>
  <inkml:trace contextRef="#ctx0" brushRef="#br4" timeOffset="188667.75">31730 1089 35935 0,'11'-8'1600'0,"-1"0"320"0,0 2-1536 0,1 1-384 0,-1 4 0 16,0-2 0-1,2 1-768-15,8 1-240 0,11-6-32 0,8 1-16 16,3 0-3024-16,0 2-592 0,-3-1-128 0,-6 4-32 0</inkml:trace>
  <inkml:trace contextRef="#ctx0" brushRef="#br4" timeOffset="188744.6">32140 1020 12719 0,'-11'-4'272'0,"9"4"64"0,1 0 16 0,1 0 16 0,-2 0-368 0,0 0 0 0,-2 0 0 0,-3 4 0 0</inkml:trace>
  <inkml:trace contextRef="#ctx0" brushRef="#br4" timeOffset="188950.1">31569 1112 25791 0,'-11'0'2304'0,"1"0"-1856"0,5 0-448 0,4 0 0 0,0 1 0 0,-2-1 0 16,-3 0 0-16,-5 2-160 16,-6-2-656-16,-3 0-128 0,-4 0-16 0,0 0-16 15,1 0-1104-15,0 0-224 0,-1 0-32 16,1 0-16-16,-1 0 1712 0,2 0 352 0,1 0 64 0,0-2 16 0,1 2 1696 0,1-1 352 16,1 1 64-16,1 0 16 0,2 0-960 0,-1-3-192 0</inkml:trace>
  <inkml:trace contextRef="#ctx0" brushRef="#br4" timeOffset="189095.06">30127 1105 13823 0,'-43'0'608'0,"10"0"128"0,2 0-592 0,7 0-144 0,8 0 0 0</inkml:trace>
  <inkml:trace contextRef="#ctx0" brushRef="#br4" timeOffset="189316.96">28566 1089 10127 0,'-25'-5'448'0,"6"2"96"0,2 0-544 0,3 2 0 0,7-2 0 0,2 3 0 0,-2 0 592 0,-6-1 16 0,-8 1 0 0,-6-2 0 31,-5-1-1584-31,0 2-320 0,0 2-64 0,-1-1-16 0,1 3 1056 0,0-1 320 16,0 2-128-16,1 0 128 0</inkml:trace>
  <inkml:trace contextRef="#ctx0" brushRef="#br4" timeOffset="189506.56">26951 1191 10127 0,'-8'-3'448'0,"6"2"96"0,1 1-544 16,3-3 0-16,3 3 0 0,1-2-4400 16</inkml:trace>
  <inkml:trace contextRef="#ctx0" brushRef="#br4" timeOffset="189707.41">30037 1083 12895 0,'36'4'1152'0,"-5"-2"-928"16,-10-2-224-16,-9 0 0 0,-1 2 1552 0,9-2 272 0,18 2 48 0,21 0 16 16,15 2-160-16,7-4-48 15,0 3 0-15,-7-3 0 0,-6 0-1680 0,-6-3-176 16,-5 3-112-16,-4-4-10832 0</inkml:trace>
  <inkml:trace contextRef="#ctx0" brushRef="#br4" timeOffset="-208173.67">3153 2885 39615 0,'-15'-3'3520'0,"3"0"-2816"16,5 0-560-16,3 3-144 0,0 0 240 0,-3-2 16 0,-9-3 0 0,-12-1 0 0,-7-7-256 0,-6 3 0 0,-4-2 0 0,1 0 0 0,-1 3 0 0,-2 1 0 0,-3 2 0 0,-7 1 0 0,-5 4-896 0,-5 1-160 15,-3 4-32-15,-3-2-16 0,1 0-96 16,-2 2-16-16,0 0 0 0,-3-1 0 0,-1 3 768 0,3-5 128 0,4 2 48 0,4 0 0 15,4 0 784-15,1-3 144 0,1 3 48 0,1-3 0 0,6 4 544 16,2-1 112-16,1-1 32 0,5 2 0 16,7 0-640-16,2-1-128 0,2 2-32 0,7 1 0 0,3 1-336 0,4-1-80 15,4 1-16-15,2-1 0 16,2 3-160-16,4-4 0 0,2 4 0 0,1-3 0 0,5-3-160 0,1 4 160 16,2 1 0-16,2 0-144 15,2 0-304-15,4 0-48 0,0 0-16 0,4 2 0 0,2 2 272 16,1 1 48-16,2 3 16 0,-1 3 0 0,1 1 176 0,0 4 0 15,1 5 160-15,0 3-160 0,-1 7 0 0,-2 6 0 16,0 7 0-16,-1 5 0 0,-2 5 336 0,-2 4-16 16,-2 7-16-16,-1 9 0 0,-4 7-32 0,-3 4 0 15,-1 1 0-15,-3 3 0 0,0 7-128 0,-1 4-16 16,-1-3-128-16,3-1 192 0,4-5-192 0,-1 1 144 0,4-1-144 0,-1-1 128 16,1-9-128-16,1 5 128 0,-4 4-128 0,1 9 128 15,-3 8-128-15,-2 4 0 16,-3-2 0-16,-3 9 128 0,-3 6-128 0,-2 0 0 0,-1-1 0 0,-2 0 0 0,-2 3 0 15,0 0 0 1,3-8 0-16,4-6 0 0,2-15 0 0,3-13 0 16,2-14-128-16,3-2 128 0,4 3 0 0,2-6 192 0,4-1-32 0,0-9 0 15,-1-2-32-15,-1-4-128 0,1-3 192 16,-1-1-64-16,1-2-128 0,-1-4 0 0,1-5 144 16,1 1-144-16,0-4 0 0,0-2 144 0,0-1-144 0,1-6 0 15,3 3-240 1,3-7-144-16</inkml:trace>
  <inkml:trace contextRef="#ctx0" brushRef="#br4" timeOffset="-6907.44">3120 16479 28559 0,'1'-10'2544'0,"0"4"-2032"0,1-1-512 0,0 4 0 0,0-2 800 0,2 1 64 0,4-6 16 0,1-6 0 0,4-6-4048 0,3-5-800 0,0 2-176 0,-1 1-16 0,-4 6 2544 0,-1-1 512 0,-4 3 96 0,-1 3 32 0,-3 2 3232 0,1 3 656 0,-2 2 128 0,-1 2 32 0,0 4-768 0,-1 0-128 16,0 0-48-16,-3 4 0 0,0 2-1232 0,-3 2-240 15,-1 0-48-15,-1 1-16 16,-4 1-880-16,0-4-176 0,-1 1-48 0,0-3 0 0,0 1 512 0,-3-5 0 0,1 0 0 0,-2-2 160 15,1-1 432-15,-3-1 96 0,0 1 16 16,-2-4 0-16,2 4-192 16,-5-2-48-16,-2 0 0 0,-5 2 0 0,-3 1-240 0,-3 1-48 15,2 1-16-15,-6 0 0 0,-1 1-288 0,-6 3-64 16,1-2-16-16,0 1 0 0,1-2 16 0,0 1 16 16,1 1 0-16,-3-2 0 0,-2 4 176 0,2-1 0 0,-1-1 0 15,3 2-128-15,-1 0 128 0,2 0 224 16,0-1-48-16,3-2-16 0,2-2 208 0,3 0 32 15,2 0 16-15,2 0 0 0,-1 0-48 0,0 0-16 16,2 0 0-16,1-2 0 0,0 4-224 0,0-2-128 0,1 0 128 16,0 0-128-16,2 0 0 0,1-2 0 0,1 2 0 15,-1 0-128-15,2 2 128 0,0-2-160 0,3 2 160 0,-2 3-160 16,0-2 160-16,2 3-128 0,0 1 128 0,0 0-128 16,3 3 128-16,3-1 0 0,0-1-144 0,1-2 144 15,2 4 0-15,1-2-176 0,-2 3 176 16,0-1-128-16,1-4 128 0,2 4-128 0,-2-3 128 0,3 2-128 0,0-3 128 0,1-2 0 15,0 2 0 1,3 0 0-16,1-2 0 0,1 1 192 0,-1 1-32 0,1 0-16 16,1-1 0-16,0 4 0 0,0-1 0 0,1 2 0 15,-2 3-144-15,0-1-256 0,0 8 64 0,0-4 16 16,-1 0-80-16,0 0 0 0,-1 0-16 0,1 1 0 16,0 3-64-16,1-1-16 0,1-3 0 0,1 0 0 15,0 0 208-15,-2-1 144 0,2 1-192 0,-1-4 192 0,-1 1 0 16,0 0 0-16,0 3 0 0,0-1 0 0,-1-2 0 15,1 0 0-15,-1 0 0 0,1 0 0 0,0 2 0 16,-1 1 0-16,1-1 128 0,-1 1-128 0,2 0 352 0,-1 3-32 16,-1 0 0-16,0 6 0 0,-1 4-320 0,-3-1 0 15,3 2 0-15,0 1-128 0,-3-3 128 0,1 0-160 16,3-3 160-16,-2-5-160 0,4-4 160 0,-3-4 0 16,2-3 0-16,0-1-128 0,1-2 416 0,1 0 96 15,-1 0 0-15,1-2 16 0,0 2 16 0,1 0 0 16,0 0 0-16,0 0 0 0,2 1-416 0,-1-1 0 0,1 0 0 15,-2 0 0-15,2 2 0 0,0 0 0 0,0-2 0 0,0 1 0 16,2 0 0-16,0-1 0 0,1-1 0 0,2 0 0 16,1 0 0-16,1-4 0 0,2 2 0 0,1-1 0 15,0-2 0-15,2 2 208 0,3 0-16 0,2 2-16 16,0 1 0-16,2-2 0 0,2 4 0 0,1-1 0 16,-1 0-176-16,3 0 0 0,1 0 0 0,1-1 0 15,1 0 0-15,-5-1 0 0,-2-2 0 0,2 2 0 16,11-1 128-16,7 0-128 0,2 0 128 0,4 0-128 15,2 4 192-15,4-4-32 0,4 0-16 0,0 3 0 16,4-2-16-16,-6-1 0 0,-6 4 0 0,7-5 0 0,5 4-128 0,1-2 192 16,-4 0-192-16,-3-2 192 0,-2-2-192 15,-1 1 0-15,-3 1 0 0,-2-1 0 0,-4 1 0 0,-2 0 0 16,-3 0 0-16,-1-2 0 0,-2 3 256 0,-2-3 0 16,0 3 16-16,-3 0 0 0,-2-2-144 0,0 4-128 15,0-1 192-15,-1-1-192 0,0 3 160 0,0 1-160 16,2 1 128-16,-4-3-128 0,2 4 0 0,-1-5 0 15,0 4 0-15,-2-5 0 16,-2 0 0-16,0 1 128 0,-1-1-128 0,-1-3 0 0,-2 1 0 0,0-1 0 16,1 2 0-16,-1-2 0 0,1 0 0 0,0 0 0 0,2-2 0 15,-2 2 0-15,3 0 0 0,-1 0 0 16,0-1 0-16,1 1 0 0,-3 0 0 0,2 1 0 0,-1-1 0 0,0 2 0 16,1-2 0-16,-1 3 0 15,-1-2 0-15,0 2 0 0,0-3 0 0,1 2 0 16,-1-2 0-16,-1 1 0 0,2 2 0 0,-2-3 0 15,2 2 0-15,-1-2 0 0,1 0 0 0,0 1 0 16,0 2 0-16,1-3 0 0,0 0 0 0,0 0 0 0,-1 4 0 16,2-2 0-16,-1-2 0 0,-2 4 0 0,-5-4 0 15,1 2 0-15,4 2 0 0,3-2 0 0,0 0 0 0,-1 0 0 16,0 1 0-16,0-3 0 0,1 0-144 0,0 0 144 16,0 0 0-16,0 0 0 0,1 0 0 0,-1 0 0 15,0-3 0-15,0 3 0 0,0 0 0 0,0-2 0 16,-2 0 0-16,1 2 0 0,-1-2 0 0,0 0 0 0,-1 0 0 0,1 0 0 15,0-1 0 1,-2 2 0-16,1 1 0 0,2 0 0 0,-1-2 0 0,0 2 0 16,1-3 0-16,1 2 0 0,3 1 0 0,-2 0 0 15,0 0 0-15,3 0 0 0,0 0 0 0,-1-3 0 0,1 3 0 0,1 0 0 16,1-1 0-16,-1-1 0 16,2 2 0-16,0-4 0 0,0 4 0 0,1-2 0 0,-2 2 0 0,0 0 0 15,2 0 0-15,-5 0 0 0,-1 0 0 0,-2 0-128 16,2 0 128-16,6 0 0 15,5 0 0-15,5 0 0 0,0 0 0 0,1 0 0 0,1 0 0 16,-2 0 0-16,-1-3 0 0,2 3 0 0,0 0-192 0,-3 0 64 16,1 0 128-16,-2 0-208 0,0 3 208 0,-3-1-192 15,-3-1 192-15,1-1-192 0,1 0 192 0,0 0 0 16,-1 0 0-16,0-1 0 0,2 1 0 16,1-2 0-16,0-2 0 0,1 1 0 0,0 1 0 0,-2 1 0 0,2 1 0 0,0-3 0 15,4 3 0-15,0 0 0 16,2 3 0-16,-1-3 0 0,-3 0 0 0,0 0 0 0,2 0 0 0,1 1 0 15,0 1 0-15,-5 1 0 16,-2-3 0-16,2 4 0 0,5 2 0 0,1-3 0 0,0 4 0 0,-3-1 0 16,0-2 0-16,-2 0 0 0,0 0 0 0,0-1 0 15,0 2 0-15,1 0 0 16,-1-2 128-16,0 3-128 0,2-2 0 0,0 1 160 16,2-1-160-16,-1-3 128 0,1 1-128 0,-1 1 0 0,4-3 0 15,-3 0 0-15,1 0 0 0,-1 0 0 0,-2 1 0 0,2-2 0 16,-1 1 0-16,0 0 128 0,-1-3-128 0,0 1 0 15,1 1 144-15,-4-3-144 0,1 2 160 0,-2-1-160 16,-3 3 208-16,-2-1-48 0,1 1-16 0,-3 0 0 16,0 0-144-16,-2 0 0 0,-3 0-192 0,1 0 192 15,-1 0 0-15,1 0 0 0,1 0 0 0,-2 0 0 16,3-3 176-16,-2 1-48 0,3 1-128 0,-1-4 192 16,1 1-48-16,1 0-16 0,2-2 0 0,-1 0 0 0,-2 0 144 15,2 0 32-15,2-2 0 0,2 0 0 0,2 1-160 16,0-3-16-16,2 2-128 0,1 0 192 0,-3 2-192 0,0 0 0 15,5 0 128-15,0 0-128 0,2 2 0 0,-6 1 0 16,-8 0 0-16,4 3 0 0,11-4 0 0,5 3 0 16,2 0 0-16,-1 1 0 0,-2 1-192 0,-1 1 64 15,-2 1 128-15,-2 0-208 0,0 0 208 0,-3-2-176 16,1 2 176-16,0-1-160 0,2-1 16 0,-1 2 0 16,4 1 0-16,-2-2 0 0,1 2-32 0,-3-1 0 0,0 2 0 15,2-1 0-15,4 2-16 0,1-2-16 0,1 0 0 16,-1 1 0-16,-1-2 16 0,0 1 0 15,1 1 0-15,-3-1 0 0,-2-1 192 0,-2 4-192 16,1-4 192-16,-3 2-192 0,-3-3 192 0,-2 0 0 16,2 0 0-16,-2-2-144 0,-2 2 144 0,-1-4-128 15,3 2 128-15,-3-2-128 0,0 0 128 0,-2-2-128 16,0 1 128-16,0 2-128 0,-1-4 128 0,-2 1-160 0,-2 1 160 0,1-1-160 16,-2-2 160-16,0 0 0 0,0-3-144 15,1 2 144-15,1-2 0 0,0-3 0 0,-1 2-144 16,2 0 144-16,1-3 0 0,-1 1-160 0,-1 2 160 0,-3 0-128 15,-2 2 128-15,1 0-160 0,2 0 160 0,-3 1-160 16,-1 1 160-16,-3 0 0 0,0 0 0 0,-3 2 0 0,1-2 0 16,-2 2 144-16,0-2-144 0,-1 0 160 0,0 0-32 0,-3-3-128 15,0 2 192-15,1-3-64 0,-1 1 0 0,-1-1-128 16,2-2 192-16,-1-1-64 16,2 0 0-16,2-2 0 0,-1-4 0 0,1 2 0 15,3-4 0-15,1 1-128 0,1-2 192 0,1 0-64 16,0-2-128-16,-1 1 0 0,0 1 144 0,-1-3-144 0,0 0 0 15,-1 2 0-15,-1-1 0 0,0 1 0 16,-2-6 0-16,-1 4 0 0,0 1-144 0,-3 1 144 0,0 4-128 0,0-2 128 16,1 1-160-16,-2 0 160 0,2-2-128 0,-1 1 128 15,2-4 0-15,-2-1-144 0,2 0 144 0,1-1-160 16,-1-3 160-16,-1 2-160 0,2-1 160 0,-1 5 0 16,1-2 0-16,-2 3-128 0,2 1 128 0,1 1 0 15,2 1 0-15,0-1 0 0,-2 3 0 0,1-2 0 0,1 0 0 0,-1 2 0 0,1-3-192 16,-3 3 0-1,-2 1 0-15,-1 3 0 0,-2 2-32 0,-3 2-16 0,-1 1 0 16,-1 3 0-16,-2 3 240 0,-2 0-144 0,-2 2 144 0,-2 1-128 16,0 0 128-16,-3 0 0 0,-2 1 0 0,1 0 0 0,-2 3 0 15,-2-4 0 1,0 4 0-16,-1-2-128 0,-2-1 128 0,1 2 0 16,-1-3 0-16,1 2-128 0,2 0 128 0,0 0 0 0,1-2 0 0,1 0 0 15,-1 0 0-15,2 0 0 0,-2 0 0 16,-1-4 0-16,-2 2 0 0,1-2 0 0,-1 2 0 15,-3-4 0-15,0 2 0 0,-3-2 176 0,-1-1-176 16,1 4 192-16,0-2-192 0,1 4 0 0,-2-3-160 0,-1 3 160 16,1 2 0-16,-1 0 0 0,-1 2 0 0,-3-3 0 15,1 3 0-15,-2-3 0 0,1 3 0 0,-1 0 0 16,1 0 192-16,-2 1-64 0,-1-2 0 0,-3-1-128 0,0 2 0 0,-1 1 0 16,1-2 0-16,-2 2 0 0,1-2 0 0,0 2 0 15,0-2 0-15,2-2 0 0,2-2 0 16,-1-1 0-16,2 0 0 0,0-1 0 0,-1 0 160 0,-1 2-160 15,0-2 128-15,-4-1-128 0,3 4 128 16,-3-2-128-16,0 0 128 0,-3 3-128 0,-1-3 0 0,0 1 128 16,1 1-128-16,1 1 0 0,-1 3 0 0,2 0 0 15,2 0 0-15,0 1 0 0,1 1 0 0,2-1 0 16,-3 2 0-16,0 0 0 0,-2-2 0 0,2 0 0 16,1 1 0-16,2-4 0 0,0 1 0 0,1-1 0 15,0 1 0-15,-2 1 0 0,2-3 0 0,-5 2 0 0,0 0 0 16,-4 1 0-16,-5 3 0 0,-1-2 0 15,-3-2 0-15,0 2 0 0,2-3-128 0,-3 0 128 16,-4-1 0-16,0 0 0 0,2 0-144 0,-4 0 144 16,-2-1-192-16,-2 1 192 0,0-1-192 0,-1-2 192 15,1 2-192-15,2-5 192 0,4 1 0 0,-3 1 0 16,-5 0 0-16,4 2 0 0,0-1 0 0,7 2-192 16,4-2 192-16,-3 0-160 0,-2-1 160 0,-2-1 0 0,-1 4 160 15,-1 1-160-15,-1 0 0 0,-2 0 0 0,-1 0 0 16,0 0 0-16,0-2 0 0,-1 2 0 0,-1 0 0 0,-3 2 0 0,-2-1-128 0,-1-1 128 31,0-1 0-31,0-1 0 0,1-2-128 0,-3 2 128 0,1 2 0 0,1 0 0 16,1 2-288-16,3-4 48 0,3-1 16 0,4-1 0 15,4 1 80-15,0 3 16 0,0-3 0 0,1 2 0 16,-1 1 128-16,2-3 0 0,1 1 0 0,0 1 0 16,3-2 0-16,-1 3 0 0,0 0 0 0,-1 0 0 15,3 3 0-15,-4 0 0 0,1 0 0 0,1 1 0 16,1-2 0-16,4-2 0 0,4 0 0 0,-4 0 0 15,-2 1 0-15,-1 2 0 0,1-1 0 0,0 2 0 0,-1 0 0 16,-2-2 0-16,2-1 0 0,2 2 0 0,2-3 0 16,2 0 0-16,2 0 0 0,3 0-128 0,0-3 128 0,2 2-128 15,2-1 128-15,1 2-128 0,1-4 128 0,-1 2 176 16,-3 0-48-16,-1 0 0 0,0 2 128 0,1-3 0 16,0 3 16-16,-1 0 0 0,0 0-272 0,2 3 0 15,0-2 0-15,0 2 0 0,-2 0 0 0,0 2 0 16,0 1 0-16,0-2 0 0,0-1 0 0,-2-2 0 15,2 1 0-15,2-1 0 0,-1 2 0 0,3-1 0 16,2-2 0-16,-3 4 0 0,-1-4 0 0,0 0 128 16,0 3-128-16,2-3 0 0,-1 3 192 0,-1-3-192 15,1 0 192-15,1 0-192 0,2 0 224 0,0-2-64 0,0 2-16 16,0-1 0-16,3 1-144 0,-1-3 0 16,1 1 0-16,1 0 0 0,3 0 0 0,-3 1 0 15,-1-1 0-15,-2 1 0 16,3 1-576-16,-3 0 0 0,-1 0 0 0,-4 1-16960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7:03:50.36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4815 10554 43311 0,'4'-12'3840'0,"0"-1"-3072"0,-1 4-608 0,1 5-160 0,0-1-448 0,1-1-128 0,5-7-32 0,4-6 0 0,6-7-160 0,2-3-48 0,1 1 0 0,-5 3 0 0,-4 5 16 16,-7 5 0-16,-4 3 0 0,-7 2 0 0,-3 1-304 0,-7 2-64 0,-3-3-16 0,-6 4 0 0,-3 3 448 0,-4 1 96 0,-3 4 0 0,-5 2 16 0,-6 5 624 0,-6-2 192 15,-3 2 0-15,-2 0 0 0,6-3 640 0,-7-1 128 16,-4 0 16-16,-6-2 16 0,-3 4 144 0,-4-5 16 0,0-2 16 15,-4 0 0-15,3 0-224 0,-5-2-48 16,-1 2-16-16,-6 0 0 0,0 2-448 0,-3-2-96 0,0 0-16 16,0 0 0-16,0-2-80 0,-4 4-32 0,-2 2 0 0,0-4 0 0,3 2-208 0,-2 2 0 15,-6 2 0 1,-2 2 0-16,-1 0-192 0,-1-2 32 0,2 1 0 16,2 2 0-16,0 0 0 0,5-1 0 0,3-6 0 0,2 4 0 15,2 0 160-15,4 1 128 0,6 2-128 0,4-2 176 0,6-4-176 16,5 0-144-16,6 0 144 0,4 1-208 15,3 0 208-15,11 1 0 0,8-4 0 0,-1 2 0 16,0-1 128-16,1-1-128 0,2 2 192 0,6-3-192 16,2 2 160-16,4 2-160 0,-1-2 128 0,2 0-128 0,3 1 0 15,0 2 0-15,2-1 0 0,1 2 0 16,1-3 0-16,1 3 0 0,0 1 0 0,0-1 0 0,2 3 0 0,1-1 0 16,0 1 0-16,2 3 0 0,1 1 128 0,2 3-128 15,2 5 0-15,3 2 128 0,1 2-128 0,2 4 192 16,2 6-192-16,2 3 192 0,2 0-192 0,0 5 128 15,3 4-128-15,-1 4 128 0,1 6-128 16,0 6 0-16,1 8 0 0,-2 4 0 16,-2 7 0-16,-2-6 0 0,-5-16 0 0,-2 14 0 0,-4 24 0 0,-3 12 0 15,-2-5 0-15,-5 7 0 0,-2 12 0 0,-2 0 0 16,-1-2 0-16,0-8 0 0,2-12 0 0,-2 1 0 16,3 0 128-16,1-6-128 0,2-9 160 15,-1-2 0-15,3-6 0 0,-2-1 0 0,1-1-16 0,0-8 0 16,-1-10 0-16,1-3 0 0,-1 2 0 0,-1-2 0 0,0 0 0 15,-2-3 0-15,2-6-144 0,-1-2 0 16,2-10 0-16,-4 2 0 0,-2 1 0 0,-1 0 0 0,0-4 144 16,0 0-144-16,1-2 0 0,1 2 0 0,0-2 0 15,1-1 0-15,1-3 0 0,1-5 0 0,1-1 0 0,1-5 128 16,2-2 96-16,1-2 32 0,1-2 0 0,1-3 0 16,2-3 0-16,1-1 0 0,3 0 0 15,2-4 0-15,1 2-64 0,4-3 0 0,2 3 0 0,5 2 0 16,3-1 64-16,7-3 0 0,10 2 0 15,8-1 0-15,7 2 96 0,6-2 32 0,5 2 0 0,4-2 0 16,-3 0-208-16,9-2-48 0,8-2 0 0,1 4 0 16,5 3-128-16,1-2 0 0,0 7 0 0,4-4 0 0,0 4-240 15,9 6-80-15,8 9 0 0,-5-5-16 16,-15-3-320-16,14 3-64 0,13 6-16 16,4 1-20080-16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7:06:34.67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19227 11320 13823 0,'-4'2'1216'0,"2"2"-960"0,-1-4-256 0,2 0 0 0,1 0 816 0,-1 0 112 0,-3 2 32 0,-1 0 0 0,-1 1-672 0,0 0-128 0,0-1-32 0,0-2 0 0,2 0-480 0,-1 0-96 15,1-2-32-15,1 2 0 0,-1-4 160 0,-1 4 48 16,0-4 0-16,1 2 0 0,-1-1 464 0,0 2 80 0,0 1 32 0,0-2 0 16,2 2 608-16,0-3 128 0,2 2 32 0,0 1 0 15,1 0 208-15,0 0 64 0,2 0 0 0,1 0 0 16,0-3-400-16,2 3-80 0,3 0-16 0,2 0 0 16,2 0-352-16,4 3-80 0,1-6-16 0,2 3 0 15,3 0 64-15,1 0 16 0,2-3 0 0,4 3 0 16,1-3 32-16,2 0 16 0,0 0 0 0,3 2 0 0,-1-2-176 0,3 0-32 15,0 3-16 1,3 0 0-16,3 0-96 0,2 0-16 0,0 1 0 0,0-1 0 16,-1 0 192-16,1 0 48 0,2 0 0 0,1 0 0 0,0 0-288 15,-1 2-144-15,-1-2 160 0,2 0-160 16,3 0 0-16,-1-2 0 0,-1 1 0 0,-1-2 0 0,-2 1 0 0,-3 0 0 16,1 0 0-16,-5-2 0 0,-2 4 0 15,-2-2 0-15,-1-1 0 0,-3 2 0 16,-1 1-256-16,-3-4 64 0,-3 4 16 0,-2-2 0 15,-2-2-976-15,-4 4-192 0,-2 0-32 0,-3-2-13104 16</inkml:trace>
  <inkml:trace contextRef="#ctx0" brushRef="#br0" timeOffset="4337.83">4133 11158 2751 0,'-5'3'256'0,"0"-3"-256"0,0 0 0 0,1 2 0 0,3 0 2800 15,0-2 512-15,-1 0 96 0,-1 3 32 0,-2-2-3984 0,-2 1-800 0,1 2-144 0,1 1-48 0,-1-1 1344 0,1-2 192 0,3 2 192 16,-1 0-32-16,1-2 944 0,-1 2 192 0,1-2 48 0,-1 2 0 16,2 0 0-16,1 1 0 0,1-2 0 0,2 1 0 15,2-2-320-15,1 0-64 0,4 0-16 0,1 1 0 16,3-2-368-16,0-1-64 0,6 2 0 0,0-2-16 0,2 0-288 16,2-2-48-16,3 2-16 0,-1 0 0 15,0 2-144-15,2-2 128 0,2 0-128 0,1 3 128 16,1-2-128-16,0 4 0 0,4-1 0 0,0-1 0 0,1 4 0 0,0 1 0 15,3 0 0-15,-1 0 0 16,0-4-400 0,1 2-64-16,4 0-16 0,-1-3 0 0,-1-2-608 0,0 2-112 0,4-2-16 0,0 1-16 15,2 1 528-15,0-2 96 0,1-1 32 16,-3 0 0-16,-2 2 960 0,-1-2 192 0,1 0 32 0,1 0 16 0,-1 3 640 16,2-2 128-16,4 4 16 0,0-5 16 0,2 4-896 15,0-4-176-15,1-3-32 0,-3 2-16 0,-2-1-304 0,3 2 0 16,1 0 0-16,0-3 0 0,1 3 0 0,-3-1 0 15,1-2 0-15,-3 0 0 0,-1-3 0 0,-1 2 0 16,0-2 0-16,-2 1-144 0,-2 1-208 0,2-2-32 16,3 2-16-16,-2-2 0 0,2 2 208 0,-2-2 32 15,1 1 16-15,-3 1 0 0,0 1 672 0,-2-1 144 0,1 1 32 16,0 0 0-16,1 0 112 0,-1 0 16 0,3-2 16 0,-3 1 0 16,1 0-464-16,-1 1-80 15,-1 0-32-15,-1 3 0 16,-4-4-768-16,-3 4-144 0,-1-2-48 0,-1-1 0 0</inkml:trace>
  <inkml:trace contextRef="#ctx0" brushRef="#br0" timeOffset="5057.64">8318 11259 4607 0,'0'4'400'0,"0"-4"-400"0,0 0 0 0,0 0 0 0,2 0 3456 0,0 0 592 15,0 0 128-15,5 0 32 0,3 2-2800 0,4-2-576 0,6 1-96 0,4 2-32 0,3-1 64 0,4-2 16 0,6 2 0 0,2 0 0 0,5-2 528 0,3 0 96 16,1 1 32-16,0-1 0 0,2 3-448 0,-3-3-96 16,-2 2 0-16,-1 2-16 0,-4 0-480 0,0 1-80 15,-4 1-32-15,-3 1 0 16,-1-1-1008-16,-3 1-208 0,-2-1-32 0,-2-4-13408 0</inkml:trace>
  <inkml:trace contextRef="#ctx0" brushRef="#br0" timeOffset="5621.15">9450 11370 31327 0,'3'0'2784'0,"2"0"-2224"0,0 0-560 0,0 0 0 0,3 0 1376 0,3 0 160 0,7 0 48 0,15 0 0 0,12 0-1584 0,12-3-400 0,6-2-48 0,2 0 0 0,4 0 448 0,5 1 0 0,8 0 0 31,7-2 0-31,6-2-144 0,5-2 144 0,4 1-160 16,6-1 160-16,4 3-576 0,-2-2-32 0,2 0 0 0,0 2 0 15,3-2-1312-15,3 2-256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7:08:02.604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25998 5250 16575 0,'4'-3'1472'0,"0"-1"-1168"0,-2 2-304 0,0 2 0 0,-1-3 1424 0,0 2 240 0,3-2 32 0,2-3 16 0,1-4 80 0,3 0 0 0,3-2 16 0,-2 0 0 0,-1-1-944 0,0 0-192 0,-1-2-32 0,0 1-16 15,0-1-240-15,-2-1-64 0,-1 0 0 0,1 0 0 0,-2 1 320 0,-2-1 64 0,1 0 16 0,-3 1 0 16,0 2-64-16,-1-3-16 0,-1 0 0 0,0 1 0 16,-2 1-288-16,0 2-64 0,-1-4-16 0,-1 3 0 15,-2 3-112-15,-2-1-32 0,0 5 0 0,-2 1 0 0,-1 5 48 16,0 0 0-16,-3 4 0 0,0 2 0 15,0 4-176 1,-1 2 0-16,-3 2 144 0,1 4-144 0,-2 4 224 0,-1 3-32 16,0 4 0-16,1 3 0 0,-1 3-192 0,1-1 0 0,3 3 0 0,-1 2 0 0,1 3 144 15,3 1 48-15,-1 2 0 0,2-1 0 0,4 1-192 0,0-1 0 16,1 3 144-16,2 0-144 0,1 1 0 16,2 2 0-16,1 1 0 0,0-3 128 0,2 1-128 0,-1-4 0 15,1-1 0-15,-2-5 0 0,2-1 0 0,-2-3 0 16,1-1 0-16,-2-3 0 15,1-2 0-15,-2-1 0 0,0-2 0 0,1-4 0 0,-2-1 0 0,-1-3 0 0,-1-1 0 0,0-4 0 16,1 0 0 0,-2-6-256-16,2 2 64 15,-1-3 0-15,1-3-1408 0,-2-2-272 16,1-2-64-16,-2-2-8960 0,2-3-1792 0</inkml:trace>
  <inkml:trace contextRef="#ctx0" brushRef="#br0" timeOffset="283.6">25373 5803 19343 0,'1'-6'848'0,"-1"0"192"0,1 2-832 0,1-1-208 0,0 4 0 0,0-3 0 0,2 2 1456 16,2-2 240-16,5-5 48 0,6-1 16 0,5-2 784 0,5-3 144 0,4 4 48 0,2-1 0 0,4 3-1072 0,4 2-192 0,1-2-64 0,3 3 0 0,-1 2-896 0,0 0-192 0,0 2-48 0,-1-2 0 0,1 2-272 0,-2-2 128 15,-2 2-128-15,-1-2 0 16,-2 0-496-16,-4-2-208 0</inkml:trace>
  <inkml:trace contextRef="#ctx0" brushRef="#br0" timeOffset="1972.49">27026 4851 13823 0,'3'-5'1216'15,"-2"1"-960"-15,0 1-256 0,0 3 0 0,-1-3-176 0,1 1-80 0,1-3 0 0,1-1-16 0,1-6 1280 16,-3 1 256-16,2 0 48 0,-2 4 16 0,-1 1 80 0,-2 2 0 0,-1 1 16 0,-1 1 0 0,-1 4 48 0,-1 1 0 0,-1 1 0 0,-2 2 0 0,-1 4-688 0,-1 0-128 0,0 2-16 0,-3 3-16 0,2-2-304 0,-1 6-64 15,-2-1-16-15,-1 5 0 0,-3 3-112 16,-1 2 0-16,-1 3-128 0,-2 5 192 0,-1 2 128 16,0 6 0-16,-2 4 16 0,-2 5 0 0,0 1 256 15,2 2 48-15,2-5 16 0,0 1 0 0,-2 7-256 0,-1 6-48 16,2 2-16-16,1 3 0 0,3-1 112 0,3-7 32 16,4-4 0-16,2-4 0 0,1-1-48 0,4-8-16 0,3-4 0 15,1 1 0-15,4-2-416 0,3 3 0 0,3-3-144 16,2-3 144-16,2-4-400 0,3-3 16 15,-1-1 16-15,3-7 0 16,1-2-880-16,-1-1-176 0,1-3-48 0,1-2 0 0,4 0-912 16,-3 1-192-16,4-5-48 0,-2 2-9232 0</inkml:trace>
  <inkml:trace contextRef="#ctx0" brushRef="#br0" timeOffset="2798.93">27511 5626 34095 0,'-1'-3'3024'0,"-1"0"-2416"0,1 3-480 16,0 0-128-16,1 0 0 0,-1 0-256 0,-2 0 64 0,-2 0 0 0,-1 0 1408 0,-3 0 288 0,-3 6 48 0,-2 1 16 0,0 2-864 0,-4 6-192 0,-2 1-16 0,-1 7-16 16,-3 1-240-16,-2 5-48 0,-3 3-16 0,0 3 0 0,-2-3-16 0,-1 2 0 31,-1-2 0-31,2 2 0 0,1-2-160 0,-1-4 0 0,1 2 0 16,0-1 0-16,6-5-192 0,-2 1-64 0,2-3 0 15,3-3-16-15,1-3-1024 16,2-2-208-16,3-3-32 0,1-6-15168 0</inkml:trace>
  <inkml:trace contextRef="#ctx0" brushRef="#br0" timeOffset="3000.8">26962 5738 31327 0,'-3'0'2784'0,"2"2"-2224"0,1-2-560 0,1 3 0 16,3-2 1472-16,0 1 192 0,1 4 48 0,3 1 0 0,5 0-864 0,4 4-160 15,5-1-48-15,3 2 0 0,1 0-224 0,1-1-48 0,2-1-16 0,-1 2 0 16,2-2-352-16,-1 0 144 0,1 0-144 0,-3 1 0 16,-2-5 0-16,0 1 0 15,1 2 0-15,1-2 0 16,-2 2-1088-16,-2-1-240 0,-2 0-32 0,-1 5-15536 16</inkml:trace>
  <inkml:trace contextRef="#ctx0" brushRef="#br0" timeOffset="3290.52">27740 6151 30399 0,'1'10'1344'0,"0"-4"288"0,2 0-1312 0,-1-2-320 0,2-1 0 0,-1 2 0 0,2-1 592 16,3 5 48-16,5 4 16 0,3 2 0 16,4 7-112-16,2 1-32 0,1 0 0 0,-2 2 0 15,-1-3-320-15,-4 3-192 0,-3-3 192 0,-4 0-192 16,-3 1-448-16,-2-1-192 0,-4 0-32 0,-3 0-16 16,0 1 992-16,-4-1 192 0,-1 0 32 0,-3-1 16 15,-1-1-1552-15,-2-4-304 0</inkml:trace>
  <inkml:trace contextRef="#ctx0" brushRef="#br0" timeOffset="3854.05">28146 5762 34095 0,'12'-2'1504'0,"-5"1"320"16,0 1-1456-16,0 0-368 0,-3 3 0 0,0 0 0 0,4 1 320 0,0-1 0 0,6 6 0 0,4 3 0 16,3 4 640-16,2 4 128 0,-4 1 32 0,0 1 0 15,-3 2-624-15,-1 1-128 0,-1-1-32 0,-2 1 0 16,0 1-64-16,-1-1-16 0,2-3 0 0,-1 0 0 16,-1 1-256-16,2-7 160 0,-2-1-160 0,0-2 128 0,0-4-128 15,1-2 0-15,0-1 144 16,-1-6-144-16,1 0 0 0,0-3 0 0,1-4 0 0,2-2 0 15,-2-4 0-15,2-2 0 0,0-2 0 16,1 0 0-16,-1-1 0 0,1-4-160 0,0 1 160 0,-1-1-160 16,0-3 160-16,-2 3-128 0,0 2 128 0,-1-1-128 15,-1 4 128-15,-1 4 0 0,-1 1 0 0,-3 6 0 0,-1 2 0 16,-2 4 0-16,0 4 0 0,-1 2 176 16,0 3 48-16,-4 4 16 0,1 1 0 0,1 3 0 15,-1 1-64-15,1 0-16 0,1 1 0 0,0-3 0 0,2-1-160 0,1 1 0 16,1-4 0-16,1-1 0 0,0 0 0 0,-1-1 0 15,2-2 0-15,-1-2 0 0,1-1 0 16,-1-2 0-16,1 0 0 0,1-3 0 0,-1 0 0 0,0-3 0 0,2 1 0 16,0-2 0-16,-1 1 0 15,1-2 0-15,1 0 0 0,0-4 0 0,1 3 160 0,-1-3-160 16,2 2 192-16,-1-6-192 0,3 3 208 0,0-2-64 16,-1-3-16-16,1 2 0 0,1-3 96 0,-2-1 16 15,2 1 0-15,-3-2 0 0,2 2 16 0,-2-5 0 16,1 1 0-16,-2-2 0 0,-1-1 0 0,-3-4 16 15,2 1 0-15,-3-5 0 0,0 2-144 0,-1 1-128 0,-1 5 144 0,-2 1-144 16,1 1 0-16,-3 2-208 16,0 6 16-16,-1 0 0 15,-1 3-464-15,1 0-96 0,0 4-16 0,0 0-18944 0</inkml:trace>
  <inkml:trace contextRef="#ctx0" brushRef="#br0" timeOffset="4384.66">28865 4653 36863 0,'-9'3'1632'0,"3"-3"336"0,2 2-1584 0,3-2-384 16,2 1 0-16,2-1 0 0,0 3 288 0,1-3-32 0,4 4 0 0,3 2 0 0,6 0 400 0,3 3 80 0,3 2 16 0,5 1 0 0,2 3-480 0,3 1-80 0,1 2-32 0,3 0 0 16,3 5 32-16,1 0 0 0,2 0 0 0,-1 4 0 0,-1-1-64 0,-3-1 0 15,-1 1 0-15,0 2 0 0,2 3-128 0,-2 4 0 0,1 4 0 16,-2 5 0-16,-1-2 0 0,0 1 0 0,-1 2 0 0,-2-2 0 0,-2-1 208 16,-2 1-32-1,-2-1-16-15,-5-1 0 0,-2-3-32 0,-5 3-128 16,-1 4 192-16,-5-2-64 0,-3-1-128 0,-3 1 128 0,-4 2-128 15,-3-1 128-15,-1-3-128 0,-2 0 128 0,0 1-128 16,-3-1 128-16,0 0-128 0,-3-1 0 0,-2-1 0 16,-1-1 0-16,-3-1 128 0,0-1-128 0,-1-1 128 0,-2-1-128 15,2-3 0-15,-4-5 0 0,0-1 0 0,2-2 0 16,1 0-304-16,1-6 16 0,0-1 0 0,2-2-12528 16,1-2-2512-16</inkml:trace>
  <inkml:trace contextRef="#ctx0" brushRef="#br0" timeOffset="5021.71">30372 5614 36863 0,'-13'-1'3264'0,"3"1"-2608"0,5-3-528 0,5 1-128 0,2 2 512 0,-2-1 80 0,-2 1 16 15,-3-5 0-15,0 1-160 0,0 0-48 0,4-2 0 0,2 0 0 16,3 2-272-16,4-1-128 0,3 1 0 0,3-2 128 0,5 0-128 0,2 2 0 0,3-2 0 0,5 0 0 0,2 0 0 0,2-2 128 0,2 0-128 0,1 2 0 16,-3-3-384-16,2 2-144 0,-1 0-48 0,-2 1-11168 0,0-1-2240 0</inkml:trace>
  <inkml:trace contextRef="#ctx0" brushRef="#br0" timeOffset="5285.38">30359 5851 31327 0,'-2'0'2784'0,"4"0"-2224"16,0 0-560-16,3-1 0 16,0 1 752-16,0-2 32 0,5 2 16 0,5-4 0 15,7-2-16-15,8-3 0 0,5 2 0 0,3-3 0 0,0 1-784 16,1-1-384-16,1 0 48 0,0 2 0 16,0-2-1392-16,1 0-256 0,0 4-64 0,-3-3-11824 0</inkml:trace>
  <inkml:trace contextRef="#ctx0" brushRef="#br0" timeOffset="7818.51">31920 5383 32255 0,'3'-4'2864'0,"-2"2"-2288"0,2-1-576 0,-2 2 0 15,0 1 944-15,0-3 80 0,2 1 0 0,-1-2 16 0,2-2 240 0,0 0 64 0,-1-2 0 0,1 2 0 0,-3 1-816 16,-1 2-144-16,-1 1-48 0,-1 0 0 0,-2 2-80 0,-1 2 0 16,-3 2-16-16,0 2 0 0,-5 4-64 0,0 2-16 0,-4 5 0 0,-4 5 0 15,-5 3 32-15,2-2 16 0,3 1 0 0,-6 4 0 16,-7 8-48-16,-5 8-16 0,-2 3 0 0,-1 2 0 16,1 0 64-16,2-4 16 0,5-2 0 15,1-4 0-15,3-1-224 0,2-4 128 0,3 1-128 16,3-3 0-16,2-4-208 0,3-3-144 0,3-3-32 0,2-2 0 31,2-1-128-31,1-3-48 0,3-4 0 0,1-3-12240 0,3-4-2464 0</inkml:trace>
  <inkml:trace contextRef="#ctx0" brushRef="#br0" timeOffset="8123.9">31280 5468 31327 0,'-1'-4'2784'0,"2"2"-2224"0,1-1-560 0,1 3 0 0,0 0 1344 0,1 0 176 15,2-1 16-15,2 1 16 0,3-2-288 16,1 4-64-16,3-1-16 0,0 6 0 0,-1 1-480 0,-1 5-112 0,0 0-16 0,0 6 0 16,1 3-64-16,-2 6-32 0,3 1 0 0,0 2 0 15,0 3-288-15,2 1-48 16,-1 1-16-16,1-4 0 0,-2-1-128 0,0 0 0 15,1-3 0-15,-1-2 0 0,1 0-224 0,-1-1-80 16,2-3-16-16,-1-1 0 16,3-1-144-16,-1-4-48 0,1 0 0 0,-1-1 0 0,2-3-112 15,-1-2-16-15,-1 0-16 0,1-1-11536 16,-2-3-2304-16</inkml:trace>
  <inkml:trace contextRef="#ctx0" brushRef="#br0" timeOffset="8700.93">32253 5456 38703 0,'-4'-6'3440'0,"3"3"-2752"0,0 2-560 0,1-2-128 16,2 6 576-16,-1-3 96 0,2 0 16 0,-1 1 0 0,3 2-240 0,2-1-32 15,0 4-16-15,-1 0 0 0,2 1-80 0,-3 2 0 0,-2 4-16 0,1 3 0 16,-3 0-48-16,0 4-16 16,1 4 0-16,-2 1 0 0,0 4-16 0,0-1 0 15,2 1 0-15,-1-1 0 0,3 0-80 0,-1-2-16 16,0-1 0-16,2-3 0 0,-1-3-128 0,1-3 160 16,1-4-160-16,0-1 160 0,0 1-160 0,2-6 0 15,-1 0 0-15,2-1 128 16,0-3-128-16,-1 1 0 0,1-6 0 0,1 1 0 0,0-3 176 15,1 0-48-15,0-1-128 0,-1-2 192 0,1 2-192 0,0-4 144 16,1 2-144-16,0-2 128 0,1 1-128 0,0 3 0 0,-1 0 0 16,0 1 0-16,1 4-192 15,-2 1-64-15,-1 2 0 0,0 4-16 0,-2 0 272 16,1 3 0-16,-2-1 0 0,1 1 0 0,-1 3 0 16,-2-3 176-16,1-1-32 0,-1 3 0 0,0-4-144 15,0 0 192-15,0-1-192 0,0 0 192 0,1-4-192 16,-1 2 0-16,3-3 144 0,-1 2-144 0,-1-3 128 0,2-3-128 0,0 2 160 0,0-3-160 0,-1 2 160 15,0-4-160-15,1 2 160 16,-1-2-160-16,2 0 288 0,-2-4-32 0,1 1-16 16,-1-1 0-16,1 0 0 0,-1-2 0 0,2 0 0 0,-2-7 0 15,-1 1-112-15,0-2 0 0,-1-3-128 0,0 1 192 16,0-3 0-16,0-3 0 0,0 2 0 0,1-2 0 16,-1 0-16-16,0 2-16 0,0 0 0 0,0 2 0 0,-1 2-160 0,1 0 128 15,0 3-128-15,-1 3 128 16,-1 0-128-16,0 3-272 0,-1 1 64 0,1 2 16 15,-2 0-640 1,-1 1-128-16,-1 2-32 0</inkml:trace>
  <inkml:trace contextRef="#ctx0" brushRef="#br1" timeOffset="13782.55">26559 6572 39615 0,'-35'-7'3520'0,"4"3"-2816"0,10 4-560 0,10 1-144 0,0 2-272 0,-10-2-96 0,-19 0-16 0,-24 1 0 0,-19 0 96 0,-8 4 16 0,0 0 0 0,6 1 0 0,8-2 272 16,6 1 0 0,6 0 0-16,7 0 0 0,6 3 0 0,4-3 0 0,6 4 0 0,2-1 0 15,6 0 0-15,3 4 0 0,2-1 0 16,5 2 0-16,0-1 0 0,4 2-128 15,6-1 128-15,1 1 0 0,3 1-256 0,4-1 16 0,2-4 0 0,6 1 0 16,3 0-16-16,3-2-16 0,6-1 0 0,3 0 0 16,5-2 416-16,7 2 96 0,3-3 16 0,5 0 0 15,5-2 336-15,6 2 80 0,9 0 16 0,8-2 0 16,4-2-240-16,6 2-64 0,6-6 0 0,10 2 0 0,11 0-192 0,8-2-64 16,7 0 0-16,8-4 0 0,7 3-128 15,8-1 0-15,8-3 0 0,6 1 0 16,6 0-160-16,6-3-16 0,6-5 0 0,7 2 0 0,7-3 176 0,1 2 0 15,1-3-144-15,8-2 144 0,9 2 0 0,2-1 0 16,1 0 160-16,1-1-160 0,3 0 256 16,2-1-64-16,3 1-16 0,4-1 0 0,5-1 144 0,1 0 48 15,-2-1 0-15,5 2 0 0,3-2-16 0,2 3 0 16,0 3 0-16,-2 2 0 0,0 1-352 0,-1-1 0 16,-2 4 0-16,-7 3 0 15,-7 3-144-15,-9-4-112 0,-5 4 0 0,126-1 256 0</inkml:trace>
  <inkml:trace contextRef="#ctx0" brushRef="#br1" timeOffset="15939.67">18270 12660 23951 0,'-6'-2'2128'0,"1"0"-1696"0,1 2-432 15,3 0 0-15,0 0 240 0,-2-2-48 0,-3-2 0 0,-3 1 0 0,-3 0-464 0,0-1-112 0,2 2 0 0,0-2-16 0,4 2 704 0,2-1 144 0,0 2 16 0,3-2 16 0,1 1 528 0,3 1 96 0,0 1 32 0,2 0 0 0,3 0 32 0,0 3 16 16,3 0 0-16,3-2 0 0,3-1-112 0,3 3-32 16,4-3 0-16,2 2 0 0,4-1-368 0,6-1-80 15,4-1-16-15,3 1 0 0,5-5-384 0,4 1-64 16,3 2-128-16,-1-2 176 0,2 2-176 0,-7 1 0 16,-3-2 0-16,5 3 0 0,6 0 0 0,1-1 0 15,-3-4 0-15,-1 1 128 0,-1 2 96 16,-4 1 16-16,-3 1 0 0,-2-3 0 0,-2 1-48 0,-1 0 0 15,-4 0 0-15,-2-1 0 0,-5 3-16 0,-3-1-16 0,-1-1 0 0,-3-2 0 16,0 1-160-16,-5 2 0 0,-2-1 0 16,-2-2 0-16,-3-1 0 0,-4 1-256 15,-2 1 64-15,-2 0 16 0,-2 0-16 0,-2-1 0 16,-3 1 0-16,-5 0 0 0,-2-2 192 0,-5 1 0 0,-4 0 0 16,-6 2 0-16,-4 1 0 0,-8-2 0 0,-4 3 128 0,-2 3-128 0,-1-3-192 0,-8 3-96 15,-7 0-32 1,-6 2 0-16,1 1-512 15,-2 0-96-15,-4 3-32 0,2-3 0 16,1 1 208-16,1-1 48 0,0 3 0 0,4-3 0 0,4 4 448 0,-3 3 112 0,2-1 16 16,2-2 0-16,4 0 128 0,5 0 0 0,4 1 0 0,3-4 0 0,5 2 0 15,5-3 0-15,5-2 0 0,3 2 0 16,6-4-320-16,4 2 32 0,6-3 0 0,4-1 0 16,3 0-640-16,4-1-128 15,4 2-32-15,5-1 0 0,5-1 576 0,5 1 128 0,7 1 0 0,4-2 16 16,7 1 576-16,8-4 112 0,8 2 32 0,7-2 0 0,1-2-32 0,9 0-16 15,10-4 0-15,13-1-13040 16</inkml:trace>
  <inkml:trace contextRef="#ctx0" brushRef="#br2" timeOffset="28290.83">12044 8730 23039 0,'1'1'2048'0,"0"2"-1648"0,1-1-400 0,-1 0 0 0,1-2 752 0,1 2 64 0,2 1 16 0,2 0 0 0,4 1-832 0,3 2 0 0,0 0-256 0,0-3 64 0,0 3 192 0,0 0 0 0,-2 2 0 0,0-2-144 0,0 2 144 0,0 2 0 16,-1 0 0-16,1 0 0 0,2 2 0 0,1-2 0 16,1 5 160-16,1-2-160 0,1 0 896 0,1 2 64 15,2 2 32-15,2 4 0 0,1-1-160 0,1 5-48 16,-1 0 0-16,-1 1 0 0,1 0-496 0,-1 4-96 0,1 1-32 16,-1-1 0-16,0 3-160 0,1 0 0 0,-1 1 0 0,0-2 0 15,-2-3 0-15,-1-1 0 0,-1-5 0 0,-1-1 0 16,-1-1 288-16,0-4 32 0,2 4 0 0,-2-2 0 0,0-2 320 15,1 2 64-15,-1 2 0 0,-2-5 16 16,1 2-176-16,-1 2-32 16,0 0-16-16,-2 1 0 0,1 1-336 0,-2-2-160 0,1 5 160 0,-4-3-160 0,1 3 0 0,-1-3 0 15,-2-2 0 1,-2-2 0-16,0-2 208 0,-2-1-48 0,1-3-16 16,-2-2 0-16,-1-3 160 0,-1-1 16 0,0 0 16 15,1-2 0-15,-1-4-80 0,0 1-32 0,2-1 0 0,-1-1 0 0,0 1-224 16,0-4 176-16,2 1-176 0,-1 0 160 15,1-2-32-15,-3 5 0 0,0 0 0 0,8-20 0 16,-5 14-128-16,-1-4 192 0,0 0-192 0,0 1 192 0,-1-3-192 16,1-2 192-16,-1 2-192 0,0-4 192 0,0 4-64 15,1-5 0-15,-2 1 0 0,1 2 0 0,1-5-128 16,0 0 192-16,0 2-192 0,0-4 192 0,1 1-192 16,-2-2 192-16,0 1-192 0,1 1 192 0,-2-4-192 0,0 1 0 15,0 4 144-15,-2-3-144 0,2 3 0 0,-1 3 0 0,1 0 0 0,0 1 0 16,-1 1 0-16,0 5 0 0,-1 3 0 0,1-1 0 15,0 1-176-15,0-3 176 16,0 5-208-16,1-1 80 0,-2 4 128 0,2-1 0 0,-1 0 0 0,1-3 0 16,0 4 0-16,0-1 0 0,1 4 0 0,1-2-128 15,-1 4 128-15,0-2-208 16,-1-2 80-16,0 0 128 0,0 0-256 0,7 24 80 16,-4-15 16-16,-1 0 0 0,1 4 160 0,-2-1-208 0,2 1 80 15,-1 3 128-15,0 3-192 0,1 6 192 0,-1 0-192 16,2-2 192-16,0 2-176 0,-2 0 176 0,2 3-128 15,-2 1 128-15,1 3 0 0,-1-6 0 0,2 1 0 0,-1-1-128 0,-1-1 128 0,1-5 0 0,-2 1 0 32,-1-4 0-32,0-2 0 0,-1-2 0 0,-1-2 0 0,0-3 0 0,1-2 160 15,-3 0-32-15,0-3-128 0,0 0 192 16,1 0-48-16,-2-2-16 0,0-1 0 0,0-1 0 16,-1 1 0-16,-3-3 0 0,0 0 0 0,1-2 0 15,-3 1 16-15,1-2 0 0,0 0 0 0,-1 2 0 0,0-2 16 0,-2 0 0 0,3 2 0 16,-1-1 0-16,1 4-16 0,0-3 0 15,1 4 0-15,-3-2 0 16,1-1 48-16,0 2 0 0,-1-2 0 0,-1 3 0 16,0 0 0-16,-2-2 0 0,1 2 0 0,-2 0 0 0,0 0-16 15,-2 0 0-15,-2 2 0 0,0 1 0 0,-1-3 16 16,-2 4 16-16,-2-1 0 0,0 1 0 0,0 1-208 0,2-1 128 16,-2 2-128-16,3-4 0 0,2 4 0 0,2-2-320 15,0-1 64-15,5 0-13504 16,2-5-2704-16</inkml:trace>
  <inkml:trace contextRef="#ctx0" brushRef="#br2" timeOffset="30132.89">20357 8964 27647 0,'0'-9'2448'0,"2"3"-1952"0,-1 4-496 0,0 0 0 0,0 0 1232 0,1 1 160 0,0-6 16 0,2 1 16 0,1-4-1136 0,-2 2-288 0,0 2 0 0,-2 3 0 15,0 6-1040-15,-3-1-272 0,-2 4-48 0,-2 4-16 16,-1 2 736-16,-3 1 128 0,-1 3 48 0,-2 0 0 0,2 0 752 0,-3 0 160 0,2 3 16 0,-2-1 16 15,1 0 672-15,-2 0 144 16,0 1 32-16,-1 0 0 0,-1 2-432 0,-1 2-96 0,0-3-16 0,-3 2 0 16,0 2-272-16,0 2-64 0,-1 2-16 15,-2-2 0-15,2 0-272 0,-3 1-160 0,2 2 192 0,-3 2-192 16,2 0 128-16,-1 1-128 0,1-1 0 0,-1 2 0 16,0-3 208-16,3-1-64 0,1-3-16 15,0-1 0-15,1-3 224 0,2 0 32 0,-2-2 16 0,0 1 0 16,3-4-48-16,-2 2-16 0,1-3 0 0,0-1 0 15,0-3-208-15,0 0-128 0,1-2 128 0,1 3-128 16,0-3 0-16,1-1 128 0,3 0-128 0,-1 1 0 0,1-3 176 0,1 2-48 16,1 0 0-16,0-2 0 0,1-1-128 0,1 1 0 0,2-1 0 15,-1-3 0 1,3 1 0-16,0 1 0 0,1-4 128 0,1 2-128 16,-1-3 0-16,1 2 0 0,1-2 0 0,-2 0 0 0,2 0 128 0,0-2-128 15,-1 2 0-15,1-4 128 0,0 2 64 0,0-2 0 16,1-2 0-16,-1 0 0 0,-1-3 16 15,1-1 16-15,0 0 0 0,0 0 0 0,-2-2-224 0,-1-1 0 16,1 0 0-16,-1-2 0 0,-1-1 0 16,1 0 0-16,-1 0 0 0,0-3 0 0,2 3 0 0,-1 0 0 15,0 1 0-15,2-1 0 0,-1 4 144 0,2-2-16 16,0 2 0-16,0 2 0 0,1 1-128 0,0 1 0 16,1 4 0-16,-1-2-176 0,0 2 176 0,1 2 0 0,-1 0 0 15,0 2 0-15,0 0 0 0,-1 0 0 16,0 2 0-16,-1 3 0 0,2 2 0 0,-1 2 0 15,1 0 0-15,-1 5 0 0,0 3 0 0,1-1 0 16,0 2 0-16,1 0 0 0,-1 3 0 0,0-3 0 16,1 0 0-16,-1 1-128 0,1-4 128 0,1 1 0 0,-1-3 0 0,0 2 0 15,2-1 0-15,-2-2 0 0,1-3 0 0,1 1 0 16,-1 0 0-16,2-2 0 0,1 0 0 0,0-2 0 16,0 0 0-16,0 0 128 0,0 0-128 0,0 1 0 0,0-1 192 15,0-3-48-15,-1 4 0 0,1-5 0 0,2 2-144 16,-2-3 0-16,0 1 0 0,-1-2 0 15,4 0 192-15,-1-3-64 0,3-1 0 0,1-2 0 0,3 0 0 0,-2-3 0 16,4 2 0-16,2-2 0 16,1-1-128-16,4 1 0 0,3 0 0 0,3-1 0 15,5 0-144-15,2-1-16 0,3-1 0 0,3 0 0 16,3 0-320-16,-1-4-64 0,2 3-16 0,-1 1-12272 16,2 0-2464-16</inkml:trace>
  <inkml:trace contextRef="#ctx0" brushRef="#br2" timeOffset="55932.59">17993 9922 12895 0,'-2'-2'1152'0,"0"1"-928"0,2 1-224 0,0 0 0 0,0 0 752 0,0 0 96 0,0 0 32 15,0-3 0-15,2 1-624 0,0 0-112 0,1 0-16 0,-3 2-128 0,0 0-224 0,0 0-160 0,23-4-16 0,-17 4-16 0,0 1 672 0,2 2 128 0,-2-3 16 0,0 2 16 16,-1-2 400-16,0 4 80 16,-1-1 0-16,-1 0 16 0,0 0 336 0,-2-2 64 0,0 1 16 0,-2 2 0 15,1-1-272-15,-2-2-48 0,-1 1-16 0,-2-2 0 16,2 0-208-16,-4 0-32 0,0 0-16 0,-3-3 0 15,0 3-224-15,-2-5-32 0,-2 3-16 16,-2-1 0-16,0 0-464 0,-2 0 0 0,-3 0 0 16,-4-1-160-1,-2 2-224-15,-2-1-32 0,-4 2-16 0,-3 1 0 0,-2 0 432 16,-3 0-160-16,-3-2 160 0,-3 2 0 0,4-2-1024 0,-5 1-112 16,-4 2-16-16,-2 1 0 15,-2 1-752-15,0 2-144 0,3-1-48 0,0 0 0 0,7-2 1088 16,-1 1 224-16,-1-3 32 0,0 0 16 0,-2 0 896 0,1 0 176 0,-1 0 48 0,0 0 0 15,2 3 272-15,-1-3 64 0,6 0 16 0,-2 0 0 16,-2 0-320-16,-2 0-64 0,1 0-16 0,-2 0 0 16,1 2-160-16,-3 3-48 0,1-2 0 0,1 4 0 0,4-5-128 0,-2 2 128 0,-2-2-128 15,1 2 128-15,2-3 432 0,3 2 80 16,1 0 0-16,2 2 16 0,-1-1 80 0,1 2 16 16,4-2 0-16,3 0 0 0,0-2-224 15,2 1-32-15,1 0-16 0,2-3 0 0,0 3-240 0,2-3-48 16,1 0-16-16,1 0 0 0,-1 1-176 0,2-1 0 0,1 2-160 0,1 1 160 15,-1 1 0-15,0-2-144 16,6 2 144-16,-3-1 0 0,-1 4-128 0,-1-1 128 16,1 0-128-16,-1 0 128 0,2 0 0 0,0 1-128 15,3-1 128-15,-2-3 0 0,4 4 128 0,1-1 128 0,1 0 0 0,1 0 16 16,1 0-96-16,1 2-32 0,1-2 0 0,2 0 0 16,2 3-144-16,1-2 0 15,2 2 0-15,0 2 0 0,4 4-128 0,0 0-64 0,2 5-16 16,3 4 0-16,2 5-176 0,1 3-48 0,3 4 0 0,2 3 0 15,1 2-80-15,-1 1-32 0,2 3 0 0,-2-1 0 32,0 3-256-32,1 4-48 0,1 8-16 0,-2 2 0 0,0-1-256 15,-1 0-48-15,-2-3-16 0,-2-4 0 0,0 4 368 16,-1-3 80-16,-3 5 16 0,-3 2 0 0,-1 0 976 0,-2-2 208 0,-3-1 48 0,1-2 0 0,-2-6-64 0,0 1 0 16,1 0 0-16,-2-4 0 0,1-3-160 0,-1-3-32 15,0-2-16-15,1-5 0 16,-1-2 704-16,0 0 144 0,0 2 16 0,-1-2 16 0,0 0-816 15,0 2-176-15,-1-2-128 0,0 2 192 16,0 1-400-16,-2 3-80 0,1 4-16 0,-4 4 0 16,0 2-784-16,0-1-144 0,-2-2-48 15,2-4 0-15,1-7 128 0,-2 1 32 16,2-5 0-16,0 2 0 0,-1 1 848 0,-1 2 272 0,1-1-160 0,0-4 160 0,-1-3 432 0,2-5 160 16,1 1 48-16,0-3 0 0,2 1-128 0,-1-5-32 15,2-4 0-15,-1-1 0 0,1 0 224 0,2 0 64 16,0-2 0-16,1 0 0 0,0 1-16 0,2-1 0 15,1 0 0-15,1 1 0 0,0 0-368 0,1-1-64 0,0 0 0 16,3 1-16-16,0-1-304 0,1 1 0 16,-1 0 0-16,4-2 0 0,1 2-144 0,2-2-96 0,0 0-16 0,4 1 0 15,1-2 256-15,4 2-144 0,1-1 144 0,1-3-128 0,3-1 576 0,3 1 128 32,5-1 32-32,3-1 0 0,5-2-800 0,1-1-144 0,3-1-48 15,-1-2 0-15,-1-1 384 0,3-1 288 0,4-1-48 0,-1-4-16 16,2 3-224-16,-1-4 0 0,5 0 0 0,-1-2 0 15,1 1-416-15,-1 0 32 0,3 2 0 0,0 0 0 0,2 4 384 0,-1-1 0 0,0 4 0 0,2-3 0 32,-1 1-208-32,0 1-16 0,-3 4 0 0,-5 0 0 31,-3 0-464-31,8 2-80 0,8 5-32 0,6-4 0 16,2 0-160-16,-4-3-16 0,-5 3-16 0,3-1 0 0,1 0 1168 0,-2 1 224 0,1-2 48 0,-3-2 16 15,0-2-848-15,-3-4-192 0,-3 1-16 0,-1-1-16 16,-2 1 896-16,-2 0 176 0,-4 0 48 0,-2 0 0 0,-4-1 208 0,-2 1 48 15,-3-1 16-15,-2 1 0 0,-5-1 272 16,-1 1 48-16,-4 0 16 0,1 2 0 16,1-2-96-16,-1 0-32 0,1 0 0 0,-2 3 0 0,1 0-416 0,-3 0-64 15,-2 3-32-15,-1-1 0 0,-3-2-480 16,-1 1 0-16,-1 4 0 0,-1-2 0 16,-2 3-464-16,-2-3-144 0,-2 1-32 15,-4 2 0-15,1-3 256 0,-2 1 32 0,-2 1 16 0,-2 1 0 0,0 1 336 0,-2-2 192 16,-1-2-32-16,2 0 0 0,-2 1 528 0,1-1 96 0,-1 0 32 0,0-1 0 0,0 1 112 0,1-2 32 15,-1-2 0 1,-1 1 0-16,1 0-512 0,-1-1-112 0,2-7-16 0,-2 3 0 16,0 0-320-16,0 0 0 0,-1 2 0 15,-1-6-192-15,1 2 192 0,0-5-160 0,0-1 160 16,0 0-160-16,0-3 160 0,-2 0 176 0,2-2-48 16,0-2 0-16,-2-1 368 0,0-5 64 0,-1-1 16 0,0-4 0 15,1 2-224-15,-1-8-32 0,0-2-16 0,1-2 0 16,0-3-128-16,1-2-32 0,1 4 0 0,1-4 0 15,0 1-16-15,1-5 0 16,-1-4 0-16,0-4 0 0,0 5-128 0,0-4 0 0,0 1 0 16,-1 1 128-16,0 2 0 0,0-2-128 0,-2-4 192 0,0 4-64 15,0-3-128-15,0 5 128 0,-1 2-128 0,-1 0 128 16,2 2-128-16,-4-2-144 0,1-1 144 0,0 2-208 31,0-1-208-31,1 0-32 0,0 4-16 0,0 2 0 0,0 1 160 0,2 2 48 0,-2 0 0 0,1 6 0 16,1 1 64-16,-1 2 0 0,0 2 16 0,-1 2 0 15,2 0-144-15,-1 1-48 0,-1-1 0 0,2-3 0 16,-1 4-384-16,1-1-80 0,1 1 0 0,1 2-16 16,1 0-208-16,1 1-32 0,2 1-16 0,2 3 0 15,0-1 224-15,1 3 48 0,3 1 16 0,-1 1 0 0,4 1 336 16,-3 1 64-16,3 5 16 0,-1 0 0 0,1-3 256 0,1 4 144 16,-1-2-160-16,-1 3 160 15,0 1-640-15,-1 0-16 0,-1 2-16 0,0 1 0 16,-2 1-496-16,0 1-112 0</inkml:trace>
  <inkml:trace contextRef="#ctx0" brushRef="#br2" timeOffset="59014.78">16259 14133 13823 0,'-2'0'1216'0,"-1"0"-960"0,2 0-256 0,1 0 0 0,-1 0 960 0,0 0 128 0,0 0 48 0,-3-3 0 0,1 2-2240 0,0-1-448 0,0-1-96 16,1 0-16-16,0 0 704 0,1-1 128 0,0 2 16 0,1-2 16 0,-1 0 2464 0,1 1 512 0,-2 0 80 0,1 0 32 15,0 0-160-15,0-1-16 0,0 2-16 0,-1-2 0 0,0 2-896 0,1-1-176 16,-1 2-48-16,0-3 0 0,-1 4-304 0,1-2-64 0,-1-2-16 0,0 2 0 15,-1-1-128-15,0 2-16 16,1-4-16-16,-1 4 0 0,1-2-80 0,-1 0-16 16,-3-1 0-16,-1-1 0 0,-2 1-64 0,-3-2-16 15,1 0 0-15,-3 2 0 0,-1 0-256 0,0-1 0 16,-1 4 128-16,-1 2-128 0,1 2 128 0,2-1-128 16,2 0 192-16,-3 4-192 0,-4 2 0 0,-2 5 0 0,-2 0 0 15,-1 2 0-15,1 3 0 0,-1 0 0 16,1 1 0-16,2 0 0 0,2 3 0 0,3 0 0 15,2 0 0-15,4 0-144 0,2-2 272 0,4-1 64 0,2 2 16 0,2-4 0 16,1 4 80 0,1-2 16-16,1-3 0 0,1 0 0 0,-2 2-304 0,3-2-176 0,1 3 32 0,-2 1 0 31,3-2-352-31,2 1-64 0,-2-3-16 0,3 0 0 0,1-3 576 16,1 2 0-16,1-5 0 0,0-1 0 15,1-2 576-15,0-1 160 0,4 1 32 0,-1-7 16 16,0 0 0-16,0 0 0 0,-1-3 0 0,2-1 0 0,3-4-304 0,2-2-64 0,1-2-16 15,1-2 0-15,-1-2-272 0,-2 0-128 0,0 1 0 0,-1-1 128 16,-2 2-128-16,-1-3 0 16,-1 0 0-16,-1-2 0 0,-2 3 0 0,0-2 0 0,-2-1 0 0,-4-1 0 15,-1-2 208-15,-1 0-32 0,-2-3-16 0,-1-1 0 16,0-1-32-16,-4 1-128 0,1-1 192 0,0-2-64 0,-2 3-128 16,1-2 0-16,-2-1 144 0,-1-2-144 15,0 2 0-15,0 0 0 0,2-3 0 0,-1 1 0 0,2-1 0 0,-1 4 0 16,3-1 0-16,-1 1-128 0,1 0-48 0,0 5 0 15,-1 2 0-15,-1-1 0 0,1 2 176 0,-3-1-128 0,1 2 128 16,-2 3-128-16,-1 3 128 0,-2 3-128 0,1-1 128 16,-3 1-128-16,-1 2 128 0,-2 0 0 15,3 4 0-15,-1-1 0 0,0 4 0 0,-1 1 0 16,1 0 0-16,1 1-192 16,2 4-1216-16,1-1-256 0,1-1-64 0,0 2-14592 15</inkml:trace>
  <inkml:trace contextRef="#ctx0" brushRef="#br2" timeOffset="60049.81">16488 13590 18431 0,'0'0'1632'0,"1"0"-1312"0,-1 0-320 0,2 0 0 0,-1 2 0 15,-1-2 0-15,2 0-192 0,1 3 64 0,-1-2-160 0,2 2-32 0,0 0 0 0,-2 4 0 0,-1-1 1200 0,1-3 224 0,-1 6 48 0,-1-3 16 0,1 0 560 0,-1 1 96 0,1-1 32 0,1 1 0 0,-1 2-96 0,0-5-16 0,0 2 0 0,2-4 0 16,-1 3-576-16,1 1-112 0,-1-1-32 0,2 2 0 0,-2-1-624 0,2 1-128 16,0-1-16-16,0 3-16 0,0 2-112 0,3 1-128 15,-1 3 176-15,1-1-176 0,2 2 0 0,0 1 0 16,0 1 0-16,1 0 0 0,1 3 0 0,-1-3 0 16,-1-2 0-16,-2 1 0 0,3 5 0 0,1 2 0 15,-1-2 0-15,-1 1 0 0,0 0 0 0,-3-4 0 0,0 0 0 0,-1 0 0 0,-1-3 128 16,-2 2-128-1,1-2 0-15,-2 2 0 0,0-1 192 0,0-1-192 16,1 3 192-16,-2 0-192 0,1 0 0 16,-1-2 0-16,0 2 0 0,-1-1 0 0,1-2 0 0,-3 0 0 15,2-1-192-15,-2 1 192 0,1-3 0 0,-2-1 0 16,1 0 0-16,0 0 0 0,-1-1 320 0,1-1 16 0,-1-3 0 16,0-1 0-16,0 3-336 0,1-3 128 0,-1 0-128 15,0 0 0-15,1-2 0 0,-2-1 144 0,1-2-144 0,-2 1 0 16,0 1 192-16,-1 0-64 0,1-3 0 0,-2 2-128 15,-1-2 208-15,-2 2-64 0,-2-2-16 16,1-2 0-16,0 0-128 0,-3 2 192 0,0-2-192 0,-2 1 192 16,1-4-192-16,0 1 0 0,0 0 0 0,-1-2 0 15,1 1 0-15,0 0 0 0,1-3 0 0,-1 1 0 16,4 1 0-16,-2-4 0 0,3 2 0 0,1 0 0 16,2 2 0-16,-1 0-192 0,3 0 32 0,-2 0 16 15,2-1-336 1,1 1-64-16,0 3-16 0,0-4 0 0,3 4-912 0,-2 0-176 0,3 1-32 0,0 0-14112 15</inkml:trace>
  <inkml:trace contextRef="#ctx0" brushRef="#br2" timeOffset="63534.66">3524 6963 21183 0,'-11'-12'1888'0,"1"3"-1504"16,1 2-384-16,3 2 0 0,3 3 1824 0,0 0 288 0,-1 1 64 0,-3-5 16 0,-5-1-1808 0,-4 1-384 0,-4 0 0 0,0 0 0 0,1 2 224 0,1 4 160 0,-1 4 48 0,2 2 0 0,0 4 720 0,1 2 160 0,0 1 32 0,1 3 0 15,2 0-208-15,2 2-48 0,3 2 0 0,3 1 0 16,3 1-784-16,6 1-176 0,4-1-128 0,4 0 192 31,6 0-704-31,8 1-128 0,8 1-16 0,7-4-16 16,7-1-48-16,9-3-16 0,13-4 0 0,12 1 0 0,7-7 960 0,12-3 192 0,14 0 32 0,9-3 16 0,3 0 624 0,8-3 112 15,2 0 16-15,-1-3 16 16,-8 2-848-16,-2 1-160 0,1-3-32 0,-3 0-16 16,-4-1-176-16,-4-2-192 0,-2 0 32 0,-8-1 16 15,-2 3-672-15,-14-2-128 0,-12 6-16 0,0-4-16128 0</inkml:trace>
  <inkml:trace contextRef="#ctx0" brushRef="#br2" timeOffset="68533.14">15369 14832 10127 0,'-5'-3'896'15,"0"2"-704"-15,3-2-192 0,0 3 0 0,2 0 368 0,-1-2 32 16,-1 1 16-16,-2-4 0 0,-1 1-32 0,1 0 0 0,2 2 0 0,2 2 0 0,2 0 960 0,1 0 192 0,2 2 48 0,1 0 0 0,3 2 384 0,-1 0 80 0,2 0 0 0,3-2 16 0,1 2-288 0,5-1-64 0,3 0-16 16,3 0 0-16,0 0-352 0,-1-3-80 0,4 0-16 0,1 0 0 15,6-2-640-15,0 1-128 0,-8-2-32 0,6-3 0 16,10-1-256-16,3-2-64 0,-10 3-128 0,6-2 192 16,9 0 0-16,4-1-16 0,1 2 0 15,-4 3 0-15,-3-1-352 0,-2 1-64 0,-1 4-16 0,-4-2 0 0,0 4 0 16,-2-2 0-16,-2 3 0 0,-2-2 0 0,0 4 256 0,-1-4 0 15,-2 2 0-15,2-2 0 0,-3 1 0 0,1-4 0 16,2-2 0-16,-2 1 160 0,2-1-160 0,-6-2 0 16,-3-1 0-16,5 1 0 15,6-2-288-15,3-2-32 0,1 0-16 0,-3 1 0 16,-1 2-448-16,-2-3-96 0,-1 1-16 0,0 1 0 16,-3 4-592-16,-3-2-128 0,1 2-32 15,-5 4 0-15,-3-3-80 0,-2 3-32 16,-3 3 0-16,-2-1 0 0</inkml:trace>
  <inkml:trace contextRef="#ctx0" brushRef="#br2" timeOffset="69390.8">16204 15439 6447 0,'-6'-6'576'0,"-1"-1"-576"0,2 0 0 0,1 1 0 15,0 1 4304-15,0 1 752 0,-1-2 160 0,-5-6 32 0,-3-5-3184 0,-6-5-624 0,-1-3-128 0,2 2-32 0,3 4-1104 0,0 1-176 0,1 4-144 16,2-1 144-16,1 7 0 0,0 0 0 0,0 2 192 0,1 0-64 0,1 0 496 0,-1 2 80 0,0 0 32 0,1 2 0 16,-1-2-80-16,-2 4-16 0,1 0 0 0,-1 0 0 0,0 4-640 0,-2-2-224 31,0 3 0-31,-2 2 0 15,2 1-704-15,-3 2-144 0,1 0-16 0,0 5-16 16,0 1 48-16,0 2 16 0,1 5 0 0,2-4 0 16,-1 6 480-16,0 0 112 0,2 1 0 0,1-1 16 0,2-2 80 15,2 1 16-15,2-5 0 0,3 4 0 0,2-2 336 0,1-1 208 16,1 2-16-16,3-4-16 0,1 1 544 0,2-3 112 0,0 0 32 0,4-2 0 16,1 0-864-16,2-1-288 0,1 0 0 0,0 0 0 15,1-1 288-15,1-2 272 0,0-1-48 0,0-3-16 0,-1 0 512 16,-1-5 112-16,0 2 0 0,0-3 16 0,-1 0 384 0,1-4 80 15,-1 2 16-15,1-5 0 0,0-1-400 0,0-2-80 16,1 0-16-16,0-2 0 16,0-1-528-16,-2 0-112 0,-2-3-32 0,1-2 0 15,-2 1 80-15,1-4 16 0,-2 1 0 0,-1-1 0 16,-2-1 0-16,-2 5 0 0,-1 4 0 0,0-5 0 0,2-5-80 16,-4-5-16-16,3-4 0 0,-3 1 0 0,-2 0 16 0,-2 1 0 15,-2-1 0-15,-3 0 0 0,0 2-48 16,-1-6 0-16,-1 4 0 0,0 2 0 0,-1-2-128 0,0 2 128 15,-1-2-128-15,2 5 128 0,0 5-128 0,1-1 192 0,-2-1-192 16,2 0 192-16,-1 5-192 0,1-3 0 16,1 5-160-16,0 2 160 0,-1 2-224 0,1 2 48 15,1 1 16-15,0 2 0 0,0 0-160 0,0 5-16 16,2-2-16-16,-1 4 0 16,0 0-1280-16,1 0-256 0,0 0-48 0,2 4-14112 0</inkml:trace>
  <inkml:trace contextRef="#ctx0" brushRef="#br2" timeOffset="70027.56">16331 15211 9215 0,'5'0'816'0,"-2"0"-656"0,-1-2-160 0,0 0 0 0,1 2 4240 15,-1 0 816-15,2-2 176 0,4-2 16 0,3 2-3536 0,6-6-720 0,4 2-144 0,1-2-16 0,3-2-576 0,0 4-96 0,-2-3-32 0,1 3 0 0,-2 1 608 0,-1 2 112 16,-1-3 32-16,0 4 0 0,-3 0-144 0,0 0-32 15,-1 2 0-15,-1-3 0 0,0 3-320 0,-3-1-64 0,2 2 0 16,-4 2-16-16,0-1-112 0,-2-2 0 16,0 4-16-16,-2-1 0 0,-1 0-176 0,-1 0-144 0,1 4 144 0,-2-3-208 15,1 2-128-15,-2 3-32 16,1 1 0-16,-3-2 0 0,0 2 96 0,-3 2 16 16,0 1 0-16,-2 0 0 15,-1 2-192-15,-3-1-16 0,-2 2-16 0,0 0 0 16,-2 0 32-16,0 1 0 0,-2-3 0 0,-1 2 0 0,0-1 128 0,0-1 16 15,1 0 16-15,0-1 0 0,-1 0 288 0,-1 0 0 16,1 0-128-16,-2 0 128 0,-2 2 144 0,1-3 96 0,-1 4 16 0,0-2 0 16,0 0-256-16,2-1 128 0,2 3-128 15,0-6 0-15,2-2 160 0,3 0-160 0,0 0 160 0,1-1-160 16,2-4 736-16,1 1 48 0,0 2 16 0,0-3 0 16,4 3-448-16,-2-2-96 0,2-2 0 0,1 4-16 15,1-1-240-15,1 4 0 0,0-3 0 0,1 0 0 16,0 2 256-16,3 0-64 0,1-1 0 0,0 1 0 0,2-3 320 15,2 1 64-15,1 0 16 0,0-1 0 16,3-1-192-16,3 0-32 0,2-2-16 0,3 2 0 0,0-1-128 16,1-3-32-16,3 0 0 0,2 0 0 0,0 0-192 15,0-3 0-15,0 1 128 0,2 0-128 0,-1-1 0 0,-1 0-288 16,2 1 64-16,-1-2 16 16,0 1-496-16,-1 0-80 0,-1-1-32 0,0-1 0 15,1 1-1488-15,0 1-288 16</inkml:trace>
  <inkml:trace contextRef="#ctx0" brushRef="#br2" timeOffset="72266.86">18331 5348 14735 0,'-4'-6'1312'0,"0"-1"-1056"0,1 0-256 15,0 5 0-15,1-2 1472 0,-1 2 256 0,-1-1 32 0,-2-1 16 0,-5-4-2016 0,-5-2-400 0,-5-2-64 0,-7-2-32 0,-3 2 32 0,-4-1 0 0,-2 3 0 0,-5-3 0 16,-3 4-1216-16,1-1-224 0,2 4-48 0,-3 0-16 15,0 2 480-15,-5-1 112 0,1 1 16 0,-1 1 0 0,-2 3 1600 16,1 0 160-16,2 0 112 0,-2 0 32 0,1 0 608 0,-5 1 128 0,-2 1 32 0,-4-2 0 0,-3 3-272 16,-1-2-48-1,-3 4-16-15,0-1 0 0,7 0-96 0,-5-1-32 0,-5 0 0 16,-3-1 0-16,-2 2-208 0,2-2-32 0,6 2-16 16,-7-1 0-16,-6 0-64 0,-4 0-16 0,-3-2 0 0,2 5 0 15,3-2-128-15,0 1-16 0,0-1-128 0,2-2 192 16,1 2-192-16,4-2-208 0,2-1 32 0,2 2 16 15,3-3 672-15,-1 0 128 0,2 4 16 16,0-2 16-16,0-2 272 0,4 1 48 0,3 2 16 0,0-1 0 16,-2-2-544-16,-2 1-96 0,1 2-32 0,0-3 0 15,2 2-336-15,0 2 0 0,3-1 0 0,3 0 0 16,3 1 0-16,2-1-192 0,2 0 192 0,0 0-192 16,4-2-176-16,-1-1-32 0,3 2-16 0,3-2 0 0,3-2 240 0,4 1 176 15,3-2-208-15,1 1 80 0,4 1 128 0,1-4 0 16,1 3-144-16,0-1 144 0,3 0 208 0,1-1 112 15,1 2 32-15,4-1 0 0,0 2 32 16,2 1 16-16,2 0 0 0,0 0 0 0,1 0-400 16,2 4 0-16,1-2 128 0,1 2-128 0,-2 2-288 0,2 2-96 15,1 0 0-15,1 0-16 0,1 3 208 16,-1-1 64-16,2 2 0 0,1-2 0 0,1 2 512 0,0 5 96 16,1-3 32-16,0 4 0 0,2 3-32 0,-1 1 0 15,2 4 0-15,-1 2 0 0,0 1 32 0,1 5 16 16,1 5 0-16,-2 5 0 0,1 6-400 0,-3 3-128 15,-1 4 0-15,-1-2 0 0,-1-1-160 0,-3 1-144 0,-1 2-16 0,-3 7-16 32,-1 6-400-32,-2 3-80 0,0 3-16 0,-3 2 0 0,1-1 560 0,-2 5 96 0,-2 5 32 15,-1-1 0-15,2-3 144 0,3-8 0 0,0-12 0 0,0 0 0 16,0 0 256-16,1-2-32 0,1-1 0 0,-2 0 0 16,2-3 848-16,-1-7 160 0,2-3 48 0,-2-1 0 15,0 1-544-15,-1 0-96 0,-1-2-32 0,2-5 0 16,0 1-336-16,-1-6-64 0,2-3-16 0,-1-1 0 0,1-3 256 0,-2-1 32 15,2 1 16-15,-1-6 0 0,-1 0-208 16,1 0-32-16,0 1-16 0,-1-1 0 16,2-1-240-16,-1-4 0 0,1 1 0 0,1-2 0 15,3-6 0-15,0-1 0 0,1 1 0 0,1-1 0 16,1-3 0-16,2-2 128 0,1-2-128 0,-1-2 0 16,4 0 592-16,0 0 80 0,0 0 16 0,3-2 0 0,3 2-176 0,-2 0-16 15,0-3-16-15,3 2 0 0,1-1-288 0,2-2-48 16,7 0-16-16,2-2 0 15,3 0-128-15,-1 1 0 0,-5 1 0 0,2 1 128 16,1-1-128-16,5 1 160 0,9 1-160 0,4 1 160 0,1 2-160 0,2 1 0 16,1 1-160-16,0-2 160 0,-1 4-320 0,-1-1 16 15,0-3 16-15,0 1 0 0,1-2 32 0,4-2 16 16,4 1 0-16,3-5 0 0,3 2 240 0,1-5 0 16,0 3 144-16,1-1-144 0,1-4 384 0,4 1 0 15,2 2-16-15,0 0 0 0,5 4-368 16,-2 1-160-16,1 0 16 0,-1 0 0 0,-3-1 144 0,6 4-208 0,5 7 80 0,4-1 128 15,-2 4-256-15,1-4 64 16,2 0 0-16,2 0 16 16,-6-2-368-16,-1 0-80 0,6 1-16 0,3-5 0 0,6-3 400 0,-1-3 80 0,0 0 16 15,-1 0 0-15,-1-2 320 0,-1-4 64 16,-2 1 16-16,-1 0 0 0,-1-1-256 0,1 1-192 16,-1 3 48-16,0-5 0 0,-4 0-544 15,1 2-96-15,1 3-32 0,0-1 0 16,1 6 128-16,-4-1 32 0,-3-1 0 0,-1 4 0 0,2 1 464 0,-3 1 192 0,2 8-176 15,0-3 176-15,0 0-176 0,-4 0 176 0,1-2-192 0,-1 2 192 0,-1 0-272 0,-2-3 48 16,-1 1 16-16,-3-4 0 16,-6-3 576-16,-2 2 112 0,0-4 32 0,-3 1 0 15,-5 0 448-15,-3 2 80 0,-1-2 32 0,-3 2 0 16,-3-2-368-16,-4 0-64 0,-4-1 0 0,-1 2-16 0,-4-3-416 16,-3 2-80-16,-2-1 0 0,-4 1-128 0,-1 1 0 0,-4 0 0 15,-1-1 0-15,-3 2 0 0,-1 1 0 0,-3-2 0 16,-1 1 0-16,-1-2 0 0,1 0 240 0,-4-2-16 15,1 0 0-15,-1-4 0 0,-2 0 400 0,-1-2 80 16,-1 1 0-16,-2-3 16 16,-1-6-208-16,-4-2-32 0,0-3-16 0,-1-6 0 0,0-1-208 0,1-2-64 15,0-1 0-15,1-6 0 0,1 0-64 0,0-3-128 16,2-3 176-16,0-5-176 0,2-5 176 0,1 10-176 16,1 9 160-16,0-12-160 0,0-10 208 0,-1-11-48 15,0-3-16-15,-1-3 0 0,0 1-144 0,1 0 0 16,0 4 144-16,-2 8-144 0,0 1 0 0,-1 2 0 15,0 8 0-15,-1 3 0 0,-1 0 0 0,0 2-208 16,1 3 48-16,-1-2 16 0,1 5 144 0,-2-3-128 16,1 0 128-16,-2 3-128 0,1-3 128 15,0 5-128-15,1-1 128 0,-2-1-128 16,2 2-32-16,-1 2 0 0,1-3 0 0,1 3 0 16,-1 1-16-16,-1-2 0 0,2-1 0 0,-1 1 0 0,1 3 176 0,1 2 0 0,-1-1 128 15,0 3-128-15,0 1 128 0,0 3-128 0,0-3 160 0,0 5-160 16,0-3 0-16,2 3 0 0,-1 3 0 0,0-1 0 15,2 2 0-15,-2 1 0 0,1 4-192 16,-2 2 192-16,1 5-128 0,-2 0 128 0,1 4 0 0,-1 1 0 16,-1 4 0-16,-2 1 0 0,-1 1 0 0,0 1 0 15,3 1-320-15,1 1 32 0,-3-1 16 0,-1 2 0 32,1 0-448-32,-3 0-96 0,3-1-16 0,-2 0 0 0,-1 1-128 0,0-1-16 0,1 1-16 0,-2-1-13456 15</inkml:trace>
  <inkml:trace contextRef="#ctx0" brushRef="#br1" timeOffset="78233.8">18098 14265 33167 0,'-6'4'2944'0,"1"-4"-2352"0,1-3-464 0,3 2-128 0,1 1-512 16,-2 0-128-16,-2-2-32 0,-4-2 0 0,-1-2-1424 0,-1 0-272 0,1-3-64 0,0 2-16 0,2-2 1584 0,0 0 320 0,0 2 64 0,0-2 16 0,0 3 1424 0,0 1 304 16,0-1 48-16,-2 0 16 0,2 1-112 0,-2 1-32 15,2-2 0-15,-2 2 0 0,2-2-608 0,-2 2-112 16,0 2-16-16,2-1-16 0,-2 3-432 0,1 0-256 0,-1 5 48 0,0-1 0 31,-2 2-240-31,0 0-64 0,0 4 0 0,0-1 0 16,0 1-96-16,1 0-32 0,1 2 0 0,1 0 0 0,1 1 640 0,1 0 0 0,1 2 0 0,1-1 0 0,2 1 240 15,-2-2 112-15,2 2 32 0,1 1 0 16,-2-2-384-16,2 1 0 0,0 1 0 16,1-4 128-16,-2 2-320 0,4-2-64 0,-2 3-16 0,2-4 0 15,-1 0 272-15,2-1-128 0,-1-3 128 0,1 2 0 16,2-3 384-16,1 0 176 0,0 1 32 0,2-4 16 16,-1 1 288-16,2-1 64 0,-2-3 16 0,2 0 0 15,1-4-320-15,1-1-64 0,0 1-16 0,1-3 0 16,1-2-48-16,-1-1-16 0,1 0 0 0,1-2 0 0,-2 1-240 15,2 0-48-15,-2-2-16 0,0 1 0 16,-1 0 112-16,-1-2 32 0,-1 2 0 0,0-1 0 0,0-2 16 16,-2 2 0-16,1 0 0 0,-1-3 0 0,0 2-80 15,-2-3-16-15,2 1 0 0,-4 0 0 0,1-2-80 16,-2 2-32-16,1-3 0 0,-2 3 0 0,0-4-160 0,1 2 0 16,-2 2 0-16,0-3 128 0,-2-1-128 0,1-3 0 15,0 3 0-15,-2 0 0 0,0-2 0 0,-2 1 0 16,0-1 128-16,1 2-128 0,-1 1 0 0,-1 1 0 15,2-1 0-15,-1 3 0 0,-1 0-272 0,0 3 16 16,0 1 0-16,0 2 0 16,-1 2-448-16,1 3-64 0,-1 2-32 0,1 1 0 0,-2 2-784 0,1 2-144 0,-2 1-48 15,2 1-12960-15</inkml:trace>
  <inkml:trace contextRef="#ctx0" brushRef="#br1" timeOffset="79041.39">18575 13928 11967 0,'-3'-3'1072'0,"-1"2"-864"15,3-2-208-15,0 1 0 0,1 1 544 0,0 1 64 0,-3-5 16 0,-1-1 0 0,1-2-1968 16,-1-4-384-16,2 2-64 0,-1 0-32 0,2-2 1568 0,0 2 256 0,1 1 192 0,0 0-48 0,1 2 1472 0,-1 1 304 0,0 0 48 16,0-1 16-16,-1 4-16 0,-1-1 0 0,0 2 0 0,1-2 0 15,-2-1-336-15,1 1-64 0,-1-2-16 0,-1 2 0 16,2-2-368-16,0 0-80 0,-1 0-16 0,1-3 0 16,-1 4-288-16,1-3-64 0,-1 1-16 0,1-1 0 15,0 0-224-15,0 2-48 0,1 0-16 0,-2-3 0 16,1 4-432-16,-1-1 0 0,1 0 0 0,-1 1 0 0,0 1 0 0,-1 1-144 0,0 0 144 0,-1 2-160 31,-1 1 160-31,-3 0 144 0,1 4-16 0,-2-1-128 16,-1 1 240-16,0 1-64 0,1 1-16 0,-1 0 0 15,2 2-160-15,0 0 128 0,1 5-128 0,-1-2 128 0,2 4 128 16,0 1 0-16,4-1 16 0,0 2 0 0,2-1-32 0,1 1-16 16,1-1 0-16,0 3 0 0,2 1-80 0,1 0-16 15,-1 1 0-15,1 1 0 0,1 0-128 0,-1 3 0 16,2 1 0-16,-2-2 128 0,1 2-128 0,-2-1 160 15,1 1-160-15,0-1 160 0,-3 1-16 0,0 0 0 0,0 1 0 0,-1-1 0 16,0 1-144-16,-1-1 0 0,0-1 0 0,-2-3 0 16,1 0 0-1,-2-3 0-15,2 1 0 0,-2-2 0 0,2-4 0 0,-2 1 0 16,1-3 0-16,0-1 0 0,0 0 0 0,0-3-176 0,0-2 48 0,2-4 0 31,-2 2-832-31,1-6-144 0,-1 0-48 0,1 0 0 16,-2-2-1392-16,1 1-272 0,0-2-64 0,-1-2-16 0</inkml:trace>
  <inkml:trace contextRef="#ctx0" brushRef="#br1" timeOffset="79269.39">18114 14307 12895 0,'-1'3'1152'0,"0"-2"-928"0,1 1-224 0,0-2 0 0,0 0 4672 0,1-2 880 0,0 1 176 0,3-2 32 0,2 0-4352 0,4-4-896 16,5-1-160-16,5-2-32 0,1 0-320 0,2 0 0 0,2-1 0 0,2 1-144 0,3 0 880 0,1 1 176 15,1 2 48-15,1 1 0 0,3 0-448 0,-1-1-96 16,2 0-16-16,-3 1 0 16,1 0-704-16,0 0-144 0,-2-3-16 0,0 1-10928 15,1 2-2192-15</inkml:trace>
  <inkml:trace contextRef="#ctx0" brushRef="#br1" timeOffset="81538.42">17627 14740 18431 0,'-4'9'1632'0,"-1"-6"-1312"0,2 1-320 0,0-1 0 0,1-3 4832 0,2 0 896 0,-2 0 176 0,1 0 48 0,-1 0-4480 0,-1 0-896 0,3 0-192 0,3-3-16 0,0 1-560 0,4 0-128 0,-7 2 0 0,0 0-16 0,22-3 496 16,-13 3 96-16,-1-2 32 0,3 2 0 0,0 2 32 0,4-2 16 0,3 3 0 0,0-3 0 15,4 4-112-15,3-1-32 0,4-3 0 0,4 1 0 16,7-1-64-16,3 0 0 15,5-1-128-15,5-2 192 0,3 1-48 0,2-3-16 0,3 0 0 0,0 1 0 16,4-2-128-16,-2 0 0 0,1-3 0 0,7 2 0 0,3-3 0 16,1-3 0-16,1 3 0 15,-2 2 0-15,-1-2 0 0,-3-2 0 0,1-1-144 0,2 0 144 0,2-2-256 16,-3 1 0-16,-4 2 0 16,-4 2 0-16,-6-1-160 0,0 1-32 0,-2 2 0 0,-6 2 0 15,-7-2-1152-15,-9 4-256 0</inkml:trace>
  <inkml:trace contextRef="#ctx0" brushRef="#br1" timeOffset="82666.42">18439 15316 20271 0,'-4'3'1792'0,"-3"-3"-1424"0,4 0-368 0,0-3 0 0,2 2 1600 0,-3 1 256 0,-3-2 64 0,-3-2 0 0,-4 0-3424 0,1-2-672 15,-1 4-144-15,3-5-32 0,2 4 1632 0,3 0 320 0,-1-1 64 0,2 2 16 16,-1 1 2352-16,2-2 464 0,-1 1 112 0,0 1 16 15,1-2-784-15,1-1-160 0,-1 2-16 0,0-2-16 16,0 2-640-16,1-6-128 0,-1 3-32 0,0-2 0 0,1 1-80 16,-1-3 0-16,0 2-16 0,-1-4 0 0,0 1-208 0,0 0-32 15,0 0-16-15,-2 0 0 0,0 1-272 0,-2-1-48 16,1 1-16-16,-1 0 0 16,0 3-160-16,-1-2 0 0,0 3 0 0,0 2 128 0,0-1-128 0,-1 4 0 15,1 0 0-15,-1 1-176 0,-1 4 48 0,1 0 0 16,-2 4 0-16,1-3 0 0,2 3-80 0,-1-3-16 0,0 4 0 0,1-3 0 15,1 2 224-15,1 1 0 16,-1-4-160-16,2 2 160 0,-2 0 144 0,0 0 112 16,1 2 0-16,-1 0 16 0,0 3-272 0,1-3 0 15,-1 2 0-15,2 3 0 0,-1 1 0 0,3-4-176 16,1 2 32-16,1 1 0 0,1 4 144 0,1 0-208 16,1 0 80-16,1 0 128 0,3 4 0 0,1-5 0 0,-1 2 192 15,2-2-64-15,3 1-128 0,-1 0 0 0,3-3 0 0,2 0 0 16,2 0-176-16,1-4-64 15,1 0-16-15,0-2 0 0,2-2 256 0,-1-2 192 16,2-1-48-16,-1-4 0 0,-2-1 64 0,0 0 16 16,1-1 0-16,-1-2 0 0,0 0-224 0,1-3 144 15,-1 2-144-15,0-5 128 0,-2 3-128 0,0-3 128 16,0 2-128-16,-2-5 128 0,0-1-128 0,-2 0 192 0,-1-2-192 0,-2-4 192 0,-1 2-192 16,-2-5 192-16,-2-2-192 0,-1-2 192 0,-2 0-192 15,-3-2 128-15,-1-1-128 16,-2-2 128-16,0 3-128 0,-3-2 0 0,1-1 144 15,-1 3-144-15,0-3 144 0,1 3-144 0,-1-1 192 0,0 3-192 16,1 0 144-16,0 1-144 0,0 7 0 0,0-2 144 16,2 2-144-16,0-1 0 0,0 3 0 0,0-4 0 15,-2-3-224-15,1 3 32 0,2-2 0 0,0 3 0 16,1 5 48-16,2 0 16 0,-1 0 0 0,1 3 0 0,2 1-176 16,-2 3-16-16,1-2-16 0,1 5 0 15,0 1-944-15,0 0-192 16,1 3-48-16,1 3-14752 0</inkml:trace>
  <inkml:trace contextRef="#ctx0" brushRef="#br1" timeOffset="83362.57">18631 15081 2751 0,'1'8'256'0,"-3"-3"-256"0,-1 1 0 0,1-2 0 0,2-4 7216 0,-1 2 1392 0,1-2 288 0,-2 4 48 0,2 2-6304 0,0 0-1248 0,2 4-256 0,0-3-48 0,3 5-1088 0,0-2-448 0,0 2 16 0,1 1 16 0,0 4 576 0,-1 0 112 16,2 3 32-16,-3 2 0 16,1 3 48-16,0-2 16 0,0 4 0 0,0-2 0 15,0 1-208-15,0-1-32 0,-1-3-128 0,1-2 192 16,0-2-192-16,-2 1 176 0,2-3-176 0,-1-4 160 16,0-1 0-16,1-2 0 0,0 0 0 0,0-5 0 0,0-1 0 0,0 0 0 0,1-3 0 0,1 0 0 15,1-4-160 1,-1-1 192-16,2-1-192 0,-1-4 192 0,2 0-192 15,-1-2 128-15,-1-4-128 0,1 1 128 16,0-1-128-16,-2 2 0 0,1-2 0 0,-1 1 0 16,-1 2 0-16,-1 4 0 0,0 0 0 0,-2 4 0 15,-1 3 0-15,1 2 0 0,-2 0 0 16,1 6 0-16,1 0 0 0,0 4 0 0,1 5-128 0,0 1 128 16,2 0 0-16,-1 3 0 0,2-3 0 0,3 0 0 15,-2 0 0-15,-2-4 0 0,1 1 0 0,-2-3 128 16,3-3 128-16,-3-1 32 0,1 0 0 0,-2-1 0 0,0 1-288 15,0-4 0-15,1 0 0 0,-1-1 0 0,1 2 0 16,-1-3 0-16,2 0 0 0,0 0 0 0,0-3 0 16,1 2 0-16,1-1 0 0,1-2 0 0,0 0 192 15,3-1-64-15,-1-1 0 0,0-1-128 0,1 1 224 0,1-3-64 0,0 1-16 16,0-1 0-16,0-4-16 0,1 2 0 0,-2 1 0 16,0 0 0-16,1-3 64 0,-2-5 0 0,0 1 0 15,0-2 0-15,-1 1 64 0,-1-4 0 0,-2-1 16 0,1-3 0 16,-2 2-32-16,0-5-16 0,-1-3 0 15,-1 1 0-15,-1 0-224 0,1-3 0 0,0 0 0 0,-2 0 0 0,1 0 0 0,-1 2-192 0,1 0 16 16,-2 1 0 15,1 5-336-31,-2 1-64 0,0 3 0 0,-1 2-12880 0,-1-1-2576 0</inkml:trace>
  <inkml:trace contextRef="#ctx0" brushRef="#br1" timeOffset="85231.32">14316 14569 15663 0,'0'0'1392'0,"0"-2"-1120"0,0 1-272 0,1 1 0 0,0 0 2064 0,0 0 368 0,2-3 64 0,2 3 0 0,2-3-528 0,3 0-112 0,2 3-32 0,3-4 0 0,4 1-176 0,1 0-48 0,1-1 0 0,0 2 0 15,2-2-448-15,2 2-112 0,1-2-16 0,0-1 0 0,1 4-704 16,0-3-160-16,2 4-32 0,-3 0 0 0,0 0-272 0,-3 1-64 16,-1 2-16-16,-1 1 0 15,-1-1-1120-15,-3 2-240 0,-1-1-32 0,-2 0-14704 16</inkml:trace>
  <inkml:trace contextRef="#ctx0" brushRef="#br1" timeOffset="85610.82">14382 14905 43311 0,'3'2'1920'0,"-1"-2"384"0,1 1-1840 0,0-1-464 0,2-1 0 0,0 1 0 31,4-2-400-31,5-1-176 0,8-1-48 0,10 1 0 15,9-4-176-15,6-1-32 0,0 2-16 0,-3-1 0 16,-2 4-224-16,-6-3-32 0,-2 2-16 0,-8 0 0 16,-5 2-608-16,1 2-112 0,0-4-16 0,0 1-16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7:12:04.26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4379 14029 21183 0,'-3'-2'1888'0,"1"0"-1504"16,-1 2-384-16,2 0 0 0,1 2 976 0,-1 0 128 0,1-2 32 0,-4 2 0 0,0 0-1392 0,1 3-288 0,-1-2-48 0,3 4-16 0,-1-1-48 0,4 1-16 0,-1 2 0 0,0 1 0 0,0-2 672 0,1 2 256 15,-1 3-16-15,-1-1 0 0,0 4 640 0,-1-2 128 16,-1 1 16-16,0-2 16 0,-1 2 576 0,1 1 112 16,-2 0 32-16,2-2 0 0,1-2-624 0,1-1-128 15,-2-1-32-15,2 0 0 0,2 0-528 0,-1-1-96 0,1 0-32 16,-1 0 0-16,1-3-48 0,-1 2-16 0,0 0 0 15,0-1 0-15,2-4-64 0,-1 3 0 0,2-2-16 16,-3 2 0-16,2-2 144 0,-1 1 16 16,-1 0 16-16,1 0 0 0,-1-1-80 0,-1-2-16 0,1 2 0 15,-1-4 0-15,0 2 0 0,1-2 0 0,1 1 0 0,-1-1 0 16,0 0-256-16,2-1 0 16,0 1 0-16,0-2 0 0,2-1 128 0,-2 2-128 15,2 1 192-15,0-2-192 0,3 2 240 0,-2-3-64 0,3 2-16 0,-1 1 0 16,1 0-160-16,1 1-144 15,1 2 144-15,-1-3-208 0,2 2 208 0,-1-1 128 0,0 2 0 16,2-1-128-16,-1-1 0 0,-1 2 0 0,0-1 0 0,2 0-192 16,-1 0 192-16,2-2 0 0,-1 0 0 0,1 0 0 15,0 1 0-15,-2-1 128 0,0 0 0 0,2 0-128 0,2 3 176 0,0-3-176 16,0 0 160-16,1 0-160 16,1 0 0-16,-1 2 0 0,-1-2 0 0,0 2 0 0,2 0 128 0,-2 0-128 15,1 0 0-15,0 0 0 16,2 2 144-16,-2 1-144 0,-2-1 128 0,0-3-128 0,2 1 128 0,0 1-128 15,-1-3 128-15,1 1-128 16,0-1 128-16,0 0-128 0,2-1 0 0,-2-2 128 0,0 0-128 0,-1 0 0 16,-2 2 144-16,2-2-144 0,1 0 0 0,2-4 144 0,1 5-144 15,-2 0 0 1,0 0 128-16,0 0-128 0,-1-1 0 0,1 3 0 0,-1-1 0 0,-1 1 0 16,3 1 0-16,-2-1 0 0,-1 0 128 0,0 0-128 15,3 0 192-15,-2 3-192 0,2-3 0 0,-2 0 0 16,3 0 0-16,-2 0 0 0,3 0 0 0,0 2 0 0,2-4 0 15,-2 2 0-15,2-4 0 0,1 0 0 0,-1-1 128 0,-1 2-128 16,1-1 128-16,-4-2-128 16,0 1 144-16,3 0-144 0,3 0 192 0,2 1-48 15,0 1-16-15,2-2 0 0,-3 1 0 0,1 0-128 16,0 2 192-16,0 1-64 0,-1 1-128 0,-1 0 0 0,1 0 0 0,-1 0 0 16,-2-3 0-16,2 3 0 0,-2-2 0 0,2-2 0 15,0 1 0-15,-2 0 0 0,0 0 0 0,-1 2 0 16,1-4 0-16,1 1 0 0,2 1 0 0,-1-4 0 0,-1 4 0 15,1-3 0-15,0 2 0 16,1 1 0-16,-2 0 0 0,2-2 0 0,0 3 0 16,-1 0 0-16,-1 0 0 0,0 0 128 0,1 0-128 0,-3 2 0 15,-1-3 0-15,-1 3 0 0,0 0 128 16,0 0-128-16,0 3 0 0,-2-3 0 0,1 0 0 0,0 0 0 16,1-3 128-16,1 3-128 0,0 0 128 0,-1 3-128 0,1-3 0 15,1-3 0-15,1 2 0 0,-2 1 0 0,1 0 0 0,-1 0 0 16,-1 0 128-16,-1-2-128 0,2-1 128 15,-1 2-128-15,1-2 128 16,-2 2-128-16,1-1 128 0,-2-2-128 0,2 2 0 0,0-1 128 0,-2 2-128 16,1-2 0-16,1 0 0 0,-2-1 0 0,2 1 0 15,-3 1 0-15,2 2 0 0,-2-1 0 0,0 1 0 0,2-3 0 16,-2 3 0-16,1-3 0 0,0 3 128 0,1-3 0 16,-1-1 0-16,1 2 0 0,-1-1 16 0,-2 2 0 15,2-2 0-15,-1 0 0 0,-1 3-144 0,-1-4 0 16,1 2 0-16,-2 2 0 0,-1-3 0 0,1 3 0 15,-3-1 0-15,0 1 0 0,3 0 0 0,-1-2 0 16,1 2 0-16,-2 0 0 0,3-3 0 0,-3 3 0 16,1 0 0-16,-1-1 0 0,1 1 0 0,-1 0 0 15,0 0 0-15,2 0 0 0,-2 0 0 0,1 0 0 0,0 0 0 16,1 0 0-16,-2-3 0 0,-1 3 0 0,2 0 0 0,-1-2 0 16,-1 1 0-16,0 1 0 0,0 0 144 0,1 0-144 15,-3-3 144-15,1 2-144 0,0 0 192 16,0 0-192-16,-1 1 160 0,-1-3-160 0,0 2 128 15,-1 1-128-15,1-3 0 0,-1 3 0 0,-1-2 128 0,0 1-128 0,1 1 0 16,-1-3 0-16,-1 3 0 0,1-2 0 16,-2 2 0-16,1-1 0 0,0 1 0 0,0 0 0 15,-1 0 0-15,1 0 0 0,2 0 0 0,-4 1 0 16,2-1 0-16,-1 2 0 0,1-2 0 0,-1 3 0 16,1-2 0-16,-2 1 0 0,1-2 0 0,0 3 0 15,1 1 0-15,-2-4 0 0,2 2 0 0,0-1 0 16,0 2 0-16,0-3 0 0,1 0 0 0,0-3 0 15,1 6 0-15,-1-3 0 0,1 0 128 0,1 0-128 0,0 0 144 16,0 0 0-16,0 0 0 0,1 0 0 0,-2-3-144 0,1 3 192 16,1-1-192-16,-1 1 192 0,0 0-192 0,-1 1 0 15,0-1 0-15,1 0 0 16,-2 0 0-16,2 3 0 0,-2-3 0 0,1 0 0 16,1 0 0-16,-1 1 0 0,2 1 0 0,-2-2 0 0,2 3 0 15,-2-2 0-15,3 2 0 0,-1-3 0 16,-1 2 0-16,1-2 0 0,2 1 0 0,-1 2 0 0,0-3 0 15,-1 0 0-15,0 0 0 0,1 0 0 0,-1 0 0 16,1 0 0-16,0-3 0 0,1 2 0 0,-1 1 0 0,-2-2 0 16,2 2 0-16,-1 0 0 0,0 0 0 0,-1 0 0 15,0 0 0-15,-1 0 128 0,1 0-128 0,-1 0 0 0,0 0 144 0,1 2-144 16,-1-2 0-16,1 4 0 0,-1-4 0 0,2 2 0 16,-2 2 0-16,1-3 0 15,0 2 0-15,0-1 0 0,0-1 0 0,-2 4 0 0,2-5 0 0,-2 0 0 16,1 2 0-16,1 0 0 0,-1-2 0 0,1 0 0 15,-1 3 0-15,1-3 0 0,0 0 0 0,0 0 0 16,-2 0 0-16,1 0 128 0,-1 0-128 0,1 1 176 16,0 1-176-16,0 1 0 0,0-3 0 0,-1 1 0 0,0 1 0 15,1 0 0-15,1-1 0 0,-1 3 0 0,2-4 0 16,-2 1 0-16,1 1 0 0,-1 1 0 0,1-2 0 0,-1 2 0 16,0-1-192-16,1-1 192 0,1 2 0 0,-1-1 0 15,2-2 0-15,-3 1 0 0,2 2 0 16,-1-1 0-16,0 0 0 0,0 0 0 0,-1-2 0 0,0 1 0 0,2 2 0 0,-1-1 0 31,0 0 0-31,1 0 0 0,2 0 0 0,-1-2 0 16,1 4 0-16,0-1 0 0,2 0 0 0,-2-1 0 15,1 0 0-15,0 1 0 0,0 0 0 16,-1 0 0-16,-1-2 0 0,-1 1 0 0,1 1 0 0,0-2 0 16,-1 2 0-16,1-3 0 0,1 2 0 0,-1-2 0 0,0 1 0 0,0 2 0 15,1-3 0-15,0 0 0 0,0 0 0 16,-1 0 0-16,0-3 0 0,-2 2 0 0,1 1 0 0,0-2 0 15,-1-1 128-15,0 3-128 16,-2-1 0-16,0 1 0 0,2 0 0 0,-2 0 0 0,0 0 0 0,0 0 0 0,0 0 0 16,0-3 0-16,1 3 0 0,-1 0 0 0,0-2 0 0,0 1 0 0,0 1 128 0,1 0-128 31,-1 0 128-31,0 0-128 0,0-3 0 0,0 3 0 16,2 0 0-16,-1 0 0 0,-1 0 0 0,2 0 0 15,0 0 0-15,0 0 0 0,0 0 0 0,0-2 0 16,-2 2 0-16,1-1 0 0,0 1 0 0,0-3 0 0,1 1 0 0,-2 0 0 15,0 2 160-15,0 0-160 0,0 0 192 16,-1 0-192-16,1-2 160 0,1 2-160 0,-1-1 128 0,0 1-128 16,-1 0 0-16,0 0 0 0,1 0 0 0,-1 0 0 15,-1 0 0-15,1 0 0 0,-2 0 0 0,1 0 0 16,0 0 0-16,-1 0 0 0,2 0 0 0,-1 0 0 16,1 0 0-16,-1 0 0 0,1-3 0 0,0 1 0 15,1 0 0-15,1 0 0 0,-1 2 0 0,1-4 0 16,-1 2 0-16,1-1 0 0,-1 2 128 0,2-1-128 15,-1 2 0-15,1-2 0 0,0 1 0 0,0 1 0 16,0 0 0-16,0 0 0 0,-2 0 0 0,1 0 0 0,1 0 0 16,-2 1 0-16,1-1 0 0,1 2 0 15,-2 0 0-15,1-2 0 0,0 1 0 0,-1 2 0 0,1-3 0 0,-1 0 0 16,2 0 0-16,-1 0 0 0,1 2 0 16,-1-2 0-16,2 4 0 0,-2-4 0 0,-1 2 0 15,2-2 0-15,-2 4 0 0,0-4 0 0,0 3 0 0,-1 0 0 16,0-3 0-16,0 2 0 0,0-1 0 0,-1 0 0 15,2 2 0-15,0-2 0 0,0 1 0 0,1 1 0 16,0-3 0-16,-1 1 0 0,2 1-128 0,-1 1 128 16,0-3-160-16,1 1 160 0,-1 2 0 0,-1-3-144 15,1 0 144-15,-2 0 0 0,-1 0 0 0,1 0 0 16,-1 0 0-16,0 0-128 0,0 0-192 0,-1 0-48 0,0 0 0 16,0-3 0-1,0-1-432-15,1 1-96 0,-2 0 0 0,1-3-12848 16,0 2-2560-16</inkml:trace>
  <inkml:trace contextRef="#ctx0" brushRef="#br0" timeOffset="4597.92">9899 14352 21183 0,'0'2'1888'0,"0"-2"-1504"0,0 1-384 0,0-2 0 0,1 1 1760 0,0-2 288 15,2 2 48-15,0-1 16 0,3 1-1424 0,6-3-288 0,1-1-48 0,3 2-16 0,3-2-1664 0,2 2-336 0,0-1-64 0,-1 0 0 16,-1 1 592-16,-1 1 128 0,-1 2 32 0,-1-2 0 0,0 1 720 16,-1-1 256-16,-1 1-192 0,-3 0 192 0,-1 4 1360 0,-2-2 368 15,2 2 80-15,-1-2 16 0,-2 2-96 0,-2 0-32 16,1-2 0-16,1 1 0 0,-1 0-416 0,0 1-96 16,0-2-16-16,0 0 0 0,-1 0-320 0,0-2-64 15,0 0-16-15,-1 0 0 0,0 3-352 0,1-3-80 0,-2-3-16 0,0 3 0 16,-1 0-192-16,1-4-128 15,-1-1 128-15,1 2-128 0,-2 2 128 16,0-2-128-16,0-1 128 0,-1 2-128 16,0-2 0-16,0 2 0 0,0-1 0 0,0 2 0 0,2-1 0 0,-2-1 0 15,0 2 0-15,0 1 0 0,0-3 128 0,0 3-128 16,0 0 128-16,1 0-128 0,0 0 0 0,-1 0 0 0,1 0 0 16,-1 0 0-16,0 0 128 0,0 0-128 0,0 0 128 0,0 0-128 15,0 0 192-15,0 0-48 0,0 0 0 0,0 0 0 16,0 0 80-16,0 0 16 0,0 0 0 0,0 0 0 15,0 0-48-15,0 0 0 0,0 0 0 16,16-12 0-16,-13 8-64 0,-1 1 0 0,1-2-128 0,-1 0 192 0,-1 0-192 0,2 1 176 16,-1-5-176-16,0 3 160 0,-1 1-160 15,-1 0 128-15,1 2-128 0,-1-4 128 16,1 4-128-16,-1-4 160 0,0 4-160 0,2-3 160 0,-1 1-160 16,0-2 128-16,0 3-128 0,1-3 128 0,-1 1-128 0,1 0 0 15,-1 3 0-15,1-3 0 0,-1 3 0 0,0-4 0 16,0 4 0-16,1-3 0 0,-1-1 0 0,0-1 0 15,2 0 144-15,-2 2-144 0,1-3 160 16,0 2-32-16,0 1-128 0,0-3 192 0,1 2-192 16,-1 1 144-16,2-1-144 0,-1-1 128 0,0 2 0 0,0 2-128 15,-2-2 192-15,2-1-64 0,-1 1-128 0,0-1 0 16,1 2 0-16,-2-1 128 0,2 0 112 0,-2 2 16 16,0 0 0-16,-1 0 0 0,1-1-256 0,1 2 0 0,-2-3 0 0,0 2 0 15,0 1 144-15,0 0-16 16,-2-1 0-16,2-2 0 0,0 1-128 0,0 1 0 15,0-2 0-15,2-1 0 0,-1 0 0 0,0-1 0 0,2 0 0 0,-1 0 0 16,2-1 128-16,-1 2 0 16,1-3 0-16,0 3 0 0,0-1-128 0,-1 0 0 0,1 2 144 0,-2 0-144 0,1 0 288 15,-1 0-16-15,1-1 0 16,-2 4 0-16,0-3-64 0,1 1-16 0,-1 1 0 16,-1 0 0-16,1-1-64 0,-1 2-128 0,1-1 176 0,-1 0-176 15,0-2 192-15,2 3-64 0,-1-3 0 0,0 3-128 16,0-4 128-16,2 1-128 0,-1 0 0 0,2 0 0 15,-2 0 128-15,1-1-128 0,-1 1 0 0,1-1 0 16,-1 3 0-16,1-2 0 0,-2 0 0 0,0 1 0 16,0 1 0-16,-1-2 0 0,0 2 0 0,0-2 0 0,0 2 0 15,0-2 0-15,0 0 0 0,0 2 0 0,-1-2 144 16,1 0-16-16,-1 0-128 0,1 1 192 0,-1 0-32 0,-1 0-16 16,1-1 0-16,0 0 0 0,0 2-144 0,-2-4 0 15,2 2 0-15,0 0-176 0,0 1 176 0,-1 1 0 16,0 1 128-16,1-4-128 0,-1 4 0 0,0-3 0 0,-1-1 0 15,1 2 0-15,0 1 0 0,-2-3 0 16,1 2 0-16,0 2 0 0,-1-3 0 16,-1-1-192-16,1 4 64 0,-1-4 0 0,0 1 128 0,0 0 0 15,-1 2-144-15,0-2 144 0,1 0 0 0,-1 0 0 16,1 2 0-16,0-5 0 0,-1 6 0 16,1-6 0-16,0 3 0 0,-1-2 0 0,1 0 0 0,0 0 0 15,1 0 0-15,2 0 0 0,-2 0 0 0,2-1 208 16,0-1-16-16,1 0-16 0,0 0-176 0,0 0 160 15,1 2-160-15,-2-5 160 0,2 4-160 0,-1-1 160 16,1 0-160-16,0-3 160 0,-1 5-160 0,1-2 0 0,-1-3 0 0,-1 4 0 16,1-1 0-16,0-3 0 15,0 3 0-15,-1-2 0 0,1 1 0 0,0 0 0 0,0-2 144 16,1-1-144-16,0 0 160 0,0-5-32 16,1 3-128-16,-1-2 192 0,0-1-192 0,1 2 128 0,-1 0-128 0,1-1 0 15,1 0 0-15,-2 2 128 0,1-2-128 16,0 1 0-16,-1-1 0 0,0-2 0 0,1 1 0 0,-2 3 0 15,1-1 192-15,0 1-64 0,0-2-128 0,-2 4 192 0,0-3-48 0,1 1-16 16,-1 2 0-16,0 0 0 0,0-2 0 0,1 0 0 16,-2 1 0-16,1-4 0 0,1 6-128 0,-1-3 0 15,2 3 144-15,-1-1-144 16,2-3 0-16,-1-5 0 0,3 2 0 0,-2 2 0 16,2-4 0-16,0 1 0 0,1-2 0 0,0 4-128 0,1 0 128 15,0-1-192-15,-2 2 192 0,2-1-192 0,-1 1 192 0,0 2 0 16,1-1-144-16,-3 1 144 0,2 0 0 0,-2 1 0 15,1 2 0-15,-2-2 0 0,1 1 0 16,-2 0 0-16,2 1 0 0,-2 0 0 0,0 0 0 0,-2-3 0 16,2 4 0-16,-1-3 0 0,1 1 0 0,-1 1 0 15,0-2 0-15,1 1 0 0,-2-1 0 0,2 2 0 16,-1-2 0-16,1 1 0 0,-1 0 0 0,1-3 0 16,0 1 0-16,0 0 0 0,0 4 128 0,0-3-128 15,1 2 128-15,-1 0-128 0,1-2 176 0,-1 2-48 16,2 0-128-16,-2 0 192 0,0-2-48 0,0 1-16 15,-2-1 0-15,2 3 0 0,-1 0-128 0,0-2 192 0,0 2-192 0,0-2 192 16,-1 2-192-16,1-4 0 16,1 1 0-16,0 1 128 0,1-1-128 0,1-1 0 15,1-2 0-15,0 2 0 0,0-3 0 0,1 1 0 0,1-2 0 16,0-2 0-16,1-1 0 0,0-1 0 16,-1 1 0-16,2-3 0 0,-3 4 0 0,1 0 0 15,-1 0 0-15,0 1 0 0,0-2 0 0,-2 1 0 0,0 2 0 16,0-1 0-16,-1 1 128 0,-2 2-128 0,1-3 0 0,-2 1 128 15,0 4-128-15,0-2 0 0,-1-2 144 0,1-1-144 0,-2 1 0 0,1-2 0 0,0-1 0 0,-1 1 0 32,0-5 0-32,2 1 0 0,1-2 0 0,-1-1 128 15,1 3-128-15,1-2 0 0,1-1 0 0,1 1 0 16,0-1 0-16,1 1 0 0,0 3 0 0,0-3 0 0,0 5 0 0,0-3 0 16,1 2 0-16,-2-5 0 0,-1 5 0 15,2-2 0-15,-2 3 0 0,0 1 0 0,-1-6 0 16,0 0 0-16,0 2 0 0,-1 1 0 0,1-3 0 0,-2 2 0 15,0 2 0-15,-1 1 0 0,0-3 0 16,-1 4 0-16,2-3 0 0,-2-1 0 0,2 2 0 0,-1-2 0 16,1-1 0-16,-1 1 0 0,1 1 0 15,-1-4 0-15,1 3 0 0,-1-1 0 0,1-1 0 0,0-1 0 16,-1 3 0-16,1 0 0 0,-1-1 0 0,1 4 0 16,-1-2 0-16,-1 3 0 0,1-1 0 0,-2 1 0 15,1 1 0-15,0 1 0 0,-1 4 0 0,2-5 0 0,-1 1 0 16,-1-2 0-16,1 1 0 0,1 1 0 0,-2 1 0 15,1-6 0-15,0-2 0 0,-1-1 0 16,2 1 0-16,-2 1 0 0,1-2 0 0,-1 3-160 16,1 0 160-16,1 2 0 0,-2-6-240 0,1-1 64 15,1-1 16-15,0 1 0 0,2-1 160 0,-2 0 0 16,3 1 0-16,-1 0-128 0,2 0 128 0,0-1-192 0,2-6 192 16,0 1-192-16,1 1 48 0,-1 1 0 0,2 2 0 0,-3-2 0 15,2 5 144-15,-1-2-192 0,1-2 192 0,-1 3-192 16,-1 1 192-16,1-1 0 0,-1 2 0 0,1 0 0 15,-1 0 0-15,0 2-160 0,0-2 160 0,0 2 0 16,-1 2 0-16,2 2-128 0,-2 2 128 0,2 1 0 0,-2 0 0 0,1 3-160 16,0 1 160-16,-1 2-128 0,0 0-80 0,0 3-16 15,1-1 0-15,-1 1 0 16,-1 0 0-16,1 2 0 0,-2 0 0 0,0 2 0 16,-1 0 96-16,0 0 128 0,1 0-208 0,-3-1 80 15,1 4 128-15,0-1 0 0,-2-1 0 0,0 1 0 0,0 2 0 0,-1-2 0 16,-1 2 0-16,0 0 176 15,0 0-176-15,-2 2 192 0,2-1-192 0,-2 1 192 16,-1 1-192-16,-1 1 0 0,0 0 0 0,-2 3 128 0,2-2-128 16,-2 4 0-16,-1-4 0 0,0 2 0 0,0 3 0 0,-1-5 0 15,-1 3 0-15,-2-1 0 0,4 0 0 0,-4 0 0 0,2-1 0 16,-2 0 0-16,-2 1 0 0,0-2 0 16,-1 0 0-16,0 1 0 0,-1-1 0 0,-1 1 128 15,-1 1-128-15,-1-1 0 0,-1-1 160 0,-1 0-160 16,-2 3 192-16,1-2-192 0,2-2 0 0,0-1 0 15,0 2 0-15,-2-1 0 0,-3-2 0 0,-3 2 0 16,-3-2 0-16,0 0 0 0,7 2 0 0,-4-2 0 16,-6 0 0-16,-3 3 0 0,-2-3 128 0,1 3-128 0,-2 0 0 0,0 0 0 0,1-1 0 15,-1-2 0 1,3 2 0-16,-1-2 0 0,1 0 128 0,-3-2-128 16,-2 4 0-16,-1-2 0 0,-2 3 0 0,3 0 0 15,4 0 0-15,-3-3 0 0,0 1 0 0,-4-1 0 16,-1 0 0-16,-4 0 0 0,3 3 0 0,-3-3 0 15,2 2 0-15,-1-1 0 0,3 2 0 0,0-3 0 16,-1-3 0-16,0 2 0 0,0 1 0 0,0-2 0 0,-2 2 0 0,-2 0 0 0,2 2 0 16,0-1 0-16,2 2 0 0,0-3 0 0,4-3 0 15,-1 3 0-15,-1 0 0 0,0 3 0 0,-5-3 0 16,0 3 0-16,3 4 0 0,0-4 0 16,6 2 0-16,-1-1 0 0,-2-2 0 0,-3 2 0 15,-3-1 0-15,1 0 0 0,2 1 0 0,-1 2 0 16,5-2 0-16,-1 1 0 0,1 1 0 15,-2-5 0-15,3 3 0 0,-1-2 0 0,-2 2 0 16,1-1 0-16,2 3 0 0,0-4 0 0,2 5 0 0,1-4 0 0,-1-2 0 0,0 2 0 16,0-3 0-16,2 0 0 0,0-3 0 15,4 3 0-15,-2 0 0 0,0-1 0 0,-2 2 0 0,2 2 0 16,1-3 0-16,2 2 0 0,4-2 0 0,-1 0 0 0,-1-2 0 0,-2 2 0 16,-1 0 0-1,-2-4 0-15,-1 4 0 0,2 0 0 0,4 0 0 0,-1 0 0 16,-2 0 0-16,2 0 0 0,6-2 0 0,-2 1 0 15,1-4 0-15,-1-2 0 0,1 4 0 16,1-4 0-16,1 0 0 0,0-2 0 0,-1 3 0 0,1-2 0 16,1 0 128-16,1-2-128 0,0 2 0 0,1 0 0 15,2 0 0-15,0 1 0 0,2-3 0 0,1 4 0 16,1-2 0-16,-2 0 0 0,3 2 0 0,0 0 0 0,0 0 0 0,1 2 0 16,0-1 0-16,-1 0 0 0,2 0 0 0,0 1 0 15,1 1 0-15,1 0-176 0,1 1 176 0,2 1-160 16,-1-2 160-16,1-1-160 0,2 2 160 0,1-2-160 15,-1 2 160-15,1 0 0 0,1 0 0 0,1-1 0 0,0 2 0 16,0 1 0-16,2 0 0 0,2 0 0 0,0 0 0 16,1 0 128-16,2 1-128 0,-1 2 128 0,2-1-128 0,1 2 0 15,-1 0 0-15,1 2 0 0,0 0 0 0,0 0 0 16,1 1 0-16,-1 0 0 0,1 2 0 0,1-1 0 16,-1 2 0-1,-1 3 0-15,1-4 0 0,0 4 0 0,2 0 0 0,-2 2 0 16,1-2 0-16,0 3 0 0,-1 0 0 0,1 0 0 15,0-3 0-15,-1 5 0 0,1-2 0 0,0 0 0 16,0 0 0-16,-2 3 0 0,1 0 0 0,3 2 0 0,-3-1 0 16,-1 2 0-16,1 3 0 0,-1-3 0 0,0 3 0 15,-1-1 0-15,0 0 0 0,-2 1 0 0,1-3 0 0,0 3 0 16,-1 1 0-16,-1-4 0 0,2 1 0 0,-2 1 0 16,-1 5 0-16,-1 0 0 0,1-4 0 0,0 1 0 15,0 1 0-15,-1 3 0 0,0 1 0 0,0-3 0 16,1 3 0-16,-1-1 0 0,1 1 0 0,-2-3 0 15,2 1 0-15,1-1 0 0,0-2 0 0,0 3 0 16,0 2 0-16,-1 1 0 0,2 1 0 0,-1 0 0 16,0 1 0-16,1-2 0 0,0-1 0 0,1-1 0 0,0-2 0 0,0 0 128 15,1 1-128-15,1-1 128 0,0 3-128 16,1-2 128-16,0-1-128 0,-1-3 0 0,1 1 0 16,1 0 0-16,-1 5 0 0,-1-5 0 0,0 1 0 15,0-1 0-15,1 5 0 0,-1 1 0 16,0-1 0-16,0 1 0 0,-1 0 0 0,1-1 0 0,-1 1 0 15,1 0 0-15,-2 2 0 0,0-6 0 0,1 4 0 0,-2-2 0 16,1 1 0-16,1-3 0 0,-1-3 0 0,1 1 0 16,0 5 0-16,1 4 0 0,0-3 0 0,2-1 0 15,1-3 0-15,0 1 0 0,1-3 0 0,2 2 128 16,-1-3 0-16,0 1 0 0,3-4 0 0,-3 3 0 16,1-3-128-16,-1 0 128 0,1 3-128 0,-1 1 128 15,-1 0-128-15,1 1 0 0,-2 2 0 0,0-1 0 0,0 2 0 0,0 1 0 16,1 3 0-16,-2 1 0 0,-1 1 0 0,1 1 0 15,-1-3 0-15,-1-1 0 16,1-3 0-16,-1 0 0 0,1-1 0 0,-1 1 0 16,1 1 0-16,2 2 0 0,-1-5 0 0,2 0 0 0,1 1 0 15,0-1 0-15,1 3 0 0,-1-5 0 0,1 3 160 0,-1-5-32 16,0 2-128-16,0-3 192 0,-1 1-192 0,0-1 144 16,-2-1-144-16,1 0 128 0,-2 3-128 15,0-3 0-15,0 4 0 0,-1 3 0 0,1-1 0 0,-1 3 0 16,0 1 0-16,-1-1 0 0,0 1 0 0,-1-3 0 15,-1 1 0-15,-1-1 0 0,1-3 0 0,0-1 0 0,-2-3 0 16,3-2 0-16,-1-2 0 0,2 4 0 16,0-3 0-16,1 0 0 0,-1-2 0 0,1 4 0 15,1-3 0-15,0 2 0 0,2-4 0 0,-1 3 0 16,0-1 0-16,3 0 0 0,-1 3 0 0,1-3 0 0,-1-2 0 0,-1 3 0 16,2 1 0-16,-2-2 0 0,1 1 0 0,-2 1 0 15,2-4 0-15,-3 5 0 0,-1-2 0 0,1 4 0 16,-1-5 0-16,-1 2 0 0,0 1 0 0,0-1 0 15,-2 1 0-15,1-1 0 0,0-1 0 0,0 2 0 16,-1-4 0-16,1 1 0 0,1-2 0 0,1 3 0 0,0-3 0 0,1 2 0 16,0-2 0-16,2 0 0 15,-1 1 0-15,1-3 0 0,0 2 0 0,1 1 0 16,0-4 0-16,-2 2 0 0,2-1 0 0,-2 0 0 16,1 0 0-16,-1 1 0 0,0-2 128 0,-1 2-128 15,0-1 0-15,-1 1 0 0,0 1 0 0,0 0 0 0,0-1 0 16,0 1 0-16,-1 1 0 0,1 2 0 15,0-1 0-15,1-2 0 0,0 0 0 0,-1 0 0 16,3 2 176-16,-1-2-48 0,2 0-128 0,1-2 192 0,0-2-64 16,0 0 0-16,1 1-128 0,0-3 192 0,0-1-192 0,-1 3 0 15,1-3 0-15,-1 4 0 0,0-3 0 0,0 0 0 16,0-1 0-16,-1 4 0 0,-2-1 0 0,2 1 0 16,-3-1 0-16,2 0 0 0,-2 2 0 0,-1-2 0 15,1 1 0-15,-2-3 0 0,1 2 0 0,-1 0 0 16,0 1 0-16,-2-3 0 0,2-1 0 0,-2 0 0 0,1 1 0 0,-1 0 0 15,1-3 0-15,0 2 0 16,-1 0 0-16,-1 0 0 0,2 1 0 0,-1-3 0 16,1-1 0-16,1 0 0 0,1-4-224 0,0 3-144 15,0 0-16-15,1-1-16 16,1 0-672-16,2 1-128 0,2-2-16 0,2 1-16 16,3 2-240-16,5 3-64 0</inkml:trace>
  <inkml:trace contextRef="#ctx0" brushRef="#br0" timeOffset="7103.51">4133 10396 11967 0,'-7'-5'1072'0,"2"1"-864"0,0 1-208 0,3 0 0 16,1 3 5680-16,1-2 1088 0,1 0 208 0,-1 0 64 0,1-2-5040 0,0 0-992 0,3-2-208 0,1 4-32 0,1-2-416 0,2-1-80 0,2 4-16 0,1-3 0 0,4 2-80 0,2-2-32 0,3 2 0 0,3-5 0 15,2 4-144-15,2-4 0 0,4 4 144 0,1-2-144 16,3 1 144-16,1-2-144 0,2 2 192 0,2 0-192 16,0 2 160-16,1-2-160 0,0-1 128 0,0 2-128 0,0-1 128 15,2 1-128-15,1 1 128 0,3 1-128 0,3 2 256 16,3 1-16-16,3 5-16 0,-1-4 0 0,1 6-80 0,0-3-16 15,2 4 0-15,0-4 0 16,-5 2-128-16,5 0 0 0,4 5 0 0,0-3 0 16,-2-2 128-16,-2 0 0 0,1-2 0 0,-1 0 0 15,2-3-128-15,3 0 160 0,0 0-160 0,2-3 160 0,0 0 32 16,0 0 0-16,-1-5 0 0,0-1 0 16,2 1 32-16,0-2 16 0,0 5 0 0,0-2 0 0,-1-2-96 15,-4 4-16-15,-6-2 0 0,0 0 0 0,0-1-128 16,0 4 0-16,-3 1 0 0,1 4 0 0,1-2 0 0,1 3 0 15,-1 0 144-15,-2 1-144 0,-4-2 128 16,-1-2-128-16,4 2 160 0,1-1-160 0,1 2 0 0,2 0 0 16,0 1 0-16,0-3 0 0,-2 0 0 0,-3-3 0 15,1 1 0-15,-3-1 0 0,-1 3 0 0,2-1 0 16,2-1 0-16,-1 3 0 0,-7 1 0 0,1 1 0 16,0 2 0-16,-1-2 0 0,-1 0 128 0,2 0 64 0,3 3 32 0,2-3 0 15,3 1-16-15,5 2 0 16,0-3 0-16,1 0 0 0,-1-1-208 0,1-2 176 15,5-3-176-15,-1 0 160 0,-9 0-160 0,5 0 0 16,5 2 144-16,-1-2-144 0,-1 0 0 0,-6 0 0 0,1 0 0 16,-2 0 0-16,1-2 144 0,-1 2-144 0,0 2 192 0,2-2-192 15,0 0 192-15,-3 0-64 0,1 0 0 0,-4 0-128 16,-11 0 176-16,3-2-176 0,5 2 160 0,3-3-160 16,-2 2 160-16,-2 1-160 0,-4 0 160 0,-1-2-160 0,1 0 240 15,-1 0-48-15,-2 2-16 0,2-4 0 16,0 2-176-16,0-2 0 0,2 2 0 0,-1-1 128 15,-5 2-128-15,3 1 0 0,2 0 144 0,-3 1-144 0,-3 2 0 0,-4-1 0 16,-5-1 0-16,1 2-128 0,-2 0 128 0,-3 0-192 16,-2 1 192-16,-4-2-192 15,-2 2-336-15,-5-2-80 0,-4 2-16 0,-3-2 0 32,-2 0-544-32,-6 0-112 0,-4 1-32 0,-5 0-18800 0</inkml:trace>
  <inkml:trace contextRef="#ctx0" brushRef="#br0" timeOffset="8198.24">4448 12891 36863 0,'-4'-3'3264'0,"2"-1"-2608"15,2 4-528-15,1-3-128 0,0 3-208 0,0-3-80 0,2-2-16 0,-1-3 0 0,2-2-48 0,2-2-16 0,4 0 0 0,2-1 0 0,3 1-256 0,3 2-48 0,1-2-16 0,2 2 0 16,0 0 0-16,0 0 0 0,1-1 0 0,-1 1 0 0,-2 0 960 0,1 2 192 15,-1 0 48-15,0-1 0 0,0 3 576 0,-2-1 128 16,2 1 32-16,1-3 0 0,1 2-80 0,1 0-16 0,1-1 0 16,-2 0 0-16,2 3-704 0,-1-1-128 0,3 2-48 15,1-2 0-15,2 3-96 0,1-1-32 0,0-1 0 16,1 1 0-16,2 1 48 0,0-4 0 0,3 4 0 0,-1-2 0 16,2 1-16-16,1 0 0 0,-1 2 0 0,4-2 0 15,1-2-48-15,-1 1 0 0,0 1 0 16,5 1 0-16,3-4-128 0,1 1 0 0,1 0 144 0,3 0-144 15,1 0 160-15,4 2-32 0,2-2-128 0,2 0 192 16,2 2-64-16,0 0-128 0,-2 2 176 0,0-1-176 16,-2 2 0-16,1-4 0 0,1 4 0 0,1-2 0 15,1 3 128-15,-1-3-128 0,0 0 0 0,0 2 0 0,0-2 256 0,3 0-16 16,3 3 0-16,0 0 0 16,3 0-48-16,-1 0 0 0,-3 0 0 0,1 0 0 0,4-3-16 0,1 6-16 15,2-3 0-15,-4 0 0 16,-1 0-160-16,-1-3 0 0,-3-1 0 0,1 2-176 0,1 0 176 15,1 2 0-15,0 2 128 0,-2 0-128 0,-2 0 0 16,-2 0 0-16,2 2 0 0,-1 1 0 0,1 2 0 0,-1-1 0 16,-2 3 128-16,-3-1-128 0,-6-2 0 0,-2 0 144 15,2 0-144-15,1 3 0 0,0-2 176 0,4-1-176 16,-3 1 160-16,1-1-160 0,0 0 192 0,-2-2-48 16,0 2-16-16,0-4 0 0,-3 4 112 0,1-2 16 15,0-3 0-15,0 2 0 0,0-1-64 0,-3 2-16 0,-5-4 0 16,0 3 0-16,-2 0 16 0,-1 0 0 0,0 0 0 0,0 0 0 15,-2-2-64-15,0 2 0 0,-2-1 0 0,-1-2 0 16,1-2-128-16,-2 2 0 0,1 1 0 0,-2 1 128 16,-4 2-128-16,-2-2 0 0,-1 5 0 0,-4-5 0 15,-1 2 0-15,-4-2 0 0,-1 0 0 16,-2 1 0-16,0 0 0 0,-4-1 0 0,1-1 0 0,-2 2 0 0,0-6 0 0,1 2 0 31,-1-1 0-31,2-1 0 0,-2 3 160 0,-1-1 48 0,0-1 16 0,-2-2 0 16,1 1-80-16,-2 2-16 0,1-4 0 0,-2 4 0 15,-1-2-128-15,-1 0-144 0,-1 0 144 0,0 1-208 16,1 1-128-16,-3-2-32 0,1 2 0 0,-2-2 0 16,0 0-240-1,-1-2-48-15,0-1-16 0,-3-2-13664 0,-3-2-2720 0</inkml:trace>
  <inkml:trace contextRef="#ctx0" brushRef="#br0" timeOffset="13862.97">10114 9593 6447 0,'-9'0'576'0,"2"0"-576"0,-1 0 0 0,2 0 0 0,4 0 2560 0,-1 0 384 0,1 0 96 0,-3 0 16 0,-4-2-1728 0,-1 1-352 0,-1 1-64 0,0-5-16 16,2 1-1312-16,1-2-272 0,0 2-48 0,1-2-16 15,-1 0 192-15,2 0 48 0,-1-1 0 0,-2 4 0 16,2-2-192-16,-3 3-16 0,0 0-16 0,-1 4 0 0,0 0 736 0,-3 3 0 0,2 1 0 16,-3-2 0-16,0 2 1120 0,-1 0 272 15,1 0 48-15,0-2 16 0,0 2 272 0,1-2 64 0,-1 1 16 0,0-4 0 16,0 3 64-16,0-2 16 0,3-2 0 0,-3 3 0 16,0 0-736-16,0 0-128 0,0-2-48 0,1 1 0 15,0 2-656-15,0 1-128 0,1-1-16 0,-1-1-16 16,3 0-160-16,-1 3 0 0,-1 0-160 0,1 2 160 15,1 2-304-15,0 1 48 0,1 2 0 16,-1 2 0-16,1 1 64 0,0 4 0 0,-1 2 16 0,1 3 0 16,-1 1 176-16,0-1 0 0,2 0 0 0,0 0 0 15,2 0 0-15,-1 5 0 0,4 1 0 0,0 1-128 16,3 1 128-16,1-1 0 0,1-1 0 0,1-2 0 0,2 1 0 16,1-5 144-16,0 0-144 0,2-3 160 0,2 0-160 15,0 0 0-15,2-6 144 0,1 0-144 16,3-4 256-16,1 1 0 0,3-3-16 0,0-1 0 0,1 1 80 15,1-1 0-15,4 0 16 0,0-2 0 0,2-1-208 16,0-3-128-16,4 0 160 0,0-3-160 0,-3 0 176 0,3-3-176 16,1-3 192-16,2-4-192 0,2 1 256 0,0-3-48 15,-4 2-16-15,-3-3 0 0,1 0-48 0,-2-2-16 16,0-4 0-16,-2 0 0 0,0-4 144 0,-4 2 32 16,0 2 0-16,-1-4 0 0,-2 2-48 0,-1-1 0 0,0-2 0 15,-2 0 0-15,-4 1-64 0,-2 1-32 16,0-3 0-16,-4 0 0 0,-2 0-32 0,-3 0 0 15,-2-1 0-15,-3 0 0 0,-2-1-128 0,-4 1 160 16,-4-2-160-16,-2-3 160 0,-1 1-160 0,-3-1 0 0,0-1 0 0,-2 3 128 16,4 1-128-16,-5 0 0 0,1-3-160 0,0 2 160 15,1 1-192-15,1 3 192 0,3 5-208 0,-1-2 80 0,1 6-128 0,0-3-32 16,1 6 0 0,0 0 0-16,-1 5-1040 15,-1 2-208-15</inkml:trace>
  <inkml:trace contextRef="#ctx0" brushRef="#br0" timeOffset="14827.23">5509 8458 30399 0,'-9'0'2704'0,"2"1"-2160"0,3 2-544 0,2-3 0 0,2 0 656 0,-3 2 32 16,-2-2 0-16,-2 4 0 0,-4 0-1024 0,-3-1-208 0,2 2-32 0,-1-1-16 0,2-1-272 0,-1-2-48 0,-1 1-16 0,-1 1 0 0,0-3-992 0,-1 0-208 0,-1 0-48 16,-1-3 0-16,-1 3 864 0,0 0 160 0,-3-2 48 0,-3 4 0 15,0-2 1664-15,-2 0 336 0,1 3 64 0,-2-3 0 0,-2 1 704 16,1 1 144-16,-2-2 32 0,1 3 0 0,4 1-240 16,0-1-32-16,0 4-16 0,2 1 0 0,1 0-288 0,-1 4-64 15,2 0-16-15,-1 7 0 0,2-2-576 0,0 4-112 0,1 4-32 16,0 1 0-16,1 2-464 15,-1 5-320-15,2 4 64 0,-2-3 0 16,2 5-544-16,1-5-96 0,0 1-32 0,-2 1 0 16,1-2 240-16,2-2 48 0,4-1 16 0,1-2 0 0,5-3 432 0,3-1 192 15,3-1-160-15,2-1 160 0,3 1 704 0,2-6 256 0,3 0 32 0,2-3 16 16,3 1-288-16,2-4-48 0,3-2-16 16,2-4 0-16,3 1-240 0,2-4-48 0,3 1-16 0,4-4 0 0,1-1-96 0,1-4-32 15,3 0 0 1,2-4 0-16,3-3-224 0,0-2 0 0,-3-1 128 15,-2-1-128-15,-4 0 0 0,-2 0 0 0,-1-2 0 0,-2-1 0 0,0-1 128 16,0-2-128-16,-2 0 0 16,-1-3 144-16,-4 0 112 0,-1 3 32 0,-2-4 0 15,-4 4 0-15,-3-3 32 0,-3 3 16 0,-4-4 0 0,-2 1 0 16,-2 3-16-16,-3-5-16 0,-3 1 0 0,-1 0 0 0,-2 1-80 16,-1 0-16-16,-2 2 0 0,-2-2 0 0,1 4-80 15,-2 1 0-15,-1 1-128 0,-2 0 192 16,-2 0-192-16,-1 1 0 0,-1 4 0 0,-4-1 0 0,-7 3-240 0,-3 2 16 15,2 4 0-15,-5 2 0 16,-1 2-16-16,-5 4 0 0,-2 1 0 0,-1 0 0 0,-4 5 0 0,0 3 0 16,1 3 0-16,-3 4 0 15,2 4-704-15,-1 3-144 0,2 4-16 0,2 3-15872 16</inkml:trace>
  <inkml:trace contextRef="#ctx0" brushRef="#br0" timeOffset="16293.53">18733 4255 43311 0,'-12'-4'3840'0,"2"2"-3072"0,4 2-608 0,4 0-160 0,-1 0-944 0,0 0-208 0,-6-1-64 0,-7 1 0 0,-3-4 544 0,0 3 96 0,0-1 32 16,0 2 0-16,3 0-368 0,-1-2-80 0,0 1-16 0,-3 1 0 15,-1-3-128-15,-3 3-16 0,-1-2-16 0,-4 0 0 16,-1 2 144-16,-3 0 48 0,-3 2 0 0,-3 0 0 0,-2 4 1184 0,-1 1 240 16,-3 2 64-16,-1 4 0 0,-1-1 912 0,0 2 192 15,3 1 48-15,-4 1 0 0,-4 0-240 0,-1 2-32 0,-1 1-16 16,1 1 0-16,1-2-672 0,4-2-144 0,1 0-32 16,-4 0 0-16,-2 3-176 0,-1 3-32 0,-2 0-16 0,4 3 0 15,5-3-176-15,3 1-128 16,2 1 144-16,1 0-144 0,0 7 144 0,3 0-144 0,1 3 128 15,3 2-128-15,5-1 0 0,0-3 0 0,2 3 0 16,1 2 0-16,1 1 0 0,2-1 0 0,2 5 0 0,3-1 0 16,4 0 0-16,3 0 0 0,2 1 0 0,1-1 0 15,3 3 0-15,3-1 0 0,1 2 0 0,2-4 0 0,1 3 0 16,3-3 0-16,2 1 0 0,3-1 0 0,1 3 192 0,3 0 0 16,5 0 0-16,2-6 0 0,3-2 48 0,3-2 16 15,0-6 0-15,6 2 0 0,-2 1 48 16,3-3 16-16,0 1 0 0,1-1 0 15,0-3-192-15,0-2-128 0,5 2 144 0,-2-4-144 16,2-1 128-16,-1-4-128 0,3-1 0 0,3-4 144 0,3 0-16 16,2-4-128-16,0 0 192 0,0-4-64 0,-3 0 16 0,1-1 0 15,1-2 0-15,0-2 0 0,-4 2 96 16,2-4 16-16,2-2 0 0,0 0 0 0,1-4 0 0,-1-3 16 16,-2 1 0-16,-2-1 0 0,-1 0-32 0,-1-3-16 15,-1-2 0-15,0-1 0 0,2-1-64 0,-2-1-16 16,2-1 0-16,0-3 0 0,3 2-16 0,-3 0 0 0,1-4 0 0,-1 1 0 15,-1 2-128-15,-1-2 0 16,0 1 0-16,-1 3 0 0,-2 3 128 0,1-1-128 0,1 4 128 0,-1-2-128 16,-3 2 0-16,-2-1 0 0,-2 3 0 0,-1-2-176 15,-4-1 176-15,0 3 0 16,-5-2 0-16,-1 2 0 0,-3-2 0 0,-2 1 144 16,1-1-16-16,-4-3-128 0,0 0 320 0,-2-2-32 0,0-2-16 15,-3 0 0-15,0-2 80 0,-1-3 16 0,-4-1 0 16,1-4 0-16,-3-1-32 0,-2-3 0 15,-3-3 0-15,-2-5 0 0,-2 1-144 0,-3-7-16 0,-4-4-16 16,-1 2 0-16,-3 0-160 0,-3-1 0 0,-1-2 0 0,-3 2 128 16,1 3-128-16,2 6-256 0,-3 2 64 0,-3-1 16 15,-5-1-16-15,-4 3-16 0,-4 1 0 0,-1 7 0 16,-4 1 208-16,-4 5 0 0,-1 0 0 0,-3 3 0 16,0-1-192-16,-2 5 192 0,2 1-208 0,-2 1 80 15,1 7 128-15,-6-1 0 0,-3 0 0 0,-2 4 0 0,1 0 0 0,2 5-208 0,2-1 80 16,2 4 128-16,-1 1-336 0,-7 3 48 15,-7 6 16-15,-2 2 0 16,-1 4-896-16,-2 4-176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7:13:07.068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25880 11961 38703 0,'-5'-12'3440'0,"0"5"-2752"0,4 2-560 16,-1 3-128-16,1 0-576 0,-1-2-128 0,-3-4-48 0,-4-6 0 0,-2-3 160 0,-1-1 16 0,-1-3 16 0,2 4 0 0,-1 2 912 0,1-3 176 0,-1 2 48 0,3-4 0 0,-3 1 192 15,1 1 64-15,0-1 0 0,-2 2 0 0,-1-2-240 0,-2-2-32 0,-1 1-16 0,-4 2 0 0,0 2-272 0,-3-3-48 0,-2 3-16 0,-4-4 0 0,-2 2-208 16,-5-1 0-16,-4 3 0 0,-4-2 0 0,-2 4 0 0,-4-1 128 0,-3 3-128 16,-3 2 0-16,-3 0 0 0,-2 1 0 0,-2 3 0 0,-4 3 0 0,-2 3 0 0,-3 0 0 0,0 0 0 0,0 0 0 15,-1 2 0-15,-1 4 0 0,1 0 0 0,1 6 0 0,0 2 0 0,3 5 0 0,3-2 0 0,4 4 0 0,0 2 160 0,0 5-160 0,0 3 160 0,1 1-160 0,3 3 0 0,2 3 0 0,2-1 0 0,3 5 0 0,2-1-304 0,4 1 48 0,3 1 16 16,-3 8 0-16,-1 10 240 0,2 5-176 0,2 9 176 15,1 1-160-15,3 6 160 0,3 1 0 0,2-2 0 0,3 5 0 0,2 5 0 0,3 2 0 0,5 1 0 0,6-3 0 0,2-5 0 0,7 0 0 0,5 0 0 16,2-5 0-16,4-2 0 0,3-3-128 0,2-1 0 0,1-4 0 0,1-6 0 0,0 2 0 0,3-4 0 0,1-5 0 16,2-2 128-16,-1-4-160 0,3 1 160 0,-2-4-160 0,2 0 160 0,2-2 128 0,2 1-128 0,1 5 176 0,3-2 32 0,3 2 16 15,1-2 0-15,3-1 0 0,3 1-64 0,3 2-16 0,2 4 0 0,4-3 0 0,0 0-144 0,3-2 0 0,0 1-160 0,1-6 160 0,0 0 0 0,-7-11 0 0,-2-5 128 0,8-3-128 0,13 7 304 0,7-6-48 0,8 2-16 0,2-6 0 0,6-3 144 0,4-2 16 0,5-5 16 0,2-4 0 0,-1-5 16 0,-1-3 0 16,-2-3 0-16,-4 0 0 0,-1-3-432 0,0-3 128 0,-3-1-128 0,-1 0 0 0,-5 1 0 0,2-1-144 0,-3-2 0 0,0-3 0 0,-4-2-144 0,-4-1-32 0,-2-3 0 16,-2-1 0-16,-1-1-32 0,-2-4-16 0,-2 0 0 0,-3-4 0 0,-4-1 368 0,0-2-144 0,-2-1 144 0,-2-6 0 0,2 1 0 0,-1-7 0 0,-2 0 0 15,0-2 144-15,-5-3 32 0,-1-4 0 0,1-6 0 0,-4-1 0 0,-1-2-352 0,-6-1-64 0,-2 2-16 0,-5-2 0 0,-4 5-112 0,-6 5-16 0,-3 8-16 16,-3-10 0-16,-3-9 128 0,-4-12 16 0,-5-1 16 0,-4 2 0 0,-4 0 240 0,-3-1 160 0,-5-1-32 0,-4-2 0 0,-3 0-304 0,-3-2-64 0,-3-2-16 0,-1 1 0 0,-2 7-336 0,-3-2-80 15,-1 2-16-15,-2-1 0 0,1 1-16 0,-4 2-16 0,1 2 0 0,-4 4 0 0,0 4 272 0,-2 2 64 0,0 4 16 0,-3 2 0 0,1 11 176 0,-2-1 48 0,-2 7 0 0,-3 3 0 0,0 4 144 0,-5 5 144 0,-1 4-16 0,-3 4-128 0,1 2 0 0,-4 6 0 0,-4 1-160 0,-5 5 160 16,-3 4-608-16,-5 4 0 0,-1 2 0 0,-5 0-13296 0</inkml:trace>
  <inkml:trace contextRef="#ctx0" brushRef="#br0" timeOffset="6686.09">7113 8316 22111 0,'-8'-5'1968'0,"2"1"-1584"0,1 1-384 0,0 0 0 0,3 2 1904 0,0-2 288 0,-1 3 64 0,-2-2 16 0,-5-2-1648 0,-4 1-336 0,-2 0-64 0,-2 3-16 0,0-2-464 0,1 4-80 0,-2-2-32 0,1 3 0 16,1-2-912-16,-1 4-192 0,0-2-48 0,-2 0 0 15,-1 2 688-15,-3 0 128 0,1 1 16 0,-4 0 16 0,-2 0 1312 0,-3 2 256 16,-1 0 48-16,-2 0 16 0,2-2-64 0,-2 0-16 16,1-2 0-16,0-2 0 0,4 1-80 0,1-2-16 15,-2 4 0-15,-1-4 0 0,-4 4-32 0,-2-4-16 16,-2 6 0-16,0-4 0 0,2 2-288 0,5-1-48 0,1-2-16 16,-4 2 0-16,-5 0-128 0,-1 0-16 15,2 1-16-15,-1-2 0 0,-1 1-224 0,2 1 144 0,0-1-144 16,0-2 128-16,0 2 64 0,0-4 0 0,3 1 0 15,-1-1 0-15,-1 0-192 0,-1-4 0 0,1 1 144 0,1-1-144 16,3-2 0-16,1 1 0 0,-1 1 0 0,2-3 128 16,-1 2-128-16,2-1 176 0,0-1-176 0,1 1 192 15,3 1 64-15,-2-1 32 0,0-3 0 0,1 3 0 16,4 0 0-16,-4-1 0 0,1 0 0 16,-1 1 0-16,5 0 0 0,-2 2 0 0,0-1 0 0,-1 2 0 15,1-4-160-15,-2 4-128 0,1-2 192 0,-1 0-192 16,1 0 128-16,-1 1-128 0,2-2 0 0,2-1 0 15,0 0 0-15,2-1 0 0,0-1 0 0,-1 2 0 0,4-3 0 0,1 4 0 16,3-1 0-16,-1-1 0 0,0 0 0 16,0 0 0-16,1 0 0 0,2 2 0 0,2 0 128 0,-2-3-128 15,2 3 0-15,1 0 0 0,2 2 208 16,-1-2-16-16,2 2 0 0,-2 2 0 0,3-1 48 0,0 2 0 16,1 1 0-16,0 0 0 0,1 0-112 0,0 1-128 15,3 2 176-15,0-1-176 0,0 4 128 0,1-2-128 0,0 2 0 16,1 1 0-16,-1-1 0 0,1 1 0 0,-1 2 0 15,1 1 0-15,-1 0 0 0,0 2 0 16,0 0 0-16,-1 3 0 0,0 1 0 0,0 0 0 16,-2 0 0-16,1 3 0 0,0-2 0 0,1 4 0 15,0 2 0-15,0 1 0 0,-1 0 0 0,2 3 0 16,0 3 0-16,0 4 0 0,2 5 0 0,0 1 0 0,1 0 0 0,0-2 0 16,2 3 0-16,0-3 0 15,1 1 0-15,1-5 0 0,0 1 208 0,0 0-64 0,2-1-16 0,-2 1 0 16,1 0 0-16,-1 0 0 0,-1 0 0 0,2 0 0 0,-1 2-128 0,2-4 0 15,0 2 0 1,-1-2 128-16,3 2-128 0,-2-1 160 0,0-1-160 16,-2-4 160-16,-1-2-160 0,-1 2 160 0,0-1-160 15,-1 4 160-15,-3 6-16 0,0-6 0 16,-1 4 0-16,0-2 0 0,0 3-144 0,-2-2 0 0,-1 0 0 0,0-1 128 16,-2-2-128-16,0-1 0 0,1-1 0 0,-1-3 0 15,3-3 0-15,-2 0 0 0,2 1 0 0,0 1 0 16,1-1 0-16,0-3 0 0,1 3 0 0,0-3 0 15,1-2 288-15,-1 1-32 0,1-1 0 0,1-1 0 0,0 0-96 0,-1 0-32 16,0-1 0-16,1-2 0 0,-1 3-128 0,0-2 0 16,0 0 0-16,1-1 0 0,0-2 0 0,-1 1 0 15,1-3 0-15,-1-2 0 0,-1 0 0 16,1 2 0-16,0 1 0 0,-2-3 0 0,0 0-208 16,1-2-80-16,-1 2-16 0,-1-3 0 0,2 2 160 15,-1-3 144-15,1-2-208 0,0 1 80 0,0-4 128 16,1 2 0-16,1 0 0 0,-1-3 0 0,3 3 0 0,-2-3 144 0,0 0-144 15,2 1 160-15,1 2 128 0,-1-3 32 16,0 2 0-16,1-2 0 0,-1 0-112 0,3 0-16 16,-1 1 0-16,0 2 0 0,0-3-192 0,-1 2 144 0,0-2-144 15,1 1 128-15,0 2-128 0,2-3-224 16,-2 2 48-16,1-2 16 0,1 4 160 0,-2-4 0 16,0 1 0-16,2 2 0 0,2-3 0 0,2 2-160 15,3-2 160-15,1 0-160 0,2-2 160 0,2 2 0 16,0-3 0-16,-1 2 128 0,-1-1-128 0,6 0 0 0,3 2 0 0,1-2 128 15,-2 4-128-15,0-2 0 0,3 0 0 0,0 2 128 16,2 0-128-16,0-2 0 0,1 4 0 0,2-4 0 16,-1 0 0-16,0 0 0 0,2-3 0 15,-2 2-128-15,0-1 128 0,5-2 0 0,5 1 0 0,2 2 0 0,-5-1 0 0,3-2 0 16,0 2 0-16,1-2 128 16,0 4-128-16,-1-3 0 0,0 0-176 0,0-1 176 15,-1 4 0-15,2-3 0 0,0 3-128 0,2 0 128 0,-1-2 0 16,3 4 0-16,1-2 0 0,-2 0 160 15,-11 0-160-15,4 0 0 0,4-3 0 0,4 0-176 16,1 1 176-16,-2 1 0 0,1-2 128 0,0 3-128 16,3 0 0-16,-1-2 0 0,-1 0 0 0,-4 2-128 0,-3-2 128 0,2-2 0 15,3 1 0-15,0 0 0 16,0-1 0-16,-2 4 128 0,2 0-128 0,-1 0 176 0,-1 2-176 0,-2 0 0 16,0 2 0-16,-2-2-176 15,0-2 176-15,-3 1 0 0,-1 2 0 0,2-3 0 0,0 0 0 16,1 2 0-16,1-2 0 0,1 2 128 0,-2 0-128 15,-4-2 0-15,-5 0-128 0,4 0 128 0,4-2 0 0,3 0 0 16,2 0 0-16,-2-1 0 0,-1 2 0 16,1 1 0-16,0-2 0 0,1 2 0 0,3 2 0 0,1-1 0 15,-2 2 0-15,-1 1 0 0,-6-2 0 0,3 1 0 0,1-2 0 0,1 1 0 16,-2 1 0-16,0 0 0 0,1 1 128 0,1 0-128 16,0 2 0-16,1-1 0 0,-1-1 0 0,-1-2 0 15,0 2 0-15,-1-4 0 0,-2 0 0 16,1-3 0-16,2 2 0 0,0-1 0 15,1 2 0-15,1-4 0 0,-2 2 0 0,0 2 144 0,-1-4-144 16,-2 1 0-16,1 0 192 0,-2-1-64 0,-5-1 0 16,4 1-128-16,3 1 192 0,0 0-192 0,0 1 192 15,1 0-192-15,0 2 144 0,0 0-144 0,-2 0 0 0,1 0 144 16,0 2-144-16,-3-2 0 0,0 2 0 0,0-2 0 16,-1 0 0-16,1 0 0 0,0 3 0 0,0-2 0 15,0 1 0-15,0 1 0 0,0 0 0 0,-1 0 0 0,0 1 0 0,0-3 0 16,0-1 0-16,-2 0 0 0,0-1 0 0,-1 1 0 15,2-4 0-15,-1 1 0 16,1 1 0-16,1 1 0 0,-2-2 0 0,1 3 0 0,1 0 0 0,-1 0 0 16,-2 0 0-16,0 0 0 0,1 0 0 15,-3-2 0-15,0 1 0 0,1 1 0 0,0 0 0 16,3-3 0-16,-2 3 0 0,2-2 0 0,-1 0 0 0,2 2 160 0,-1-2-160 16,-2 2 160-16,3 0-160 0,0-3-176 15,1 2 48-15,2-2 0 0,1 0 128 16,0-3 0-16,-1 2 0 0,-2 2-128 0,2-2 128 0,-1 2-192 15,1-2 192-15,1 4-192 0,-2 0 192 0,1 0 0 16,-1 0 0-16,0 0 0 0,-1 1 0 0,2-2 0 16,-2 1 0-16,0-3 0 0,-4 3 0 0,3 0 0 15,1-1 0-15,2 1 0 0,-2 1 0 0,0 2 0 16,1-3 0-16,-1 1 0 0,2 2 0 0,-1-3 0 0,2-3 0 16,-1 2 0-16,-3-2 0 0,0 2 0 0,3-1 0 15,0-1 0-15,0 2 0 0,1-2 0 0,-1 1 0 16,1 1 0-16,1-2 0 0,0 1 0 15,-1 1 0-15,1-2 0 0,-2-1 0 0,-2 1 0 0,1 0 0 0,0-1 0 16,-1 2 0-16,3 0 0 0,2 0 0 0,0 2 0 16,0 0 0-16,-1 0 0 0,0 0 0 0,0-2 0 0,-3 2 0 15,1 0 0-15,2 0 0 16,-2 0 0-16,-6 2 0 0,2-2 0 0,2 4 0 0,1 0 0 0,-1 1 0 0,0 0 0 16,-1 3 0-16,1-2 0 15,-2 1 0-15,-1-4-128 0,0 4 128 0,0-5 0 16,-1 4 0-16,-3-2-160 0,1-2 160 0,0 2 0 15,1 0-128-15,1-1 128 0,-2 2 0 0,-1-1 0 16,3 0 0-16,-3 1 0 0,1-2 0 0,2 0 0 16,0 1-224-16,0-4 64 0,2 3 16 0,0-3 0 15,0 0-16-15,1 0 0 0,1 3 0 0,-1-3 0 0,1 0 160 16,0 0 0-16,1 4 0 0,-1-4 128 16,0 2-128-16,0-2-128 0,0 1 128 0,0 2-192 0,-5-3 192 15,3 0 0-15,1 0 0 0,-2 0 0 0,1 0 0 0,1 2 128 16,2-1-128-16,2 2 0 0,-6-1 0 0,2 2 0 0,2-3 0 15,0-1 0-15,0 3 0 0,-3-1 0 0,-1-2 0 16,2 2 0-16,1 0 0 0,1-2 0 16,-2 0 0-16,0 2 0 0,-2 0 0 0,-1 0 128 15,2 1-128-15,-1-2 0 0,0 1 0 0,-5-2 0 0,0 3 0 0,-2-2 0 16,-2 2 0-16,1-3 0 16,-2 3 0-16,1-3 0 0,0 3 0 0,-3-2 0 15,2 1 0-15,-3 1 0 0,0-2 0 0,-3 2 0 16,-1-3 0-16,3 0 0 0,-1 0 0 0,-2 0-160 15,2 0 16-15,-3 0 0 0,0-3 144 0,-1 2 0 0,-1 1 0 16,1-3 0-16,-2 3 0 0,0-3-128 0,1 0 128 0,-2 1-128 16,1 1 128-16,-4-2 0 0,3 2 0 15,-4-2 0-15,2 3 0 0,-1-2 0 0,-2 1 0 0,-1 1 0 16,2-3 0-16,-2 1 144 0,-1-2-144 0,0 2 0 16,-1 0 192-16,-1-3-192 0,2 2 192 0,1-4-192 0,-1 1 192 15,2-1-64-15,-1-2 0 0,-1 2-128 0,1-2 240 16,-2-1-64-16,1 0-16 0,-2-1 0 15,1 0 32-15,0-1 0 0,-1-4 0 0,0 1 0 0,-1-1-48 0,1 0 0 16,-1-3 0-16,1 1 0 16,0-2-144-16,0 1 0 0,1-1 0 0,-2 2 0 0,-1-1 0 0,1 0 0 15,-1 0 0-15,0 0 0 0,0 1 0 16,-1-2 0-16,2 2 0 0,-2-5 0 16,1 4 0-16,0-5 0 0,0 4 0 0,2-2 0 0,-1 0 0 0,1 1 0 15,-1 1 0-15,1 0 0 0,0-1 0 0,-1 1 0 16,-1 2 0-16,0-1 0 0,-1 3 0 0,0 0 0 15,-1-2 0-15,0 1 0 0,1 1 176 0,-3 0-48 16,2 0-128-16,-2-2 192 0,1-1-192 0,-2-1 144 16,2 2-144-16,-2-1 128 0,0-1-128 0,2 6 0 15,1 0 0-15,-2-1 0 0,1-7 0 0,0-3 0 16,1-1 0-16,1 0 0 0,1-2 0 0,2-1 0 0,1-2 0 16,-1 1 0-16,1 0 0 0,0 1 0 0,1 1 0 0,0 1 0 15,-2 1 0-15,0 0 0 0,2 4 0 0,-4-3 0 16,1 3 0-16,0-4 0 0,0 1 0 0,-1-4 0 15,-1 5 0-15,0-2 0 0,0 3 0 16,0 1 0-16,0 0 0 0,-1 3 0 0,-1 1 0 0,0-1 0 16,0 3 0-16,0-4 0 0,-2 2 0 0,0-3 0 15,0 1 0-15,2 2 0 0,-2-1 0 0,2-1 0 16,-2 0 0-16,2 2 0 0,0-3 0 16,1 1 0-16,0-2 0 0,1 0 0 0,1-1 0 0,-1 1 0 0,3 0 0 0,-2 3 0 15,1 3 0-15,-1 0 0 16,1 4 0-16,-1 1-176 0,0 3 48 0,-1 0 0 15,-1 1 128-15,0 4-160 0,-1-4 160 0,0 6-160 16,0-1 160-16,-2-1 0 0,0 2 0 0,-2 1 0 16,0 1 0-16,-2 2 0 0,1-3 0 0,-2 2-128 0,1-1 128 15,-2 2 0-15,0 1 0 0,-1-2-128 0,0 2 128 16,-1 0 0-16,0 0 0 0,0-2 0 0,-1 3 0 0,2-2 0 16,-1 1 0-16,-2 0 0 0,2 1 0 0,0-2 0 15,0 0 0-15,-1 1 0 0,-2 2 0 16,-1-3 0-16,-1 4 0 0,-1-4 0 0,-2 6 0 0,2-5 0 15,-2 2 0-15,-1 0 0 0,-1 0 0 0,-2 0 0 16,2 1 0-16,-3-4 0 0,-2 4 0 0,0-1 0 0,-1-4 0 16,3 2 0-16,4-3 0 0,-1 2 0 0,-4-1 0 0,0-2 0 15,-2 0 0-15,2 0 0 0,0-2 0 0,0 0 0 16,-1 0 0-16,0-1 0 16,-1 2 0-16,-2-1 0 0,0-2 0 0,-2 4 0 15,0-2 0-15,-1 2 0 0,-1 0 0 0,2 0 0 0,4 0 0 0,-1 0 0 16,2-3 0-16,-3 2 0 0,1-2 0 0,-2 3 0 15,1-3 0-15,0 3 0 0,2-4 0 16,-1 4 0-16,1-3 0 0,1 1 0 16,0 1 0-16,-3 1 0 0,0-3 0 0,-2 3 0 0,0 0 0 15,0 0 0-15,0 0 0 0,-1-3 0 0,1 3 0 16,0-3 0-16,4 1 0 0,-3 0 0 0,-3 0 0 0,0-1 0 16,-1 2 0-16,-1-2 0 0,-1 0 0 15,-2 3 0-15,-1-2 0 0,1 0 0 0,-1 2 0 0,2-5 0 16,-2 4 0-16,1-5 0 0,1 1 0 0,0 0 0 15,0 3 0-15,-3-5 0 0,-4 4 0 0,1 0 0 16,-1 0 0-16,0-2 0 0,-1 3 0 0,0-4 0 16,3 2 0-16,0-2 0 0,-2 0 0 0,1 0 0 15,0 0 0-15,-1 0 0 0,-2 2 0 0,1-2 0 0,-1 3 0 16,-1-1 0-16,1 1 0 0,0-2 0 16,1 1 0-16,-1-2 0 0,2 2 0 0,1-2 0 0,1 2 0 0,-3-1 0 15,-5 2 0-15,0-1 0 16,2-1 0-16,-1 0 0 0,1-1 0 0,0 0-128 0,2 1 128 15,-2 1 0-15,-1 0 0 0,-2 1 0 0,0 1 0 16,0 1 0-16,1 1 0 0,0 0 0 0,2-2 0 0,1 0 0 16,1 2 0-16,-3 0 0 15,0 0 0-15,-1 0 0 0,-1 2 0 0,1 0 0 16,1 1 0-16,0-2 0 0,1 1 0 0,2 0 0 0,0 0 0 0,2-2 0 16,-1 3 0-16,1-3 0 0,-4 1 0 0,2 1 0 15,0 2 0-15,0-2 128 0,0 2-128 0,-1 0 0 16,2-2 0-16,1 2-128 0,1-2 128 0,0 1 0 15,-1 1 0-15,0 2 0 0,0-4 0 0,-1 3 0 0,-1 1 0 16,3-1 0-16,3-1 0 0,-2-1 0 0,-2 0 0 0,1 0 0 16,0 0 0-16,0 1 0 15,-2 2 0-15,-2-2 0 0,2 2 0 0,-1-1 0 0,0 0 0 16,0 0 0-16,2-1 0 0,-1-2 0 0,2-2 0 0,0 2 0 0,1 0 0 0,-3 0 0 16,1 0 0-16,0 0 0 0,-1 2 0 15,0-2 0-15,3-2 0 0,-2 0 0 16,1 2 0-16,-2 0 0 0,2 1 0 0,-3-2 0 15,0 4 0-15,0-2 0 0,2 1 0 0,1-1 0 16,0 0 0-16,2 0 0 0,3-3 0 0,0 0 0 16,1 1 0-16,-2-1 0 0,1-1 0 0,-1 1 0 15,0 0 0-15,0 1 0 0,2-1 0 0,-1 2 0 16,3-2 0-16,2-2 0 0,0 2 0 0,1-1 0 0,5-2 0 16,-3 2 0-16,-3-1 0 0,-2-2 0 0,5 4 0 0,-2 0 0 15,0 0 0-15,-1 0 0 16,2 4 0-16,0-2 0 0,0 2 0 0,-2-1 0 0,5 1 0 0,-2 1 0 15,1-4 0-15,1 2 0 0,-1-1 0 0,1-2 0 16,5 0 0-16,-2 0 0 0,-1 0 0 0,-2-2 0 0,1 2 0 16,-1-3 128-1,1 2-128-15,1-1 0 0,1-1 0 0,0 2 0 0,-2-2 0 0,1 1 0 16,1 1 0-16,0-3 0 0,-2 2 0 0,-2-2 0 16,3 1 0-16,0 0 0 0,0 0 0 0,1 0 0 0,1 0 0 0,-1 3 0 15,-3-2 0-15,1 2 0 0,-2-2 0 16,1 2 0-16,1 2 0 0,0 0 0 0,1 1 0 0,0-2 0 0,-1 4 0 0,2-5 0 15,2 1 0 1,0-1 0-16,3 2 0 0,0-4 0 16,1 2 0-16,2-1 0 0,1 1 0 0,-1 0 0 0,2-3 0 15,-1 3 0-15,2 0 0 0,0 0 0 0,0-2 0 16,0 2 0-16,-1-1 0 0,2 1 0 0,-3 0 0 0,1 0-128 16,0-3-592-16,-1 3-112 0,-2-2-32 15,-2 0-12896-15,-5-1-2560 0</inkml:trace>
  <inkml:trace contextRef="#ctx0" brushRef="#br0" timeOffset="7536.04">5965 4691 43311 0,'-2'-19'1920'0,"-3"3"384"0,0 1-1840 0,1 4-464 0,2 2 0 16,0 5 0-16,0-4-224 0,-2-5-144 0,-3-7-16 0,-3-4-16 0,-4-2 208 0,-1-1 64 0,-2 3 0 0,-4 3 0 0,-4 4-96 0,-2 2-16 0,-5 3 0 0,-4 2 0 16,-2 1-656-16,-7 3-128 0,-2 1-16 0,-3-1-16 15,-5-1-368-15,-2 5-80 0,3 2-16 0,-3 2 0 0,-1 5 1168 0,-3-1 352 0,-4 1-176 0,-2 2 176 16,4-3 1120-16,0 2 304 0,-1 0 64 0,-1 5 16 15,3-2-304-15,-3 4-64 0,-2 1-16 0,-1 0 0 0,4 0-704 0,-2 5-144 16,1 1-16-16,0 0-16 16,9 3-48-16,-4 1 0 0,1 2 0 0,-1 3 0 0,1 5-192 0,2 1 128 15,5-1-128-15,5-1 0 16,5-1 0-16,3 1 0 0,3 3 0 0,5-1 0 0,4 2 0 16,4-5 0-16,5-1 0 0,1 4 0 0,1 3 0 0,1 9 128 15,2 8-128-15,3 3 0 0,4 0 128 0,3-1-128 16,1-1 0-16,5 1 144 0,3 1-144 0,5 0 0 15,4-2 0-15,5 2 128 0,3-7-128 0,4-6 0 16,3-3 0-16,2-5 0 0,7-1 0 16,4-1 0-16,5-2 0 0,8-2 0 0,3-2 0 0,5-4 0 15,4 1-128-15,2-5 128 0,1-1 0 0,0-6 0 16,2 3 0-16,3-5 128 0,6-5-128 0,0 0 128 16,-4-3-128-16,0-2 128 0,2-2 48 0,3-2 0 0,2 0 0 0,-1-6 0 15,0-4-32-15,-2-2 0 16,1-4 0-16,-2-3 0 0,0-2 32 0,-3-2 0 0,1-4 0 15,-6-2 0-15,-3 3-48 0,4-8 0 0,4-5 0 0,-2-1 0 16,-3-5-128-16,-3-2 128 16,1-1-128-16,-6-5 128 0,-3-2 48 0,-5 0 0 15,-4-4 0-15,-5 0 0 0,-7 5 64 0,-4-6 16 0,-3 0 0 16,-5-3 0-16,-4 0 0 0,-5 0 16 0,-4 3 0 16,-4 0 0-16,-1-3-64 0,-5-2-16 0,-2 3 0 0,-4 2 0 15,-5 0-192-15,-6 4 0 0,-4 1 0 16,-6 4 0-16,-5 3 0 0,-5 1 0 0,-6 0 0 0,-4 3 0 0,-4-1 0 0,-5 7-128 15,-4-2 128-15,-4 4 0 0,-4 2-192 0,-5-1 64 16,-2 7 128-16,-7-1-208 0,-1 7 16 0,-4 3 0 16,0 6 0-1,-6 1 0-15,-3 3 0 0,-8 5 0 0,-5 4 0 0,-4 6 0 32,-3 4-320-32,-5 5-48 0,-5 7-16 0,-6 7-19504 0</inkml:trace>
  <inkml:trace contextRef="#ctx0" brushRef="#br0" timeOffset="9671.94">7505 8787 26719 0,'-5'-10'2368'0,"1"2"-1888"0,3 1-480 0,2 4 0 0,0-2 192 0,-1-3-48 0,-1-4-16 0,-1-10 0 0,-1-7-336 0,1-3-80 0,0 1-16 0,2-1 0 0,-1 4 688 0,1-3 128 16,1 2 16-16,1 3 16 16,0-2-288-16,-1-1-64 0,2 1-16 0,0 1 0 0,1-2 352 0,1 0 80 15,1-2 16-15,-1-1 0 0,1 3 368 0,2-3 80 16,-1-1 16-16,2-2 0 0,-2 5-320 0,2-4-48 16,0-1-16-16,1-6 0 0,-1-1-64 0,0-2-32 15,1-3 0-15,0-3 0 0,0-1-160 0,-2 3-16 16,2-2-16-16,0-1 0 0,0 0-160 0,2-6-16 15,1-5-16-15,-1-1 0 0,-1-1-32 0,0 1-16 16,-1 2 0-16,0-4 0 0,0-6-176 0,1-3 160 16,2 0-160-16,-2-5 160 0,0 3-160 0,-1-2 0 15,1 2 0-15,-1-1 0 0,3 2 0 0,-1-1-176 16,0 3 16-16,-1 0 0 0,1 4-16 0,1-4 0 0,0-5 0 0,1 4 0 16,1-1 176-16,0 2 0 0,-2 3 0 0,1 1-128 15,-1 5 128-15,0 1 0 0,-1 3 0 0,-1 0 0 16,0 0 0-16,2 0 0 0,-1 3 128 0,1 4-128 0,-1 0 0 15,-1 4 0-15,-1 5 0 16,0-1 0-16,-2 5 0 0,0 2 0 0,-2 4 0 16,-1 4 0-16,-3-1 0 0,0 5 0 0,-1 4 0 0,-1 6 0 15,-1 1 0-15,-1 5 128 0,1 2-128 0,-1 4 0 16,-1 0 0-16,2 4 128 0,-1 0-128 0,-1 0 0 16,-1 1 0-16,-1 2 144 0,1-3-144 0,-3 2 0 15,0 0 192-15,-2 0-64 0,-1 1 0 0,-1-3-128 0,1 0 256 0,-1 1-48 16,-2-1-16-16,-2 2 0 0,-1-2-48 15,0 0-16-15,-3 0 0 0,1-2 0 16,-4 2 0-16,1 0 0 0,2-1 0 0,-4 1 0 16,0 0-128-16,-3-3 0 0,0 1 0 0,-1 0 0 15,0 2 0-15,-3-2 0 0,-1-1 0 0,-1 3 0 16,-3 3 0-16,-1-3 0 0,1 4 0 0,0 1 0 0,2-2 0 0,-2 1 0 16,1 0 0-16,1-2 0 0,5 1 0 0,-1 0 0 15,3-3 0-15,3 0 0 0,2 0 0 0,1 0 0 0,3 0 0 16,1-3 0-16,-1 3 0 0,4 0 0 0,-1-3 144 15,1 3-144-15,2-2 0 0,-1 0 0 0,3 2 0 16,0 0 0-16,0 0 0 0,-1-2 0 0,2 2 0 0,-1-3 0 16,2 3 0-16,-1-1 0 0,1 1 0 0,1-2 0 15,-1 1 0-15,2-2 0 0,2 1 160 0,-2 0-160 16,1 0 0-16,0-2 0 16,-1 2-128-16,2-2 128 0,-1-1 0 0,2 1 0 15,-2 1 0-15,0-4 0 0,0 1 0 0,2-1 0 16,-1 1 0-16,1-1 0 0,1 1 0 0,1 0 0 0,0 0 0 0,2-3 0 15,2 2-208-15,1 1 64 0,1-3 16 0,3 2 0 16,1 0-16-16,2-1 0 0,2 0 0 0,0 0 0 16,1-1 144-16,1 2-160 0,4-2 160 15,-1 2-160-15,-1-3 160 0,1 1 0 0,-1 0 0 0,0 2 0 16,-1-2 0-16,0 2 0 0,-2 1 0 0,0-1 0 16,0 1 0-16,0 0 0 0,1 2 0 0,-1-2 0 0,1 0 0 15,-2 2 128-15,1 2-128 0,-1-2 176 16,-2-1-176-16,-2 4 0 0,0-4 0 0,0 4-176 0,-1 1 176 0,-2 0-128 15,0-3 128-15,-2 6-128 0,-1-3 128 16,-1 0 0-16,-3 3 0 0,-2 0 0 0,0-2 0 0,-4 4 0 16,-3-1 0-16,-2 2 0 0,-2 0 0 15,-3-2 0-15,-2 5 0 0,-3-3 0 0,-3 1 0 0,0 2 0 16,-4 1 0-16,-2 0-128 0,-4 2 0 0,-1 0 0 16,2-2 0-16,5 0 0 0,3-1 128 0,-2 1 0 15,-2 2 0-15,1 0-128 0,-1 4 128 0,1 1 0 16,1 1 0-16,2 2 0 0,0 2 128 0,4 0 48 15,0 3 16-15,4 0 0 0,1 1-192 0,4-1 0 0,2-6 0 0,5 0 128 16,3-3 32-16,5-1 0 16,1-3 0-16,4-1 0 0,3 0-160 0,7 3 128 15,5-4-128-15,7 2 128 0,5 3-128 0,4-1 0 16,6 4 0-16,5-2 0 0,3 5-256 0,4 2-96 0,-3 3-16 0,5 2-18704 16</inkml:trace>
  <inkml:trace contextRef="#ctx0" brushRef="#br1" timeOffset="21468.91">17283 11752 25791 0,'-3'7'2304'0,"-1"-1"-1856"0,0-2-448 0,3-2 0 0,0 2 640 0,-2-2 16 0,-2 8 16 0,-2 2 0 0,-3 5-672 0,-1-1-304 0,-2 0 32 0,2-3 0 0,3-2 480 0,-1-1 112 0,3-4 0 0,0-3 16 0,2 1 112 0,1-4 32 16,1 0 0-16,2 0 0 15,-1-3 512-15,0 1 96 0,2-2 32 0,-1 0 0 0,2-2 32 0,-1-4 0 16,1 0 0-16,0-2 0 0,1-4-448 0,-1-3-96 15,2-3-16-15,0-5 0 0,-2-3-224 16,0-1-48-16,1 0-16 0,-2-1 0 0,0 0-64 0,-1-6-16 16,-1-1 0-16,0-1 0 0,0-1-224 0,-2-4 176 15,1 1-176-15,-1-2 160 0,1-2-160 16,-1 0 0-16,1 2 0 0,-1 6 0 0,2 6-144 0,0-4 144 16,-2-2-192-16,2-2 192 15,-1 3-176-15,-2 0 176 0,2 3-160 0,-2-2 160 0,1 3 0 16,0 2-144-16,0 0 144 0,-1 5 0 0,1 2 0 0,-3 4 0 15,-1 3 0-15,1 1 0 0,0 4 0 0,-1 2 144 16,-1-1-144-16,1 5 0 0,-1 0 0 0,1 2 0 0,1 1 0 16,1 4 0-16,0-2 0 0,0 3 0 0,0 3 0 0,0 3 0 15,0 0 0-15,-2 7 0 16,0 0-144-16,-1 6 144 0,-2 3-176 0,0 3 176 0,0 1-208 16,-1-2 80-16,0 0-64 0,0 1-16 0,0-1 0 0,-2-1 0 15,2-1 208-15,-1-4 0 0,1 1-160 0,1-2 160 0,-1-1 0 0,-2 2 0 16,2-5 0-16,-1 2 0 15,-1 1 0-15,1-3 0 0,2-4 0 0,0 1 0 16,0-3 0-16,2-1 0 0,2-4 0 0,1-1 0 16,1-1 256-16,0-2-16 0,3 1-16 15,0-3 0-15,-1-2-80 0,2 0-16 0,3-3 0 16,-1-1 0-16,1 0-128 0,2-2 0 0,2-4 0 0,3 0 0 16,0-2 0-16,1-1 0 0,3-1-128 0,1 1 128 15,-2-2 0-15,3 1 0 0,0 1 0 0,0-2 0 16,0 2 0-16,1 3 0 0,-5 0 0 0,0 2 0 15,1 2 0-15,-3 0 0 0,-1 2 0 0,0 1 0 16,0 0 0-16,-1 2 0 0,1-2 0 0,-2 3 0 16,0 0 128-16,0 1-128 0,-1 3 192 0,0-2-64 15,-1 4-128-15,-1 1 0 0,1 5 144 0,-1 7-144 0,1 1 0 16,-2 9 0-16,1-1 0 0,1 6 0 0,3 7 0 0,-1-3-160 16,3 3 160-16,0-7 0 0,3 2 0 0,2-2 0 15,2 0 0-15,2-4 144 0,0 0-16 0,0-3 0 16,1-5 0-16,2 0 0 0,4-2-128 0,0-3-192 0,2-1 32 15,-3-7-12448-15,1 0-2480 0</inkml:trace>
  <inkml:trace contextRef="#ctx0" brushRef="#br1" timeOffset="27055.71">17576 12037 2751 0,'8'-9'256'0,"-3"2"-256"0,1 1 0 0,-2 3 0 0,-2 1 2688 0,1 0 512 0,0 2 80 0,2-5 32 0,5 1-704 0,2-3-144 0,2-1-32 0,0 2 0 16,-1-1-832-16,-3 4-192 0,-1 0-16 0,-3 3-16 0,-1 0-368 0,-3 3-80 0,1-1-16 0,-3 2 0 0,0 0-160 0,-1 2-48 0,-3 0 0 15,0 0 0-15,-1 0-80 0,-1 4-32 0,-1-1 0 0,-3 2 0 16,0 4-416-16,-2 1-176 0,-3 2 128 0,-1 1-128 15,-3 7-384-15,-3 0-176 16,-2 2-16-16,-2 3-16 0,-1 0-112 16,-3 1 0-16,1-1-16 0,-1-1 0 0,2 1 560 0,0-3 160 15,3 1 0-15,1-5 0 0,4 2 576 0,2-3 192 0,4-7 48 0,0 2 0 16,2-2-544-16,0-1-96 0,1 1-32 0,3-6 0 31,2-4-2000-31,1-2-416 0,1-1-80 0,2-6-10944 0</inkml:trace>
  <inkml:trace contextRef="#ctx0" brushRef="#br1" timeOffset="27269.2">17136 12177 24879 0,'6'0'2208'0,"-1"-3"-1760"15,-1 3-448-15,0 0 0 0,-2 3 2896 0,2-3 496 16,1 2 112-16,3-1 16 0,9 5-2480 0,4 4-480 15,5 5-112-15,2 1 0 0,2 5-448 0,-2-1-192 16,1 5 0-16,-2 1 16 16,0 0-224-16,-1 2-48 0,-1 1-16 0,2 2 0 15,1 3-192-15,4-3-48 0,2 1 0 0,4-3-9776 16,5 0-1952-16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19T17:17:40.2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22563 12463 43311 0,'-2'-8'3840'0,"-1"0"-3072"0,0 2-608 16,-1 4-160-16,-1-1 224 0,-4 0 16 0,-4-7 0 0,-14-6 0 0,-15-5-464 0,-19-3-96 0,-16-3 0 0,-17 1-16 0,-11-3-80 16,-16 4-16-16,-13 0 0 0,-9 0 0 0,-9 5-592 0,-10-1-112 0,-7 3-16 0,-7 4-16 0,-3 2 80 15,-2 4 0-15,3 6 16 0,-6 2 0 0,-4 2 1232 0,-1 2 240 0,-1 6 48 0,2 0 16 0,5 5 432 0,8 1 96 0,7 0 16 0,6 2 0 0,3 5-256 0,5-4-48 0,6 4-16 0,4-1 0 0,8 0-80 0,9-1-16 0,9-5 0 16,1 3 0-16,2 3-400 0,6 0-64 0,10-3-128 16,-2 3 176-16,0 4-176 0,6 1 0 0,9-3 0 0,0 3 0 0,2 1 0 0,6 1 0 0,5 3-192 0,8-1 192 0,3 7-288 0,6-3 64 0,7 3 16 0,4 1 0 15,11-1 64-15,4 5 16 0,4 5 0 0,8 6 0 0,5-1 128 0,8 1 0 0,8 3-144 0,7-4 144 0,7-1 0 0,8-2 0 0,7-6 0 0,6-2 0 0,8 1-192 0,12 2 192 0,10 3-160 0,9 2 160 0,6-3 0 16,6 1 240-16,12-4-32 0,5 0 0 0,6-8 16 0,5-6 0 0,1-4 0 0,8-5 0 0,6-3-96 0,9-3 0 0,9-5-128 0,3-4 192 0,0 0-192 0,6 0 144 0,4 0-144 0,17 0 128 0,17-4-128 0,3-4 0 0,1 2 0 0,-4-2 0 0,4-1-176 0,-8 2-64 0,-7-2-16 0,-4-4 0 0,-4-4-192 0,-11 0-64 0,-7-6 0 0,-7 1 0 0,-5-2 176 0,8-3 16 0,6-7 16 0,-6-1 0 0,-9 4 304 0,-6-6 272 0,-1-2-48 0,-10-1-16 0,-8 2-48 0,-6-5-16 0,-4-2 0 0,-11 1 0 0,-10 1 32 0,-4-5 0 0,-3-2 0 0,-7 0 0 0,-7 1 208 0,-9-3 64 15,-10 1 0-15,-12-2 0 0,-8 3-80 0,-11-3-16 0,-9 4 0 0,-10 1 0 0,-11-3-96 0,-12-2-32 0,-11-1 0 0,-17-5 0 0,-8-3-224 0,-17-2 0 0,-19-3 128 0,-14-2-128 0,-11 4-224 0,-10 2-96 0,-10 3 0 0,-11 3-16 0,-8 4 48 0,-6 0 16 0,-2 2 0 0,3 5 0 0,12 7 144 0,-1 5 128 0,-2 1-192 0,0 3 192 0,1 6 0 0,3 2 0 0,10 3 0 0,-1 3 0 0,-2 4 0 0,-1 6 0 0,1 0 192 0,-7 6-48 0,-7 7-144 0,-3-2 0 0,-5 4 0 0,6 1 0 0,3 0 0 0,-1 2 0 0,-7 1 0 0,-2 0 0 0,-1 4-192 0,-7 4 0 0,-5 2-16 0,-6 9-18896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6T18:34:01.717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0070C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4306 10353 6447 0,'0'-3'576'0,"0"2"-576"0,1-2 0 0,0 2 0 16,0 1 2448-16,1 0 384 0,0 0 80 0,1 0 16 0,0 0-2240 0,2 0-448 0,3 1-96 0,-2-1-16 0,0 3 0 0,0-2 0 0,-1 2 0 0,-1-1 0 0,0 2-128 15,0-2 0-15,1 2 0 0,2-2 0 16,-1 0 512-16,1 0 80 15,2 1 16-15,1-2 0 0,1 1 464 0,0 2 80 0,3-1 32 0,0 0 0 0,4 0-960 0,0-3-224 16,3 0 0-16,0 0 0 16,2-3 0-16,1 1 0 0,2-2 0 0,0 0 0 0,0 1 0 0,-1-4-176 15,0 3 32-15,-3 0 0 16,1 0-1072-16,-3 2-224 0,0-1-32 0,-1 2-7648 16</inkml:trace>
  <inkml:trace contextRef="#ctx0" brushRef="#br0" timeOffset="1">4353 10611 19343 0,'-4'1'1728'0,"3"2"-1392"0,1-3-336 0,0 0 0 0,1 2 576 0,-1-2 32 0,1 4 16 0,-1-2 0 0,1 2-496 0,2 0-128 0,1 2 0 0,-1-3 0 0,1 0 0 0,2 0-192 16,0-2 64-16,2-1 0 0,0 2 128 0,1-4 0 15,1 1 0-15,2 1 0 0,2-3 1184 0,1 0 160 16,1 0 48-16,1-1 0 0,3 1-176 0,3 0-48 16,2-3 0-16,2 2 0 0,2-1-592 0,-1 2-112 15,1-1-16-15,0-1-16 16,0 0-976-16,1 3-192 0,0-5-32 0,3 4-16 15,2-4-1776-15,0 1-368 0,-5 3-64 0,-4 0-6976 0</inkml:trace>
  <inkml:trace contextRef="#ctx0" brushRef="#br1" timeOffset="2">6062 9822 13823 0,'1'-1'1216'0,"1"-3"-960"16,-2 3-256-16,2 0 0 0,-1 1 352 0,0-3 32 0,1 0 0 0,2-4 0 0,1 1 400 0,-1-3 96 0,0 2 16 0,-3 1 0 0,0 0-560 0,-2-2-96 0,0 3-32 15,-2 2 0-15,-1-1 48 0,-1 1 0 0,-1 0 0 0,0 0 0 0,-1 1 608 0,0 1 128 16,-1-2 32-16,0 2 0 0,1-2 192 0,-2 1 32 16,2 1 16-16,-3-2 0 0,1-1-288 0,-2 2-48 15,1-2-16-15,-2 2 0 0,1 2-272 0,-3-3-64 16,2 6-16-16,-2-3 0 0,-1 4-96 0,-1 0-16 15,0 3 0-15,0-1 0 0,0 4-448 0,1 0 0 0,0 0 0 16,2-1 0-16,-1 3 0 0,2-1 0 0,-1 1 0 0,2 0 0 16,1 1 0-16,2-3 0 0,2 0 0 0,1 1 0 15,1 1 0-15,0 2 0 16,2-2 0-16,1 0 0 0,1 1-128 0,1-2 128 0,0 4 0 0,3-3 0 16,-1 2 0-16,2-2 0 0,2 0 0 0,0-2 0 15,2 3 0-15,2-1 128 0,0-2-128 0,1-1 192 16,1-2-192-16,0-1 0 0,2-2 128 0,0-2-128 0,-1 1 0 15,0-6 128-15,1 3-128 0,-1-3 0 16,1-4 128-16,-2 1-128 0,3-2 0 0,-1-2 144 0,2 0 96 16,1-3 16-16,-1 1 0 0,2-1 0 0,-2-2 160 0,0 1 32 15,2-2 16-15,-2-3 0 0,0 3-144 16,-2-2-16-16,-1-3-16 0,-2 1 0 0,-1-2-48 0,-3 0-16 16,-2-3 0-16,-2-1 0 0,-2-3-64 15,-3 3-16-15,-2-1 0 0,-2 1 0 0,1-1 0 0,-5 1 0 16,0-6 0-16,-1 1 0 0,-1-1-16 0,0 0 0 15,0-3 0-15,0 0 0 0,2 1-128 0,1-1 192 16,0 3-192-16,2 1 192 0,1 3-192 0,1 5 0 16,1 4 0-16,-1 4 128 0,1 2-128 0,1 6 0 15,-1 1-160-15,1 1 160 16,1 4-704-16,-2 2-64 0,1 1 0 0,-2 2-17088 0</inkml:trace>
  <inkml:trace contextRef="#ctx0" brushRef="#br1" timeOffset="3">5349 10361 19343 0,'-6'0'1728'0,"1"2"-1392"0,4-2-336 0,1 0 0 0,0 2 576 0,0-2 32 0,0 0 16 0,-1 2 0 16,2 0 112-16,3 0 32 0,4-2 0 0,-8 0 0 0,28 0-48 0,-9 0 0 0,6-2 0 0,3 0 0 0,6 0 480 0,2 0 80 0,6 0 32 0,1 0 0 0,3-2-368 0,-2-2-80 15,6 2-16-15,-2-2 0 0,0 1 64 0,2 1 16 16,2 2 0-16,1 1 0 0,4 1-368 0,1-4-80 16,0 1-16-16,3-3 0 0,-1 0-80 0,1 2-32 15,1-2 0-15,-1 1 0 0,4 0-112 0,-4 0-32 16,1-2 0-16,-5 1 0 0,-1 0-208 0,-4-3 0 0,-3 2 0 15,-2 0 0-15,-2 1-144 0,-4 0-32 0,-2 2 0 0,-4-2 0 32,-3 4-1424-32,-4 2-272 0,-2 0-64 0,-5 3-14368 0</inkml:trace>
  <inkml:trace contextRef="#ctx0" brushRef="#br1" timeOffset="4">6168 10903 12895 0,'0'-1'1152'15,"0"-2"-928"-15,1 3-224 0,-1-2 0 0,0 4 128 0,0-4-128 0,1 0 176 0,-1 0-176 0,0-2 416 0,-1-1-32 0,0 2 0 0,-2-1 0 0,1 1-96 0,-1 2-32 0,1-1 0 0,0-1 0 16,-1 2 64-16,2-1 16 15,0-2 0-15,-1 1 0 0,2 0 912 0,-1-1 176 0,1-2 48 0,-1 1 0 16,1 1-160-16,-3 0-32 16,1-1 0-16,-2 2 0 0,1-1-112 0,-2 0-16 0,0 4-16 0,-2-2 0 15,0 2-512-15,0 2-112 16,-3 2 0-16,0 0-16 0,-3 2-496 0,1 3-256 0,0-3 16 0,-1 4 16 16,1 0-208-16,-2-2-32 15,3 2-16-15,0 0 0 0,1-1 480 0,0 1 0 0,3-1 128 0,0 4-128 0,0-3 320 16,2 2-64-16,0-2 0 0,2 2 0 0,0 1-256 0,2-1 0 15,0 4 0-15,0-2 0 0,1-2 0 0,1 3 0 16,1-1-160-16,2 0 160 0,0 2-144 0,-1-2 144 31,4 2-192-31,-2-1 192 0,-1-3 0 0,3 1 0 0,0-3 0 0,0-3 0 16,1 2 0-16,-1-7 0 0,3 2 128 0,-2-4-128 0,0 0 416 0,2-4-16 16,1-2 0-16,2 0 0 0,-2-4 320 0,1 1 64 15,1-3 16-15,-2-2 0 0,0 2-224 0,-1-4-32 16,-2 3-16-16,1-5 0 0,0 2-16 0,-1-6-16 0,1 1 0 15,0-3 0-15,-1-3-48 0,1-3 0 16,0-1 0-16,-1 0 0 0,0-1-192 0,-2 0-32 0,0 0-16 0,-3-1 0 16,-2 3-208-16,-1-1 176 0,0 5-176 0,-3 5 160 15,2 2-160-15,-4 2 128 0,-1-1-128 0,-3 1 128 16,-1-1-128-16,0 4 0 0,-1 3 0 0,-1 1 0 16,1 4-384-16,-2 2-16 0,2 1 0 0,0 3 0 15,0 0-1328 1,-1 0-256-16,1 1-48 0,2 1-16 0,2 1-1024 0,-1 1-192 15</inkml:trace>
  <inkml:trace contextRef="#ctx0" brushRef="#br1" timeOffset="5">6865 10789 10127 0,'-2'-4'896'0,"-1"1"-704"0,2-2-192 0,-1 4 0 0,0-2 1264 0,2 3 208 0,-1-2 64 0,-3 0 0 0,1 0 80 0,-5 1 32 0,1-2 0 0,-4 3 0 0,0 3-352 0,-2 0-64 15,0 1-16-15,-3 2 0 0,0 3-608 0,-1-2-128 16,1 2-32-16,0 1 0 0,2 0-256 0,1 0-48 15,1 1-16-15,1 0 0 0,1 4 832 0,1-3 176 16,2 2 16-16,-1 1 16 0,3 1-576 0,0 0-112 16,0 2-32-16,2-2 0 0,0 3-112 0,1-1-16 15,1 0-16-15,2 3 0 0,1-5-128 0,3 0-32 16,1-4 0-16,2-3 0 0,0 1-144 0,4-6-144 16,-1-2 144-16,0-2-208 0,0 0 208 0,-1-6 0 0,0 3 0 15,-2-4 0-15,1 1 0 0,0 0 160 0,1-7-160 16,-1 3 128-16,0-2 64 0,1-3 0 15,-1 2 0-15,1-4 0 0,-1-1 176 0,0 2 32 0,-1-3 16 0,-1 1 0 16,-1-1-112-16,-1 2-32 0,0 2 0 0,0 1 0 16,-1 2-16-16,-1 3 0 0,0 2 0 0,-2 1 0 15,0 3 128-15,1 1 0 0,-2 2 16 0,-2 0 0 16,2 2-208-16,-1 1-64 0,1 0 0 0,-1 0 0 16,0 2 0-16,1-5 0 0,0 0 0 0,0 21 0 0,0-14 64 15,1 2 0-15,1 0 0 0,1 1 0 0,1 2 96 0,-1-2 32 16,1 2 0-16,0 2 0 15,1 1-160-15,-2-3-32 0,2 2 0 0,0-2 0 0,-1 0-128 0,0 1 0 16,2-1 144-16,-1 2-144 0,2-2 0 0,1 0 0 16,0 1 0-16,0-2 0 0,0 0 0 0,1-1 0 15,2-3 0-15,-1 2 0 16,1-3-736-16,0-2-64 0,2 2-16 0,1-3-18000 16</inkml:trace>
  <inkml:trace contextRef="#ctx0" brushRef="#br1" timeOffset="6">6493 9527 11967 0,'-2'-3'1072'0,"2"3"-864"16,0 0-208-16,0 0 0 0,0 0 128 0,1 0 0 0,-1-2-128 0,1 0 192 0,0 2-192 0,2-2-208 0,1 2 32 0,-4 0 16 0,0 0-176 0,0 0-48 0,21-10 0 0,-14 6 0 31,-1 2 384-31,2-2 128 0,0-1 0 0,0 4 0 0,-2-2 1088 0,1 0 224 15,1 3 32-15,0-4 16 0,1 3 704 0,1 0 144 0,2 1 32 0,1-3 0 0,1 2-768 16,4 1-128-16,-1-3-48 0,0 3 0 0,-2 0-832 0,3 0-160 31,0 0-48-31,1 0 0 0,2 0-384 16,-2 0 0-16,0 0 0 0,-2 0 0 0,-1-2 0 0,-1 2 0 16,-2-1-192-16,-2 1 192 0,-3 0 0 0,0 0 0 15,-2 0 0-15,0 0 0 0,0 0 0 0,-2 0 0 16,1 1 0-16,-3-1 0 0,0 2 0 0,-1-2 0 15,-1 3 0-15,-3 1 0 0,1-2 0 0,-3 2 0 16,-1 2 0-16,0 0 0 0,0-2-128 0,-2 0 128 16,-2 4 0-16,-3 2 0 0,0-1-144 0,-2 1 144 0,-3 2-192 15,-2-1 192-15,-2 4 0 0,-2 1 0 0,-2-1 0 0,2 1 0 16,1 0 128-16,4-4-128 0,1 4 0 16,1-3 0-16,1 3 0 0,0-2 0 0,1 2-208 0,-1-2 64 15,2 1 144-15,2 1 0 0,0-2 0 0,2 1 0 16,1-5 0-16,3 0 0 0,2-2 0 0,2 0 0 15,2 0 0-15,1 0 0 0,0 0 0 0,3 0 128 16,0 0-128-16,2 1 0 0,0-1 0 0,0 0 0 16,1 2 0-16,2-1 128 0,2 1-128 0,-1 0 0 15,3-2 240-15,-2-3-32 0,-1 0 0 0,2-1 0 0,4-4 528 16,0 0 96-16,-1 2 32 0,1-4 0 0,0 2-288 0,1-4-48 16,1 2-16-16,-3-1 0 0,-3 2-352 0,0-3-160 15,3 4 128-15,0-2-128 0,1-2 0 0,0 2 0 16,0-1 0-16,-2 2 0 0,-1-2-160 0,0 0-16 15,0 3 0-15,-2-3 0 16,3 3-896-16,-4-2-176 0,0 2-32 0,-2 0-8576 16,-1 0-1728-16</inkml:trace>
  <inkml:trace contextRef="#ctx0" brushRef="#br1" timeOffset="7">6434 9191 8287 0,'-1'2'736'0,"-1"0"-592"0,2-2-144 0,2 3 0 16,-1-3 432-16,1 1 48 0,1 1 16 0,0 0 0 0,5 0 16 0,1 1 16 0,3-3 0 0,0 0 0 0,3-3-80 0,-1 1 0 0,1 0-16 0,-1-1 0 15,2 0 304-15,2 1 64 16,-1-2 16-16,0 2 0 0,1-2-80 0,-2 4-16 0,0-3 0 0,-1 2 0 0,1 1 32 0,1 0 0 16,0 0 0-16,1 0 0 0,-1 0-48 0,2-2-16 15,0 2 0-15,0 0 0 0,-1 0-32 0,0-3 0 16,0 2 0-16,0 1 0 0,-4 0-224 0,0-3-48 16,0 2-16-16,-2 1 0 0,2-2-368 0,-2-2 128 15,-1 2-128 1,-2-1 0-16,-1 2 176 0,-1-2-48 0,-2 1 0 0,-1 2 0 0,-1-1-128 0,-1 1 0 15,0 0 0-15,-2 0 0 16,0 0 0-16,-2-3 0 0,2 1 0 0,-2 0 0 16,1 0 576-16,1 2 64 0,0 0 32 0,0 0 0 0,0 0-160 0,-19-10-16 0,14 10-16 15,-1-2 0-15,1 0-96 0,-1-3 0 0,0 4-16 16,0-1 0-16,-1-2-80 0,0 0-16 0,1 2 0 0,-2-2 0 16,1-2-16-16,-2 3-16 15,1 0 0-15,0-2 0 0,0 1 16 0,-2 0 16 16,0 1 0-16,1 0 0 0,0 0-112 0,2 0-32 0,0-3 0 0,-1 2 0 15,3 0 64-15,0-1 16 0,0 4 0 0,2-4 0 16,-1 4-208-16,0 1 0 0,2 0 0 0,-1 1 0 0,1 2 0 16,-1-1-192-16,0 2 16 0,0 0 0 15,2 1-1424-15,0 0-304 16</inkml:trace>
  <inkml:trace contextRef="#ctx0" brushRef="#br1" timeOffset="8">6596 10633 11967 0,'0'-5'1072'0,"0"2"-864"0,1 1-208 0,0 0 0 0,0-1 1568 0,1 2 272 0,-1 1 48 0,3-2 16 16,1-1-880-16,2 0-160 0,2-1-32 0,-1 0-16 0,1 3-560 0,1 0-96 0,-1 1-32 0,-2-3 0 0,0 3-128 0,1 0 0 0,-2 3 0 0,1-3 0 0,0 0 656 0,-2 0 48 0,1 0 16 0,-1 0 0 15,1 0 880-15,0-3 160 0,0 2 32 0,3 1 16 16,-2 0-528-16,1-2-96 0,3 2-32 0,0-4 0 16,1 4-528-16,2-3-112 0,0 1-32 0,0-2 0 15,2 2-288-15,-1 0-48 0,1-3-16 0,-1 4 0 16,0-2-128-16,0 0 0 15,1 3 0-15,-2-4 0 0,0 4 0 0,-1 0 0 16,-1 0 0-16,-2 0 0 0,0 0 0 0,-3 0 0 0,1 2 0 0,-3-2 0 0,0 2 0 0,-2-2 0 16,2 0 144-16,-2 0-144 0,-1 0 384 0,1 0 0 15,-2-2 0-15,0 0 0 16,0 2-192-16,-1-2-16 0,2 2-16 0,-2-4 0 0,0 2-160 0,0-1 160 16,0 2-160-16,-2-1 160 15,1-1-160-15,0 2 192 0,-2-3-192 0,1 4 192 0,-2-2-48 0,-1-2 0 16,0 4 0-16,-1-3 0 0,1 3-144 0,-2-2 192 15,1 2-192-15,-2-1 192 0,1 1-192 0,-1 0 0 16,2 0 0-16,-1-3 0 0,1 3 0 0,-2-2 0 16,2 1 0-16,-1-3 0 0,-1 1 144 0,0 1-144 0,0-2 160 15,1 0-160 1,-2 2 192-16,-1-4-64 0,0 2-128 0,0-2 192 0,2 0 0 0,-1 0 0 0,0-1 0 0,1 0 0 16,0-2-64-16,2 3-128 0,0 0 176 0,1 0-176 15,0 0 0-15,1 2 0 16,2-2 0-16,-1 2 0 15,1-1 0-15,1 4 0 0,-1-3 0 0,1 4-144 0,1 0-304 16,1 0-48-16,1 0-16 0,-1 5-18016 0</inkml:trace>
  <inkml:trace contextRef="#ctx0" brushRef="#br2" timeOffset="9">9269 8968 911 0,'-2'-7'0'0,"-1"4"0"0,2 0 0 0,0 1 0 15,0 1 480-15,-1 1 16 0,2 0 0 0,-2-3 0 0,-1 2-80 0,-2 0-16 0,0-1 0 0,-1 2 0 0,1 0 304 0,-1-2 64 0,2 2 16 0,-1 2 0 0,2-2 640 0,-1 2 128 16,0-1 32-16,1 0 0 15,0 3-112-15,2-2 0 0,-2 1-16 0,2 0 0 0,0 4-224 0,0-4-32 16,0 2-16-16,1 0 0 0,-2 1 80 0,1 3 16 0,0-3 0 0,0 2 0 16,-1 0-80-16,1 1-16 15,1 1 0-15,0-3 0 0,0 4-288 0,3-1-48 16,-1 0-16-16,3-1 0 0,0 1-192 0,2 0-64 0,2-2 0 0,1 2 0 16,1 0-192-16,0-1-32 0,3 2-16 0,-1 0 0 15,1 3-144-15,1 0-48 0,1 3 0 0,0-1 0 16,0 2-144-16,1 4 0 0,-1 1 0 0,-1-1 0 0,-2-4 0 15,0 6 0-15,2 3 0 0,-1-1 0 0,-2-4 0 16,0-1 0-16,1 2 0 0,-3-4 0 0,-3-4-128 0,-2-1 128 16,1 4 0-16,-2 1 0 0,-2 1 0 0,1-2 0 15,-3 2 0-15,0-1 0 0,-3 0 0 0,0 0 0 32,-2 0 0-32,-3-3 0 0,1 0 0 0,-3-1 0 0,0-3 0 0,-2-1 0 15,-2 1 336-15,-2 0 48 0,1-3 0 0,-2 1 0 0,-4 0-112 0,-1 0-16 16,-2 1 0-16,-2-3 0 0,-1 2-96 0,-3-2-32 15,2 2 0-15,-2-1 0 16,1-3-128-16,0-2 128 0,3-2-128 0,1-2 128 0,3-2 0 0,1-1-128 0,5-1 192 16,0-2-64-16,2-1-128 0,3-2 0 0,0-1 0 0,1 0 0 15,3 2 0-15,1-1-256 16,3 2 64-16,1 1-11888 16,3 3-2384-16</inkml:trace>
  <inkml:trace contextRef="#ctx0" brushRef="#br2" timeOffset="10">7877 10178 11055 0,'0'0'976'0,"1"-2"-784"0,0 2-192 0,2-1 0 0,-1 1 960 0,2 0 160 0,3-3 32 0,6-1 0 0,4 2-192 0,7-4-16 0,4 2-16 15,4-2 0-15,5 2 96 0,4 2 32 0,1-2 0 0,4 1 0 0,2 3 112 0,3 0 32 0,2 0 0 0,3 0 0 16,0 0 16-16,6 0 0 15,1 0 0-15,2-2 0 0,0 1 144 0,1-2 48 0,1 1 0 0,3-3 0 16,7-1-256-16,2-3-64 0,-4 3 0 0,-8 0 0 16,-6 2-656-16,9 0-144 0,14-2-32 0,1 4 0 15,-5-2-256-15,-6 1 0 0,-2 1 0 0,-3 1 0 16,-4 1 0-16,-4 0 0 0,-5 0 0 0,-7 1 0 31,-2 1-624-31,-4-2-16 0,-3 3-16 0,-6 1 0 0,-3-4-1504 0,-3 2-288 0</inkml:trace>
  <inkml:trace contextRef="#ctx0" brushRef="#br2" timeOffset="11">8473 9583 9215 0,'4'-2'816'15,"-2"-2"-656"-15,-1 4-160 0,-1 0 0 0,0-2 832 0,0 2 128 0,2-3 16 0,-1 0 16 0,1-1 96 0,-1-2 32 0,1-3 0 0,-2 2 0 0,-2 0-768 0,1 1-160 16,-1-4-16-16,-1 0-16 0,1 2-160 16,-1-2 0-16,3-2 0 0,0 2 0 0,0 1 0 0,2-1 192 0,0 4-32 0,-1-3 0 0,-1 3 864 0,2 1 160 31,-1 0 32-31,-1 2 16 0,0 0 304 0,-1 2 48 0,-1 1 16 0,0 0 0 0,-3 1-240 0,-1 2-32 15,-2-1-16-15,-2 2 0 0,0-1-624 0,-2 4-128 16,-2 1-32 0,0 2 0-16,-2 0-384 0,-2 0-144 0,0 5 0 0,-2-3 144 0,3 2-144 0,-2 2 0 0,2 2 0 15,-1-3 0-15,5 3 0 0,-1 0 0 0,3 1 0 0,2-1 0 16,2 2 0 0,1 1 0-16,1-1 0 0,1 2 0 15,3 0 192-15,0-1 144 0,1 2 48 0,1-6 0 16,3-1 0-16,-1-1 16 0,5-2 0 0,0-1 0 15,1-3-272-15,1 0-128 0,1-2 128 0,2 0-128 16,0-5 0-16,2 2 0 0,1-4 0 0,3 0 0 16,0-3 0-16,1 0 0 0,2-4 0 0,1 0 0 15,0-2 128-15,1 0-128 0,2-3 128 0,-2 1-128 0,1-1 0 16,-3-4 0-16,2 0 0 0,-4-3 0 0,-1 1 496 16,-3-3 16-16,1 1 0 0,-4 0 0 0,0 1-80 0,-5-3-16 15,1 0 0-15,-2-3 0 0,-1-1-192 0,-1-2-32 16,-1-6-16-16,-1-1 0 0,-1 0-16 0,-2 0 0 15,-2-5 0-15,-2 1 0 0,-2 1-160 0,-3 0 0 16,-2 3 0-16,-3 2 128 0,1 4-128 0,-5 3 0 16,0 4 0-16,-2 2 0 0,-2 5-192 0,-2 2-32 15,-3 4 0-15,-3-1-12256 16,-1 5-2432-16</inkml:trace>
  <inkml:trace contextRef="#ctx0" brushRef="#br2" timeOffset="12">8641 10794 13823 0,'-1'0'1216'0,"0"0"-960"0,1 1-256 0,0-1 0 0,0 0 832 0,0-1 112 15,0 1 16-15,1 0 16 0,0-2-256 0,0-2-48 0,0 1-16 0,-1 3 0 0,0 0 0 0,7-19 0 0,-5 12 0 0,1-1 0 0,-2 2 192 0,-1-2 48 0,0 2 0 0,-1 0 0 0,-1 0 704 16,0-1 128-16,-2 1 48 0,0 0 0 0,0 0-240 0,-3 2-32 16,1-2-16-16,-1 0 0 0,-3 0-768 0,-1-1-144 15,0 1-48-15,-3 3 0 0,0-1-208 0,-2 1-32 16,-1 3-16-16,0 3 0 15,-1 1-112-15,0 3-32 0,-2 4 0 0,0-1 0 0,0 4-128 16,1 2 0-16,-1 1 0 0,0 3 128 0,2-2-128 0,2-2 0 16,1 1 0-16,2-1-176 0,2 0 176 0,3 1 0 15,-1 0 128-15,3 2-128 16,2-4 0-16,0 2 0 0,2 2 0 0,1 2 0 0,2-4 0 0,0-1 0 0,2 1 0 16,3-3-128-16,4 1 128 0,1-4 0 15,2 0 128-15,5-5-128 0,1 0 128 0,1-2-128 16,0-4 128-16,2-4-128 0,3-2 160 0,1-3-32 15,-4 0-128-15,7-4 192 0,2-2 16 0,2-2 0 0,-1-4 0 0,0 1 0 16,-1-2 0-16,-1-3 0 0,-2-3 0 0,-1-1 0 16,-2 3 32-16,-3-4 0 0,-2 1 0 0,-4 1 0 15,-2-2 48-15,-2 1 16 0,-3-1 0 0,-2-5 0 16,-2-2-16-16,-3 1 0 0,-2-2 0 0,-5 1 0 16,-2-2-64-16,-1 2-16 15,-3 3 0-15,-2 1 0 0,0 1-208 0,-3 0-192 16,-2 1 48-16,-2 3 0 0,-2-1-368 0,0 1-80 0,-2 6-16 0,2-1-12608 15,0 7-2528-15</inkml:trace>
  <inkml:trace contextRef="#ctx0" brushRef="#br2" timeOffset="13">9167 10558 8287 0,'-3'-3'736'0,"1"2"-592"0,0 1-144 0,2 0 0 0,0 0 1536 0,0 0 288 0,-1-2 48 0,-3 2 16 0,1-4-208 15,-1 4-32-15,-1-2-16 0,1 0 0 0,-1 1-640 0,3 1-128 0,1 0-32 0,1 0 0 0,1-1-592 0,1 1-240 0,1 0 176 0,1-3-176 16,1 3 672-16,-5 0 32 0,0 0 16 0,19-3 0 16,-9 3 752-16,-1-3 128 0,2 2 48 0,1-2 0 15,2 3-112-15,2-3 0 0,1 0-16 0,1 3 0 16,-1-2-816-16,2 1-176 0,2 1-16 0,-2 0-16 16,1-3-304-16,0 3-48 0,1 3-16 0,-3-3 0 15,2 3-128-15,-1 0 0 0,-3-3 0 0,2 3 0 0,2 0 0 16,1-3-144-16,0 1 144 0,2 2-208 0,-2-3 208 15,-3 0 0-15,-1 0 0 0,-2-3 0 16,-2 3 0-16,-1 0 0 0,-3 0 0 0,-2 0 0 0,-2 0 0 16,-4 0 0-16,0 3 0 0,-3-1 0 15,-2 2 0-15,-3-2-176 0,-2 3 176 0,-3 0-160 0,-3 1 160 0,-1 1-128 16,-4 2 128-16,-5-1-128 16,-2 3-272-16,-2 3-48 0,-4-2-16 0,-1 2 0 15,0 0-192-15,0 2-48 0,0-1 0 0,1 1 0 0,2 0 528 0,-1 3 176 16,1-3 0-16,0 3-144 0,1-2 144 0,2 2 128 15,1-5-128-15,2 0 176 0,3 1 96 0,3-4 32 0,2 1 0 0,2-1 0 16,4-1 48-16,1 0 16 0,3-1 0 0,2-2 0 16,2-1-112-16,2 3-32 0,2-3 0 0,2-1 0 15,0 4 32-15,4-3 16 0,1-2 0 0,3 2 0 16,2-2-32-16,3 1-16 0,1-2 0 0,4-3 0 16,4 0-32-16,1 0-16 0,2-3 0 0,2 0 0 15,0-1-48-15,-1-1 0 0,1 1 0 0,0-1 0 16,-3 1-128-16,-1 1 0 15,-1 0-160-15,-2 3 160 16,-1-3-448-16,-1 2 16 0,-1-1 0 0,0 0 0 16,-2 0-352-16,0-1-80 0,-2 2-16 0,-1 1 0 15,-2-2-688-15,-2 2-144 0,1-3-16 0,-4 2-12816 0</inkml:trace>
  <inkml:trace contextRef="#ctx0" brushRef="#br2" timeOffset="14">9181 10264 9215 0,'-1'-3'816'0,"0"3"-656"0,1 0-160 0,0 0 0 0,1 0 1312 0,-1 0 224 16,0 0 64-16,1-1 0 0,1 1-736 0,-1 0-144 0,3-3-16 0,-4 3-16 0,0 0-336 0,0 0-64 0,0 0-16 0,0 0 0 0,0 0 496 0,0 0 112 0,0 0 16 15,0 0 0-15,0 0 416 0,0 0 96 0,0 0 0 0,0 0 16 16,0 0-112-16,0 0-32 0,0 0 0 0,0 0 0 15,22 7-496-15,-17-6-96 0,1 0-32 0,1 0 0 16,2-1-16-16,2 0 0 0,2 3 0 0,0-3 0 16,2 0-176-16,2 0-32 0,2 1-16 0,2-1 0 15,0 2-80-15,2-2-16 0,1 0 0 0,2 0 0 16,0 3-64-16,2-3 0 0,1 0-16 0,-1 0 0 0,-1 0-240 16,1 0 0-16,-3 0 0 0,0-3-160 0,-1 0 160 15,-2 0 128-15,0 2-128 0,-2-1 176 0,-1 2-16 16,-2-4 0-16,1 1 0 0,-3 3 0 0,0-2 32 0,-3 1 0 15,0 1 0-15,-1 0 0 0,-1 0-192 16,-2-3 0-16,-2 3 0 0,1 0-176 0,-4 0 176 0,0 0 0 16,-1-2 0-16,-2 1 0 0,-1 1 0 0,-1 0 0 15,-1 0 0-15,-3-3 176 0,0 3-176 0,-3 3 192 16,-2-3-192-16,0 0 192 0,-2 0-192 0,1 0 0 16,0 0 0-16,-1-3 128 0,1 3-128 0,0-2 0 15,-2 0 0-15,0-1 0 0,2 0 0 0,-2-1 0 0,1 2 128 16,-2-2-128-16,0 2 0 0,2-1 0 0,-1 2 0 15,2-4 0-15,-1 4 0 0,1-5 0 0,1 2 0 16,1-2 0-16,2 0 0 0,0-1 0 0,2 1 0 16,1 0 0-16,1 2-320 0,0-2-64 0</inkml:trace>
  <inkml:trace contextRef="#ctx0" brushRef="#br3" timeOffset="15">13222 9012 13823 0,'-1'0'1216'0,"-1"-2"-960"16,0 0-256-16,2 2 0 0,0 0 688 0,0 0 80 0,-1-3 32 0,-1 0 0 0,-1 0-512 0,1 0-96 0,1-3-32 0,1 0 0 0,0 2 176 0,1-1 48 0,1 0 0 0,2 3 0 16,0-1 320-16,-1 2 80 0,1 1 16 0,1 0 0 15,-1 4 880-15,0-2 176 0,-1 2 48 0,1 0 0 16,-2 2-272-16,0 0-48 0,0 3-16 0,-2-2 0 16,1 2-864-16,1 1-160 0,-2-1-32 0,0 4-16 15,0-1-496-15,0 1 128 0,0 3-128 0,0 0 0 16,0 2 0-16,-2-2 0 0,2 7 0 0,-2-1 0 0,1 4 0 15,-1 5 0-15,0 3 0 0,-1 1 0 0,2-4 256 16,-1 5 64-16,-2 5 16 0,0-1 0 0,1 1 64 16,0-3 16-16,2-3 0 0,0-5 0 0,1 1 16 0,-2-3 0 15,1 3 0-15,-1-1 0 0,0 1-176 0,-1 0-16 16,-2-3-16-16,-1 0 0 16,1-5-224-16,-1 0 0 0,-1 2 0 0,0-3 0 0,1-3 0 0,-2 1 0 15,1 1 0-15,1-3 0 0,-2-1 0 0,1 2 0 16,1-1 0-16,0 1 0 0,1-2 0 0,1 2 0 15,0 2 0-15,0 1 0 0,3 0 0 0,-1 1 0 16,0-1 0-16,1-3 0 0,1-1 192 0,-1-2-64 16,1 0-128-16,0-6 192 0,0 2 0 0,-1-4-16 15,1 1 0-15,-3-3 0 0,1 0-16 0,-1-2 0 16,0 2 0-16,0-4 0 0,1 0-160 0,-1 0 160 16,1-2-160-16,-1 2 160 0,2-2-160 0,1 0 192 0,-1 0-192 0,1 0 192 15,1 0-192-15,-1 0 0 0,1 0 0 0,-1 0 0 16,2 0 0-16,-2 0 128 0,0 0-128 0,0 0 0 15,0 0 128-15,0 0-128 0,0 0 128 0,0 0-128 16,0 0 0-16,0 0 128 0,16-12-128 0,-14 6 0 16,-1 2 160-16,2 2-160 0,-1-2 192 0,1-1-192 15,-1 4 0-15,2-4 0 0,0 4 0 0,-1-2 0 0,1 2 0 16,0 0 0-16,1 1 0 0,-2 0 0 16,4 0 0-16,-1 1 0 0,1-1 0 0,1 0 0 0,0 1 0 15,2-1 0-15,1 0 0 0,0 0 0 0,3-1 0 16,0 1 0-16,2-1 0 0,0-1 0 0,-1 2 0 0,1 0 0 15,0 0 128-15,0 0-128 0,-1-2 0 0,-2 2 0 16,2 0 0-16,-1-1 0 0,-1 1 0 0,0 0 0 16,2 0 0-16,-3-3 0 0,3 3 0 0,-2-2 0 15,1 1 0-15,0-2 0 0,0 1 0 0,1-2 0 16,-1 1 0-16,1 2 0 0,-3-4 0 0,0 2 0 16,0-1 0-16,-3 1 0 0,1 0 0 0,-4 3 0 15,2-3 0-15,-3 2 0 0,0 1 0 0,-1 0 0 16,-1-3 0-16,0 3 0 0,-1 0 0 0,1-2 0 0,-1 2 0 0,-1-1 0 15,1 1 0-15,-2 0 0 0,0 0 0 0,0 0 0 16,0 0 0-16,0 0 0 0,1 0 0 0,-1 0 0 16,0-3 0-16,0 3 0 0,-1 0 0 0,1 0 0 15,0 0 0-15,0 0 0 0,0 0 0 0,0 0 0 16,0 0 0-16,0 0 0 0,0 0 144 0,0 0-144 16,0 0 208-16,-20 3-48 0,19-3-16 0,-1 0 0 15,1 0-144-15,0 0 0 0,1-3 0 0,0 3 128 0,0-2-128 0,0 1 0 16,1-6 0-16,0 4 0 15,1-3 0-15,-2-1 0 0,1 2 0 0,0 0 0 0,-1-3 0 0,1 2 160 16,-1-4-160-16,0 1 160 0,2 2 0 0,-2-6 0 16,0 3 0-1,0-2 0-15,0 0-160 0,1-4 192 0,0-1-192 0,1-1 192 0,2-3-192 0,0-3 0 16,2 0 0-16,-1-7 128 16,2 1-128-16,0-5 0 0,1-2 0 0,0-1 0 15,-2 0 0-15,1-3 0 0,-2-1 0 0,-1 1 0 0,0 6 0 0,-3-5 0 0,0-1 0 16,-1 0 0-16,0 5 0 0,-2 2 0 0,0 6 0 15,0 2 0-15,-1-2 0 0,-1-1 0 0,1 3 0 0,1 2 0 16,-1 4 0-16,3-4 0 0,0-2 0 0,-1 1 0 16,1 2 0-16,0 1 0 0,0 1 0 0,-1 1 0 15,1 4 0-15,-2-2 0 0,1-1 0 0,0 3 0 16,0 0-288 0,-1 0 64-16,1-2 16 0,0 1 0 0,0 2 208 0,1 2 0 0,0 0 0 0,-2-1-144 15,2 0 144-15,0-1-208 0,2 4 80 0,-1-1 128 16,0-1-128-16,0 3 128 0,1-2 0 0,0 0 0 15,-1 3 0-15,1 2 0 0,0-2 0 0,-1 1 0 0,1 0 0 16,-1 4 0-16,-1 2 0 0,-1-1 0 0,-1-2 0 16,2 5 0-16,-1 1 0 0,1 2 0 15,0-3-240-15,0 0 80 0,-1 1 16 0,1-1 0 0,0 3 144 0,0-3 0 16,0 0 0-16,0 0 0 0,0 0 0 0,0 0 0 16,0 0 0-16,0 0 0 0,0 0 0 0,0 0 0 15,0 0 0-15,-9 18 0 0,7-15 0 0,-1 0 0 16,0 1 0-16,-1-1-128 0,0 0 128 0,0 0 0 31,1 0 0-31,-2 0 0 0,0-2 0 0,1 4 0 0,-1-4 0 0,1 2 0 0,0-3 0 0,0 1 0 16,0 1 0-16,0 1 0 0,-1-3 0 0,2 0 0 15,-2 1 0-15,0 2 0 0,0-1 0 0,-1-2 0 16,-2 1 0 0,1 2 0-16,-1-3 0 0,-1 2 0 0,-1 2 0 0,-3-1 0 15,1-2 0-15,-2 1 144 0,1 2-144 0,-2-2 160 16,-1 2-160-16,-3-1 128 0,1 0-128 0,-1 0 128 15,2 0-128-15,0 1 0 0,-2 0 0 0,2 1 0 16,-1-1 0-16,2-1 0 0,0 2 0 0,3-1 0 16,-1 0 0-16,2 2 0 0,-1-4 0 0,3 2 0 15,0-2 0-15,3 2 0 0,2-4 0 0,0 3 0 16,0-3-448-16,3 0 0 16,-1 0-16-16,3 0 0 0,0 0-256 0,0 0-48 0,0 0-16 15,0-3-11440-15,2 3-2304 0</inkml:trace>
  <inkml:trace contextRef="#ctx0" brushRef="#br3" timeOffset="16">12341 9827 8287 0,'-3'0'736'0,"1"0"-592"0,2 0-144 0,0 0 0 0,0 0 1088 0,-1 0 176 0,-1 0 32 0,0 0 16 0,-2 1-16 0,0-1 0 0,2 0 0 0,-2-1 0 15,2 1-224-15,-2-2-48 0,3 2-16 0,0-4 0 16,-1 4-80-16,1-5-16 0,1 4 0 0,1-3 0 15,1-2 224-15,0 1 32 0,2 1 16 0,-2 0 0 16,3-2-240-16,-1 3-48 0,0-4-16 0,1 1 0 0,-2 4-64 0,2-4-16 16,-1 2 0-16,1-2 0 0,-1-1-16 15,-1-1 0-15,2 0 0 0,-1-2 0 0,0-1-272 0,-1 0-48 16,0 0-16-16,-1 0 0 0,1-1-96 0,-1-4-32 16,0 1 0-16,-1-4 0 0,1 9-144 0,-1-3-48 15,1-2 0-15,0-5 0 0,1-2-128 0,-1-1 0 16,1 2 0-16,0 2 0 0,1 0 0 0,1 4 0 15,0 2 0-15,0 3 0 0,1 1 0 0,-1 3 0 16,-1 2 0-16,1 1 0 0,0 3 0 0,0 1 0 0,1 2 0 0,-1 4 0 16,0 1 128-16,-2 1-128 15,2 1 0-15,-1 2 128 0,1 1-128 0,0 0 0 0,-1 3 0 0,-1-1 0 16,1-1 0-16,-2 1 0 16,1-2 0-16,-1 2 0 0,3 5 0 0,-1 0 0 0,1 1 0 0,-2-3 0 15,1 2 176-15,0-2 0 0,0-1 0 0,0-1 0 16,1-2-176-16,-2 0 0 0,3 1 0 0,-1-5 0 15,0 0 0-15,0-4 0 0,0 3 0 0,0-5 0 16,0 1 0-16,0-1 0 0,-1-1 0 0,1-2 0 16,-2-2 0-16,1 1 0 0,1-3 128 0,-2-1-128 0,0 2 240 15,0-2 16-15,-1 1 0 0,2-6 0 0,-2 0-256 0,1-1 128 16,-1 0-128-16,1-4 0 0,-1 0 144 0,-1-2-144 16,-1 4 128-16,2-2-128 0,-2 3 144 0,1-3-144 15,-1-4 160-15,1-2-160 0,-1 1 0 0,1-2 0 16,-1 2 0-16,2-1 0 0,-2 1 0 0,1 1 0 15,0 2 0-15,2 3 0 0,-2 0 0 0,1 4 0 16,0-1 0-16,0 4 0 0,2 0 0 0,-2 0 0 16,1-1 0-16,0 4 0 0,0-2 0 0,1 0 0 15,-1 2 0-15,2-3 0 0,-2 2 0 0,0-1 0 16,0 4 0-16,1-1 0 0,-2-2 0 0,-1 4 0 0,1 4 0 0,-2 2 0 16,-2 3 0-16,2-2 0 15,0 2 0-15,-1 1 0 0,1 6 0 0,0 2 0 16,0 1 0-16,1 0 0 0,1 1 0 0,0 1 0 15,2-5 0-15,-1 0 0 0,4 3 0 0,-1-3 0 0,1-1 0 0,1-2 0 16,-1 0 0-16,1-1 0 0,-1 1 0 16,0-4 0-16,0 1 0 0,-1-1 0 0,0 1 0 0,-2-3 0 15,1 2 0-15,-2 0 0 0,1-2 0 0,0 2 0 16,-2-3-192-16,1 1 32 0,0 0 0 0,1 1-18960 16</inkml:trace>
  <inkml:trace contextRef="#ctx0" brushRef="#br3" timeOffset="17">14151 9429 15663 0,'-7'-3'1392'0,"2"3"-1120"0,0 0-272 0,2-1 0 0,3 0 1584 0,0 1 256 0,2 0 48 0,0 0 16 0,2-1-768 0,2 1-160 0,3-4-16 0,2 2-16 0,2 2-688 0,3-4-128 15,4 1-128-15,1 1 192 16,1-2-624-16,-1 2-112 0,2 0-32 0,-4-3 0 0,1 4 912 0,-1 1 176 0,-1-2 48 16,2 2 0-16,0 0 272 0,-1-1 48 0,-1 1 16 0,-2 0 0 15,1 0-672-15,2 0-224 0,1 1 144 0,0-1-144 32,1 0-896-17,0 0-256-15,-2-1-48 0,1 1-16 0,0 0-768 0,-2-3-144 0,-3-1-48 0,0 2-6880 0</inkml:trace>
  <inkml:trace contextRef="#ctx0" brushRef="#br3" timeOffset="18">14173 9632 19343 0,'-2'2'1728'0,"-1"-2"-1392"0,3 0-336 0,0 0 0 0,0 0 832 0,0 1 80 0,0 2 32 0,-1-3 0 0,1 2 480 0,0 2 112 16,1-1 0-16,-1-3 16 0,0 0-448 0,0 0-80 0,29 4-32 0,-16-1 0 0,4-6-272 0,2 2-48 0,5-1-16 15,2 1 0-15,3-2-80 0,4-1 0 16,2 2-16-16,4-2 0 0,0-1-256 0,6 1-48 15,3-3-16-15,3 2 0 16,2-1-560-16,-1 2-96 0,0 1-32 0,2-4-10288 0,2 1-2064 0</inkml:trace>
  <inkml:trace contextRef="#ctx0" brushRef="#br1" timeOffset="19">14981 9660 6447 0,'0'-2'576'0,"0"2"-576"0,0 0 0 0,0-2 0 0,0 2 704 0,0 0 16 0,1-2 16 0,0 2 0 0,1-4-736 0,0 2 0 0,0 1 0 0,-2 1 0 0,0 0 128 0,0 0 16 0,0 0 16 0,0 0 0 16,21-7 0-16,-19 7 0 15,0 0 0-15,-1 0 0 0,-1 2 32 0,0 0 16 0,0-2 0 0,0 3 0 16,0-3 880-16,-1 1 192 0,1-1 16 0,0 2 16 16,0-2 496-16,0 0 112 0,0 0 0 0,0 0 16 15,0 0-448-15,0 0-80 16,0 0-32-16,0 0 0 0,0 0-432 0,19-12-96 0,-16 9-16 0,1 0 0 15,-1-1-192-15,-1 1-32 0,1 0-16 0,-1-1 0 16,1-1 176-16,-2-1 16 0,1 0 16 0,1-2 0 16,-1 2-48-16,-1-2-16 0,2 0 0 0,-1-2 0 15,1 2-224-15,-1-2-32 0,1-3-16 0,1-3 0 16,-1-2-112-16,1-2-32 0,-2 1 0 16,2-2 0-16,0 2-128 0,-2-3-48 0,1 9 0 0,0-6 0 15,0-4-16-15,1-4-128 0,-1 1 192 0,1-3-64 16,1 1-128-16,-3-1 0 0,2 5 144 0,0 1-144 15,-2 4 0-15,1 1 144 0,1 5-144 0,-2-2 0 16,2 4 128-16,-2 0-128 0,2 1 0 0,-2 3 0 0,2 4 0 0,-1 3 0 16,-1-3 0-16,1 3 0 0,-1 3 0 0,0 3 0 15,1 1 0-15,-2 2 0 0,2 0 0 0,-2 1 0 16,1 3 0-16,2 2 0 0,0 4 0 0,0 0 0 16,2 0 0-16,-1 1 0 0,2 1 0 0,0-2 0 15,1 0 0-15,-1 0 0 0,2-2 0 0,-3 0 0 16,0-1 0-16,1 0 0 0,-3-2 0 0,0 2 0 15,0 1 0-15,0-1 0 0,-2 1 0 0,-1-1 0 16,2-2 0-16,-1 0 0 0,1-4 0 0,-2-1 0 0,1 0 0 16,1-2 0-16,-1-1 0 0,1 0 0 0,-1-4 0 15,1 2 0-15,-1-3 0 0,1 2 0 0,0-3 0 0,0 0 0 16,2-3 0-16,0 0 0 0,0-1 0 0,1 0 0 16,1-2 128-16,0 0-128 0,0-3 144 0,0 2-144 15,1-2 128-15,-1-1-128 0,1 0 0 0,-2-2 0 16,0 2 176-16,0-2-176 0,0-1 192 0,-1-3-192 15,-1 2 208-15,0-3-64 0,-1 3-16 0,0 0 0 16,-2 0-128-16,2 0 128 0,-2-3-128 0,-1-1 128 16,0-1-128-16,-1 2 0 0,1 2 0 0,-2-1 0 15,0 0 0-15,-1 1 0 0,1 2 0 0,0 0 0 0,2 1 0 16,-3-2 0-16,2 2 0 0,-2 1 0 0,2 3 0 16,0 2 0-16,1 0 0 0,0-3 0 0,1 4 0 15,-1-1 128-15,1 4-128 0,1-1 128 0,-1 2-128 0,-1 1 0 16,1 0 0-16,-1 0-176 0,1 1 176 0,1 2 0 15,-1-1 0-15,-1-2 0 0,0 0 0 0,0 0 0 16,2 20 0-16,-1-11 0 0,-1-2 0 0,0 2 0 16,2 3 0-16,-2-2 0 0,1 4 0 0,0 0 0 15,0 5 0-15,2-3 0 0,-1 4 0 0,2 1 0 16,0-1 0-16,-1 2 0 0,0-1 0 0,1-1 0 0,-2 0 0 0,1-2 0 16,-1-3 0-16,1 2 0 0,-1 2 0 0,-1 2 0 15,0-4 0-15,1-2 0 0,-2-1 0 0,0 0 0 16,0 2-240-16,-2 4-16 0,2 4 0 0,0-1 0 15,0 0-912 1,2-5-192-16</inkml:trace>
  <inkml:trace contextRef="#ctx0" brushRef="#br1" timeOffset="20">16510 8035 911 0,'-1'-3'0'15,"0"0"0"-15,1-1 0 0,0 2 0 0,0 1 1408 0,0 1 192 0,1-3 32 0,2 1 16 0,-1-2-1104 0,2-2-224 0,0-3-32 0,1 2-16 0,-2 1-272 0,1-1 0 0,-2 4 0 0,1-2 0 16,-2 3 0-16,-1 0 128 0,1 2-128 0,-2 0 160 0,1 0 736 15,0 2 160-15,0-2 32 0,0 2 0 0,1 0 368 16,-1-2 80-16,0 0 0 0,0 0 16 0,0 0-240 0,0 0-48 16,0 0-16-16,0 0 0 0,0 0-272 0,16 15-48 15,-14-11-16-15,-2 2 0 0,0-2-32 0,-2 2-16 16,1 2 0-16,0 2 0 0,-3 3 0 0,1 0 0 16,-1 2 0-16,0 2 0 0,-2 7-192 0,0 2-32 15,0 0-16-15,-3 5 0 0,3-3-480 0,-2 1-144 16,1-3 0-16,-1-2 0 0,1 1 0 0,0-5 0 15,-1-2 0-15,2-1 0 0,0-4 0 0,0 2 0 16,-1-1 0-16,0 3 0 0,0-4 0 0,-1 2-176 16,2-1 176-16,0-4-160 15,2 1-1552-15,0-4-304 0,3 0-64 0,0-1-10704 0</inkml:trace>
  <inkml:trace contextRef="#ctx0" brushRef="#br1" timeOffset="21">16881 7978 15663 0,'-1'0'688'0,"0"0"144"0,0 0-656 0,-1 0-176 0,2 3 0 0,0-3 0 0,0 1 320 0,0 2 16 16,0 0 16-16,0 2 0 0,0 0-352 0,-1 4 0 0,0-1 0 0,-1-1 128 0,0 3-128 0,-1-4 0 0,-1 4 0 0,-1-1 0 0,0 0 128 0,-1 1 0 0,-2 0 0 15,0 0 0-15,0 1 1168 0,-2-4 240 0,0 6 64 0,-2-3 0 16,0 2-336-16,-1-2-64 0,1 2-16 0,-2-2 0 15,2 1-464-15,-2 0-80 0,2 1-32 0,-3-3 0 16,-1 4-96-16,-2-3-32 0,0-3 0 0,1 2 0 16,1-1-480-16,0-3 128 0,-1 0-128 0,2-1 0 15,0-1 208-15,1-3 0 0,3 0 0 0,0 0 0 16,4-3 320-16,-2 1 64 0,3 0 16 0,1-3 0 16,0 4-368-16,0-3-80 0,1 2-16 0,0-1 0 0,1 2-144 15,0 1 0-15,1 0 0 0,-1-2 0 0,1 2 0 16,2 0 0-16,0 0 128 0,0 0-128 0,2 2 544 15,1-2 80-15,-3 0 16 0,0 0 0 16,0 0 80-16,26 11 32 0,-16-4 0 0,2 1 0 16,2 1-496-16,1-2-112 0,2 3-16 0,0 1 0 15,3 0-128-15,0 1 160 0,-1-1-160 0,1 0 160 0,0-1-160 0,0 0 0 16,1-2 0-16,-1 0 0 0,-1 0 0 0,0-1 0 16,-4-1 0-16,0-3 0 0,-1 6 0 0,-1-4 0 15,-2 1 0-15,-1 0 0 0,-1 1-160 0,-2 1-64 16,-2-2-16-16,0 2-17648 0</inkml:trace>
  <inkml:trace contextRef="#ctx0" brushRef="#br1" timeOffset="22">15848 8825 8287 0,'-4'-2'736'0,"0"2"-592"0,3 0-144 16,1-1 0-16,2 1 912 0,0-3 160 0,-1 0 16 0,1-2 16 0,2-3-96 0,2-2-32 0,4-2 0 0,0 2 0 0,5 1-720 0,-3 1-128 0,2-3-128 0,-1 2 144 0,0 3 96 0,-2 2 16 15,0-2 0-15,-2 2 0 0,-2 2 992 0,-1 2 208 0,-1-4 32 0,-1 4 16 16,-1 0 48-16,-1 0 16 0,-1 4 0 0,-1-2 0 15,0 2-592-15,-1 2-112 16,1 0-32-16,-1-2 0 0,1 2-512 0,1-2-96 16,0 2-32-16,0 0 0 0,2-2-192 0,-1 1 0 0,1 1 0 0,-1 0 0 15,1-1 416-15,1 4 96 0,0-3 0 0,0 3 16 16,0-2 432-16,-2 2 64 0,1 1 32 0,-1 2 0 16,-2-2-480-16,2 2-80 0,-4 7-32 0,2 1 0 15,-1-1-224-15,0 2-48 0,1-2-16 0,-3 4 0 0,2 8-176 16,-3 6 0-16,-1 5 0 0,1 3 128 0,-3 4-128 15,2-4 0-15,2-4 0 0,0-3 0 0,1-2 128 0,1-5-128 16,1-3 128-16,0 1-128 0,0-4 352 0,-2 0-16 16,1-5 0-16,0 1 0 0,-2 2-144 0,1 1-48 15,-2 2 0-15,0-1 0 0,1 1-144 0,-1-1 0 16,0 1 0-16,1 0 0 0,-1 1 192 0,0-2-64 16,2 1 0-1,-2-2 0-15,2 0-128 0,-2-3 0 0,1-1 0 0,0 4 0 16,-1 2 0-16,0 3 0 0,0-1 0 0,1-1-176 0,0-4 304 0,2-4 48 0,0-3 16 15,1-3 0-15,1-5-192 0,-1-1 0 0,1-4 0 0,-1 0 0 16,2-3 128-16,-1 0 0 0,0-5 0 0,0-1 0 16,0-2-128-16,-1-2 0 15,0-1 0-15,-1-2 0 0,0-2-176 0,0-1-64 16,-2 0-16-16,1-4-12400 0,-2 1-2480 0</inkml:trace>
  <inkml:trace contextRef="#ctx0" brushRef="#br1" timeOffset="23">15977 10095 1839 0,'0'-5'160'0,"0"2"-160"15,0-1 0-15,2 2 0 0,-1 2 2368 0,-1-3 432 0,1 2 80 0,2-2 32 0,-1 0-1936 0,2-1-384 0,1-2-80 0,0 0 0 0,0-1-256 0,0 1-32 0,0 0-16 16,-2 0 0-16,2 2 768 0,-1-1 160 0,0 1 16 0,-1 1 16 16,0-1 320-16,-1 2 64 0,1 2 16 0,-2 0 0 15,-1 0-208-15,1 0-32 0,-1 2-16 0,0-1 0 16,0 3-496-16,1 1-112 0,-1-5 0 0,0 0-16 16,0 0-128-16,0 0-32 0,17 12 0 0,-11-12 0 15,0 2 32-15,0 0 0 0,2-2 0 0,-1 0 0 16,-1 0-32-16,3 0 0 0,1 0 0 0,0 0 0 15,2 0-64-15,0 0-16 0,2 3 0 0,1-3 0 16,0 0-176-16,2 0-32 0,3 0-16 0,3-3 0 16,4 3-96-16,2-4-128 0,-4 4 176 0,3-2-176 0,9-1 160 15,6 3-160-15,8 0 128 0,2 3-128 0,-1-1 0 16,1 2 0-16,-2-1 0 0,1 0 0 16,4 3 0-16,2-2 0 0,4 2 0 0,-3-3 0 0,3 3 0 0,0-5 0 15,2-1 0-15,-1 0 0 0,-4-1 128 0,-2-2 0 16,1 0 0-16,3 0 0 0,4 0-128 0,-3 0 0 15,-5 1 0-15,-1 0 0 0,1 2 0 0,-3 0 0 16,-6 0 0-16,2 0 0 0,-1 4 0 0,-1-1 0 16,1 0 0-16,-4 1 0 0,-1 1 0 15,-5-4 0-15,-3 3 0 0,-6-2 0 0,-4 1 0 0,0-3 0 0,0 1 0 16,-3 2 0-16,-1-3 128 0,-2 2-128 0,0-2 128 0,-4 0-128 16,-1 0 0-16,-1-2 0 0,-2 2 0 0,-1-3 0 15,-2 2 0-15,-2-4 0 0,1 1 0 0,-4 0 0 16,0-2-304-16,-3 0 64 0,-1 0 16 0,-1-1-11840 15,-1 0-2368-15</inkml:trace>
  <inkml:trace contextRef="#ctx0" brushRef="#br1" timeOffset="24">18451 10074 2751 0,'1'0'256'0,"-1"-2"-256"0,-1 1 0 0,-1 1 0 0,2-3 2080 0,-1 3 368 0,0-1 80 15,0 1 16-15,-2-3-1104 0,-2 1-224 0,0-2-32 0,0 1-16 0,2 0-528 0,-2-1-128 0,2 2 0 0,1-2-16 0,0-2-496 0,1 2 0 0,1-2 0 0,0 0 0 16,0 0 384-16,1-4-32 0,1 4 0 0,-1-3 0 0,0-1 480 0,0 0 80 16,2 2 32-16,-2-2 0 0,0 1 400 0,2-5 96 15,-1-2 16-15,0-2 0 0,1-1-48 0,0 0 0 16,-2-6 0-16,1-1 0 0,1 1-144 0,-1-6-48 16,1 1 0-16,-1 0 0 0,0-1-256 0,-1-2-48 15,-1-5-16-15,0 0 0 0,1-5-544 0,-1 2-112 16,-1-1-32-16,-2-3 0 0,2 1-16 0,-3-2 0 15,1 4 0-15,0 1 0 0,1 6-192 0,-2 3 0 16,2 0 0-16,-2-1 0 0,-1-2 0 0,0 2 0 16,0 2 0-16,0 2 0 0,1 1 0 0,1-1 0 15,-1 1 0-15,1 0 0 0,1-1 0 0,1 3 0 16,1 5 0-16,-1-4 0 0,1 3 0 0,0 2 0 0,1 4 0 0,-1-2 0 16,1 3 0-16,-1 1 0 0,1 4 0 0,-1 2 0 15,-1 2 0-15,1 4 0 0,-1 0 0 0,0 2 0 16,-1 0 0-16,2 2 0 0,-1-2 0 0,1 4 0 15,1-1 0-15,1 0 0 0,-1 1 0 0,1 0 0 16,-2-4 0-16,0 0 0 0,0 0 0 0,0 0 0 16,0 0 0-16,15 15 0 0,-12-15 0 0,-2 0 0 15,0 2 0-15,-1-2 0 0,0 0 0 0,0-2 0 0,0 4 0 16,-1-2 0-16,0 0 0 0,1 0 0 0,-2 0 0 0,2 0 0 16,0 0 0-16,0 0 0 0,0 0 0 0,0 0 0 15,0 0 0-15,0 0 0 0,0 0 0 0,0 0 0 16,0 0 0-16,0 0 0 15,0 0 0-15,0 0 0 0,0 0 0 0,0 0 0 0,0 0 0 0,0 0 0 16,0 0 0-16,0 0 0 0,0 0 0 0,0 0 0 16,0 0 0-16,0 0 0 0,0 0 0 0,-18-9 0 15,15 9 0-15,0 0 0 0,-1 0 0 0,0 0 0 16,0 0 0-16,1 0 0 0,-3 3 0 0,-1-3 0 16,0 4 0-16,0-4 0 0,-1 2 0 0,-1-2 0 15,2 0 0-15,-2 1 0 0,1 2 0 0,-2-3 0 0,0 1 0 16,-2-1 0-16,-1 2 0 0,0 1 0 15,-3-3 0-15,-3 1 144 0,-1 2-144 0,-2-1 160 0,-3 2-160 0,-1-2 160 16,0 2-160-16,-2-2 0 0,-3 3 0 0,-2 0 0 16,-3 2 0-16,-3-1 0 0,-1 0 128 0,-3-2-128 15,4 2 0-15,1-3 0 0,0 4 0 0,1-1 0 16,-1-2 0-16,1 2 0 0,0 0 0 0,0-4 0 16,2 0 0-16,-1 0 0 0,2 1 0 0,-1-3 0 15,-1 3 0-15,-1-3 160 0,0-3-32 0,1 3-128 0,2 0 0 16,-4 0 0-16,-1-3-160 0,-2 3 160 0,3 3 0 0,-2-3 0 15,2 0 0-15,1 0 0 0,3 3 0 0,-2-3 0 16,-2 3 160-16,0-2-160 0,-1 3 0 0,0-2 0 16,1 1-160-16,-2-2 160 0,2 1 0 0,1 1 0 15,1 1 0-15,0-2 0 0,0-2 0 0,3 0 0 16,3 0 0-16,1-2 0 16,3 2 0-16,1-3 0 0,0 2 0 0,1 1 0 15,1 0 0-15,-1-3 0 0,2 1 0 0,0 1 0 16,0 2 0-16,1 1 0 0,-2 1 0 0,3-2 0 0,1 4-128 0,0-4 128 15,3 4 0-15,1-4 0 0,3 3 0 0,1-1 0 0,0-1 0 0,2-1 0 16,3 2-320-16,0-1 64 0,-1 4 16 0,4-2-18320 31</inkml:trace>
  <inkml:trace contextRef="#ctx0" brushRef="#br2" timeOffset="25">19048 8588 4607 0,'-1'0'400'16,"-1"-2"-400"-16,2 0 0 0,0 1 0 0,0 1 576 0,-1 0 48 0,1-1 0 0,-2 1 0 0,0-4-144 0,0 2-32 0,-1 2 0 0,1-3 0 0,-2 2 448 0,2 1 64 0,-1-3 32 0,1 3 0 15,1-2 432-15,-1 1 96 0,1 1 16 0,0-3 0 16,1 3 128-16,1 0 16 0,-1 3 16 0,0-3 0 16,0 0-480-16,0 0-112 0,0 0-16 0,9 26 0 15,-5-16-384-15,0 2-96 0,0 3-16 0,1 1 0 16,0 0-192-16,0 0-32 0,0 3-16 0,0-3 0 0,0 3 192 15,-1 2 32-15,1 2 16 0,-2 1 0 0,0 0-192 16,-1 3-32-16,-1 3-16 0,-1 1 0 0,-1 0-352 0,-3 3 0 16,0 5 0-16,-4 1 0 0,2 0 0 0,-3 3 0 15,1 2 0-15,0-2 128 16,0 2 128-16,0-1 16 0,1 1 16 0,1-8 0 16,1-4 160-16,0 4 48 0,0 4 0 0,0 0 0 0,1 0-272 0,0 3-48 15,1-3-16-15,0-1 0 0,-1-3 112 0,-1 0 32 16,2-1 0-16,-1-2 0 0,2-3-304 0,-2 4 0 15,-1 1 128-15,0-2-128 0,1-2 320 0,1 3 0 16,0 0 0-16,1-1 0 0,-1-2-176 0,1 2-16 0,0-2-128 16,0-4 192-16,1 1-64 0,1-3 0 0,0 2-128 0,-2-1 192 15,2-1-192-15,-1-1 0 16,-1-1 0-16,-1 0 0 0,0 2 0 0,-2 2 0 0,1-2 0 16,0-2 0-16,-1 1 0 0,-1-3 0 0,1-2 0 0,-1-5 0 15,1 1 0-15,0-4 0 16,0-1 0-16,0 1 0 0,0-3 144 0,2-2-144 0,0-1 128 0,1 0-128 15,0-2 176-15,1-2-48 16,1-1-128-16,0 2 192 0,1-3-192 0,1 1 0 0,-1-1 0 0,0 0 0 16,0 3 0-16,1-3 0 15,-1 2 0-15,0-1 0 0,1 2 0 0,0-3 0 0,0 2 0 0,-1 2 0 16,-1-2 0-16,2 2 0 0,-2 2 0 0,0 1 0 16,0-1 0-16,-2-3 0 0,2 4 0 0,-1-4 0 15,0 0 0-15,1 1 0 0,-1-4 0 0,1 0 0 16,-2 0 0-16,2 0 0 0,0-3 0 0,0 2 0 0,0-3 0 0,0 2 0 15,0 2-160-15,0 0 160 16,0 0 0-16,0 0 0 0,0 0 0 0,7-21-128 0,-6 19 128 0,0 0-160 16,0 2 160-16,1 0-160 0,-1 2-160 0,1-2-16 15,0 4-16-15,-1-1 0 32,1-2-224-32,-1 1-32 0,-1 1-16 0,0-3 0 0,0 0 256 0,0 0 48 0,0 0 16 0,0 0 0 0,0 0 304 0,0 0 0 0,0 0 0 0,0 0 0 31,0 0-1024-31,0 0-112 15,0 0-16-15,0 0-8944 0,0 0-1792 0</inkml:trace>
  <inkml:trace contextRef="#ctx0" brushRef="#br2" timeOffset="26">18982 8541 11967 0,'-5'-4'1072'0,"2"2"-864"0,0 2-208 15,2 0 0-15,0 0 192 0,-2 0-16 0,0-4 0 0,-5 2 0 0,-1-2-176 0,-2 1 0 0,1 2 0 0,1-1-176 0,1 2 176 0,-1 0 0 0,3 0 0 0,1 2-128 0,2-2 832 0,0 1 192 16,2 2 16-16,1-3 16 0,2 1 592 0,3 0 112 0,2 1 32 16,2-2 0-16,4 2-416 0,0-2-80 15,0 0-16-15,2 0 0 0,4 0-400 0,4 0-96 0,-1 1-16 0,1-1 0 16,3 3-480-16,2-3-160 0,1 0 0 0,3 2 0 15,-3-2 128-15,-2 0-128 0,1 0 0 0,1 2 0 16,1-2 0-16,-1 0 0 0,0-2 0 0,-2 2 0 16,0-2 0-16,-1-1 0 0,0 2 0 0,-4-3 0 15,-2 2 0-15,-3-1 0 0,1 2 0 0,-3-1 0 16,-2-2 144-16,-2 2-16 0,-2 2-128 0,-2-3 192 16,1 3 224-16,-3 0 32 0,-2 0 16 0,1 3 0 15,-1-3-336-15,-2 2-128 0,-1-2 0 0,0 1 144 16,-1 2-144-16,-2-3 0 0,-1 2 144 0,-2-1-144 0,1 2 464 15,-1-3 32-15,0 2 0 0,-2 2 0 0,1-4-256 0,1 1-48 16,0 2-16-16,0-3 0 0,1 2 256 0,1-2 48 16,0 4 16-16,2-4 0 0,0 0-32 0,0 2 0 15,1-2 0-15,-2 4 0 0,2-4-144 0,0 3-48 16,0 0 0-16,-1-1 0 0,0 3-272 0,1 1 160 16,-2 0-160-16,2 0 128 0,0-1-128 0,-1 4 0 15,1-3 0-15,1 0 0 0,0 6 128 0,0-2 0 16,1 3 0-16,1-1 0 0,-1 2 48 0,1 1 0 15,0 1 0-15,-1 2 0 0,1 2-176 0,0 2 0 16,0 0 0-16,1 3 0 0,-1-3 144 0,0 4 0 16,1 3 0-16,-1 2 0 0,0 1 96 0,0-4 16 0,-1-3 0 0,2 6 0 15,-1 2-80-15,2 7-16 0,-2 1 0 0,2 1 0 16,0 2-160-16,-2-3 0 0,3-3 144 0,-1 1-144 16,-2 0 0-16,1-3 0 0,-1 5 0 0,-2 2 0 15,0 3 0-15,-2 1 0 0,-3 3 0 0,0-6 0 16,-1 2 0-16,0-3 0 0,0-2 0 0,1-3 0 15,0-3 0-15,2 1 0 0,1 3 0 0,-1 0 0 0,1-4 0 16,1 0 0-16,-1 0 0 0,1-2 0 0,0-1 0 16,0-3 0-16,-1 2 0 0,0-4 0 0,1 0 0 0,-2-2 0 15,1-3 0-15,-2-2 0 0,1 2 0 16,0-1 0-16,2 1 0 0,-2-2 0 0,1 0 0 16,-1 1 0-16,2-3 0 0,0 0 0 15,1-3 0-15,0-2 0 0,-2 2 0 0,4-3 0 0,-2-2 0 0,0-1 0 16,1 1 0-16,0 0 0 0,0-4 176 0,1 1 16 15,-1 2 0-15,-1-3 0 0,1 3-192 16,0-3 0-16,1 1 0 0,-1 0 0 0,0-1 0 0,0-2 0 16,2 0 0-16,-1 0 0 0,1 0 0 0,-1-2 0 15,1 0 0-15,-2-2 0 0,1 2 224 0,1-2-32 16,-1 3-16-16,0-3 0 0,0 1-176 0,-1 1 0 16,0-2 0-16,1 3 0 0,-1-2 0 0,0 1 0 0,-1 1 0 0,1 1 0 15,1-1 0-15,-1 0 0 0,0 3 0 16,0-2 0-16,1-2 0 0,-1 3 0 0,0-2 0 0,0 0 0 15,2 2 0-15,-1-3 0 16,1 0 0-16,-1 0 0 0,1 2 0 0,0-1 0 0,1-2 0 0,-1 1 0 16,0 0 0-16,0 0 0 15,-1 1 128-15,-1-3-128 0,1 3 0 0,-1-3 128 0,0 3-128 0,-1-2 128 16,0 1-128-16,0 1 0 0,-1-3 144 0,1 1-144 16,0 2 0-16,-1-3 0 0,-1 2 0 0,1-2 0 0,1 0 0 15,0 0 0 1,0 0 0-16,0 0 128 0,0 0-128 0,0 0 0 0,0 0 0 0,0 0 0 0,0 0 0 0,0 0 0 15,0 0 0-15,0 0 0 0,0 0 0 0,0 0 0 16,0 0 128-16,0 0-128 16,0 0 240-16,0 0-32 0,0 0 0 0,0 0 0 0,0 0-208 0,0 0 144 15,0 0-144-15,0 0 128 0,-20 14-128 0,13-12 0 16,-2-2 0-16,1 0 0 0,0 1 0 0,-2 2 0 16,-1-3 0-16,1 0 0 0,-1 0 160 0,-2 0-160 15,-2 2 192-15,-3-2-192 0,0 0 224 0,-2 2-64 0,-2 0-16 16,-4 2 0-16,-1 2-144 0,-3 0 192 0,0 0-192 15,-1 0 192-15,-1 1-192 0,1-4 0 0,0 4 0 0,2-1 0 16,0-4 0-16,3 4 0 0,2-2 0 0,0 0 0 31,1-2 0-31,0 4 0 0,1-2 144 0,1 2-144 0,3 1 0 0,2-1 0 16,-1 0 0-16,3-2 0 0,2 2-256 0,3-2-80 16,2-1-16-16,1 2 0 15,2-4-512-15,2 2-96 0</inkml:trace>
  <inkml:trace contextRef="#ctx0" brushRef="#br2" timeOffset="27">19826 9010 4175 0,'0'-2'384'0,"0"2"-384"0,1 0 0 0,-1 0 0 0,0-2 1504 15,1 2 224-15,0 0 64 0,2-1 0 0,1 1 896 0,0 0 192 0,1 1 16 0,2 1 32 0,-1 5-528 0,0-1-96 0,1 4-32 0,2 0 16 0,-2 2-832 0,2 2-176 16,0 3-16-16,-1 3 0 0,-1 2-672 0,-4 3-128 16,1 4-16-16,-3 5 0 0,-2 0-64 0,0 5 0 15,-3 1 0-15,0-1 32 0,2-10-144 0,-3 6-16 16,1 6-16-16,-2 2 16 0,2-1-128 0,-1-1-128 0,3-4 176 16,-1-5-48-16,2 0-128 0,1-3 192 15,1 2-64-15,1-3 0 0,1 1-128 0,0-10-272 0,1-4 64 0,-1-5 16 31,2-4-1840-31,-1-6-368 0</inkml:trace>
  <inkml:trace contextRef="#ctx0" brushRef="#br2" timeOffset="28">20249 9120 21183 0,'-2'-4'944'0,"1"4"192"0,0-2-912 0,0 2-224 0,1 2 0 0,0-2 0 15,-2 0 400-15,1 0 48 0,-1 1 0 0,-2 4 0 16,-1-1 288-16,-1 5 64 16,-3 0 16-16,-1 4 0 0,-1 3-416 0,-1 0-80 0,-1 3 0 0,1-3-16 15,1 2-304-15,0-2 0 0,1-2 0 0,0 1 0 16,1-3 176-16,-1 0-176 16,1 0 160-16,-1-1-160 0,-1-4 432 0,1 2-16 0,0 1 0 0,-1-4 0 15,-3 0-16-15,-1 0 0 16,-1 4 0-16,-1-1 0 0,-2 1 112 0,2 0 0 0,1-1 16 0,1 1 0 0,4-1-80 0,3-3 0 15,2 0-16-15,4 1 0 0,1-4 80 0,2 1 32 16,3 1 0-16,0-1 0 16,3-1-32-16,0 1 0 0,3 2 0 0,2 0 0 0,-2-1-128 0,4 3-48 15,1 2 0-15,2 1 0 16,4 2 16-16,0-3 0 0,4 5 0 0,-1-1 0 16,1-2-160-16,0 3-16 0,1-2-16 15,0 2 0-15,1 1-160 0,2 0 0 0,-1 4 0 0,0 1 0 16,1 2-848-16,-1-4-160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6T18:41:37.024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4293 13578 8287 0,'-3'-2'736'0,"0"0"-592"0,1 2-144 0,0-3 0 0,2 3 1504 0,0 0 272 0,0-1 48 0,0 1 16 0,0 0-3008 16,2-2-608-16,0 1-112 0,-2 1-32 0,0 0 1280 0,0 0 256 0,24-3 64 0,-13 1 0 0,1 0 1728 0,3 2 336 15,2-2 80-15,2-2 16 0,-1 2 464 0,2-1 112 16,2 0 16-16,1 0 0 0,-5 2-560 0,3-2-96 15,3 2-32-15,-1-1 0 0,-2 2-816 0,1 0-160 16,2 0-48-16,-1 0 0 0,0 0-720 0,-2 0-160 16,1 0-32-16,-1 0 0 15,0 0-720-15,0 0-160 0,-1 0-16 0,-2 0-16 16,1-3-96-16,0 3-16 0,-2 0 0 0,0 3-5888 16,-2-3-1168-16</inkml:trace>
  <inkml:trace contextRef="#ctx0" brushRef="#br0" timeOffset="1">4261 13816 30399 0,'-4'-2'2704'16,"3"2"-2160"-16,1 0-544 0,1 0 0 0,1-3-496 0,-1 2-208 0,3 1-32 0,-1-2-16 0,5-2-448 0,2 1-80 0,1 0-32 0,1 0 0 0,5 2 848 0,2-1 160 0,6 2 48 0,3-4 0 16,6 1 1216-16,3-3 256 15,2 3 64-15,2-4 0 0,1 1 16 0,-2 0 16 16,-2 0 0-16,-1 0 0 0,-1 2-1120 0,-3 0-192 0,1 2 0 0,-3-2-192 16,0 2-928-16,-3 2-176 15,-1 0-48-15,-2 0-11104 0</inkml:trace>
  <inkml:trace contextRef="#ctx0" brushRef="#br1" timeOffset="2">8834 12811 8287 0,'-1'-3'176'0,"-1"1"32"0,4 4 16 0,-4-2 32 0,2 0-256 0,0 0 0 0,0 0 0 0,0 0 0 16,0 3 2384-16,-1-2 432 0,1 2 96 0,0-3 16 0,0 0-1328 0,0 0-256 0,0 0-48 0,0 0-16 0,0 0-272 0,19-10-64 0,-16 7-16 0,1 1 0 0,0-2-352 0,-2 0-80 0,1 2-16 0,-2-2 0 0,-1 2 96 0,-1-2 32 15,0 0 0-15,-2-1 0 0,2 2 224 0,-2-3 64 16,0 2 0-16,-1-2 0 0,-1 2-240 0,0-2-32 16,-1 0-16-16,-1-3 0 0,0 3-384 0,-1 0-80 15,-2 2-16-15,-1 0 0 0,-2 2-128 0,-2-1 0 16,1 3-160-16,-4 5 160 0,-1 7-320 0,-3 5 48 16,-1 1 0-16,-2-1 0 0,-2-1 32 0,1 2 16 15,-1 2 0-15,3-2 0 0,3-2 224 0,2 0 0 0,-1 3 0 16,1-1 0-16,3 2 272 0,3-1 112 0,3-1 0 15,2 0 16-15,3-1-144 0,2 0-48 0,0 2 0 0,3 2 0 16,3-1-208-16,-1-2 0 0,3 4 0 0,1-2 0 16,0 1 0-16,3-5 144 0,0-2-144 0,-1-2 128 15,3 1-128-15,1-5 0 16,0-2-160-16,2 2 160 0,0-2-144 0,1 0 144 0,3-6-128 0,0-4 128 16,1 2 256-16,0-4 144 0,1-2 32 0,-1 0 0 15,1-5 112-15,-1 0 32 0,1-2 0 0,0-1 0 16,0-3-256-16,-2 3-64 0,0-2 0 0,1-2 0 15,4-6-48-15,-4 1-16 0,2-3 0 0,-2-1 0 0,-2 5-64 16,-2-5-128-16,-3 1 176 0,-3-1-176 0,-1 1 288 16,-5-1-48-16,-1-3-16 0,-4 0 0 0,-1 1-80 0,-2 0-16 15,-2 3 0-15,-1-1 0 16,-2 0 0-16,-1 0 0 0,-4-4 0 0,-1 3 0 16,-1-1 64-16,0 3 16 0,4 2 0 0,0 4 0 0,4 6-32 15,1 1-16-15,2 1 0 0,2 5 0 0,1 0-160 0,-1 2 0 16,3 1 0-16,-1 2 0 15,2 0-544 1,0 2-96-16,0 2 0 0,2 2-16 0,0 0-880 0,1 0-192 0,2 5-16 0,-2-2-15440 0</inkml:trace>
  <inkml:trace contextRef="#ctx0" brushRef="#br1" timeOffset="3">9388 12164 11967 0,'-6'3'1072'0,"1"-3"-864"0,1 1-208 0,2 0 0 0,0 0 1728 0,1-1 288 0,1 3 64 0,-1-2 16 0,-2 4-992 0,1-1-192 0,-1-2-32 0,2 2-16 0,1 0 544 0,0-1 96 0,1 0 32 0,2 1 0 0,-1 1-64 0,2-2-16 0,0 3 0 0,1 2 0 16,0 0-624-16,1 2-112 15,1 5-16-15,-1-2-16 0,1 3-512 0,-1 2-176 16,0-2 0-16,0 2 144 0,-1 0-144 0,1 3 0 15,1-1 0-15,-1 1 0 0,0-1 448 0,0 0 0 0,2 7 0 0,-1-4 0 16,0 2-256-16,1 2-32 0,-1 2-16 16,-1 3 0-16,2 0-144 0,-1 0 0 15,2-1 144-15,-2 0-144 0,2 1 0 0,-2-1 0 0,1-5 0 0,-2-1 128 16,-1-6-128-16,0 4 176 0,-1-1-176 0,-1 3 192 16,-1-1 144-16,-1-4 48 0,0-1 0 0,-2 3 0 15,-2 0-384-15,0 3 144 0,-1-5-144 0,-1 1 0 0,0 1 176 0,-4-2-176 16,1-2 160-16,-2-4-160 0,0-4 304 0,-3 1-48 31,2-1 0-31,-1 0 0 0,1-4-64 0,0-2 0 16,1-2-16-16,-1-4 0 0,0 0 16 0,-1 0 16 15,1-4 0-15,-1-2 0 0,0-3-48 0,-1 1-16 16,1 0 0-16,-3-6 0 0,-1 2-144 0,1 0 0 16,2-1 0-16,-2 3-176 15,0 1-272-15,-2-2-64 0,-1 1-16 0,0 3 0 16,2 3-1104-16,-2 2-224 0</inkml:trace>
  <inkml:trace contextRef="#ctx0" brushRef="#br1" timeOffset="4">8313 13526 37775 0,'11'0'1664'0,"-2"1"368"0,1 1-1632 0,-1-2-400 0,-1 0 0 0,1 0 0 0,5 0-208 0,7 0-128 0,13 0-32 0,18-2 0 0,11-2-400 0,-1 1-64 0,-5-2-32 0,0 0 0 15,1 0 864-15,-2 1 0 0,-13 0 0 0,4-1 192 0,8 2 432 0,4-1 80 0,1 0 32 0,-3-2 0 16,-1 0 368-16,-1 0 80 0,6-1 16 0,-4 1 0 15,-3 3-816-15,-1-4-144 16,1 5-48-16,-4-1 0 0,-3 2-192 0,-5-2 0 0,-2 0 0 0,-4-1 0 16,-4-1-416-1,-1 4-32-15,-2-1 0 0,0-2 0 0,-1 1-1552 16,-3 1-320-16</inkml:trace>
  <inkml:trace contextRef="#ctx0" brushRef="#br1" timeOffset="5">9074 14092 23951 0,'-3'-4'2128'0,"1"2"-1696"0,-1-2-432 0,2 4 0 0,1-2 1408 0,-1-1 192 0,0 2 32 0,-4-8 16 0,-1-1-1152 0,-3 1-240 0,1-1-32 0,0 1-16 0,-2-1 368 0,-4 0 80 0,-1 2 16 0,-1 1 0 16,0 0-416-16,2 4-64 0,1 0-32 0,0 3 0 15,-6 0-160-15,-2 3 0 0,-1 4 144 16,1 3-144-16,5-4 512 0,0 6 48 15,-4 2 0-15,-1 7 0 0,0-1-240 0,0 2-32 0,1 3-16 0,-1-1 0 32,2 2-1232-32,1-1-240 0,-1 5-48 0,4-3-16 0,3-1 240 0,2-1 32 15,3-3 16-15,2-4 0 16,1-2 800-16,3-3 176 0,1-2 0 0,1 0 0 0,5 1 144 0,2 0-16 0,0-1 0 0,3-4 0 0,4-1 144 0,3-2 32 16,-2 1 0-16,0-5 0 15,4 0 656-15,3-5 144 16,4-2 32-16,2-2 0 0,0-1-368 0,1-2-64 15,2-2 0-15,-3-1-16 0,-5 3-208 0,4-4-32 0,4-3-16 0,-3-1 0 0,1 2-48 0,-4-2 0 16,-2-5 0-16,-5-1 0 16,-3 2-80-16,-4-2-32 0,-4 1 0 0,-3-1 0 0,-1-2-272 0,-7 0 128 15,1 6-128-15,-3 0 0 16,-5 0 160-16,-5-7-160 0,-5 1 128 0,-6-7-128 0,-2 3 240 0,0 1-48 0,4 8 0 0,-2-1 0 31,-2 1-64-31,2-2-128 0,2 6 176 0,6 3-176 16,0 3 0-16,2 0-144 0,-1-3-16 0,1 1 0 31,4 3-256-31,2 2-48 0,2 4-16 0,2 0 0 0,4-1-1312 16,2 4-272-16</inkml:trace>
  <inkml:trace contextRef="#ctx0" brushRef="#br1" timeOffset="6">9399 13984 35935 0,'-4'0'3200'0,"1"-2"-2560"0,1 1-512 16,2 1-128-16,2 0 0 0,-2 0 144 0,0-3-144 0,-2 3 160 0,2-3-432 0,2 0-96 0,-1 1-16 0,-1 2 0 0,0 0 192 0,21-7 48 0,-10 7 0 0,3 0 0 0,3 3 512 15,4-1 96-15,1-2 32 0,2 2 0 16,0 0 48-16,-1 1 16 0,-2-3 0 0,0 1 0 16,0-1 16-16,-1 2 0 0,-4-2 0 0,1 0 0 0,0 0-256 0,1-2-64 15,-2 1 0-15,-2 1 0 0,0-3-256 0,0 3 128 16,-2 0-128-16,-1 0 0 0,-1 0 0 0,-1 3 0 15,-1-3 0-15,0 3 0 0,-3 0 0 0,0-2 0 16,-3 4 0-16,1-1-144 0,-3 3-112 0,-2 4 0 16,-1-1-16-16,-2 0 0 15,-1-1-400-15,-2 2-80 0,-3 1-16 0,-1 1 0 0,-2-1 336 0,-2-3 64 16,-1 4 16-16,-2-4 0 0,1 1 352 0,-3 0 0 0,-2 2 128 16,-3-3-128-1,0 2-256-15,-1 0-144 0,1 0-32 0,1 0 0 0,2-1 80 0,1 2 16 0,3-2 0 0,2-4 0 16,3 2 560-16,2-2 112 0,3 0 32 0,1-1 0 15,1 0-32-15,2 0 0 0,2 1 0 0,0 0 0 16,2 2-784 0,0 1-144-16,2 0-48 0,0 0 0 0,2 2 192 0,0 0 16 15,2 3 16-15,2-2 0 0,-1-2 608 0,2 3 112 0,2-5 16 0,1 3 16 16,4-2 288-16,-1 0 48 0,-4-6 16 0,3 4 0 0,3-4 16 16,2 0 0-16,0 0 0 0,0-3 0 0,0 3-704 15,-3-6 0-15,-1 3-256 0,0-3 80 16,1-2-1376-16,0 0-288 0,1-1-48 0,-1-1-13056 15</inkml:trace>
  <inkml:trace contextRef="#ctx0" brushRef="#br1" timeOffset="7">9357 13753 13823 0,'-6'4'1216'0,"1"-2"-960"0,4 2-256 0,-1-4 0 0,4 0 1248 0,-4 3 208 0,1-2 32 0,-3 3 16 0,1 1-384 0,1-2-80 15,2 1-16-15,3-2 0 0,1 1 208 0,1-3 48 0,1 0 0 0,2-3 0 0,1 3-320 0,0-2-64 16,1 1-16-16,0 1 0 15,-1-3-432-15,3 0-96 0,-3 0-16 0,5 1 0 16,2 0 400-16,1 0 80 0,1 1 16 0,0 1 0 16,2 0-240-16,-1 0-32 0,0 0-16 0,2 1 0 0,3-1-416 0,-1 0-128 0,2-1 0 15,-3 1 0-15,-2-3 0 0,0 3 0 16,1 0 0-16,-1 0 0 0,-2 0 0 0,0 0 0 16,-3 3 0-16,-2-3 0 0,-2 1 0 0,-2 1 0 0,0-2 0 0,-3 0 0 15,-1 0 256-15,-2 0 0 0,2-2 0 0,-2 1 0 16,-1 1 288-16,0 0 48 15,0-3 16-15,-1 1 0 0,2 0-320 0,-1 0-64 16,1-2-16-16,-1 2 0 0,1-2-208 0,-1-1 128 0,-1 0-128 0,1 0 0 16,-1 2 0-16,-1-1 0 0,0-2 0 0,-1 1 0 0,-2 1 0 15,2 0 0-15,-2 1 0 0,0-2 0 0,-2 1 0 16,0 0 0-16,-1-1-128 0,-1 2 128 0,1-1 0 16,-1 0 0-1,-1 2 0-15,1-5 144 0,0 1-144 0,0-1 0 0,1 2 0 0,0-1 0 0,1 2 0 0,-1-6 0 16,1 4 128-16,-1-4-128 15,1 1 144-15,0 2 0 0,0-2 0 0,0 3 0 16,2 0-144-16,0-1 0 0,-1 4 0 0,2-3 0 31,-1 3-496-31,1 2-16 0</inkml:trace>
  <inkml:trace contextRef="#ctx0" brushRef="#br2" timeOffset="8">6096 12898 23951 0,'-2'-4'2128'0,"-2"0"-1696"0,0 2-432 0,3-1 0 0,1 2 2560 0,1-2 416 0,1 0 96 0,-1-3 0 0,0-3-2176 16,0-1-448-16,2-4-96 0,-1 2-16 15,-1 3-144-15,1 2-48 0,-1-4 0 0,-2 1 0 0,-2 0-144 0,1 4 0 0,-2 2 0 0,-2 2 0 16,0-2 128-16,-4 2-128 0,0 2 128 0,-1 0-128 15,-2 3 336-15,-1 2-16 0,-1-4 0 0,-1 2 0 16,-2-3 0-16,0 0-16 0,-2 2 0 0,-1 2 0 16,1 2 144-16,-1 2 16 0,0 3 16 15,1-1 0-15,-1 3-224 0,-1 2-64 0,-1 4 0 0,-2-2 0 16,1 4-192-16,2-2 0 0,4 0 0 0,1 0 0 0,5-1 0 16,2-1 0-16,3-5 0 0,2 1 0 15,0 2 0-15,2 3-128 0,3-2 128 0,0 1-160 0,4-3-32 0,0 0 0 0,1 4 0 0,2-1 0 16,3-3 192-16,0 1 0 15,2-2 0-15,2-3 0 0,1 0 0 0,2 1 0 0,2-4 0 0,2 0 128 16,1-4-128-16,0 0 0 0,2-7 0 0,-1 2 128 16,2-6-128-16,-3 0 192 0,0-2-64 0,1-3 0 15,-4 1-128-15,0-2-160 16,-2 0 160-16,-1-3-208 0,-2 1 208 0,-3-2 0 16,-1-1 0-16,-3-1 0 0,0-2 0 0,-4 0 0 0,1-3 192 0,-3 3-192 0,-1 0 336 15,-1-4-32 1,-1-5-16-16,-5-4 0 0,1 3-80 0,-1-5-16 15,-1-5 0-15,1-1 0 0,0-2-192 0,2 1 144 16,0-1-144-16,0 7 128 0,2 7-128 0,0-4 128 16,-1-3-128-16,0 1 128 0,2 2-128 0,-1 3 0 15,1 6 0-15,0 4 0 0,1 3 0 0,0 3 0 0,0 1 128 0,-2 5-128 0,1 1 0 0,1 0-192 16,-2 3 32-16,-1 2 16 31,2 0-352-31,-2 2-64 0,0-1-16 0,0 3 0 0,0 0-1344 16,-2 3-256-16</inkml:trace>
  <inkml:trace contextRef="#ctx0" brushRef="#br2" timeOffset="9">6175 12731 29487 0,'0'-4'2624'0,"2"0"-2112"0,-2 4-512 0,1 0 0 0,1 0 1392 0,2 0 160 0,1-4 48 0,4 2 0 0,3 2-2048 0,4 0-416 15,3 0-80-15,-2 2-16 0,1 2 608 0,2-4 112 0,4 0 32 0,2 0 0 0,0-2 208 0,2 0 0 16,-1 2 0-16,2 0 0 0,-1-2 272 0,-2 0 112 16,1-2 0-16,-2-4 16 15,1 3 304-15,-2 2 64 0,-3-1 16 0,-3 2 0 16,-1 2-320-16,1-4-64 0,-1 1-16 0,-1 3 0 16,-1 0-128-16,2 0-16 0,1-2-16 0,1 1 0 0,2 1 16 0,-1 0 0 15,0-3 0-15,-1 2 0 16,-2-2-64-16,-2 1-16 0,-2 1 0 0,-3-2 0 15,-1 6-160-15,-4-2 0 0,-2 3 0 0,-1 2-176 16,-2 3-336-16,-4-1-64 16,-2 3 0-16,-3 2-16 0,-3 2-80 0,-4 1-16 0,-4 0 0 15,-2-1 0-15,-1 1 432 0,-3 3 64 0,-1 0 32 0,-2 1 0 0,-1 1-32 16,1-5 0-16,2 0 0 0,1-4 0 0,0 4 192 0,4-3 0 16,4-1 0-16,-2 0 0 0,-3 2 0 0,2 1 128 15,4-4-128-15,1 0 0 0,2 2 0 0,3-2 0 0,4 0 0 0,3-1 0 16,3-3 0-16,1 2 0 0,4-2 0 0,2-1 128 15,3 1 448-15,3-3 112 0,3 3 16 0,2-4 0 16,3-1-32-16,2 0 0 0,4 1 0 0,1-3 0 16,3 0-352-16,0 0-80 0,3 1-16 0,-2-1 0 15,0 2-480-15,-3-4-80 0,-2 1-32 0,-1 1 0 32,-3-3-592-32,-1 1-128 0,-1 0-32 0,-1 0-9328 15,-5 1-1872-15</inkml:trace>
  <inkml:trace contextRef="#ctx0" brushRef="#br2" timeOffset="10">6264 12455 24879 0,'-1'0'2208'0,"0"-3"-1760"0,1 3-448 0,1 0 0 0,0-1 1152 0,1 1 160 0,1-2 32 0,1 0 0 0,2 0-1344 15,3-2-480-15,2 2 16 0,1-2 0 0,2 2-48 0,0-2-16 0,-1 1 0 0,1 3 0 16,-3-2-496-16,2 1-112 0,1 2-16 0,0 1 0 0,-1 1 1456 0,0 1 272 16,0-2 64-16,1 2 16 0,-1-2 928 0,2-1 176 15,1 2 32-15,0-3 16 0,1 0-192 0,0 2-32 16,4-4-16-16,0 2 0 0,1-4-736 15,-1 2-128-15,-1-4-48 0,1 2 0 0,2-2-528 0,0-1-128 16,-2 1 0-16,-4 0 0 0,-1 0-176 0,-2 0-64 16,-3 2-16-16,-2 0 0 0,-1 4 0 0,-3-2 0 15,-1 2 0-15,-2 0 0 0,1 0 256 0,-2 0 256 16,-1 0-48-16,1 0-16 0,0 0 160 0,1 0 32 16,0 0 0-16,-1-3 0 0,2 2-112 0,1 1-16 15,-2-2 0-15,1-1 0 0,-2 2-96 0,0-1-32 0,0-1 0 16,-1-1 0-16,0 1-128 0,-2-1 0 0,-2-2 0 15,0 0 0-15,-1 1 240 0,-2 0 16 0,-2-4 0 16,-2-1 0-16,-2 0-64 0,-2-1 0 0,-3 0 0 16,1 2 0-16,1-3-48 0,-1-2-16 0,1 2 0 0,-2-4 0 15,5 1-128-15,-1 3 0 0,3 2 144 0,1 1-144 16,3 3 0-16,-1 1 0 0,3 3 0 0,-1-1-192 31,1 2-448-31,0 2-80 0,-1 2-32 0,1 0-17360 0</inkml:trace>
  <inkml:trace contextRef="#ctx0" brushRef="#br2" timeOffset="11">5605 13406 33167 0,'-10'3'2944'0,"3"1"-2352"0,2-1-464 0,3-1-128 0,-1-1 144 0,-2 2 16 0,-6 3 0 0,-5 4 0 0,-5 5-16 0,-1-2 0 0,-1 2 0 0,5-5 0 0,1 2 48 0,0-2 0 16,4 0 0-16,0-4 0 0,2-2-192 0,0-1 0 0,1-1 0 0,0-2 0 15,3 0 0-15,0-2 0 0,0-1 0 0,2 2 0 16,2-4 0-16,0 4 160 0,3-2-32 0,0 1-128 15,2 1 944-15,0 2 80 16,3 1 0-16,2-2 16 0,6 3-416 0,3 0-96 16,4 0-16-16,4-3 0 0,-3 1-272 0,7-1-64 15,6 0-16-15,6 0 0 0,2 0-160 0,2 0 0 0,2-1 0 0,1-2 0 16,0 1 0-16,1-2 0 0,0 2 0 0,-2-2 0 16,-2 2 0-16,3 0 0 0,6-1 0 0,1 0 0 15,2 3 224-15,-2-2-32 16,-11 2-16-16,8-2 0 0,6 2 0 0,2 0 0 0,3 0 0 15,-2-2 0-15,-5-2-48 0,2-1 0 0,4-1 0 16,-2 1 0-16,0-3 112 0,-4 1 16 0,-7 0 0 16,1 1 0-16,5 0-256 0,-4-1 0 0,-4-1-144 0,-5 0 144 0,0 2 0 15,-2-3 0-15,1-3 0 0,-4 5 0 16,-4-2-272-16,-2 0-16 0,-5 2 0 0,-1-2 0 16,-5 2-64-16,-5 1-16 0,-2-3 0 0,-6 3-12112 15,-4 2-2432-15</inkml:trace>
  <inkml:trace contextRef="#ctx0" brushRef="#br2" timeOffset="12">6101 14421 32255 0,'1'-6'2864'0,"1"-4"-2288"0,-1 6-576 0,0-1 0 0,-1 2-736 0,-1-4-256 0,2-2-48 0,-1-10-16 0,-1-7 1200 0,-2 1 240 0,-2-1 64 0,-1 5 0 31,-1 5 192-31,-1 3 32 0,1 4 16 0,0 2 0 15,-1 4-384-15,-1-1-80 0,0 4-16 0,-3 0 0 16,0 0 96-16,0 2 16 0,-1 1 0 0,-3 0 0 16,0 3 96-16,0 0 32 0,-1 0 0 0,-2 3 0 15,3 1-128-15,-4 0 0 0,-1 2-16 0,-1 0 0 16,2 6-304-16,1-1 0 0,1 0 0 16,3-1 0-16,4-1 0 0,0 1 0 0,3 3-144 15,0-1 144-15,3 0-352 0,1-1 16 0,2-1 0 0,0 0 0 16,2-2-416-16,-2 1-80 0,2 1 0 0,0 0-16 15,0 0 352-15,2-1 80 0,-1-3 16 0,0-1 0 0,1 0 400 16,2-4 0-16,2 0 0 0,2-1 176 0,2 0 464 0,2-3 80 16,3-3 32-16,1-3 0 0,1 0-144 0,2-4-32 15,1-1 0-15,1-2 0 0,-3 0-128 0,3 0-16 16,1-7-16-16,1 1 0 0,-4 0-192 0,0 0-32 16,-2-3-16-16,-1-1 0 0,0-1 64 0,-3 1 16 15,-2-2 0-15,-1 2 0 0,-1-4 112 0,-2-1 16 16,0 0 16-16,0-1 0 0,-1 0-64 0,-1-5-16 15,-2-4 0-15,1 0 0 0,0 0-32 0,-3 4-16 16,-1 0 0-16,0 2 0 0,-1 0-272 0,-2 2 0 0,1 4 128 16,-3 2-128-16,-1 2 0 0,-2 2 0 0,1 1 0 0,-2 1 0 15,1 1-256-15,-1 6 32 0,-1-2 16 0,-1 1 0 16,-1 3-112-16,-1 2 0 0,-2 0-16 0,0 2 0 31,2 2-928-31,-1 0-176 0,1 0-32 0,-1 2-15200 0</inkml:trace>
  <inkml:trace contextRef="#ctx0" brushRef="#br2" timeOffset="13">6329 13712 20271 0,'-7'-12'896'0,"3"2"192"0,0 0-880 0,1 5-208 0,2 4 0 0,1-1 0 0,0 2 0 15,-1-4-240-15,-2 1 48 0,1 0 16 0,1 4-96 0,-1 1-32 0,4 5 0 0,0-1 0 0,2 6 2224 0,1 1 448 0,1 3 96 0,1 0 16 0,3 0 336 0,0 2 80 0,3-2 16 0,-1 0 0 16,2 3-1440-16,-1-3-304 0,-2-1-48 0,2 2-16 15,0 2-384-15,0 1-80 16,0 1 0-16,0 3-16 0,-1 6-192 0,0 3-48 16,-1 1 0-16,-1 3 0 0,0 4-384 0,-1 0 0 15,0 1 0-15,-1-4 0 0,1-1 0 0,0-6 0 0,-2-5 0 16,0-4 0-16,2 0 0 0,1-1 0 0,0-5 0 16,-2-2 0-16,1-4 0 0,-1-1 0 0,-1-3 0 0,-1-4 0 15,2 0 288-15,-1-2-32 0,0-2 0 0,0-4 0 16,0 0 96-16,-1-3 16 0,2-1 0 0,-3-4 0 0,-2 2 16 15,1-2 0-15,0-6 0 0,-1-2 0 16,0-6-208-16,1 0-48 0,-1-2 0 0,1 2 0 16,2 1-128-16,-1 7 0 0,1 4 0 0,-1 5 128 15,1 3-128-15,-1 4 0 0,0-1 0 0,-1 2 0 0,1 3-240 16,-1 0 32-16,-1 0 0 0,1 0 0 16,0 2-272-16,1-2-48 0,-2 4-16 0,0-2 0 0,1 2 544 0,-1 2 0 15,2 2 0-15,0 3 0 0,1 0 0 0,2 4 0 16,-1 3 0-16,2 2 0 0,0 1 0 0,0-1 0 15,1 0 0-15,0-3 0 0,0-1 0 0,1 0 0 16,2 0 0-16,-3-3 0 0,-1-3-160 0,1-2 160 0,0 2-128 0,-1-4 128 16,-2-2 0-16,-1-2 0 0,-1 2 0 0,0-1 128 15,0-3 16-15,1-3 16 16,2 1 0-16,-2-2 0 0,2-2 224 0,-2 0 32 16,0-1 16-16,3-2 0 0,2-5 48 0,2-7 16 0,1 1 0 0,-1-5 0 15,2-1-176-15,-1-4-48 16,0 1 0-16,-3-2 0 0,0 2-96 0,-3-2-32 15,-1 6 0-15,-1-5 0 0,0-7 64 0,-2 1 16 0,-1 2 0 0,-1-3 0 16,-2-2 0-16,-2 1 0 0,-1 1 0 16,-1 2 0-16,-2 3-48 0,-2 4-16 0,1-3 0 0,0 1 0 15,-2 1-160-15,1 5 0 0,2 4 0 0,1 1 0 32,0 5-640-32,2 4-48 0,-1 1-16 0,0 2-22784 0</inkml:trace>
  <inkml:trace contextRef="#ctx0" brushRef="#br1" timeOffset="14">18870 12370 24879 0,'-3'-4'2208'16,"2"0"-1760"-16,1 2-448 0,0 2 0 0,1 0 1568 0,1-3 224 0,-1-1 64 0,1-2 0 0,2 0-848 0,0-1-176 0,2-2-16 0,-1 3-16 0,0-2-624 15,0 3-176-15,-2 4 0 0,0-4 0 0,-1 4 272 0,-3 1-16 0,1 1 0 0,-2 2 0 0,-2 3 464 0,-1-2 96 0,0 2 16 0,-2 2 0 16,-1 2-144-16,0 3-32 15,-1-3 0-15,1 2 0 0,1-2-256 0,2 0-48 0,1 0-16 0,3 1 0 16,1-1 16-16,1-3 0 0,3 2 0 0,0 1 0 16,1 2-112-16,1 0-32 0,-1-2 0 0,0 3 0 15,-1-3-208-15,0 6 128 0,1 5-128 0,0 1 0 0,0 0 0 16,-2 3 0-16,-1 3 0 16,-2 4 0-16,0-1 0 0,-2 3 0 0,-2-1 0 0,-2 2 0 15,0-1 0-15,-2 2 0 0,1-4 0 0,-2 2 0 0,2-5 0 16,-1 2 0-16,2-2 0 0,1-1 0 0,2-3 288 0,-1-1 16 15,1-2 0-15,2-1 0 0,0 1-64 0,-2-2-16 16,3 1 0-16,-1-1 0 0,0 1-224 0,-2-2 0 16,2 0 0-16,-2 0 0 15,0 0 0-15,-2 4 0 0,1 1 0 0,1-1 0 16,-1 1 0-16,0 2 0 0,1-1 0 0,0-3 0 0,2 4 0 0,0-1 0 16,-1-3 0-16,1-2 0 0,1-1 0 15,0-5 0-15,-1 2 0 0,1-2 0 0,0 1 128 0,-1 1-128 16,-1-4 176-16,1 1-176 0,-1 0 128 0,0 0-128 0,0-1 0 0,-2 2 0 15,2-2 0-15,-1 3 0 16,0-4 0-16,-1 1 0 0,1-2 0 0,1 1 0 0,0-1 0 16,0 0 0-16,1 0 0 0,0 1 0 0,1-1 0 0,0 2 0 15,0 0 192-15,0 2-192 0,0-1 192 0,1 3-192 16,-1-4 0-16,0 2 0 0,0-3 0 0,0-1 0 16,0 2 0-16,0-2 0 0,0 0 0 0,1-4 0 0,1 3 0 15,-1-4 0-15,1 1 0 0,1-1 0 0,0 1 0 16,0 0 0-16,1-1 0 0,-2 0 0 0,2 1 0 15,-1 1 0-15,2 0 0 0,-2 2 0 0,-1-2 0 16,1 4 0-16,-2-1 160 0,0 0-160 16,1-1 0-16,-2 1 0 0,0-3 0 0,0 2 0 0,0-3 0 0,-2-3 0 15,2 4 0-15,0-5 0 16,0-1 0-16,0 2 0 0,-1-3 0 16,1 0 0-16,0-4 0 0,0-1 0 0,0 1-224 0,1-4 80 15,-1 8-352-15,0 0-64 0,9-30-16 0,-4 20-12848 16,0-2-2576-16</inkml:trace>
  <inkml:trace contextRef="#ctx0" brushRef="#br1" timeOffset="15">18762 14174 27647 0,'-7'0'2448'0,"-1"0"-1952"0,5 1-496 0,0-1 0 0,2 2-544 16,-3-2-208-16,-3 3-32 0,-6-3-16 0,-1 4-576 0,-1-1-112 0,0 0-32 0,4 0 0 0,2 0 2208 0,3-3 432 0,2 0 96 0,2 0 0 0,3 0 1104 15,0 0 224-15,2-5 32 0,2 4 16 0,0-3-960 0,1 2-192 16,2 2-32-16,1-3-16 0,0 6-688 0,1-3-144 16,1 0-32-16,0 0 0 0,1 0-352 0,2 2-176 15,2 2 160-15,1-1-160 0,4 0 0 0,0 3 0 16,4-2 0-16,-1 2 0 0,0 0 0 0,2-2 176 16,0 0-176-16,0 1 160 0,0-2-160 0,0 0 0 15,3 0 0-15,-1-3 0 0,2 2 0 0,1-2 0 0,1-2 144 16,-1 0-144-16,0-2 0 0,-3 1 0 0,2 0 0 15,-4-1 128-15,-2 2-128 0,0-2 128 0,-3 4-128 0,-1-3 128 16,-2 1 0-16,0 1 0 0,-2 1 0 16,-2-2 0-16,0 2 48 0,-2-2 16 15,1 2 0-15,-5 0 0 0,0 0-64 0,-2 0 0 0,-1 0 0 16,0 0 0-16,-1 0-128 0,1 0 128 0,-2 0-128 0,1 0 128 16,0 0-128-16,-1 0 192 0,2-2-192 0,-1 2 192 15,0-3-48-15,-1 2 0 0,1-1 0 0,0-2 0 16,0 1-144-16,-2 3 0 0,-1-3 144 0,1 3-144 0,-1 0 0 15,-2 0 0-15,1 0 0 0,-2-3 128 0,1 3-128 16,-3 0 192-16,2-1-64 0,-3 1 0 0,1 1-128 16,-1-1 192-16,0 3-64 0,0-6 0 0,0 3 0 0,2-1 16 15,-1 0 0-15,2 0 0 0,-1-3 96 0,2 1 16 16,1-3 0-16,0 0 0 0,1-1-48 0,2-2 0 16,-1-1 0-16,1 1 0 0,-2 2-208 0,1 1 0 15,1-3 128-15,-1-1-128 0,1-2 0 0,-1-4 0 16,-1-3 0-16,1-1 0 0,-2 2 272 0,0-4-32 15,0-1-16-15,-2-1 0 0,1-1 32 0,1-1 0 16,-1 1 0-16,2-1 0 0,-1-2-256 0,3-1 144 16,-2-2-144-16,1 2 128 0,0 2 32 0,-1-3 0 0,1-1 0 0,-1-4 0 15,1 0 64-15,-2 0 16 0,0-2 0 0,-2 0 0 16,0 1-48-16,1 1-16 0,0 3 0 0,-1 1 0 16,1-5-176-16,-1 3 0 15,0 3 0-15,1-3 0 0,0 1 0 0,1 1 0 0,0 1 0 0,1-2 0 16,0-3 0-16,2 1 0 15,-2-3 0-15,0 2 0 0,2 3 0 0,-1 0 0 16,1 1 0-16,-1 0 0 0,2 1 0 0,-2 2 0 0,1-3 0 16,-1 5 0-16,1 4 0 0,-2 1 0 0,0 4 0 15,1-1 0-15,-2 1 0 0,-2-1 0 16,1 2 0-16,0 0 0 0,1 3-128 0,-1-6 128 0,-2 7 0 0,2-3 0 0,0 1 0 16,-2 2 0-1,2-2 0-15,-2 2 0 0,1-1 0 0,1-1 0 0,-2 3 0 0,2-4 0 16,0 2 0-16,1 1 0 0,0 0 0 0,2 0 0 0,1 0 0 0,-1 2 0 15,2-1 0-15,0 0 0 0,-1 2 0 16,0-1 0-16,-1 1-144 0,1 0 144 16,-1 3-272-16,-1-3 0 0,1 3 0 0,-4 1 0 15,2-1 272-15,-2 0-160 0,0 3 160 0,-2-1-128 0,1 1 128 0,1 0-192 16,-1 1 192-16,1 0-192 0,-1 0 192 0,1-1 0 16,1 2 0-16,-1 1-128 0,1 0 128 0,0-2 0 15,1 2 0-15,0 0 0 0,0-3 0 0,0 2 0 0,1 1 0 0,0-2 0 16,2 2 0-16,-2-3 0 0,0 2 0 0,-1 1 0 15,0 0 0-15,0 0 0 0,0 0 0 16,0 0 0-16,0 0 0 0,0 0 0 16,0 0 0-16,0 0 0 0,0 0 0 15,0 0 0-15,-16-12 0 0,11 14 0 0,-2-1 0 16,1 2 0-16,-2-1 0 0,2 2 0 0,-1-3 0 0,1 2 0 0,-1-1 0 0,1-1 128 16,1 2-128-16,-1-1 0 0,1-2 0 0,0 1 0 15,-1-1 0-15,0 0 0 0,0 3 0 0,-2-3 0 0,1 0 0 16,-4 0 0-16,0 0 0 0,-1 0 0 0,0 0 0 0,-3 2 0 15,0-2 0-15,-2 0 0 0,-1 0 0 0,-1 0 128 16,0 0-128-16,0 2 128 0,0 0-128 16,-2-2 0-16,1 3 0 0,-2 0 128 0,1 1-128 0,-1 0 0 15,0-2 0-15,2 1 0 0,1 0 0 0,-1 0 0 16,1-2 0-16,-1 2 0 0,1-1 0 0,2-1 0 16,2 2 0-16,0-3 128 15,2 1-128-15,2-1 0 0,-1 0 0 0,3 0 0 0,-1 0 0 0,1 0 0 16,2 0 0-16,-1 0 0 0,1 0 0 0,1 0 0 15,-1 0 0-15,0 2 0 16,1-2 0-16,0 3 0 0,1-3-128 0,0 0 128 0,0 0 0 0,1 0-128 0,0 1 128 16,2-1 0-16,-1 0 0 0,2 0 0 0,1-1 0 0,-1 1 0 15,2 0 0-15,-1 0 0 0,3 0 0 16,-2-3 0-16,-1 3 0 0,0 0 0 0,0 0-128 0,0 0 128 16,0 0 0-16,18-7-128 0,-14 6 128 15,-1 1 0-15,-1-1 0 0,1 1 0 0,-2 0 0 0,1 0 0 16,-1 0 0-16,1 0 0 0,-1 0 0 0,-1 0 0 31,0 0 0-31,0 0 0 0,0 0-128 0,0 0 128 0,0 0 0 16,0 0 0-16,0 0 0 0,0 0 0 0,-14 19 0 15,11-14 0-15,-1 0 0 0,-1 4 0 0,1-3 0 16,1 3 0-16,-1 1 0 0,0 0 0 0,2 2 0 16,-2 0 0-16,3 1 0 0,-1-3 0 0,2 3 0 15,-1-3 0-15,1 1 0 0,0 2-128 0,0-4 128 0,-1 1-160 16,2-1 160-16,0-2-160 15,2 2-384-15,1-2-80 0,1 2-16 0,2-3-20352 0</inkml:trace>
  <inkml:trace contextRef="#ctx0" brushRef="#br1" timeOffset="16">19972 12762 2751 0,'-3'0'256'0,"-1"-4"-256"0,2 0 0 0,-1 4 0 0,2 4 3056 0,0-4 560 0,0 0 112 0,-2 0 32 16,0 0-1792-16,-2-3-368 0,0 2-64 0,0 1 0 0,0 1 832 0,0 3 192 0,1 1 16 0,0-1 16 15,3-1-608-15,-1 4-112 0,0 1-16 0,1 2-16 16,0 0-864-16,0 2-160 0,1 1-48 0,0 3 0 0,0-1-512 0,1 4-96 16,1 1-32-16,1 4 0 0,1-4-128 0,-1 4 0 15,3 5 0-15,-1-1 0 0,0 1 0 16,-1-1 0-16,0-2 0 0,-2 5-176 0,0 1 176 0,-1 3 0 16,-4-1 0-16,0 1 128 0,-2-3-128 0,-2-6 0 15,1-1 128-15,0 0-128 16,1-7 128-16,-1 2-128 0,2-4 160 0,1-4-160 15,-1 1 0-15,0-3 0 0,3-2 0 0,0-4 0 16,-1-2-528-16,4-2-112 0,-1-1 0 0,0-3-17040 0</inkml:trace>
  <inkml:trace contextRef="#ctx0" brushRef="#br1" timeOffset="17">20355 12833 32255 0,'-11'4'1424'0,"1"-2"304"0,0 0-1392 0,3 0-336 16,3 2 0-16,0-2 0 0,-1 2 0 0,-5 2 0 15,-6 4 0-15,-6 2 0 0,-3 3 0 0,-1 1 0 0,2-2 0 0,0 2 0 16,3 0 880-16,1-1 96 0,3-1 32 0,3-2 0 0,1-1-176 16,0-1-48-16,3 0 0 0,1-3 0 15,1 2-192-15,2 0-32 0,1-3-16 0,1 0 0 0,2 1-304 0,-1 0-64 16,2-1-16-16,1 1 0 0,0 2-16 0,1-1 0 16,1 2 0-16,-1 0 0 0,0-1-144 0,0 1 0 0,1 3 144 15,-2 2-144-15,-2 1 0 0,2 3 0 0,2-3 0 16,-1 0 128-16,1-1-128 0,2-4 144 0,1 0-144 15,1-1 160-15,0 0 288 0,3 2 64 0,1-4 16 16,1 3 0-16,0-4-144 0,4 3-48 0,3 1 0 16,3 0 0-1,3-2-192-15,3-3-144 0,2-2 192 0,-2-4-192 0,0 0 288 16,4-1-48-16,5-2-16 0,1 3 0 0,0 0-96 16,-1 0 0-16,-3 0-128 0,1 3 192 15,-3 0-656-15,-3 1-144 0</inkml:trace>
  <inkml:trace contextRef="#ctx0" brushRef="#br3" timeOffset="18">12469 12357 9215 0,'-1'-6'816'0,"-1"0"-656"0,-1 5-160 0,2-4 0 0,2 3 2432 0,-1-1 448 0,0 0 80 0,-1-1 32 0,-2-4-2320 0,2 0-464 0,-1 0-80 0,-2 2-128 0,2-1 0 0,-2 4-288 0,1 3 32 0,1-3 16 0,-1 6 704 0,2-2 144 32,-1 1 32-32,-1 2 0 0,2 1 560 0,1-1 112 15,0 2 32-15,-1 0 0 0,1 0 256 0,-1 4 64 16,1 0 16-16,-2 0 0 0,1 2-160 0,0 1-48 16,0 2 0-16,-2 1 0 0,1 3-768 0,0 0-144 15,1-3-48-15,0 3 0 0,1 3-352 0,0 3-160 0,0 3 128 16,2 2-128-16,1 4 0 0,-1 7 0 0,3 4-224 0,0 2 80 15,0 0 144-15,0 1 0 0,0 1 0 0,0 6 0 16,-1 5 0-16,-1 7 0 0,1 2 0 0,-3-2 0 16,-1-1 0-16,0-9 176 0,0-4-48 0,-1-11 0 15,1-8-128-15,-1 3 0 0,-2 2 0 0,1 5 0 16,0 1 224-16,-2-2 112 0,0 5 32 0,-1-1 0 16,0 0-160-16,0 2-16 0,0-1-16 0,-1 5 0 15,-1 4-176-15,1 0 0 0,-2-4 0 0,-1-5-176 16,3-5 176-16,-1-4 0 0,2-3 0 0,-1-3 0 15,1-5 0-15,0 1 224 0,-1-6-48 0,1-2-16 0,-1-1-16 16,1-4 0-16,-2-3 0 0,1-2 0 16,1-1-144-16,2-7 0 0,-1 4 144 0,1-5-144 0,0-2 0 0,0 1 0 15,1-1-192-15,-1 0 64 16,1-1-416-16,-2-1-80 0,0-2-16 0,2 4-11568 16,-1 0-2320-16</inkml:trace>
  <inkml:trace contextRef="#ctx0" brushRef="#br3" timeOffset="19">12319 14529 7359 0,'-3'2'656'16,"2"-2"-528"-16,0 0-128 0,-1 0 0 0,2-2 4496 0,0 2 880 0,0-3 160 0,2 2 32 0,-1-2-3520 0,0 0-704 0,2-1-128 0,-3 4-48 0,0 0-1168 0,11-19-304 0,-6 13-16 16,0 3-16-16,-1-4-800 0,1 5-144 0,-1-1-48 0,0 2 0 15,1 1 240-15,-1 1 64 0,2 2 0 0,-3-1 0 0,2-2 832 0,0 2 192 16,3 0 0-16,2 1 0 0,2 0 1168 16,2 0 240-1,-3-2 64-15,1 1 0 0,2-2 352 0,-2 0 80 16,2 0 16-16,-3 0 0 0,0 0-880 0,0-2-160 0,3 1-48 0,0-2 0 0,3 1-512 0,0 1-96 15,1-2-32 1,0 1 0-16,0 0-192 0,0 2 0 16,-2 0 0-16,0 0 0 0,1 2-256 0,-2 0 64 0,0-2 16 15,-2 3 0-15,0-2 176 0,-5 1 0 0,0-2 0 16,-1 3 0-16,2 0 288 0,-1 1 96 0,2 0 0 16,0 1 16-16,-1 1-160 0,0-2-48 0,-3-2 0 0,0-1 0 15,4 2-192-15,1-2 0 0,0-1 0 0,3 0 0 16,3-1 0-16,2-3 176 0,-1 2-176 0,-1-2 160 15,-2 2 96-15,-2-1 32 0,1 2 0 0,3 1 0 16,-3 0-160-16,2 1-128 0,-2 2 144 0,0 3-144 16,-2-3 128-16,-2 6-128 0,1-3 0 0,-4 0 0 0,1-2 0 15,-2 2 0-15,3 1 0 0,-2-4 0 16,2 0 0-16,-1-2 0 0,1 1 0 0,0-2 0 0,2-2 192 16,1 1-48-16,1-2-16 0,-1 0 0 0,2 0 48 15,-2-1 0-15,-2 4 0 0,0-2 0 0,2 1-176 16,2-2 0-16,-1 3 0 0,0 0 128 0,-1 0-128 0,-1 0 0 15,-3 3 0-15,0-3 0 0,2 3 0 0,-1 1 0 16,-3-1 0-16,1-2 0 0,2 1 0 0,-2 1 0 16,2 0 0-16,0-3 0 0,-1 0 0 0,1 0 0 15,1-2 0-15,1-2 0 0,0 1 0 0,-2 0 0 16,-3 1 0-16,2 0 0 0,-1-1 0 0,5-2 0 16,1-2 0-16,1 1 0 0,1 3 0 0,-4-4 0 0,-1 6 0 15,-2-1 0-15,-2-2 0 0,0 2 0 0,0 2 0 16,-1 0 0-16,0-3 0 0,-1 3 0 0,0 0 0 15,-2 0 0-15,1 3 160 0,-2-3-160 0,0 0 192 0,0 0-192 16,2 2 144-16,-1-2-144 0,2 0 0 0,0 1 144 16,-1-1-144-16,1 0 0 0,1 0 0 0,0-1 0 15,1 1 0-15,0-2 0 0,1 2 0 0,0-3 0 16,0 2 0-16,1-2 0 0,0 1 0 16,-1 1 0-16,-2 1 0 0,-2-3 0 0,2 3 0 0,0 0 0 15,0 0 0-15,-1 0 0 0,0 0 0 0,-2 0 0 16,0 3 0-16,1-3 0 0,-2 1 0 0,0 1 0 15,1 1 0-15,-1-3 0 0,0 0 0 0,0 0 128 16,1 0-128-16,-1 0 128 0,0 0-128 0,2-3 128 16,0 1-128-16,0 1 0 0,-1-2 0 0,2-1 0 15,-2 4 0-15,0-3 0 0,0 0 0 0,-1 3 0 0,1-2 0 0,-2 1 192 16,1 1-192-16,-1 0 192 0,0 0-64 0,0 0 0 16,-1 0 0-16,1 0 0 0,0 0-128 0,0 0 160 15,0 0-160-15,0 0 160 0,0 0-160 0,0 0 0 16,0 0 0-16,-21 3 0 0,18-3 0 0,-1-2 0 15,2 1 0-15,-1 1 0 0,2-3 0 0,-1-1 0 0,-1 4 0 16,2-5 0-16,0 4 0 0,0-4 0 16,1 4 0-16,-2-3 128 0,1 2 0 0,-1-1 0 15,0 2 0-15,0-1 0 0,-2 2-128 0,2 0 0 0,0-3 0 16,1 3 0-16,-1-1 0 0,-2 1 0 16,-1 0 0-16,1-3 0 0,1 3 0 0,-1-2 0 0,0 1 0 15,2-2 0-15,-1 0 160 0,1-1 0 16,-1 4 0-16,2-3 0 0,0 0 32 0,0-4 0 15,-1 1 0-15,2-2 0 0,0 1-32 0,0 1 0 0,0 3 0 0,0-4 0 16,3-2-160-16,-2-1 128 16,0-2-128-16,-1 1 128 0,2 0-128 0,-2 0 0 0,0 0 0 15,-2-1 0-15,0 0 0 0,-1-4 0 0,1 2 0 0,-2-3 0 16,1-1 144-16,0-2 0 0,1 2 0 0,2-5 0 16,-2 2 48-16,2 2 16 0,2-1 0 0,-2 1 0 15,2 1-208-15,1 2 176 0,-2-3-176 0,0 3 160 0,0 1-160 16,0 4 0-16,-1 2 0 0,2 1 128 0,-2 0 0 15,0-2 0-15,0-2 0 0,0 0 0 0,1-1 64 0,-2 0 16 16,1 0 0-16,-2-2 0 0,2 2-48 0,-1-2-16 16,1 1 0-16,0-4 0 15,-1 2 0-15,1 0 0 0,0-7 0 0,0 1 0 16,0 1 32-16,0-5 0 0,1 1 0 0,2-3 0 0,-2 2-176 0,1 1 0 16,0-1-160-16,-1 2 160 0,0-2 0 0,-1 1 0 0,0-2-128 15,0 3 128-15,-1 2 0 0,0 0 0 0,-1 1 0 16,1-2 0-16,-1 1 0 0,-1 2 0 0,1-2 0 0,1 0 0 15,-2 1 0-15,3-1 0 16,-1-3 0-16,0 1 0 0,-1-4 0 0,2-1 0 16,0 5 0-16,0-5 0 0,2 1 0 0,-1-3 0 15,1 2 0-15,0 0 0 0,0 0 0 0,0 1 0 16,0 1 0-16,-1 1 0 0,1 1 0 0,0-1 0 16,0 0 0-16,-1 1 0 0,1 4 0 0,-2 2 0 0,1-1 0 15,-1 1 0-15,1 1 0 0,0-1 0 0,-1 3 0 0,0 0 0 16,0 0 0-16,2 0 0 15,-1 0-128-15,1-3 128 0,-1 4 0 0,1-1 0 16,0 0 0-16,1 0 0 0,-1 0 0 0,2-3 0 0,-2 3 0 0,2 0 0 0,-1 2 0 0,-1-3 0 16,0-1 0-16,1 2 0 0,-1 0-128 15,0 0 128-15,-1 0 0 0,-1-2-144 0,0 7-48 0,0-1 0 16,0-1 0-16,0 1 0 0,0 2 32 0,-1-2 0 16,1 2 0-16,0-2 0 15,0 3 160-15,0-2 0 0,0 2 0 0,0-3 0 16,-2 2 0-16,2 0 0 0,0 1 0 0,0-1 0 0,0 4 0 0,0-4 0 0,-1 2 0 15,1 0 0 1,0 0 0-16,-1-2 0 0,0 3 0 0,1-1-128 16,0 2 128-16,0 2 0 0,-2 0 0 0,1 1 0 15,0 0-208-15,0-1-16 0,0 4 0 0,-1-2 0 0,1 2 32 0,0 0 16 16,-2 0 0-16,2 0 0 0,0 2 176 0,-2 0-160 0,2 0 160 0,0-2-160 16,1 0 160-16,0 0-128 15,0 0 128-15,0 0-128 0,0 0 128 16,0 0 0-16,0 0 0 0,0 0 0 0,0 0 0 0,-10 19 0 15,9-19 0-15,-2 1 0 0,2 1 0 0,-1-2 0 0,0 3 0 0,0-2 0 16,-1 1 0-16,0-2 0 0,-2 3 0 0,1-3 0 16,-1 0 0-16,0 0 0 0,0 1 0 0,-1-1 0 0,0 0 0 0,-2 3 0 15,0-3 0-15,-2 0 0 16,1 1 0-16,-2-1 0 0,2 2 0 0,-2-2 0 0,-1 0 0 0,1 0 0 16,-2 0 0-16,1 0 0 0,0 0 0 0,-2 0 0 15,1 0 0-15,-2 0 0 0,-1 0 144 0,0 3-144 31,-2-3 192-31,0 1-192 0,0 2 0 0,0-1 0 16,-2-1 0-16,0 2 0 0,-1-1 0 0,0-2-144 0,0 4 144 0,-1-2-192 0,0-2 192 0,1 4-160 0,1-4 160 16,0 1-160-1,2-1 160-15,-2 0 0 0,1 0 0 16,-1 0 0-16,2 0 0 0,1 3 0 0,-1-3 0 0,0 2 0 16,-1 0 0-16,-1 0 0 0,2 0 144 0,-1 2-144 15,1-1 0-15,-1 0 0 0,2 0 0 0,0 1 0 16,-1-3-192-16,3 1-64 0,1 1 0 0,0-3 0 15,2 1 96-15,-2 1 16 0,2-2 0 0,-1 0 0 16,2 3 144-16,0-3 0 0,-1 0 0 0,-2 1 0 16,2-1 0-16,-1 0 0 0,1 0 0 0,1 0 0 15,2-1 0-15,-1 1 0 0,0-3 0 0,2 1 0 16,0 1 0-16,1 1 0 0,-1 0 0 0,0 0 0 0,0 0 0 16,1 0 0-16,-2 0 0 0,1 0 0 15,-1 0 0-15,0 1 0 0,1 1 0 0,-2 1 0 0,1-2 0 16,2 2-208-16,1-3 80 0,-2 2 128 0,1-1-128 15,0 2 128-15,1-1 0 0,0 0 0 0,0 0 0 0,1 2 0 16,1-2 0-16,1-2 0 0,-1 4 0 0,0-4 0 16,2 2 0-16,-2-2 0 0,1 0 0 0,0 2 0 15,0-2 0-15,1 2 0 0,-1-2 0 0,1 0 0 16,-2 0 0-16,0 3 0 0,1-3 0 0,-1 0 0 16,0 1 0-16,1 1 0 0,-1 1 0 0,0-3 0 15,1 1 0-15,-1 1 0 0,0 0 0 0,2 0 0 0,0 1 0 16,1 0 0-16,0 0-176 0,1 1 176 15,1-2-128-15,-1-1 128 0,0 2-176 0,0-2 176 0,1 0-208 16,-1 0 80-16,2 2 128 0,-2-2 0 0,0 2 0 0,0-1-128 16,-2-2 128-16,2 1 0 15,0 2 0-15,-1-1 0 0,1-1-208 0,0 2 32 0,-1-1 16 0,1 2 0 16,-1 0-160-16,2-2-16 0,-1 5-16 0,1-1 0 16,2 1-304-1,0 2-64-15,2 3-16 0,0 2 0 16,1 1-816-16,-1 1-176 0,2 0-16 0,-3 0-16 15,0 2 48-15,2 1 16 0,-1-3 0 0,0-2 0 16,1-2-432-16,-1-3-96 0</inkml:trace>
  <inkml:trace contextRef="#ctx0" brushRef="#br3" timeOffset="20">11800 12822 33167 0,'-2'3'2944'0,"-1"-1"-2352"0,2 2-464 0,1-4-128 0,0 2 640 32,0-1 128-32,0 8 0 0,-1 1 16 0,0 2-496 0,1 7-96 0,1 1-32 0,1 1 0 0,1-1-160 0,-1-2 0 0,2 1 0 0,-1 3 0 0,0 4 176 0,1 0 48 0,0-1 16 0,-3 3 0 15,0 0-64-15,0 7-16 0,-2-4 0 0,-1 2 0 16,-1 2-160-16,-2-2 0 0,-1 2 0 0,-1-2 0 15,-1-4 0-15,0 2 0 0,-2 1 0 16,1-1 0-16,0-3 0 0,2-3 0 0,1-6 0 0,1-3 0 16,1-4-992-16,3-2-80 0,0-4-16 0,1-5-14608 0</inkml:trace>
  <inkml:trace contextRef="#ctx0" brushRef="#br3" timeOffset="21">12090 12985 21183 0,'0'-6'944'15,"0"0"192"-15,0 2-912 0,0-1-224 0,0 4 0 0,0 1 0 0,1-2 1312 0,-1-5 224 16,1 4 32-16,-1-3 16 0,1-1-1248 0,-1 4-336 15,-1 3 128-15,-1 0-128 0,-2 3 0 0,0 0 0 16,-2 4 0-16,0 2 0 0,-1 1 160 0,-1 2 144 16,1-2 16-16,-2 2 16 0,2 2-16 0,-3 1 0 15,1-2 0-15,0 2 0 0,2-2-192 0,0-3-128 0,-1-1 128 16,2 0-128-16,1-1 640 0,-1-2 48 0,0 0 16 0,-2-1 0 16,1 0 192-16,-2 0 32 0,1 1 16 0,-4 0 0 15,3 2-624-15,-3 0-128 0,1 2-32 0,0 0 0 16,2-1-160-16,2-3 0 0,3 1 0 0,2 2 0 15,2-5 0-15,4 2 0 0,2 0-144 0,4 0 144 16,0 0-192-16,3 0 0 0,3 1 16 0,3 3 0 16,2-1 512-16,-1 6 112 0,2-5 0 0,-1 4 16 15,1 2-176-15,-2 1-32 0,0-1-16 0,-2 0 0 16,1 3-240-16,-3 1 0 0,-3-1 0 0,0 2 0 0,-3 4-192 16,-4-1-16-16,-1 0-16 0,-3-1 0 15,-2-5-896-15,-1-4-176 0,0-3-48 0,-2-6 0 16,2 0-336-16,0-4-80 0</inkml:trace>
  <inkml:trace contextRef="#ctx0" brushRef="#br3" timeOffset="22">12837 11801 3679 0,'-5'2'320'0,"1"-2"-320"0,0 0 0 0,2 0 0 0,1 0 4768 16,1 0 880-16,-2 0 176 0,1 0 48 0,0 0-4448 0,-2-2-880 0,2 0-176 0,2 0-48 0,1-2-960 0,-1 2-192 0,1-2-32 15,2 2-16-15,0 2 880 0,-2-4 0 0,3 4 256 0,-1-3-64 0,0 2 1088 0,-2 0 208 16,2 0 48-16,-2-2 16 0,-1 2 272 0,2-1 48 16,-1-2 16-16,2-2 0 15,-1-1-480-15,-1-1-80 0,2 0-32 0,-1-4 0 16,1 0-720-16,0-1-160 0,0 1-32 0,1-2 0 16,1-4-96-16,0-2-32 0,1-4 0 0,1 2 0 0,-1-1-256 0,1-2 0 0,-1-1 0 15,-1 4 0-15,0 1 0 0,1 5 0 0,-1-4 0 16,0 3 0-16,0 3 0 0,-1 2 0 0,1 2 0 0,-1 4 0 15,-1-1 0-15,0 4 0 16,-1 0 0-16,0 3 0 0,1 0 0 0,-2 0 0 0,0 4-128 0,2 1 128 16,-1-1 0-16,-1 2 0 0,3 4 0 0,0 2-144 0,1 0 144 15,2 4 0 1,0 3-144-16,2-3 144 0,-1 3 0 0,-1-3 0 16,2 2 0-16,-2-7 0 0,-3 0 0 0,1-3 0 15,0 4 0-15,2-2 0 0,-1 3 0 0,-1-5 0 0,0 0 0 0,0 0 0 0,-2-4 0 0,0 2 0 31,0-3 0-31,-1-2 0 0,1 1 0 0,1-2 0 0,-1-2 0 0,-1 1 0 16,2-6 144-16,0 1 0 16,0 0 0-16,-1-4 0 0,1 2-16 0,-1-6-128 15,-1 2 192-15,0-5-64 0,-2 6-128 0,0-2 0 0,0-7 0 0,1-4 128 0,-1 2-128 0,-1-1 0 16,1-6 0-16,0 1 0 0,1 1 0 0,-1 3 0 16,0-1 0-16,0 4 128 15,1 4-128-15,-1 5 0 0,0 2 0 0,0 4 0 0,1 1 0 0,-2 3 0 0,1 6 0 16,-1-1 0-16,1 3 0 0,0 4 0 0,3 0 0 31,0 2 0-31,-1 4-128 0,1-1 128 0,1 5-160 0,0-2 160 16,0-1 0-16,1 2 0 0,2 2 0 0,0-1 0 15,1-2 0-15,-2 5 0 0,3-4-128 0,-1 2 128 16,-1 2 0-16,-1-7 0 0,-1 0 0 0,-1 2 0 31,0-1-464-31,-2-3 0 0,1 2 0 0,-1 0-12016 0,-2-3-2384 0</inkml:trace>
  <inkml:trace contextRef="#ctx0" brushRef="#br3" timeOffset="23">14120 13168 19343 0,'0'2'1728'0,"1"-2"-1392"0,1 0-336 0,0 0 0 0,2 2 1152 0,0-2 176 0,3 0 16 0,4-2 16 0,6 2-256 0,4 0-48 15,3-2-16-15,1 0 0 0,1-1 240 0,-2 2 32 0,2-4 16 0,0 2 0 0,1-4 176 0,-1 1 32 0,0 2 16 0,0 1 0 16,-2-2-896-16,-1 1-176 0,2 2-32 0,-3 0-16 16,1 0-624-16,-2 1-128 0,-2 1-32 0,-1 0 0 15,-1 0-928-15,-2 0-176 0,0 3-32 0,-2-3-16 16,1-3-864-16,-3-2-192 15,0 3-16-15,-2-2-5712 0,-2 0-1136 0</inkml:trace>
  <inkml:trace contextRef="#ctx0" brushRef="#br3" timeOffset="24">14115 13499 32255 0,'-6'4'1424'0,"2"-2"304"0,2 0-1392 0,1-2-336 0,1 0 0 0,1 0 0 0,3 0 288 16,1 0-16-16,4 0 0 0,5-2 0 0,3 0-272 0,7 0 0 16,2-2 0-16,5-1 0 0,2 4 544 0,3-4 208 15,1 4 32-15,3-2 16 0,-1 2-240 0,1 1-48 16,-1 0-16-16,1 0 0 15,-2 1-1232-15,-2 2-240 0,0-3-48 0,-3 1-14720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6T18:36:33.30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23581 15373 39615 0,'1'-4'3520'0,"1"1"-2816"0,0-1-560 0,-1 2-144 0,2 2 224 0,-1 0 16 0,1-4 0 0,3-2 0 0,0 0-240 0,0-3 0 0,0 5 128 0,-2 0-128 0,0-1 192 16,-2 5 0-16,-2 3 0 0,0-1 0 0,0 5 256 0,0 0 64 0,1 2 0 0,2 3 0 0,2 2-64 0,1 4 0 0,2 4 0 0,1 1 0 0,4 5-256 0,0 3-48 15,3 9-16-15,2 3 0 0,0 4 0 0,0 4 0 16,0 1 0-16,1 0 0 0,-2-2 0 0,0-2-128 16,-2-7 192-16,4 6-64 0,2 1-128 0,-1 3 0 15,-3-4 0-15,-1-5 0 0,-2-1 208 0,-2-8 16 16,-2-3 0-16,-3-5 0 0,-1-5-224 0,-1-6 176 15,0-1-176-15,-2-7 160 16,-2-2-32-16,0-4 0 0,2-4 0 0,-2-5 0 16,0-6-128-16,-2-4 160 0,0-4-160 15,-3-9 160-15,-1-5-160 0,0 1 0 0,0-3 0 0,0-7 0 0,0-7 0 0,0 0-224 16,3 4 48-16,2 5 16 16,4 7-64-16,2 8-16 0,1 10 0 0,3 3 0 15,-1 7 96-15,2 5 16 0,-1 2 0 0,2 8 0 0,2 3 128 0,2 4 0 16,0 6 0-16,0 3-128 0,0 3 128 0,-1 3-128 0,0 2 128 15,-2 1-128-15,-2-2 128 0,2 2 0 0,-2-2 0 0,-1-1 0 16,0-3 0-16,1-3-128 0,-1 0 128 0,0 1 0 31,1-5 0-31,-3 1 0 0,1-2 0 0,0-1 0 16,-1-1 0-16,1-3 144 0,-2-2-16 0,3-1-128 0,-2-3 160 0,0-2-160 16,0-4 128-16,-1 0-128 0,2-3 352 0,0 0-16 15,0-4 0-15,0-2 0 0,0-4 16 0,1-2 0 16,0-1 0-16,-2-4 0 0,1-1 48 0,-2-2 16 15,-1-2 0-15,1-6 0 0,-2-1 176 0,-2 4 48 16,1 2 0-16,-2-9 0 0,1-9-240 0,-2-13-32 16,2-6-16-16,-3 0 0 0,0-3-208 0,-2 5-144 15,2 5 192-15,-1 1-192 0,-1 8 0 0,-2 3 0 16,0 5 0-16,-1 6 0 16,2 4-624-16,-1 7-16 0,0 6-16 0,2 0 0 15,-1 6-176-15,0 2-48 0,1 1 0 0,0 4 0 16,-1-1-400-16,3 4-64 0,-1 1-32 0,2 4 0 0</inkml:trace>
  <inkml:trace contextRef="#ctx0" brushRef="#br0" timeOffset="1">26047 15680 8287 0,'7'-1'736'0,"-3"1"-592"0,0-3-144 0,-3 1 0 16,0 2 3392-16,0-2 640 0,2 2 128 0,-1 0 16 0,1 0-2480 0,0-2-496 0,1 1-112 0,-1 1 0 0,-2 1 16 0,0 1 16 0,-1-2 0 0,-1 0 0 0,-2 4 384 0,1-4 80 0,-1 3 16 0,1-3 0 0,-1 1-592 0,0 1-112 0,-1-2-32 0,0 0 0 16,-1 0-416-16,0 3-96 0,-1-3-16 0,0 0 0 15,0 0-48-15,-2 1-16 16,0 2 0-16,-3-1 0 0,-2 2 48 0,-2-2 0 16,-1 2 0-16,-1 0 0 0,-1-1-48 0,-3 2 0 0,-4 1 0 0,-1-2 0 0,0 2 80 15,-3 1 16-15,1-4 0 0,1 1 0 16,0-2 16-16,1-2 0 0,-2 0 0 0,1-2 0 0,1-2-64 0,1 1-16 31,1 0 0-31,0 3 0 0,1 0-160 0,1-2-16 0,-1 0-128 16,3-1 192-16,1 3-16 0,1-3-16 0,1 1 0 0,1 0 0 0,0 2-160 0,0 0 192 15,1-2-192-15,-1 2 192 16,0 0-192-16,1 2 128 0,-1 0-128 0,2 0 128 16,1 1-128-16,-1 0 0 0,1-1 0 0,0 3 0 15,2-4 0-15,0 1 0 0,0 2 176 0,1-2-176 0,2 1 176 0,0-2-176 16,0 2 192-16,2-1-192 0,1-2 0 0,2 0 0 0,1 1 0 15,1-1 0-15,1 0 224 0,0 0-64 0,0 0-16 16,1 3 0-16,-1-3 16 0,2 0 0 16,0 0 0-16,0 0 0 15,2 1-160-15,-4-1 0 0,0 0 144 0,0 0-144 16,0 0 0-16,0 0 0 0,20 9 0 0,-15-9 128 0,-1 0-128 0,-1 2 0 0,2-2 0 0,-1 0 0 16,0-2 0-1,-1-1 0-15,2 2 0 0,2-4 128 0,-1 1-128 16,0 1 192-16,1-4-64 0,1 1 0 0,0-2-128 15,2 0 0-15,-1-2 0 0,1 2 0 0,0-2 0 0,0 0 128 0,1 1-128 0,0-1 0 0,0 0 0 0,0 2 0 32,2-5 0-32,-2 3 0 0,0 2 0 0,1-3 0 15,3 0 0-15,0-3 0 0,1 4 0 0,-3-2 0 16,4-3 0-16,-3 2 0 0,-1 2 0 0,-1 3 0 16,1-2-192-16,-2 1 64 0,0 2-64 0,-3 1 0 0,0 2 0 0,-3 1 0 0,-2 1 192 0,0 1 0 15,-2-2 0-15,0 3 0 0,-1 3-192 0,-1-3 64 16,1 3 0-16,-1-1 0 0,-2 0 0 0,0 2 0 15,-1 1 0 1,4-5 0-16,0 0 128 0,-15 13-208 0,10-8 80 0,-2-1 128 16,-2 2-192-16,1 0 192 0,-2-2-160 15,-1 2 160-15,-2 0-288 0,0 1 32 16,-2-1 16-16,-1 0 0 0,-3 4-80 0,1-4 0 0,-2 4-16 16,0 0 0-16,3-2 128 0,-3 0 16 0,-1 2 16 15,0 1 0-15,2-4 176 0,1 2 0 0,3 1 0 16,1-1 0-16,1 0 0 0,0-2 0 0,3 0 0 0,-1 2 0 0,1-3 0 0,1 4 0 0,0-2 0 0,1 0 0 31,2 1 0-31,1-3 0 0,2 0 0 0,0 0 0 16,2 1 208-16,1 0 32 0,0 1 0 0,1-1 0 15,2 0-112-15,-1 2 0 0,3 0-128 0,-1 1 192 16,2 0-64-16,0 1-128 0,0-1 176 0,0-2-176 0,-2 0 256 16,2-1-64-16,3 2-16 0,3 4 0 0,2-1-176 15,3 1 0-15,2-2 144 0,1 0-144 0,1-1 0 16,-2-4 0-16,2 0 0 0,2 0 0 15,0-5-480-15,1 2-16 0,-1-1 0 0,1-4 0 16,-2 2-656-16,-3 0-128 0</inkml:trace>
  <inkml:trace contextRef="#ctx0" brushRef="#br0" timeOffset="2">26797 15398 11055 0,'0'-6'976'0,"0"2"-784"0,0 0-192 0,0 2 0 0,2-1-256 0,-1 2-112 0,0-4-16 16,0-2 0-16,0-3 160 0,1-1 32 0,-2 3 0 0,0 2 0 0,0 2 1440 0,-2 2 288 0,1-2 64 0,1 4 16 0,-1-2 1120 0,1-2 208 15,0 4 64-15,1-2 0 0,0 2-464 0,2-3-96 16,-2 3-16 0,0-1 0-16,2 1-704 0,-2 1-160 0,2 2-32 0,-2-1 0 15,0-1-656-15,2 4-144 0,-2-1-32 0,0 0 0 16,0 1-128-16,1 0-16 0,-2 1-16 0,1-1 0 15,-1 1-32-15,0 0 0 0,0 1 0 0,0 0 0 0,1-1-160 0,-1 0-32 0,1 0-16 0,0 4 0 16,2-1-176-16,-1 1-128 0,2 2 192 0,1 0-192 31,1 4 128-31,0 1-128 0,2 1 0 0,0 2 0 16,2 6 0-16,3 2 0 0,2 3 0 0,-1 0 0 16,3 1 128-16,-3-1-128 0,0 1 0 0,-2-7 0 15,-2-5 256-15,0 2 0 0,2 0 0 0,0 3 0 0,-1-3-256 16,-3-2 160-16,0-4-160 0,-1-1 128 0,1-3 160 15,-2 1 32-15,0-3 0 0,-2-3 0 0,-1-1-320 0,1-3 0 16,-1-3 128-16,-1-3-128 0,2 0 176 16,-2-6-32-16,2-1 0 0,0-4 0 0,-1 0-144 15,1-5 0-15,0-1 0 0,0-4 0 0,-2 0 0 16,2-3 0-16,-2 1 0 0,2-3 0 0,0 7 0 0,1 0-224 16,1 6 48-16,0 5 16 0,-1 3-144 0,1 6-16 15,-1 2-16-15,1 5 0 0,-1 2 144 0,1 8 48 16,3 2 0-16,1 8 0 0,1 3 144 0,0 1-192 15,0-3 192-15,0 2-192 0,0 1 192 0,1-2 0 16,-1-1 0-16,1 2 0 0,3 5 0 0,0-3 0 16,0-1 0-16,-2-4 0 0,1-3 0 0,-2-4 0 15,-1-1 0-15,0-4 0 0,-2-3 224 0,-1-1-32 16,-1-3 0-16,-2-4 0 0,0 0 192 0,-1-4 48 0,2 2 0 16,-3-6 0-16,1 1-112 0,1-2-32 0,-1-6 0 0,0-1 0 15,2-3-48-15,-1 0-16 0,0-8 0 16,1 1 0-16,1-8-32 0,1-3-16 0,-1-2 0 15,0 1 0-15,1-1 32 0,-1-1 16 0,2-1 0 0,0-2 0 16,0 3-224-16,-1 3 176 0,1 1-176 0,-2-3 160 16,0 2-16-16,1 2 0 0,-2-1 0 0,-1 2 0 15,0 0-144-15,-1-1 160 0,-1 0-160 0,0 1 160 16,1 4-160-16,-2 1 0 0,0 1 0 0,0 1 0 16,-1 1-224-16,-1 2-32 0,-3 1 0 0,1 1 0 15,-3 2-1040-15,-1 2-224 0,0 0-32 0,-1 1-20848 16</inkml:trace>
  <inkml:trace contextRef="#ctx0" brushRef="#br0" timeOffset="3">28276 15650 27647 0,'-10'4'2448'0,"2"-2"-1952"16,0-2-496-16,3 2 0 0,4 0 2336 0,1-2 368 0,0 0 80 0,-1 0 16 0,-2 0-1776 0,2 0-368 16,1 0-64-16,1 3-16 0,2-3-192 0,2 3-32 0,-5-3-16 0,0 0 0 0,23 8-144 0,-12-6-16 0,4 2-16 0,1 1 0 0,4-4-160 0,5 2 192 15,2-1-192-15,5-1 192 0,3-1-192 0,1 0 0 0,2 0 0 0,-1-1 0 16,1-1-128-16,1-2-16 0,-1-2 0 16,-2 1 0-16,-3 0-960 15,-3 0-192-15,-4 1-48 0,-5 4-15680 0</inkml:trace>
  <inkml:trace contextRef="#ctx0" brushRef="#br0" timeOffset="4">29880 15407 27647 0,'0'0'2448'0,"1"-3"-1952"16,0 3-496-16,-1 0 0 0,2 0 288 0,-2 0-32 0,1 0-16 0,0-2 0 0,0 2 1296 0,1 0 256 0,-2 0 48 0,0 0 16 0,0 0-304 0,0 0-48 0,0 0-16 0,0 0 0 0,0 0-912 0,0 0-192 15,0 0-48-15,0 0 0 0,0 0-16 0,0 0 0 16,0 0 0-16,0 0 0 0,0 0 32 0,0 0 0 16,10 17 0-16,-9-17 0 15,-1 1 16-15,1-1 0 0,0 3 0 0,-1-3 0 0,0 1-160 0,0 1-16 0,-1 1-16 16,0-3 0-16,0 4 32 0,-1-2 16 0,2-2 0 0,0 0 0 16,0 0 0-16,0 0 0 0,-11 16 0 15,9-12 0-15,-1 0-32 0,1 0-16 0,-1 3 0 0,0-1 0 16,0 1-176-16,1 2 192 0,-2-2-192 0,0 3 192 15,1 1-192-15,-1-1 128 16,-1 3-128-16,-1-1 128 16,1 2-128-16,-3 0 0 0,1 0 0 0,-2 1 0 0,-1 1 0 0,-2 0 0 15,1 3 144-15,-3-3-144 0,-1 2 0 0,-1-2 144 0,-1 2-144 0,-2-1 0 16,0-1 0-16,-1-4 0 0,0 2 0 0,-1-4 0 0,1 0 160 16,2-2-160-16,-2-1 128 0,1-1-128 0,3-3 224 15,0 0-32-15,1-3-16 0,2-4 0 0,0 2-176 16,1-2 0-16,1-2 0 0,1-3 0 0,1 2 0 15,0-2-144-15,0-1 144 0,0-2 0 0,2-3-256 16,-2-2 64-16,2 1 16 0,1-5 0 0,-2-2 176 0,2 1-192 31,2 0 192-31,1-3-192 0,0 3 192 0,2 0 0 0,0-3 0 0,1 3 0 0,1 2 0 16,1-2 0-16,2 3 0 0,1-1 0 0,0 5 0 0,0-1 0 16,2 4 0-16,-1 2 0 15,1 0 0-15,-1 4 0 16,1 0 0-16,2 2-128 0,1 2 128 0,1 2 0 15,1 0 0-15,1 3 0 0,1 3 0 0,1 3 0 0,4 1 0 16,-2 2 0-16,2 1 0 0,2 3 0 0,1 4 0 0,3 2 0 16,-1 0 0-16,4 3 0 0,-4-3 0 0,2 0-128 15,-2-1 128-15,-2 2 0 0,-1-6 0 0,-1 2 0 16,-2-3 0-16,-1-2 0 0,-1 0 0 0,0-2 0 16,0 1 0-16,-1-3 0 0,1 2 0 0,0-3 0 15,-1-3 0-15,1 0 0 0,-1-1 0 0,1 0 0 16,0-4-464-16,0 2-176 15,0-3-16-15,0 2-16 0,-1-4-416 0,1-2-64 0</inkml:trace>
  <inkml:trace contextRef="#ctx0" brushRef="#br0" timeOffset="5">31108 14832 23951 0,'0'0'2128'0,"0"0"-1696"0,0 0-432 0,1-3 0 0,0 3 176 0,1 0-48 0,0-1-128 16,-1 1 192-16,3-3-544 0,-1 1-112 0,0 1-32 0,0-2 0 0,-1 1 896 0,-1 0 176 0,1 0 48 0,-1-2 0 0,-1 2 1328 0,0-1 272 0,0 0 48 0,0 1 16 16,0 0-656-16,-1 2-128 0,-1-4-32 0,1 4 0 15,-1-2-608-15,-2-1-128 0,0 2-32 0,-1 1 0 16,0-2-320 0,0-1-80-16,1 2-16 0,-4-2 0 0,1 0-32 0,-3-1-16 15,0-2 0-15,-1 3 0 0,-2-3-96 0,0 0-16 0,-2 2 0 0,0-2 0 0,2 2-128 16,-2-1 128-16,0 4-128 0,0 1 128 0,0 1-128 15,0 4 0-15,-1 2 144 0,0 2-144 0,1 1 0 16,0 0 0 0,1 5 0-16,-1-3 128 0,1 4-128 0,2 1 0 0,1-1 0 0,1 2 0 0,1-4 0 0,2 4 0 15,1 1 0-15,2-3 0 0,0 3 0 0,3-1 0 32,1-2 0-32,0 0 0 0,1 0 0 0,2 0 0 15,0-1 0-15,1-1 0 0,0 1 0 0,2-2 0 16,0 0 0-16,0-3 0 0,3-1 0 0,1 0 0 15,0-3 0-15,0-2 0 0,0 2 0 0,-2-3 0 16,2-2 0-16,0-1 0 0,0 0 224 0,0-1-32 16,-2-2 0-16,2-4 0 0,-1 1 176 0,0-1 16 15,-1-4 16-15,0 1 0 0,-1-2 112 0,-1-2 32 0,0-2 0 16,-1-2 0-16,2-3-224 0,-2-2-64 0,-2 0 0 0,2-4 0 16,-2-2-256-16,-1 0 0 0,1-2 0 0,-2 0 0 15,0-1 0-15,-1-3 0 0,-1-1 0 0,-2 2 0 16,1-1 0-16,-2 3-256 0,0 1 64 0,0 5 0 15,-1-1-224 1,-2 3-32-16,2-1-16 0,-1 4 0 0,0 2 16 0,0-1 0 0,0 5 0 0,0 1 0 16,-1 6 48-16,1-2 16 0,0 1 0 0,0 3 0 15,0 0-112-15,1 2-16 0,0 0 0 0,2-1-18272 16</inkml:trace>
  <inkml:trace contextRef="#ctx0" brushRef="#br0" timeOffset="6">31471 14206 27647 0,'-3'-4'1216'0,"-1"2"256"0,2 2-1168 16,-1-3-304-16,3 3 0 0,0-1 0 0,-1 1 624 0,1 0 64 0,-3 0 16 0,2 0 0 0,-1 0 896 0,-1 0 192 0,2 4 48 0,0-4 0 0,0 2-784 0,1 2-160 0,0-2-16 0,1 2-16 0,0 0-368 0,1 2-80 16,1-2-16-16,-1 1 0 15,2 1-128-15,0 0-16 0,1 1-16 0,0 2 0 0,-2 1-80 0,2 2-16 16,2 1 0-16,-3 3 0 0,3 0-16 0,-1 2-128 16,3 2 192-16,-2 2-64 0,2-1-128 0,-1-1 0 15,0 2 0-15,-1 1 128 0,3 3 0 0,-1 1 0 0,1 1 0 16,-2 1 0-16,1 0-128 15,-1-1 0-15,2 0 0 0,-1-2 0 0,1 1 0 0,-3-1 0 16,2-1 0-16,-2-2 0 0,1 2 0 0,-1-3 0 16,-1 1 0-16,-1-2 0 0,0-1 0 15,0-2 0-15,-1 4 0 0,-3-3 0 0,0-2 128 0,-1 2 32 16,0-1 16-16,-2-2 0 0,1-1 80 0,-3 1 32 16,0-3 0-16,-1 0 0 0,0 0-112 0,0-3-32 0,1-1 0 0,-3 0 0 15,1-2-16-15,0 0-128 0,-1-1 192 0,-2-1-64 0,0-1-128 16,1-2 160-1,-2-2-160-15,0 0 160 0,0 0 64 0,-1 0 16 0,-2-2 0 0,0 2 0 0,-2-4-240 0,1-1 0 32,1 1 0-32,-2 0 0 0,3-2 0 0,-2 0 0 0,2 0 0 0,-1-3 0 0,2 2 0 0,0 1 0 15,0-3-144-15,1 2 144 16,0 0-576-16,1 1-32 0,1 2 0 0,-1 0 0 16,2 2-272-16,-1 2-48 0,1-2-16 15,1 4-18080-15</inkml:trace>
  <inkml:trace contextRef="#ctx0" brushRef="#br0" timeOffset="7">30547 15515 21183 0,'-5'3'1888'0,"2"-3"-1504"0,2 0-384 0,0 0 0 0,2 0 1856 0,0 0 288 0,0 0 64 0,2 0 16 0,-1 0 96 0,3 0 32 0,1 0 0 0,-6 0 0 0,0 0-752 0,25 2-128 0,-14-4-48 0,3-1 0 16,3 2-416-16,3-1-96 0,5-2-16 0,6-1 0 15,6 0-352-15,6-4-80 0,8 1-16 0,6-3 0 16,9-2-448-16,6 2 0 0,4 0 0 0,1-1 0 16,3 2 144-16,-4-3-144 0,-2 1 128 0,-4 2-128 15,-2-2 0-15,-2 2 0 0,-3 1 0 0,-3 1 0 16,-5 0-320-16,-3-2 64 0,-5 4 16 0,-2-3 0 15,1 2-80-15,-6 1 0 0,-1 0-16 0,-7-1 0 16,-5 1-352-16,-5 3-64 16,-4-4-16-16,-7 5-18704 0</inkml:trace>
  <inkml:trace contextRef="#ctx0" brushRef="#br0" timeOffset="8">31285 16302 19343 0,'1'-4'1728'0,"0"2"-1392"0,0 2-336 15,-1-3 0-15,0 3 1456 0,0-1 208 16,2-3 64-16,-1-1 0 0,1-2 1120 0,0 1 224 0,0-5 64 0,-1 1 0 0,-1 0-1536 0,2-3-288 0,-2 0-64 0,-2-2-16 0,1-1-608 0,0-3-128 0,-3 0-32 0,0-4 0 0,-2 2-112 0,0 2-32 16,-1-1 0-16,-2 1 0 15,0 3-144-15,-1 4-48 0,-2-1 0 0,-3 7 0 0,-1 0-128 16,-2 2 0-16,-1 6 0 0,-2 2 0 0,0 3-144 15,-1 3 144-15,0-1-192 0,-1 6 192 0,1 1 0 0,0 2 0 0,0 0 0 16,2 3 0-16,2-1 0 0,4 2 0 16,0 3 0-16,3 0 0 0,1-2 0 0,1 2 0 0,3 1 0 0,1-1 0 15,1-1 0 1,2-1-160-16,1-5 160 0,2 2-128 0,1-5 128 0,1-2 0 16,3 0 0-16,0-3 0 0,0 0 176 0,3-4 16 15,1-1 0-15,2-2 0 0,3-3-32 0,1 0 0 0,2-3 0 0,0-3 0 0,-2-3 32 16,3 0 0-16,1-2 0 0,-2-1 0 0,1-4 64 0,-1-3 0 31,0 1 16-31,-2-2 0 0,-2-1 48 0,0-1 0 0,-2-3 0 0,0-1 0 16,-4-3 80-16,0-3 32 0,-5 0 0 0,0-1 0 15,-2 1-112-15,-3-6 0 0,-2 3-16 0,-2-4 0 16,-2 2-304-16,-2 0 128 0,-1 4-128 0,0-2 0 16,-1 4 0-16,-1 0 0 0,1 5 0 15,1 0 0-15,2 5-320 0,1 3 0 0,-1 2-16 0,3 2 0 16,0-1-304-16,1 5-64 0,0 0-16 15,1-2 0-15,0 6-304 0,1-2-48 0,1 2-16 0,1 1 0 16,1 4-576-16,0-1-128 0</inkml:trace>
  <inkml:trace contextRef="#ctx0" brushRef="#br0" timeOffset="9">31416 15672 28559 0,'1'-6'2544'0,"0"3"-2032"0,2 0-512 0,-2 1 0 0,1 0 1120 0,1 2 128 0,1-2 32 0,1-4 0 0,2 2 544 0,0-2 112 0,1 3 32 0,-1 6 0 16,-1 1-704-16,1 4-144 0,-2 2-32 0,0 2 0 15,2 5 0-15,-2 1 0 0,2 6 0 0,1-1 0 16,2 3-464-16,0 2-112 0,-1 1 0 0,1-1-16 15,0 2-288-15,0 0-48 0,0 2-16 0,1 0 0 16,-2-1-144-16,1-3 0 0,-3-2 0 0,1-1 0 16,0-1 0-16,0-1 0 0,-2-3 0 0,0-4 0 15,-1 0 0-15,0-4 0 0,0 1 0 0,0-3 0 16,0-2 0-16,0-2 0 0,-2 1 0 0,1-6 0 16,0 1 0-16,-1-2 128 0,1-2-128 0,0 1 0 0,0-6 160 15,1 1-160-15,-2-2 192 0,2-2-192 0,-1 0 0 0,1-3 0 16,0 4 0-16,-1-4 0 0,-1 3 0 0,2-1 0 15,-1 4-128-15,-2-2 128 0,2 5 0 0,0-2 0 16,-2 4-160-16,1 1 160 0,0-2 0 0,0 3-144 16,1 0 144-16,-1 3 0 0,1-2-256 0,-2 4 64 15,3-2 16-15,0 4 0 0,2 2-16 0,0 0-16 16,-1 4 0-16,2-2 0 0,-1 3 32 0,2 0 16 16,-2 1 0-16,1-1 0 0,-1 0 160 0,0-1 0 0,1-1-144 15,-1 2 144-15,1-2 0 0,-2 0 0 16,-1-2 0-16,1-1 128 0,-1 1 176 0,0 0 16 0,0-4 16 15,1 1 0-15,-1-2-80 0,0 1 0 16,1-2-16-16,0-1 0 0,0-2 32 0,1-1 16 16,1 2 0-16,-2-5 0 0,2 0 32 0,-1-3 0 0,-1 0 0 15,1-4 0-15,-1 0 80 0,0-5 32 16,0 2 0-16,-2-6 0 0,0 1 0 0,-1-5 0 0,0-3 0 0,-3-5 0 0,0-4-112 0,-1-5 0 16,-2-2-16-16,1-3 0 0,-2-5-304 0,-1-3 0 15,1 2 0-15,0-2 0 0,2 4 0 0,-2 2-176 16,3 7 0-16,0 1 0 15,0 7-496-15,1 1-96 0,0 5-32 0,0 4 0 16,0 0-544-16,0 3-96 0,-2 3-32 0,2 1-20784 0</inkml:trace>
  <inkml:trace contextRef="#ctx0" brushRef="#br0" timeOffset="10">26847 16255 43311 0,'-4'4'3840'0,"0"1"-3072"0,3-2-608 0,1 0-160 0,1-2 0 0,1 4-192 0,-4 1 32 0,1 4 16 0,1 6 16 0,-1 0 0 0,1 3 0 0,0-1 0 0,0-2 128 0,1 0 0 0,0-2 0 0,1 3 0 31,0-1 0-31,-1 4 0 0,1-1 0 0,-1 3 0 0,0 3 0 0,-1 1 0 16,0 2 0-16,0 3 0 0,-2 4 0 0,-2 3 0 0,-1 3 0 0,-1-2 0 16,-2 2 0-16,0-4 0 15,-2-1 0-15,-1-2-128 0,1-2 128 0,0-4 0 16,1-2 0-16,-1 1 0 0,-1-3 0 0,1-1 0 16,2-3 0-16,-1-4 128 0,2-1 144 0,0-8 48 0,2 0 0 0,3-4 0 0,1 0 112 0,-1-7 16 15,2 2 16-15,2-7 0 16,-1 2 16-16,1-6 0 15,2-3 0-15,1 0 0 0,1 0-272 0,2-3-48 0,0 3-16 0,2-2 0 16,1 3-144-16,2 1-224 0,-2 4 48 0,0 2 16 0,0 0 32 0,0 2 0 16,0 4 0-16,2-2 0 0,-1 4 128 0,3 1 0 15,5 4 0-15,2-4 0 0,6 4 0 0,7-1-208 16,6 2 80-16,5-2 128 0,4-2-160 0,10 2 160 16,5-1 0-16,7-2-144 15,1-1 144-15,-3-1 0 0,1 1 0 0,9-3 0 0,8 1 0 0,3 0 0 16,1 0 0-16,1-1 0 0,1 2 0 0,2 1 0 0,2 0 0 15,1-3 0-15,-3 0-128 0,4-1 128 0,4 4-128 16,0-2 128-16,-4 2-288 0,0 0 32 0,3 2 0 16,-3 2 0-1,-1 2 96-15,-1-2 32 0,1-2 0 0,-4 5 0 16,-7-1-112-16,0-3-16 0,-2 4 0 0,1-4 0 16,-1 1 112-16,-2-1 16 0,-1-1 0 0,-5-1 0 0,-2 4 128 0,-4-4 0 0,1 3 0 0,-1 1 0 15,-3 1 0 1,-1-2 176-16,-2 2-48 0,-2 2 0 0,-3 0-128 0,-3 1 0 15,0 2 0-15,0 0 0 0,-1-1 0 0,0-1 0 16,-1 1 0-16,-2 2 0 0,-2-2 0 16,-1 2 0-16,-2-1-192 0,-2 1 192 15,-1 0-240-15,-2-2 80 0,0 2 16 0,-4-2 0 0,0 2 144 16,-2-2 0-16,3 3 0 0,-1-3-128 0,-2-2 128 16,0 0 0-16,-2-2 0 0,-1 0 0 0,-2 0 0 0,1 0 0 15,-2 1 144-15,0-4-144 0,-2 0 368 0,-2 0-48 16,-1 0 0-16,-2-3 0 0,-2 1-64 0,1-1-32 15,-3 0 0-15,0-1 0 0,-1-2-48 0,-2 0-16 16,2-2 0-16,0-1 0 0,0 1-160 0,1-2 0 16,1 1 0-16,0-2 128 0,1 1-128 0,-1 1 0 15,0-1 0-15,0 2 0 0,-2 1 0 0,-1-2 0 16,-1 2-160-16,-1 1 160 0,0 0-128 0,-1-1 128 0,-3 4 0 16,1-2-144-16,-2 2 144 0,-1-4 128 0,0 2-128 0,-1-1 176 15,-1 2 32-15,-2 1 16 0,2 0 0 0,-3 0 0 16,2-4-80-16,-2 2-16 0,-1-1 0 0,0 2 0 15,0-5 32-15,0 1 0 0,-2 1 0 0,1-2 0 16,1 0 16-16,-1-1 0 0,1 0 0 0,0-3 0 16,-2 2 80-16,1-6 0 0,1 2 16 0,-1-3 0 15,-1-1 64-15,2-3 16 0,-1 1 0 0,0-2 0 16,-1 0 16-16,1-2 0 0,0-3 0 0,-2 0 0 16,2 0-96-16,1-3-16 0,-1 0 0 0,-1-1 0 15,1 1-256-15,-1-2 0 0,0-2 0 0,-1 1 0 16,0 3-720-16,-2-3-48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6T18:37:54.54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3149 12272 5519 0,'-21'-4'496'0,"4"-2"-496"0,0 2 0 0,3 2 0 0,6 2 4272 0,0 0 752 0,-2 0 160 0,-8-1 16 15,-12-1-5456-15,-8 1-1104 0,-2 1-224 0,-1 1-32 0,5 1 1488 0,-1 1 288 0,3 3 64 0,-1 1 16 0,1-1 208 0,-4 1 32 0,1 3 16 16,-2 1 0-16,-2 3 304 0,-2-2 64 15,2 2 16-15,-5 4 0 0,0 3-368 0,-1 2-64 0,2 3 0 0,-2 4-16 16,-2 6-128-16,1 5-32 0,4 2 0 0,0 8 0 16,2 6-272-16,4 1 0 0,1 1 0 0,5-4 0 15,3-2 0-15,1 10 0 0,1 10 0 0,1 6 0 16,3 3 224-16,2 1-64 0,5-2-16 0,2 1 0 16,4-9-144-16,1 6 192 0,5 13-192 0,3 4 192 15,1 0-528-15,5 0-112 0,2 1 0 16,5-4-16-1,2-3-368-15,1-7-80 0,3-7-16 0,1-6 0 0,4-1 608 0,0-6 112 0,3 1 16 0,-4-13 16 0,-4-10 176 0,5 3 256 16,8 4-64-16,6 1-16 0,0-1 144 0,2-3 48 16,5-2 0-16,3-4 0 0,1-5 160 0,3-8 48 15,5 1 0-15,2-9 0 0,-1-3 64 0,7-6 32 16,10-6 0 0,2-8 0-16,-5-5-384 0,-2-6-80 0,1-4-16 0,-4-8 0 15,1-3 96-15,-1-4 16 0,-1-1 0 0,-5-1 0 0,-6 3-304 0,3-11-304 0,0-8 64 16,0-4 16-16,-2-1 224 0,-3-8 0 0,-3-3 0 15,-6 2 0-15,-5 1 0 0,-4 3 0 0,-2-4 0 16,-1-11 0-16,-2-5 656 0,0-6 32 0,-2 1 0 0,-4-1 0 16,0 4 272-16,-5 0 48 15,-2-1 16-15,-3 5 0 0,-3 10-256 0,-4-1-64 0,-3 2 0 0,-4-4 0 16,-4 1-192-16,-5 2-64 16,-2 4 0-16,-7-1 0 0,-3 2-64 15,-7 1-32-15,-6 8 0 0,-6-2 0 0,-5-4-352 0,-7 6 0 0,-6 6-160 0,-3 1 160 16,8 8-512-1,-13-2 16-15,-9 0 0 0,-6 3 0 0,-1 4-256 0,-4 5-48 16,-1 2-16-16,3 2 0 0,6 3-160 0,3 3-48 0,5-3 0 16,3 5 0-16,6-1 752 0,5 5 144 0,4 0 128 0,5 6-192 0,3 0-48 15,1 5-16-15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6T18:34:01.7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16554 12366 24879 0,'-9'1'2208'0,"2"2"-1760"0,2-3-448 0,2 0 0 0,2 2 544 0,-3-2 32 0,-3 0 0 0,-3 4 0 15,-2-2-416-15,-1-1-160 0,2-1 128 0,5 0-128 0,1-1 816 0,4 1 80 0,2-6 0 0,1 4 16 0,3-2-64 0,2 0-16 16,0-1 0-16,2 1 0 0,2 1-352 0,0 0-80 16,3 0-16-16,-1 0 0 0,3-1-96 0,0 1-32 0,2 0 0 15,-2 1 0-15,1-2 304 0,0 0 48 0,1 2 16 0,-1-2 0 16,1 0-240-16,2 2-32 0,0-4-16 0,1 2 0 15,0-2-336-15,3 1 128 16,0 1-128-16,1 0 0 0,2 4 352 0,-2-2 0 16,1 2 0-16,-1 2 0 0,-2 0-64 0,-1 3-16 0,-1 1 0 0,-3 0 0 15,-2 4-128-15,0 0-16 0,-1 2-128 0,-3 2 192 0,0 4-192 16,-2 1 0-16,-1-1 0 16,0-2 0-16,-2 3 0 0,-1 1 0 0,2-5 0 15,-3 1 0-15,0 0 0 0,0-4 0 0,-2 4 0 16,1-3 0-16,0-1 0 0,-2 2 144 0,1-2-144 15,-2 0 192-15,1 1-16 0,-3-2 0 0,1 0 0 0,-2-1 0 16,-1 0-16-16,-2-2 0 0,0 0 0 0,-3-2 0 16,-1 3-32-16,-2-3 0 0,-3 1 0 0,-1-1 0 15,1 3 32-15,-4-3 0 0,-3 2 0 0,0 0 0 16,-1 2-160-16,1-1 0 0,0 1 0 0,1 0 0 16,3-2 192-16,-1 0-32 0,4 0-16 0,0-1 0 0,3-1 192 0,1 0 48 15,4-1 0-15,0 0 0 0,2 1-208 0,0-2-48 16,0-2 0-16,2 4 0 0,1-2-128 0,-2 0 128 15,2 0-128-15,0 2 128 0,0 2-128 0,-2-1 0 16,2 2 144-16,1-2-144 0,-1 1 0 0,-1 2 0 16,1-2 0-16,1 3 0 0,-1-1 0 0,0 0 0 0,1-1 0 0,1 4 0 15,0-5 0-15,0 4 0 16,2-1 0-16,1 0 128 0,-1 0-128 0,2 1 0 16,0-2 128-16,1 3-128 0,-1-4 0 0,0 1 0 15,0 0 0-15,0-1 0 16,0-3-656-16,-1 0-48 0,1 0-16 0,-2-2 0 15,0 2-496-15,-1-3-112 0</inkml:trace>
  <inkml:trace contextRef="#ctx0" brushRef="#br0" timeOffset="1">17029 13685 46991 0,'-2'6'2080'0,"0"-1"432"0,-2-1-2000 0,0-1-512 0,2-2 0 0,1 1 0 0,-1-2 336 0,1 3-16 15,-2 0-16-15,0 1 0 0,1 2-944 0,0-2-192 0,2 1-48 0,-1-1 0 0,1-2 624 0,1 2 112 0,1-4 144 0,0 0-19968 0</inkml:trace>
  <inkml:trace contextRef="#ctx0" brushRef="#br0" timeOffset="2">16870 11344 29487 0,'-21'-5'2624'0,"4"2"-2112"0,7 3-512 0,4 0 0 0,-2 0 0 0,-5 0-192 0,-14 0 0 0,-18 0 0 0,-12 0 48 0,-5 2 16 0,3 8 0 0,2 0 0 0,3 5 128 0,1 2 0 0,-1 4 0 0,2 1 0 15,3-3 0-15,-2-1-160 16,1 2 160-16,1-4 0 0,4 0 0 0,8-3 224 16,4-1-16-16,0 2 0 0,0 1 352 0,3-3 64 0,6-2 16 15,8-4 0-15,6 0-640 0,3-2 0 0,5-2 0 0,3 0 0 0,5 0 992 0,5-2 128 16,5-2 32-16,8 0 0 0,7 0-272 0,3-2-48 16,5 4-16-1,0-2 0-15,6 4-176 0,2 2-48 0,0 2 0 0,-3 3 0 16,-1 4-272-16,-5 0-48 0,-6-1-16 0,0 7 0 0,-2 3-256 0,-8 0 0 15,-5 4 0-15,-8 3 0 16,-7-3-912-16,-9 1-192 0,-9 2-48 0,-9 5 0 16,-8 0-1088-16,-12 1-208 0,-8 3-48 0,-8 1-16 0,0-2 1760 0,-12 2 368 15,-9 6 64-15,-5 1 0 0,2 2 1328 0,1-5 256 0,6-1 48 16,9-5 16-16,7-2 256 0,6 1 48 0,6 1 16 0,5 4 0 16,7 1-688-16,8 1-128 15,7 2-16-15,5 0-16 0,5 6-480 16,5-5-112-16,5-4-16 0,4-5 0 0,6 1-192 15,2-7 0-15,2-2-192 0,4 0 192 0,6 3-320 16,6-1 64-16,5 0 0 0,5-1 0 0,2 1 80 0,3-3 32 0,1 1 0 0,3-3 0 16,-1 1 0-16,-1-5 0 0,-1-3 0 0,-2-3 0 15,-4-4 144-15,-1-1 0 16,-4 0 0-16,-2 3 0 0,-6-2 400 0,0 1 16 16,-3 3 0-16,-4-3 0 0,-2 5-96 0,-3-2-32 15,-2 2 0-15,-2 2 0 0,-1 2-288 0,-3-3 128 0,-2 1-128 0,-2-4 0 0,0 0 0 16,-2-1 0-16,-2-2 0 0,-1 2 0 0,0-2 0 0,-2-1 0 15,-3 2 0-15,-5 0 0 0,-1 6 0 0,-4-1 0 16,0-1 0-16,-1 2 0 0,3-1 0 0,-3 0 0 16,-3 2 0-16,3-1 0 0,4-1 0 0,1-3 0 15,0-1 0-15,1 1 0 0,3 0 208 0,3-4-64 16,3-6-16-16,0 4 0 16,2 0-128-16,3 0 128 0,2 2-128 15,3-3 128-15,3 1-128 0,3-6 0 0,1-1 0 0,3 0 0 0,1-1 0 0,2 0 0 0,4 0 0 16,0-2 128-16,-1 2-128 0,-2 2 0 0,1 2 0 15,-4 1 0 1,-1 5 128-16,-1 0-128 0,-3 4 0 0,-4 4 128 0,-2 6-128 0,-6 1 0 0,-4 2 0 0,-2-3 0 16,-5-2 0-16,-2-1 0 0,-2-1 0 0,-3-6 0 15,3 0 128-15,-3 0-128 0,-2 2 128 0,1-2-128 16,2-4 192-16,1-1-64 16,-1 0 0-16,6-1 0 0,3-2-128 0,4-2 0 0,2 0 0 0,4-1 0 15,4-1 0 1,0-1 0-16,5 6 0 0,1-3 0 0,2 2 0 15,3 0 0-15,3 2 0 0,-4-4 0 0,-2 0-192 16,5 1 192-16,10 0-160 0,8-1 160 0,1-1-144 0,1-5 144 16,3 0-128-16,-1-2 128 0,-8-2 0 0,3-2-128 15,8-7 128-15,7-3 0 0,-2-6 0 0,-2-3 0 16,0-3 192-16,-2-3-64 0,0 3 80 0,1-2 32 16,0-1 0-16,-1 0 0 0,2-1-240 0,-3 3 144 15,-1 4-144-15,-4 0 128 0,-1 6-128 0,-4 3 0 16,0 3 0-16,-4 0 0 0,-2 3 0 0,2-2 0 15,1 1-144-15,2 0 144 0,0 0-208 0,-1-1 16 16,-4 4 0-16,1-2 0 0,1 0-64 0,2-2-16 16,0 0 0-16,-4 5 0 0,-3 1 112 0,-3 0 32 15,1 2 0-15,-1 2 0 0,0 4 128 0,-2-1 0 0,-2 4-144 16,2 3 144-16,-1 4 0 0,1 6 0 0,2 5 0 16,-1-1 0-16,-3 3 0 0,0 3 0 0,0 7 0 15,0-1 0-15,-2-1 0 0,-1-1 0 0,1-1 144 0,-1-3-144 16,0-6 160-16,2 1-32 0,1-1-128 0,-3-6 192 15,-1-1-192-15,0-2 0 0,3 2 0 0,1-4 0 16,4 0 0-16,1-1 192 0,-2-3-16 0,0-6-16 16,-2 1-32-16,-2-5 0 0,-1-1 0 0,-1-2 0 15,2-3 0-15,-1-3 0 0,-2-2 0 0,0-2 0 16,2-1 112-16,-2 1 16 0,1 0 0 0,-2 3 0 16,-2 3-32-16,2 0 0 0,2-2 0 0,2 2 0 0,0-2-224 0,1 2 176 15,-1 1-176-15,-2 3 160 0,0 5-160 0,-2-2 0 16,-2 6 0-16,-3-3 0 0,-1 1 0 0,-2 1 0 15,0-2 0-15,-1 0 0 0,0 0-160 0,-2-3 160 16,0 0 0-16,1-3-144 0,0 0 144 0,0-4 144 16,2-5-16-16,1-2-128 0,0-4 368 0,1-1-48 15,3-4 0-15,-1-3 0 0,2 1-192 16,0-1-128-16,-2 5 128 0,2-7-128 0,2-8 0 0,1-1 0 16,1-1 0-16,-2-1 0 0,0 1 0 0,-3 3 0 0,0-1 0 15,-4 2 0-15,-3 5 0 0,-2 0 0 0,-3 3 0 16,-4 7-128-16,0 1 128 0,-6 3 0 15,-6 0 0-15,-4 1-128 0,-7 1 128 0,-5 0 0 16,-1 2 0-16,-4 2 0 0,-2 2 0 0,-6 1 0 16,-1-1 0-16,3 0 0 0,7 2-192 0,6-6-96 0,6-1-32 15,7-4 0-15,7-2 320 0,4-2 0 0,6 1-128 0,4-4 128 16,4-2 0-16,2 3 176 0,4 3-32 0,1 1 0 16,2 1-144-16,4 0 0 0,0-2 0 0,1 4 0 15,1 5 0-15,1 0 0 0,1 1 0 0,0 0 0 16,1-1 0-16,0 2 0 0,2-4 0 0,-2 2 0 0,0-2-192 15,-1-1 192-15,2 0-192 0,-2 0 192 0,-2 1-144 0,-1-4 144 16,-2 0 0-16,0-1 0 0,-1-2 0 0,1-2 0 16,-3-2 0-16,2 1 0 0,-2-1 0 0,-1 0 0 15,0-2 0-15,-1-3 0 16,1 3 224-16,-4-3-48 0,1-1-16 0,-4 2 0 0,-3-1-160 0,0 2 0 16,-2-1 144-16,-3 0-144 15,-1-1 0-15,-1-4 0 0,-1 0 0 0,-1-3 0 16,-1 0 0-16,1 0 0 0,0-3 0 0,-1-4 0 15,3 2 0-15,3 1 0 0,-1 1 0 0,2 3 0 0,2 3 0 16,0 2 0-16,2 3 0 0,-2 3 0 0,2 4 0 0,-1 0 0 0,1 2 0 0,-2 5 0 16,1 0 0-16,0 4 0 15,0 2 0-15,-1 0 0 0,0 1-160 0,1-1 160 16,-1 2-192-16,0 0 192 0,2-3-352 0,-2 4 32 16,0-2 16-16,-1 2 0 0,0 1 304 0,-1-1-192 0,0 1 192 0,-2 0-160 15,-1 0 160-15,0-4-128 16,-1 1 128-16,0 2-128 0,0-3 128 0,0-1-192 0,1 1 192 0,0-4-192 15,2 2 192-15,1 1 0 16,-1 0 0-16,1 0 0 0,1-1 0 0,-1 0 0 16,0 1 0-16,-2 4 0 0,1-2 0 0,-3 1 0 0,-1 2 0 0,-3-4 0 15,-1 2 0-15,-5-2 0 0,-2 1 0 0,-4-1 0 16,-4 0 176-16,-6 0-48 0,-3-2 0 0,-6 0 0 16,-1-1-128-16,-5 0 0 0,1-2 0 15,-1-1 0-15,4 4 0 0,-1-2 0 0,-2-1 0 0,1-1 0 16,2 4 0-16,2-1 0 0,2 3 144 0,1 3-144 15,-2 2 0-15,2 4 0 0,1 2 0 0,-2 3 128 16,1 4-128-16,-4 1 0 0,-1 5 0 0,-4 2 0 0,-3 5 0 0,-1 1 0 0,-3 4 0 0,2-1 0 31,2-3 0-31,1-2 0 0,4-2 0 0,4-8-19968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6T18:38:08.24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4213 16651 10127 0,'0'0'896'0,"-1"0"-704"0,-2 2-192 0,2-2 0 0,1-1 5568 0,0 1 1072 0,1 4 208 0,0-4 64 0,1 3-6528 0,3-3-1312 0,2 0-256 0,5 0-48 0,-2-3 976 0,4 3 256 16,0-3 0-16,2 2 0 0,1 0 224 0,1-1 144 0,2 0 16 0,1 2 16 15,2 0-608-15,-1 2-128 16,3-4-32-16,0 1 0 15,-4-2-752-15,2-1-160 0,-1 4-16 0,2 2-16 16,-3 0 608-16,-2-2 128 0,1 3 32 0,-1-3 0 16,-2 1-1040-16,0-2-208 0,1 1-32 0,0 0-4144 0,-2 0-832 0</inkml:trace>
  <inkml:trace contextRef="#ctx0" brushRef="#br0" timeOffset="1">4177 16975 4607 0,'-9'1'400'0,"1"-1"-400"0,-2 0 0 0,2-1 0 0,5 1 8352 0,2 0 1584 0,-1 0 320 0,-1-3 64 0,-4 3-8736 0,2-2-1760 0,4 0-336 0,4-3-80 0,5 4 352 0,6-5 80 16,6 2 16-16,4-1 0 0,9 2-96 0,4-4-16 15,3 4 0-15,4-1 0 0,2-1 112 0,3 1 16 0,3 4 0 16,-3-3 0-1,1 3-512-15,-4-3-112 0,-6 3-16 0,1 0 0 16,0-3-496-16,-3 3-96 0</inkml:trace>
  <inkml:trace contextRef="#ctx0" brushRef="#br1" timeOffset="2">8845 16056 26719 0,'0'2'2368'16,"0"-2"-1888"-16,0 0-480 0,0 0 0 0,1 3 416 0,-1-3-16 0,2 0 0 0,-1 0 0 0,0 3-272 0,0-3-128 0,0 0 0 0,-1 0 128 0,0 0 240 0,0 0 32 0,0 0 16 0,0 0 0 0,0 0 32 0,0 0 0 0,-1-22 0 0,1 17 0 15,1 2-240-15,-1-1-32 16,2 1-16-16,-2 0 0 0,0 0 352 0,0-1 64 15,-2 4 0-15,0-2 16 0,1 1 320 0,-2 1 64 16,0-3 16-16,-1 3 0 0,-1-2-176 0,0 1-48 16,-1 1 0-16,-2-3 0 0,2 3-384 0,-2-1-96 15,-1 1-16-15,-2 0 0 0,0 0-144 0,-2 0-128 16,0 0 192-16,2 0-192 0,2 4 0 0,-2-3 0 16,-4 4 0-16,-2 1 0 0,-1 0 0 0,0 4-144 15,2-3 16-15,0 2 0 0,1 1 128 0,1 0 0 0,2 1 0 16,1 3 0-16,0-2 0 0,-1 4 0 0,1 0 0 15,1 3 0-15,0-3 0 0,3 5 0 0,0-1 0 16,0-2 0-16,5 2 0 0,1-2 0 0,1-1 0 0,2-3 0 16,3 2 0-16,1-2 0 0,2 2 0 0,0 1 0 15,4-1 0-15,-3-3 0 0,4 0 0 0,-2 0 0 16,0-3-304-16,1-4 32 0,2 0 0 0,0-3 0 16,0-2 16-16,3-2 16 0,1-2 0 0,1-1 0 15,0-2 240-15,1-4 192 0,1 2-48 0,-1-5 0 16,1 1 96-16,-1-2 16 0,-2 2 0 0,1-4 0 15,-2 0-96-15,-1-2-16 0,2 1 0 0,-4-4 0 0,0 1-16 0,-2-2 0 16,0 0 0-16,-4 0 0 0,-2-3 16 16,-2 5 0-16,-1 2 0 0,-3-4 0 0,-3-3-16 15,-3-1-128-15,-3-2 192 0,-1 2-64 0,-2 0 128 0,-2 2 0 16,2 1 16-16,0 1 0 0,-2 0-16 0,0 0 0 16,1-1 0-16,-1 0 0 0,1-3-16 0,-1 0-16 15,3-1 0-15,-1 3 0 0,2 2-80 0,0 1-16 16,1 1 0-16,-1 2 0 0,2-1-128 0,-1 5-192 15,2-2 32-15,-2 5 16 16,0 1-224-16,1 3-32 0,-1 2-16 0,1 4 0 16,1-2-32-16,0 3 0 0,-1 3 0 0,0 3 0 15,-1 4-368-15,0 2-80 0,2 2 0 0,3 1-16992 0</inkml:trace>
  <inkml:trace contextRef="#ctx0" brushRef="#br1" timeOffset="3">9286 15533 14735 0,'9'-3'1312'0,"-1"1"-1056"0,-3 1-256 0,-2 1 0 0,0 1 368 0,2-1 16 0,3 0 0 0,6 0 0 0,2 2 672 0,0 1 144 0,-4 4 16 0,-4-1 16 0,-3 3 880 0,-5 1 192 0,0 2 16 0,-3-2 16 16,1 0 144-16,-2-1 16 0,0-2 16 0,2 2 0 15,-1-3-1248-15,3 0-256 0,3 0-48 0,1 2-16 16,2-2-576-16,1 0-112 0,-1 0-32 0,2 0 0 16,-2 1-48-16,3 0-16 15,1 2 0-15,1 3 0 0,1 0-160 0,-1 5-192 0,0-1 32 0,-2 0 16 16,1 2 144-16,-3 1 0 15,1-2 0-15,-3-1-128 0,0-1 128 0,0 4 0 0,2 0 0 0,-1 2 0 0,2 2 128 16,-2-1 0-16,0-4 0 0,0 2 0 0,0 0 48 0,-1-1 16 31,0-1 0-31,0-2 0 0,-1-1-192 0,1 1 128 16,0 0-128-16,0-3 128 0,1 3-128 0,-2-4 0 0,-1 2 0 0,0-2 0 0,-1 3 0 0,-1-4 0 16,1 0 0-16,-4 0 0 0,1 0 0 0,-1-3 0 15,-2 0 0-15,0 2 128 0,-1-4 112 0,0 3 16 16,-1-3 0-16,0 2 0 0,0-2-128 0,-1 0-128 15,-1 0 176-15,-2-2-176 0,3 2 192 0,-3 0-192 16,0-3 192-16,0 1-192 0,-1-2 128 0,1 2-128 16,0-1 0-1,-1 0 0-15,1 1 0 0,-2-2 0 0,-2-1 0 16,-1 2 0-16,4-1 240 0,-1-2-64 0,-2 0-16 0,-1 0 0 0,2 0-32 0,-1-2 0 0,1-2 0 16,-1-2 0-16,3 0 0 0,-1 0 0 0,2 2 0 15,0-1 0 1,0 4-512-16,0-2-128 0,0 3 0 0,3 0-16 15,2 0-496-15,-1 3-80 0</inkml:trace>
  <inkml:trace contextRef="#ctx0" brushRef="#br1" timeOffset="4">8459 16782 6447 0,'-6'0'576'0,"1"0"-576"0,1-3 0 0,3 0 0 0,0 3 1024 16,-2-3 112-16,-3 1 16 0,-2-2 0 0,-4 0 800 0,3 0 160 0,2 4 48 0,2 0 0 0,3-2-96 0,1 2-16 0,3-4 0 0,3 4 0 16,4-2-112-16,2-1-16 0,4 2-16 0,2 1 0 15,8 0-688-15,2 0-144 0,5 4-32 0,5-2 0 0,4-2-336 0,4 0-80 16,3-2-16-16,5-2 0 0,0 2-272 0,4-5-48 16,6 0-16-16,5 1 0 0,5 0 32 0,0-1 0 15,2 1 0-15,-3 0 0 0,-1 2 64 0,-2 2 16 16,-1-2 0-16,-3 2 0 0,0-2-240 0,-3 4-144 15,-3 1 192-15,-1-1-192 0,-2 0 0 0,-6 0 0 16,0 3 0-16,-4 0 0 0,-3 6 0 0,-4-6-304 16,-1-3 64-16,-5 3-12160 15,-1 1-2432-15</inkml:trace>
  <inkml:trace contextRef="#ctx0" brushRef="#br1" timeOffset="5">9112 17515 36863 0,'-1'4'3264'0,"-2"-4"-2608"16,2 0-528-16,1 0-128 0,0 0 480 0,0 0 64 0,-1 0 16 0,0-3 0 0,1 2-1696 0,-2-1-336 0,1-2-64 0,1 4 0 0,0 0 912 0,-2-21 192 0,1 13 48 0,-2-3 0 15,-1 0 800-15,-1-4 160 0,-1 3 48 0,-1-2 0 16,-2 2-256-16,-1-3-48 0,-1 1-16 0,0 2 0 15,0 2 64-15,0 0 16 0,-2 2 0 0,-1 1 0 16,-1 4 128-16,0-1 48 0,-1 4 0 0,0 4 0 16,1-1-48-16,0 4 0 0,-1 3 0 0,0 4 0 0,0 2-512 15,-1 3 0-15,0 3 0 0,0 1 0 16,0 1-288-16,1 0-160 0,3-2-48 0,1 3 0 16,0 6-272-16,-1-3-48 0,5 1-16 0,0-1 0 15,2-2 448-15,2-1 64 0,3 1 32 0,1-2 0 0,1 0 288 0,3-3 0 16,0-5 0-16,2 0 0 0,1 0 432 15,2-1 32-15,1-3 16 0,0-2 0 0,2 0-288 0,0-4-48 16,0-2-16-16,0-1 0 0,3-3-128 0,1 0 0 16,1-7 0-16,3-1 0 0,1-3 0 0,3-4 288 15,-1-1-32-15,3-3 0 0,0-1 272 0,-1-2 48 16,-1 1 16-16,0-2 0 0,-3-2 0 0,-1-4 0 0,-2 1 0 16,-3 6 0-16,-3 3-256 0,1-6-48 0,0-4-16 15,-3-6 0-15,-1 0-16 0,-4 1-16 0,-3-1 0 0,-2 1 0 16,-2-1-48-16,-4 0 0 0,-3 3 0 0,-2 0 0 15,-4-3 16-15,0 4 0 0,0 3 0 0,-3 0 0 16,-4-3 48-16,-1 5 16 0,1 1 0 0,-1 1 0 16,-1 6-272-16,2 2 160 0,2 1-160 0,0 3 128 15,1 2-384-15,0 2-64 0,0 2-32 0,5 0 0 32,1 3-448-32,5 0-96 0,3 3 0 0,2 0-11968 0,3 3-2368 0</inkml:trace>
  <inkml:trace contextRef="#ctx0" brushRef="#br1" timeOffset="6">9550 17374 4607 0,'6'-1'400'0,"-1"-2"-400"16,-1 3 0-16,-2 0 0 0,2 0 2176 0,1-2 368 0,5 1 64 0,6-4 16 0,6 1 2112 0,2 0 416 0,-1 1 96 0,1 0 0 0,-3-1-2272 0,0 4-464 0,1-2-80 0,-1 2-32 0,0 0-1456 0,-1 0-304 15,-1 0-48-15,0 0-16 0,1 2-400 0,0 2-176 16,-1-1 128-16,1 0-128 0,-1 3 128 0,-1-2-128 15,0 2 128-15,-1-2-128 0,0 1 240 0,1-1-48 16,-2-1 0-16,-3 0 0 0,1 1-192 0,-2-2 0 16,-2 2 128-16,0-2-128 15,0 2 0-15,-4-3 0 0,-1 2 0 0,-4 0 0 0,0 2 0 0,-1 1 0 16,-1-2 0-16,-4 4-160 16,-3 3 0-16,-6-1 0 0,-2 2 0 0,-4 0 0 0,2 1 16 0,-2 0 0 0,-5 1 0 0,-1 1 0 15,0 1 144-15,-1 0 0 0,1 2-144 0,0-3 144 16,1 3 0-16,3 0 128 15,0-3 0-15,2 2 0 0,3 1-128 0,-1-2 0 0,2 1 0 0,3 0 0 16,2-1 0-16,1-2-144 0,2 1 144 0,1-3-160 16,3 2 160-16,3-2-128 15,2-2 128-15,3 0-128 0,1 1 256 0,2-1 48 0,1-3 16 0,1 2 0 16,1-3 128-16,4 0 16 16,3 1 16-16,1-1 0 0,-4-2 80 0,4-1 16 15,2 1 0-15,3 1 0 0,5-1 48 0,3-2 16 0,0 2 0 0,-1-2 0 0,-2-2-240 0,2 0-32 16,1 0-16-16,1-2 0 15,2-4-448-15,-1 2-96 0,3-5 0 0,1-1-16 16,-1 0-624-16,0-6-112 0,1-2-16 0,-6-8-16 16</inkml:trace>
  <inkml:trace contextRef="#ctx0" brushRef="#br2" timeOffset="7">6461 16172 2751 0,'-1'-4'256'0,"0"2"-256"0,1-2 0 0,0 2 0 0,0 2 2160 0,0-4 384 16,0 1 80-16,1 0 0 0,0-6 160 0,0-1 32 0,2 0 0 0,-1-2 0 0,-1 0-704 0,1 2-144 0,-1 0-32 0,-1 1 0 0,-3 3-720 0,0 0-160 0,-3 2-32 16,-2 0 0-16,2 4-384 0,-4-2-64 0,-1 2-32 0,-3 2 0 15,-2-2-272-15,-4 4-48 0,1 2-16 0,-5 0 0 16,-1 4 16-16,-2-1 0 0,1 1 0 0,0 0 0 0,-1 5-32 0,-1-2 0 16,3 0 0-16,-5 3 0 15,-1 0-192-15,0 2 0 0,2 5 0 0,0-4 0 0,5 2 0 0,1-2 0 16,5-2 0-16,3 1 0 0,4-1 0 15,2 0-128-15,4-1 128 0,3-2 0 0,2-2-224 16,2-3 16-16,3 1 0 0,4-7 0 16,3 1-304-16,4-1-64 0,4-1-16 0,3-4 0 0,3-1 752 15,4-1 160-15,2 1 16 0,0-6 16 0,-1 5 208 0,0-6 32 0,0 2 16 16,0-6 0-16,1 2-352 0,-2 0-80 0,-2-3-16 16,-2 1 0-16,-1-1 160 0,-4-1 48 0,-1 0 0 15,-3 0 0-15,-1-4-48 0,-3 2-16 0,-2-5 0 0,-3 1 0 16,-3 0-80-16,-1-3-16 0,-4-3 0 15,-1-3 0-15,-4-1-16 0,-3-3 0 16,0-1 0-16,-2-1 0 0,-1 0-64 0,-2 1 0 16,2 1-128-16,-2-3 192 0,-1-6-64 0,0 3-128 0,5 6 176 0,-1 1-176 15,1-1 128-15,0 7-128 0,3-1 0 0,0 7 0 16,0 6 0-16,1 5-144 0,1 3-16 0,0 4 0 16,2 4-176-16,-2 0-48 0,1 4 0 15,-1 2 0 1,0 1-256-16,-1 2-64 0,3 0-16 0,-2 1-16768 0</inkml:trace>
  <inkml:trace contextRef="#ctx0" brushRef="#br2" timeOffset="8">6832 15827 35935 0,'-4'0'3200'0,"2"0"-2560"0,1 0-512 0,-1 0-128 0,1 0-224 16,-1 1-64-16,-2 2-16 0,-4 0 0 0,0 2-304 0,-3 3-64 0,2-2-16 0,0 0 0 0,2 2 320 0,0-2 64 0,2-1 16 0,0-2 0 0,2 0 512 0,1 1 96 0,0-4 32 0,2 0 0 15,0 2 800-15,0-1 176 16,3 2 16-16,-1-3 16 0,3 1-336 15,0 0-80-15,1-1-16 0,2 0 0 0,2 2-416 16,1-2-96-16,0-2-16 0,3 1 0 0,5 0-208 16,4-3-32-16,-1 2-16 0,0-5 0 0,0 4-144 0,2-3 0 0,4-1 0 0,0 1 0 15,-4 2 0-15,-3 2 0 0,-1 2 0 0,-5-2 0 16,-1 2 0-16,-5 0 0 0,-1 2 0 0,-2 0 0 16,-2 2 0-16,-2-1 0 15,-1 0 0-15,-1 1 0 0,0 0 0 16,-1 1 0-16,-1-2 0 0,-1 1 0 0,2-1 0 0,-1-1 0 0,-1 2 0 0,1 0 0 0,-2 2-160 15,0-3-16-15,2 2 0 0,-2-1 0 32,-2 2-224-32,-3 0-48 0,3 1-16 0,-4-1 0 15,-5 4-368-15,-1 2-64 0,4-5 0 0,-3 6-16 16,-6 2 368-16,-4 2 80 0,-1 4 16 0,-2-2 0 0,-1 3 448 0,1-5 0 0,1 4 0 0,0-2 0 16,2 0 576-16,3-2 128 0,2 1 0 15,2-4 16-15,5 3-48 0,3-6-16 0,3 2 0 0,2-1 0 16,1 0-416-16,3-3-96 0,2 1-16 0,0-3 0 0,3 4-304 0,2-4-64 15,1-3-16 1,3 1 0-16,1-1 0 0,1 0 0 0,1-2 0 0,-2-2 0 16,2 3 704-16,2-6 128 0,3 3 16 15,1 0 16-15,2 0-288 0,1 0-48 0,-1 0-16 0,0-2 0 16,1 2-256-16,2 0 0 0,0 0 0 0,1-1 0 31,2-6-1152-31,1 2-192 0,1 1-48 0,1-3 0 0,0 1-2528 0,-4-2-512 0</inkml:trace>
  <inkml:trace contextRef="#ctx0" brushRef="#br2" timeOffset="9">5566 16902 34095 0,'-4'0'3024'0,"2"0"-2416"0,2 0-480 0,1-3-128 0,0 3 384 0,1-2 48 0,1 0 16 0,2 0 0 0,4-2 160 0,3-1 32 0,5 2 16 0,2-1 0 0,4-2-96 0,3 0-32 0,4-3 0 0,2 1 0 0,4 2-208 0,2-2-32 0,7 0-16 0,2 2 0 16,2 0-272-16,4 0 0 16,2 2 0-16,2-2 0 0,-2 3 0 0,1-3 0 15,0 2 0-15,-2 2 0 0,-1 1 176 0,-1 2-32 0,-1 1 0 0,-3 1 0 0,-3 2 32 16,-6-3 0-16,-1-2 0 0,-2 0 0 15,-2 0-48-15,-2-2-128 16,0 1 192-16,-1-3-64 0,0-1-128 0,2-1 0 16,2-2 144-16,1-2-144 0,0-4-160 0,1-2-96 0,-1-7-32 0,-3 1 0 15,-7 3 32-15,0 1 16 0,0 2 0 0,-4-3 0 32,-3 2-992-32,-6 5-208 0,-3-1-32 0,-4 5-15168 15</inkml:trace>
  <inkml:trace contextRef="#ctx0" brushRef="#br2" timeOffset="10">6407 17781 35007 0,'0'-6'3120'0,"0"-3"-2496"0,0 5-496 0,0 1-128 0,1-2-640 16,-1 1-160-16,1-6-32 0,-2-6 0 0,0-6 256 0,-3-1 64 0,-2 2 0 0,-4 5 0 0,-3 4 1104 0,-1 5 240 0,-5-2 32 0,-1 5 16 15,-2 2-880-15,-2 4-416 0,0-1 32 0,-1 4 16 16,0 3 112-16,1 0 0 0,-1 5 16 0,-2 3 0 16,2 0 448-16,-1 4 96 0,1 1 16 0,2 1 0 15,2 0 256-15,1 1 48 0,1 1 16 0,3-1 0 0,1-1-48 16,3 3 0-16,3-3 0 0,4 0 0 16,2-2-592-16,3-2 0 0,1 1 0 0,3-3 0 15,4 3-880-15,2-3-192 0,3-4-32 0,0 2-16 16,5-4-128-16,-2-2-32 0,1-2 0 0,0 1 0 15,1-6 800-15,-1 1 160 0,1 1 16 0,1-3 16 16,0-3 1520-16,0 0 304 0,1-4 64 0,0-3 16 16,-3 2 48-16,-3-1 16 0,-2 2 0 0,3-8 0 0,2-5-896 0,2-6-176 15,-2-1-32-15,-1 1-16 0,0-2-240 16,-1-7-64-16,1-8 0 0,-3-2 0 0,-4 6-96 0,-1-5-32 16,-2 0 0-16,-2-7 0 0,-2 0 128 0,-2 1 32 15,-1-1 0-15,0 0 0 0,-2 5 80 0,0 2 16 0,-1 6 0 16,-1 2 0-16,0 5-384 0,0 2 0 0,0 3 0 15,-1 5 0-15,-1 3 0 0,-1 1-160 0,1 2 160 0,-1 1-208 16,0 3 64-16,-1 4 16 16,2 0 0-16,-1 1 0 15,1 2-448-15,-1 2-96 0,1 2-16 0,-1 0-18064 0</inkml:trace>
  <inkml:trace contextRef="#ctx0" brushRef="#br2" timeOffset="11">6818 17151 23951 0,'-1'0'2128'0,"0"0"-1696"0,0 0-432 0,-1-2 0 0,2 2 3328 0,0 0 576 16,0 2 112-16,-1-2 16 0,0 4-3120 0,0 0-624 0,-1 5-128 0,0 3-32 0,1 5-816 0,0 4-160 0,1 1-48 0,-2 3 0 0,2 1 544 0,2 3 96 0,1 2 32 0,0 2 0 0,0 4 224 0,1 0 0 16,0 1 0-16,0-3 0 15,-2-3 0-15,0 3 256 0,1 1-48 0,-2-2-16 16,-1 0 496-16,0-5 80 0,-1-1 32 0,-3-2 0 16,2-2-256-16,-2-1-48 0,-1-5-16 0,1-4 0 0,-1 1-336 0,1-6-144 15,0-1 128-15,0-2-128 0,2-1 0 0,0-5 0 0,1 0 0 0,1-2 0 31,-1-2 0-31,0-5 0 0,1 3 0 0,0-4 0 16,1-2 256-16,0-4-16 0,3-3-16 0,0-1 0 0,1 2 16 0,-1-5 0 0,4 2 0 0,1-1 0 16,0-1-240-16,3 0 0 0,0 5 0 0,0-1 0 15,-2 6-272 1,4-2 0-16,1 1 0 0,1-1 0 16,1 6 64-16,0-1 16 0,-1 4 0 0,-2 1 0 0,1 0 0 15,-2 2 0-15,0 3 0 0,-1 3 0 0,1 0-48 16,-1 1 0-16,-2 2 0 0,0-2 0 0,1 2 112 15,-1 0 128-15,-2 3-208 0,1-3 80 0,1 2 128 0,-3 0-128 16,-2 2 128-16,-1-1-128 0,0 1 128 0,-2 0 0 16,-1 2 0-16,-1 0-128 0,0 1 128 0,-1 3 0 15,-3-3 0-15,-2 6-128 0,1-3 128 0,-2 2 224 16,-1 1-48-16,0-3-16 0,-1 3 96 0,-1-3 32 16,-1-4 0-16,0 2 0 0,-1 1 96 0,1-4 0 15,-2 1 16-15,3-2 0 0,2-1-80 0,-4-3 0 16,0 0-16-16,-1 0 0 0,-1-2 112 0,-2 0 32 15,0-2 0-15,-3-2 0 0,-2-2-64 0,-1-3-16 16,-3-2 0-16,-3-1 0 0,-4-2-368 0,-4-5 0 0,-1-1-192 0,-7-6-19744 16</inkml:trace>
  <inkml:trace contextRef="#ctx0" brushRef="#br3" timeOffset="12">13579 15853 27647 0,'-3'0'2448'0,"1"-2"-1952"16,2 0-496-16,0 2 0 0,0 0 512 0,1 0 0 0,0-5 0 0,0 2 0 0,2-1-2224 0,1-2-432 15,-1 0-96-15,2 2 0 0,0 4 688 0,0 0 144 0,-1 4 16 0,-1-2 16 16,0 4 1088-16,-1-2 288 0,1 2 0 0,-2 0 0 0,2 0 0 0,-3 4 128 15,1-3 16-15,0-1 0 0,-1 0 832 0,1 0 176 16,-1 4 16-16,2-3 16 0,-2 2 912 0,1-3 176 16,-1 0 32-16,1 1 16 0,0-1-448 0,1 0-80 0,0-1-32 0,0 1 0 15,2 0-1056-15,0 0-192 0,0 1-64 0,-2 1 0 16,2-2-448-16,-2 4 0 0,2 4 0 16,-3-2 0-16,2-2 0 0,-2 5 0 0,-1 4 0 0,0 3 0 15,0-2 0-15,-1 2 0 0,-1 3 0 0,1 1 0 16,0 2 0-16,1 1 0 0,-1 1 0 0,1-4 0 15,0 2 240-15,1-6-48 0,0 0-16 0,0 3 0 0,2-2 144 0,-1 2 48 16,1-5 0-16,1 1 0 0,-1 1-96 0,0 0-16 16,-1-3 0-16,-1 1 0 15,1 2-80-15,-1 0-32 0,0 1 0 0,-1 1 0 16,0 1-144-16,-2 3 0 0,0 2 0 0,-1-1 0 0,-1-2 0 0,0-1 0 16,-1 5 0-16,2-3 0 0,-2 4 0 0,0-3 0 15,0-1 0-15,0-2 0 0,2-5 0 0,1-1 0 16,1 1 0-16,1-1 0 0,1-2 128 0,-1-2-128 15,0-3 192-15,1-1-64 0,0 2 32 0,1-2 0 16,0 3 0-16,1-4 0 0,-1 0-160 0,-1 0 0 16,2 0 0-16,-2-1 128 0,1 0-128 0,0 3 0 0,-2-1 0 15,-2 0 0-15,1 2 0 0,0 1 0 16,-1 4 0-16,-2 0 0 0,1 0 0 0,-2 3 0 16,2 1 0-16,-1-2 0 15,0-2 0-15,1-2 0 0,-1 1 0 0,0-5 0 0,3 0 0 0,-2-1 192 0,3-2-64 0,-1-2 0 16,1 0 0-16,0-2 0 0,1 0 0 0,-1 0 0 15,0-3-128 1,0 1 0-16,-1 2 0 0,0-3 0 0,0 4 0 0,-2-4 0 16,0 6 0-16,-1-3 0 0,-1-2 240 0,0 2 16 15,-1 3 0-15,1-2 0 0,-1-1-112 0,-1 1-16 0,2 1 0 0,-1-4 0 16,1 2-128-16,0 0 0 0,2-2 0 0,-1 0 0 0,3-2 0 0,0 1 0 16,1 0 0-16,0-3 0 0,0 0 0 15,2 0 128-15,-1 2-128 16,-1 0 192-16,1-2-192 0,1 0 0 0,-1 0 144 0,-1 0-144 0,0 0 0 0,0 0 0 15,0 0 0-15,0 0-128 16,0 0-320-16,0 0-48 0,0 0-16 0,0 0 0 16,0 0-560-16,0 0-112 0</inkml:trace>
  <inkml:trace contextRef="#ctx0" brushRef="#br3" timeOffset="13">13566 17740 17503 0,'-2'0'1552'0,"-1"3"-1232"0,2-3-320 0,0 1 0 16,1 1 2928-16,-1-2 528 0,-2 4 96 0,-1-2 32 0,1 2-1664 0,0-1-336 0,2-2-64 0,1 1-16 0,2-4-672 0,3 1-144 0,3-4-32 0,0 1 0 0,4-3-656 0,0 0-176 16,4 1-16-16,0 0 0 15,0 0 64-15,0 2 0 0,0 2 0 0,0 2 0 0,0 0 128 0,-1 2 0 16,-1 2 0-16,-2-1 0 0,1 4 0 0,-1 1 176 15,-1 0-176-15,-1 0 192 0,1 0-192 0,-1 0 192 16,1-1-192-16,0 0 192 0,0 2-192 0,2-6 0 16,-1 4 144-16,2-4-144 0,-1 0 320 0,1-3-16 15,1-4 0-15,0 4 0 0,-3-4 80 0,2 2 0 16,-1-2 16-16,1-2 0 0,-2 4-272 0,-1-2-128 16,0 1 128-16,-1 3-128 0,0 0 0 0,-2 3 0 0,-1 1 128 15,-1-2-128-15,0 2 0 0,1-1 0 0,-2 4 0 16,-2-4 128-16,1 2-128 0,0-1 160 0,-1-2-160 0,1 5 160 15,0-2 48-15,0 0 16 0,-1-2 0 0,0 0 0 16,0-3-32-16,0 0-16 0,1 0 0 0,-2-3 0 16,2 1-176-16,-2-2 0 0,1 2 0 0,-2-2 0 15,0 3 0-15,-1-4 0 0,0 3 0 0,-1 0 0 16,0 0 0-16,-1 2 0 0,1 0 0 0,-1-2 0 0,1 2 0 16,-2-2-144-16,2-1 144 0,0 2 0 15,-1-1 0-15,1 0 0 0,1 2 0 0,-1-1 0 16,1 0 0-16,0-3 0 0,0-1 0 0,1 2 0 15,2-1 0-15,0-2 0 0,0 2 0 0,-1-1 0 16,2 1 0-16,0-2 0 0,-1 2 128 0,0-2-128 0,1 4 224 0,-2 1-48 16,1-2-16-16,-2-1 0 0,0 2 0 0,-1 2 0 15,1-3 0-15,0 2 0 0,-1-1-160 0,0-1 0 16,0 2 0-16,0-2 0 0,2 1 0 0,-1-2 0 16,0 1 0-16,2-1 0 0,-2 1 0 0,1-3 0 15,0 4 0-15,0-2 0 0,-1 0 0 0,1 1 0 16,-1 0 128-16,0-1-128 0,0 4 0 0,-1 0 0 0,-1 0 0 0,1 0 0 15,0 0 0-15,0 0 0 0,1 0 0 0,-1 0 0 16,1 0 0-16,-1 0 0 0,0 0 0 0,0 0 0 16,0 0 0-16,0 0 0 0,0 0 0 0,0 0 0 15,7-22 272-15,-6 16 32 16,0-3 0-16,0-1 0 0,2 1 64 0,-2-4 16 16,2 1 0-16,-1-3 0 0,1-1-112 0,0 2-16 0,0-1 0 0,-1-3 0 15,2-6-256-15,0-4 128 0,-1-5-128 0,0-1 0 16,-2 0 0-16,0-1 0 0,-2 2 0 0,-1-1 0 15,-1-3 0-15,-2 0 0 0,1 2 0 0,-1 2 0 16,-1-2 0-16,1 2 0 0,-1-2 0 0,0 2 0 0,-1 2 0 0,2-1 0 16,0 1 0-16,0 3 0 0,2-1 0 0,0-2 0 15,1 2 0-15,1 0 0 16,2 4 0-16,1-3 0 0,1 2 0 0,1 1 0 16,0-1 0-16,1-1 0 0,-2 4 0 0,1-2 0 0,-2 3 0 0,1-3 0 15,-1 3 0-15,0-1 0 0,-1 5 0 0,-2-2 0 16,-1-2-128-16,0 3 128 0,-1-2 0 0,1 5 0 15,0 4 0-15,-1 1 0 0,1-2 0 0,-2 1 0 0,0-1 0 0,-1 0 0 16,2 0 0-16,-1 1 0 16,-1 0 0-16,1-3 0 0,0 1 0 0,1 2-144 15,-1-2 144-15,0 3 0 16,-1 0-240-16,0 0 48 0,2 1 0 0,-1-2 0 16,0-2 32-16,2 2 16 0,-1-4 0 0,1 3 0 0,1 3 144 0,1-2 0 0,0 2 0 0,-2 1 0 15,2 0-160-15,-1 2 160 0,1 1-192 0,-1 2 192 16,0 2-192-16,-2-2 192 0,1 2-192 0,-1-1 192 15,1 2 0 1,-2-1-128-16,0 0 128 0,2 2 0 0,1-2 0 0,-2 2 0 0,-1-4 0 0,1 2 0 0,-1-2 0 0,0-1 0 31,1 0 0-31,-2-1 0 0,2 0 0 0,1-3 0 0,-1 3 0 16,1-1 0-16,1 2 0 0,-2-2 0 16,3 4 0-16,-2-3 0 0,0 2 0 0,1-2 0 0,-1 2 0 0,-1-1 0 0,2 4 0 0,-2-2 0 31,1 1 0-31,0 1 0 0,-1-3 0 0,1 1 0 15,0 1 0-15,2 1 0 0,0-2 0 0,0 1 0 16,0 0 0-16,0-2 0 0,2 0 0 0,-2 0 0 16,1-1 0-16,0 1 0 0,0 1 0 0,-1-3 0 0,2 2 0 15,-2-2 0-15,0 3 0 0,0 2 0 0,-2 0 0 0,2-1 0 16,0-1 0-16,0-2-128 0,-1 1 128 0,1 2 0 16,0 0 0-16,0 2 0 0,0 0 0 0,0 0 0 15,-1 0 0-15,1-2 0 0,0 2 0 0,0 0 0 16,0 0 0-16,0 0 0 0,0 0 0 0,0 0 0 15,0 0 0-15,0 0 0 0,0 0 0 0,0 0 0 16,0 0 0-16,8-20 0 0,-6 18 0 0,-1-2 0 16,-1 1 0-16,0 3 0 0,-1-2 0 0,-1 2 0 0,-1-1 0 15,-1 1 0-15,2 1 0 0,-3-1 0 16,-2 2 0-16,-1-2 0 0,-3 3 0 0,0-3 0 0,-1 4 0 0,0-2 0 16,0-2 0-16,-2 1 0 0,0-1 0 0,1 3 0 15,-2-3 0-15,-1 0 0 0,-1 0 0 0,-2 0 128 16,-1 0-128-16,1 2 0 0,-1 2 0 0,-1-1 0 15,-2 0 128-15,1 1-128 0,-3 2 0 0,2-2 0 16,1 1 0-16,-2 0 0 0,0 0-160 0,0-4-32 16,2 1 0-16,2 1 0 15,0-3-224-15,0 0-48 0,3-5-16 0,1 0-18832 0</inkml:trace>
  <inkml:trace contextRef="#ctx0" brushRef="#br3" timeOffset="14">12941 16513 21183 0,'-2'0'1888'0,"1"0"-1504"0,1-2-384 0,1 1 0 0,1 1 368 0,-1-5 0 0,0 3 0 0,1-4 0 15,2 0-608-15,1 0-112 0,1-3-32 0,-1 3 0 0,1 2 208 0,-1-2 48 0,-1 2 0 0,-1 4 0 0,-1-2 128 0,-1 2 0 0,-1 2 0 16,0 0 0-16,0 3 896 0,0-2 192 0,0 1 64 0,0 1 0 0,0 2 960 0,0 2 208 15,-1 1 48-15,1-1 0 0,0 4-496 0,-1 0-80 16,1-1-32-16,0 2 0 0,0-2-1136 0,1 0-240 16,0 2-32-16,0-3-16 15,1 3-336-15,1 0 0 0,1 3 0 0,-1-1 0 0,0 2 0 0,0 1 0 16,-2 3 0-16,-1 0 0 0,0 4 0 0,-2 3 0 16,-3 2 0-16,-2-2 0 0,1 5 0 0,0-5 0 15,0 6 0-15,-2-3 0 0,4-1 0 0,0-5 0 16,3-4 0-16,2-3 0 0,1-4 0 0,2-3 0 15,0-2 0-15,1-4 0 0,-2 0-144 0,1-2-112 16,2-2 0-16,-1-2-17664 0</inkml:trace>
  <inkml:trace contextRef="#ctx0" brushRef="#br3" timeOffset="15">13320 16440 10127 0,'1'-2'896'16,"-1"-2"-704"-16,0 4-192 0,0 0 0 0,0 0 4608 0,0 0 896 0,0 0 192 0,2 0 16 0,-2 1-3920 0,1 2-800 0,-1 1-160 0,0-4-16 0,0 0-816 0,0 0-400 0,0 21 32 0,-3-14 16 15,1 4 128-15,-2-1 32 16,0 0 0-16,-2 2 0 0,-1 4 624 0,-2-2 128 16,1 3 16-16,-2-1 16 0,1 2 112 0,2-3 0 15,-1 1 16-15,0-2 0 0,1 0-128 0,0 1-16 16,-1 1-16-16,2-4 0 0,1-2-176 0,-1 0-48 15,0-1 0-15,0-3 0 0,0 4-208 0,-2 0-128 16,1-4 160-16,-1 0-160 0,1 4 0 0,-3-1 128 0,-2 1-128 0,-3-3 0 16,1 2 0-16,-1-1 0 15,-1 0 0-15,2-2 0 0,0 3 256 0,0-2-64 16,3-1 0-16,3-3 0 0,-1 0-16 0,3 0-16 0,1 1 0 0,2-2 0 0,2-2-160 16,0 1 160-16,1 4-160 0,0-4 160 0,1 3-160 0,0-1 0 15,2-1 0-15,-1-1 0 0,2 2 0 16,0-1 0-16,2 4 0 0,1 1 128 0,1 0 0 0,0 2-128 15,1-2 192-15,1 2-64 0,1 1 32 0,0 0 0 16,1-1 0-16,0 3 0 0,-4-3-160 0,3 1 0 16,2 3 144-16,3-1-144 0,1 2 0 0,0 1 0 15,2 1 0-15,-3 0 0 0,1-4 144 0,-2 2-144 16,-1 1 192-16,-1-2-192 0,-1 2 144 16,-1-5-144-16,0 2 0 0,-3-3 144 0,1-2-144 0,-1-1 0 15,-2-2 0-15,0 2 0 16,0-3-688-16,0-1-64 0</inkml:trace>
  <inkml:trace contextRef="#ctx0" brushRef="#br3" timeOffset="16">14664 16792 31327 0,'-5'0'2784'0,"2"0"-2224"0,1 0-560 0,2 0 0 0,2 0 576 16,-1 0 0-16,0 0 0 0,-1-3 0 0,3 2-736 0,1-2-144 0,4 0-16 0,1 0-16 0,0 0 32 0,0 3 16 0,1 0 0 0,0 0 0 0,0 1 16 0,0 1 0 15,0 2 0-15,1 1 0 16,0 2-240-16,0-3-32 0,1 1-16 0,1-1 0 0,-1 2 144 0,2-2 32 0,-2 2 0 0,2-4 0 16,-1-1 384-16,2 2 0 0,2-3 0 0,2 0 0 15,3-3-240-15,0 0-64 0,2-5-16 0,3 3 0 16,3 4-1280-16,1-1-256 15,1-2-48-15,1-1-7616 0</inkml:trace>
  <inkml:trace contextRef="#ctx0" brushRef="#br3" timeOffset="17">14627 17127 32255 0,'0'0'2864'0,"0"0"-2288"0,1 0-576 0,1 0 0 0,0 0 640 0,2 0 0 0,2 1 16 0,4 0 0 0,3 3-2240 0,2-3-448 0,1 2-80 0,-2-1-32 16,-3 2 1616-16,0 2 320 0,-2 0 64 0,0 0 16 0,-2 4 1216 0,2 0 256 0,-1 2 64 0,5 1 0 15,-1-1 128-15,4 1 16 0,4-4 16 0,2 1 0 16,4-1-832-16,4-3-160 0,2-5-48 0,3 2 0 16,2-3-528-16,0 0 0 0,2-4 0 0,0 2 0 15,0-2-928 1,-3-1-144-16,-1 4-16 0,-1-4-15104 0</inkml:trace>
  <inkml:trace contextRef="#ctx0" brushRef="#br1" timeOffset="19">19196 15847 25791 0,'-2'-3'2304'0,"1"2"-1856"0,1-3-448 0,1 2 0 0,0-1 192 0,0 2-48 0,0-5-16 0,1-3 0 0,0-3-384 0,2-2-64 0,-2-2-32 0,1 4 0 16,-2 2-576-16,0 4-112 0,-1 3-32 0,-1 3 0 0,0 3 1072 0,-3 1 272 15,2 2 32-15,-2 1 0 0,-1 2 1248 0,0 1 256 16,0 2 48-16,0-3 16 0,0 2-160 0,0 0-48 0,2 0 0 16,-2 0 0-16,2 2-384 0,-1-3-64 0,3-1-32 15,-1 0 0 1,0-1-672-16,1 0-128 0,0 2-16 0,0-1-16 0,0 1-176 15,-1 2-48-15,1-2 0 0,0 3 0 0,0 6-128 0,-1 3 0 16,0 3 0-16,2 1 0 0,-1 9 0 0,-1-1 0 16,2 3 128-16,-1 2-128 0,1-1 128 0,-1-1-128 15,0 1 128-15,1-2-128 0,1-1 240 0,0-2-48 0,0-1 0 0,2 1 0 16,1 4 128-16,-1 1 0 0,1 9 16 0,0-1 0 16,-2 0-160-16,1-4-48 0,-2 1 0 0,0-5 0 15,0-3-128-15,-2-5 0 0,0 0 0 0,-3 1-176 16,0 1 176-16,0 1 0 15,-1 1 0-15,-2-2 0 0,0 3 0 0,-2-2 0 16,2 1 0-16,-2 0 0 0,2-5 0 0,-1-1 0 0,2 0 0 0,0-3 0 0,1-2 192 0,1-2 32 16,2-1 0-16,1-2 0 0,2 2-16 0,-1 1 0 15,1-4 0-15,0 1 0 0,1-2-208 0,0 0 0 16,-1 2 0-16,2 0 0 0,-1-1 0 0,2 0 0 16,-2 2 0-16,1-1 0 0,-2 1 0 0,0-2 0 15,-1 0 0-15,0 0 0 0,-1 1 0 0,-1-2 0 16,-1 0 0-16,0 0 0 0,-1-2 0 0,0-2 0 0,0 1 0 15,1-3 0 1,1 1 0-16,0-5 0 0,-1 4 0 0,1-4 0 16,1 0 144-16,0-1-16 0,1 1 0 0,-2-1 0 15,2 3-128-15,2-2 0 0,-2 0 0 0,0 0 128 0,1 0-128 0,-2 3 0 0,1-2 0 16,0 2 0-16,0-3 0 0,0-2 0 0,-2 2 0 0,1 0 0 16,0 1 0-16,-2-1 0 15,1-3 0-15,-1 1 0 16,1 1 0-16,-1-1 0 0,1-1 0 0,0 1 0 0,0-1 128 0,1-1-128 0,1-1 192 0,0-1-64 15,0 0 192-15,1 0 48 0,3-1 0 0,0-4 0 16,-1 1-192-16,0 2-48 0,2 1 0 0,-1-4 0 16,2 0-128-16,1 0-176 0,-1 1 48 0,-1 1 0 15,1-2 0-15,-2 3 0 0,0 2 0 0,-3 2 0 16,0 0 128-16,1 1-128 0,-1 0 128 0,0 1-128 0,0-2 128 16,-1 1 0-16,2-2 0 0,-1 2 0 0,1-3 0 15,2 0 0-15,1 0 0 0,1-3 0 0,3 2 0 16,1-5 128-16,2 0-128 0,0-1 128 15,-2 1 0-15,5 0 0 16,4-6 0-16,4-1 0 0,2 0-128 0,-2 1 0 0,-2 5 0 0,3-3 0 0,2 0 0 0,1 4 0 16,-2 1 0-1,-2 4 0-15,0-2 0 0,-2 3 0 0,-2 3 0 16,-1-2-128-16,-1 2 128 0,-1-1 0 0,-1 2 0 0,1-3 0 16,0 0 0-16,-2 1 0 0,-3 0 0 0,1-1 0 15,4 2 0-15,0-3 0 0,2 2 0 0,-4-2 0 0,2 0 0 0,-1 1 0 16,0 2 0-16,-1-1 0 0,-3 0 0 0,-2 0 0 15,-1-2 0-15,-2 3 0 0,1-2 0 0,-4 1 0 16,0 4 0-16,-1-2 0 16,-1 2 0-16,1 1 0 0,-2 0 0 0,0-1 0 15,0-1 160-15,-2 1-32 0,2 2-128 0,0 0 192 16,0 0-192-16,0-2 0 0,2-1 0 0,0-1 0 16,-1-2 0-16,3-1 128 0,0-1-128 0,1 0 0 0,0-1 0 0,0 0 0 15,1 0 128-15,0 1-128 0,0-3 128 0,-1 2-128 0,0 2 176 0,0-1-176 31,-1 0 128-31,-2 3-128 0,1-3 0 0,-2 2 0 0,0 2 0 16,-1-1 0-16,1 0 0 0,-1-2 0 0,0 2 0 0,0-1 0 0,0-2 0 0,0 0 0 0,2 1 0 16,-2-2 192-1,0 1-48-15,1-2 0 0,0-2 48 0,2-2 16 16,-1 0 0-16,1-1 0 0,-1-2 64 0,2 0 16 16,-2-1 0-16,2 0 0 0,-2-2-32 0,1 2-16 15,-1 4 0-15,0-6 0 0,0 1-96 0,-1-3-16 16,1 0 0-16,-2-3 0 0,-2-3 0 0,1 0 0 15,0-2 0-15,-2 0 0 0,2-3 16 0,0 0 0 16,0-1 0-16,-1-5 0 0,2 0-144 0,0-1 160 16,0-3-160-16,0 0 160 0,2-2-160 0,-1 1 0 0,-1-1 0 15,1 2 128-15,0-1-128 0,1-1 0 0,0-1 0 0,-1 1 0 16,2 1 0-16,-2-1 0 0,0-4 0 0,0-1 0 16,-1-8 0-16,0 5 0 0,0-1 0 15,0 4 0-15,-1 1 0 0,1 3 0 0,-1 3 0 16,-1-2 0-16,0 1 0 0,1 1 0 0,-1-2 0 0,0 1 0 15,0-2 0-15,1-3 0 0,-1 4 0 0,2-1 0 16,0 3-128-16,0 3 128 0,2 4 0 0,0-1 0 16,-1 4 0-16,1 3 0 0,-1 0 0 0,0-3 0 15,2 3 0-15,-2 0 0 0,-1-1 0 0,1 1 0 16,-1 0-128-16,0 3 128 0,1 3 0 0,-1-2 0 0,0-2 0 16,0-1 0-16,0 5 0 0,1-6 0 0,-1 2-224 15,2 1 32-15,-1 1 0 0,-1 4 0 0,1 3 48 16,-1 0 16-16,1-2 0 0,-1 1 0 15,0 0 128-15,0-1 0 0,-1 6 0 0,0 1-128 0,1 0-48 0,-3-1 0 16,2 2 0-16,0 1 0 0,0-3 48 0,-2 2 0 16,3 2 0-16,-1-1 0 0,0-2 0 0,1 2 0 15,-1-2 0-15,1 3 0 0,0-3 128 0,0 3 0 16,0-4 0-16,0 4 0 0,0-4 0 16,1 1 0-16,-1 0 0 0,1 0 0 0,0 2 0 0,-1-2 0 15,2 4 0-15,-1-5 0 0,0 4 0 0,-1 0 0 0,0-1 0 16,0 2 0-16,0 2 0 0,-1-1 0 15,0 1 0-15,-1 0-128 0,1 0 0 0,-1 0 0 16,-1 3 0-16,2-1 0 0,-2 0-80 0,0 1-16 0,-2 0 0 0,-1 1 0 16,-1 1 224-16,1-1-176 0,-1-2 176 0,1-1-160 15,-1 2 160-15,1-2 0 16,0 2 0-16,0-3 0 0,2 0 0 0,-1 0 0 0,1 0 0 0,1-3 0 16,0 2 0-16,0-3 0 0,-1-1 0 15,-1 2 0-15,1 0 0 0,-1 2 0 0,0-2 0 0,-2 3 0 16,0 0 0-16,-5 3 0 0,0 1 0 0,-3 2 0 15,-3 0 0-15,-3 0 0 0,-2 0 0 0,-3 2 0 0,-2-2 0 16,-2 0 0-16,-2 0 0 0,1 0 128 16,0-2-128-16,2 1 0 0,1-1 0 0,2-3 128 0,0 4-128 0,3-5 0 15,1 4 0-15,1-4 128 0,0 2-128 16,1-2 0-16,-1 1 0 0,0 2 0 0,1-3 0 0,-1 2 0 16,0 5 0-16,4-4 0 0,3-2 0 0,-3 4 0 15,-3-1 0-15,-2 2-128 16,-1 2-96-16,2 0-16 0,3-1 0 0,-1 1 0 15,3 2-144-15,0 0-16 0,4-1-16 0,2-4 0 16,3 0-256-16,4-2-48 0,3 1-16 0,7-10 0 0</inkml:trace>
  <inkml:trace contextRef="#ctx0" brushRef="#br1" timeOffset="20">20314 16337 20271 0,'-1'-3'1792'0,"0"2"-1424"0,1 1-368 0,0 0 0 0,0 0 0 16,-2 0-128-16,1-3 0 0,-1 3 0 0,-2-2-3360 0,0 1-672 0,1 1-128 0,-1 0-16 0,0 0 5392 0,2 0 1072 0,-1 1 208 0,1 1 64 16,0 1 2176-16,2 1 448 0,0 2 96 0,2 0 16 15,0 4-2416-15,2 0-496 0,0 4-80 0,-1 0-32 16,0 5-1344-16,-1 0-272 0,2 6-48 0,0-3-16 16,-2 3-320-16,2 1-144 0,1 3 128 0,-2-2-128 0,2 1 0 0,-1 2 0 15,1 2 0-15,-1-1 0 0,0 0 0 0,-1 1 0 16,1 3 0-16,-3-1 0 15,2 1 0-15,-5-3 128 0,2 0-128 0,-1-1 0 16,0-2 0-16,0-7 0 0,-2 0 0 0,2-3 0 0,0-3 0 16,0-1 0-16,1-8 0 0,0 2 0 0,0-6 0 0,-2-3-224 15,2 0 32-15,0-2-11952 16,-1-2-2384-16</inkml:trace>
  <inkml:trace contextRef="#ctx0" brushRef="#br1" timeOffset="21">20857 16320 30399 0,'-4'4'2704'0,"0"-1"-2160"0,2 0-544 0,1 0 0 15,0-2 864-15,-2 4 64 0,-2 1 16 0,-2 5 0 32,-2 4-2192-32,-3 4-432 0,-1 0-96 0,1 1-16 15,0 1 1024-15,-2-2 192 0,-2 1 32 0,1-2 16 0,-1 1 768 0,-1-2 144 0,-1 0 48 0,0-1 0 16,-1-2 976-16,1 1 208 0,-1-2 48 0,-1 2 0 15,1-1-336-15,-2 1-64 0,-2-3-16 0,1 2 0 16,0-2-736-16,0 0-160 0,-1 1-32 0,2-2 0 16,0 0-192-16,4-1-128 0,1 0 128 0,1-1-128 0,4 0 128 0,1-2-128 15,3-1 128-15,0 0-128 0,4 1 224 0,1 2-32 0,1-2 0 16,2 2 0-16,2 1 0 0,-1 0-16 16,3 1 0-16,2-4 0 0,1 2-48 15,1-1-128-15,3 0 192 0,3 0-64 0,0 0 128 0,0 1 32 0,3-3 0 0,1 1 0 16,3 0-288-16,0-1 0 0,3 3 0 0,-1-5 0 15,-1 1 224-15,3 2-64 0,5-4-16 0,1 3 0 16,3-2 112-16,1 2 0 0,1-2 16 0,-3-1 0 16,-4-1-272-16,-4 2-144 0,-1-2 16 0,3-2-19056 15</inkml:trace>
  <inkml:trace contextRef="#ctx0" brushRef="#br2" timeOffset="22">18324 15783 33167 0,'0'0'2944'0,"0"0"-2352"0,0 0-464 0,0 0-128 0,2 0-320 0,-2 0-64 0,1 1-32 15,-1-1 0-15,1 2-2880 0,-1-2-576 0,0 4-112 0,0-4-32 16,0 0 2864-16,0 0 576 0,0 0 128 0,0 0 0 0,0 0 2416 0,0 0 464 0,0 0 112 0,0 0 16 0,-22-3-608 0,18 3-112 15,0 3-32-15,0-3 0 0,-3 0-1072 0,0 0-224 32,-2 2-32-32,1-2-16 0,-2 4-464 0,-3-4 128 15,1 4-128-15,-2 1 0 0,0-4 224 0,-3 1 0 16,3 0 0-16,1-1 0 0,3-1 208 0,-2-1 32 0,0-1 16 16,-3 0 0-16,0-2-144 0,0 1-16 0,2 0-16 0,0-3 0 0,0 2-144 0,-1 1-32 15,2-2 0-15,-3 1 0 16,1 0-128-16,-1 2 192 0,-1-1-192 0,-1 3 192 0,-3 3-192 0,-1-1 0 15,-2 2 0-15,-1-2 128 0,1 0-128 0,-2 0 0 0,1 1 0 32,1-2 0-32,2 1 0 0,-1-4 0 0,2 1 0 0,0 1 0 15,4-3 0-15,-1 1 0 0,-2-2 0 0,-1 0 0 16,1 2 0-16,-1-5 0 0,-1 4 128 0,0-1-128 16,2-2 368-16,-1 3-16 0,1-3 0 0,-1 3 0 15,4 0-192-15,-3-1-32 0,-3 1-128 0,-2 0 192 16,0 1-192-16,-2 0 0 0,0 2-144 0,-3 0 144 15,-2 2 0-15,1 0 0 0,-1 1-128 0,0-2 128 16,0 1 0-16,0-2 0 0,2 2 0 0,5-2 0 16,0 0 0-16,4-2 0 0,1 0 176 0,3-2-48 0,-2 2 224 15,2-2 48-15,1 0 16 0,2-1 0 0,-1-1-240 0,-2 1-48 16,0 3-128-16,-1-2 192 0,-1-2-192 0,0 1 0 16,1 1 0-16,-2 0 0 0,-1 4 0 0,-1-2 0 15,-2 1 0-15,-1 1 0 0,2 1 0 0,1-1 0 16,2 2-144-16,-3 0 144 0,-3 0-128 0,1 1 128 15,0-3 0-15,2 0-144 0,1 0 144 0,1 0 0 16,3-3 0-16,2 1 0 0,0 0 0 0,3 0 128 16,-1 1-128-16,0-4 176 0,0 4-32 0,1-4 0 15,0 3 0-15,-1 0 0 0,2-2-144 0,-1 2 0 16,1-1 0-16,-2 2 0 0,0 1 0 0,-2 0 0 0,4 0 0 16,-4 1 0-16,-1 2 0 0,-3-1 0 15,2 2 0-15,-2-2 0 0,3 2 0 0,1-1 0 16,1 0 0-16,0-3 0 0,2 3 0 0,1-3 0 15,-1 0 0-15,4 0 0 0,0 0 0 0,1-3 0 0,2 3 0 0,0 0 128 16,1-2-128-16,-1 1 0 0,2-2 144 0,-1 1-144 16,0 0 0-16,2 2 0 0,-2 0 0 0,0 0 0 15,1 2 0-15,-2 3 0 0,0-4 0 0,-1 4 0 16,-2-2 128-16,1 4-128 0,-1-1 128 0,1 1-128 16,-2-1 0-16,3 1 0 0,1-1 0 0,-1-4-128 15,1 2 128-15,-1 0 0 0,1 1 0 0,1-4 0 0,2 1 128 16,0 2 48-16,1-4 16 0,1 3 0 15,1-2-192-15,-1 1 128 0,3 2-128 0,-2-2 128 16,2 2-128-16,-2 1 0 0,0 5 0 0,0-3 0 16,1 2 0-16,-2 1 0 0,0 2-144 0,0 1 144 15,-2 3 0-15,0 2-128 0,-1 0 128 0,1 0 0 0,-2 1 0 0,0-1 0 16,1 1 0-16,-2-2 0 0,2 0 0 16,1 1 0-16,-1 0 0 0,2 3 0 0,1-5 0 0,0 4 0 15,1-1 0-15,2 0 0 0,-1 3 0 16,2-3 0-16,0 2 0 0,1-1 0 0,0 0 0 0,0 1 0 15,0 1 0-15,-2 0 0 0,1-2 0 0,-2 2 144 16,1 0-144-16,-3 0 128 0,0 4-128 0,-3 2 128 16,1 6-128-16,-2 0 128 0,2 2-128 0,-2-1 0 15,0-7 0-15,2 1 0 0,1-5 0 0,-1 0 0 16,4 1 0-16,1-3-176 0,1-1 304 0,1-4 48 16,2 0 16-16,0 0 0 0,1-1 0 0,0 0 16 15,0 0 0-15,1 0 0 0,-2 2-208 0,2 2 0 16,0 4 0-16,-2-2 0 0,1-2 128 0,-3 2-128 15,1 3 0-15,-1 1 0 0,-2 0 0 0,0-2 0 0,-1 1 0 16,0 1 0-16,-1 7 0 0,-2 3 0 0,1-5 0 0,-2-1 0 0,1-3 0 16,0-5 0-16,1-3 0 0,1-3 0 0,2 0 0 15,0-4 0-15,1 1 0 0,1-3 0 16,0 0 224-16,1-1 48 0,1 4 16 0,1-3 0 16,1 1-288-16,-1 2 0 0,0 0 0 0,-2-1 0 15,1 4 0-15,-2 0 0 0,-1 0 0 0,-2 3 0 0,1 0 0 0,-3 0 0 16,0 2-192-16,-3 2 192 15,1 0 0-15,-2 2 0 0,2 1 0 0,-2-2 0 16,0-2 0-16,2-6-176 0,1-3 0 0,-1 0 0 16,1-5 176-16,1 2 0 0,1 0 0 0,1-1 0 0,-1-2 0 15,1-1 144-15,2 3-144 0,-3-5 160 0,2 2-160 0,-2 0 0 16,1 1 0-16,0 5 0 0,-1-1 0 16,0 0 0-16,-1-1 0 0,0 2 0 0,0-2 0 15,-1 2 0-15,0-2 0 0,-2 0 0 0,1-1 0 16,-2 1 0-16,0 2 0 0,-1-2 0 0,0 5 0 0,-1-4 0 15,2 0 0-15,0-1 0 0,0-3 0 0,-1 2 0 16,1-3 0-16,2-2 0 0,-1 2 0 0,3-3 0 16,-1 0 0-16,1 0 0 0,0-3 0 0,1 1 0 15,0 1 0-15,-1-2 0 0,2-2 160 0,-1 2-160 16,0 0 192-16,-1 2-192 0,1-2 192 0,-1 0-192 0,0 0 192 0,0 0-192 16,0 0 160-16,0 0-160 0,0 0 128 0,0 0-128 15,0 0 128-15,0 0-128 0,0 0 0 0,0 0 128 0,0 0-128 16,21-3 160-16,-16 0-160 0,2 3 160 0,-2 0-160 15,1 0 0-15,0 0 0 0,1 0 0 0,2 0 0 0,0 3-176 16,1-6 176-16,-1 3-128 0,1 0 128 0,3-3 0 16,0 0 0-16,2 1 0 15,0 0 0-15,1 0 0 0,-2 1 0 0,2 1 0 16,0-3 0-16,0 3 0 0,0 0 0 0,0 0 0 16,0 0 0-16,-1 0 0 0,-2 0 128 0,2 0-128 0,4 0 0 0,2 0 0 15,1-4 0-15,-1 2 0 16,-1 0 0-16,-1 0 0 0,-1 2 0 0,3-2 0 0,3-1 128 0,2 2-128 15,-2 1 128-15,-1 0-128 16,-1 0 0-16,-1 1 0 0,-1 2 0 0,-1-1 0 16,-4 0-128-16,3 0 128 0,0 2-128 0,1 1 128 0,-1-2-144 0,1-3 144 0,1 4-160 0,-1-1 160 15,1-3 0-15,0 0 0 0,-2 0 0 0,1-3 0 32,2 3 0-32,-1-2 0 0,-2 0-128 0,1 2 128 0,2-2 0 15,-3 2 192-15,2 2-48 0,-1-2 0 0,1 4-144 0,-3-1 0 16,1 0 0-16,1 1 0 0,-2 1 0 0,1 1 0 15,-1-2 0-15,1 2 0 0,0-2 0 0,-1-2 0 0,0 4-176 0,-1 1 176 16,-1-4 0-16,3 1 0 16,3-4 0-16,0 2 128 0,-2-2-128 0,2 0 192 15,0 0-64-15,-1 0 0 0,-2 0-128 0,0 2 0 0,1 0 0 0,-1 1 0 0,0-2 0 0,-1 4 0 16,-1-4 0-16,0 4 0 0,0-1 0 0,-1-1 0 16,0 0 0-16,-3 1 0 0,2-2 0 0,-2-1 128 15,0 2-128-15,0-1 128 16,-3-1-128-16,1 2 0 0,1-1 0 0,-1-2 0 15,-2 0 0-15,2 2 0 0,0-2 0 0,-1 0 128 16,1-2-128-16,-1 2 0 0,0 0 0 0,-1-2 0 16,3 2 0-16,1-3 144 0,0 2-144 0,-1 1 0 0,0-2 0 0,0 4 0 15,0-2 0-15,-2 0 0 0,1 4 0 0,0-4 0 16,0 2 0-16,0-2 0 0,1 2 0 0,-1 0 0 16,1-2 0-16,-1 0 0 15,-2 0 0-15,1 0 0 0,0 1 0 0,-1 2 0 0,0-3 0 0,-1 0 0 0,-1 0-240 0,2 2 80 16,-3-2 160-16,1 2 0 15,0 0 0-15,0 0 0 16,0-2 0-16,1 2-128 0,-1 0 128 0,1 1-192 16,2-3 192-16,-2 0 0 0,2 0 0 0,0 0 0 0,-1 0 0 0,2 0 0 15,0 0 0-15,0-3 0 16,0 3 0-16,0-2 0 0,-2 0 0 0,-1 2 0 0,-2 0 0 16,1-2-160-16,-1 2 160 0,0 0 0 0,0 0 0 15,0-2 0-15,1 2 0 0,-3-2 0 0,1 2 0 16,0 0 0-16,0-2 144 0,-1 2-144 0,2-3 0 0,1 2 0 15,1-1 128-15,1 0-128 0,1 0 0 0,1-1 0 0,0 2 0 0,1-1 0 16,1-2 0-16,2 2 0 16,-1-1 0-16,0 2 128 0,-1-2-128 0,-1 1-144 15,0 1 144-15,-2 1-208 0,0 0 208 0,-2-3 0 16,-1 2 0-16,0 1 0 0,1 0 0 0,-4 0 0 16,1 0 0-16,-1 0 0 0,-1 0 0 0,0 0 0 15,1 0 0-15,-2 0 0 0,0 0 0 0,-1 0 0 16,2-3 0-16,-2 1 0 0,0 1 0 0,0 1 0 15,0 0 192-15,0 0-192 0,0 0 304 0,0 0-48 16,1-19-16-16,0 13 0 0,2 0-240 0,-2 0 128 0,0 2-128 16,2-2 0-16,-1 0 0 0,0-1 0 0,2-1 0 15,0 0 0-15,-2 2 0 0,1-2 0 0,-1-2 0 16,1 2 0-16,-1-3 192 0,0-1-64 0,-1 1-128 16,-1-1 192-16,0 3 16 0,0-4 0 0,-1 0 0 0,-2-6 0 15,2-1-16-15,-3-2 0 0,2 1 0 0,-2-1 0 16,-1-4-192-16,1 3 0 0,1 1 0 0,-2-3 0 15,0-3 144-15,-2-4-16 0,0 1 0 0,1-4 0 16,-2-3 0-16,1 1-128 0,0 1 192 0,-2-4-64 16,3 2-128-16,0 0 0 0,1-1 0 0,0 1 0 15,1-1 0-15,0 3 0 0,2-3-224 0,-2 2 80 16,2 3-16-16,-2-1 0 0,-1 0 0 0,1 1 0 0,1 0 160 16,-2 0 0-16,0-6 0 0,0 1 0 15,0 2 0-15,1-1 0 0,2 4 0 0,-1 0 0 0,1 4 0 16,0-5 224-16,2 3-48 0,-1-3-16 0,1 0-160 15,1-3 0-15,-1 1 0 0,0 1 0 0,2 2 0 0,-1-1 0 16,3-2-192-16,-2 2 192 0,2 3-320 16,-1 0 64-16,1-1 16 0,1 3 0 0,-1 1 112 0,1 5 128 15,-2-1-208-15,2 1 80 0,-1 2 128 0,0 1-128 16,0 1 128-16,-3 4-128 0,1-1 128 0,0 1 0 16,-1 0 0-16,-1 2 0 0,1 2 0 0,-1-3 0 15,0 5 0-15,0-3 0 0,-1 0 0 0,1 5 0 16,0 1 0-16,-1 0 0 0,-1-2 0 0,0-1 0 0,-2-2 0 15,2-2 0-15,-3 2 0 0,1 1 0 0,1 0 0 16,-1-2 0-16,0 4-128 0,-1-4 128 0,1 2-128 16,-1 0 128-16,2 2-208 0,-2-1 32 15,1 4 16-15,-2 0 0 0,1 0 16 0,-1 2 0 0,-2-1 0 0,1 4 0 16,-1-2-96-16,0 3-16 0,0 3 0 0,1 1 0 16,-1-2-128-1,1 2-48-15,0-1 0 0,0 2 0 16,2 2-16-16,0-2-16 0,-1 1 0 0,1 0-18848 0</inkml:trace>
  <inkml:trace contextRef="#ctx0" brushRef="#br2" timeOffset="23">15381 16481 28559 0,'2'0'2544'0,"-2"0"-2032"0,0 0-512 0,1 0 0 0,0 0 336 0,0 0-16 0,1 1-16 0,1 2 0 0,2-3-96 0,3 4-16 0,-1-1 0 0,2 2 0 16,-2 3-656-16,2 2-144 0,-2 2-32 0,1 6 0 0,-1 1 384 0,-2 3 80 0,1 3 16 0,-2 1 0 15,0 2 160-15,-2 3 224 0,-1 2-48 0,1 1-16 16,-1-2 208-16,-2 3 32 0,1 2 16 0,-2 3 0 16,1-3 0-16,0-3 0 0,0 1 0 0,-1 0 0 15,1-1-272-15,0-5-144 0,0-1 160 0,-1-6-160 16,2 1 0-16,0-5 0 0,0-2 0 0,0 0 0 15,2-2-912 1,-1-2-288-16,-1 1-48 0,0-1-11424 0</inkml:trace>
  <inkml:trace contextRef="#ctx0" brushRef="#br2" timeOffset="24">15647 16574 20271 0,'-3'2'1792'0,"0"0"-1424"0,1 0-368 0,0-2 0 15,1 3 1120-15,1-3 160 0,-1 3 16 0,-3 1 16 16,1 5-2032-1,-1-3-416-15,0 4-80 0,2-4 0 0,-1 1 1728 0,2 0 336 0,1-1 80 0,0 0 16 16,0 3 736-16,0-3 160 0,0 1 16 0,1-1 16 16,0 3-1232-16,2-3-240 0,-2 2-48 0,2 0-16 0,-2-2-336 0,0 1 0 15,-1-4 0-15,-2 6-192 0,-1 1 32 0,-2 2 0 16,0-2 0-16,0-2 0 16,-1 0 160-16,-1 1 0 0,-1-4 0 0,1 0 0 15,-1 1 544-15,1-2 96 0,1-2 0 0,0-2 16 0,-1 1-144 0,3 2-16 16,-1-3-16-16,0 0 0 15,1 2-736-15,0-2-128 0,2 4-48 0,0-4 0 16,1 1-592-16,1 2-112 0,-1-3-16 0,1 2-16 0,1 2 800 0,-1-2 176 16,0 5 16-16,-1-4 16 0,1 3 608 0,-1 1 128 15,0 3 32-15,-1-1 0 0,1 4 288 0,0-5 64 16,1 4 16-16,0-1 0 0,1-1-432 0,3-3-96 16,-1 2 0-16,4-1-16 0,-1-1 16 0,3-4 0 0,0 3 0 15,0-2 0-15,0 0-64 0,1 1 0 0,1 2 0 16,0 2 0-16,2 1-256 0,0 2-128 15,0 0 0-15,1 5 128 0,-2-5-128 0,2 4 0 16,1-2 0-16,0 2 0 16,0 1-432-16,-4-3-64 0,0-2-16 0,0 0 0 15,3-2-1216-15,-1 0-256 0,2 0-64 0,-1-4-12512 0</inkml:trace>
  <inkml:trace contextRef="#ctx0" brushRef="#br2" timeOffset="25">6650 17029 7359 0,'-6'2'656'0,"1"0"-528"0,0 0-128 0,3-2 0 0,0 0 2960 0,1 0 560 0,0 0 128 0,-2 0 0 0,1 0-1152 0,-2 0-224 0,1-2-48 0,0 0-16 0,3 0-784 0,0-2-144 0,1 4-48 0,1-2 0 0,-2 2-592 0,0 0-128 15,0 0-32-15,0 0 0 0,0 0-352 0,0 0-128 16,0 0 0-16,0 0 144 0,21 6-144 0,-18-6 0 16,0 2 0-16,-1-2 0 0,2 0 320 0,0 0 144 15,-1 0 32-15,2 0 0 0,1 0 176 0,2-2 32 0,-1 0 16 0,2 0 0 16,0 0-336-16,2-2-64 0,1 2 0 0,0-1-16 16,-2 2-112-16,3 1 0 0,2 0-16 0,-1-3 0 15,3 2-176-15,-1 1 128 0,1-2-128 0,-1-2 128 16,-4 4-128-16,3-2 0 0,1 2 0 0,0-3 0 15,0 2 128-15,0-2-128 0,-6 3 128 0,1-3-128 16,1 3 144-16,0 0-144 0,-1 0 160 0,-1 0-160 16,-1 0 256-16,-1 1-64 0,1 1 0 0,-2-2 0 15,2 3 0-15,-3-2-16 0,2 2 0 0,-1-1 0 0,0 2-176 16,1-4 0-16,1 2 144 0,-2-2-144 16,0 0 0-16,1 0 0 0,-1 0 0 0,-1-2 0 0,1-2 0 15,0 2 0-15,-1-2 0 0,0 1 0 0,-1 0 0 0,-1 0 0 16,0 2 0-16,-2-2 128 0,-1 3-128 0,-1-2 176 15,0 2-176-15,-1 0 192 0,-1 2-192 0,-1-2 192 16,0 0-192-16,-1 3 192 0,4-3-192 0,0 0 160 16,0 0-160-16,0 0 160 0,0 0-160 0,-20 0 160 15,16-3-160-15,1 0 160 0,-1 0-32 0,1 0-128 16,2-2 192-16,0-2-64 0,0 3-128 0,-2-3 0 0,2 2 144 16,0-1-144-16,-2 0 0 0,1 1 0 15,1-1 0-15,-3 1 0 0,1 1 0 0,-1 1 0 0,0 0 0 0,-1-1 0 16,0 2 0-16,-1 1 0 0,1-4 0 15,-1 3 0-15,-1 0 0 0,1 2 0 16,0 0 0-16,-1-2 128 0,2 0-128 0,0 2 128 16,1-2-128-16,0-1 128 0,3 2-128 0,0 1 0 15,1-2 0-15,0-1 0 0,0 2 0 0,0-3 0 16,1 2 0-16,-1-1-128 0,1 2-128 0,-1-1-32 0,2 4 0 0,-2-4 0 0,0 2-64 16,0-4-16-1,-2 4 0-15,1-3 0 16,0 3-208-16,-2 0-32 0</inkml:trace>
  <inkml:trace contextRef="#ctx0" brushRef="#br2" timeOffset="26">6685 15606 11055 0,'-1'0'976'0,"-2"0"-784"0,1 0-192 0,0 0 0 0,2 0 3680 0,0 0 688 0,0 0 144 0,-1-3 32 0,1 3-4288 0,0 0-864 0,0-4-160 0,0 4-48 0,0 0 544 0,0 0 96 16,0 0 32-16,0 0 0 0,0 0 144 0,0 0 0 15,0 0 0-15,14-14 0 16,-12 16-512-16,2-2-64 0,-2 0 0 0,2 1-16 0,1 2 592 0,-1-3 0 15,1 0 0-15,1 0 192 0,1 0 1152 0,2 0 256 16,2 0 32-16,-1 0 16 0,1 2-880 0,-2-2-160 16,-3 0-32-16,3 0-16 0,3-2-144 0,3-1-32 15,3 2 0-15,1-3 0 0,2 2 48 0,0-2 0 16,-1-1 0-16,1 2 0 0,0-1-224 0,0-1-32 16,0 4-16-16,-1-3 0 0,-3 2-160 0,-1-2 0 15,-1 1 0-15,-3 1 128 0,-1 1-128 0,-3 1 192 16,-1-3-192-16,-2 3 192 0,0 0 384 0,-1-2 96 0,-2 2 16 15,1-2 0-15,-2 2-192 0,0 0-48 0,-1 0 0 0,0 0 0 16,0-2-64-16,0 2 0 0,0-1-16 0,-1-1 0 16,2 1-176-16,-1 1-48 0,0-2 0 0,0 1 0 15,0 1-144-15,0 0 192 0,0 0-192 0,0 0 192 16,0 0-192-16,0 0 128 0,0 0-128 0,-6-21 128 16,4 19-128-16,-1 1 0 0,-1 1 0 0,1-1 128 15,-1 1-128-15,-1-3 128 0,0 2-128 0,0 1 128 0,-1-2 32 16,0-2 0-16,0 1 0 0,-1 0 0 0,1-2 32 15,-1 0 0-15,-1 0 0 0,1-1 0 0,0 0 0 0,-1-2 16 16,1 2 0-16,-1 0 0 16,2 0-80-16,0-1-128 0,1 1 176 0,0 0-176 0,1 0 128 0,-1 2-128 15,2-2 0-15,0 2 0 0,2-1 0 0,0 4-176 16,1-1 32-16,1 0-12624 16,1 4-2528-16</inkml:trace>
  <inkml:trace contextRef="#ctx0" brushRef="#br1" timeOffset="27">9561 17076 30399 0,'1'-2'2704'0,"0"-1"-2160"0,1 2-544 16,-1 1 0-16,0 0-2192 0,2 0-560 0,2-4-96 0,3-1-32 0,3-1-528 0,2 0-112 0,-1 0-32 0,-2 1 0 0,-1-2 4384 0,-3 1 864 0,0 0 176 0,-2 0 48 15,-2 2 144-15,1 2 48 0,-2-2 0 0,1 2 0 16,2-2-384-16,0 4-80 0,-2-3-16 0,2 1 0 15,1 2 48-15,1-1 16 16,0 1 0-16,2 0 0 0,-1 0-912 0,2 0-176 0,2 0-32 0,-1 0-16 0,1 0-368 0,1-3-64 31,1 2 0-31,0-2-128 0,1 1 128 16,-2 1-128-16,1-2 0 0,-2 1 0 0,-1 1 416 0,-2-2-32 16,1 3 0-16,0 0 0 0,-2-2 96 0,0 0 16 15,2 0 0-15,1 2 0 0,0-4-176 0,1 4-16 16,1-3-16-16,2 3 0 0,0-3-144 0,0 3-16 15,1 0-128-15,0 0 192 0,0 0-192 0,0 0 0 16,-3 0 0-16,2 0 0 0,-1 0 0 0,0 0 0 0,-2-2 0 16,0 0 0-16,-2 0 0 0,-1-1 0 0,1 2 0 15,-3-1 0-15,0-1 0 0,-1 2 0 0,-1 1 0 0,-2 0 144 16,0 0 32-16,-1 0 0 0,-1 0 0 0,1 0 0 16,-1 0-176-16,-1 0 0 0,0 0 144 0,-2 0-144 15,1 0 0-15,-1 0 0 0,0 0 0 0,-1 0 0 16,-1 0-128-16,-3 0 128 0,2 0-128 0,-2 0 128 15,-2 0 0-15,0 0 0 0,-1-3 0 0,-2 3 0 16,1-3 0-16,0 0 176 0,-2 2-16 0,0-5 0 16,1 3 32-16,-2-3 0 0,1 0 0 0,1-1 0 15,0-2-64-15,2 3 0 0,0-4 0 0,0 1 0 0,1 2-128 0,0-2 0 16,2 2 0-16,-2-2 128 0,1 3-128 0,2-3 0 16,-1 2 0-16,2 3 0 0,1-2 0 0,-1 3 0 15,2 0 0-15,0-2 0 0,2 4 0 0,1-2 128 16,0 2-128-16,1-2 128 0,0 0-128 0,1 3 0 15,1-3 0-15,2 0 0 0,0 0 0 0,1 3-272 16,1-4 64-16,0 4 16 0,-1 0-64 0,1 0 0 16,0 0 0-16,-1 2 0 15,0 0-272-15,-2 1-64 0,-1-2-16 0,1 4-17392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2-26T18:39:41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16938 14607 37775 0,'0'-2'3360'0,"-1"2"-2688"0,1 2-544 0,0-1-128 0,0 1 0 0,1-1 0 0,-1 4-160 0,0 5 160 16,0 3-1648-16,0 3-224 0,0 6-48 0,0 6-16 0,0 1 480 0,2 6 112 0,-2 3 0 0,1-4 16 15,-1 1 656-15,1-6 128 0,-1-4 32 0,0 6 0 0,0 5 1120 0,-1 4 224 16,-2 1 64-16,1-3 0 0,-6 0 1072 0,2-1 208 15,-1-1 64-15,-2-5 0 0,2-5-1168 0,-2-1-240 16,2-5-32-16,0-2-16 0,1-2-560 0,1-1-224 16,2-2 176-16,0-4-176 15,1 1-832-15,2-4-256 0,0-3-48 0,1-3-14736 0</inkml:trace>
  <inkml:trace contextRef="#ctx0" brushRef="#br0" timeOffset="1">17200 14787 33167 0,'2'-6'1472'0,"-2"1"304"0,1 1-1424 0,0 3-352 0,0-1 0 0,2-1 0 32,-1 2-784-32,2-4-240 0,3-1-32 0,3-2-16 15,1 2-2464-15,1 0-496 0,-4 2-112 0,-2 4-16 16,-2 0 2000-16,-3 4 400 0,-2 2 80 0,-1 3 16 0,-5 2 2912 0,-1 1 592 16,-1 3 112-16,-3-3 32 0,-2 2 1456 0,-2 1 288 15,-2 1 64-15,-1 0 16 0,-1 0-1568 0,2-2-320 0,-1 1-64 0,2-3-16 16,1 0-1200-16,1 1-256 0,1 0-32 0,1-3-16 15,3 2-336-15,-1-2 0 0,1 2 0 0,1-1-128 16,1-3 128-16,0 2-160 0,-1 0 160 0,2-1-160 16,0 1-352-1,-1 0-80-15,3 1-16 0,0-4 0 0,4 2 352 0,0 1 64 0,2-4 0 0,0 4 16 16,7-4 880-16,0 3 160 0,5 0 32 0,2 4 16 16,1-2-224-16,1 4-48 0,4 1-16 0,0 0 0 15,0 2-432-15,0 1-64 0,3 0-128 0,-2 0 176 16,3-3-176-16,-2-1 0 0,-2-1 0 0,1-2 0 15,1 1 256-15,-4-4-16 0,1 1-16 0,-1 0 0 0,-2 1 16 16,-1-1 0-16,-2 3 0 0,-3-3 0 0,0 2-240 0,-4 4 0 16,0-1-144-16,-3 2 144 15,-2 2-672-15,-2-1-32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9176F-685A-E1FE-AF06-4CEAC29AC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2719A-F5A3-E755-2396-83189691C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D30606-1DCC-CDE8-D5C0-64E82FFBC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25603-EBB2-9846-86F9-F87D2D349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55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041C7-B041-D675-687C-00E96DFA7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C591F4-B03F-DC41-4415-7380D26D8B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70E620-B5C4-D334-A73A-F1E4731FA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4423CA-5B0E-13D1-0593-E63FCAB63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5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89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3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3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4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layground.tensorflow.org/#activation=sigmoid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s.stanford.edu/people/karpathy/convnetjs/demo/classify2d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cs.stanford.edu/people/karpathy/convnetjs/demo/classify2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cs.stanford.edu/people/karpathy/convnetjs/demo/classify2d.html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" Type="http://schemas.openxmlformats.org/officeDocument/2006/relationships/image" Target="../media/image299.png"/><Relationship Id="rId21" Type="http://schemas.openxmlformats.org/officeDocument/2006/relationships/image" Target="../media/image317.png"/><Relationship Id="rId34" Type="http://schemas.openxmlformats.org/officeDocument/2006/relationships/image" Target="../media/image330.png"/><Relationship Id="rId7" Type="http://schemas.openxmlformats.org/officeDocument/2006/relationships/image" Target="../media/image303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22.png"/><Relationship Id="rId2" Type="http://schemas.openxmlformats.org/officeDocument/2006/relationships/image" Target="../media/image298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21.png"/><Relationship Id="rId5" Type="http://schemas.openxmlformats.org/officeDocument/2006/relationships/image" Target="../media/image301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36" Type="http://schemas.openxmlformats.org/officeDocument/2006/relationships/image" Target="../media/image23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27.png"/><Relationship Id="rId4" Type="http://schemas.openxmlformats.org/officeDocument/2006/relationships/image" Target="../media/image300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35" Type="http://schemas.openxmlformats.org/officeDocument/2006/relationships/customXml" Target="../ink/ink6.xml"/><Relationship Id="rId8" Type="http://schemas.openxmlformats.org/officeDocument/2006/relationships/image" Target="../media/image30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1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6.png"/><Relationship Id="rId18" Type="http://schemas.openxmlformats.org/officeDocument/2006/relationships/image" Target="../media/image325.png"/><Relationship Id="rId3" Type="http://schemas.openxmlformats.org/officeDocument/2006/relationships/image" Target="../media/image300.png"/><Relationship Id="rId21" Type="http://schemas.openxmlformats.org/officeDocument/2006/relationships/image" Target="../media/image332.png"/><Relationship Id="rId7" Type="http://schemas.openxmlformats.org/officeDocument/2006/relationships/image" Target="../media/image306.png"/><Relationship Id="rId12" Type="http://schemas.openxmlformats.org/officeDocument/2006/relationships/image" Target="../media/image315.png"/><Relationship Id="rId17" Type="http://schemas.openxmlformats.org/officeDocument/2006/relationships/image" Target="../media/image323.png"/><Relationship Id="rId2" Type="http://schemas.openxmlformats.org/officeDocument/2006/relationships/image" Target="../media/image298.png"/><Relationship Id="rId16" Type="http://schemas.openxmlformats.org/officeDocument/2006/relationships/image" Target="../media/image321.png"/><Relationship Id="rId20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11" Type="http://schemas.openxmlformats.org/officeDocument/2006/relationships/image" Target="../media/image313.png"/><Relationship Id="rId5" Type="http://schemas.openxmlformats.org/officeDocument/2006/relationships/image" Target="../media/image303.png"/><Relationship Id="rId15" Type="http://schemas.openxmlformats.org/officeDocument/2006/relationships/image" Target="../media/image320.png"/><Relationship Id="rId10" Type="http://schemas.openxmlformats.org/officeDocument/2006/relationships/image" Target="../media/image311.png"/><Relationship Id="rId19" Type="http://schemas.openxmlformats.org/officeDocument/2006/relationships/image" Target="../media/image326.png"/><Relationship Id="rId4" Type="http://schemas.openxmlformats.org/officeDocument/2006/relationships/image" Target="../media/image302.png"/><Relationship Id="rId9" Type="http://schemas.openxmlformats.org/officeDocument/2006/relationships/image" Target="../media/image310.png"/><Relationship Id="rId14" Type="http://schemas.openxmlformats.org/officeDocument/2006/relationships/image" Target="../media/image31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3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24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4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customXml" Target="../ink/ink7.xml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" Type="http://schemas.openxmlformats.org/officeDocument/2006/relationships/image" Target="../media/image298.png"/><Relationship Id="rId21" Type="http://schemas.openxmlformats.org/officeDocument/2006/relationships/image" Target="../media/image317.png"/><Relationship Id="rId7" Type="http://schemas.openxmlformats.org/officeDocument/2006/relationships/image" Target="../media/image302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35.png"/><Relationship Id="rId2" Type="http://schemas.openxmlformats.org/officeDocument/2006/relationships/image" Target="../media/image353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8" Type="http://schemas.openxmlformats.org/officeDocument/2006/relationships/image" Target="../media/image303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9" Type="http://schemas.openxmlformats.org/officeDocument/2006/relationships/image" Target="../media/image344.png"/><Relationship Id="rId21" Type="http://schemas.openxmlformats.org/officeDocument/2006/relationships/image" Target="../media/image317.png"/><Relationship Id="rId34" Type="http://schemas.openxmlformats.org/officeDocument/2006/relationships/image" Target="../media/image336.png"/><Relationship Id="rId42" Type="http://schemas.openxmlformats.org/officeDocument/2006/relationships/image" Target="../media/image348.png"/><Relationship Id="rId7" Type="http://schemas.openxmlformats.org/officeDocument/2006/relationships/image" Target="../media/image302.png"/><Relationship Id="rId2" Type="http://schemas.openxmlformats.org/officeDocument/2006/relationships/image" Target="../media/image355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41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37" Type="http://schemas.openxmlformats.org/officeDocument/2006/relationships/image" Target="../media/image341.png"/><Relationship Id="rId40" Type="http://schemas.openxmlformats.org/officeDocument/2006/relationships/image" Target="../media/image345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36" Type="http://schemas.openxmlformats.org/officeDocument/2006/relationships/image" Target="../media/image339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35" Type="http://schemas.openxmlformats.org/officeDocument/2006/relationships/image" Target="../media/image338.png"/><Relationship Id="rId43" Type="http://schemas.openxmlformats.org/officeDocument/2006/relationships/image" Target="../media/image356.png"/><Relationship Id="rId8" Type="http://schemas.openxmlformats.org/officeDocument/2006/relationships/image" Target="../media/image303.png"/><Relationship Id="rId3" Type="http://schemas.openxmlformats.org/officeDocument/2006/relationships/image" Target="../media/image298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35.png"/><Relationship Id="rId38" Type="http://schemas.openxmlformats.org/officeDocument/2006/relationships/image" Target="../media/image342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9" Type="http://schemas.openxmlformats.org/officeDocument/2006/relationships/image" Target="../media/image344.png"/><Relationship Id="rId21" Type="http://schemas.openxmlformats.org/officeDocument/2006/relationships/image" Target="../media/image317.png"/><Relationship Id="rId34" Type="http://schemas.openxmlformats.org/officeDocument/2006/relationships/image" Target="../media/image336.png"/><Relationship Id="rId42" Type="http://schemas.openxmlformats.org/officeDocument/2006/relationships/image" Target="../media/image348.png"/><Relationship Id="rId47" Type="http://schemas.openxmlformats.org/officeDocument/2006/relationships/customXml" Target="../ink/ink8.xml"/><Relationship Id="rId7" Type="http://schemas.openxmlformats.org/officeDocument/2006/relationships/image" Target="../media/image302.png"/><Relationship Id="rId2" Type="http://schemas.openxmlformats.org/officeDocument/2006/relationships/image" Target="../media/image358.png"/><Relationship Id="rId16" Type="http://schemas.openxmlformats.org/officeDocument/2006/relationships/image" Target="../media/image312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37" Type="http://schemas.openxmlformats.org/officeDocument/2006/relationships/image" Target="../media/image341.png"/><Relationship Id="rId40" Type="http://schemas.openxmlformats.org/officeDocument/2006/relationships/image" Target="../media/image345.png"/><Relationship Id="rId45" Type="http://schemas.openxmlformats.org/officeDocument/2006/relationships/image" Target="../media/image361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36" Type="http://schemas.openxmlformats.org/officeDocument/2006/relationships/image" Target="../media/image339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4" Type="http://schemas.openxmlformats.org/officeDocument/2006/relationships/image" Target="../media/image360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35" Type="http://schemas.openxmlformats.org/officeDocument/2006/relationships/image" Target="../media/image338.png"/><Relationship Id="rId43" Type="http://schemas.openxmlformats.org/officeDocument/2006/relationships/image" Target="../media/image359.png"/><Relationship Id="rId48" Type="http://schemas.openxmlformats.org/officeDocument/2006/relationships/image" Target="../media/image28.png"/><Relationship Id="rId8" Type="http://schemas.openxmlformats.org/officeDocument/2006/relationships/image" Target="../media/image303.png"/><Relationship Id="rId3" Type="http://schemas.openxmlformats.org/officeDocument/2006/relationships/image" Target="../media/image298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35.png"/><Relationship Id="rId38" Type="http://schemas.openxmlformats.org/officeDocument/2006/relationships/image" Target="../media/image342.png"/><Relationship Id="rId46" Type="http://schemas.openxmlformats.org/officeDocument/2006/relationships/image" Target="../media/image362.png"/><Relationship Id="rId20" Type="http://schemas.openxmlformats.org/officeDocument/2006/relationships/image" Target="../media/image316.png"/><Relationship Id="rId41" Type="http://schemas.openxmlformats.org/officeDocument/2006/relationships/image" Target="../media/image347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21" Type="http://schemas.openxmlformats.org/officeDocument/2006/relationships/image" Target="../media/image317.png"/><Relationship Id="rId34" Type="http://schemas.openxmlformats.org/officeDocument/2006/relationships/image" Target="../media/image365.png"/><Relationship Id="rId7" Type="http://schemas.openxmlformats.org/officeDocument/2006/relationships/image" Target="../media/image302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48.png"/><Relationship Id="rId2" Type="http://schemas.openxmlformats.org/officeDocument/2006/relationships/image" Target="../media/image364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30.png"/><Relationship Id="rId37" Type="http://schemas.openxmlformats.org/officeDocument/2006/relationships/image" Target="../media/image29.png"/><Relationship Id="rId5" Type="http://schemas.openxmlformats.org/officeDocument/2006/relationships/image" Target="../media/image300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36" Type="http://schemas.openxmlformats.org/officeDocument/2006/relationships/customXml" Target="../ink/ink9.xml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32.png"/><Relationship Id="rId4" Type="http://schemas.openxmlformats.org/officeDocument/2006/relationships/image" Target="../media/image299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35" Type="http://schemas.openxmlformats.org/officeDocument/2006/relationships/image" Target="../media/image366.png"/><Relationship Id="rId8" Type="http://schemas.openxmlformats.org/officeDocument/2006/relationships/image" Target="../media/image303.png"/><Relationship Id="rId3" Type="http://schemas.openxmlformats.org/officeDocument/2006/relationships/image" Target="../media/image298.pn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700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69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68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8" Type="http://schemas.openxmlformats.org/officeDocument/2006/relationships/image" Target="../media/image305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34" Type="http://schemas.openxmlformats.org/officeDocument/2006/relationships/image" Target="../media/image373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7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7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8" Type="http://schemas.openxmlformats.org/officeDocument/2006/relationships/image" Target="../media/image305.png"/></Relationships>
</file>

<file path=ppt/slides/_rels/slide4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7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77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76.png"/><Relationship Id="rId8" Type="http://schemas.openxmlformats.org/officeDocument/2006/relationships/image" Target="../media/image305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34" Type="http://schemas.openxmlformats.org/officeDocument/2006/relationships/image" Target="../media/image3800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79.png"/><Relationship Id="rId28" Type="http://schemas.openxmlformats.org/officeDocument/2006/relationships/image" Target="../media/image325.png"/><Relationship Id="rId36" Type="http://schemas.openxmlformats.org/officeDocument/2006/relationships/image" Target="../media/image38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/Relationships>
</file>

<file path=ppt/slides/_rels/slide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39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82.png"/><Relationship Id="rId32" Type="http://schemas.openxmlformats.org/officeDocument/2006/relationships/image" Target="../media/image383.png"/><Relationship Id="rId37" Type="http://schemas.openxmlformats.org/officeDocument/2006/relationships/image" Target="../media/image338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8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84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86.png"/><Relationship Id="rId26" Type="http://schemas.openxmlformats.org/officeDocument/2006/relationships/image" Target="../media/image323.png"/><Relationship Id="rId21" Type="http://schemas.openxmlformats.org/officeDocument/2006/relationships/image" Target="../media/image318.png"/><Relationship Id="rId34" Type="http://schemas.openxmlformats.org/officeDocument/2006/relationships/image" Target="../media/image387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1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39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8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39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91.png"/><Relationship Id="rId37" Type="http://schemas.openxmlformats.org/officeDocument/2006/relationships/image" Target="../media/image338.png"/><Relationship Id="rId40" Type="http://schemas.openxmlformats.org/officeDocument/2006/relationships/image" Target="../media/image34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93.png"/><Relationship Id="rId10" Type="http://schemas.openxmlformats.org/officeDocument/2006/relationships/image" Target="../media/image307.png"/><Relationship Id="rId19" Type="http://schemas.openxmlformats.org/officeDocument/2006/relationships/image" Target="../media/image389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92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94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4.png"/><Relationship Id="rId21" Type="http://schemas.openxmlformats.org/officeDocument/2006/relationships/image" Target="../media/image318.png"/><Relationship Id="rId34" Type="http://schemas.openxmlformats.org/officeDocument/2006/relationships/image" Target="../media/image395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41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9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2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41" Type="http://schemas.openxmlformats.org/officeDocument/2006/relationships/image" Target="../media/image3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97.png"/><Relationship Id="rId37" Type="http://schemas.openxmlformats.org/officeDocument/2006/relationships/image" Target="../media/image339.png"/><Relationship Id="rId40" Type="http://schemas.openxmlformats.org/officeDocument/2006/relationships/image" Target="../media/image344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96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9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1.png"/></Relationships>
</file>

<file path=ppt/slides/_rels/slide4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4.png"/><Relationship Id="rId21" Type="http://schemas.openxmlformats.org/officeDocument/2006/relationships/image" Target="../media/image318.png"/><Relationship Id="rId34" Type="http://schemas.openxmlformats.org/officeDocument/2006/relationships/image" Target="../media/image400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41" Type="http://schemas.openxmlformats.org/officeDocument/2006/relationships/image" Target="../media/image3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9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41.png"/><Relationship Id="rId40" Type="http://schemas.openxmlformats.org/officeDocument/2006/relationships/image" Target="../media/image345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9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8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2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5.png"/><Relationship Id="rId21" Type="http://schemas.openxmlformats.org/officeDocument/2006/relationships/image" Target="../media/image318.png"/><Relationship Id="rId34" Type="http://schemas.openxmlformats.org/officeDocument/2006/relationships/image" Target="../media/image338.png"/><Relationship Id="rId42" Type="http://schemas.openxmlformats.org/officeDocument/2006/relationships/image" Target="../media/image402.png"/><Relationship Id="rId7" Type="http://schemas.openxmlformats.org/officeDocument/2006/relationships/image" Target="../media/image401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41" Type="http://schemas.openxmlformats.org/officeDocument/2006/relationships/image" Target="../media/image3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5.png"/><Relationship Id="rId37" Type="http://schemas.openxmlformats.org/officeDocument/2006/relationships/image" Target="../media/image342.png"/><Relationship Id="rId40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4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9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6.png"/><Relationship Id="rId38" Type="http://schemas.openxmlformats.org/officeDocument/2006/relationships/image" Target="../media/image344.png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49" Type="http://schemas.openxmlformats.org/officeDocument/2006/relationships/image" Target="../media/image30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4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48" Type="http://schemas.openxmlformats.org/officeDocument/2006/relationships/customXml" Target="../ink/ink10.xml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7.png"/><Relationship Id="rId21" Type="http://schemas.openxmlformats.org/officeDocument/2006/relationships/image" Target="../media/image318.png"/><Relationship Id="rId34" Type="http://schemas.openxmlformats.org/officeDocument/2006/relationships/image" Target="../media/image339.png"/><Relationship Id="rId42" Type="http://schemas.openxmlformats.org/officeDocument/2006/relationships/image" Target="../media/image404.png"/><Relationship Id="rId47" Type="http://schemas.openxmlformats.org/officeDocument/2006/relationships/image" Target="../media/image409.png"/><Relationship Id="rId50" Type="http://schemas.openxmlformats.org/officeDocument/2006/relationships/image" Target="../media/image412.png"/><Relationship Id="rId55" Type="http://schemas.openxmlformats.org/officeDocument/2006/relationships/image" Target="../media/image335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69.png"/><Relationship Id="rId37" Type="http://schemas.openxmlformats.org/officeDocument/2006/relationships/image" Target="../media/image344.png"/><Relationship Id="rId40" Type="http://schemas.openxmlformats.org/officeDocument/2006/relationships/image" Target="../media/image348.png"/><Relationship Id="rId45" Type="http://schemas.openxmlformats.org/officeDocument/2006/relationships/image" Target="../media/image407.png"/><Relationship Id="rId53" Type="http://schemas.openxmlformats.org/officeDocument/2006/relationships/image" Target="../media/image415.png"/><Relationship Id="rId5" Type="http://schemas.openxmlformats.org/officeDocument/2006/relationships/image" Target="../media/image301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0.png"/><Relationship Id="rId44" Type="http://schemas.openxmlformats.org/officeDocument/2006/relationships/image" Target="../media/image406.png"/><Relationship Id="rId52" Type="http://schemas.openxmlformats.org/officeDocument/2006/relationships/image" Target="../media/image414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41.png"/><Relationship Id="rId43" Type="http://schemas.openxmlformats.org/officeDocument/2006/relationships/image" Target="../media/image405.png"/><Relationship Id="rId48" Type="http://schemas.openxmlformats.org/officeDocument/2006/relationships/image" Target="../media/image4100.png"/><Relationship Id="rId56" Type="http://schemas.openxmlformats.org/officeDocument/2006/relationships/image" Target="../media/image336.png"/><Relationship Id="rId8" Type="http://schemas.openxmlformats.org/officeDocument/2006/relationships/image" Target="../media/image305.png"/><Relationship Id="rId51" Type="http://schemas.openxmlformats.org/officeDocument/2006/relationships/image" Target="../media/image413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8.png"/><Relationship Id="rId38" Type="http://schemas.openxmlformats.org/officeDocument/2006/relationships/image" Target="../media/image345.png"/><Relationship Id="rId46" Type="http://schemas.openxmlformats.org/officeDocument/2006/relationships/image" Target="../media/image408.png"/><Relationship Id="rId20" Type="http://schemas.openxmlformats.org/officeDocument/2006/relationships/image" Target="../media/image317.png"/><Relationship Id="rId41" Type="http://schemas.openxmlformats.org/officeDocument/2006/relationships/image" Target="../media/image403.png"/><Relationship Id="rId54" Type="http://schemas.openxmlformats.org/officeDocument/2006/relationships/image" Target="../media/image4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42.png"/><Relationship Id="rId49" Type="http://schemas.openxmlformats.org/officeDocument/2006/relationships/image" Target="../media/image41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.png"/><Relationship Id="rId13" Type="http://schemas.openxmlformats.org/officeDocument/2006/relationships/image" Target="../media/image428.png"/><Relationship Id="rId3" Type="http://schemas.openxmlformats.org/officeDocument/2006/relationships/image" Target="../media/image418.png"/><Relationship Id="rId7" Type="http://schemas.openxmlformats.org/officeDocument/2006/relationships/image" Target="../media/image422.png"/><Relationship Id="rId12" Type="http://schemas.openxmlformats.org/officeDocument/2006/relationships/image" Target="../media/image427.png"/><Relationship Id="rId17" Type="http://schemas.openxmlformats.org/officeDocument/2006/relationships/image" Target="../media/image432.png"/><Relationship Id="rId2" Type="http://schemas.openxmlformats.org/officeDocument/2006/relationships/image" Target="../media/image417.png"/><Relationship Id="rId16" Type="http://schemas.openxmlformats.org/officeDocument/2006/relationships/image" Target="../media/image4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.png"/><Relationship Id="rId11" Type="http://schemas.openxmlformats.org/officeDocument/2006/relationships/image" Target="../media/image426.png"/><Relationship Id="rId5" Type="http://schemas.openxmlformats.org/officeDocument/2006/relationships/image" Target="../media/image420.png"/><Relationship Id="rId15" Type="http://schemas.openxmlformats.org/officeDocument/2006/relationships/image" Target="../media/image430.png"/><Relationship Id="rId10" Type="http://schemas.openxmlformats.org/officeDocument/2006/relationships/image" Target="../media/image425.png"/><Relationship Id="rId4" Type="http://schemas.openxmlformats.org/officeDocument/2006/relationships/image" Target="../media/image419.png"/><Relationship Id="rId9" Type="http://schemas.openxmlformats.org/officeDocument/2006/relationships/image" Target="../media/image424.png"/><Relationship Id="rId14" Type="http://schemas.openxmlformats.org/officeDocument/2006/relationships/image" Target="../media/image429.png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2.png"/><Relationship Id="rId18" Type="http://schemas.openxmlformats.org/officeDocument/2006/relationships/image" Target="../media/image710.png"/><Relationship Id="rId26" Type="http://schemas.openxmlformats.org/officeDocument/2006/relationships/image" Target="../media/image150.png"/><Relationship Id="rId39" Type="http://schemas.openxmlformats.org/officeDocument/2006/relationships/image" Target="../media/image285.png"/><Relationship Id="rId21" Type="http://schemas.openxmlformats.org/officeDocument/2006/relationships/image" Target="../media/image100.png"/><Relationship Id="rId34" Type="http://schemas.openxmlformats.org/officeDocument/2006/relationships/image" Target="../media/image230.png"/><Relationship Id="rId42" Type="http://schemas.openxmlformats.org/officeDocument/2006/relationships/image" Target="../media/image31.png"/><Relationship Id="rId7" Type="http://schemas.openxmlformats.org/officeDocument/2006/relationships/image" Target="../media/image27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7.png"/><Relationship Id="rId20" Type="http://schemas.openxmlformats.org/officeDocument/2006/relationships/image" Target="../media/image90.png"/><Relationship Id="rId29" Type="http://schemas.openxmlformats.org/officeDocument/2006/relationships/image" Target="../media/image180.png"/><Relationship Id="rId41" Type="http://schemas.openxmlformats.org/officeDocument/2006/relationships/image" Target="../media/image3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0.png"/><Relationship Id="rId11" Type="http://schemas.openxmlformats.org/officeDocument/2006/relationships/image" Target="../media/image280.png"/><Relationship Id="rId24" Type="http://schemas.openxmlformats.org/officeDocument/2006/relationships/image" Target="../media/image13.png"/><Relationship Id="rId32" Type="http://schemas.openxmlformats.org/officeDocument/2006/relationships/image" Target="../media/image211.png"/><Relationship Id="rId37" Type="http://schemas.openxmlformats.org/officeDocument/2006/relationships/image" Target="../media/image260.png"/><Relationship Id="rId40" Type="http://schemas.openxmlformats.org/officeDocument/2006/relationships/image" Target="../media/image290.png"/><Relationship Id="rId5" Type="http://schemas.openxmlformats.org/officeDocument/2006/relationships/image" Target="../media/image328.png"/><Relationship Id="rId15" Type="http://schemas.openxmlformats.org/officeDocument/2006/relationships/image" Target="../media/image284.png"/><Relationship Id="rId23" Type="http://schemas.openxmlformats.org/officeDocument/2006/relationships/image" Target="../media/image12.png"/><Relationship Id="rId28" Type="http://schemas.openxmlformats.org/officeDocument/2006/relationships/image" Target="../media/image170.png"/><Relationship Id="rId36" Type="http://schemas.openxmlformats.org/officeDocument/2006/relationships/image" Target="../media/image250.png"/><Relationship Id="rId10" Type="http://schemas.openxmlformats.org/officeDocument/2006/relationships/image" Target="../media/image279.png"/><Relationship Id="rId19" Type="http://schemas.openxmlformats.org/officeDocument/2006/relationships/image" Target="../media/image85.png"/><Relationship Id="rId31" Type="http://schemas.openxmlformats.org/officeDocument/2006/relationships/image" Target="../media/image200.png"/><Relationship Id="rId4" Type="http://schemas.openxmlformats.org/officeDocument/2006/relationships/image" Target="../media/image210.png"/><Relationship Id="rId9" Type="http://schemas.openxmlformats.org/officeDocument/2006/relationships/image" Target="../media/image278.png"/><Relationship Id="rId14" Type="http://schemas.openxmlformats.org/officeDocument/2006/relationships/image" Target="../media/image283.png"/><Relationship Id="rId22" Type="http://schemas.openxmlformats.org/officeDocument/2006/relationships/image" Target="../media/image110.png"/><Relationship Id="rId27" Type="http://schemas.openxmlformats.org/officeDocument/2006/relationships/image" Target="../media/image160.png"/><Relationship Id="rId30" Type="http://schemas.openxmlformats.org/officeDocument/2006/relationships/image" Target="../media/image190.png"/><Relationship Id="rId35" Type="http://schemas.openxmlformats.org/officeDocument/2006/relationships/image" Target="../media/image240.png"/><Relationship Id="rId8" Type="http://schemas.openxmlformats.org/officeDocument/2006/relationships/image" Target="../media/image277.png"/><Relationship Id="rId3" Type="http://schemas.openxmlformats.org/officeDocument/2006/relationships/image" Target="../media/image2721.png"/><Relationship Id="rId12" Type="http://schemas.openxmlformats.org/officeDocument/2006/relationships/image" Target="../media/image281.png"/><Relationship Id="rId17" Type="http://schemas.openxmlformats.org/officeDocument/2006/relationships/image" Target="../media/image62.png"/><Relationship Id="rId25" Type="http://schemas.openxmlformats.org/officeDocument/2006/relationships/image" Target="../media/image140.png"/><Relationship Id="rId33" Type="http://schemas.openxmlformats.org/officeDocument/2006/relationships/image" Target="../media/image220.png"/><Relationship Id="rId38" Type="http://schemas.openxmlformats.org/officeDocument/2006/relationships/image" Target="../media/image270.png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2.png"/><Relationship Id="rId18" Type="http://schemas.openxmlformats.org/officeDocument/2006/relationships/image" Target="../media/image710.png"/><Relationship Id="rId26" Type="http://schemas.openxmlformats.org/officeDocument/2006/relationships/image" Target="../media/image39.png"/><Relationship Id="rId39" Type="http://schemas.openxmlformats.org/officeDocument/2006/relationships/image" Target="../media/image285.png"/><Relationship Id="rId21" Type="http://schemas.openxmlformats.org/officeDocument/2006/relationships/image" Target="../media/image35.png"/><Relationship Id="rId34" Type="http://schemas.openxmlformats.org/officeDocument/2006/relationships/image" Target="../media/image41.png"/><Relationship Id="rId42" Type="http://schemas.openxmlformats.org/officeDocument/2006/relationships/image" Target="../media/image31.png"/><Relationship Id="rId7" Type="http://schemas.openxmlformats.org/officeDocument/2006/relationships/image" Target="../media/image276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png"/><Relationship Id="rId20" Type="http://schemas.openxmlformats.org/officeDocument/2006/relationships/image" Target="../media/image34.png"/><Relationship Id="rId29" Type="http://schemas.openxmlformats.org/officeDocument/2006/relationships/image" Target="../media/image180.png"/><Relationship Id="rId41" Type="http://schemas.openxmlformats.org/officeDocument/2006/relationships/image" Target="../media/image3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0.png"/><Relationship Id="rId11" Type="http://schemas.openxmlformats.org/officeDocument/2006/relationships/image" Target="../media/image280.png"/><Relationship Id="rId24" Type="http://schemas.openxmlformats.org/officeDocument/2006/relationships/image" Target="../media/image38.png"/><Relationship Id="rId32" Type="http://schemas.openxmlformats.org/officeDocument/2006/relationships/image" Target="../media/image211.png"/><Relationship Id="rId37" Type="http://schemas.openxmlformats.org/officeDocument/2006/relationships/image" Target="../media/image260.png"/><Relationship Id="rId40" Type="http://schemas.openxmlformats.org/officeDocument/2006/relationships/image" Target="../media/image290.png"/><Relationship Id="rId5" Type="http://schemas.openxmlformats.org/officeDocument/2006/relationships/image" Target="../media/image328.png"/><Relationship Id="rId15" Type="http://schemas.openxmlformats.org/officeDocument/2006/relationships/image" Target="../media/image284.png"/><Relationship Id="rId23" Type="http://schemas.openxmlformats.org/officeDocument/2006/relationships/image" Target="../media/image37.png"/><Relationship Id="rId28" Type="http://schemas.openxmlformats.org/officeDocument/2006/relationships/image" Target="../media/image170.png"/><Relationship Id="rId36" Type="http://schemas.openxmlformats.org/officeDocument/2006/relationships/image" Target="../media/image42.png"/><Relationship Id="rId10" Type="http://schemas.openxmlformats.org/officeDocument/2006/relationships/image" Target="../media/image329.png"/><Relationship Id="rId19" Type="http://schemas.openxmlformats.org/officeDocument/2006/relationships/image" Target="../media/image85.png"/><Relationship Id="rId31" Type="http://schemas.openxmlformats.org/officeDocument/2006/relationships/image" Target="../media/image200.png"/><Relationship Id="rId4" Type="http://schemas.openxmlformats.org/officeDocument/2006/relationships/image" Target="../media/image210.png"/><Relationship Id="rId9" Type="http://schemas.openxmlformats.org/officeDocument/2006/relationships/image" Target="../media/image278.png"/><Relationship Id="rId14" Type="http://schemas.openxmlformats.org/officeDocument/2006/relationships/image" Target="../media/image283.png"/><Relationship Id="rId22" Type="http://schemas.openxmlformats.org/officeDocument/2006/relationships/image" Target="../media/image36.png"/><Relationship Id="rId27" Type="http://schemas.openxmlformats.org/officeDocument/2006/relationships/image" Target="../media/image40.png"/><Relationship Id="rId30" Type="http://schemas.openxmlformats.org/officeDocument/2006/relationships/image" Target="../media/image190.png"/><Relationship Id="rId35" Type="http://schemas.openxmlformats.org/officeDocument/2006/relationships/image" Target="../media/image240.png"/><Relationship Id="rId8" Type="http://schemas.openxmlformats.org/officeDocument/2006/relationships/image" Target="../media/image277.png"/><Relationship Id="rId3" Type="http://schemas.openxmlformats.org/officeDocument/2006/relationships/image" Target="../media/image2721.png"/><Relationship Id="rId12" Type="http://schemas.openxmlformats.org/officeDocument/2006/relationships/image" Target="../media/image281.png"/><Relationship Id="rId17" Type="http://schemas.openxmlformats.org/officeDocument/2006/relationships/image" Target="../media/image62.png"/><Relationship Id="rId25" Type="http://schemas.openxmlformats.org/officeDocument/2006/relationships/image" Target="../media/image140.png"/><Relationship Id="rId33" Type="http://schemas.openxmlformats.org/officeDocument/2006/relationships/image" Target="../media/image220.png"/><Relationship Id="rId38" Type="http://schemas.openxmlformats.org/officeDocument/2006/relationships/image" Target="../media/image27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30.png"/><Relationship Id="rId13" Type="http://schemas.openxmlformats.org/officeDocument/2006/relationships/image" Target="../media/image444.png"/><Relationship Id="rId3" Type="http://schemas.openxmlformats.org/officeDocument/2006/relationships/image" Target="../media/image442.png"/><Relationship Id="rId7" Type="http://schemas.openxmlformats.org/officeDocument/2006/relationships/image" Target="../media/image4220.png"/><Relationship Id="rId12" Type="http://schemas.openxmlformats.org/officeDocument/2006/relationships/image" Target="../media/image443.png"/><Relationship Id="rId17" Type="http://schemas.openxmlformats.org/officeDocument/2006/relationships/image" Target="../media/image4320.png"/><Relationship Id="rId2" Type="http://schemas.openxmlformats.org/officeDocument/2006/relationships/image" Target="../media/image441.png"/><Relationship Id="rId16" Type="http://schemas.openxmlformats.org/officeDocument/2006/relationships/image" Target="../media/image4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0.png"/><Relationship Id="rId11" Type="http://schemas.openxmlformats.org/officeDocument/2006/relationships/image" Target="../media/image4270.png"/><Relationship Id="rId5" Type="http://schemas.openxmlformats.org/officeDocument/2006/relationships/image" Target="../media/image4200.png"/><Relationship Id="rId15" Type="http://schemas.openxmlformats.org/officeDocument/2006/relationships/image" Target="../media/image446.png"/><Relationship Id="rId10" Type="http://schemas.openxmlformats.org/officeDocument/2006/relationships/image" Target="../media/image4420.png"/><Relationship Id="rId4" Type="http://schemas.openxmlformats.org/officeDocument/2006/relationships/image" Target="../media/image4190.png"/><Relationship Id="rId9" Type="http://schemas.openxmlformats.org/officeDocument/2006/relationships/image" Target="../media/image4240.png"/><Relationship Id="rId14" Type="http://schemas.openxmlformats.org/officeDocument/2006/relationships/image" Target="../media/image44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80.png"/><Relationship Id="rId3" Type="http://schemas.openxmlformats.org/officeDocument/2006/relationships/image" Target="../media/image500.png"/><Relationship Id="rId7" Type="http://schemas.openxmlformats.org/officeDocument/2006/relationships/image" Target="../media/image4220.png"/><Relationship Id="rId12" Type="http://schemas.openxmlformats.org/officeDocument/2006/relationships/image" Target="../media/image570.png"/><Relationship Id="rId2" Type="http://schemas.openxmlformats.org/officeDocument/2006/relationships/image" Target="../media/image490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0.png"/><Relationship Id="rId11" Type="http://schemas.openxmlformats.org/officeDocument/2006/relationships/image" Target="../media/image560.png"/><Relationship Id="rId5" Type="http://schemas.openxmlformats.org/officeDocument/2006/relationships/image" Target="../media/image520.png"/><Relationship Id="rId15" Type="http://schemas.openxmlformats.org/officeDocument/2006/relationships/image" Target="../media/image60.png"/><Relationship Id="rId10" Type="http://schemas.openxmlformats.org/officeDocument/2006/relationships/image" Target="../media/image550.png"/><Relationship Id="rId4" Type="http://schemas.openxmlformats.org/officeDocument/2006/relationships/image" Target="../media/image510.png"/><Relationship Id="rId9" Type="http://schemas.openxmlformats.org/officeDocument/2006/relationships/image" Target="../media/image540.png"/><Relationship Id="rId14" Type="http://schemas.openxmlformats.org/officeDocument/2006/relationships/image" Target="../media/image59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13" Type="http://schemas.openxmlformats.org/officeDocument/2006/relationships/image" Target="../media/image580.png"/><Relationship Id="rId18" Type="http://schemas.openxmlformats.org/officeDocument/2006/relationships/image" Target="../media/image3210.png"/><Relationship Id="rId3" Type="http://schemas.openxmlformats.org/officeDocument/2006/relationships/image" Target="../media/image500.png"/><Relationship Id="rId7" Type="http://schemas.openxmlformats.org/officeDocument/2006/relationships/image" Target="../media/image4220.png"/><Relationship Id="rId12" Type="http://schemas.openxmlformats.org/officeDocument/2006/relationships/image" Target="../media/image570.png"/><Relationship Id="rId17" Type="http://schemas.openxmlformats.org/officeDocument/2006/relationships/image" Target="../media/image433.png"/><Relationship Id="rId2" Type="http://schemas.openxmlformats.org/officeDocument/2006/relationships/image" Target="../media/image350.png"/><Relationship Id="rId16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10.png"/><Relationship Id="rId11" Type="http://schemas.openxmlformats.org/officeDocument/2006/relationships/image" Target="../media/image560.png"/><Relationship Id="rId5" Type="http://schemas.openxmlformats.org/officeDocument/2006/relationships/image" Target="../media/image520.png"/><Relationship Id="rId15" Type="http://schemas.openxmlformats.org/officeDocument/2006/relationships/image" Target="../media/image60.png"/><Relationship Id="rId10" Type="http://schemas.openxmlformats.org/officeDocument/2006/relationships/image" Target="../media/image550.png"/><Relationship Id="rId19" Type="http://schemas.openxmlformats.org/officeDocument/2006/relationships/image" Target="../media/image43.png"/><Relationship Id="rId4" Type="http://schemas.openxmlformats.org/officeDocument/2006/relationships/image" Target="../media/image510.png"/><Relationship Id="rId9" Type="http://schemas.openxmlformats.org/officeDocument/2006/relationships/image" Target="../media/image540.png"/><Relationship Id="rId14" Type="http://schemas.openxmlformats.org/officeDocument/2006/relationships/image" Target="../media/image59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4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800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18" Type="http://schemas.openxmlformats.org/officeDocument/2006/relationships/customXml" Target="../ink/ink12.xml"/><Relationship Id="rId26" Type="http://schemas.openxmlformats.org/officeDocument/2006/relationships/customXml" Target="../ink/ink16.xml"/><Relationship Id="rId3" Type="http://schemas.openxmlformats.org/officeDocument/2006/relationships/image" Target="../media/image65.png"/><Relationship Id="rId21" Type="http://schemas.openxmlformats.org/officeDocument/2006/relationships/image" Target="../media/image59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44.png"/><Relationship Id="rId25" Type="http://schemas.openxmlformats.org/officeDocument/2006/relationships/image" Target="../media/image86.png"/><Relationship Id="rId2" Type="http://schemas.openxmlformats.org/officeDocument/2006/relationships/image" Target="../media/image102.png"/><Relationship Id="rId16" Type="http://schemas.openxmlformats.org/officeDocument/2006/relationships/customXml" Target="../ink/ink11.xml"/><Relationship Id="rId20" Type="http://schemas.openxmlformats.org/officeDocument/2006/relationships/customXml" Target="../ink/ink13.xml"/><Relationship Id="rId29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73.png"/><Relationship Id="rId24" Type="http://schemas.openxmlformats.org/officeDocument/2006/relationships/customXml" Target="../ink/ink15.xml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63.png"/><Relationship Id="rId28" Type="http://schemas.openxmlformats.org/officeDocument/2006/relationships/customXml" Target="../ink/ink17.xml"/><Relationship Id="rId10" Type="http://schemas.openxmlformats.org/officeDocument/2006/relationships/image" Target="../media/image72.png"/><Relationship Id="rId19" Type="http://schemas.openxmlformats.org/officeDocument/2006/relationships/image" Target="../media/image58.png"/><Relationship Id="rId4" Type="http://schemas.openxmlformats.org/officeDocument/2006/relationships/image" Target="../media/image82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customXml" Target="../ink/ink14.xml"/><Relationship Id="rId27" Type="http://schemas.openxmlformats.org/officeDocument/2006/relationships/image" Target="../media/image87.pn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10" Type="http://schemas.openxmlformats.org/officeDocument/2006/relationships/image" Target="../media/image72.png"/><Relationship Id="rId4" Type="http://schemas.openxmlformats.org/officeDocument/2006/relationships/image" Target="../media/image82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2310075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Neural Networks II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39747-3144-488A-D6FC-CABCCA190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C9107-69A0-D860-FF45-228565437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79A27-316B-10DE-E13F-1DB00AB0A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time: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Three-neuron Network</a:t>
            </a:r>
          </a:p>
          <a:p>
            <a:pPr marL="917575" lvl="2" indent="-457200"/>
            <a:r>
              <a:rPr lang="en-US" sz="2800" dirty="0"/>
              <a:t>Optimization</a:t>
            </a:r>
          </a:p>
          <a:p>
            <a:pPr marL="917575" lvl="2" indent="-457200"/>
            <a:r>
              <a:rPr lang="en-US" sz="2800" dirty="0"/>
              <a:t>Neural </a:t>
            </a:r>
            <a:r>
              <a:rPr lang="en-US" sz="2800" dirty="0">
                <a:solidFill>
                  <a:schemeClr val="tx1"/>
                </a:solidFill>
              </a:rPr>
              <a:t>Network Intuition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Forward pass and Backward pass (scalar version)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Today: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Neural Network Properties and Intuition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Backpropagation (scalar version)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Calculus: multi-variate chain rule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Backpropagation (vector version)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5CA9F4-1FBA-35FF-86A7-7F9DA2D80B8C}"/>
                  </a:ext>
                </a:extLst>
              </p14:cNvPr>
              <p14:cNvContentPartPr/>
              <p14:nvPr/>
            </p14:nvContentPartPr>
            <p14:xfrm>
              <a:off x="5913000" y="3535560"/>
              <a:ext cx="2157480" cy="139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5CA9F4-1FBA-35FF-86A7-7F9DA2D80B8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903640" y="3526200"/>
                <a:ext cx="2176200" cy="15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7837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66346-0179-4564-B040-8998A77AC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1" cy="2852737"/>
          </a:xfrm>
        </p:spPr>
        <p:txBody>
          <a:bodyPr/>
          <a:lstStyle/>
          <a:p>
            <a:r>
              <a:rPr lang="en-US" dirty="0"/>
              <a:t>Neural Net</a:t>
            </a:r>
            <a:br>
              <a:rPr lang="en-US" dirty="0"/>
            </a:br>
            <a:r>
              <a:rPr lang="en-US" dirty="0"/>
              <a:t>Properties and Intuition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22F4E3-FBF4-42FE-86C3-1CCDCE70E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069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9913D-0033-CC32-82A7-DD7546D3E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52A04-1FDB-0B56-034C-369D7C267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A3A33-6074-0704-2EBC-9F53BAF930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690856"/>
          </a:xfrm>
        </p:spPr>
        <p:txBody>
          <a:bodyPr/>
          <a:lstStyle/>
          <a:p>
            <a:r>
              <a:rPr lang="en-US" sz="3200" dirty="0"/>
              <a:t>Can we fit any function?</a:t>
            </a:r>
          </a:p>
          <a:p>
            <a:endParaRPr lang="en-US" sz="3200" dirty="0"/>
          </a:p>
          <a:p>
            <a:r>
              <a:rPr lang="en-US" sz="3200" dirty="0"/>
              <a:t>Non-convex? What about local minima?</a:t>
            </a:r>
          </a:p>
          <a:p>
            <a:endParaRPr lang="en-US" sz="3200" dirty="0"/>
          </a:p>
          <a:p>
            <a:r>
              <a:rPr lang="en-US" sz="3200" dirty="0"/>
              <a:t>What if there are no non-linear activations?</a:t>
            </a:r>
          </a:p>
          <a:p>
            <a:endParaRPr lang="en-US" sz="3200" dirty="0"/>
          </a:p>
          <a:p>
            <a:r>
              <a:rPr lang="en-US" sz="3200" dirty="0"/>
              <a:t>How many neurons/layers should we add?</a:t>
            </a:r>
          </a:p>
          <a:p>
            <a:endParaRPr lang="en-US" sz="3200" dirty="0"/>
          </a:p>
          <a:p>
            <a:r>
              <a:rPr lang="en-US" sz="3200" dirty="0"/>
              <a:t>Please, tell me more about calculus</a:t>
            </a:r>
          </a:p>
        </p:txBody>
      </p:sp>
    </p:spTree>
    <p:extLst>
      <p:ext uri="{BB962C8B-B14F-4D97-AF65-F5344CB8AC3E}">
        <p14:creationId xmlns:p14="http://schemas.microsoft.com/office/powerpoint/2010/main" val="2088944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205EE-E262-4C1B-499E-CA0929DD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9CADA-1A40-F050-8292-CB5DF167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B4A43-1AB7-0CF3-418D-AF6319F75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Fitting complex functions (with 1-D input)</a:t>
            </a:r>
          </a:p>
        </p:txBody>
      </p:sp>
    </p:spTree>
    <p:extLst>
      <p:ext uri="{BB962C8B-B14F-4D97-AF65-F5344CB8AC3E}">
        <p14:creationId xmlns:p14="http://schemas.microsoft.com/office/powerpoint/2010/main" val="268061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3C6CCC48-E32F-42A1-887F-8E07AE32D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6" y="931186"/>
            <a:ext cx="5486400" cy="5486400"/>
          </a:xfr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C065AA5E-8B3A-41E3-8D34-701AFBB14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9" y="99494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08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CA789-70FF-4D80-B268-74600A7A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Classifiers for Nonlinear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1E8BC2-7B41-44B5-9120-D36789329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910301"/>
          </a:xfrm>
        </p:spPr>
        <p:txBody>
          <a:bodyPr/>
          <a:lstStyle/>
          <a:p>
            <a:r>
              <a:rPr lang="en-US" dirty="0"/>
              <a:t>Linear classifiers have linear decision boundaries</a:t>
            </a:r>
          </a:p>
          <a:p>
            <a:r>
              <a:rPr lang="en-US" dirty="0">
                <a:solidFill>
                  <a:srgbClr val="7030A0"/>
                </a:solidFill>
              </a:rPr>
              <a:t>Feature mapping can convert nonlinear data to higher dimensions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Today, instead of choosing a feature mapping function, we’ll use neural networks to learn nonlinear decision boundaries and regression functions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94354B-E3E3-4AE6-901E-5D775BFEC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054" y="2065514"/>
            <a:ext cx="5677891" cy="307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58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3C6CCC48-E32F-42A1-887F-8E07AE32D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6" y="931186"/>
            <a:ext cx="5486400" cy="5486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FB3E38-5CBB-4A82-B283-34127BFA2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899" y="963065"/>
            <a:ext cx="5486400" cy="548640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C065AA5E-8B3A-41E3-8D34-701AFBB143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9" y="99494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95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59EE62-5E10-46D3-B03A-14FEC1CDE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112838"/>
            <a:ext cx="10515600" cy="2039937"/>
          </a:xfrm>
        </p:spPr>
        <p:txBody>
          <a:bodyPr/>
          <a:lstStyle/>
          <a:p>
            <a:r>
              <a:rPr lang="en-US" dirty="0"/>
              <a:t>Design a network to approximate this function using:</a:t>
            </a:r>
          </a:p>
          <a:p>
            <a:r>
              <a:rPr lang="en-US" dirty="0"/>
              <a:t>Linear, Sigmoid, Step, or </a:t>
            </a:r>
            <a:r>
              <a:rPr lang="en-US" dirty="0" err="1"/>
              <a:t>ReLU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EDCD323-3F1A-0684-14FE-E346D108B1FA}"/>
                  </a:ext>
                </a:extLst>
              </p14:cNvPr>
              <p14:cNvContentPartPr/>
              <p14:nvPr/>
            </p14:nvContentPartPr>
            <p14:xfrm>
              <a:off x="558720" y="2085480"/>
              <a:ext cx="2499120" cy="93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EDCD323-3F1A-0684-14FE-E346D108B1F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9360" y="2076120"/>
                <a:ext cx="2517840" cy="11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7444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3A524-E556-2B52-ED59-1D6B797E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A27AC-7030-97A3-63C9-9CDB84439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FE1180-9587-3C3E-433F-B2F68673A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95" y="962084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35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9726E-9613-7662-F408-5DD6C5758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6650-DABF-84CD-6D9B-CD0FD9F0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595965-8A9C-001E-6716-621481087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Fitting complicated functions (with 2-D input)</a:t>
            </a:r>
          </a:p>
        </p:txBody>
      </p:sp>
    </p:spTree>
    <p:extLst>
      <p:ext uri="{BB962C8B-B14F-4D97-AF65-F5344CB8AC3E}">
        <p14:creationId xmlns:p14="http://schemas.microsoft.com/office/powerpoint/2010/main" val="154560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FBF4EF-9CC5-C44B-C19B-F7DF18944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8DEF-AB93-D29A-98EC-A951BA4EC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/>
              <a:t>Classification Design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ECBC9-CCEF-90A5-81FA-1B602E91B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629" y="1015194"/>
            <a:ext cx="7485854" cy="965199"/>
          </a:xfrm>
        </p:spPr>
        <p:txBody>
          <a:bodyPr/>
          <a:lstStyle/>
          <a:p>
            <a:r>
              <a:rPr lang="en-US" sz="2800" dirty="0"/>
              <a:t>How could you configure three specific </a:t>
            </a:r>
            <a:r>
              <a:rPr lang="en-US" sz="2800" dirty="0" err="1"/>
              <a:t>perceptrons</a:t>
            </a:r>
            <a:r>
              <a:rPr lang="en-US" sz="2800" dirty="0"/>
              <a:t> to classify this data?</a:t>
            </a:r>
          </a:p>
        </p:txBody>
      </p:sp>
      <p:sp>
        <p:nvSpPr>
          <p:cNvPr id="68" name="Line 6">
            <a:extLst>
              <a:ext uri="{FF2B5EF4-FFF2-40B4-BE49-F238E27FC236}">
                <a16:creationId xmlns:a16="http://schemas.microsoft.com/office/drawing/2014/main" id="{02A20948-3E6A-FEB0-6C57-B9DABF2A1F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68360" y="4322108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3FEA6943-4405-E290-5D78-AFB1E3801DF8}"/>
                  </a:ext>
                </a:extLst>
              </p:cNvPr>
              <p:cNvSpPr/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>
            <a:extLst>
              <a:ext uri="{FF2B5EF4-FFF2-40B4-BE49-F238E27FC236}">
                <a16:creationId xmlns:a16="http://schemas.microsoft.com/office/drawing/2014/main" id="{333C4A0E-1550-CD87-7175-46EBC342165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13696" y="2776606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319E027-5533-3F1E-8DCF-18A1E5518E65}"/>
                  </a:ext>
                </a:extLst>
              </p:cNvPr>
              <p:cNvSpPr/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85F0048E-0446-BB29-E4FA-6C8776A61030}"/>
              </a:ext>
            </a:extLst>
          </p:cNvPr>
          <p:cNvSpPr/>
          <p:nvPr/>
        </p:nvSpPr>
        <p:spPr>
          <a:xfrm>
            <a:off x="1512454" y="334106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0831E655-E734-03FD-6485-9AFC228F99BD}"/>
              </a:ext>
            </a:extLst>
          </p:cNvPr>
          <p:cNvSpPr/>
          <p:nvPr/>
        </p:nvSpPr>
        <p:spPr>
          <a:xfrm>
            <a:off x="891476" y="3367127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06480D11-A3C3-204A-D522-9221B9BA81B5}"/>
              </a:ext>
            </a:extLst>
          </p:cNvPr>
          <p:cNvSpPr/>
          <p:nvPr/>
        </p:nvSpPr>
        <p:spPr>
          <a:xfrm>
            <a:off x="1266708" y="28039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9CA97CB8-AC0B-2DA9-4D58-ABD34D59A996}"/>
              </a:ext>
            </a:extLst>
          </p:cNvPr>
          <p:cNvSpPr/>
          <p:nvPr/>
        </p:nvSpPr>
        <p:spPr>
          <a:xfrm>
            <a:off x="1849331" y="302350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C2F30E27-98FC-A843-1D26-BAF71E9A491C}"/>
              </a:ext>
            </a:extLst>
          </p:cNvPr>
          <p:cNvSpPr/>
          <p:nvPr/>
        </p:nvSpPr>
        <p:spPr>
          <a:xfrm>
            <a:off x="2313696" y="312258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80B8CA50-E989-E850-E925-2A8F69200C4C}"/>
              </a:ext>
            </a:extLst>
          </p:cNvPr>
          <p:cNvSpPr/>
          <p:nvPr/>
        </p:nvSpPr>
        <p:spPr>
          <a:xfrm>
            <a:off x="1957308" y="35194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6AC48DF4-34BA-5679-219A-E3FBBEE83E3C}"/>
              </a:ext>
            </a:extLst>
          </p:cNvPr>
          <p:cNvSpPr/>
          <p:nvPr/>
        </p:nvSpPr>
        <p:spPr>
          <a:xfrm>
            <a:off x="2176536" y="390294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0007DCB6-2609-7E23-12ED-C15759A0D6B2}"/>
              </a:ext>
            </a:extLst>
          </p:cNvPr>
          <p:cNvSpPr/>
          <p:nvPr/>
        </p:nvSpPr>
        <p:spPr>
          <a:xfrm>
            <a:off x="2474859" y="369429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B3EC6F2F-7F3F-FC5D-C4BE-EDCA626178EC}"/>
              </a:ext>
            </a:extLst>
          </p:cNvPr>
          <p:cNvSpPr/>
          <p:nvPr/>
        </p:nvSpPr>
        <p:spPr>
          <a:xfrm>
            <a:off x="2739610" y="2918233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50C6CE9F-884E-2A1F-2432-018A08EFF45B}"/>
              </a:ext>
            </a:extLst>
          </p:cNvPr>
          <p:cNvSpPr/>
          <p:nvPr/>
        </p:nvSpPr>
        <p:spPr>
          <a:xfrm>
            <a:off x="3055689" y="27470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6B4B4E5B-CFD9-59A5-B4FC-350DCF547144}"/>
              </a:ext>
            </a:extLst>
          </p:cNvPr>
          <p:cNvSpPr/>
          <p:nvPr/>
        </p:nvSpPr>
        <p:spPr>
          <a:xfrm>
            <a:off x="2732693" y="332094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6BDA6E61-2DBC-55A0-EFAD-0C16D39314DC}"/>
              </a:ext>
            </a:extLst>
          </p:cNvPr>
          <p:cNvSpPr/>
          <p:nvPr/>
        </p:nvSpPr>
        <p:spPr>
          <a:xfrm>
            <a:off x="1688169" y="27982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27A7E76A-C7D8-2AB7-8000-301ECB2DB28C}"/>
              </a:ext>
            </a:extLst>
          </p:cNvPr>
          <p:cNvSpPr/>
          <p:nvPr/>
        </p:nvSpPr>
        <p:spPr>
          <a:xfrm>
            <a:off x="1349358" y="38642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6897327F-E55E-12C2-09CE-509AC6E7697A}"/>
              </a:ext>
            </a:extLst>
          </p:cNvPr>
          <p:cNvSpPr/>
          <p:nvPr/>
        </p:nvSpPr>
        <p:spPr>
          <a:xfrm>
            <a:off x="998151" y="375568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44099788-5289-40DD-15F5-A062AD2AD249}"/>
              </a:ext>
            </a:extLst>
          </p:cNvPr>
          <p:cNvSpPr/>
          <p:nvPr/>
        </p:nvSpPr>
        <p:spPr>
          <a:xfrm>
            <a:off x="1712626" y="409889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B52F8DD8-5004-EC7A-3B44-90D7B262012D}"/>
              </a:ext>
            </a:extLst>
          </p:cNvPr>
          <p:cNvSpPr/>
          <p:nvPr/>
        </p:nvSpPr>
        <p:spPr>
          <a:xfrm>
            <a:off x="1190158" y="432210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AECE830D-4C11-C5AD-6F01-3147B41ECBF8}"/>
              </a:ext>
            </a:extLst>
          </p:cNvPr>
          <p:cNvSpPr/>
          <p:nvPr/>
        </p:nvSpPr>
        <p:spPr>
          <a:xfrm>
            <a:off x="1873641" y="45067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20C31DBD-FFDB-76F6-C029-E168D168D124}"/>
              </a:ext>
            </a:extLst>
          </p:cNvPr>
          <p:cNvSpPr/>
          <p:nvPr/>
        </p:nvSpPr>
        <p:spPr>
          <a:xfrm>
            <a:off x="1474046" y="467560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EDBCAC3E-5216-0302-14BF-2DB9E6F67ED4}"/>
              </a:ext>
            </a:extLst>
          </p:cNvPr>
          <p:cNvSpPr/>
          <p:nvPr/>
        </p:nvSpPr>
        <p:spPr>
          <a:xfrm>
            <a:off x="1548765" y="50779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92ED408C-E2CC-FD5C-3649-D76C76BA7A36}"/>
              </a:ext>
            </a:extLst>
          </p:cNvPr>
          <p:cNvSpPr/>
          <p:nvPr/>
        </p:nvSpPr>
        <p:spPr>
          <a:xfrm>
            <a:off x="2463312" y="435293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Minus Sign 39">
            <a:extLst>
              <a:ext uri="{FF2B5EF4-FFF2-40B4-BE49-F238E27FC236}">
                <a16:creationId xmlns:a16="http://schemas.microsoft.com/office/drawing/2014/main" id="{956BC69B-7569-3CEA-91C7-CA732D734F1F}"/>
              </a:ext>
            </a:extLst>
          </p:cNvPr>
          <p:cNvSpPr/>
          <p:nvPr/>
        </p:nvSpPr>
        <p:spPr>
          <a:xfrm>
            <a:off x="3146795" y="453754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Minus Sign 40">
            <a:extLst>
              <a:ext uri="{FF2B5EF4-FFF2-40B4-BE49-F238E27FC236}">
                <a16:creationId xmlns:a16="http://schemas.microsoft.com/office/drawing/2014/main" id="{A724903F-8B8F-F1B4-C408-8CBF8E6FC85B}"/>
              </a:ext>
            </a:extLst>
          </p:cNvPr>
          <p:cNvSpPr/>
          <p:nvPr/>
        </p:nvSpPr>
        <p:spPr>
          <a:xfrm>
            <a:off x="2747200" y="470643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822BC698-0EE8-FAA3-6E34-426508353239}"/>
              </a:ext>
            </a:extLst>
          </p:cNvPr>
          <p:cNvSpPr/>
          <p:nvPr/>
        </p:nvSpPr>
        <p:spPr>
          <a:xfrm>
            <a:off x="2821919" y="510881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Minus Sign 50">
            <a:extLst>
              <a:ext uri="{FF2B5EF4-FFF2-40B4-BE49-F238E27FC236}">
                <a16:creationId xmlns:a16="http://schemas.microsoft.com/office/drawing/2014/main" id="{D2F67035-17CC-2E08-05CB-38C24B8E258B}"/>
              </a:ext>
            </a:extLst>
          </p:cNvPr>
          <p:cNvSpPr/>
          <p:nvPr/>
        </p:nvSpPr>
        <p:spPr>
          <a:xfrm>
            <a:off x="3424994" y="32899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Minus Sign 52">
            <a:extLst>
              <a:ext uri="{FF2B5EF4-FFF2-40B4-BE49-F238E27FC236}">
                <a16:creationId xmlns:a16="http://schemas.microsoft.com/office/drawing/2014/main" id="{A20962FC-D6AA-A831-8814-E6F3C55F773F}"/>
              </a:ext>
            </a:extLst>
          </p:cNvPr>
          <p:cNvSpPr/>
          <p:nvPr/>
        </p:nvSpPr>
        <p:spPr>
          <a:xfrm>
            <a:off x="3675420" y="35899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Minus Sign 53">
            <a:extLst>
              <a:ext uri="{FF2B5EF4-FFF2-40B4-BE49-F238E27FC236}">
                <a16:creationId xmlns:a16="http://schemas.microsoft.com/office/drawing/2014/main" id="{FAB042AC-CE9B-E3E6-1DBD-84C30E7D217F}"/>
              </a:ext>
            </a:extLst>
          </p:cNvPr>
          <p:cNvSpPr/>
          <p:nvPr/>
        </p:nvSpPr>
        <p:spPr>
          <a:xfrm>
            <a:off x="3504703" y="39686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28904D80-8D19-0E07-61F7-14125A35111F}"/>
              </a:ext>
            </a:extLst>
          </p:cNvPr>
          <p:cNvSpPr/>
          <p:nvPr/>
        </p:nvSpPr>
        <p:spPr>
          <a:xfrm>
            <a:off x="189278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Minus Sign 55">
            <a:extLst>
              <a:ext uri="{FF2B5EF4-FFF2-40B4-BE49-F238E27FC236}">
                <a16:creationId xmlns:a16="http://schemas.microsoft.com/office/drawing/2014/main" id="{974F8BA7-C1E3-EB4F-D2FE-590E22980951}"/>
              </a:ext>
            </a:extLst>
          </p:cNvPr>
          <p:cNvSpPr/>
          <p:nvPr/>
        </p:nvSpPr>
        <p:spPr>
          <a:xfrm>
            <a:off x="2576264" y="494503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545943EE-DF54-3EED-6F27-59ADD1787E3A}"/>
              </a:ext>
            </a:extLst>
          </p:cNvPr>
          <p:cNvSpPr/>
          <p:nvPr/>
        </p:nvSpPr>
        <p:spPr>
          <a:xfrm>
            <a:off x="217666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ED66EE19-E150-0A6E-A8C3-E982D7C1ED89}"/>
              </a:ext>
            </a:extLst>
          </p:cNvPr>
          <p:cNvSpPr/>
          <p:nvPr/>
        </p:nvSpPr>
        <p:spPr>
          <a:xfrm>
            <a:off x="225138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42CE35CF-C414-C14B-1238-CB588B07C901}"/>
              </a:ext>
            </a:extLst>
          </p:cNvPr>
          <p:cNvSpPr/>
          <p:nvPr/>
        </p:nvSpPr>
        <p:spPr>
          <a:xfrm>
            <a:off x="88300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EC192BFD-A2D5-5F92-599E-F12DDAC3218B}"/>
              </a:ext>
            </a:extLst>
          </p:cNvPr>
          <p:cNvSpPr/>
          <p:nvPr/>
        </p:nvSpPr>
        <p:spPr>
          <a:xfrm>
            <a:off x="1733711" y="537209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F28FB6F2-D559-F39F-8A9C-06A0A9E06BE8}"/>
              </a:ext>
            </a:extLst>
          </p:cNvPr>
          <p:cNvSpPr/>
          <p:nvPr/>
        </p:nvSpPr>
        <p:spPr>
          <a:xfrm>
            <a:off x="116688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08BFBA94-0FF3-5526-A685-6E4C3C78BBC2}"/>
              </a:ext>
            </a:extLst>
          </p:cNvPr>
          <p:cNvSpPr/>
          <p:nvPr/>
        </p:nvSpPr>
        <p:spPr>
          <a:xfrm>
            <a:off x="124160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Minus Sign 63">
            <a:extLst>
              <a:ext uri="{FF2B5EF4-FFF2-40B4-BE49-F238E27FC236}">
                <a16:creationId xmlns:a16="http://schemas.microsoft.com/office/drawing/2014/main" id="{86955EEA-8755-7ADF-E16D-159A44DD8AE6}"/>
              </a:ext>
            </a:extLst>
          </p:cNvPr>
          <p:cNvSpPr/>
          <p:nvPr/>
        </p:nvSpPr>
        <p:spPr>
          <a:xfrm>
            <a:off x="3192849" y="489758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Minus Sign 64">
            <a:extLst>
              <a:ext uri="{FF2B5EF4-FFF2-40B4-BE49-F238E27FC236}">
                <a16:creationId xmlns:a16="http://schemas.microsoft.com/office/drawing/2014/main" id="{A233D8C2-2609-820B-4A67-0390AF72B260}"/>
              </a:ext>
            </a:extLst>
          </p:cNvPr>
          <p:cNvSpPr/>
          <p:nvPr/>
        </p:nvSpPr>
        <p:spPr>
          <a:xfrm>
            <a:off x="3663483" y="47049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Minus Sign 73">
            <a:extLst>
              <a:ext uri="{FF2B5EF4-FFF2-40B4-BE49-F238E27FC236}">
                <a16:creationId xmlns:a16="http://schemas.microsoft.com/office/drawing/2014/main" id="{410587C6-CA9B-C83D-04CF-2F152A24D2F1}"/>
              </a:ext>
            </a:extLst>
          </p:cNvPr>
          <p:cNvSpPr/>
          <p:nvPr/>
        </p:nvSpPr>
        <p:spPr>
          <a:xfrm>
            <a:off x="3476737" y="525108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Minus Sign 74">
            <a:extLst>
              <a:ext uri="{FF2B5EF4-FFF2-40B4-BE49-F238E27FC236}">
                <a16:creationId xmlns:a16="http://schemas.microsoft.com/office/drawing/2014/main" id="{8713966F-7196-6114-7D99-0EA7BFF840ED}"/>
              </a:ext>
            </a:extLst>
          </p:cNvPr>
          <p:cNvSpPr/>
          <p:nvPr/>
        </p:nvSpPr>
        <p:spPr>
          <a:xfrm>
            <a:off x="3551456" y="565346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89930213-91EA-92D9-7E00-024F6CB917CA}"/>
              </a:ext>
            </a:extLst>
          </p:cNvPr>
          <p:cNvSpPr/>
          <p:nvPr/>
        </p:nvSpPr>
        <p:spPr>
          <a:xfrm>
            <a:off x="2950903" y="536415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D1336E15-0920-005C-8909-FD4E60112E0C}"/>
              </a:ext>
            </a:extLst>
          </p:cNvPr>
          <p:cNvSpPr/>
          <p:nvPr/>
        </p:nvSpPr>
        <p:spPr>
          <a:xfrm>
            <a:off x="2832449" y="564641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Minus Sign 77">
            <a:extLst>
              <a:ext uri="{FF2B5EF4-FFF2-40B4-BE49-F238E27FC236}">
                <a16:creationId xmlns:a16="http://schemas.microsoft.com/office/drawing/2014/main" id="{030CC7C1-2C62-8A46-9A53-F6067AB88252}"/>
              </a:ext>
            </a:extLst>
          </p:cNvPr>
          <p:cNvSpPr/>
          <p:nvPr/>
        </p:nvSpPr>
        <p:spPr>
          <a:xfrm>
            <a:off x="3768209" y="298998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Minus Sign 78">
            <a:extLst>
              <a:ext uri="{FF2B5EF4-FFF2-40B4-BE49-F238E27FC236}">
                <a16:creationId xmlns:a16="http://schemas.microsoft.com/office/drawing/2014/main" id="{353F69DD-5697-FFAB-409D-B8FD05F4CCF3}"/>
              </a:ext>
            </a:extLst>
          </p:cNvPr>
          <p:cNvSpPr/>
          <p:nvPr/>
        </p:nvSpPr>
        <p:spPr>
          <a:xfrm>
            <a:off x="3102778" y="366575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Minus Sign 79">
            <a:extLst>
              <a:ext uri="{FF2B5EF4-FFF2-40B4-BE49-F238E27FC236}">
                <a16:creationId xmlns:a16="http://schemas.microsoft.com/office/drawing/2014/main" id="{459EF291-E3B4-BA94-3CDF-9E97ECDDEB03}"/>
              </a:ext>
            </a:extLst>
          </p:cNvPr>
          <p:cNvSpPr/>
          <p:nvPr/>
        </p:nvSpPr>
        <p:spPr>
          <a:xfrm>
            <a:off x="2932061" y="40443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584D5BD-2319-78FB-1009-B4AA978D0F10}"/>
                  </a:ext>
                </a:extLst>
              </p:cNvPr>
              <p:cNvSpPr/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𝒛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𝒛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584D5BD-2319-78FB-1009-B4AA978D0F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1258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/>
              <a:t>Perceptron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485854" cy="965199"/>
              </a:xfrm>
            </p:spPr>
            <p:txBody>
              <a:bodyPr/>
              <a:lstStyle/>
              <a:p>
                <a:r>
                  <a:rPr lang="en-US" sz="2800" dirty="0"/>
                  <a:t>Classification: Hard threshold on linear model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h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2800" b="1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pPr>
                            <m:e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485854" cy="965199"/>
              </a:xfrm>
              <a:blipFill>
                <a:blip r:embed="rId2"/>
                <a:stretch>
                  <a:fillRect l="-1711" t="-107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353330" y="229750"/>
                <a:ext cx="4691797" cy="1053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𝐳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eqArr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1,     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𝑖𝑓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𝑧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≥0</m:t>
                              </m:r>
                            </m:e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−1,  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𝑖𝑓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𝑧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&lt;0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3330" y="229750"/>
                <a:ext cx="4691797" cy="10534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8" name="Picture 4">
            <a:extLst>
              <a:ext uri="{FF2B5EF4-FFF2-40B4-BE49-F238E27FC236}">
                <a16:creationId xmlns:a16="http://schemas.microsoft.com/office/drawing/2014/main" id="{7F603AA8-6686-4F8E-B8D8-B3F5A331F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135" y="2610788"/>
            <a:ext cx="43815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723D6958-4A37-4D2B-89AC-49D4978FB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29" y="2458727"/>
            <a:ext cx="3629411" cy="354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AC328EE-9BD2-47F4-AD79-00A9AC2AF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682" y="2974749"/>
            <a:ext cx="3257550" cy="311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7301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9B039-97C6-40F2-8D1A-CC7DDB305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Perceptron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762DA-FD06-4B4E-B0B6-D540B3F41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Frank Rosenblatt, 1957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50FA4-4580-488C-9990-A5A9EDAE4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937" y="1626343"/>
            <a:ext cx="7066729" cy="49598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5C8301-BF3B-491D-998A-23023E349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173" y="3828438"/>
            <a:ext cx="2026647" cy="2539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9006D7-9C1C-4531-AE33-0CBED35C82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036" y="1723156"/>
            <a:ext cx="2465784" cy="198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893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</p:spPr>
            <p:txBody>
              <a:bodyPr/>
              <a:lstStyle/>
              <a:p>
                <a:r>
                  <a:rPr lang="en-US" sz="2800" dirty="0"/>
                  <a:t>Which of the following perceptron parameters will perfectly classify this data?</a:t>
                </a:r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None of the above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  <a:blipFill>
                <a:blip r:embed="rId2"/>
                <a:stretch>
                  <a:fillRect l="-1817" t="-10759" r="-346" b="-4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4951002" y="4622975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6496338" y="3077473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h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Arial" charset="0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𝐰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𝐱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+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𝑏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𝐳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eqArr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1,     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≥0</m:t>
                            </m:r>
                          </m:e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−1,  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C477D3DD-B43D-42C2-A578-1BEBEC625E9B}"/>
              </a:ext>
            </a:extLst>
          </p:cNvPr>
          <p:cNvSpPr/>
          <p:nvPr/>
        </p:nvSpPr>
        <p:spPr>
          <a:xfrm>
            <a:off x="5695096" y="3641936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A4AF09E3-FA1A-4DF0-9F30-742E7C24A472}"/>
              </a:ext>
            </a:extLst>
          </p:cNvPr>
          <p:cNvSpPr/>
          <p:nvPr/>
        </p:nvSpPr>
        <p:spPr>
          <a:xfrm>
            <a:off x="5074118" y="3667994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12DF9806-2F89-4EEB-BA02-6AE9A3F25DEB}"/>
              </a:ext>
            </a:extLst>
          </p:cNvPr>
          <p:cNvSpPr/>
          <p:nvPr/>
        </p:nvSpPr>
        <p:spPr>
          <a:xfrm>
            <a:off x="5449350" y="310486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63BEDD7C-5CDA-4929-A952-16B7E377D97A}"/>
              </a:ext>
            </a:extLst>
          </p:cNvPr>
          <p:cNvSpPr/>
          <p:nvPr/>
        </p:nvSpPr>
        <p:spPr>
          <a:xfrm>
            <a:off x="6031973" y="332437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244C0E9A-89C8-4047-A4F2-03083B95D781}"/>
              </a:ext>
            </a:extLst>
          </p:cNvPr>
          <p:cNvSpPr/>
          <p:nvPr/>
        </p:nvSpPr>
        <p:spPr>
          <a:xfrm>
            <a:off x="6496338" y="342345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3CA526B1-64A8-4744-9BED-3E8C5BD44B72}"/>
              </a:ext>
            </a:extLst>
          </p:cNvPr>
          <p:cNvSpPr/>
          <p:nvPr/>
        </p:nvSpPr>
        <p:spPr>
          <a:xfrm>
            <a:off x="6139950" y="382036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7E6F6BC7-021B-4487-8E1F-C64E8E82095F}"/>
              </a:ext>
            </a:extLst>
          </p:cNvPr>
          <p:cNvSpPr/>
          <p:nvPr/>
        </p:nvSpPr>
        <p:spPr>
          <a:xfrm>
            <a:off x="6359178" y="42038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5F7387C4-8CDE-407E-B571-D8E3A0F48777}"/>
              </a:ext>
            </a:extLst>
          </p:cNvPr>
          <p:cNvSpPr/>
          <p:nvPr/>
        </p:nvSpPr>
        <p:spPr>
          <a:xfrm>
            <a:off x="6657501" y="399515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9CB6A410-578F-49E6-A21D-9E5B20F2DDFE}"/>
              </a:ext>
            </a:extLst>
          </p:cNvPr>
          <p:cNvSpPr/>
          <p:nvPr/>
        </p:nvSpPr>
        <p:spPr>
          <a:xfrm>
            <a:off x="6922252" y="321910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D32D2A08-18F4-441F-AF28-8E28E2309F9E}"/>
              </a:ext>
            </a:extLst>
          </p:cNvPr>
          <p:cNvSpPr/>
          <p:nvPr/>
        </p:nvSpPr>
        <p:spPr>
          <a:xfrm>
            <a:off x="7238331" y="304788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487CABA-0F1F-4A46-80AB-FB59AD360807}"/>
              </a:ext>
            </a:extLst>
          </p:cNvPr>
          <p:cNvSpPr/>
          <p:nvPr/>
        </p:nvSpPr>
        <p:spPr>
          <a:xfrm>
            <a:off x="6915335" y="362180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51992132-311D-47E2-BAF6-029814F71D05}"/>
              </a:ext>
            </a:extLst>
          </p:cNvPr>
          <p:cNvSpPr/>
          <p:nvPr/>
        </p:nvSpPr>
        <p:spPr>
          <a:xfrm>
            <a:off x="5870811" y="309908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76DF48D7-FFEA-4F20-B018-C7DD2E023E4E}"/>
              </a:ext>
            </a:extLst>
          </p:cNvPr>
          <p:cNvSpPr/>
          <p:nvPr/>
        </p:nvSpPr>
        <p:spPr>
          <a:xfrm>
            <a:off x="5532000" y="416516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04F26440-5494-46CB-82FF-C0F6472DA29A}"/>
              </a:ext>
            </a:extLst>
          </p:cNvPr>
          <p:cNvSpPr/>
          <p:nvPr/>
        </p:nvSpPr>
        <p:spPr>
          <a:xfrm>
            <a:off x="5180793" y="405654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EC944298-7E68-4B79-B48B-E748A863587C}"/>
              </a:ext>
            </a:extLst>
          </p:cNvPr>
          <p:cNvSpPr/>
          <p:nvPr/>
        </p:nvSpPr>
        <p:spPr>
          <a:xfrm>
            <a:off x="5895268" y="439976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70AD2329-FF33-491B-9977-B3E21F263004}"/>
              </a:ext>
            </a:extLst>
          </p:cNvPr>
          <p:cNvSpPr/>
          <p:nvPr/>
        </p:nvSpPr>
        <p:spPr>
          <a:xfrm>
            <a:off x="5372800" y="462297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914FF665-80FC-4CA3-9F8D-D6D9640B68D3}"/>
              </a:ext>
            </a:extLst>
          </p:cNvPr>
          <p:cNvSpPr/>
          <p:nvPr/>
        </p:nvSpPr>
        <p:spPr>
          <a:xfrm>
            <a:off x="6056283" y="480757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018E9D35-9AB1-4427-9222-AB4C0DF445CD}"/>
              </a:ext>
            </a:extLst>
          </p:cNvPr>
          <p:cNvSpPr/>
          <p:nvPr/>
        </p:nvSpPr>
        <p:spPr>
          <a:xfrm>
            <a:off x="5656688" y="497647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2DA9BEA5-1196-418A-90EA-42870F620C3F}"/>
              </a:ext>
            </a:extLst>
          </p:cNvPr>
          <p:cNvSpPr/>
          <p:nvPr/>
        </p:nvSpPr>
        <p:spPr>
          <a:xfrm>
            <a:off x="5731407" y="537885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0923378C-3DFF-46F7-9115-085E5515C50B}"/>
              </a:ext>
            </a:extLst>
          </p:cNvPr>
          <p:cNvSpPr/>
          <p:nvPr/>
        </p:nvSpPr>
        <p:spPr>
          <a:xfrm>
            <a:off x="6631430" y="491053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FD9B18D4-C21C-4962-B9AE-3126FE85A1D4}"/>
              </a:ext>
            </a:extLst>
          </p:cNvPr>
          <p:cNvSpPr/>
          <p:nvPr/>
        </p:nvSpPr>
        <p:spPr>
          <a:xfrm>
            <a:off x="7004561" y="540968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B9ACD4B3-B2B2-4D9C-8D77-38ED40EFC200}"/>
              </a:ext>
            </a:extLst>
          </p:cNvPr>
          <p:cNvSpPr/>
          <p:nvPr/>
        </p:nvSpPr>
        <p:spPr>
          <a:xfrm>
            <a:off x="6075423" y="506129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617F9ED4-30B1-40F6-9E95-2FAD346B404B}"/>
              </a:ext>
            </a:extLst>
          </p:cNvPr>
          <p:cNvSpPr/>
          <p:nvPr/>
        </p:nvSpPr>
        <p:spPr>
          <a:xfrm>
            <a:off x="6359311" y="54147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C7451439-D6C8-4F27-B8A3-3EC2F6F7A120}"/>
              </a:ext>
            </a:extLst>
          </p:cNvPr>
          <p:cNvSpPr/>
          <p:nvPr/>
        </p:nvSpPr>
        <p:spPr>
          <a:xfrm>
            <a:off x="6434030" y="58171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81ECBAD7-9EE3-4F45-9505-A22FD08B3BC8}"/>
              </a:ext>
            </a:extLst>
          </p:cNvPr>
          <p:cNvSpPr/>
          <p:nvPr/>
        </p:nvSpPr>
        <p:spPr>
          <a:xfrm>
            <a:off x="5065643" y="506129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1461C094-BE28-4BA1-9AEA-3E2041F20A8A}"/>
              </a:ext>
            </a:extLst>
          </p:cNvPr>
          <p:cNvSpPr/>
          <p:nvPr/>
        </p:nvSpPr>
        <p:spPr>
          <a:xfrm>
            <a:off x="5916353" y="567296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242C9734-4932-4056-9DDF-FF08B867FBC5}"/>
              </a:ext>
            </a:extLst>
          </p:cNvPr>
          <p:cNvSpPr/>
          <p:nvPr/>
        </p:nvSpPr>
        <p:spPr>
          <a:xfrm>
            <a:off x="5349531" y="54147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EDB4E91E-4852-498D-8844-92D9C4B8A96D}"/>
              </a:ext>
            </a:extLst>
          </p:cNvPr>
          <p:cNvSpPr/>
          <p:nvPr/>
        </p:nvSpPr>
        <p:spPr>
          <a:xfrm>
            <a:off x="5424250" y="58171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D758D220-1D30-4291-B685-8846632F108A}"/>
              </a:ext>
            </a:extLst>
          </p:cNvPr>
          <p:cNvSpPr/>
          <p:nvPr/>
        </p:nvSpPr>
        <p:spPr>
          <a:xfrm>
            <a:off x="7133545" y="566502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4B578C5A-7B3C-4A97-B58D-37C48F285DD3}"/>
              </a:ext>
            </a:extLst>
          </p:cNvPr>
          <p:cNvSpPr/>
          <p:nvPr/>
        </p:nvSpPr>
        <p:spPr>
          <a:xfrm>
            <a:off x="7015091" y="59472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F05418FD-F6A2-4FD7-A982-03C993F6D209}"/>
              </a:ext>
            </a:extLst>
          </p:cNvPr>
          <p:cNvSpPr/>
          <p:nvPr/>
        </p:nvSpPr>
        <p:spPr>
          <a:xfrm>
            <a:off x="7305158" y="4740885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2683F931-768E-4E71-9260-7B9BE5666C02}"/>
              </a:ext>
            </a:extLst>
          </p:cNvPr>
          <p:cNvSpPr/>
          <p:nvPr/>
        </p:nvSpPr>
        <p:spPr>
          <a:xfrm>
            <a:off x="7059412" y="42038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B68C1E59-1486-46E6-810A-148020A2B33A}"/>
              </a:ext>
            </a:extLst>
          </p:cNvPr>
          <p:cNvSpPr/>
          <p:nvPr/>
        </p:nvSpPr>
        <p:spPr>
          <a:xfrm>
            <a:off x="7642035" y="442332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lus Sign 9">
            <a:extLst>
              <a:ext uri="{FF2B5EF4-FFF2-40B4-BE49-F238E27FC236}">
                <a16:creationId xmlns:a16="http://schemas.microsoft.com/office/drawing/2014/main" id="{35D9C3E2-3E1F-4A10-8866-BB5BCA0FA066}"/>
              </a:ext>
            </a:extLst>
          </p:cNvPr>
          <p:cNvSpPr/>
          <p:nvPr/>
        </p:nvSpPr>
        <p:spPr>
          <a:xfrm>
            <a:off x="7480873" y="419803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50EB1084-BD17-4807-8716-F8312BCB770A}"/>
              </a:ext>
            </a:extLst>
          </p:cNvPr>
          <p:cNvSpPr/>
          <p:nvPr/>
        </p:nvSpPr>
        <p:spPr>
          <a:xfrm>
            <a:off x="7616490" y="499940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lus Sign 11">
            <a:extLst>
              <a:ext uri="{FF2B5EF4-FFF2-40B4-BE49-F238E27FC236}">
                <a16:creationId xmlns:a16="http://schemas.microsoft.com/office/drawing/2014/main" id="{B02789B8-0D43-4567-8EAE-22350FD6C0D2}"/>
              </a:ext>
            </a:extLst>
          </p:cNvPr>
          <p:cNvSpPr/>
          <p:nvPr/>
        </p:nvSpPr>
        <p:spPr>
          <a:xfrm>
            <a:off x="7305158" y="372357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lus Sign 12">
            <a:extLst>
              <a:ext uri="{FF2B5EF4-FFF2-40B4-BE49-F238E27FC236}">
                <a16:creationId xmlns:a16="http://schemas.microsoft.com/office/drawing/2014/main" id="{DE914BCB-C92B-4655-B8D7-1A39981F1DE9}"/>
              </a:ext>
            </a:extLst>
          </p:cNvPr>
          <p:cNvSpPr/>
          <p:nvPr/>
        </p:nvSpPr>
        <p:spPr>
          <a:xfrm>
            <a:off x="7628740" y="357621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E9C0DA6F-6C5A-48EC-84BE-13EEB8AB3576}"/>
              </a:ext>
            </a:extLst>
          </p:cNvPr>
          <p:cNvSpPr/>
          <p:nvPr/>
        </p:nvSpPr>
        <p:spPr>
          <a:xfrm>
            <a:off x="7467578" y="335091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586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</p:spPr>
            <p:txBody>
              <a:bodyPr/>
              <a:lstStyle/>
              <a:p>
                <a:r>
                  <a:rPr lang="en-US" sz="2800" dirty="0"/>
                  <a:t>Which of the following perceptron parameters will perfectly classify this data?</a:t>
                </a:r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sz="2800" b="1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None of the above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  <a:blipFill>
                <a:blip r:embed="rId2"/>
                <a:stretch>
                  <a:fillRect l="-1817" t="-10759" r="-346" b="-4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4951002" y="4622975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6496338" y="3077473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 charset="0"/>
                      </a:rPr>
                      <m:t>h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Arial" charset="0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charset="0"/>
                        <a:ea typeface="+mn-ea"/>
                        <a:cs typeface="Arial" charset="0"/>
                      </a:rPr>
                      <m:t>=</m:t>
                    </m:r>
                    <m:r>
                      <a:rPr kumimoji="0" lang="en-US" sz="28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0" lang="en-US" sz="2800" b="1" i="1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kumimoji="0" lang="en-US" sz="2800" b="1" i="0" u="none" strike="noStrike" kern="1200" cap="none" spc="0" normalizeH="0" baseline="0" noProof="0" dirty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𝐰</m:t>
                            </m:r>
                          </m:e>
                          <m:sup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⊤</m:t>
                            </m:r>
                          </m:sup>
                        </m:sSup>
                        <m:r>
                          <a:rPr kumimoji="0" 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𝐱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+</m:t>
                        </m:r>
                        <m: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𝑏</m:t>
                        </m: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𝐳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eqArr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1,     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≥0</m:t>
                            </m:r>
                          </m:e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−1,  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483" y="374987"/>
                <a:ext cx="4153188" cy="2401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C477D3DD-B43D-42C2-A578-1BEBEC625E9B}"/>
              </a:ext>
            </a:extLst>
          </p:cNvPr>
          <p:cNvSpPr/>
          <p:nvPr/>
        </p:nvSpPr>
        <p:spPr>
          <a:xfrm rot="16200000">
            <a:off x="5498192" y="5156326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A4AF09E3-FA1A-4DF0-9F30-742E7C24A472}"/>
              </a:ext>
            </a:extLst>
          </p:cNvPr>
          <p:cNvSpPr/>
          <p:nvPr/>
        </p:nvSpPr>
        <p:spPr>
          <a:xfrm>
            <a:off x="5524250" y="5777304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12DF9806-2F89-4EEB-BA02-6AE9A3F25DEB}"/>
              </a:ext>
            </a:extLst>
          </p:cNvPr>
          <p:cNvSpPr/>
          <p:nvPr/>
        </p:nvSpPr>
        <p:spPr>
          <a:xfrm rot="16200000">
            <a:off x="4961121" y="540207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63BEDD7C-5CDA-4929-A952-16B7E377D97A}"/>
              </a:ext>
            </a:extLst>
          </p:cNvPr>
          <p:cNvSpPr/>
          <p:nvPr/>
        </p:nvSpPr>
        <p:spPr>
          <a:xfrm rot="16200000">
            <a:off x="5180631" y="481944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244C0E9A-89C8-4047-A4F2-03083B95D781}"/>
              </a:ext>
            </a:extLst>
          </p:cNvPr>
          <p:cNvSpPr/>
          <p:nvPr/>
        </p:nvSpPr>
        <p:spPr>
          <a:xfrm rot="16200000">
            <a:off x="5279707" y="435508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3CA526B1-64A8-4744-9BED-3E8C5BD44B72}"/>
              </a:ext>
            </a:extLst>
          </p:cNvPr>
          <p:cNvSpPr/>
          <p:nvPr/>
        </p:nvSpPr>
        <p:spPr>
          <a:xfrm rot="16200000">
            <a:off x="5676621" y="471147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7E6F6BC7-021B-4487-8E1F-C64E8E82095F}"/>
              </a:ext>
            </a:extLst>
          </p:cNvPr>
          <p:cNvSpPr/>
          <p:nvPr/>
        </p:nvSpPr>
        <p:spPr>
          <a:xfrm rot="16200000">
            <a:off x="6060070" y="449224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5F7387C4-8CDE-407E-B571-D8E3A0F48777}"/>
              </a:ext>
            </a:extLst>
          </p:cNvPr>
          <p:cNvSpPr/>
          <p:nvPr/>
        </p:nvSpPr>
        <p:spPr>
          <a:xfrm rot="16200000">
            <a:off x="5851414" y="419392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9CB6A410-578F-49E6-A21D-9E5B20F2DDFE}"/>
              </a:ext>
            </a:extLst>
          </p:cNvPr>
          <p:cNvSpPr/>
          <p:nvPr/>
        </p:nvSpPr>
        <p:spPr>
          <a:xfrm rot="16200000">
            <a:off x="5075356" y="392917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D32D2A08-18F4-441F-AF28-8E28E2309F9E}"/>
              </a:ext>
            </a:extLst>
          </p:cNvPr>
          <p:cNvSpPr/>
          <p:nvPr/>
        </p:nvSpPr>
        <p:spPr>
          <a:xfrm rot="16200000">
            <a:off x="4904137" y="361309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487CABA-0F1F-4A46-80AB-FB59AD360807}"/>
              </a:ext>
            </a:extLst>
          </p:cNvPr>
          <p:cNvSpPr/>
          <p:nvPr/>
        </p:nvSpPr>
        <p:spPr>
          <a:xfrm rot="16200000">
            <a:off x="5478063" y="393608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51992132-311D-47E2-BAF6-029814F71D05}"/>
              </a:ext>
            </a:extLst>
          </p:cNvPr>
          <p:cNvSpPr/>
          <p:nvPr/>
        </p:nvSpPr>
        <p:spPr>
          <a:xfrm rot="16200000">
            <a:off x="4955337" y="498061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76DF48D7-FFEA-4F20-B018-C7DD2E023E4E}"/>
              </a:ext>
            </a:extLst>
          </p:cNvPr>
          <p:cNvSpPr/>
          <p:nvPr/>
        </p:nvSpPr>
        <p:spPr>
          <a:xfrm>
            <a:off x="6021417" y="531942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04F26440-5494-46CB-82FF-C0F6472DA29A}"/>
              </a:ext>
            </a:extLst>
          </p:cNvPr>
          <p:cNvSpPr/>
          <p:nvPr/>
        </p:nvSpPr>
        <p:spPr>
          <a:xfrm>
            <a:off x="5912805" y="56706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EC944298-7E68-4B79-B48B-E748A863587C}"/>
              </a:ext>
            </a:extLst>
          </p:cNvPr>
          <p:cNvSpPr/>
          <p:nvPr/>
        </p:nvSpPr>
        <p:spPr>
          <a:xfrm>
            <a:off x="6256016" y="495615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70AD2329-FF33-491B-9977-B3E21F263004}"/>
              </a:ext>
            </a:extLst>
          </p:cNvPr>
          <p:cNvSpPr/>
          <p:nvPr/>
        </p:nvSpPr>
        <p:spPr>
          <a:xfrm>
            <a:off x="6479231" y="547862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914FF665-80FC-4CA3-9F8D-D6D9640B68D3}"/>
              </a:ext>
            </a:extLst>
          </p:cNvPr>
          <p:cNvSpPr/>
          <p:nvPr/>
        </p:nvSpPr>
        <p:spPr>
          <a:xfrm>
            <a:off x="6663833" y="479513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018E9D35-9AB1-4427-9222-AB4C0DF445CD}"/>
              </a:ext>
            </a:extLst>
          </p:cNvPr>
          <p:cNvSpPr/>
          <p:nvPr/>
        </p:nvSpPr>
        <p:spPr>
          <a:xfrm>
            <a:off x="6832729" y="519473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2DA9BEA5-1196-418A-90EA-42870F620C3F}"/>
              </a:ext>
            </a:extLst>
          </p:cNvPr>
          <p:cNvSpPr/>
          <p:nvPr/>
        </p:nvSpPr>
        <p:spPr>
          <a:xfrm>
            <a:off x="7235109" y="512001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0923378C-3DFF-46F7-9115-085E5515C50B}"/>
              </a:ext>
            </a:extLst>
          </p:cNvPr>
          <p:cNvSpPr/>
          <p:nvPr/>
        </p:nvSpPr>
        <p:spPr>
          <a:xfrm>
            <a:off x="6766789" y="421999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FD9B18D4-C21C-4962-B9AE-3126FE85A1D4}"/>
              </a:ext>
            </a:extLst>
          </p:cNvPr>
          <p:cNvSpPr/>
          <p:nvPr/>
        </p:nvSpPr>
        <p:spPr>
          <a:xfrm>
            <a:off x="7265939" y="384686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B9ACD4B3-B2B2-4D9C-8D77-38ED40EFC200}"/>
              </a:ext>
            </a:extLst>
          </p:cNvPr>
          <p:cNvSpPr/>
          <p:nvPr/>
        </p:nvSpPr>
        <p:spPr>
          <a:xfrm>
            <a:off x="6966711" y="467116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617F9ED4-30B1-40F6-9E95-2FAD346B404B}"/>
              </a:ext>
            </a:extLst>
          </p:cNvPr>
          <p:cNvSpPr/>
          <p:nvPr/>
        </p:nvSpPr>
        <p:spPr>
          <a:xfrm>
            <a:off x="7279734" y="426803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C7451439-D6C8-4F27-B8A3-3EC2F6F7A120}"/>
              </a:ext>
            </a:extLst>
          </p:cNvPr>
          <p:cNvSpPr/>
          <p:nvPr/>
        </p:nvSpPr>
        <p:spPr>
          <a:xfrm>
            <a:off x="7673430" y="441739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81ECBAD7-9EE3-4F45-9505-A22FD08B3BC8}"/>
              </a:ext>
            </a:extLst>
          </p:cNvPr>
          <p:cNvSpPr/>
          <p:nvPr/>
        </p:nvSpPr>
        <p:spPr>
          <a:xfrm>
            <a:off x="6917552" y="578577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1461C094-BE28-4BA1-9AEA-3E2041F20A8A}"/>
              </a:ext>
            </a:extLst>
          </p:cNvPr>
          <p:cNvSpPr/>
          <p:nvPr/>
        </p:nvSpPr>
        <p:spPr>
          <a:xfrm>
            <a:off x="7529222" y="493506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242C9734-4932-4056-9DDF-FF08B867FBC5}"/>
              </a:ext>
            </a:extLst>
          </p:cNvPr>
          <p:cNvSpPr/>
          <p:nvPr/>
        </p:nvSpPr>
        <p:spPr>
          <a:xfrm>
            <a:off x="7271050" y="550189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EDB4E91E-4852-498D-8844-92D9C4B8A96D}"/>
              </a:ext>
            </a:extLst>
          </p:cNvPr>
          <p:cNvSpPr/>
          <p:nvPr/>
        </p:nvSpPr>
        <p:spPr>
          <a:xfrm>
            <a:off x="7673430" y="542717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D758D220-1D30-4291-B685-8846632F108A}"/>
              </a:ext>
            </a:extLst>
          </p:cNvPr>
          <p:cNvSpPr/>
          <p:nvPr/>
        </p:nvSpPr>
        <p:spPr>
          <a:xfrm>
            <a:off x="7666382" y="353998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4B578C5A-7B3C-4A97-B58D-37C48F285DD3}"/>
              </a:ext>
            </a:extLst>
          </p:cNvPr>
          <p:cNvSpPr/>
          <p:nvPr/>
        </p:nvSpPr>
        <p:spPr>
          <a:xfrm>
            <a:off x="7803542" y="383633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F05418FD-F6A2-4FD7-A982-03C993F6D209}"/>
              </a:ext>
            </a:extLst>
          </p:cNvPr>
          <p:cNvSpPr/>
          <p:nvPr/>
        </p:nvSpPr>
        <p:spPr>
          <a:xfrm rot="16200000">
            <a:off x="6597141" y="354626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2683F931-768E-4E71-9260-7B9BE5666C02}"/>
              </a:ext>
            </a:extLst>
          </p:cNvPr>
          <p:cNvSpPr/>
          <p:nvPr/>
        </p:nvSpPr>
        <p:spPr>
          <a:xfrm rot="16200000">
            <a:off x="6060070" y="379201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B68C1E59-1486-46E6-810A-148020A2B33A}"/>
              </a:ext>
            </a:extLst>
          </p:cNvPr>
          <p:cNvSpPr/>
          <p:nvPr/>
        </p:nvSpPr>
        <p:spPr>
          <a:xfrm rot="16200000">
            <a:off x="6279579" y="320938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lus Sign 9">
            <a:extLst>
              <a:ext uri="{FF2B5EF4-FFF2-40B4-BE49-F238E27FC236}">
                <a16:creationId xmlns:a16="http://schemas.microsoft.com/office/drawing/2014/main" id="{35D9C3E2-3E1F-4A10-8866-BB5BCA0FA066}"/>
              </a:ext>
            </a:extLst>
          </p:cNvPr>
          <p:cNvSpPr/>
          <p:nvPr/>
        </p:nvSpPr>
        <p:spPr>
          <a:xfrm rot="16200000">
            <a:off x="6054285" y="337054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lus Sign 10">
            <a:extLst>
              <a:ext uri="{FF2B5EF4-FFF2-40B4-BE49-F238E27FC236}">
                <a16:creationId xmlns:a16="http://schemas.microsoft.com/office/drawing/2014/main" id="{50EB1084-BD17-4807-8716-F8312BCB770A}"/>
              </a:ext>
            </a:extLst>
          </p:cNvPr>
          <p:cNvSpPr/>
          <p:nvPr/>
        </p:nvSpPr>
        <p:spPr>
          <a:xfrm rot="16200000">
            <a:off x="6855659" y="323493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lus Sign 11">
            <a:extLst>
              <a:ext uri="{FF2B5EF4-FFF2-40B4-BE49-F238E27FC236}">
                <a16:creationId xmlns:a16="http://schemas.microsoft.com/office/drawing/2014/main" id="{B02789B8-0D43-4567-8EAE-22350FD6C0D2}"/>
              </a:ext>
            </a:extLst>
          </p:cNvPr>
          <p:cNvSpPr/>
          <p:nvPr/>
        </p:nvSpPr>
        <p:spPr>
          <a:xfrm rot="16200000">
            <a:off x="5579827" y="354626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lus Sign 12">
            <a:extLst>
              <a:ext uri="{FF2B5EF4-FFF2-40B4-BE49-F238E27FC236}">
                <a16:creationId xmlns:a16="http://schemas.microsoft.com/office/drawing/2014/main" id="{DE914BCB-C92B-4655-B8D7-1A39981F1DE9}"/>
              </a:ext>
            </a:extLst>
          </p:cNvPr>
          <p:cNvSpPr/>
          <p:nvPr/>
        </p:nvSpPr>
        <p:spPr>
          <a:xfrm rot="16200000">
            <a:off x="5432468" y="3222682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E9C0DA6F-6C5A-48EC-84BE-13EEB8AB3576}"/>
              </a:ext>
            </a:extLst>
          </p:cNvPr>
          <p:cNvSpPr/>
          <p:nvPr/>
        </p:nvSpPr>
        <p:spPr>
          <a:xfrm rot="16200000">
            <a:off x="5207174" y="338384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368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</p:spPr>
            <p:txBody>
              <a:bodyPr/>
              <a:lstStyle/>
              <a:p>
                <a:r>
                  <a:rPr lang="en-US" sz="2800" dirty="0"/>
                  <a:t>Which of the following parameters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𝐶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𝐳</m:t>
                        </m:r>
                      </m:e>
                    </m:d>
                  </m:oMath>
                </a14:m>
                <a:r>
                  <a:rPr lang="en-US" sz="2800" dirty="0"/>
                  <a:t> will perfectly classify this data?</a:t>
                </a:r>
              </a:p>
              <a:p>
                <a:endParaRPr lang="en-US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28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eqArr>
                      </m:e>
                    </m:d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8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sz="2800" dirty="0">
                    <a:solidFill>
                      <a:schemeClr val="tx1"/>
                    </a:solidFill>
                  </a:rPr>
                  <a:t>None of the above</a:t>
                </a:r>
              </a:p>
              <a:p>
                <a:pPr marL="514350" indent="-514350">
                  <a:buFont typeface="+mj-lt"/>
                  <a:buAutoNum type="alphaUcPeriod"/>
                </a:pPr>
                <a:endParaRPr 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6629" y="1015194"/>
                <a:ext cx="7051236" cy="965199"/>
              </a:xfrm>
              <a:blipFill>
                <a:blip r:embed="rId2"/>
                <a:stretch>
                  <a:fillRect l="-1817" t="-10759" b="-3658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4951002" y="4622975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𝑧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24" y="427531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6496338" y="3077473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𝑧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9188" y="2539957"/>
                <a:ext cx="590227" cy="5232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842483" y="374987"/>
                <a:ext cx="4396460" cy="240161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𝐳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𝐳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𝑠𝑖𝑔𝑛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r>
                          <a:rPr kumimoji="0" lang="en-US" sz="2800" b="1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  <m:t>𝐱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Calibri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eqArr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1,     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𝑥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≥0</m:t>
                            </m:r>
                          </m:e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−1,  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𝑖𝑓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 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𝑥</m:t>
                            </m:r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483" y="374987"/>
                <a:ext cx="4396460" cy="24016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Plus Sign 14">
            <a:extLst>
              <a:ext uri="{FF2B5EF4-FFF2-40B4-BE49-F238E27FC236}">
                <a16:creationId xmlns:a16="http://schemas.microsoft.com/office/drawing/2014/main" id="{0C96AF56-4B15-4A52-8C35-29693777FE99}"/>
              </a:ext>
            </a:extLst>
          </p:cNvPr>
          <p:cNvSpPr/>
          <p:nvPr/>
        </p:nvSpPr>
        <p:spPr>
          <a:xfrm rot="16200000">
            <a:off x="7407865" y="343874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Minus Sign 15">
            <a:extLst>
              <a:ext uri="{FF2B5EF4-FFF2-40B4-BE49-F238E27FC236}">
                <a16:creationId xmlns:a16="http://schemas.microsoft.com/office/drawing/2014/main" id="{A2ECD5BA-7F3C-4882-B80B-571BEB3A981E}"/>
              </a:ext>
            </a:extLst>
          </p:cNvPr>
          <p:cNvSpPr/>
          <p:nvPr/>
        </p:nvSpPr>
        <p:spPr>
          <a:xfrm>
            <a:off x="7407865" y="555795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Minus Sign 16">
            <a:extLst>
              <a:ext uri="{FF2B5EF4-FFF2-40B4-BE49-F238E27FC236}">
                <a16:creationId xmlns:a16="http://schemas.microsoft.com/office/drawing/2014/main" id="{B41865BC-0424-4A7B-A8F3-EF221D1E4D39}"/>
              </a:ext>
            </a:extLst>
          </p:cNvPr>
          <p:cNvSpPr/>
          <p:nvPr/>
        </p:nvSpPr>
        <p:spPr>
          <a:xfrm>
            <a:off x="5340109" y="555795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Minus Sign 17">
            <a:extLst>
              <a:ext uri="{FF2B5EF4-FFF2-40B4-BE49-F238E27FC236}">
                <a16:creationId xmlns:a16="http://schemas.microsoft.com/office/drawing/2014/main" id="{F36762C2-6607-4914-B00F-3B594717CC00}"/>
              </a:ext>
            </a:extLst>
          </p:cNvPr>
          <p:cNvSpPr/>
          <p:nvPr/>
        </p:nvSpPr>
        <p:spPr>
          <a:xfrm>
            <a:off x="5340109" y="343159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FC0836A-E3A0-45B8-871C-8AF65873335E}"/>
              </a:ext>
            </a:extLst>
          </p:cNvPr>
          <p:cNvCxnSpPr/>
          <p:nvPr/>
        </p:nvCxnSpPr>
        <p:spPr>
          <a:xfrm>
            <a:off x="6377203" y="3533714"/>
            <a:ext cx="2418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EF01211-BBA9-4796-A0B4-49A7111E1AC2}"/>
              </a:ext>
            </a:extLst>
          </p:cNvPr>
          <p:cNvCxnSpPr/>
          <p:nvPr/>
        </p:nvCxnSpPr>
        <p:spPr>
          <a:xfrm>
            <a:off x="6377203" y="5668296"/>
            <a:ext cx="24187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6D4DFE3-A16E-4B71-9A5A-B175A8537FD2}"/>
              </a:ext>
            </a:extLst>
          </p:cNvPr>
          <p:cNvCxnSpPr>
            <a:cxnSpLocks/>
          </p:cNvCxnSpPr>
          <p:nvPr/>
        </p:nvCxnSpPr>
        <p:spPr>
          <a:xfrm>
            <a:off x="7561248" y="4511039"/>
            <a:ext cx="0" cy="2438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F14BE9AE-13C6-4590-B43A-5187A26D2CF5}"/>
              </a:ext>
            </a:extLst>
          </p:cNvPr>
          <p:cNvCxnSpPr>
            <a:cxnSpLocks/>
          </p:cNvCxnSpPr>
          <p:nvPr/>
        </p:nvCxnSpPr>
        <p:spPr>
          <a:xfrm>
            <a:off x="5460095" y="4511039"/>
            <a:ext cx="0" cy="24384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9113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29" y="257527"/>
            <a:ext cx="10515600" cy="627812"/>
          </a:xfrm>
        </p:spPr>
        <p:txBody>
          <a:bodyPr/>
          <a:lstStyle/>
          <a:p>
            <a:r>
              <a:rPr lang="en-US" dirty="0"/>
              <a:t>Classification Design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29" y="1015194"/>
            <a:ext cx="7485854" cy="965199"/>
          </a:xfrm>
        </p:spPr>
        <p:txBody>
          <a:bodyPr/>
          <a:lstStyle/>
          <a:p>
            <a:r>
              <a:rPr lang="en-US" sz="2800" dirty="0"/>
              <a:t>How could you configure three specific </a:t>
            </a:r>
            <a:r>
              <a:rPr lang="en-US" sz="2800" dirty="0" err="1"/>
              <a:t>perceptrons</a:t>
            </a:r>
            <a:r>
              <a:rPr lang="en-US" sz="2800" dirty="0"/>
              <a:t> to classify this data?</a:t>
            </a:r>
          </a:p>
        </p:txBody>
      </p:sp>
      <p:sp>
        <p:nvSpPr>
          <p:cNvPr id="68" name="Line 6"/>
          <p:cNvSpPr>
            <a:spLocks noChangeShapeType="1"/>
          </p:cNvSpPr>
          <p:nvPr/>
        </p:nvSpPr>
        <p:spPr bwMode="auto">
          <a:xfrm flipV="1">
            <a:off x="768360" y="4322108"/>
            <a:ext cx="3090672" cy="0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1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6182" y="3974443"/>
                <a:ext cx="590227" cy="52322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0" name="Line 6"/>
          <p:cNvSpPr>
            <a:spLocks noChangeShapeType="1"/>
          </p:cNvSpPr>
          <p:nvPr/>
        </p:nvSpPr>
        <p:spPr bwMode="auto">
          <a:xfrm flipH="1" flipV="1">
            <a:off x="2313696" y="2776606"/>
            <a:ext cx="0" cy="3091003"/>
          </a:xfrm>
          <a:prstGeom prst="line">
            <a:avLst/>
          </a:prstGeom>
          <a:noFill/>
          <a:ln w="28575" cmpd="sng">
            <a:solidFill>
              <a:schemeClr val="tx1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𝑥</m:t>
                      </m:r>
                      <m:r>
                        <a:rPr kumimoji="0" lang="en-US" sz="2800" b="0" i="1" u="none" strike="noStrike" kern="120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2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6546" y="2239090"/>
                <a:ext cx="590227" cy="5232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Plus Sign 6">
            <a:extLst>
              <a:ext uri="{FF2B5EF4-FFF2-40B4-BE49-F238E27FC236}">
                <a16:creationId xmlns:a16="http://schemas.microsoft.com/office/drawing/2014/main" id="{C477D3DD-B43D-42C2-A578-1BEBEC625E9B}"/>
              </a:ext>
            </a:extLst>
          </p:cNvPr>
          <p:cNvSpPr/>
          <p:nvPr/>
        </p:nvSpPr>
        <p:spPr>
          <a:xfrm>
            <a:off x="1512454" y="3341069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inus Sign 7">
            <a:extLst>
              <a:ext uri="{FF2B5EF4-FFF2-40B4-BE49-F238E27FC236}">
                <a16:creationId xmlns:a16="http://schemas.microsoft.com/office/drawing/2014/main" id="{A4AF09E3-FA1A-4DF0-9F30-742E7C24A472}"/>
              </a:ext>
            </a:extLst>
          </p:cNvPr>
          <p:cNvSpPr/>
          <p:nvPr/>
        </p:nvSpPr>
        <p:spPr>
          <a:xfrm>
            <a:off x="891476" y="3367127"/>
            <a:ext cx="274320" cy="274320"/>
          </a:xfrm>
          <a:prstGeom prst="mathMinu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12DF9806-2F89-4EEB-BA02-6AE9A3F25DEB}"/>
              </a:ext>
            </a:extLst>
          </p:cNvPr>
          <p:cNvSpPr/>
          <p:nvPr/>
        </p:nvSpPr>
        <p:spPr>
          <a:xfrm>
            <a:off x="1266708" y="28039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63BEDD7C-5CDA-4929-A952-16B7E377D97A}"/>
              </a:ext>
            </a:extLst>
          </p:cNvPr>
          <p:cNvSpPr/>
          <p:nvPr/>
        </p:nvSpPr>
        <p:spPr>
          <a:xfrm>
            <a:off x="1849331" y="302350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Plus Sign 23">
            <a:extLst>
              <a:ext uri="{FF2B5EF4-FFF2-40B4-BE49-F238E27FC236}">
                <a16:creationId xmlns:a16="http://schemas.microsoft.com/office/drawing/2014/main" id="{244C0E9A-89C8-4047-A4F2-03083B95D781}"/>
              </a:ext>
            </a:extLst>
          </p:cNvPr>
          <p:cNvSpPr/>
          <p:nvPr/>
        </p:nvSpPr>
        <p:spPr>
          <a:xfrm>
            <a:off x="2313696" y="312258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Plus Sign 24">
            <a:extLst>
              <a:ext uri="{FF2B5EF4-FFF2-40B4-BE49-F238E27FC236}">
                <a16:creationId xmlns:a16="http://schemas.microsoft.com/office/drawing/2014/main" id="{3CA526B1-64A8-4744-9BED-3E8C5BD44B72}"/>
              </a:ext>
            </a:extLst>
          </p:cNvPr>
          <p:cNvSpPr/>
          <p:nvPr/>
        </p:nvSpPr>
        <p:spPr>
          <a:xfrm>
            <a:off x="1957308" y="3519498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7E6F6BC7-021B-4487-8E1F-C64E8E82095F}"/>
              </a:ext>
            </a:extLst>
          </p:cNvPr>
          <p:cNvSpPr/>
          <p:nvPr/>
        </p:nvSpPr>
        <p:spPr>
          <a:xfrm>
            <a:off x="2176536" y="3902947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Plus Sign 26">
            <a:extLst>
              <a:ext uri="{FF2B5EF4-FFF2-40B4-BE49-F238E27FC236}">
                <a16:creationId xmlns:a16="http://schemas.microsoft.com/office/drawing/2014/main" id="{5F7387C4-8CDE-407E-B571-D8E3A0F48777}"/>
              </a:ext>
            </a:extLst>
          </p:cNvPr>
          <p:cNvSpPr/>
          <p:nvPr/>
        </p:nvSpPr>
        <p:spPr>
          <a:xfrm>
            <a:off x="2474859" y="3694291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Plus Sign 27">
            <a:extLst>
              <a:ext uri="{FF2B5EF4-FFF2-40B4-BE49-F238E27FC236}">
                <a16:creationId xmlns:a16="http://schemas.microsoft.com/office/drawing/2014/main" id="{9CB6A410-578F-49E6-A21D-9E5B20F2DDFE}"/>
              </a:ext>
            </a:extLst>
          </p:cNvPr>
          <p:cNvSpPr/>
          <p:nvPr/>
        </p:nvSpPr>
        <p:spPr>
          <a:xfrm>
            <a:off x="2739610" y="2918233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Plus Sign 28">
            <a:extLst>
              <a:ext uri="{FF2B5EF4-FFF2-40B4-BE49-F238E27FC236}">
                <a16:creationId xmlns:a16="http://schemas.microsoft.com/office/drawing/2014/main" id="{D32D2A08-18F4-441F-AF28-8E28E2309F9E}"/>
              </a:ext>
            </a:extLst>
          </p:cNvPr>
          <p:cNvSpPr/>
          <p:nvPr/>
        </p:nvSpPr>
        <p:spPr>
          <a:xfrm>
            <a:off x="3055689" y="27470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Plus Sign 29">
            <a:extLst>
              <a:ext uri="{FF2B5EF4-FFF2-40B4-BE49-F238E27FC236}">
                <a16:creationId xmlns:a16="http://schemas.microsoft.com/office/drawing/2014/main" id="{B487CABA-0F1F-4A46-80AB-FB59AD360807}"/>
              </a:ext>
            </a:extLst>
          </p:cNvPr>
          <p:cNvSpPr/>
          <p:nvPr/>
        </p:nvSpPr>
        <p:spPr>
          <a:xfrm>
            <a:off x="2732693" y="3320940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Plus Sign 30">
            <a:extLst>
              <a:ext uri="{FF2B5EF4-FFF2-40B4-BE49-F238E27FC236}">
                <a16:creationId xmlns:a16="http://schemas.microsoft.com/office/drawing/2014/main" id="{51992132-311D-47E2-BAF6-029814F71D05}"/>
              </a:ext>
            </a:extLst>
          </p:cNvPr>
          <p:cNvSpPr/>
          <p:nvPr/>
        </p:nvSpPr>
        <p:spPr>
          <a:xfrm>
            <a:off x="1688169" y="2798214"/>
            <a:ext cx="274320" cy="27432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Minus Sign 31">
            <a:extLst>
              <a:ext uri="{FF2B5EF4-FFF2-40B4-BE49-F238E27FC236}">
                <a16:creationId xmlns:a16="http://schemas.microsoft.com/office/drawing/2014/main" id="{76DF48D7-FFEA-4F20-B018-C7DD2E023E4E}"/>
              </a:ext>
            </a:extLst>
          </p:cNvPr>
          <p:cNvSpPr/>
          <p:nvPr/>
        </p:nvSpPr>
        <p:spPr>
          <a:xfrm>
            <a:off x="1349358" y="38642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Minus Sign 32">
            <a:extLst>
              <a:ext uri="{FF2B5EF4-FFF2-40B4-BE49-F238E27FC236}">
                <a16:creationId xmlns:a16="http://schemas.microsoft.com/office/drawing/2014/main" id="{04F26440-5494-46CB-82FF-C0F6472DA29A}"/>
              </a:ext>
            </a:extLst>
          </p:cNvPr>
          <p:cNvSpPr/>
          <p:nvPr/>
        </p:nvSpPr>
        <p:spPr>
          <a:xfrm>
            <a:off x="998151" y="3755682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Minus Sign 33">
            <a:extLst>
              <a:ext uri="{FF2B5EF4-FFF2-40B4-BE49-F238E27FC236}">
                <a16:creationId xmlns:a16="http://schemas.microsoft.com/office/drawing/2014/main" id="{EC944298-7E68-4B79-B48B-E748A863587C}"/>
              </a:ext>
            </a:extLst>
          </p:cNvPr>
          <p:cNvSpPr/>
          <p:nvPr/>
        </p:nvSpPr>
        <p:spPr>
          <a:xfrm>
            <a:off x="1712626" y="4098893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Minus Sign 34">
            <a:extLst>
              <a:ext uri="{FF2B5EF4-FFF2-40B4-BE49-F238E27FC236}">
                <a16:creationId xmlns:a16="http://schemas.microsoft.com/office/drawing/2014/main" id="{70AD2329-FF33-491B-9977-B3E21F263004}"/>
              </a:ext>
            </a:extLst>
          </p:cNvPr>
          <p:cNvSpPr/>
          <p:nvPr/>
        </p:nvSpPr>
        <p:spPr>
          <a:xfrm>
            <a:off x="1190158" y="432210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Minus Sign 35">
            <a:extLst>
              <a:ext uri="{FF2B5EF4-FFF2-40B4-BE49-F238E27FC236}">
                <a16:creationId xmlns:a16="http://schemas.microsoft.com/office/drawing/2014/main" id="{914FF665-80FC-4CA3-9F8D-D6D9640B68D3}"/>
              </a:ext>
            </a:extLst>
          </p:cNvPr>
          <p:cNvSpPr/>
          <p:nvPr/>
        </p:nvSpPr>
        <p:spPr>
          <a:xfrm>
            <a:off x="1873641" y="45067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Minus Sign 36">
            <a:extLst>
              <a:ext uri="{FF2B5EF4-FFF2-40B4-BE49-F238E27FC236}">
                <a16:creationId xmlns:a16="http://schemas.microsoft.com/office/drawing/2014/main" id="{018E9D35-9AB1-4427-9222-AB4C0DF445CD}"/>
              </a:ext>
            </a:extLst>
          </p:cNvPr>
          <p:cNvSpPr/>
          <p:nvPr/>
        </p:nvSpPr>
        <p:spPr>
          <a:xfrm>
            <a:off x="1474046" y="467560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Minus Sign 37">
            <a:extLst>
              <a:ext uri="{FF2B5EF4-FFF2-40B4-BE49-F238E27FC236}">
                <a16:creationId xmlns:a16="http://schemas.microsoft.com/office/drawing/2014/main" id="{2DA9BEA5-1196-418A-90EA-42870F620C3F}"/>
              </a:ext>
            </a:extLst>
          </p:cNvPr>
          <p:cNvSpPr/>
          <p:nvPr/>
        </p:nvSpPr>
        <p:spPr>
          <a:xfrm>
            <a:off x="1548765" y="50779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Minus Sign 38">
            <a:extLst>
              <a:ext uri="{FF2B5EF4-FFF2-40B4-BE49-F238E27FC236}">
                <a16:creationId xmlns:a16="http://schemas.microsoft.com/office/drawing/2014/main" id="{0923378C-3DFF-46F7-9115-085E5515C50B}"/>
              </a:ext>
            </a:extLst>
          </p:cNvPr>
          <p:cNvSpPr/>
          <p:nvPr/>
        </p:nvSpPr>
        <p:spPr>
          <a:xfrm>
            <a:off x="2463312" y="4352938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Minus Sign 39">
            <a:extLst>
              <a:ext uri="{FF2B5EF4-FFF2-40B4-BE49-F238E27FC236}">
                <a16:creationId xmlns:a16="http://schemas.microsoft.com/office/drawing/2014/main" id="{3537AFDB-E165-4DD1-9546-AB0777642547}"/>
              </a:ext>
            </a:extLst>
          </p:cNvPr>
          <p:cNvSpPr/>
          <p:nvPr/>
        </p:nvSpPr>
        <p:spPr>
          <a:xfrm>
            <a:off x="3146795" y="453754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Minus Sign 40">
            <a:extLst>
              <a:ext uri="{FF2B5EF4-FFF2-40B4-BE49-F238E27FC236}">
                <a16:creationId xmlns:a16="http://schemas.microsoft.com/office/drawing/2014/main" id="{0F85C068-C495-49BF-8110-CD203280007C}"/>
              </a:ext>
            </a:extLst>
          </p:cNvPr>
          <p:cNvSpPr/>
          <p:nvPr/>
        </p:nvSpPr>
        <p:spPr>
          <a:xfrm>
            <a:off x="2747200" y="470643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Minus Sign 41">
            <a:extLst>
              <a:ext uri="{FF2B5EF4-FFF2-40B4-BE49-F238E27FC236}">
                <a16:creationId xmlns:a16="http://schemas.microsoft.com/office/drawing/2014/main" id="{FD9B18D4-C21C-4962-B9AE-3126FE85A1D4}"/>
              </a:ext>
            </a:extLst>
          </p:cNvPr>
          <p:cNvSpPr/>
          <p:nvPr/>
        </p:nvSpPr>
        <p:spPr>
          <a:xfrm>
            <a:off x="2821919" y="510881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Minus Sign 50">
            <a:extLst>
              <a:ext uri="{FF2B5EF4-FFF2-40B4-BE49-F238E27FC236}">
                <a16:creationId xmlns:a16="http://schemas.microsoft.com/office/drawing/2014/main" id="{01214D43-FC6D-45A1-9C69-C13E79E8452E}"/>
              </a:ext>
            </a:extLst>
          </p:cNvPr>
          <p:cNvSpPr/>
          <p:nvPr/>
        </p:nvSpPr>
        <p:spPr>
          <a:xfrm>
            <a:off x="3424994" y="32899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Minus Sign 52">
            <a:extLst>
              <a:ext uri="{FF2B5EF4-FFF2-40B4-BE49-F238E27FC236}">
                <a16:creationId xmlns:a16="http://schemas.microsoft.com/office/drawing/2014/main" id="{A3D501F9-6582-4F16-8E9C-24F01002C79A}"/>
              </a:ext>
            </a:extLst>
          </p:cNvPr>
          <p:cNvSpPr/>
          <p:nvPr/>
        </p:nvSpPr>
        <p:spPr>
          <a:xfrm>
            <a:off x="3675420" y="358997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Minus Sign 53">
            <a:extLst>
              <a:ext uri="{FF2B5EF4-FFF2-40B4-BE49-F238E27FC236}">
                <a16:creationId xmlns:a16="http://schemas.microsoft.com/office/drawing/2014/main" id="{77476CF1-BA07-4211-A157-CC58AA36C88B}"/>
              </a:ext>
            </a:extLst>
          </p:cNvPr>
          <p:cNvSpPr/>
          <p:nvPr/>
        </p:nvSpPr>
        <p:spPr>
          <a:xfrm>
            <a:off x="3504703" y="396861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Minus Sign 54">
            <a:extLst>
              <a:ext uri="{FF2B5EF4-FFF2-40B4-BE49-F238E27FC236}">
                <a16:creationId xmlns:a16="http://schemas.microsoft.com/office/drawing/2014/main" id="{B9ACD4B3-B2B2-4D9C-8D77-38ED40EFC200}"/>
              </a:ext>
            </a:extLst>
          </p:cNvPr>
          <p:cNvSpPr/>
          <p:nvPr/>
        </p:nvSpPr>
        <p:spPr>
          <a:xfrm>
            <a:off x="189278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Minus Sign 55">
            <a:extLst>
              <a:ext uri="{FF2B5EF4-FFF2-40B4-BE49-F238E27FC236}">
                <a16:creationId xmlns:a16="http://schemas.microsoft.com/office/drawing/2014/main" id="{51ABD048-A203-4C8E-AA26-1BD681E75171}"/>
              </a:ext>
            </a:extLst>
          </p:cNvPr>
          <p:cNvSpPr/>
          <p:nvPr/>
        </p:nvSpPr>
        <p:spPr>
          <a:xfrm>
            <a:off x="2576264" y="4945031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Minus Sign 56">
            <a:extLst>
              <a:ext uri="{FF2B5EF4-FFF2-40B4-BE49-F238E27FC236}">
                <a16:creationId xmlns:a16="http://schemas.microsoft.com/office/drawing/2014/main" id="{617F9ED4-30B1-40F6-9E95-2FAD346B404B}"/>
              </a:ext>
            </a:extLst>
          </p:cNvPr>
          <p:cNvSpPr/>
          <p:nvPr/>
        </p:nvSpPr>
        <p:spPr>
          <a:xfrm>
            <a:off x="217666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Minus Sign 58">
            <a:extLst>
              <a:ext uri="{FF2B5EF4-FFF2-40B4-BE49-F238E27FC236}">
                <a16:creationId xmlns:a16="http://schemas.microsoft.com/office/drawing/2014/main" id="{C7451439-D6C8-4F27-B8A3-3EC2F6F7A120}"/>
              </a:ext>
            </a:extLst>
          </p:cNvPr>
          <p:cNvSpPr/>
          <p:nvPr/>
        </p:nvSpPr>
        <p:spPr>
          <a:xfrm>
            <a:off x="225138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Minus Sign 59">
            <a:extLst>
              <a:ext uri="{FF2B5EF4-FFF2-40B4-BE49-F238E27FC236}">
                <a16:creationId xmlns:a16="http://schemas.microsoft.com/office/drawing/2014/main" id="{81ECBAD7-9EE3-4F45-9505-A22FD08B3BC8}"/>
              </a:ext>
            </a:extLst>
          </p:cNvPr>
          <p:cNvSpPr/>
          <p:nvPr/>
        </p:nvSpPr>
        <p:spPr>
          <a:xfrm>
            <a:off x="883001" y="476042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Minus Sign 60">
            <a:extLst>
              <a:ext uri="{FF2B5EF4-FFF2-40B4-BE49-F238E27FC236}">
                <a16:creationId xmlns:a16="http://schemas.microsoft.com/office/drawing/2014/main" id="{1461C094-BE28-4BA1-9AEA-3E2041F20A8A}"/>
              </a:ext>
            </a:extLst>
          </p:cNvPr>
          <p:cNvSpPr/>
          <p:nvPr/>
        </p:nvSpPr>
        <p:spPr>
          <a:xfrm>
            <a:off x="1733711" y="537209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Minus Sign 61">
            <a:extLst>
              <a:ext uri="{FF2B5EF4-FFF2-40B4-BE49-F238E27FC236}">
                <a16:creationId xmlns:a16="http://schemas.microsoft.com/office/drawing/2014/main" id="{242C9734-4932-4056-9DDF-FF08B867FBC5}"/>
              </a:ext>
            </a:extLst>
          </p:cNvPr>
          <p:cNvSpPr/>
          <p:nvPr/>
        </p:nvSpPr>
        <p:spPr>
          <a:xfrm>
            <a:off x="1166889" y="511392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Minus Sign 62">
            <a:extLst>
              <a:ext uri="{FF2B5EF4-FFF2-40B4-BE49-F238E27FC236}">
                <a16:creationId xmlns:a16="http://schemas.microsoft.com/office/drawing/2014/main" id="{EDB4E91E-4852-498D-8844-92D9C4B8A96D}"/>
              </a:ext>
            </a:extLst>
          </p:cNvPr>
          <p:cNvSpPr/>
          <p:nvPr/>
        </p:nvSpPr>
        <p:spPr>
          <a:xfrm>
            <a:off x="1241608" y="551630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Minus Sign 63">
            <a:extLst>
              <a:ext uri="{FF2B5EF4-FFF2-40B4-BE49-F238E27FC236}">
                <a16:creationId xmlns:a16="http://schemas.microsoft.com/office/drawing/2014/main" id="{9276CFC0-81F7-45A9-A0B1-9E824894F65B}"/>
              </a:ext>
            </a:extLst>
          </p:cNvPr>
          <p:cNvSpPr/>
          <p:nvPr/>
        </p:nvSpPr>
        <p:spPr>
          <a:xfrm>
            <a:off x="3192849" y="489758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Minus Sign 64">
            <a:extLst>
              <a:ext uri="{FF2B5EF4-FFF2-40B4-BE49-F238E27FC236}">
                <a16:creationId xmlns:a16="http://schemas.microsoft.com/office/drawing/2014/main" id="{3E3F09F1-84EA-40C0-B64D-BEC80FF718F5}"/>
              </a:ext>
            </a:extLst>
          </p:cNvPr>
          <p:cNvSpPr/>
          <p:nvPr/>
        </p:nvSpPr>
        <p:spPr>
          <a:xfrm>
            <a:off x="3663483" y="4704994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Minus Sign 73">
            <a:extLst>
              <a:ext uri="{FF2B5EF4-FFF2-40B4-BE49-F238E27FC236}">
                <a16:creationId xmlns:a16="http://schemas.microsoft.com/office/drawing/2014/main" id="{828E0596-DF93-4DB1-B085-03BA91BCC5F8}"/>
              </a:ext>
            </a:extLst>
          </p:cNvPr>
          <p:cNvSpPr/>
          <p:nvPr/>
        </p:nvSpPr>
        <p:spPr>
          <a:xfrm>
            <a:off x="3476737" y="525108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Minus Sign 74">
            <a:extLst>
              <a:ext uri="{FF2B5EF4-FFF2-40B4-BE49-F238E27FC236}">
                <a16:creationId xmlns:a16="http://schemas.microsoft.com/office/drawing/2014/main" id="{DA6BC6B7-F807-4E15-84E2-40CBF083CA06}"/>
              </a:ext>
            </a:extLst>
          </p:cNvPr>
          <p:cNvSpPr/>
          <p:nvPr/>
        </p:nvSpPr>
        <p:spPr>
          <a:xfrm>
            <a:off x="3551456" y="5653467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Minus Sign 75">
            <a:extLst>
              <a:ext uri="{FF2B5EF4-FFF2-40B4-BE49-F238E27FC236}">
                <a16:creationId xmlns:a16="http://schemas.microsoft.com/office/drawing/2014/main" id="{D758D220-1D30-4291-B685-8846632F108A}"/>
              </a:ext>
            </a:extLst>
          </p:cNvPr>
          <p:cNvSpPr/>
          <p:nvPr/>
        </p:nvSpPr>
        <p:spPr>
          <a:xfrm>
            <a:off x="2950903" y="536415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7" name="Minus Sign 76">
            <a:extLst>
              <a:ext uri="{FF2B5EF4-FFF2-40B4-BE49-F238E27FC236}">
                <a16:creationId xmlns:a16="http://schemas.microsoft.com/office/drawing/2014/main" id="{4B578C5A-7B3C-4A97-B58D-37C48F285DD3}"/>
              </a:ext>
            </a:extLst>
          </p:cNvPr>
          <p:cNvSpPr/>
          <p:nvPr/>
        </p:nvSpPr>
        <p:spPr>
          <a:xfrm>
            <a:off x="2832449" y="5646419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Minus Sign 77">
            <a:extLst>
              <a:ext uri="{FF2B5EF4-FFF2-40B4-BE49-F238E27FC236}">
                <a16:creationId xmlns:a16="http://schemas.microsoft.com/office/drawing/2014/main" id="{FC4EB71E-963C-43AA-91CB-11168C159A15}"/>
              </a:ext>
            </a:extLst>
          </p:cNvPr>
          <p:cNvSpPr/>
          <p:nvPr/>
        </p:nvSpPr>
        <p:spPr>
          <a:xfrm>
            <a:off x="3768209" y="2989985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Minus Sign 78">
            <a:extLst>
              <a:ext uri="{FF2B5EF4-FFF2-40B4-BE49-F238E27FC236}">
                <a16:creationId xmlns:a16="http://schemas.microsoft.com/office/drawing/2014/main" id="{3033DC96-C645-4023-A2DD-2D60831FC5DB}"/>
              </a:ext>
            </a:extLst>
          </p:cNvPr>
          <p:cNvSpPr/>
          <p:nvPr/>
        </p:nvSpPr>
        <p:spPr>
          <a:xfrm>
            <a:off x="3102778" y="3665750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0" name="Minus Sign 79">
            <a:extLst>
              <a:ext uri="{FF2B5EF4-FFF2-40B4-BE49-F238E27FC236}">
                <a16:creationId xmlns:a16="http://schemas.microsoft.com/office/drawing/2014/main" id="{0576E346-DD32-4CC0-A432-C9396BFC1FC5}"/>
              </a:ext>
            </a:extLst>
          </p:cNvPr>
          <p:cNvSpPr/>
          <p:nvPr/>
        </p:nvSpPr>
        <p:spPr>
          <a:xfrm>
            <a:off x="2932061" y="4044386"/>
            <a:ext cx="274320" cy="274320"/>
          </a:xfrm>
          <a:prstGeom prst="mathMinu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37C5812-28C5-18AE-F05B-C45FD074C2F6}"/>
                  </a:ext>
                </a:extLst>
              </p:cNvPr>
              <p:cNvSpPr/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𝐴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𝐱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𝐵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𝒛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𝑠𝑖𝑔𝑛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SupPr>
                            <m:e>
                              <m:r>
                                <a:rPr kumimoji="0" lang="en-US" sz="2800" b="1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𝐰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  <m:sup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⊤</m:t>
                              </m:r>
                            </m:sup>
                          </m:sSubSup>
                          <m:r>
                            <a:rPr kumimoji="0" lang="en-US" sz="2800" b="1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𝒛</m:t>
                          </m:r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+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37C5812-28C5-18AE-F05B-C45FD074C2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7580" y="191671"/>
                <a:ext cx="4157548" cy="15513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9288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https://playground.tensorflow.org/#activation=sigmoid</a:t>
            </a: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147C95-D725-48AC-A764-55980CB9BF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267" y="1654172"/>
            <a:ext cx="9674942" cy="50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297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arbitrary decision boundary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FC0481-5036-4C1C-99B1-1AFA1FA23CF3}"/>
              </a:ext>
            </a:extLst>
          </p:cNvPr>
          <p:cNvSpPr/>
          <p:nvPr/>
        </p:nvSpPr>
        <p:spPr>
          <a:xfrm>
            <a:off x="552099" y="6192508"/>
            <a:ext cx="8178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https://cs.stanford.edu/people/karpathy/convnetjs/demo/classify2d.html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D03927-2B66-49AC-8B9C-3E55AD22B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916" y="2299755"/>
            <a:ext cx="3197197" cy="32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64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arbitrary decision boundary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FC0481-5036-4C1C-99B1-1AFA1FA23CF3}"/>
              </a:ext>
            </a:extLst>
          </p:cNvPr>
          <p:cNvSpPr/>
          <p:nvPr/>
        </p:nvSpPr>
        <p:spPr>
          <a:xfrm>
            <a:off x="552099" y="6192508"/>
            <a:ext cx="8178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https://cs.stanford.edu/people/karpathy/convnetjs/demo/classify2d.html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180EE1-9618-4B91-B2D7-AEE629E40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916" y="2299755"/>
            <a:ext cx="3197197" cy="32042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CD3C4A-F3A6-48DC-8EC2-AA8F27BB2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3148" y="2299755"/>
            <a:ext cx="3204286" cy="3204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650EE5-79AF-4A1A-9D94-9668AA0E5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683" y="2320958"/>
            <a:ext cx="3197198" cy="318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02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8C05-349B-48D2-9F1E-4F59509F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Binary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BD522-AA03-46E9-AB34-7D7DB90F4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Approximate arbitrary decision boundary</a:t>
            </a:r>
          </a:p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EDDCAD-FF37-417E-BF16-B9B937AB4037}"/>
              </a:ext>
            </a:extLst>
          </p:cNvPr>
          <p:cNvSpPr/>
          <p:nvPr/>
        </p:nvSpPr>
        <p:spPr>
          <a:xfrm>
            <a:off x="552099" y="6192508"/>
            <a:ext cx="8178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https://cs.stanford.edu/people/karpathy/convnetjs/demo/classify2d.html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06F09A-4797-4B4A-A3BF-3DD171349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3148" y="2299755"/>
            <a:ext cx="3204286" cy="320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2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24442-9ACE-3FC8-1488-07CA06E4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ECC8E-965D-E21C-9352-1010C9D6E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F2C873-3A52-0124-36FB-2BC9E4263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(Over?) Fitting any function</a:t>
            </a:r>
          </a:p>
        </p:txBody>
      </p:sp>
    </p:spTree>
    <p:extLst>
      <p:ext uri="{BB962C8B-B14F-4D97-AF65-F5344CB8AC3E}">
        <p14:creationId xmlns:p14="http://schemas.microsoft.com/office/powerpoint/2010/main" val="3690315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00743-1BD1-2C14-CFB6-24CCF1155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0AE5E-5F6C-8EB7-0D92-273D7F7D6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Networks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1899F-C32D-663D-47EC-A1A52DF74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462692" cy="4690856"/>
          </a:xfrm>
        </p:spPr>
        <p:txBody>
          <a:bodyPr/>
          <a:lstStyle/>
          <a:p>
            <a:r>
              <a:rPr lang="en-US" sz="2400" dirty="0"/>
              <a:t>Universal Approximation Theorem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 two-layer neural network with a sufficient number of neurons can approximate any continuous function to any desired accuracy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Reminder</a:t>
            </a:r>
          </a:p>
          <a:p>
            <a:r>
              <a:rPr lang="en-US" sz="2400" dirty="0"/>
              <a:t>Just because it can fit any function will it?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Objective function is non-convex</a:t>
            </a:r>
          </a:p>
          <a:p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        it will get stuck in local minima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i="1" dirty="0">
                <a:solidFill>
                  <a:schemeClr val="tx1"/>
                </a:solidFill>
                <a:sym typeface="Wingdings" panose="05000000000000000000" pitchFamily="2" charset="2"/>
              </a:rPr>
              <a:t>Stochastic </a:t>
            </a: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gradient decent take pseudorandom steps</a:t>
            </a:r>
          </a:p>
          <a:p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        Helps pop out of local minima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Is getting stuck at a local minima necessarily a bad thing??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685800" lvl="4" indent="0">
              <a:buNone/>
            </a:pPr>
            <a:endParaRPr lang="en-US" sz="1600" dirty="0"/>
          </a:p>
          <a:p>
            <a:pPr marL="685800" lvl="4" indent="0">
              <a:buNone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B0008B8-94B7-9A64-47F0-0A98EAC6A815}"/>
                  </a:ext>
                </a:extLst>
              </p14:cNvPr>
              <p14:cNvContentPartPr/>
              <p14:nvPr/>
            </p14:nvContentPartPr>
            <p14:xfrm>
              <a:off x="0" y="1009080"/>
              <a:ext cx="2959200" cy="4924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B0008B8-94B7-9A64-47F0-0A98EAC6A81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9360" y="999720"/>
                <a:ext cx="2977920" cy="494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98312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4C76E-A6DA-A63A-D400-191E981B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6473-2DC5-CC3C-65BB-0952B30DF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to Approximate a 1-D Function</a:t>
            </a:r>
          </a:p>
        </p:txBody>
      </p:sp>
      <p:pic>
        <p:nvPicPr>
          <p:cNvPr id="5" name="Content Placeholder 4" descr="A close up of a map&#10;&#10;Description automatically generated">
            <a:extLst>
              <a:ext uri="{FF2B5EF4-FFF2-40B4-BE49-F238E27FC236}">
                <a16:creationId xmlns:a16="http://schemas.microsoft.com/office/drawing/2014/main" id="{098F25EA-7F50-6396-9318-B3A6FB4A0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16" y="931186"/>
            <a:ext cx="5486400" cy="5486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2A7750-85A4-9AEC-C128-074049A641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9899" y="963065"/>
            <a:ext cx="5486400" cy="5486400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407DF8F4-AE7C-F7D6-FC1C-A0C2122EF0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99" y="994943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7841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7BACA-3E4B-9A2D-4F5D-E4C0DF370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4B793-57A1-6A8F-26E0-B8049623B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Debugging Overfitting and Underfitting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FBA4C-232C-AEBA-C450-3D98D1E91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197417" cy="4690856"/>
          </a:xfrm>
        </p:spPr>
        <p:txBody>
          <a:bodyPr/>
          <a:lstStyle/>
          <a:p>
            <a:r>
              <a:rPr lang="en-US" sz="2400" dirty="0"/>
              <a:t>Underfitting (check this first!)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Evidence: poor training loss (and poor validation loss)</a:t>
            </a:r>
          </a:p>
          <a:p>
            <a:pPr marL="917575" lvl="2" indent="-457200"/>
            <a:r>
              <a:rPr lang="en-US" sz="2400" dirty="0">
                <a:solidFill>
                  <a:srgbClr val="7030A0"/>
                </a:solidFill>
              </a:rPr>
              <a:t>Note: Compare with human performance as a baseline, i.e., make sure the task isn't impossible for a human (with unlimited resources)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Try: Adding more capacity to network (wider or deeper)</a:t>
            </a:r>
          </a:p>
          <a:p>
            <a:pPr marL="917575" lvl="2" indent="-457200"/>
            <a:r>
              <a:rPr lang="en-US" sz="2400" dirty="0">
                <a:solidFill>
                  <a:srgbClr val="7030A0"/>
                </a:solidFill>
              </a:rPr>
              <a:t>But how do we choose a new network structure?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/>
              <a:t>Overfitting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Evidence: good training loss, but poor validation loss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Evidence: really large parameter values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Try: Regularization (we'll learn about this soon!)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sym typeface="Wingdings" panose="05000000000000000000" pitchFamily="2" charset="2"/>
              </a:rPr>
              <a:t>Try: Adding more data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685800" lvl="4" indent="0">
              <a:buNone/>
            </a:pPr>
            <a:endParaRPr lang="en-US" sz="1600" dirty="0"/>
          </a:p>
          <a:p>
            <a:pPr marL="685800" lvl="4" indent="0">
              <a:buNone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B606E9-569B-A2CD-A2F2-A10DE2820AE9}"/>
                  </a:ext>
                </a:extLst>
              </p14:cNvPr>
              <p14:cNvContentPartPr/>
              <p14:nvPr/>
            </p14:nvContentPartPr>
            <p14:xfrm>
              <a:off x="273600" y="267120"/>
              <a:ext cx="11439000" cy="6114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B606E9-569B-A2CD-A2F2-A10DE2820A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240" y="257760"/>
                <a:ext cx="11457720" cy="613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173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E3EB7-E24E-AADA-2B56-9DF7FC1F6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09744-5002-BD6C-0487-2FE683F7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Neural Networks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6C2A9-7E08-0903-738F-63ABF9C75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690856"/>
          </a:xfrm>
        </p:spPr>
        <p:txBody>
          <a:bodyPr/>
          <a:lstStyle/>
          <a:p>
            <a:r>
              <a:rPr lang="en-US" sz="2400" dirty="0"/>
              <a:t>Practical considerations</a:t>
            </a:r>
          </a:p>
          <a:p>
            <a:pPr lvl="5"/>
            <a:endParaRPr lang="en-US" sz="800" dirty="0"/>
          </a:p>
          <a:p>
            <a:pPr lvl="1"/>
            <a:r>
              <a:rPr lang="en-US" dirty="0"/>
              <a:t>Large number of neurons</a:t>
            </a:r>
          </a:p>
          <a:p>
            <a:pPr lvl="3"/>
            <a:r>
              <a:rPr lang="en-US" sz="2400" dirty="0"/>
              <a:t>Danger for overfitting</a:t>
            </a:r>
          </a:p>
          <a:p>
            <a:pPr lvl="1"/>
            <a:r>
              <a:rPr lang="en-US" dirty="0"/>
              <a:t>Modeling assumptions vs data assumptions trade-off</a:t>
            </a:r>
          </a:p>
          <a:p>
            <a:pPr lvl="5"/>
            <a:endParaRPr lang="en-US" sz="900" dirty="0"/>
          </a:p>
          <a:p>
            <a:pPr lvl="1"/>
            <a:r>
              <a:rPr lang="en-US" dirty="0"/>
              <a:t>Gradient descent can easily get stuck local optima</a:t>
            </a:r>
          </a:p>
          <a:p>
            <a:endParaRPr lang="en-US" sz="1000" dirty="0"/>
          </a:p>
          <a:p>
            <a:r>
              <a:rPr lang="en-US" sz="2400" dirty="0"/>
              <a:t>What if there are no non-linear activations?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 deep neural network with only linear layers can be reduced to an exactly equivalent single linear layer</a:t>
            </a:r>
          </a:p>
          <a:p>
            <a:endParaRPr lang="en-US" sz="1000" dirty="0">
              <a:solidFill>
                <a:schemeClr val="tx1"/>
              </a:solidFill>
            </a:endParaRPr>
          </a:p>
          <a:p>
            <a:r>
              <a:rPr lang="en-US" sz="2400" dirty="0"/>
              <a:t>Universal Approximation Theorem: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A two-layer neural network with a sufficient number of neurons can approximate any continuous function to any desired accuracy.</a:t>
            </a:r>
          </a:p>
          <a:p>
            <a:pPr marL="685800" lvl="4" indent="0">
              <a:buNone/>
            </a:pPr>
            <a:endParaRPr lang="en-US" sz="1600" dirty="0"/>
          </a:p>
          <a:p>
            <a:pPr marL="685800" lvl="4" indent="0">
              <a:buNone/>
            </a:pPr>
            <a:endParaRPr lang="en-US" sz="16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A7B03DD-8E9E-39D6-33E5-B9D762F2D6BD}"/>
                  </a:ext>
                </a:extLst>
              </p14:cNvPr>
              <p14:cNvContentPartPr/>
              <p14:nvPr/>
            </p14:nvContentPartPr>
            <p14:xfrm>
              <a:off x="224280" y="3697560"/>
              <a:ext cx="1565280" cy="1513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A7B03DD-8E9E-39D6-33E5-B9D762F2D6B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4920" y="3688200"/>
                <a:ext cx="1584000" cy="153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50868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9A49-5B7B-0F0A-F5A2-FEE2ADED2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7528-CD36-D53F-DCE9-3C7BE584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and Backpropagation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B76EA-CD6C-799B-4B14-1C1C12EEE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Scalar's version</a:t>
            </a:r>
          </a:p>
        </p:txBody>
      </p:sp>
    </p:spTree>
    <p:extLst>
      <p:ext uri="{BB962C8B-B14F-4D97-AF65-F5344CB8AC3E}">
        <p14:creationId xmlns:p14="http://schemas.microsoft.com/office/powerpoint/2010/main" val="3321290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5F658-7C20-ABE5-C133-135BAA54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DD79-1344-A4CF-E34C-EC2CBBBA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52ED2-DC68-C461-C6BE-E4316881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766C69FE-98EC-09E9-F843-5FCF963683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4B9217-2238-4DD7-E3FC-8FDD0973CBA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/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1335605-CB2E-80AE-059B-3FC97E6AE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9195AE7-AE7E-1329-0AC4-FC1EA6F93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064F976-79DE-3FC3-1A05-4E3A68993090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5AC52-EC3B-77C5-FD41-B00BE2C4CCD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A45EA6-7666-CC6F-5F54-5860B0FAFA93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94D253-EE87-5B10-420F-42F6F7A6E62E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/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libri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𝑓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𝑔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000" i="1" dirty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b="0" i="1" dirty="0" smtClean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  <m:t>𝑓</m:t>
                                                  </m:r>
                                                  <m:d>
                                                    <m:dPr>
                                                      <m:ctrlPr>
                                                        <a:rPr lang="en-US" sz="2000" b="0" i="1" dirty="0" smtClean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2000" i="1" dirty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  <m:t>𝑔</m:t>
                                                      </m:r>
                                                      <m:d>
                                                        <m:dPr>
                                                          <m:ctrlP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  <m:t>𝑓</m:t>
                                                          </m:r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  <m:t>𝑥</m:t>
                                                              </m:r>
                                                            </m:e>
                                                          </m:d>
                                                        </m:e>
                                                      </m:d>
                                                    </m:e>
                                                  </m:d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en-US" sz="2000" i="1" dirty="0">
                              <a:latin typeface="Cambria Math" charset="0"/>
                              <a:cs typeface="Calibri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/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𝑓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ℓ−1</m:t>
                              </m:r>
                            </m:sub>
                          </m:sSub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⋅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ℓ−1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  <a:blipFill>
                <a:blip r:embed="rId3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/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  <a:blipFill>
                <a:blip r:embed="rId3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4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85B9D81C-AC70-41B9-A100-A78D1A2712B8}"/>
                  </a:ext>
                </a:extLst>
              </p14:cNvPr>
              <p14:cNvContentPartPr/>
              <p14:nvPr/>
            </p14:nvContentPartPr>
            <p14:xfrm>
              <a:off x="1460520" y="4016880"/>
              <a:ext cx="6032880" cy="766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85B9D81C-AC70-41B9-A100-A78D1A2712B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451160" y="4007520"/>
                <a:ext cx="6051600" cy="9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891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C043E4A-1AF1-CEF1-82CB-1D5D2793A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7507-460F-8862-FB90-EE4D2E76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BE4D8-8D5D-23E8-390B-23987171C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F31C85DE-7C64-D7F5-584A-C2C8ED226E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15C030-1513-56EF-492B-2CE75B644382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44A356-A9E9-C434-504E-723CBB0B2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DEF0E04-3910-36DC-809F-5DFB87C69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E697638-103A-C8C1-BE01-13845F724B85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D5873B-B21E-373D-6895-6A95645DF4B8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E9A849-003C-D8D2-AB4C-7FA5C3443350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F3C245-4D07-4736-B11A-9EC11D96B14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5934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EC4F89D-17CA-6103-3749-B64CAF7B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EDD-AB57-6C40-6F49-7FA3579D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C5F5-D194-B328-841E-7E187AB02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17A5FD8-9219-2C33-594C-2E6F323AEF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F40F81-841B-752E-3E86-8EE4A4CE1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4E7A796A-EEB3-85E4-9BFD-F4FD740CDF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20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6879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018F904-524B-7CAD-C1C9-E49C883E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4DFE-B3B1-A624-036A-04C59E0B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459D9-EBAD-A3C2-7FFE-804FE85B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1B8342A5-1930-C96A-2022-018873C932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94D9B67C-850E-A38B-4377-993B58480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F1C504F-2BC8-18C2-C88F-AC1A9674D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forward pass propagates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(forward) through the network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to give us these values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97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84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2" grpId="0"/>
      <p:bldP spid="14" grpId="0"/>
      <p:bldP spid="20" grpId="0"/>
      <p:bldP spid="22" grpId="0"/>
      <p:bldP spid="26" grpId="0"/>
      <p:bldP spid="28" grpId="0"/>
      <p:bldP spid="32" grpId="0"/>
      <p:bldP spid="34" grpId="0"/>
      <p:bldP spid="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9DC04-4688-0E6F-F2B6-78BBD51A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64755-5B8E-14AA-C1F6-4FC5E749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BA79-1C32-6027-2B62-25F257237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74756C0-8D25-30CE-2937-6B3C1D8778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0ACC23-EF4D-6EE5-BBD9-ACD8AA83C1CA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DD8C50B-EBB6-8263-FFA9-715C3E802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A07EE247-BF60-BD7B-9417-15A15C5CF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DA3C3A5-D6FE-FD62-D3DA-02A3B7758759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553BC1-6640-A572-BC38-5EFE70E44200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EC7962-FDBB-811F-1331-662487D1283B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CEA76D-FDB0-A422-0D40-2084B570B085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Questions: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Why do we need to compute all of the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Why "backwards"?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How do we actually compute these?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(What else do we need to learn to go beyond this useless network?)</a:t>
                </a: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b="-32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0451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E3833EB-1B13-25F7-F1EE-0FAAD5639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72375-2EF5-94B4-2B5C-5F94BE47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39AAB-CEA0-B407-4FF5-13ADCA331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CE9A045-26A9-FD11-8D9A-2386035125BD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4CAF267B-F133-BA7B-6717-BBA1124C6A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5654B29-9834-BC5C-2F46-3F36C52B5FD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A0DBF90D-C9E3-4AB9-53CB-7B62F0A252A1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80EBC9A8-D0BC-2EA3-5F6B-8A1392BCCFB1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2D18F3B3-1A35-6D38-E4AD-3C6C3524C66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6E6EFA4-39C4-F4BD-E85C-D5F2F0F4D2C7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591BEFB6-09DE-267B-54A3-7EC1F7C10DB6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D15B96-EAE4-34DB-92DE-0B64C7D7B4F6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845D7773-D190-B3ED-5971-149DBE0201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43716AF9-068B-A04E-4025-D277CF9EF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604F160-3F3C-E6C9-EDEE-CF74F7AEBC7E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44624783-9DB8-7850-FA8B-BD56F4631D9C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D0CBFFD-561E-E72C-0CBC-6846ADBF3E8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922F106F-ACC5-26EE-6EF4-F7789FB7B56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BEDAE4D1-1A52-A69D-7C40-9B5FC21A98D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24D06806-F91C-CB1E-6962-055A5BA7B7DD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60A284F-89AE-9787-64A1-DEBC963A7BD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2D9D48C-7B6B-5F8A-69DE-A1431DAB53FD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9C3A5976-AAE4-C179-1A26-A610FA35C33E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0588F603-8338-95D3-FA03-10724DB7BA4D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2E1CAA0-C07C-EC68-2EA2-7EB941985809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D105D7D-E61A-B458-2399-7B5FF9FD9ADE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C619B44-757D-8280-DAAC-A87F8DE50A3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E6A9FFD-4F27-88CF-CAE0-44E47285A22B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4B1CCCE-FF93-4DBB-F53E-9B79FB6B68A1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292789A4-B38E-F5D7-1495-07393901A237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2A9203C-8F6E-466D-E43D-74A2693270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62B8FC0-644D-D5A8-D41B-A9E54C37503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2E59D6FB-B2C9-27EC-723F-84B72E120BE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B49C301-4AC6-6903-6F76-1F338473978F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B8B5E4C-F0D6-3102-E6B4-2D893C668650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ADA9F9AA-385D-DBAB-0BCC-4E0AF069919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9AEA2A0-8546-246E-02DC-BD36425F31C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51FF906-A255-2820-291A-C375832EE6C7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6599BF13-4693-A68A-5BB1-FFBBE5B4E7D8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A4BF396-D1FB-D51B-7EC3-8EB00E345B6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C10E26E6-4BE8-BF02-E443-83379F8C64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To do gradient descent we need the partial derivative of the objective with respect to each 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backward pass propagates the change in the objective with respect to intermediate values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 back through the network to produce each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r="-1108" b="-8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7AC77B1-C79D-D363-7A3B-C9C5B8FD2A05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1AB99AB-5F85-E6F4-A7CA-BD24F056C68D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C6E32756-4378-3D48-6144-F28765CD29C3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8B2A6FCE-68A4-36FE-39F3-41FEBEBC72C4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0EA9DEE6-24F4-8E9D-7059-A170A1F6F5B7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F4F433AB-B9E5-FDDC-445D-DB60CB7FDB0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D6C84131-C667-9EAE-E498-90B0BF4C9B03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F9A17295-4E15-737D-4081-14986314AEE4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C4AE0599-EFDD-4894-4AF2-513196367E00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C2B74331-71B6-68F8-26FE-16BC347CC883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5354814-C46F-7118-5995-177ACF18211B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9670E5B-361B-8795-572E-469EEF98DDBB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B69A9934-E04D-B3E6-E884-CB60C3B7909D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BD6FEBC-BAF8-FA79-3CD6-B08E38CF32B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5EC47329-D718-BCD2-9B5F-296A1B94EE81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BDA95C63-B1EE-7C94-0C52-F3E50E181242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67594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046E8-0870-6117-0CD9-86C1BF7A2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C19A-2C48-7A45-C9D4-B7E36A90D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Calculus Chain Rule (scalar version)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09C04DA-32A3-F30B-DF1D-A196DF9C31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fontAlgn="ctr"/>
                <a:r>
                  <a:rPr lang="x-IV_mathan" dirty="0"/>
                  <a:t>Composite functions → chain rule</a:t>
                </a:r>
              </a:p>
              <a:p>
                <a:pPr fontAlgn="ctr"/>
                <a:r>
                  <a:rPr lang="x-IV_mathan" dirty="0"/>
                  <a:t> </a:t>
                </a: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x-IV_mathan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x-IV_matha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x-IV_matha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</m:oMath>
                  </m:oMathPara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i="1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x-IV_mathan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̂"/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f>
                        <m:fPr>
                          <m:ctrlPr>
                            <a:rPr lang="x-IV_matha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x-IV_mathan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</m:oMath>
                  </m:oMathPara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09C04DA-32A3-F30B-DF1D-A196DF9C31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4790" b="-67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1C00112-1393-66C3-E3C1-A593F185A30E}"/>
                  </a:ext>
                </a:extLst>
              </p:cNvPr>
              <p:cNvSpPr txBox="1"/>
              <p:nvPr/>
            </p:nvSpPr>
            <p:spPr>
              <a:xfrm>
                <a:off x="1124301" y="1944073"/>
                <a:ext cx="2720337" cy="737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x-IV_mathan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x-IV_matha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1C00112-1393-66C3-E3C1-A593F185A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301" y="1944073"/>
                <a:ext cx="2720337" cy="7371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77765AD-3DB2-6A29-59B7-20EFFD1D6B68}"/>
                  </a:ext>
                </a:extLst>
              </p14:cNvPr>
              <p14:cNvContentPartPr/>
              <p14:nvPr/>
            </p14:nvContentPartPr>
            <p14:xfrm>
              <a:off x="1161720" y="1675080"/>
              <a:ext cx="11034360" cy="39981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77765AD-3DB2-6A29-59B7-20EFFD1D6B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52360" y="1665720"/>
                <a:ext cx="11053080" cy="401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80997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28D51-EE6A-9AA5-5741-70035068F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B9F6B6-994F-5D48-7425-C687AC3FA1A3}"/>
                  </a:ext>
                </a:extLst>
              </p:cNvPr>
              <p:cNvSpPr txBox="1"/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B9F6B6-994F-5D48-7425-C687AC3FA1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C510A1A3-A473-B2D4-3FC5-214863F12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B54AE-EB92-547F-D909-7EAF08CE8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07B692F-5F37-B428-2153-E64E21070CA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07B692F-5F37-B428-2153-E64E21070C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2EF75C68-2EBD-FC4C-CD33-9368933261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AECC58D-D715-2419-9A58-DB71CC4F14F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AA5A754C-A150-3284-AFC0-7435EAEE27E4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AA5A754C-A150-3284-AFC0-7435EAEE27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BC84F4-FA2E-17AB-E531-B793D04F8183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BC84F4-FA2E-17AB-E531-B793D04F81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0BED3965-8F57-A795-2A19-BFFB13F7A63A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0BED3965-8F57-A795-2A19-BFFB13F7A6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D0474B92-06EC-ED0C-766C-7B6C23EB7E10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D0474B92-06EC-ED0C-766C-7B6C23EB7E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0FFFDF4B-F08F-A62D-DCB4-2982D9E38D83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0FFFDF4B-F08F-A62D-DCB4-2982D9E38D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6F1294-EBBF-D8FC-6204-C8E149D04A9B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566F1294-EBBF-D8FC-6204-C8E149D04A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5BA78B4C-40FA-8B8F-AE92-9B837AC20C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D8A8EF1C-F48D-D5A4-74EF-5672B00C9F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957A546-998F-8077-8CB3-5331064A0723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957A546-998F-8077-8CB3-5331064A07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F1752C55-8D47-34F7-95AC-AC1DC2D414ED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987AF14-8A88-6F79-2FEE-7244AD17157A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987AF14-8A88-6F79-2FEE-7244AD1715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DE5EDDA-0B2B-FB5F-0AE7-83EB0876B57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DE5EDDA-0B2B-FB5F-0AE7-83EB0876B5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9BD95E2-F491-FC52-7BB1-CEA1EC9C3B1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79BD95E2-F491-FC52-7BB1-CEA1EC9C3B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8FE4E1-D8F8-0868-3876-5C7BC3CE57D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78FE4E1-D8F8-0868-3876-5C7BC3CE57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A4855F1-99AC-E873-CCA3-4C3BE5FB02F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7A4855F1-99AC-E873-CCA3-4C3BE5FB02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B4410E-76E6-F0BB-BFD4-5A153687813A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C82AC7A-345A-DF4B-F797-04EA4BD1A543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3C82AC7A-345A-DF4B-F797-04EA4BD1A5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9F2B1B5-4BC7-9B8F-51CA-DA06513CDB1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9F2B1B5-4BC7-9B8F-51CA-DA06513CDB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2CD7A4E-2441-F05A-3BCA-363736ADEA5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E2CD7A4E-2441-F05A-3BCA-363736ADEA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4245338-8931-FC96-3450-7DFE60D34CE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4245338-8931-FC96-3450-7DFE60D34C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7E5E1AF-56F9-3521-00E4-5578AF2D9F5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7E5E1AF-56F9-3521-00E4-5578AF2D9F5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5256F64-F5E2-3D13-2A05-763BD7DAFFEC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4612D2-A7A2-621E-4F83-ED26CBC14E09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04612D2-A7A2-621E-4F83-ED26CBC14E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CAD0779-4264-9D7C-1A8D-215D5A2F3A30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CAD0779-4264-9D7C-1A8D-215D5A2F3A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03BFDFD-F2FA-0E00-6A83-79092676924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203BFDFD-F2FA-0E00-6A83-7909267692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07BC732-E0E4-CBCC-9C06-754428B6B16A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07BC732-E0E4-CBCC-9C06-754428B6B1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2F628CC-18B4-B0A3-C557-09B9A4CB962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92F628CC-18B4-B0A3-C557-09B9A4CB962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CF5674E-08AF-AC3E-EA3A-EC94713FA8EE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8C0079AC-E27A-9960-502C-087726070EE5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8C0079AC-E27A-9960-502C-087726070E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59449D0-7B85-587C-E9D7-0811794DC154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59449D0-7B85-587C-E9D7-0811794DC1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FE67A8C-7658-605C-ED03-5D0ABFEE46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FE67A8C-7658-605C-ED03-5D0ABFEE46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A570E53-7968-2F03-10FB-EC2A7F0FCD2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A570E53-7968-2F03-10FB-EC2A7F0FCD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3028333-D626-5122-7184-FEB115A9DA3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3028333-D626-5122-7184-FEB115A9DA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B6164C1-5892-D75B-C25D-348160FBE2B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B6164C1-5892-D75B-C25D-348160FBE2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5CF3611-80F3-0751-435E-2269AE4CC680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5CF3611-80F3-0751-435E-2269AE4CC6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89CBD09-8B7C-E0A1-7025-6C7D92D491A6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89CBD09-8B7C-E0A1-7025-6C7D92D491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67733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77BEF-632D-5D1A-B6E9-0349F33FB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D1AFF4-2104-F2C8-4C89-0F577ED67F09}"/>
                  </a:ext>
                </a:extLst>
              </p:cNvPr>
              <p:cNvSpPr txBox="1"/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BD1AFF4-2104-F2C8-4C89-0F577ED67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50" y="3029080"/>
                <a:ext cx="6188898" cy="693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7B7B72C-B764-CEDB-2471-CB135ED5E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BF990-2F79-90CC-0600-72B675507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2D288F3-6819-8B72-40D0-E528626926D8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2D288F3-6819-8B72-40D0-E528626926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2CA57CE4-39BB-0C62-A6D0-151EE44068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0608E0B-188E-ED4B-B8DD-8206D8FF9AEC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537848A-8FAA-81F9-BAF7-F0F0F8AF6CCA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4537848A-8FAA-81F9-BAF7-F0F0F8AF6C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BF2F315-C223-0063-5BFF-272A18E78208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7BF2F315-C223-0063-5BFF-272A18E782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E29B53E-E103-E17D-A283-0D74F8484FDC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E29B53E-E103-E17D-A283-0D74F8484F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8E91650-1B21-ED4F-6732-C7076C33D556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A8E91650-1B21-ED4F-6732-C7076C33D5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16B0AC1D-AC2F-0596-1C58-BD3BE905E7D8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16B0AC1D-AC2F-0596-1C58-BD3BE905E7D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B2E1CA6-7E54-6E6D-7F50-07D8C2D9FB0D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B2E1CA6-7E54-6E6D-7F50-07D8C2D9F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7CA1E7C3-2D37-1635-7A55-4E3CF58F2BB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F099ED57-01C3-BB1F-6A8C-04C771CD7EC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AD6026F-BC90-A3F4-0FD9-F40EFFBCF7BD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AD6026F-BC90-A3F4-0FD9-F40EFFBCF7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C9A8ACD-E9A4-8639-C037-3EE6BB06516D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5C76C4D-7646-169A-2114-E26DC826202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5C76C4D-7646-169A-2114-E26DC82620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3476F26-087B-987F-8E86-5EA214CE9F1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3476F26-087B-987F-8E86-5EA214CE9F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6442DDA-1D82-2D08-CA54-C092DE9236B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6442DDA-1D82-2D08-CA54-C092DE9236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89F4E80-C9A6-8C7B-655E-A01F04690C1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89F4E80-C9A6-8C7B-655E-A01F04690C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5835FAF-80E8-F1E6-B2F2-02690BCAD8C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5835FAF-80E8-F1E6-B2F2-02690BCAD8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9EC698-1103-7C1E-E1E3-650B8868B41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91BF4E0-BF1C-581C-678D-92810B6B0494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191BF4E0-BF1C-581C-678D-92810B6B04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01DBBF7-E1F5-336A-CB8B-3FB1A213868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01DBBF7-E1F5-336A-CB8B-3FB1A21386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6957DAB-7B38-3572-DE52-D59E4B9D6A17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C6957DAB-7B38-3572-DE52-D59E4B9D6A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7A18F0E-3B06-A039-DED2-D26F1E34E151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7A18F0E-3B06-A039-DED2-D26F1E34E1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E863EE1-4455-B930-9164-D03FC8C86D2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E863EE1-4455-B930-9164-D03FC8C86D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3BB94B7-247D-157C-94B3-14725C11FD28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75FE3D3-D179-D50B-EFB5-68566DE23A4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75FE3D3-D179-D50B-EFB5-68566DE23A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AC78755-5AB9-D38A-2F68-DE586DEA7E23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AC78755-5AB9-D38A-2F68-DE586DEA7E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1A48AD3-CBC7-C3B3-C5A8-DC462E4ACD3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1A48AD3-CBC7-C3B3-C5A8-DC462E4ACD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DE3283-647C-6778-D358-12790E22C3E3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DE3283-647C-6778-D358-12790E22C3E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33DA6BE-F3EB-D105-FE72-15AB2D25F2D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333DA6BE-F3EB-D105-FE72-15AB2D25F2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A2FACEC-EF27-A859-E4DA-3F793910A20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24766A0-7339-0C5B-A488-A06B9A512A9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24766A0-7339-0C5B-A488-A06B9A512A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891CB776-0C84-1B20-1C14-7769CB6EA9F4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891CB776-0C84-1B20-1C14-7769CB6EA9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9BA07EF-4389-ACBF-B808-143195AD86F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9BA07EF-4389-ACBF-B808-143195AD86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6BC6073-D2D0-66AA-8347-5DAA7CF4F34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6BC6073-D2D0-66AA-8347-5DAA7CF4F3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2E912607-046C-3664-BEF3-7E28D341C0F1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2E912607-046C-3664-BEF3-7E28D341C0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AB5BA9A-7439-ED45-3FDD-3969D3F2BA2A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AB5BA9A-7439-ED45-3FDD-3969D3F2BA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08B3AE1-A880-1FE1-FA32-D7CC2DEFDACF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08B3AE1-A880-1FE1-FA32-D7CC2DEFDA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D6760-F319-8167-2286-E63992134C0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D9D6760-F319-8167-2286-E63992134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14DD8763-A5D1-81F9-7592-3480A4DD7A3D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14DD8763-A5D1-81F9-7592-3480A4DD7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A1798ECF-AD1D-7187-90B9-829F4F1301E8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A1798ECF-AD1D-7187-90B9-829F4F1301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521011E-6936-D1B6-3367-96580DC2AB82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7521011E-6936-D1B6-3367-96580DC2AB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736A525A-902D-7D3B-7345-CE9EFA4DC0C6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736A525A-902D-7D3B-7345-CE9EFA4DC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11459AA7-4CD9-01A3-B2FA-65298882B1B6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11459AA7-4CD9-01A3-B2FA-65298882B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43BC086-1C03-8BFF-C727-DF24F67DFB24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C43BC086-1C03-8BFF-C727-DF24F67DF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F16BC5C-2DA9-542F-D2FA-74772128C639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CF16BC5C-2DA9-542F-D2FA-74772128C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222141CC-6A9A-8C8A-2030-9F6E9537698B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222141CC-6A9A-8C8A-2030-9F6E95376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31DE994-6529-D4A8-1BB4-9C817CCB0369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31DE994-6529-D4A8-1BB4-9C817CCB03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FEC1F3-58A1-F9E5-1E14-9604B53BF4A4}"/>
                  </a:ext>
                </a:extLst>
              </p:cNvPr>
              <p:cNvSpPr txBox="1"/>
              <p:nvPr/>
            </p:nvSpPr>
            <p:spPr>
              <a:xfrm>
                <a:off x="633143" y="3771438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1FEC1F3-58A1-F9E5-1E14-9604B53BF4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43" y="3771438"/>
                <a:ext cx="6188898" cy="693716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0328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00C1C-4121-ABE8-7FC4-45BD2E1B4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4462E19-F92C-28E3-D9A2-E4CF9055F788}"/>
                  </a:ext>
                </a:extLst>
              </p:cNvPr>
              <p:cNvSpPr txBox="1"/>
              <p:nvPr/>
            </p:nvSpPr>
            <p:spPr>
              <a:xfrm>
                <a:off x="630936" y="302908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4462E19-F92C-28E3-D9A2-E4CF9055F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3029080"/>
                <a:ext cx="6188898" cy="69371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AA772CDB-4F3F-2898-2758-A8528EDEE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80703-480A-0164-9393-6B9D908D0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D2BB0C9-46BE-C9B9-7D30-138BBB78729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D2BB0C9-46BE-C9B9-7D30-138BBB7872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5F201515-A10E-6FFD-1BBE-4A179B9A8A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C14C59-6EE3-F635-1034-1F6D98C7F1E4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AEED3AE-8CF5-E6B7-EAFE-4D3A18C9241B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AEED3AE-8CF5-E6B7-EAFE-4D3A18C924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93A48761-EF08-C9F4-86A9-B99734967491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93A48761-EF08-C9F4-86A9-B997349674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6B7F803-28B0-1589-0C8E-85858B26F0EF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6B7F803-28B0-1589-0C8E-85858B26F0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9C741B7-27A3-1581-EE01-C8CD064BCD5E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9C741B7-27A3-1581-EE01-C8CD064BCD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1D5EE0-CB33-F498-CA00-6B25B8DEBB75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1D5EE0-CB33-F498-CA00-6B25B8DEBB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429D97-8E12-8612-27A6-AB61063FA8FF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6429D97-8E12-8612-27A6-AB61063FA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DC4E26FD-4824-5407-ADB3-E54C86D2FA7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200DE33C-2142-D782-60FF-F90CFDF614E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A13308D-765E-39F8-AF79-D4CB17544CD7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A13308D-765E-39F8-AF79-D4CB17544C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29ED80CD-2208-6638-671E-684A1BFCA96C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78D2BE6-13C6-99B2-BD24-933793F86587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78D2BE6-13C6-99B2-BD24-933793F8658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F4665EB-5028-3F48-C21E-9E0105FA30B3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1F4665EB-5028-3F48-C21E-9E0105FA30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4BE6388-0718-29AB-65B7-F1A5D40BBA85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24BE6388-0718-29AB-65B7-F1A5D40BBA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D756AFC-596A-2D52-0C98-79F708423A63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0D756AFC-596A-2D52-0C98-79F708423A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C8AFA8-F81C-21B6-3569-3B36A6C7DBD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C8AFA8-F81C-21B6-3569-3B36A6C7DB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943CAB-7E67-A7E4-6A1F-F4CEE5C9304C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0333A36-F7B1-C616-3FB5-178CAD14654C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E0333A36-F7B1-C616-3FB5-178CAD1465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20C1997-8FFF-3648-7468-1794E89DF37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20C1997-8FFF-3648-7468-1794E89DF3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140C386-CFAA-1868-FF16-9904E6DA0AD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9140C386-CFAA-1868-FF16-9904E6DA0AD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738EB68-8F42-9D55-1D81-3F86F8E3C5C2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6738EB68-8F42-9D55-1D81-3F86F8E3C5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9C03508-2C12-4C7F-66ED-7E484A4352FA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9C03508-2C12-4C7F-66ED-7E484A4352F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4032CD1-8F34-A9CE-B7F8-77F2BC582DA9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AAFB5F7-B2FC-85BE-FACF-14E80CA0527C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AAFB5F7-B2FC-85BE-FACF-14E80CA0527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9F5C3B6-A6B2-B765-3E6A-DA2BB499149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9F5C3B6-A6B2-B765-3E6A-DA2BB49914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116F3A8-680B-A3DB-4822-6A9009DBAB9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116F3A8-680B-A3DB-4822-6A9009DBAB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A12D579-9E26-E763-8746-23459C3AFA4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4A12D579-9E26-E763-8746-23459C3AFA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70A07F1-2B35-13F0-9204-CCC3CB24997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70A07F1-2B35-13F0-9204-CCC3CB24997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60061BD-BA72-B573-510B-51AD967C07DB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E568A55-7306-9039-F772-D60F522B1A3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E568A55-7306-9039-F772-D60F522B1A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FE2029C-014D-0C60-24FF-DFC45CEA8FF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FE2029C-014D-0C60-24FF-DFC45CEA8F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04A242B3-E8ED-AF30-9718-3A8BD39BB33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04A242B3-E8ED-AF30-9718-3A8BD39BB3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B6BE910-D75D-359B-A340-46EEEDA6936C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B6BE910-D75D-359B-A340-46EEEDA693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05A54E60-35CE-6BCF-FA87-4DF09B70555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05A54E60-35CE-6BCF-FA87-4DF09B7055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5A906D2-5327-A13B-0B3C-AC9F56553A7A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5A906D2-5327-A13B-0B3C-AC9F56553A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529D36D-4585-2E28-F7B7-05000F4BAFCC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529D36D-4585-2E28-F7B7-05000F4BAF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39A989C-52A8-6AA3-71C7-964241084921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639A989C-52A8-6AA3-71C7-964241084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77020E6-A3CF-4153-2C0D-FAC065231DBD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777020E6-A3CF-4153-2C0D-FAC065231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E7D235-69F5-9150-46CC-BABDEEB1EDBF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E7D235-69F5-9150-46CC-BABDEEB1ED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0AB1B65-FA35-D516-C77F-5529251EEE4A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20AB1B65-FA35-D516-C77F-5529251EEE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D2F5411-3F13-293B-4FD3-ACB3F3C27CE9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D2F5411-3F13-293B-4FD3-ACB3F3C27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2395872-970C-5F0A-A14F-DC96D46FEE4D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42395872-970C-5F0A-A14F-DC96D46FE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0023CDB-1313-B29A-E8D4-36BCAC02AFB2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20023CDB-1313-B29A-E8D4-36BCAC02AF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F3181E60-39A7-53F0-3ECD-4F290D3A114E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F3181E60-39A7-53F0-3ECD-4F290D3A11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021DAF2-2421-8BD7-CDD2-628460066D6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3021DAF2-2421-8BD7-CDD2-628460066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8D7AAC8-4603-D84B-D846-09DF238B3964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B8D7AAC8-4603-D84B-D846-09DF238B3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683828-76FB-7EB2-3CFD-41B79A2EF3A5}"/>
                  </a:ext>
                </a:extLst>
              </p:cNvPr>
              <p:cNvSpPr txBox="1"/>
              <p:nvPr/>
            </p:nvSpPr>
            <p:spPr>
              <a:xfrm>
                <a:off x="630936" y="5980429"/>
                <a:ext cx="2423325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2683828-76FB-7EB2-3CFD-41B79A2EF3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5980429"/>
                <a:ext cx="2423325" cy="681277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5DB861-42F1-AA1D-B3E1-62B9D9B68A39}"/>
                  </a:ext>
                </a:extLst>
              </p:cNvPr>
              <p:cNvSpPr txBox="1"/>
              <p:nvPr/>
            </p:nvSpPr>
            <p:spPr>
              <a:xfrm>
                <a:off x="630936" y="3771438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5DB861-42F1-AA1D-B3E1-62B9D9B68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3771438"/>
                <a:ext cx="6188898" cy="693716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14550E5-7E46-A268-01B1-26F9265DB7B3}"/>
                  </a:ext>
                </a:extLst>
              </p:cNvPr>
              <p:cNvSpPr txBox="1"/>
              <p:nvPr/>
            </p:nvSpPr>
            <p:spPr>
              <a:xfrm>
                <a:off x="630936" y="4507551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14550E5-7E46-A268-01B1-26F9265DB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4507551"/>
                <a:ext cx="6188898" cy="693716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ED9E08B-32C0-27CC-F159-64EFB69C33AF}"/>
                  </a:ext>
                </a:extLst>
              </p:cNvPr>
              <p:cNvSpPr txBox="1"/>
              <p:nvPr/>
            </p:nvSpPr>
            <p:spPr>
              <a:xfrm>
                <a:off x="630936" y="5243990"/>
                <a:ext cx="6188898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ED9E08B-32C0-27CC-F159-64EFB69C33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6" y="5243990"/>
                <a:ext cx="6188898" cy="693716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0541BD0-177F-6D4C-9AB6-44E10CB58BE0}"/>
                  </a:ext>
                </a:extLst>
              </p14:cNvPr>
              <p14:cNvContentPartPr/>
              <p14:nvPr/>
            </p14:nvContentPartPr>
            <p14:xfrm>
              <a:off x="1471320" y="1482480"/>
              <a:ext cx="5508360" cy="37188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0541BD0-177F-6D4C-9AB6-44E10CB58BE0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461960" y="1473120"/>
                <a:ext cx="5527080" cy="373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513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7" grpId="0"/>
      <p:bldP spid="3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BB9C7-B8D1-BA1E-0384-072874A44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E4CF66-085A-F6F0-1CAC-302031D99AF6}"/>
                  </a:ext>
                </a:extLst>
              </p:cNvPr>
              <p:cNvSpPr txBox="1"/>
              <p:nvPr/>
            </p:nvSpPr>
            <p:spPr>
              <a:xfrm>
                <a:off x="630935" y="3029080"/>
                <a:ext cx="7087035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1E4CF66-085A-F6F0-1CAC-302031D99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35" y="3029080"/>
                <a:ext cx="7087035" cy="6812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019EC870-7033-A1E5-A410-0BE415B1E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backwards?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AD8B4-7D8F-FFC9-B324-EB0E64B61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90718F4-9449-FECF-12CE-BF87CDF3572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90718F4-9449-FECF-12CE-BF87CDF357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605A0769-8770-B74F-C5CC-09C0E9355E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2BB316-AC62-621B-33E2-68E9212372B0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FFFDD828-18F6-9532-379F-A1AEABF94DD5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FFFDD828-18F6-9532-379F-A1AEABF94D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AE37034-EDCB-A4DE-8701-7709FAAF48D6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AE37034-EDCB-A4DE-8701-7709FAAF48D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2CCCF1D-CDE1-DF71-8373-F5F1A37C777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92CCCF1D-CDE1-DF71-8373-F5F1A37C77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F8E47F3-9581-0FD6-034D-1C4D8EB80F92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F8E47F3-9581-0FD6-034D-1C4D8EB80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DC6718F-2A52-E9CD-BBDC-6552DEE51921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DC6718F-2A52-E9CD-BBDC-6552DEE519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8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7FBE1F-65C0-8C11-DB9A-936C09932B97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7FBE1F-65C0-8C11-DB9A-936C09932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CD8FFC6C-00D5-D638-9F18-750D77297E6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18EF9CF7-861C-F60D-204F-D366BD07BB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FF12A40-927D-3132-4C18-B36CCFF351D8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FF12A40-927D-3132-4C18-B36CCFF351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D1A0782-2229-378A-DA57-8FA74497261F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ACB1BE0-7B38-6B3A-7DD8-C03693507C1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ACB1BE0-7B38-6B3A-7DD8-C03693507C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4648B97-561D-FB03-A4CD-016DDF5FEF8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4648B97-561D-FB03-A4CD-016DDF5FEF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DF55A08-7F89-BFEE-F63F-14FA31D0E2FB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DF55A08-7F89-BFEE-F63F-14FA31D0E2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D42F094-DE43-0D5E-EF86-4191427253D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1D42F094-DE43-0D5E-EF86-4191427253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D4A3109-704F-DBC5-7F94-C90FC97F05F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D4A3109-704F-DBC5-7F94-C90FC97F05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D26AC50-E37D-C29A-4276-DD3D74CD5E3B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899B119-904B-7C3D-751A-58639CCA33B6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899B119-904B-7C3D-751A-58639CCA33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530BFFE-C1AB-04DD-19B1-F4CD6A57CF1E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530BFFE-C1AB-04DD-19B1-F4CD6A57CF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01070A1-576B-C55C-0290-0744636466C8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01070A1-576B-C55C-0290-0744636466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A66917F-D5CB-DB7E-CFA7-CCBAFABFEDCA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A66917F-D5CB-DB7E-CFA7-CCBAFABFED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805DFD7-7100-24A7-FC66-CCD71B160F7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805DFD7-7100-24A7-FC66-CCD71B160F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C5AB4F-FE92-0B4C-A117-0BDBCD2688E2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94DC6B3-42AA-1AA6-9097-04789E57AF3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A94DC6B3-42AA-1AA6-9097-04789E57AF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4DAB0B6-1A92-7DDB-727F-4A9E6F3D8CA3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74DAB0B6-1A92-7DDB-727F-4A9E6F3D8C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E4EC974-1DA2-07ED-42E2-DCF949CC0645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8E4EC974-1DA2-07ED-42E2-DCF949CC06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B66A8A6-665E-3036-C42F-2E5456FBD67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B66A8A6-665E-3036-C42F-2E5456FBD6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1312663-07AD-8D6F-15A5-8A54162AA5A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F1312663-07AD-8D6F-15A5-8A54162AA5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1B10E1C-22E4-EDEE-85EB-F284655F49D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8A3B12D-7F1C-10E0-A267-2F464436A376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8A3B12D-7F1C-10E0-A267-2F464436A3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E74CD5F-82C7-C8C9-E640-22B5F3A9FB3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E74CD5F-82C7-C8C9-E640-22B5F3A9FB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CD7C52B7-D49E-6156-9B16-2A4819B32D7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CD7C52B7-D49E-6156-9B16-2A4819B32D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70F9EC0-F926-7D7C-8176-99BFBECDB09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170F9EC0-F926-7D7C-8176-99BFBECDB0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2E96ECB-C756-26F1-7BF7-93E7C2AE7C53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2E96ECB-C756-26F1-7BF7-93E7C2AE7C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D8DDAA5-BA49-333E-5A00-7711CB50BB0F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D8DDAA5-BA49-333E-5A00-7711CB50B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7A240707-643E-B21F-6800-FECC31D167E6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7A240707-643E-B21F-6800-FECC31D167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8C7200F-15C9-C372-5E6B-7FBFE5A3D0C6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78C7200F-15C9-C372-5E6B-7FBFE5A3D0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5A219F-1657-905B-A99F-D16634BB3764}"/>
                  </a:ext>
                </a:extLst>
              </p:cNvPr>
              <p:cNvSpPr txBox="1"/>
              <p:nvPr/>
            </p:nvSpPr>
            <p:spPr>
              <a:xfrm>
                <a:off x="1289493" y="3771112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5A219F-1657-905B-A99F-D16634BB37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3771112"/>
                <a:ext cx="2423160" cy="693716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EDAFFE3-DB1A-FE79-FD95-0879916431FA}"/>
                  </a:ext>
                </a:extLst>
              </p:cNvPr>
              <p:cNvSpPr txBox="1"/>
              <p:nvPr/>
            </p:nvSpPr>
            <p:spPr>
              <a:xfrm>
                <a:off x="625950" y="4399722"/>
                <a:ext cx="11247120" cy="1736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What if someone had already done all of the work to compute </a:t>
                </a:r>
                <a:r>
                  <a:rPr lang="en-US" sz="2400" b="0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32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?</a:t>
                </a:r>
              </a:p>
              <a:p>
                <a:endParaRPr lang="en-US" sz="800" dirty="0"/>
              </a:p>
              <a:p>
                <a:r>
                  <a:rPr lang="en-US" sz="2400" dirty="0"/>
                  <a:t>Then we just need to do the local partial derivative for </a:t>
                </a:r>
                <a:r>
                  <a:rPr lang="en-US" sz="2400" dirty="0">
                    <a:solidFill>
                      <a:srgbClr val="C00000"/>
                    </a:solidFill>
                  </a:rPr>
                  <a:t>f with respect to the parameter w </a:t>
                </a:r>
                <a:r>
                  <a:rPr lang="en-US" sz="2400" dirty="0"/>
                  <a:t>and then use that to compute the partial derivative for </a:t>
                </a:r>
                <a:r>
                  <a:rPr lang="en-US" sz="2400" dirty="0">
                    <a:solidFill>
                      <a:srgbClr val="7030A0"/>
                    </a:solidFill>
                  </a:rPr>
                  <a:t>J with respect to the parameter w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EDAFFE3-DB1A-FE79-FD95-087991643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50" y="4399722"/>
                <a:ext cx="11247120" cy="1736629"/>
              </a:xfrm>
              <a:prstGeom prst="rect">
                <a:avLst/>
              </a:prstGeom>
              <a:blipFill>
                <a:blip r:embed="rId35"/>
                <a:stretch>
                  <a:fillRect l="-867" r="-163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BCC0E7A-D5CD-690A-79E2-9D0628C65DCD}"/>
                  </a:ext>
                </a:extLst>
              </p14:cNvPr>
              <p14:cNvContentPartPr/>
              <p14:nvPr/>
            </p14:nvContentPartPr>
            <p14:xfrm>
              <a:off x="1280160" y="1475640"/>
              <a:ext cx="8409240" cy="3988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BCC0E7A-D5CD-690A-79E2-9D0628C65DCD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270800" y="1466280"/>
                <a:ext cx="8427960" cy="400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020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5429E-1F4F-2008-0572-B11CA5DDC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E9D38-3359-2A52-A5AF-1DE867B3D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C8F82-F0F4-8012-6DD7-F80448CE6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629B428-CBD5-DD43-F0EF-E13F98863CCD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629B428-CBD5-DD43-F0EF-E13F98863C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A81150E8-000F-7E2C-10DA-63036EA33F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263F6C-6094-D001-FDF6-E1A1252BE42B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7A8EDB8-A4E2-2AE5-63D3-8F9EE86EBF26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17A8EDB8-A4E2-2AE5-63D3-8F9EE86EBF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FCE4AB-A76E-3C19-DE0B-A7D31425AF01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FCE4AB-A76E-3C19-DE0B-A7D31425AF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72B3CFD-1BB3-7E4E-77C7-C1A1BE83A418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72B3CFD-1BB3-7E4E-77C7-C1A1BE83A4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7D6F6A4-1540-61F1-95F0-18B96A0777E8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7D6F6A4-1540-61F1-95F0-18B96A0777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1DDC8A5-F815-3D99-B05A-0B053660D657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1DDC8A5-F815-3D99-B05A-0B053660D6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EDB4103-643D-5B39-3A00-6EAD33CD08FB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EDB4103-643D-5B39-3A00-6EAD33CD0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BE6FFE5-2752-7DC9-F0A7-865ACCBCC1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74CBA50B-5B32-A806-DD61-D1B77ED3783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29034C0-75D6-B1ED-7E62-BD5079EFD0A5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29034C0-75D6-B1ED-7E62-BD5079EFD0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BA0D31B0-EB67-A376-6BFC-0FE506958EF0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F66B491-5DC5-F364-C7B8-9E065DA46469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F66B491-5DC5-F364-C7B8-9E065DA464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4A99AD9-DEE1-ED01-27B9-7EB5B5ACE7A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4A99AD9-DEE1-ED01-27B9-7EB5B5ACE7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119F1AB-170F-187B-D6C1-9C61D9FC274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119F1AB-170F-187B-D6C1-9C61D9FC27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931D26D-7BBD-D3F9-C0D7-C4F8BB1A5F3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931D26D-7BBD-D3F9-C0D7-C4F8BB1A5F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D4EC60C-C38F-A1F7-88EC-690BEA326B8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0D4EC60C-C38F-A1F7-88EC-690BEA326B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D9EEAA-CA6C-21F5-1D43-4F0CE6FEF1B6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592D10-9590-8712-6D9B-FB831AECA35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592D10-9590-8712-6D9B-FB831AECA3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588AAA2-3B23-EF78-5643-C01B06706E8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588AAA2-3B23-EF78-5643-C01B06706E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1650906-B748-A198-C3EA-1D38FA5F4A69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1650906-B748-A198-C3EA-1D38FA5F4A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737893D-2E36-90F2-445F-DA764ABBBE5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737893D-2E36-90F2-445F-DA764ABBBE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E9FBB9F-A4C1-85B2-A536-9A140E3253B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FE9FBB9F-A4C1-85B2-A536-9A140E325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15EB220-2A48-AFDD-3D42-FD2FD5327AF9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C03CB0-18F9-20CE-5F98-3BF5C2C7C9B9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6C03CB0-18F9-20CE-5F98-3BF5C2C7C9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0EA3E3C-EB24-84F1-AC8D-6B4176AE2ED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80EA3E3C-EB24-84F1-AC8D-6B4176AE2E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53B44DB-5EE6-0B52-2C54-FC962C6D2E5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53B44DB-5EE6-0B52-2C54-FC962C6D2E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52277C4-DA04-257A-2D38-51C6011763B0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52277C4-DA04-257A-2D38-51C6011763B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BBC1085-065A-5894-7D78-EE7739A9F61A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8BBC1085-065A-5894-7D78-EE7739A9F6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12B0CB2-563C-25D4-0EFB-73EB79DF88B1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43D331C-C291-DD8F-6197-F9A8D32852F7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143D331C-C291-DD8F-6197-F9A8D32852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6395160-2A23-891F-C27D-10E7D869A3F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D6395160-2A23-891F-C27D-10E7D869A3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DE8E2DC-B1AA-BCE1-0285-989C9BD2BF4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DE8E2DC-B1AA-BCE1-0285-989C9BD2BF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946FADB-D163-E7B8-3BC7-C0DA584CCE72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3946FADB-D163-E7B8-3BC7-C0DA584CCE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191F53A-F9BF-FCED-D32E-4344622CC3F8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7191F53A-F9BF-FCED-D32E-4344622CC3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7F79579-23AA-A4EA-31C8-C34BB4D02A21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7F79579-23AA-A4EA-31C8-C34BB4D02A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C68483B-C821-EF61-B95A-B4DFD77F8A9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1C68483B-C821-EF61-B95A-B4DFD77F8A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13253E4-0052-FD28-6AD9-DB3F5EDD51F2}"/>
                  </a:ext>
                </a:extLst>
              </p:cNvPr>
              <p:cNvSpPr txBox="1"/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813253E4-0052-FD28-6AD9-DB3F5EDD5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76567C5-CD74-E716-D5C5-51158F06AF59}"/>
                  </a:ext>
                </a:extLst>
              </p:cNvPr>
              <p:cNvSpPr txBox="1"/>
              <p:nvPr/>
            </p:nvSpPr>
            <p:spPr>
              <a:xfrm>
                <a:off x="9732976" y="2870116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B76567C5-CD74-E716-D5C5-51158F06A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2976" y="2870116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4336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00013 -0.1900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59" grpId="0"/>
      <p:bldP spid="59" grpId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6571A-6739-4846-C302-7B4F816E6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959FC-B04A-1F3B-C875-F0E1E193C2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54FA6-02B3-8293-40FF-431EAFD26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12D735F-47B7-F66E-9AFE-77AF07654D2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12D735F-47B7-F66E-9AFE-77AF07654D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4D67A55C-F1C0-B0F0-080F-9E48249D57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ED4AE38-FD12-C4A5-6BAD-5FC0991879D3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ED4AE38-FD12-C4A5-6BAD-5FC099187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68D0BB8-07A5-C66C-5F8F-3381FB1D120E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68D0BB8-07A5-C66C-5F8F-3381FB1D12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60FB20-A138-87C6-5940-32B177188731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60FB20-A138-87C6-5940-32B177188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C9D4A11-190B-DD9A-F002-9C3567742463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C9D4A11-190B-DD9A-F002-9C35677424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5DDEB07-7C03-5DE4-57E8-A6C3465595D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5DDEB07-7C03-5DE4-57E8-A6C3465595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E523DCA-ED0B-B604-9BD0-DCB0C49143F3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E523DCA-ED0B-B604-9BD0-DCB0C49143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8EECEB3C-7C6E-0364-3500-8F75F0DCB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A9529DA7-AC8D-2389-F32E-6CD25458ECD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295B00E-F398-E265-9B3C-9F60983A4478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295B00E-F398-E265-9B3C-9F60983A4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5736CB3-B246-FE52-90A8-9373EE5492AE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5736CB3-B246-FE52-90A8-9373EE5492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E9456AD-7D3F-CB06-2941-EA26EFB9BC72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E9456AD-7D3F-CB06-2941-EA26EFB9B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54DD43B-FF95-114E-CE75-894D6D393DD8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54DD43B-FF95-114E-CE75-894D6D393D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689EDB0-C581-BB7F-D452-9A52F74BF11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689EDB0-C581-BB7F-D452-9A52F74BF1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504CE5-4238-F669-1C03-4D4A4A8C0492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0504CE5-4238-F669-1C03-4D4A4A8C04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34175F8-E4D8-077A-CEF1-7379D1F7B6AB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34175F8-E4D8-077A-CEF1-7379D1F7B6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7BE926F-5B80-7A40-296D-CFC08572D40C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7BE926F-5B80-7A40-296D-CFC08572D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C642FCB-DF89-E11C-C2D3-33312FAACCE4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C642FCB-DF89-E11C-C2D3-33312FAACC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47539D9-A08C-BCBB-C86C-F7D34D1C9E1F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47539D9-A08C-BCBB-C86C-F7D34D1C9E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6A47B2-31DD-5F0F-5EA5-FB243B571C73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6A47B2-31DD-5F0F-5EA5-FB243B571C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5CE3F76-395E-C3E8-88B8-8A423FD7BE9F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5CE3F76-395E-C3E8-88B8-8A423FD7BE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C9ADBCA-9F6D-B5E6-1707-CCDDD01073CE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C9ADBCA-9F6D-B5E6-1707-CCDDD01073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0CC9CF1-7099-10F2-6E2E-9C4EB7D277A6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E0CC9CF1-7099-10F2-6E2E-9C4EB7D277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2F4DE8-308C-82EE-6AD4-E97204BDD19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2F4DE8-308C-82EE-6AD4-E97204BDD1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F54E81F-53E9-BB5A-14E2-11C2E7C7100A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DF54E81F-53E9-BB5A-14E2-11C2E7C71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E29CF92-F08B-10EA-B055-2518D845201F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E29CF92-F08B-10EA-B055-2518D84520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E193187-FCD5-BFAB-14EF-40B23FC7FD0A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E193187-FCD5-BFAB-14EF-40B23FC7F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ACBDEAA-BC70-2570-217D-AFC8D468D478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ACBDEAA-BC70-2570-217D-AFC8D468D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0209698-3406-41DD-998D-1B6044A29B39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0209698-3406-41DD-998D-1B6044A29B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E527D00-AB52-03FB-9157-289383C8D4EF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DE527D00-AB52-03FB-9157-289383C8D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4D58992-7C75-48B3-6C6C-8C76F7618A1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4D58992-7C75-48B3-6C6C-8C76F7618A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82A08DA-9A7F-2D4B-B5E0-E9CD657C43D4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82A08DA-9A7F-2D4B-B5E0-E9CD657C43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6C438F4D-6FFC-0A87-DA15-56A54CF272A4}"/>
              </a:ext>
            </a:extLst>
          </p:cNvPr>
          <p:cNvSpPr/>
          <p:nvPr/>
        </p:nvSpPr>
        <p:spPr>
          <a:xfrm>
            <a:off x="10248993" y="2839724"/>
            <a:ext cx="1302240" cy="7160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1C3AD8-3975-962C-2C7D-400CB40246BE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C1C3AD8-3975-962C-2C7D-400CB40246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85510E-A80A-5EA2-BE7C-0EB2CD65C169}"/>
                  </a:ext>
                </a:extLst>
              </p:cNvPr>
              <p:cNvSpPr txBox="1"/>
              <p:nvPr/>
            </p:nvSpPr>
            <p:spPr>
              <a:xfrm>
                <a:off x="9046309" y="2865824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C85510E-A80A-5EA2-BE7C-0EB2CD65C1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309" y="2865824"/>
                <a:ext cx="2423160" cy="681277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2408439-2E01-FD99-40B0-B3EEB6F43672}"/>
                  </a:ext>
                </a:extLst>
              </p:cNvPr>
              <p:cNvSpPr txBox="1"/>
              <p:nvPr/>
            </p:nvSpPr>
            <p:spPr>
              <a:xfrm>
                <a:off x="9025468" y="2868395"/>
                <a:ext cx="601401" cy="666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2408439-2E01-FD99-40B0-B3EEB6F436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5468" y="2868395"/>
                <a:ext cx="601401" cy="66608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395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33333E-6 L -0.00013 -0.1900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18" grpId="0"/>
      <p:bldP spid="18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67912-5F55-2E76-5701-39BA85818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A1570-3348-0DF9-3B76-376F368CA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85FBE-CE0B-077E-5836-438D82516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C153111-2D6B-490F-EAF5-A3882FFA269A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C153111-2D6B-490F-EAF5-A3882FFA26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704E3285-B0F2-5D79-07ED-09F429E182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D294C6D-D2F3-A3C7-3AA4-51CC4E04638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D294C6D-D2F3-A3C7-3AA4-51CC4E0463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3ADD5FF-A558-3CF6-C6B9-F9E00B6BBC88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D3ADD5FF-A558-3CF6-C6B9-F9E00B6BBC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21CD762-C5CB-E8B8-0823-AAAA6F26B753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21CD762-C5CB-E8B8-0823-AAAA6F26B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003BF21-D593-25E5-D99A-DE7657E9FA9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2003BF21-D593-25E5-D99A-DE7657E9FA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D59A705-1528-57AB-BF48-EB984BECF12F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D59A705-1528-57AB-BF48-EB984BECF1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2BC20F9-A1E3-A40D-CCC7-27C8EC04261C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2BC20F9-A1E3-A40D-CCC7-27C8EC0426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28717DC7-AF1D-7961-7D64-2D0295DA86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F8F21FF-AB2B-54A1-6CF6-D02C85A50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76596A2-1DD6-C059-9BA9-303B0B51357D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76596A2-1DD6-C059-9BA9-303B0B5135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5C1476C-3A4A-7FFC-8756-AA498BCD4253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5C1476C-3A4A-7FFC-8756-AA498BCD42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8CD9699-491E-DF44-9BDC-D342F11CB3A8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8CD9699-491E-DF44-9BDC-D342F11CB3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7F6021-651B-474C-5D43-54931582826B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7F6021-651B-474C-5D43-5493158282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2232451-E635-95A6-A363-52F5E986A3F2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2232451-E635-95A6-A363-52F5E986A3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A3867B2-7355-EB96-F8DA-3FC050214B9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A3867B2-7355-EB96-F8DA-3FC050214B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8917D84-59E8-10AE-1CE2-FE0224C79D08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8917D84-59E8-10AE-1CE2-FE0224C79D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3FA2E3F-3199-417E-7FBE-F1466B15557B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3FA2E3F-3199-417E-7FBE-F1466B1555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972FBC8-A7AD-E039-4507-3E2195422EC1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972FBC8-A7AD-E039-4507-3E2195422E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ECF5976-ADE3-BBDD-E5E7-23545A56CFB8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ECF5976-ADE3-BBDD-E5E7-23545A56CF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E69EED-4E73-87CD-BA7B-E3CE1CF81660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0E69EED-4E73-87CD-BA7B-E3CE1CF816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19877E-5F3E-8153-91C2-3421DAA262D9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B419877E-5F3E-8153-91C2-3421DAA262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A618D0-9BF1-B75D-7861-B229A3E922FB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EA618D0-9BF1-B75D-7861-B229A3E922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5CA5296-F495-5C89-4437-9449E805C9EB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5CA5296-F495-5C89-4437-9449E805C9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D83978E-1AA9-0B75-D714-5CD9C0A5948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D83978E-1AA9-0B75-D714-5CD9C0A594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905614D-4E9A-5E18-8329-EB351DE43CC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905614D-4E9A-5E18-8329-EB351DE43C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AFF8D11-5241-A395-D56C-585FB1EA2B1D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6AFF8D11-5241-A395-D56C-585FB1EA2B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B571501-E35C-CF65-75C6-B7DF1275F3DB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B571501-E35C-CF65-75C6-B7DF1275F3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ABA7532-0165-E0DF-BB9C-EEF8A3D09979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ABA7532-0165-E0DF-BB9C-EEF8A3D099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62B0C-D9B1-EF87-44D7-4E5B84E7973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5A062B0C-D9B1-EF87-44D7-4E5B84E797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0DD02DB-52D9-9EA4-A99C-E331D2E3716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0DD02DB-52D9-9EA4-A99C-E331D2E371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88F6B17-DD31-B2D9-8BCC-C19B2C0F95A0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88F6B17-DD31-B2D9-8BCC-C19B2C0F9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3D6660C-89B3-FE67-7130-D864DB77F30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3D6660C-89B3-FE67-7130-D864DB77F3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A86D33-373F-B762-44E5-F91DC9D092B3}"/>
                  </a:ext>
                </a:extLst>
              </p:cNvPr>
              <p:cNvSpPr txBox="1"/>
              <p:nvPr/>
            </p:nvSpPr>
            <p:spPr>
              <a:xfrm>
                <a:off x="8072189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A86D33-373F-B762-44E5-F91DC9D09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189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822AD3-3D5D-E768-58ED-19A918759979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C822AD3-3D5D-E768-58ED-19A918759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B84EE5-A2D3-780B-D3F8-F1F54A90CDA7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8B84EE5-A2D3-780B-D3F8-F1F54A90C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D63BA-6F45-B505-B9B8-0ABE02E1A711}"/>
                  </a:ext>
                </a:extLst>
              </p:cNvPr>
              <p:cNvSpPr txBox="1"/>
              <p:nvPr/>
            </p:nvSpPr>
            <p:spPr>
              <a:xfrm>
                <a:off x="8072189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00D63BA-6F45-B505-B9B8-0ABE02E1A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189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595B28-2925-0EC0-A5B4-DA4914F0BEC3}"/>
                  </a:ext>
                </a:extLst>
              </p:cNvPr>
              <p:cNvSpPr txBox="1"/>
              <p:nvPr/>
            </p:nvSpPr>
            <p:spPr>
              <a:xfrm>
                <a:off x="8061733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E595B28-2925-0EC0-A5B4-DA4914F0B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1733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254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3.33333E-6 L -0.00013 -0.19005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17" grpId="0"/>
      <p:bldP spid="17" grpId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77C4B-A2B2-0865-88AC-6C74B111F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4C51D-A5D5-CB4A-3561-0340D9CD8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8CC31-11C5-8695-7EC4-7C09A551A9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8528D85-789E-BAEB-6816-62787234E00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C8528D85-789E-BAEB-6816-62787234E0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E27E4F5-DCA5-34EF-C722-5535FB97EE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0DE463B-9EC2-8645-92E8-1E62D53F6605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00DE463B-9EC2-8645-92E8-1E62D53F66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8C1C3F92-BF1A-9548-1CF1-734DF6D59191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8C1C3F92-BF1A-9548-1CF1-734DF6D591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1B014AF-4ED5-1A02-AB1F-DA41902016B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1B014AF-4ED5-1A02-AB1F-DA41902016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7001A63-03E5-AF4C-6A2A-DB993E7E2D06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7001A63-03E5-AF4C-6A2A-DB993E7E2D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3F69F5E-13C1-B75A-4F07-7EF212B4F94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53F69F5E-13C1-B75A-4F07-7EF212B4F9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DC7C261-7624-29C7-6749-404D3ABABD14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DC7C261-7624-29C7-6749-404D3ABABD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731C297F-35CA-B627-C66A-753CE4074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3535426C-B83A-34BD-3116-5A29CE0F7B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6299CE3-4DBA-1420-E137-D6CCBE2A6AF9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6299CE3-4DBA-1420-E137-D6CCBE2A6A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799F102-5075-D588-52E3-23F19D61F404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799F102-5075-D588-52E3-23F19D61F4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D4206AA-FD48-1907-E001-7BC615829C3A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D4206AA-FD48-1907-E001-7BC615829C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D12D1EA-461E-6A04-D2F6-186BBE7E6327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D12D1EA-461E-6A04-D2F6-186BBE7E63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407BC7-9404-4B29-30F5-FF756D3BAEBB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407BC7-9404-4B29-30F5-FF756D3BAE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3189C6-1799-42EC-3D1E-CF9305FC05A3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63189C6-1799-42EC-3D1E-CF9305FC05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080A802-A431-ECC9-8753-98272FC5A3C4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6080A802-A431-ECC9-8753-98272FC5A3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31721E1-3B45-9AA6-A4F0-05B9E83416F8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31721E1-3B45-9AA6-A4F0-05B9E83416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EACA46D-99B0-C82E-9FE6-FD593483BD18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EACA46D-99B0-C82E-9FE6-FD593483BD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5F9B7F7-5916-E3D2-BAD6-8809B877A83A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5F9B7F7-5916-E3D2-BAD6-8809B877A8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BC88CA-9491-1212-61F1-4C86FED5BEB4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CBC88CA-9491-1212-61F1-4C86FED5BE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7E7CFDE-C298-DAA6-0BB4-8B69E3B19B65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7E7CFDE-C298-DAA6-0BB4-8B69E3B19B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9CD67C0-4B3C-9AE9-80B4-6331C34C1556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9CD67C0-4B3C-9AE9-80B4-6331C34C15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6CF71BD-D32E-A702-3582-34CD2F27F54A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6CF71BD-D32E-A702-3582-34CD2F27F5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53BB0F-7F6B-9CB1-8D33-D0788FCB8338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B053BB0F-7F6B-9CB1-8D33-D0788FCB83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9BD305A-0ACA-F544-C709-A66794766386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9BD305A-0ACA-F544-C709-A667947663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76834B9-3BF2-B65A-087A-9C7DD213888F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76834B9-3BF2-B65A-087A-9C7DD21388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DAE2F09-2A7A-2956-E7ED-3E461C25B983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2DAE2F09-2A7A-2956-E7ED-3E461C25B9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9AA1654-C837-3A02-E10F-5D3167E7CDB5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9AA1654-C837-3A02-E10F-5D3167E7CD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9F32ADC-B29A-F395-78DB-CEAE0045550B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9F32ADC-B29A-F395-78DB-CEAE004555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928270E-AC43-81AD-55E1-6E8D66CC92B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928270E-AC43-81AD-55E1-6E8D66CC92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9596F5C-B41E-0AC0-1352-AA793A3369BB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9596F5C-B41E-0AC0-1352-AA793A336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513D8487-1029-63C9-1F6E-EC16DCB015DD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513D8487-1029-63C9-1F6E-EC16DCB015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957686-C9E0-BBD7-5328-815F2637D4A9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1957686-C9E0-BBD7-5328-815F2637D4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9D29B1-A4D7-C42F-4D64-FE3E9C563198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9D29B1-A4D7-C42F-4D64-FE3E9C563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A807A28-5B94-FCA7-D6DB-5682BAFB1B95}"/>
                  </a:ext>
                </a:extLst>
              </p:cNvPr>
              <p:cNvSpPr txBox="1"/>
              <p:nvPr/>
            </p:nvSpPr>
            <p:spPr>
              <a:xfrm>
                <a:off x="7104628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A807A28-5B94-FCA7-D6DB-5682BAFB1B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628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ED0F98-81EE-8B32-1AD2-414B8F3C6ACE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8ED0F98-81EE-8B32-1AD2-414B8F3C6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92FC88-DA45-945E-BE5E-6E8827B0D2B0}"/>
                  </a:ext>
                </a:extLst>
              </p:cNvPr>
              <p:cNvSpPr txBox="1"/>
              <p:nvPr/>
            </p:nvSpPr>
            <p:spPr>
              <a:xfrm>
                <a:off x="7083539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592FC88-DA45-945E-BE5E-6E8827B0D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3539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7577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00013 -0.1900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18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90233-7D11-092D-FCD4-72944ACD2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96FC-69BD-64C0-30EA-078D7AC75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4DD47-6FDB-D5C4-6EA7-9107B99E4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AC3CF-450C-79BA-CF27-A7136638E6F9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AC3CF-450C-79BA-CF27-A7136638E6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552105B8-8206-B00F-0459-F069C52AA86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A62CCC7-ECAF-1F28-1A30-470166B2A4BB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8A62CCC7-ECAF-1F28-1A30-470166B2A4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40F8B42-BC80-86F6-BDCF-D9C9537D786B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40F8B42-BC80-86F6-BDCF-D9C9537D78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AE7020D-FA98-72F5-3C70-2D5CCD993AB5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AE7020D-FA98-72F5-3C70-2D5CCD993A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90CD18D-B7B8-8EA5-5E6D-21C93B62A668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790CD18D-B7B8-8EA5-5E6D-21C93B62A6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F35ACE3-3AB1-9786-3228-E6F6BD51402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F35ACE3-3AB1-9786-3228-E6F6BD5140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0759D52-7DD8-8F6F-502E-32B077430407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0759D52-7DD8-8F6F-502E-32B0774304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C871DFC5-C15E-98B5-D5ED-063A070E19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8AF25872-7111-DE3F-F6A4-E053777C254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CB85642-7C27-84C3-2298-60BD973DCF0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CB85642-7C27-84C3-2298-60BD973DCF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8987613-16AB-8B1D-A00C-8E5E2A3298C5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8987613-16AB-8B1D-A00C-8E5E2A3298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F1878DD-0489-F102-C9C7-3398C0F855C2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F1878DD-0489-F102-C9C7-3398C0F855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A1A3B8D-D7A9-B965-A09D-22421AFBDEE8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A1A3B8D-D7A9-B965-A09D-22421AFBDE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CC7DBFE-6A56-1ECB-5C58-FE7FF26B8203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CC7DBFE-6A56-1ECB-5C58-FE7FF26B82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5CF1CC-5A0B-B2F1-71C2-ED1F96882358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25CF1CC-5A0B-B2F1-71C2-ED1F968823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CACB697-9094-ED40-AF4A-945F8D909D7F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CACB697-9094-ED40-AF4A-945F8D909D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2FC6898-6148-9461-F643-7E4F20F69813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2FC6898-6148-9461-F643-7E4F20F698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6B70397-DBB0-AD90-8C7A-7E6912C7255D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6B70397-DBB0-AD90-8C7A-7E6912C725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4ECD4D0-DBDE-7E1D-E5AE-EEA350600596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4ECD4D0-DBDE-7E1D-E5AE-EEA3506005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A30C4C5-717D-2B2F-C1B9-DCBD12C18EFD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A30C4C5-717D-2B2F-C1B9-DCBD12C18E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391307B-FCE7-B643-E114-0C04A4572623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391307B-FCE7-B643-E114-0C04A45726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0996102-C78C-4FFA-C10C-B512E11661BD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0996102-C78C-4FFA-C10C-B512E11661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28CBDD-74D9-FB71-DB7D-FCBBD0BB9ACF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28CBDD-74D9-FB71-DB7D-FCBBD0BB9A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F54BDC3-9C41-28C0-89D5-BADFD118FD60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F54BDC3-9C41-28C0-89D5-BADFD118FD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84A32C9-D777-7F58-F988-8878F3EA200A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84A32C9-D777-7F58-F988-8878F3EA20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0D93E3B-AA74-987A-483E-C619D3397F5A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0D93E3B-AA74-987A-483E-C619D3397F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3BADE9A-ECEA-CA9C-45FF-793705D51FC1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3BADE9A-ECEA-CA9C-45FF-793705D51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6A4C036-FF6F-680E-A893-F4B1200BE060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6A4C036-FF6F-680E-A893-F4B1200BE0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45EDCD7-762A-D55A-E13C-39F042C1D4B8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145EDCD7-762A-D55A-E13C-39F042C1D4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21F2A75-79F7-19EC-DB7C-28D300DC1C98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21F2A75-79F7-19EC-DB7C-28D300DC1C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D3649E0-DECD-DDA3-2B7B-F426BCE0B5C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FD3649E0-DECD-DDA3-2B7B-F426BCE0B5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D18340-06E3-4C0F-3305-F3958F1323E6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6D18340-06E3-4C0F-3305-F3958F1323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85741D-104C-8A65-C057-4B7C34601F02}"/>
                  </a:ext>
                </a:extLst>
              </p:cNvPr>
              <p:cNvSpPr txBox="1"/>
              <p:nvPr/>
            </p:nvSpPr>
            <p:spPr>
              <a:xfrm>
                <a:off x="6158324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A85741D-104C-8A65-C057-4B7C34601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324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76D66A9-C81A-5086-794C-97D431683787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76D66A9-C81A-5086-794C-97D431683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E03BBE-B1F1-6AE1-97A1-63F2B446DC91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3E03BBE-B1F1-6AE1-97A1-63F2B446D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33D478-9B82-727A-A414-48F88421F620}"/>
                  </a:ext>
                </a:extLst>
              </p:cNvPr>
              <p:cNvSpPr txBox="1"/>
              <p:nvPr/>
            </p:nvSpPr>
            <p:spPr>
              <a:xfrm>
                <a:off x="6158324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33D478-9B82-727A-A414-48F88421F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8324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9C8E4F-CA76-70FD-26AB-58076E6103C0}"/>
                  </a:ext>
                </a:extLst>
              </p:cNvPr>
              <p:cNvSpPr txBox="1"/>
              <p:nvPr/>
            </p:nvSpPr>
            <p:spPr>
              <a:xfrm>
                <a:off x="6147868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9C8E4F-CA76-70FD-26AB-58076E6103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7868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D874F3-E7D5-5029-94FF-61A2B399B0D6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6D874F3-E7D5-5029-94FF-61A2B399B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DDF252-3566-65F3-06EF-B9B669488E6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3DDF252-3566-65F3-06EF-B9B669488E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579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00013 -0.1900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17" grpId="0"/>
      <p:bldP spid="17" grpId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4EE9F-6A53-A79E-9124-8D5E93F12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6733C-D2AA-3103-9B8B-D23BE412C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BCC3F-BA55-1F2F-DB95-94851CF48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B22EB76-0FBD-D35A-313A-7BA62C6C605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B22EB76-0FBD-D35A-313A-7BA62C6C60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B5C4EFB1-E0CB-FE8E-D05E-774DA4EBF0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98B395-8ABC-154A-3C31-C1F61CBBE1FE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098B395-8ABC-154A-3C31-C1F61CBBE1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F90215E-B59F-BC97-D819-59C0BBD50C6B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F90215E-B59F-BC97-D819-59C0BBD50C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6D89DC-749B-68DE-7A87-8C5E53BA46E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2B6D89DC-749B-68DE-7A87-8C5E53BA4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3C100454-B933-D418-3EFD-56FA3A30FABD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3C100454-B933-D418-3EFD-56FA3A30FA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F7F80E5F-B4FA-BBED-2B89-2A03A2426C7D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F7F80E5F-B4FA-BBED-2B89-2A03A2426C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FD07C72-3746-F802-7DCD-013CA1F94A5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FD07C72-3746-F802-7DCD-013CA1F94A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3EA880D0-4B21-3C18-592A-0417B7568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17E42722-89C0-BF3E-4082-036322848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B06BC0-EDC3-BF1D-675C-D3C0E48DE10A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9B06BC0-EDC3-BF1D-675C-D3C0E48DE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9FAB6E-8499-04A8-D4DA-65BE7812CC84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9FAB6E-8499-04A8-D4DA-65BE7812CC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C73DA5D-6954-CE43-7779-5E26AFAFD3E0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C73DA5D-6954-CE43-7779-5E26AFAFD3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26115D7-7BA5-5873-AC71-DAE05D761DA7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26115D7-7BA5-5873-AC71-DAE05D761D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EBAB2F2-5000-512D-E063-9BA0D4EF13AD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EBAB2F2-5000-512D-E063-9BA0D4EF13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AF5F008-79FE-DD1E-3914-B5A91DBB538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AF5F008-79FE-DD1E-3914-B5A91DBB53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37D1AC4-5B68-EEBB-9670-DB6BFBAC9FA0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37D1AC4-5B68-EEBB-9670-DB6BFBAC9F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7FAC16-036A-D33E-1555-537E38949F4D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6A7FAC16-036A-D33E-1555-537E38949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A7EF94-3780-D848-85D1-FABAA7D3B655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78A7EF94-3780-D848-85D1-FABAA7D3B6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C0181BA-E800-14B0-2B81-CA0DCBD51227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C0181BA-E800-14B0-2B81-CA0DCBD512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B8495B3-9077-D129-DE23-95EF3AF5962B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B8495B3-9077-D129-DE23-95EF3AF596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4070627-C818-6BB8-4719-9A27A5F39E55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4070627-C818-6BB8-4719-9A27A5F39E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42C1F8F-5912-F62B-5197-75FB38FEF15C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C42C1F8F-5912-F62B-5197-75FB38FEF1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50842D2-7F1C-D43B-6346-C406C6EC446B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350842D2-7F1C-D43B-6346-C406C6EC44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E6CE31-646F-4CAB-B646-2ED124DF6220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EE6CE31-646F-4CAB-B646-2ED124DF62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003C8EE-5951-DF30-56C6-D3FBBCAD8F1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003C8EE-5951-DF30-56C6-D3FBBCAD8F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80FBBF7-94F4-9161-2EBD-99E47DC67C58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80FBBF7-94F4-9161-2EBD-99E47DC67C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2A610D-DCAB-4907-AB0B-9231B70F0347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E2A610D-DCAB-4907-AB0B-9231B70F03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F04948-F843-5DC3-6E8B-9CF87F1FF0BF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8F04948-F843-5DC3-6E8B-9CF87F1FF0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AD9E5B6-8FC8-5821-EBA2-C7AD37F6BC8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AAD9E5B6-8FC8-5821-EBA2-C7AD37F6BC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40E977C-0D66-8AF6-9F7B-40E80AAB0A0B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40E977C-0D66-8AF6-9F7B-40E80AAB0A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B07CE5-D675-0032-4D82-6886EA0532AC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0B07CE5-D675-0032-4D82-6886EA0532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6AD70FE-4E29-6B62-1515-017E9B76BB28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6AD70FE-4E29-6B62-1515-017E9B76BB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2C4C8C-84BA-2543-A5A8-30A3A4D41E46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2C4C8C-84BA-2543-A5A8-30A3A4D41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0DA31B-30D5-E19A-919C-780A5CA2870F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0DA31B-30D5-E19A-919C-780A5CA28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DDFCB3-257F-10AB-9117-0BBC62619970}"/>
                  </a:ext>
                </a:extLst>
              </p:cNvPr>
              <p:cNvSpPr txBox="1"/>
              <p:nvPr/>
            </p:nvSpPr>
            <p:spPr>
              <a:xfrm>
                <a:off x="5275823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BDDFCB3-257F-10AB-9117-0BBC62619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5823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EA122B-0289-3EF9-A0D6-DBA974ECE050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EA122B-0289-3EF9-A0D6-DBA974ECE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4E9DDE-F213-F099-52E2-6C63A41B0A86}"/>
                  </a:ext>
                </a:extLst>
              </p:cNvPr>
              <p:cNvSpPr txBox="1"/>
              <p:nvPr/>
            </p:nvSpPr>
            <p:spPr>
              <a:xfrm>
                <a:off x="5254734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24E9DDE-F213-F099-52E2-6C63A41B0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734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F0CFF7-5429-DDF8-3495-C03928609A71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1F0CFF7-5429-DDF8-3495-C03928609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C92EB-3594-3E32-4466-AFE207C84528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CDC92EB-3594-3E32-4466-AFE207C84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094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-0.00013 -0.1900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8" grpId="0"/>
      <p:bldP spid="18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68658-1364-4A87-61E4-154AE9AF5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3619C-19DF-9ED7-13C2-2B7D64BEA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7FED0-E3DF-2230-D3E8-5A06B3C02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A1D4AB25-EABF-60F6-95BF-3AD341BD9B30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A1D4AB25-EABF-60F6-95BF-3AD341BD9B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A0B2E35F-6CBA-69AF-2331-A57F576AE35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39F5002-CD84-FA23-8E3A-06EB64661AC8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C39F5002-CD84-FA23-8E3A-06EB64661A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F5E838A-1FEF-38BA-CD65-B9E0BA787289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F5E838A-1FEF-38BA-CD65-B9E0BA787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62B0EDC8-5259-4331-396F-71623DC87391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62B0EDC8-5259-4331-396F-71623DC873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E70E32A-09D3-24B5-F6F9-1997B54FD7DC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E70E32A-09D3-24B5-F6F9-1997B54FD7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31220C5-37F4-17E9-EA7E-1E02A0E5F61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131220C5-37F4-17E9-EA7E-1E02A0E5F6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E18F96-5913-195E-16E9-3AD17DC1BC1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E18F96-5913-195E-16E9-3AD17DC1BC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5DD70E28-69D1-F138-FDE6-3E6B111644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31EF5CC-DB87-26FC-B435-4BBA04B154C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E0F6AA-CAA0-3545-89DC-C7E42150E8E7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4E0F6AA-CAA0-3545-89DC-C7E42150E8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5CD82E0-02D1-5E1C-0099-F5DF2B1FA4B7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5CD82E0-02D1-5E1C-0099-F5DF2B1FA4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88BF56-5C3F-4A8A-DBB9-1B939AFC2638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288BF56-5C3F-4A8A-DBB9-1B939AFC26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8F0829E-E92D-6F88-8C9C-B938585979FD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8F0829E-E92D-6F88-8C9C-B93858597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3302B9-D97E-60BC-7253-2561CA97AC62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3302B9-D97E-60BC-7253-2561CA97AC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643F09-EE50-4F87-E644-2F2D8CB104E8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643F09-EE50-4F87-E644-2F2D8CB104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C91135-D304-B1B0-7359-2CD92670E941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7C91135-D304-B1B0-7359-2CD92670E9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28A1D6C-40C5-1AD0-2590-2DCD7A6727E4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28A1D6C-40C5-1AD0-2590-2DCD7A6727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7093CE3-D3C7-9313-2F1C-1C6F01E8E866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97093CE3-D3C7-9313-2F1C-1C6F01E8E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1338154-9251-BAB0-1139-677BD610FF61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71338154-9251-BAB0-1139-677BD610FF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46F051-BA39-D16D-C387-84DAC7969C45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446F051-BA39-D16D-C387-84DAC7969C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E3CC974-91B1-E864-12A5-A7742E1D89F4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E3CC974-91B1-E864-12A5-A7742E1D89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5A9D2F2-E98D-2BF4-4DBD-EEDC879972A0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45A9D2F2-E98D-2BF4-4DBD-EEDC879972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19169DA-0F00-C92D-7C34-3F3B6A212776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219169DA-0F00-C92D-7C34-3F3B6A2127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AD96A3-3993-4067-3659-10225EAD7075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AD96A3-3993-4067-3659-10225EAD70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6B3F387-EE29-AA6D-03AB-D23F89C3BB40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6B3F387-EE29-AA6D-03AB-D23F89C3BB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D146FE-8E23-3603-8AFE-B0CA644E6629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1D146FE-8E23-3603-8AFE-B0CA644E6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F7F516F-1408-4557-CDD8-5F515F78C378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FF7F516F-1408-4557-CDD8-5F515F78C3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81A9BAB-771A-35E0-2531-3A3A42CC441B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D81A9BAB-771A-35E0-2531-3A3A42CC44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6A085E4-A867-E71C-5A6A-E7D9AB87AB25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6A085E4-A867-E71C-5A6A-E7D9AB87AB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35A44ED-A79C-EEE0-94A1-CAE656AB2AA0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35A44ED-A79C-EEE0-94A1-CAE656AB2A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F1104CA-4D8D-7AA6-BF9B-0F4B58D7FA4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F1104CA-4D8D-7AA6-BF9B-0F4B58D7FA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4F4D365-8C57-240F-5321-F74AA18A697A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4F4D365-8C57-240F-5321-F74AA18A69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29776E-11C9-66D1-DAC0-87A8FDCDCDC2}"/>
                  </a:ext>
                </a:extLst>
              </p:cNvPr>
              <p:cNvSpPr txBox="1"/>
              <p:nvPr/>
            </p:nvSpPr>
            <p:spPr>
              <a:xfrm>
                <a:off x="4329527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029776E-11C9-66D1-DAC0-87A8FDCDCD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527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677573-1E66-5ADD-6C19-F70A6A9218C4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E677573-1E66-5ADD-6C19-F70A6A921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95169-1724-DCCE-2532-53270C094C45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7095169-1724-DCCE-2532-53270C094C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E86FF0-DF1F-F224-F8C0-C8D28B2B49AA}"/>
                  </a:ext>
                </a:extLst>
              </p:cNvPr>
              <p:cNvSpPr txBox="1"/>
              <p:nvPr/>
            </p:nvSpPr>
            <p:spPr>
              <a:xfrm>
                <a:off x="4329527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1E86FF0-DF1F-F224-F8C0-C8D28B2B4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9527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14BDEA-5820-5096-D926-817C3A2D576B}"/>
                  </a:ext>
                </a:extLst>
              </p:cNvPr>
              <p:cNvSpPr txBox="1"/>
              <p:nvPr/>
            </p:nvSpPr>
            <p:spPr>
              <a:xfrm>
                <a:off x="4319071" y="2869129"/>
                <a:ext cx="601401" cy="6643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D14BDEA-5820-5096-D926-817C3A2D5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071" y="2869129"/>
                <a:ext cx="601401" cy="664349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0A494A-CDDE-C11F-5181-00974E3F7AE3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40A494A-CDDE-C11F-5181-00974E3F7A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77A49B-3129-2613-AD61-5F4363E940AA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77A49B-3129-2613-AD61-5F4363E94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4929603-CE1D-BDC8-F423-7F4802E3DE56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4929603-CE1D-BDC8-F423-7F4802E3D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8AD4FD-33BF-AE9B-B087-6E84AE261341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8AD4FD-33BF-AE9B-B087-6E84AE261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945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L -0.00013 -0.19005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17" grpId="0"/>
      <p:bldP spid="17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9A26D-64F4-E636-27A0-36CF9569E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B0DF6-E867-76E2-9000-0E4F3602B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E4052-FA95-2310-C78D-CD91A9D52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891C4CA-63DA-1921-33CD-6E433863AD1B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891C4CA-63DA-1921-33CD-6E433863AD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EBDDC7A7-D32C-8308-A9E9-46AA9109A6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740752B-3ACF-6FE1-D91E-1E9F10A0A33E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740752B-3ACF-6FE1-D91E-1E9F10A0A3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80EB44B-F34D-53E4-8783-3A691BBF8644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180EB44B-F34D-53E4-8783-3A691BBF86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69661FE-A3E8-0B72-A1BA-5F8F8E3CB124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769661FE-A3E8-0B72-A1BA-5F8F8E3CB1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FFFA46C-767C-B3BB-A153-C7176B801C74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AFFFA46C-767C-B3BB-A153-C7176B801C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432949D-E2E3-2175-4540-4800474FAB33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A432949D-E2E3-2175-4540-4800474FAB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AA0E11E-1250-CE31-C813-E103C1207196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AA0E11E-1250-CE31-C813-E103C12071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A77EA93-1FC7-D277-DD98-9E66AC2767E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DF70A6B1-494E-32D7-CC00-E483C4A6D7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C821F7D-A8BC-C345-1659-6BE508EC70ED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C821F7D-A8BC-C345-1659-6BE508EC70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502869-AC5C-6634-F9A4-7360B6F3B98E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D502869-AC5C-6634-F9A4-7360B6F3B9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8AC131B-9841-BF7B-BA84-CA3196B953EC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8AC131B-9841-BF7B-BA84-CA3196B953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D3AD349-DDB5-AB7A-5B2E-B9A99262712E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D3AD349-DDB5-AB7A-5B2E-B9A9926271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FF404F-34CD-ECF6-666C-F363134B9C8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4FF404F-34CD-ECF6-666C-F363134B9C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72C2C67-6FCB-33ED-6A23-553FD18916DB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72C2C67-6FCB-33ED-6A23-553FD18916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FB3165A-55A9-9523-BB4E-3B5BE7C0DB3E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FB3165A-55A9-9523-BB4E-3B5BE7C0DB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AB18E61-C230-6C36-4EFC-0D7E0C397D6E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5AB18E61-C230-6C36-4EFC-0D7E0C397D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86BAE9D-C39C-76A5-69C5-544F4290BA09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86BAE9D-C39C-76A5-69C5-544F4290BA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2DE0384-2318-2D37-68FC-0450AFDAA31A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2DE0384-2318-2D37-68FC-0450AFDAA3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F5CFCCB-A612-F40F-DD6D-501E7420DE2E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2F5CFCCB-A612-F40F-DD6D-501E7420DE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9349CA3-E010-B429-100C-04820BB96688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9349CA3-E010-B429-100C-04820BB966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D6F0A9E-6C9F-E884-A7B2-E18BB84401A6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D6F0A9E-6C9F-E884-A7B2-E18BB84401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2DEFF83-3A9A-E943-57B3-CD5D08D40295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2DEFF83-3A9A-E943-57B3-CD5D08D402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12E3C65-1903-D3DB-F870-1228587D0960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12E3C65-1903-D3DB-F870-1228587D09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8D5D824-884F-54E1-A07E-BF88E1D17C05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8D5D824-884F-54E1-A07E-BF88E1D17C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2B1DCF2-3E48-AFC9-9CBC-487C2191075C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2B1DCF2-3E48-AFC9-9CBC-487C219107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2C85F13-9DBC-6272-C4BB-58A5A7D6251D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2C85F13-9DBC-6272-C4BB-58A5A7D625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8D3E824-DAE9-B295-65D2-1CEEC4A548AD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58D3E824-DAE9-B295-65D2-1CEEC4A548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3910D54-5BE1-EB5E-8259-C2A3007B5C0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3910D54-5BE1-EB5E-8259-C2A3007B5C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5EEA075-CD3F-B733-41ED-FB282839632B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5EEA075-CD3F-B733-41ED-FB28283963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0B92CA-641A-6B6D-BF59-397B8816E70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0B92CA-641A-6B6D-BF59-397B8816E7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976704E-EA0F-BDB7-6179-CC987D7D4B87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3976704E-EA0F-BDB7-6179-CC987D7D4B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8A5CC4-9B25-4971-02EB-3858CCF1749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C8A5CC4-9B25-4971-02EB-3858CCF174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4FE805-BD0A-28DD-4A20-B0ACAF6416CB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4FE805-BD0A-28DD-4A20-B0ACAF641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5F9C2F-829A-1F89-D109-25628545ED16}"/>
                  </a:ext>
                </a:extLst>
              </p:cNvPr>
              <p:cNvSpPr txBox="1"/>
              <p:nvPr/>
            </p:nvSpPr>
            <p:spPr>
              <a:xfrm>
                <a:off x="3415851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C5F9C2F-829A-1F89-D109-25628545E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851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0A267E-29DD-A21C-A5B6-26224D7C6C0D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70A267E-29DD-A21C-A5B6-26224D7C6C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8CAE0F-7711-BFEB-D046-DFA17D8BB4DB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68CAE0F-7711-BFEB-D046-DFA17D8BB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5119AA-E4CE-D787-F2A7-2FA84F605EFE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5119AA-E4CE-D787-F2A7-2FA84F605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B7A0A5-CBDE-BFFB-FF08-154CA9B467AA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0B7A0A5-CBDE-BFFB-FF08-154CA9B46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6AC2EE3-57B5-ABFB-06C9-0C0DC3FAC4C3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6AC2EE3-57B5-ABFB-06C9-0C0DC3FAC4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48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B1D35-9B04-EE41-7BEA-3ADD47631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98CDB-6C69-CD87-C652-8E0D67379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BDCC3-4206-B9EB-70A4-2C985958F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D94D81D-FFC3-C86B-7FCC-8CF3870E080E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D94D81D-FFC3-C86B-7FCC-8CF3870E08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420FEC7B-BC93-F8CC-597E-760CC9A70A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57069D9-C4D5-BFC0-6064-D65CE5E085DF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57069D9-C4D5-BFC0-6064-D65CE5E085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07B81D8-2315-F65A-A3C4-9BC65BCCD96D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307B81D8-2315-F65A-A3C4-9BC65BCCD9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5A0EDE41-7AA5-33D7-CB2F-57B63C0CBA84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5A0EDE41-7AA5-33D7-CB2F-57B63C0CBA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D7FF3C52-C259-F793-05DE-0DE0E0CDB68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D7FF3C52-C259-F793-05DE-0DE0E0CDB6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0C78FC6-52F1-32F3-86F9-A44794DDFF2F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00C78FC6-52F1-32F3-86F9-A44794DDFF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8AF22CD-F1E1-89D2-E9B3-5004808DE54F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8AF22CD-F1E1-89D2-E9B3-5004808DE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AE1B6A35-78A8-5FEB-C6C2-FF09DF797B9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0A96089C-BE71-F958-8493-C9957FC2943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191DB01-AF21-A5C6-FB1B-5E9265C906FC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191DB01-AF21-A5C6-FB1B-5E9265C906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62CB95E-3E88-4B7F-D4A2-E3D32CEB88B9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62CB95E-3E88-4B7F-D4A2-E3D32CEB88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FED77A6-67AF-55F2-2C31-D79C786EB7B6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FED77A6-67AF-55F2-2C31-D79C786EB7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29824A-DE14-10FD-EDCB-454C27A568E6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929824A-DE14-10FD-EDCB-454C27A568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9C8E098-DC32-0DB3-922E-AD890240F73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9C8E098-DC32-0DB3-922E-AD890240F7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108BE78-4056-7FAA-7223-376DEDFFB279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108BE78-4056-7FAA-7223-376DEDFFB2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B75AC45-0CA2-BED8-C9F9-7F6AE4BE4932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B75AC45-0CA2-BED8-C9F9-7F6AE4BE49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087BDB1-5AAB-8516-1BE5-953C8CDE1175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087BDB1-5AAB-8516-1BE5-953C8CDE11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F78B6E9-01DB-DEF6-F575-E2249FD5415A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F78B6E9-01DB-DEF6-F575-E2249FD541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29E1681-57A0-E8EE-DA1D-CD4117F2A660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29E1681-57A0-E8EE-DA1D-CD4117F2A6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E803FE-D1E1-96A2-37EC-528CE63154EE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7E803FE-D1E1-96A2-37EC-528CE63154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CCA24A8-625C-2FE2-390E-30DDC4D9BBB1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DCCA24A8-625C-2FE2-390E-30DDC4D9BB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1E02399-C38F-B316-A20D-A7F8D0801F8B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1E02399-C38F-B316-A20D-A7F8D0801F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03072C-84FB-5794-1B20-AEB2E8AB4525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03072C-84FB-5794-1B20-AEB2E8AB45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0D781DB-04CA-98DE-55A0-215F746A6D9C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0D781DB-04CA-98DE-55A0-215F746A6D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7A10A56-9521-465F-8C72-01A1B2D7BFC0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7A10A56-9521-465F-8C72-01A1B2D7BF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B1F3726-9D5A-B5A7-6138-FB5C212A3662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B1F3726-9D5A-B5A7-6138-FB5C212A36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FAC77A7-5979-36D5-2050-39CE8B1E9F38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FAC77A7-5979-36D5-2050-39CE8B1E9F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FCB16C2-F9BA-FCF4-C4B7-FB9735BB8F36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FCB16C2-F9BA-FCF4-C4B7-FB9735BB8F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621E22-DFA2-1FA5-0E48-29640004B814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E8621E22-DFA2-1FA5-0E48-29640004B8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F8EFA01-C755-D257-BAA6-CC10AE823B0C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2F8EFA01-C755-D257-BAA6-CC10AE823B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C7AD3B-5C41-9E52-866C-DDCB749AE9D1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5C7AD3B-5C41-9E52-866C-DDCB749AE9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63732B1-962F-9946-F1DE-F094CEDE157C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C63732B1-962F-9946-F1DE-F094CEDE1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145FD3-0FC2-40C8-C63B-70DEAEC0B7BB}"/>
                  </a:ext>
                </a:extLst>
              </p:cNvPr>
              <p:cNvSpPr txBox="1"/>
              <p:nvPr/>
            </p:nvSpPr>
            <p:spPr>
              <a:xfrm>
                <a:off x="2500727" y="353751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3145FD3-0FC2-40C8-C63B-70DEAEC0B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727" y="3537516"/>
                <a:ext cx="2423160" cy="681277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807F609-83BC-C7E1-B45F-AE5F691A889D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807F609-83BC-C7E1-B45F-AE5F691A8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5862B5-650B-EB8E-667A-8E8DB98BF010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5862B5-650B-EB8E-667A-8E8DB98BF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0720C1-F389-2D5F-FE8A-97F4D32457F8}"/>
                  </a:ext>
                </a:extLst>
              </p:cNvPr>
              <p:cNvSpPr txBox="1"/>
              <p:nvPr/>
            </p:nvSpPr>
            <p:spPr>
              <a:xfrm>
                <a:off x="2500727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0720C1-F389-2D5F-FE8A-97F4D3245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727" y="2865824"/>
                <a:ext cx="2143656" cy="681277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26133D-4D21-0909-433E-CCE7FC1723F7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26133D-4D21-0909-433E-CCE7FC172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B48CFE-2F97-CFBD-37D7-5CBAE804C2FE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B48CFE-2F97-CFBD-37D7-5CBAE804C2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A055D24-4E49-B8BC-504A-BDEB6CF44571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A055D24-4E49-B8BC-504A-BDEB6CF44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D85C85-FBB8-29D2-A2B1-C1EA8E752B74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1D85C85-FBB8-29D2-A2B1-C1EA8E752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50CA07-FC87-0B26-DA19-0BE07AEA1A61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150CA07-FC87-0B26-DA19-0BE07AEA1A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ECD406F-1E2E-4DBA-6542-40A59DDF8269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ECD406F-1E2E-4DBA-6542-40A59DDF8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734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169F2-4BD5-6653-039B-A5F419ED3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58417-D740-A516-C464-93C2DADE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9FEF6-1D65-2534-F8BE-9FD7443F6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2551D77-641C-B8A6-1D2F-F69C769C43CA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72551D77-641C-B8A6-1D2F-F69C769C43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B2F816B9-1CA5-2737-EFA5-CA7BECC16D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EBF8ED-FE23-1B28-E361-E69169BE390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D5EBF8ED-FE23-1B28-E361-E69169BE39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7CB4865-CB67-C48C-651E-CD87E76DD066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7CB4865-CB67-C48C-651E-CD87E76DD0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FFCDC9D-DA71-131F-1F50-923572EEE05A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FFCDC9D-DA71-131F-1F50-923572EEE0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C89D857-9503-D05B-40A1-0566100ACF1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1C89D857-9503-D05B-40A1-0566100ACF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0CDD645-BEED-86C0-8862-2544938B1FCE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90CDD645-BEED-86C0-8862-2544938B1F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0331CCC-E824-F09D-D280-35EE3425CE09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0331CCC-E824-F09D-D280-35EE3425CE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B4DE7E09-65BC-8646-5253-2AED625D9B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C71CA81B-1B36-55FF-D5CF-B76D926986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94DC92C-7F47-79CC-4650-AED4454BF844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94DC92C-7F47-79CC-4650-AED4454BF84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52F4B1-0B5D-1D3C-8C8D-347EFD3B8AF0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952F4B1-0B5D-1D3C-8C8D-347EFD3B8A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71A8EF6-C483-5B59-04D7-EF18C3C05882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71A8EF6-C483-5B59-04D7-EF18C3C058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89E510E-CD88-38F8-E090-30E84BDCC44E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89E510E-CD88-38F8-E090-30E84BDCC4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DA82491-135F-1B15-C2DE-27BC0B264E0B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DA82491-135F-1B15-C2DE-27BC0B264E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768404-2DCC-0053-5B22-8CF473B0A975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768404-2DCC-0053-5B22-8CF473B0A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520FF1B-FED0-0C49-4B61-6030B486FE94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7520FF1B-FED0-0C49-4B61-6030B486FE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A07D878-ED77-E3DA-5158-989D6F84C887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A07D878-ED77-E3DA-5158-989D6F84C8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06A778D-4A7B-174A-5BC6-EF00811383D3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06A778D-4A7B-174A-5BC6-EF0081138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8C7BAAD-6D4B-E5FA-26CB-70BD16A7BDDA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8C7BAAD-6D4B-E5FA-26CB-70BD16A7BD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1FCAEB8-6C01-B4E6-C274-63858FAA0B0D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1FCAEB8-6C01-B4E6-C274-63858FAA0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43C3A9B-D5CE-14C7-15DC-AADD44F05C93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43C3A9B-D5CE-14C7-15DC-AADD44F05C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18D2C42-96B4-F693-D4B8-7D5779FCC0DF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18D2C42-96B4-F693-D4B8-7D5779FCC0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109E5E-6399-45C8-5399-547E09D317DA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6109E5E-6399-45C8-5399-547E09D317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A6E98E8-7A5E-5A2B-25C9-DD6D6D4D27F9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A6E98E8-7A5E-5A2B-25C9-DD6D6D4D27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6BB284B-54E9-F330-3DB6-2382286D11FA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6BB284B-54E9-F330-3DB6-2382286D11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0F06A4E-C634-A1D0-4317-CA8CAC59D6FA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0F06A4E-C634-A1D0-4317-CA8CAC59D6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AA3A08-5E35-D652-BB93-0EF3A6193FDE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AA3A08-5E35-D652-BB93-0EF3A6193F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85586F0-3237-D1EF-3238-329E2B5DB8F2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85586F0-3237-D1EF-3238-329E2B5DB8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527EA9-9FC8-86BB-C1F6-CBA543FB3BBA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3527EA9-9FC8-86BB-C1F6-CBA543FB3B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6CE49C8-EB4A-33E3-8206-E1E8F0D57FC3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6CE49C8-EB4A-33E3-8206-E1E8F0D57F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F586F0-FA7A-2F34-178A-6B7D7908FFA1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CF586F0-FA7A-2F34-178A-6B7D7908FF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F58A1BA-C2B3-71A1-4DEE-A7CC20EEF4D6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F58A1BA-C2B3-71A1-4DEE-A7CC20EEF4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382C18-6F1C-C22D-7C9D-C85B3D96119E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C382C18-6F1C-C22D-7C9D-C85B3D9611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CDDAB1-677E-0E12-87E8-5E1274E25C1D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4CDDAB1-677E-0E12-87E8-5E1274E25C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E5B248-CCFD-3623-7D99-ACE66C7A8123}"/>
                  </a:ext>
                </a:extLst>
              </p:cNvPr>
              <p:cNvSpPr txBox="1"/>
              <p:nvPr/>
            </p:nvSpPr>
            <p:spPr>
              <a:xfrm>
                <a:off x="1545489" y="286582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CE5B248-CCFD-3623-7D99-ACE66C7A81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5489" y="2865824"/>
                <a:ext cx="2143656" cy="681277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D3028D-8259-6EE1-8505-3123E933357A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D3028D-8259-6EE1-8505-3123E9333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C323D4-42A7-2067-4D14-7BE68CCE889F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C323D4-42A7-2067-4D14-7BE68CCE8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D2384D3-C08A-6C16-1E8A-5AF4DE633E8C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D2384D3-C08A-6C16-1E8A-5AF4DE633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ACFDE6-5EE7-3141-A93D-D538C54D4F16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9ACFDE6-5EE7-3141-A93D-D538C54D4F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AD55CD2-D7B0-F718-F5D1-E3A7E1ED5A70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AD55CD2-D7B0-F718-F5D1-E3A7E1ED5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BFB1E7-60C0-E72E-E82C-0E8A21565591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DBFB1E7-60C0-E72E-E82C-0E8A21565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21EB9A4-5E6B-A028-A054-962ACD4343D9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21EB9A4-5E6B-A028-A054-962ACD434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6421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96E21-360A-0970-2D6D-D4CC921E6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40874-CDD2-B377-6DD8-42A1342DC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93803-D901-8F09-8FED-2F002281A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7085A-D234-E0F6-A3D3-5151530040C3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A7085A-D234-E0F6-A3D3-5151530040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7E4A33F-81E1-692C-5E09-9558DC7FF78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22E2377-4A68-C264-D29C-9AFE27069AB3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22E2377-4A68-C264-D29C-9AFE27069A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57525312-5690-7B2E-293C-5C830EE0B95F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57525312-5690-7B2E-293C-5C830EE0B9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675DBBB-2DEB-0FB6-EFEF-C094E0EBB97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8675DBBB-2DEB-0FB6-EFEF-C094E0EBB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2FE04C0-85EE-782F-E9C3-7CA5E5B96C6B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2FE04C0-85EE-782F-E9C3-7CA5E5B96C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EF660048-DC04-9C64-AFB4-E2F0A8BB0025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EF660048-DC04-9C64-AFB4-E2F0A8BB00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8D2B5D9-C53F-DB70-88BA-57D3B75C1986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78D2B5D9-C53F-DB70-88BA-57D3B75C19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378F4DD8-D778-184C-11B5-FE21F152B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8DC10661-8B0C-0C0C-1A7F-D4CD0A6B67F6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BB081A1-81C4-2C71-33F4-612107AC9A64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BB081A1-81C4-2C71-33F4-612107AC9A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AF152A-D69A-F823-3DDE-B1DD50BC369B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9AF152A-D69A-F823-3DDE-B1DD50BC36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A050301-8F99-8932-5BFB-FE9385F284C9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A050301-8F99-8932-5BFB-FE9385F28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AE8363-4FDF-FD78-3BED-F5C8AFC90F8F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AE8363-4FDF-FD78-3BED-F5C8AFC90F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7EA20C-08E2-E5A0-1273-86951A6C3F26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F7EA20C-08E2-E5A0-1273-86951A6C3F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D614CB5-78AA-349B-ACFD-3B4648B45B09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D614CB5-78AA-349B-ACFD-3B4648B45B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0BB4D6C-98E5-6659-B42A-EBE48369B23A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40BB4D6C-98E5-6659-B42A-EBE48369B2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BE810B-C680-3B20-A708-482A0AAB7484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BE810B-C680-3B20-A708-482A0AAB74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2C51803-87D8-419F-8204-D2DFBD456281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2C51803-87D8-419F-8204-D2DFBD4562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FB9CAD8-4B54-BBC6-FECB-08E28A7A3278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5FB9CAD8-4B54-BBC6-FECB-08E28A7A32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E2D0E09-FF68-F0E5-ADF3-89181E18BC21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E2D0E09-FF68-F0E5-ADF3-89181E18BC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2EC510-0468-1FE8-B3CF-81259D91D2B0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FC2EC510-0468-1FE8-B3CF-81259D91D2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EB6F1E7-1C1B-88D1-89B0-E4076EC3DF0F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EB6F1E7-1C1B-88D1-89B0-E4076EC3DF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94A7366-E335-6498-D74E-79963976BEA6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94A7366-E335-6498-D74E-79963976BE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6C6471B-69FF-E2F8-8592-0B73554260B2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6C6471B-69FF-E2F8-8592-0B73554260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9901B10-AFB6-7357-9C2B-DFA27BDE1A10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9901B10-AFB6-7357-9C2B-DFA27BDE1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6AA350E-95F7-B502-09F6-92D5912C6A63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6AA350E-95F7-B502-09F6-92D5912C6A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113D777-E5E4-C255-47A1-3012268AB7E9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6113D777-E5E4-C255-47A1-3012268AB7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7519375-DAD6-B615-3A65-834D79A84A15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7519375-DAD6-B615-3A65-834D79A84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13112CC-326C-9F26-1136-C2079DD3C56B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D13112CC-326C-9F26-1136-C2079DD3C5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67D6DAE-92E7-DF12-B588-327DD7013D04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67D6DAE-92E7-DF12-B588-327DD7013D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BED08ED-04BA-978C-3CF0-7C5765E81A7D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BED08ED-04BA-978C-3CF0-7C5765E81A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9EF3EAA-3793-7025-DC39-2AB64158D022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9EF3EAA-3793-7025-DC39-2AB64158D0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BEEB5-750E-EDDE-FEE9-5B28862B0DC4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C0BEEB5-750E-EDDE-FEE9-5B28862B0D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83326B-A2BF-1690-CF32-55A76AF2248B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383326B-A2BF-1690-CF32-55A76AF22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BAA80B-5AA0-5E77-808F-58375E9D72BA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2BAA80B-5AA0-5E77-808F-58375E9D7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776177-5757-66FA-8FE7-88B20925A7F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C776177-5757-66FA-8FE7-88B20925A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38B2E1-F1B2-2A47-8EDB-E3C558A630DD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D38B2E1-F1B2-2A47-8EDB-E3C558A630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20765EE-5936-1B08-D6F1-32B400D5141A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20765EE-5936-1B08-D6F1-32B400D51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CF7085-D141-F224-0200-C3535FA72DAC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6CF7085-D141-F224-0200-C3535FA72D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B5C63B7-FC8F-B2A5-4412-EA2941C12230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B5C63B7-FC8F-B2A5-4412-EA2941C12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D515AB-63ED-50DB-18C8-6D15AD6B48D5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FD515AB-63ED-50DB-18C8-6D15AD6B4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170538-6717-A5BE-7A71-9DE5C3CF5D11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E9170538-6717-A5BE-7A71-9DE5C3CF5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A681A5C-82FC-B3AC-1811-EBD293E1BA8D}"/>
                  </a:ext>
                </a:extLst>
              </p:cNvPr>
              <p:cNvSpPr txBox="1"/>
              <p:nvPr/>
            </p:nvSpPr>
            <p:spPr>
              <a:xfrm>
                <a:off x="716295" y="2865195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A681A5C-82FC-B3AC-1811-EBD293E1B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95" y="2865195"/>
                <a:ext cx="2423160" cy="681277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61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30B40-ED1B-41D3-2B7B-D84F46E94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5D777-3A1F-6DD0-90BF-6C3FF93E0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68B45-A36A-C0AA-B0D6-A62610F628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B60781E-81E1-8C06-C58C-8D03388EABB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B60781E-81E1-8C06-C58C-8D03388EAB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3F268A2F-D81D-672E-6609-9F7BE5006D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37B02C-68B3-0970-E3DD-51D8BFC09A5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0322E85-1746-F421-071D-357E5124840F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0322E85-1746-F421-071D-357E512484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A7FD991-385D-3419-CA53-0EF1286242CD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0A7FD991-385D-3419-CA53-0EF1286242C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161C0291-003E-D615-3B84-84D70DFABF75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161C0291-003E-D615-3B84-84D70DFABF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B1C09F5-0001-5C19-FDEC-21B07A59661B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B1C09F5-0001-5C19-FDEC-21B07A5966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A4480EB-E26A-21EC-216B-EDD63607B377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A4480EB-E26A-21EC-216B-EDD63607B3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6760386-C2F8-9C21-C413-E9CB4D8629AC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6760386-C2F8-9C21-C413-E9CB4D8629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BDB83D2D-3A36-83EC-AE92-A445D56C8A2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1EA66401-F212-627D-1D5F-534990258D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29C9BB-F5F1-F8C9-8F88-C3EA162F43D3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329C9BB-F5F1-F8C9-8F88-C3EA162F43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D7CFB954-5DB7-7394-8903-D8A0E8F066A6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91167F0-9CCB-101E-5468-67A57FB6138F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91167F0-9CCB-101E-5468-67A57FB6138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80B140-A42D-E0BA-5E0B-7AB621AAB258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80B140-A42D-E0BA-5E0B-7AB621AAB25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E2EFA6C-EF94-6030-6657-A1799E559B3A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E2EFA6C-EF94-6030-6657-A1799E559B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F56A019-CE02-FB68-54DF-38EFB5D0AAF7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F56A019-CE02-FB68-54DF-38EFB5D0AA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21B11CB-C01C-6EBC-31DF-A2A8DB15C81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21B11CB-C01C-6EBC-31DF-A2A8DB15C8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CC3CCC-FD24-F793-C1BE-2AD2771A14F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82DF835-506E-6AC1-8316-A598C3DD8B0C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82DF835-506E-6AC1-8316-A598C3DD8B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16AB566-B5CA-FBA6-5061-7FE8CAB44F6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16AB566-B5CA-FBA6-5061-7FE8CAB44F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A636C92-A36C-902D-4C04-6B92CF9FD51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A636C92-A36C-902D-4C04-6B92CF9FD51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60497B9-7CA8-88D1-3945-DDCA858BA2F9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460497B9-7CA8-88D1-3945-DDCA858BA2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EC9C7A5-2E47-A42A-B563-27A4343CFEC8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EC9C7A5-2E47-A42A-B563-27A4343CFE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8EF13D-E4E2-22F7-6012-68154F481D39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4DC29-96AC-EFFA-DFF4-EDCC58C48B81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44DC29-96AC-EFFA-DFF4-EDCC58C48B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CB69C76-DA43-018F-F6C0-BD77A48BF51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CB69C76-DA43-018F-F6C0-BD77A48BF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7C83A90-FF55-CF1D-DC50-8CB9E5AC06E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7C83A90-FF55-CF1D-DC50-8CB9E5AC06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16FB418B-8E54-C51B-39D8-AD178A81B16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16FB418B-8E54-C51B-39D8-AD178A81B1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EBEE01B-A5AC-4A99-842F-19B79A08B00D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6EBEE01B-A5AC-4A99-842F-19B79A08B0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7D836EA-4A52-7D36-17B0-E96BD2D99465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46B3DDC-0FC5-1BE5-2CEA-B5FAD5A5A8C2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46B3DDC-0FC5-1BE5-2CEA-B5FAD5A5A8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191702B-8DD8-BF1A-FBEE-70727EBEA511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191702B-8DD8-BF1A-FBEE-70727EBEA5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2B312B0-D2B5-E02D-D731-7F09CC7558D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2B312B0-D2B5-E02D-D731-7F09CC7558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72B5AC7-7275-4BCE-C0EA-B68498C3694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72B5AC7-7275-4BCE-C0EA-B68498C369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6DAAD432-2E86-02B5-1FC3-D5EEAAFD934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6DAAD432-2E86-02B5-1FC3-D5EEAAFD93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96712C-3917-B714-16DC-DED8267D15FB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96712C-3917-B714-16DC-DED8267D15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1013A16D-7174-689F-9043-D547C74448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To do gradient descent we need the partial derivative of the objective with respect to each 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backward pass propagates the change in the objective with respect to intermediate values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 back through the network to produce each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1013A16D-7174-689F-9043-D547C74448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r="-1108" b="-8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18B4806-52EF-0E61-5D4E-E436D2519174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218B4806-52EF-0E61-5D4E-E436D25191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AE82A85D-433F-5E84-7FB2-2966377F70F3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AE82A85D-433F-5E84-7FB2-2966377F70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B906034-5240-8D45-463D-4640F0DB5458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B906034-5240-8D45-463D-4640F0DB54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5DFCC0E-E5E9-CDDC-66C8-37E19D31CB6B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45DFCC0E-E5E9-CDDC-66C8-37E19D31C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CE3912-1243-DF10-0A3A-F2CDD2B4630B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8CE3912-1243-DF10-0A3A-F2CDD2B46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A0854CE9-8991-34D5-4D7C-D35492CD52AE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A0854CE9-8991-34D5-4D7C-D35492CD5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A20180E5-504D-5E19-A512-675EF3BEA2EC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A20180E5-504D-5E19-A512-675EF3BEA2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3E2C98D-854C-4CD8-574F-187B7F5E93E8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93E2C98D-854C-4CD8-574F-187B7F5E9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68B9A6-2A15-CD8F-881B-CA765318A38B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D568B9A6-2A15-CD8F-881B-CA765318A3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0B167A09-504B-4736-81D0-2D2A0305677C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0B167A09-504B-4736-81D0-2D2A030567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3ECE107-8171-551C-B8A8-84935F392A23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3ECE107-8171-551C-B8A8-84935F392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9C18A64-9038-43E0-CB12-754CDC14A811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89C18A64-9038-43E0-CB12-754CDC14A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3872894-A992-4D70-CD46-49999D10277E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3872894-A992-4D70-CD46-49999D102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4D75010-2EBA-C4EA-4C14-FFE3E303BD5E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64D75010-2EBA-C4EA-4C14-FFE3E303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42BA3C7-D7B3-D50E-CC2C-606EE55696B4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42BA3C7-D7B3-D50E-CC2C-606EE55696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EFBDBA3-3211-2992-A881-70774AE55C2E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DEFBDBA3-3211-2992-A881-70774AE55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C840AD9-7660-BE1F-3E36-6BC9197EC019}"/>
                  </a:ext>
                </a:extLst>
              </p14:cNvPr>
              <p14:cNvContentPartPr/>
              <p14:nvPr/>
            </p14:nvContentPartPr>
            <p14:xfrm>
              <a:off x="5890680" y="4320720"/>
              <a:ext cx="2493720" cy="708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C840AD9-7660-BE1F-3E36-6BC9197EC019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881320" y="4311360"/>
                <a:ext cx="2512440" cy="72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948090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3031ABC-70D4-4636-6D21-FB62B6D16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36198-6221-46D1-D33D-FC2B6303E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B3F3D-3E54-7F13-2F1F-79EB44FF8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More efficient to start at the end and reuse values!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85C1CFA-EC7C-A9CD-4CBE-0522E93F996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085C1CFA-EC7C-A9CD-4CBE-0522E93F99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352831C9-5C0B-6060-BF4B-B5F9EF1766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E4736A-9E3D-D4A7-258F-CD327F211176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9E4736A-9E3D-D4A7-258F-CD327F2111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E4BE746-6038-AD48-5A2F-84DDB1F9EBDC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0E4BE746-6038-AD48-5A2F-84DDB1F9EB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1943278-B519-5773-3C60-E10D29A85976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F1943278-B519-5773-3C60-E10D29A859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1D3653D-01E0-616E-8766-9EFFD8210562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1D3653D-01E0-616E-8766-9EFFD82105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F170614-1D3B-4C92-4AAF-C4E72120E578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8F170614-1D3B-4C92-4AAF-C4E72120E5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F6204F-C22E-3F18-7E14-BF564BE0EF9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26F6204F-C22E-3F18-7E14-BF564BE0EF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4CB0329B-A2A7-537F-9F68-DF80B9CFBE5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60156C0-04EF-FCF7-1B1D-538F971C64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B585331-E0A9-B781-D173-EC8962256AD0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B585331-E0A9-B781-D173-EC8962256A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003B356-CD27-B016-A82D-5929F6EBF65F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003B356-CD27-B016-A82D-5929F6EBF6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4A62988-1AE4-94AE-1112-8398F4E101B3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4A62988-1AE4-94AE-1112-8398F4E101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E9B4D6-E9D6-0675-B6D4-B91DB81AA901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E9B4D6-E9D6-0675-B6D4-B91DB81AA9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4ACCD93-EF0C-D37A-39BA-86A22CFF49D1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4ACCD93-EF0C-D37A-39BA-86A22CFF49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DE01C9-5813-D7CE-0A3F-D1EC1E4DC455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2DE01C9-5813-D7CE-0A3F-D1EC1E4DC4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39C5B88-28B5-3047-1E0A-9A16D3DBA833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39C5B88-28B5-3047-1E0A-9A16D3DBA8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AD538B0-2603-8CFB-1CD6-AD00135CBF31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AD538B0-2603-8CFB-1CD6-AD00135CBF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421EBB-A8C0-47DA-3262-552068702B9B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D421EBB-A8C0-47DA-3262-552068702B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A15E886-EF56-E1F5-2EDB-B1AC321A4D59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A15E886-EF56-E1F5-2EDB-B1AC321A4D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CD3B352-E91E-C764-9F96-0240BB580D2B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CD3B352-E91E-C764-9F96-0240BB580D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5C1CA04-179A-8CCC-BBD6-50DD89A52A3B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A5C1CA04-179A-8CCC-BBD6-50DD89A52A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3FD9D19-B09A-C84C-4527-1F4E907CC8FB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3FD9D19-B09A-C84C-4527-1F4E907CC8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E19897-E2CE-57C9-86DC-33C98786D082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1E19897-E2CE-57C9-86DC-33C98786D0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D8F3017-9767-731A-54BE-395A284B770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D8F3017-9767-731A-54BE-395A284B77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256A958-DB26-6238-3681-574D333D1EF2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8256A958-DB26-6238-3681-574D333D1E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45B5DB5-D63F-6701-A24E-A507E3517534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045B5DB5-D63F-6701-A24E-A507E351753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7155D92-7D40-0225-88F7-123F734D8B2B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7155D92-7D40-0225-88F7-123F734D8B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AD98222-FA75-9105-0D74-22ADF7C89B73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AD98222-FA75-9105-0D74-22ADF7C89B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F3DA81A-72D9-69B2-9BEE-B723F7D478BC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F3DA81A-72D9-69B2-9BEE-B723F7D47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CA79D7A-C698-6967-DD67-BB2ED4EA02BD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CA79D7A-C698-6967-DD67-BB2ED4EA02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FFD947-9940-D635-BEEA-8B17D56D3DB2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5FFD947-9940-D635-BEEA-8B17D56D3D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11D4F60-B909-CE64-5943-CFB75A6788BB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11D4F60-B909-CE64-5943-CFB75A6788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1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EF3A95D-CEC1-4BF9-4300-E2FB214295C8}"/>
                  </a:ext>
                </a:extLst>
              </p:cNvPr>
              <p:cNvSpPr txBox="1"/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3EF3A95D-CEC1-4BF9-4300-E2FB21429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3167" y="2865824"/>
                <a:ext cx="1692159" cy="67659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5822B1ED-6F56-CEF5-3817-EE4ED671509D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5822B1ED-6F56-CEF5-3817-EE4ED6715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45AD0AFE-B6B7-E9FF-2EA8-A369718CA544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45AD0AFE-B6B7-E9FF-2EA8-A369718CA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DF766F19-A01B-5E42-72FC-E87EDA20D09E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DF766F19-A01B-5E42-72FC-E87EDA20D0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A6E7D97F-0576-1A30-4012-885BF0DD27E6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A6E7D97F-0576-1A30-4012-885BF0DD27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FBF1053F-34A0-0D21-40C7-4B7E0419D6AF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FBF1053F-34A0-0D21-40C7-4B7E0419D6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12EE0A3-B457-AB07-4952-0B87F0821A07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E12EE0A3-B457-AB07-4952-0B87F0821A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480FD88-E870-3511-A407-24C3D811E333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1480FD88-E870-3511-A407-24C3D811E3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CB8BCC2B-1247-4513-FE5E-862EC7F3DFEC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CB8BCC2B-1247-4513-FE5E-862EC7F3D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683B86-B308-F115-E85D-D3BFD1DBFBE6}"/>
                  </a:ext>
                </a:extLst>
              </p:cNvPr>
              <p:cNvSpPr txBox="1"/>
              <p:nvPr/>
            </p:nvSpPr>
            <p:spPr>
              <a:xfrm>
                <a:off x="8253626" y="4303608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9683B86-B308-F115-E85D-D3BFD1DBFB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626" y="4303608"/>
                <a:ext cx="2423160" cy="681277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B455237-6A38-12E1-9E53-4A5F4EA9EEF5}"/>
                  </a:ext>
                </a:extLst>
              </p:cNvPr>
              <p:cNvSpPr txBox="1"/>
              <p:nvPr/>
            </p:nvSpPr>
            <p:spPr>
              <a:xfrm>
                <a:off x="9051361" y="3541538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B455237-6A38-12E1-9E53-4A5F4EA9E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361" y="3541538"/>
                <a:ext cx="2423160" cy="681277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D4194C4-EE13-78A8-138F-D1FCDB536792}"/>
                  </a:ext>
                </a:extLst>
              </p:cNvPr>
              <p:cNvSpPr txBox="1"/>
              <p:nvPr/>
            </p:nvSpPr>
            <p:spPr>
              <a:xfrm>
                <a:off x="7825833" y="2874464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D4194C4-EE13-78A8-138F-D1FCDB5367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5833" y="2874464"/>
                <a:ext cx="2143656" cy="681277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73D4FC3-104B-0378-33B1-FB0DC21F5E3A}"/>
                  </a:ext>
                </a:extLst>
              </p:cNvPr>
              <p:cNvSpPr txBox="1"/>
              <p:nvPr/>
            </p:nvSpPr>
            <p:spPr>
              <a:xfrm>
                <a:off x="6310677" y="4297342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73D4FC3-104B-0378-33B1-FB0DC21F5E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677" y="4297342"/>
                <a:ext cx="2423160" cy="681277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0D6C2F-8781-27AE-66B2-F9C7CB5975B5}"/>
                  </a:ext>
                </a:extLst>
              </p:cNvPr>
              <p:cNvSpPr txBox="1"/>
              <p:nvPr/>
            </p:nvSpPr>
            <p:spPr>
              <a:xfrm>
                <a:off x="7084027" y="3550178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00D6C2F-8781-27AE-66B2-F9C7CB597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4027" y="3550178"/>
                <a:ext cx="2423160" cy="681277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8509EC9-B83E-8FA5-DFEC-8449165E71AA}"/>
                  </a:ext>
                </a:extLst>
              </p:cNvPr>
              <p:cNvSpPr txBox="1"/>
              <p:nvPr/>
            </p:nvSpPr>
            <p:spPr>
              <a:xfrm>
                <a:off x="5948796" y="2868198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8509EC9-B83E-8FA5-DFEC-8449165E7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8796" y="2868198"/>
                <a:ext cx="2143656" cy="681277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82C533B-7FE7-40BE-9A47-BA2DCA8BCFB1}"/>
                  </a:ext>
                </a:extLst>
              </p:cNvPr>
              <p:cNvSpPr txBox="1"/>
              <p:nvPr/>
            </p:nvSpPr>
            <p:spPr>
              <a:xfrm>
                <a:off x="4433640" y="4291076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A82C533B-7FE7-40BE-9A47-BA2DCA8BCF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3640" y="4291076"/>
                <a:ext cx="2423160" cy="693716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1E113CE-923A-245E-2E1C-BBD24FBA0536}"/>
                  </a:ext>
                </a:extLst>
              </p:cNvPr>
              <p:cNvSpPr txBox="1"/>
              <p:nvPr/>
            </p:nvSpPr>
            <p:spPr>
              <a:xfrm>
                <a:off x="5206990" y="3543912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1E113CE-923A-245E-2E1C-BBD24FBA05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990" y="3543912"/>
                <a:ext cx="2423160" cy="681277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4D79518-F971-EDD3-2587-C8E8F3220EE5}"/>
                  </a:ext>
                </a:extLst>
              </p:cNvPr>
              <p:cNvSpPr txBox="1"/>
              <p:nvPr/>
            </p:nvSpPr>
            <p:spPr>
              <a:xfrm>
                <a:off x="4107412" y="2867292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44D79518-F971-EDD3-2587-C8E8F3220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412" y="2867292"/>
                <a:ext cx="2143656" cy="681277"/>
              </a:xfrm>
              <a:prstGeom prst="rect">
                <a:avLst/>
              </a:prstGeom>
              <a:blipFill>
                <a:blip r:embed="rId4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988C874-897E-CC43-921A-0DD2EA21F4E1}"/>
                  </a:ext>
                </a:extLst>
              </p:cNvPr>
              <p:cNvSpPr txBox="1"/>
              <p:nvPr/>
            </p:nvSpPr>
            <p:spPr>
              <a:xfrm>
                <a:off x="2592256" y="4290170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988C874-897E-CC43-921A-0DD2EA21F4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2256" y="4290170"/>
                <a:ext cx="2423160" cy="693716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2725720-3610-DF68-70EB-036A3B67F8DA}"/>
                  </a:ext>
                </a:extLst>
              </p:cNvPr>
              <p:cNvSpPr txBox="1"/>
              <p:nvPr/>
            </p:nvSpPr>
            <p:spPr>
              <a:xfrm>
                <a:off x="3365606" y="3543006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2725720-3610-DF68-70EB-036A3B67F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5606" y="3543006"/>
                <a:ext cx="2423160" cy="681277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3B0A356-DDE7-AC6F-47B5-461DF6785AF0}"/>
                  </a:ext>
                </a:extLst>
              </p:cNvPr>
              <p:cNvSpPr txBox="1"/>
              <p:nvPr/>
            </p:nvSpPr>
            <p:spPr>
              <a:xfrm>
                <a:off x="2284376" y="2862656"/>
                <a:ext cx="2143656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3B0A356-DDE7-AC6F-47B5-461DF6785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376" y="2862656"/>
                <a:ext cx="2143656" cy="681277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0F03FA4-4EEC-B331-CADF-BBEBDCECFB9B}"/>
                  </a:ext>
                </a:extLst>
              </p:cNvPr>
              <p:cNvSpPr txBox="1"/>
              <p:nvPr/>
            </p:nvSpPr>
            <p:spPr>
              <a:xfrm>
                <a:off x="769220" y="4285534"/>
                <a:ext cx="2423160" cy="6937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0F03FA4-4EEC-B331-CADF-BBEBDCECFB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20" y="4285534"/>
                <a:ext cx="2423160" cy="693716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69B063-BF43-E275-C678-7C257EA60205}"/>
                  </a:ext>
                </a:extLst>
              </p:cNvPr>
              <p:cNvSpPr txBox="1"/>
              <p:nvPr/>
            </p:nvSpPr>
            <p:spPr>
              <a:xfrm>
                <a:off x="1542570" y="3538370"/>
                <a:ext cx="2423160" cy="6812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4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69B063-BF43-E275-C678-7C257EA602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570" y="3538370"/>
                <a:ext cx="2423160" cy="681277"/>
              </a:xfrm>
              <a:prstGeom prst="rect">
                <a:avLst/>
              </a:prstGeom>
              <a:blipFill>
                <a:blip r:embed="rId5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B2B523-3135-3A4D-413C-D7893EADE774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3B2B523-3135-3A4D-413C-D7893EADE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5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1A50A1-2583-C4E9-2657-ED0A7F4DC328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41A50A1-2583-C4E9-2657-ED0A7F4DC3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5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9837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A356A-7DB3-42B7-E065-AD2B0900A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45601-88FD-DE14-F2C8-B658CA931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Layer Implementation (so-far)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839E16E-993E-8A5C-3D47-0CA5666154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839E16E-993E-8A5C-3D47-0CA5666154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3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C1699C0B-151A-50F1-279D-27FDE945DBBA}"/>
              </a:ext>
            </a:extLst>
          </p:cNvPr>
          <p:cNvGrpSpPr/>
          <p:nvPr/>
        </p:nvGrpSpPr>
        <p:grpSpPr>
          <a:xfrm>
            <a:off x="5470260" y="3315631"/>
            <a:ext cx="6386186" cy="3560802"/>
            <a:chOff x="2256323" y="3703862"/>
            <a:chExt cx="5887710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2FC4099-D553-54F0-B695-6E3E447655EB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2FC4099-D553-54F0-B695-6E3E447655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3F133A81-7FAB-5B89-B0E5-D2442732A148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3F133A81-7FAB-5B89-B0E5-D2442732A1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2D90DA-BD9C-104E-8C46-AB511101549E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2D90DA-BD9C-104E-8C46-AB511101549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06CFB04-A467-C1C5-4123-829A602FA8D5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06CFB04-A467-C1C5-4123-829A602FA8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3C879D8-EEBD-4810-611B-21BA1ECD0ADD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3C879D8-EEBD-4810-611B-21BA1ECD0A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662264B-A728-E023-1073-B1F503A5F95E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662264B-A728-E023-1073-B1F503A5F9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F8B185B-0962-C5F3-58A0-CEDB41C6E4CB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𝜃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AF8B185B-0962-C5F3-58A0-CEDB41C6E4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82DC4632-7C1D-4271-7B2B-200FE30715F7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CD783D3-99BB-8FEC-3F22-E8ADB10DEE72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B9D390AB-05A6-A1AB-C897-4E3DD2018EFA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D37B2001-659F-9A8B-CE28-355FCEAE8961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7BFC31B8-E092-84D2-461F-EEFF4F9FB8BB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89195" y="5852161"/>
              <a:ext cx="6234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781AA437-8328-E8F0-0F6D-C0A9E05A82D1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87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CDEAD58-B904-A05A-18A1-0B220D8A555E}"/>
              </a:ext>
            </a:extLst>
          </p:cNvPr>
          <p:cNvGrpSpPr/>
          <p:nvPr/>
        </p:nvGrpSpPr>
        <p:grpSpPr>
          <a:xfrm>
            <a:off x="5821460" y="1684413"/>
            <a:ext cx="6098413" cy="1078556"/>
            <a:chOff x="5821460" y="1684413"/>
            <a:chExt cx="6098413" cy="1078556"/>
          </a:xfrm>
        </p:grpSpPr>
        <p:sp>
          <p:nvSpPr>
            <p:cNvPr id="3" name="Line 6">
              <a:extLst>
                <a:ext uri="{FF2B5EF4-FFF2-40B4-BE49-F238E27FC236}">
                  <a16:creationId xmlns:a16="http://schemas.microsoft.com/office/drawing/2014/main" id="{6E82A54F-B856-AA91-1703-C428E4827A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21460" y="2115433"/>
              <a:ext cx="5947699" cy="90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7968A14B-5B44-A107-BFFC-2FC54BF86437}"/>
                    </a:ext>
                  </a:extLst>
                </p:cNvPr>
                <p:cNvSpPr/>
                <p:nvPr/>
              </p:nvSpPr>
              <p:spPr>
                <a:xfrm>
                  <a:off x="7973451" y="1725405"/>
                  <a:ext cx="52245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𝑖𝑛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7968A14B-5B44-A107-BFFC-2FC54BF864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73451" y="1725405"/>
                  <a:ext cx="522451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0131222-1DE8-3363-A8D0-D7277BD43F64}"/>
                    </a:ext>
                  </a:extLst>
                </p:cNvPr>
                <p:cNvSpPr/>
                <p:nvPr/>
              </p:nvSpPr>
              <p:spPr>
                <a:xfrm>
                  <a:off x="7174189" y="1906287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40131222-1DE8-3363-A8D0-D7277BD43F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4189" y="1906287"/>
                  <a:ext cx="375996" cy="4619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922A6DF-38D3-E7EF-67B3-BD8D5102E4B5}"/>
                    </a:ext>
                  </a:extLst>
                </p:cNvPr>
                <p:cNvSpPr/>
                <p:nvPr/>
              </p:nvSpPr>
              <p:spPr>
                <a:xfrm>
                  <a:off x="9848388" y="188537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922A6DF-38D3-E7EF-67B3-BD8D5102E4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48388" y="1885373"/>
                  <a:ext cx="375996" cy="4619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C8BE32F-62C4-54C9-DADE-3543C8108B17}"/>
                    </a:ext>
                  </a:extLst>
                </p:cNvPr>
                <p:cNvSpPr/>
                <p:nvPr/>
              </p:nvSpPr>
              <p:spPr>
                <a:xfrm>
                  <a:off x="8463713" y="2362859"/>
                  <a:ext cx="39414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𝜃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C8BE32F-62C4-54C9-DADE-3543C8108B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63713" y="2362859"/>
                  <a:ext cx="394147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943F8AD-9D67-678C-C15A-B1AA465D1B67}"/>
                    </a:ext>
                  </a:extLst>
                </p:cNvPr>
                <p:cNvSpPr/>
                <p:nvPr/>
              </p:nvSpPr>
              <p:spPr>
                <a:xfrm>
                  <a:off x="8857860" y="1715324"/>
                  <a:ext cx="628570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𝑜𝑢𝑡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9943F8AD-9D67-678C-C15A-B1AA465D1B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57860" y="1715324"/>
                  <a:ext cx="628570" cy="40011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F5A4412-DD1A-4469-E894-83C05EADCB63}"/>
                    </a:ext>
                  </a:extLst>
                </p:cNvPr>
                <p:cNvSpPr/>
                <p:nvPr/>
              </p:nvSpPr>
              <p:spPr>
                <a:xfrm>
                  <a:off x="8432977" y="1896093"/>
                  <a:ext cx="414682" cy="461932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6F5A4412-DD1A-4469-E894-83C05EADCB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32977" y="1896093"/>
                  <a:ext cx="414682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B5A662B-A366-2163-E91A-CCD1C9FFFAE4}"/>
                    </a:ext>
                  </a:extLst>
                </p:cNvPr>
                <p:cNvSpPr/>
                <p:nvPr/>
              </p:nvSpPr>
              <p:spPr>
                <a:xfrm>
                  <a:off x="11574714" y="1684413"/>
                  <a:ext cx="345159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B5A662B-A366-2163-E91A-CCD1C9FFFAE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74714" y="1684413"/>
                  <a:ext cx="345159" cy="400110"/>
                </a:xfrm>
                <a:prstGeom prst="rect">
                  <a:avLst/>
                </a:prstGeom>
                <a:blipFill>
                  <a:blip r:embed="rId16"/>
                  <a:stretch>
                    <a:fillRect l="-5357" b="-106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8B4F9C-66C9-2CB5-760E-4912C1E5CA52}"/>
                    </a:ext>
                  </a:extLst>
                </p:cNvPr>
                <p:cNvSpPr/>
                <p:nvPr/>
              </p:nvSpPr>
              <p:spPr>
                <a:xfrm>
                  <a:off x="10680544" y="1880545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C8B4F9C-66C9-2CB5-760E-4912C1E5CA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0544" y="1880545"/>
                  <a:ext cx="375996" cy="4619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775677D-FBBB-8FE0-0F74-8F65CC686A3C}"/>
                    </a:ext>
                  </a:extLst>
                </p:cNvPr>
                <p:cNvSpPr/>
                <p:nvPr/>
              </p:nvSpPr>
              <p:spPr>
                <a:xfrm>
                  <a:off x="6341429" y="1906287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775677D-FBBB-8FE0-0F74-8F65CC686A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1429" y="1906287"/>
                  <a:ext cx="375996" cy="4619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ap="flat" cmpd="sng" algn="ctr">
                  <a:solidFill>
                    <a:schemeClr val="bg1">
                      <a:lumMod val="65000"/>
                    </a:schemeClr>
                  </a:solidFill>
                  <a:prstDash val="dash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5119006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214C5-6DD9-D3D6-D561-E62AC1A28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5F448-0F0E-8AE9-5FFE-939CB35B0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E70B9-3386-4083-4A5A-D46D414BD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Tons of repeated partial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1FF650A-40CC-E80F-C248-37B32BBF9956}"/>
                  </a:ext>
                </a:extLst>
              </p:cNvPr>
              <p:cNvSpPr/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88DA0D0-4411-CC5C-4FFF-568A62BC2419}"/>
                  </a:ext>
                </a:extLst>
              </p:cNvPr>
              <p:cNvSpPr/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88DA0D0-4411-CC5C-4FFF-568A62BC24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F6E9F6-850C-618F-E368-9C9314C92362}"/>
                  </a:ext>
                </a:extLst>
              </p:cNvPr>
              <p:cNvSpPr/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9F6E9F6-850C-618F-E368-9C9314C923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67CC41-57EE-0722-491A-E59DC06C578A}"/>
                  </a:ext>
                </a:extLst>
              </p:cNvPr>
              <p:cNvSpPr/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67CC41-57EE-0722-491A-E59DC06C57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49B10585-827E-58B4-F3E2-4CE47CA18724}"/>
              </a:ext>
            </a:extLst>
          </p:cNvPr>
          <p:cNvGrpSpPr/>
          <p:nvPr/>
        </p:nvGrpSpPr>
        <p:grpSpPr>
          <a:xfrm>
            <a:off x="3995428" y="1722276"/>
            <a:ext cx="7981260" cy="2860881"/>
            <a:chOff x="4630994" y="1722276"/>
            <a:chExt cx="7981260" cy="286088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E5EA4AE1-3E57-4899-31AE-530F8B491E3E}"/>
                </a:ext>
              </a:extLst>
            </p:cNvPr>
            <p:cNvGrpSpPr/>
            <p:nvPr/>
          </p:nvGrpSpPr>
          <p:grpSpPr>
            <a:xfrm>
              <a:off x="4630994" y="1722276"/>
              <a:ext cx="7981260" cy="2860881"/>
              <a:chOff x="857179" y="1940893"/>
              <a:chExt cx="10991728" cy="4021462"/>
            </a:xfrm>
          </p:grpSpPr>
          <p:sp>
            <p:nvSpPr>
              <p:cNvPr id="86" name="Line 6">
                <a:extLst>
                  <a:ext uri="{FF2B5EF4-FFF2-40B4-BE49-F238E27FC236}">
                    <a16:creationId xmlns:a16="http://schemas.microsoft.com/office/drawing/2014/main" id="{5692BD06-1F36-62D3-3CC5-305E7C479D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0" y="2131857"/>
                <a:ext cx="526394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7" name="Line 6">
                <a:extLst>
                  <a:ext uri="{FF2B5EF4-FFF2-40B4-BE49-F238E27FC236}">
                    <a16:creationId xmlns:a16="http://schemas.microsoft.com/office/drawing/2014/main" id="{27C73C15-8D04-C958-3536-E3CC242FA5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1" y="3755048"/>
                <a:ext cx="601593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8" name="Line 6">
                <a:extLst>
                  <a:ext uri="{FF2B5EF4-FFF2-40B4-BE49-F238E27FC236}">
                    <a16:creationId xmlns:a16="http://schemas.microsoft.com/office/drawing/2014/main" id="{9D79C308-F6EC-C8EC-6D56-02F670EBCF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6" y="5268138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9" name="Line 6">
                <a:extLst>
                  <a:ext uri="{FF2B5EF4-FFF2-40B4-BE49-F238E27FC236}">
                    <a16:creationId xmlns:a16="http://schemas.microsoft.com/office/drawing/2014/main" id="{00C9A679-2EFD-A836-E1D3-6AC4F6AC0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4" y="2227340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0" name="Line 6">
                <a:extLst>
                  <a:ext uri="{FF2B5EF4-FFF2-40B4-BE49-F238E27FC236}">
                    <a16:creationId xmlns:a16="http://schemas.microsoft.com/office/drawing/2014/main" id="{8A2583C4-3639-A046-9045-689E52C292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3" y="375504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1" name="Line 6">
                <a:extLst>
                  <a:ext uri="{FF2B5EF4-FFF2-40B4-BE49-F238E27FC236}">
                    <a16:creationId xmlns:a16="http://schemas.microsoft.com/office/drawing/2014/main" id="{1C08BB4C-3CC1-581E-A219-1E249244A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29569" y="5282757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2" name="Line 6">
                <a:extLst>
                  <a:ext uri="{FF2B5EF4-FFF2-40B4-BE49-F238E27FC236}">
                    <a16:creationId xmlns:a16="http://schemas.microsoft.com/office/drawing/2014/main" id="{D648CF07-7A0B-16BA-1812-99C53DF10E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1162" y="3755049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3" name="Line 6">
                <a:extLst>
                  <a:ext uri="{FF2B5EF4-FFF2-40B4-BE49-F238E27FC236}">
                    <a16:creationId xmlns:a16="http://schemas.microsoft.com/office/drawing/2014/main" id="{2D81CBD3-BA9C-0CFB-012E-88CCB20638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36537" y="4518904"/>
                <a:ext cx="1448211" cy="775272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4" name="Line 6">
                <a:extLst>
                  <a:ext uri="{FF2B5EF4-FFF2-40B4-BE49-F238E27FC236}">
                    <a16:creationId xmlns:a16="http://schemas.microsoft.com/office/drawing/2014/main" id="{3EF41130-6DD2-5FF2-F224-2DAD797A71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0639" y="2131856"/>
                <a:ext cx="1464108" cy="238704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5" name="Line 6">
                <a:extLst>
                  <a:ext uri="{FF2B5EF4-FFF2-40B4-BE49-F238E27FC236}">
                    <a16:creationId xmlns:a16="http://schemas.microsoft.com/office/drawing/2014/main" id="{07BDE0E4-C4EA-E1E6-1DBF-7C3D188642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8378" y="4518904"/>
                <a:ext cx="1276392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6" name="Line 6">
                <a:extLst>
                  <a:ext uri="{FF2B5EF4-FFF2-40B4-BE49-F238E27FC236}">
                    <a16:creationId xmlns:a16="http://schemas.microsoft.com/office/drawing/2014/main" id="{7775D33C-36C4-8D5D-062B-5B34FEA18D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5963" y="2131857"/>
                <a:ext cx="1428785" cy="859336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7" name="Line 6">
                <a:extLst>
                  <a:ext uri="{FF2B5EF4-FFF2-40B4-BE49-F238E27FC236}">
                    <a16:creationId xmlns:a16="http://schemas.microsoft.com/office/drawing/2014/main" id="{C33CF17D-C0D5-8710-2418-7BE2C928C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31162" y="2991193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8" name="Line 6">
                <a:extLst>
                  <a:ext uri="{FF2B5EF4-FFF2-40B4-BE49-F238E27FC236}">
                    <a16:creationId xmlns:a16="http://schemas.microsoft.com/office/drawing/2014/main" id="{933D4057-2A94-016A-A0C3-8632167B70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55963" y="2991193"/>
                <a:ext cx="1428785" cy="229156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9" name="Line 6">
                <a:extLst>
                  <a:ext uri="{FF2B5EF4-FFF2-40B4-BE49-F238E27FC236}">
                    <a16:creationId xmlns:a16="http://schemas.microsoft.com/office/drawing/2014/main" id="{999CE7E1-679B-5AEC-2A25-2F1B22C898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9763" y="2941396"/>
                <a:ext cx="1264925" cy="1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0" name="Line 6">
                <a:extLst>
                  <a:ext uri="{FF2B5EF4-FFF2-40B4-BE49-F238E27FC236}">
                    <a16:creationId xmlns:a16="http://schemas.microsoft.com/office/drawing/2014/main" id="{27D7D749-B99F-384B-327E-E3B71735CA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41590" y="2941396"/>
                <a:ext cx="1084831" cy="82293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1" name="Line 6">
                <a:extLst>
                  <a:ext uri="{FF2B5EF4-FFF2-40B4-BE49-F238E27FC236}">
                    <a16:creationId xmlns:a16="http://schemas.microsoft.com/office/drawing/2014/main" id="{EA21DFCB-0133-0B9B-F9AF-C4DAE771B2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41591" y="3733112"/>
                <a:ext cx="1084829" cy="800412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2" name="Line 6">
                <a:extLst>
                  <a:ext uri="{FF2B5EF4-FFF2-40B4-BE49-F238E27FC236}">
                    <a16:creationId xmlns:a16="http://schemas.microsoft.com/office/drawing/2014/main" id="{AE20A91C-DF13-2214-136D-5A50E64130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02416" y="3751845"/>
                <a:ext cx="2246491" cy="2808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991FE319-BD36-D409-8A49-F4798DD20EE9}"/>
                      </a:ext>
                    </a:extLst>
                  </p:cNvPr>
                  <p:cNvSpPr/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7008736B-BE18-98CF-AB68-7FC02441D0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Line 6">
                <a:extLst>
                  <a:ext uri="{FF2B5EF4-FFF2-40B4-BE49-F238E27FC236}">
                    <a16:creationId xmlns:a16="http://schemas.microsoft.com/office/drawing/2014/main" id="{BA2BCA62-CDD5-6E5A-81D7-77E9274E26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69467" y="2227339"/>
                <a:ext cx="1991230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8211577E-8505-224A-BCD1-D2CBF709119A}"/>
                      </a:ext>
                    </a:extLst>
                  </p:cNvPr>
                  <p:cNvSpPr/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216968A-6F83-7C31-C36E-B818A10DB75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A79046C5-EFF7-B3BA-A562-D6960CB8D9B2}"/>
                      </a:ext>
                    </a:extLst>
                  </p:cNvPr>
                  <p:cNvSpPr/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178FE1B8-364A-E2A7-0F2D-E95DB375EAC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7" name="Line 6">
                <a:extLst>
                  <a:ext uri="{FF2B5EF4-FFF2-40B4-BE49-F238E27FC236}">
                    <a16:creationId xmlns:a16="http://schemas.microsoft.com/office/drawing/2014/main" id="{0D154B58-1612-21D8-02A2-C60833764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8" name="Line 6">
                <a:extLst>
                  <a:ext uri="{FF2B5EF4-FFF2-40B4-BE49-F238E27FC236}">
                    <a16:creationId xmlns:a16="http://schemas.microsoft.com/office/drawing/2014/main" id="{D7926C97-53AA-72E4-2771-179E8609EC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9" name="Line 6">
                <a:extLst>
                  <a:ext uri="{FF2B5EF4-FFF2-40B4-BE49-F238E27FC236}">
                    <a16:creationId xmlns:a16="http://schemas.microsoft.com/office/drawing/2014/main" id="{B468BA1A-B523-EDB5-E444-89B5FE00C4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7" y="3740427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0" name="Line 6">
                <a:extLst>
                  <a:ext uri="{FF2B5EF4-FFF2-40B4-BE49-F238E27FC236}">
                    <a16:creationId xmlns:a16="http://schemas.microsoft.com/office/drawing/2014/main" id="{ECE3E0F3-840D-EAB5-4DAF-2AE8E08E52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5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1" name="Line 6">
                <a:extLst>
                  <a:ext uri="{FF2B5EF4-FFF2-40B4-BE49-F238E27FC236}">
                    <a16:creationId xmlns:a16="http://schemas.microsoft.com/office/drawing/2014/main" id="{09E719BA-4E66-632A-EF70-784845684D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5" y="3755048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D2FE94C9-2B15-88AF-AD11-F743A47DD780}"/>
                      </a:ext>
                    </a:extLst>
                  </p:cNvPr>
                  <p:cNvSpPr/>
                  <p:nvPr/>
                </p:nvSpPr>
                <p:spPr>
                  <a:xfrm>
                    <a:off x="3205073" y="2344616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8DA1FE16-272A-F8F8-E129-DD6A9BA40A6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05073" y="2344616"/>
                    <a:ext cx="889260" cy="56242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17CA180F-5F8D-9C06-8D75-54EB0D8F040B}"/>
                      </a:ext>
                    </a:extLst>
                  </p:cNvPr>
                  <p:cNvSpPr/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DFBD28E6-94B2-2414-FAB9-75C1F37E7FB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D0C8047F-88D4-85FD-62FE-BEC08F94EB6A}"/>
                      </a:ext>
                    </a:extLst>
                  </p:cNvPr>
                  <p:cNvSpPr/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C07F99DB-93DF-4139-D3B3-A386FDD9F2F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4545" r="-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0DF3EF8A-A1FE-984A-56E7-9158FB99B071}"/>
                      </a:ext>
                    </a:extLst>
                  </p:cNvPr>
                  <p:cNvSpPr/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317DAA0A-BDEC-D990-2821-9C5FBABD970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E24E42AD-275F-2561-FF81-9BA9718FDDE8}"/>
                      </a:ext>
                    </a:extLst>
                  </p:cNvPr>
                  <p:cNvSpPr/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4FD7CAC0-AD68-8232-5734-9DA71E0CDE2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99F908A8-2CCB-2545-5E93-C6F21B978BCF}"/>
                      </a:ext>
                    </a:extLst>
                  </p:cNvPr>
                  <p:cNvSpPr/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952F5623-180A-2BC6-9028-BE32B8AC09F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8" name="Line 6">
                <a:extLst>
                  <a:ext uri="{FF2B5EF4-FFF2-40B4-BE49-F238E27FC236}">
                    <a16:creationId xmlns:a16="http://schemas.microsoft.com/office/drawing/2014/main" id="{6A4FA0B7-C9CC-A335-FDEA-318580F554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7402" y="2153928"/>
                <a:ext cx="602275" cy="5527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9" name="Line 6">
                <a:extLst>
                  <a:ext uri="{FF2B5EF4-FFF2-40B4-BE49-F238E27FC236}">
                    <a16:creationId xmlns:a16="http://schemas.microsoft.com/office/drawing/2014/main" id="{1CD96EB6-3125-D680-20AD-6FBF120C5F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5594" y="3752790"/>
                <a:ext cx="540358" cy="851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20" name="Line 6">
                <a:extLst>
                  <a:ext uri="{FF2B5EF4-FFF2-40B4-BE49-F238E27FC236}">
                    <a16:creationId xmlns:a16="http://schemas.microsoft.com/office/drawing/2014/main" id="{380416B6-5C60-055E-842C-B8825D18AA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35592" y="5294175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F60C8F00-29A9-82DC-3E81-0D799F88FF02}"/>
                      </a:ext>
                    </a:extLst>
                  </p:cNvPr>
                  <p:cNvSpPr/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F60C8F00-29A9-82DC-3E81-0D799F88FF0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000" r="-4000" b="-8621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EC1AE9A0-6D28-629E-95DA-09F54091E7B2}"/>
                      </a:ext>
                    </a:extLst>
                  </p:cNvPr>
                  <p:cNvSpPr/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EC1AE9A0-6D28-629E-95DA-09F54091E7B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60523FCD-BF45-2A4E-A8B7-EDF417B4C2E0}"/>
                      </a:ext>
                    </a:extLst>
                  </p:cNvPr>
                  <p:cNvSpPr/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60523FCD-BF45-2A4E-A8B7-EDF417B4C2E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5E6255A6-1B2F-84B3-173A-4CB1E880ED81}"/>
                      </a:ext>
                    </a:extLst>
                  </p:cNvPr>
                  <p:cNvSpPr/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5E6255A6-1B2F-84B3-173A-4CB1E880ED8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66ADC97B-E703-177C-AC20-38FDEB292B07}"/>
                      </a:ext>
                    </a:extLst>
                  </p:cNvPr>
                  <p:cNvSpPr/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66ADC97B-E703-177C-AC20-38FDEB292B0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16000" r="-8000" b="-13559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3A8BF5E-05AC-4ED3-335C-4DA132011FB9}"/>
                      </a:ext>
                    </a:extLst>
                  </p:cNvPr>
                  <p:cNvSpPr/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D3A8BF5E-05AC-4ED3-335C-4DA132011FB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1AF03004-7234-6994-6E79-805386EC6A84}"/>
                      </a:ext>
                    </a:extLst>
                  </p:cNvPr>
                  <p:cNvSpPr/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1AF03004-7234-6994-6E79-805386EC6A8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16000" r="-8000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CD833CD2-6D40-ED60-BA5C-965C917F604E}"/>
                      </a:ext>
                    </a:extLst>
                  </p:cNvPr>
                  <p:cNvSpPr/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CD833CD2-6D40-ED60-BA5C-965C917F604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8000" r="-4000" b="-8475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7DC2A043-4C62-B195-12A2-35F608C4EE2C}"/>
                      </a:ext>
                    </a:extLst>
                  </p:cNvPr>
                  <p:cNvSpPr/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7DC2A043-4C62-B195-12A2-35F608C4EE2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16327" r="-10204" b="-15517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5B9521A7-1B61-A87D-6150-6AAA12E05B79}"/>
                      </a:ext>
                    </a:extLst>
                  </p:cNvPr>
                  <p:cNvSpPr/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5B9521A7-1B61-A87D-6150-6AAA12E05B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8C55678D-3459-B36F-8AAB-57B8E8092978}"/>
                      </a:ext>
                    </a:extLst>
                  </p:cNvPr>
                  <p:cNvSpPr/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8C55678D-3459-B36F-8AAB-57B8E809297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14000" r="-10000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34DC8A57-24E8-6FC2-712C-A187C6C9E3E1}"/>
                      </a:ext>
                    </a:extLst>
                  </p:cNvPr>
                  <p:cNvSpPr/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34DC8A57-24E8-6FC2-712C-A187C6C9E3E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C63765EE-78C4-1289-E908-EF535674BE29}"/>
                    </a:ext>
                  </a:extLst>
                </p:cNvPr>
                <p:cNvSpPr/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C63765EE-78C4-1289-E908-EF535674BE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A610A49-5B7D-1B74-0DCD-CC3F9EF2AD68}"/>
                    </a:ext>
                  </a:extLst>
                </p:cNvPr>
                <p:cNvSpPr/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A610A49-5B7D-1B74-0DCD-CC3F9EF2AD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8B1BCA6-5BA5-43BB-E3A0-26974FC7DAA0}"/>
                    </a:ext>
                  </a:extLst>
                </p:cNvPr>
                <p:cNvSpPr/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8B1BCA6-5BA5-43BB-E3A0-26974FC7DA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FB71552-2C4D-7332-8520-01AECE7C4978}"/>
                    </a:ext>
                  </a:extLst>
                </p:cNvPr>
                <p:cNvSpPr/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FB71552-2C4D-7332-8520-01AECE7C497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A88B00B-995C-6976-3EE3-A4531503F6E6}"/>
                    </a:ext>
                  </a:extLst>
                </p:cNvPr>
                <p:cNvSpPr/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6A88B00B-995C-6976-3EE3-A4531503F6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0EB20EC-2112-5EA5-83F0-0934BCA5EAE8}"/>
                    </a:ext>
                  </a:extLst>
                </p:cNvPr>
                <p:cNvSpPr/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0EB20EC-2112-5EA5-83F0-0934BCA5EA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  <a:blipFill>
                  <a:blip r:embed="rId33"/>
                  <a:stretch>
                    <a:fillRect t="-6061" r="-12500"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376BD9E-3FB7-482C-A6AD-B7BD6DD06A55}"/>
                  </a:ext>
                </a:extLst>
              </p:cNvPr>
              <p:cNvSpPr/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376BD9E-3FB7-482C-A6AD-B7BD6DD06A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blipFill>
                <a:blip r:embed="rId34"/>
                <a:stretch>
                  <a:fillRect l="-4000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60C4040-C36A-25B5-B994-E2E3BD76DD32}"/>
                  </a:ext>
                </a:extLst>
              </p:cNvPr>
              <p:cNvSpPr/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60C4040-C36A-25B5-B994-E2E3BD76DD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  <a:blipFill>
                <a:blip r:embed="rId3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ine 6">
            <a:extLst>
              <a:ext uri="{FF2B5EF4-FFF2-40B4-BE49-F238E27FC236}">
                <a16:creationId xmlns:a16="http://schemas.microsoft.com/office/drawing/2014/main" id="{140503FE-C063-ACF4-4471-655137AABF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4167" y="3689855"/>
            <a:ext cx="365993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Line 6">
            <a:extLst>
              <a:ext uri="{FF2B5EF4-FFF2-40B4-BE49-F238E27FC236}">
                <a16:creationId xmlns:a16="http://schemas.microsoft.com/office/drawing/2014/main" id="{BC22F9FE-8148-B6DC-987F-5749BEB4C08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10160" y="3181557"/>
            <a:ext cx="95254" cy="504601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B9F9C6F-0DC1-C64B-FD6C-8404F99A3742}"/>
                  </a:ext>
                </a:extLst>
              </p:cNvPr>
              <p:cNvSpPr/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B9F9C6F-0DC1-C64B-FD6C-8404F99A37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  <a:blipFill>
                <a:blip r:embed="rId36"/>
                <a:stretch>
                  <a:fillRect l="-714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750BC96-1C3D-E9DB-7E59-588F0EE02A4F}"/>
                  </a:ext>
                </a:extLst>
              </p:cNvPr>
              <p:cNvSpPr/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750BC96-1C3D-E9DB-7E59-588F0EE02A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1DC0609-D810-0792-537A-CBB604271A33}"/>
                  </a:ext>
                </a:extLst>
              </p:cNvPr>
              <p:cNvSpPr/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1DC0609-D810-0792-537A-CBB604271A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711FE03-9EB9-A3AB-2D37-B8102B91D215}"/>
                  </a:ext>
                </a:extLst>
              </p:cNvPr>
              <p:cNvSpPr/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4711FE03-9EB9-A3AB-2D37-B8102B91D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0C3CA62-2711-ABBF-077E-6A9BAA2E09DE}"/>
                  </a:ext>
                </a:extLst>
              </p:cNvPr>
              <p:cNvSpPr/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F0C3CA62-2711-ABBF-077E-6A9BAA2E09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60B2D19-5C41-BB3E-6AE7-E22DC1F654A4}"/>
                  </a:ext>
                </a:extLst>
              </p:cNvPr>
              <p:cNvSpPr/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60B2D19-5C41-BB3E-6AE7-E22DC1F65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A8234AF-D360-BF2E-960C-8C81D7D0A15C}"/>
                  </a:ext>
                </a:extLst>
              </p:cNvPr>
              <p:cNvSpPr/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A8234AF-D360-BF2E-960C-8C81D7D0A1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2253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C8480-CDD3-AEDE-33E9-CC492EBFA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56A1B-7EF0-40B0-18B0-651552F70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129AE-D00C-A30E-CE0C-93A8F78D71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Tons of repeated partial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ED59FC8-97C3-A45A-34C1-7AA307FC1BCA}"/>
                  </a:ext>
                </a:extLst>
              </p:cNvPr>
              <p:cNvSpPr/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3B70DD9-9534-D29B-B1EA-731749DFD771}"/>
                  </a:ext>
                </a:extLst>
              </p:cNvPr>
              <p:cNvSpPr/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3B70DD9-9534-D29B-B1EA-731749DFD7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12" y="3918706"/>
                <a:ext cx="3227422" cy="885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4C46EAA-C2B3-ECEB-2014-4C1F90AFDACC}"/>
                  </a:ext>
                </a:extLst>
              </p:cNvPr>
              <p:cNvSpPr/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4C46EAA-C2B3-ECEB-2014-4C1F90AFDA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70" y="4811765"/>
                <a:ext cx="4643515" cy="885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ED1F362-C542-008C-2E21-A9D03A1FA53B}"/>
                  </a:ext>
                </a:extLst>
              </p:cNvPr>
              <p:cNvSpPr/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ED1F362-C542-008C-2E21-A9D03A1FA5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509" y="5679784"/>
                <a:ext cx="5970352" cy="8853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0A3BD6D6-7529-AAE4-DF48-D46B135DC0DE}"/>
              </a:ext>
            </a:extLst>
          </p:cNvPr>
          <p:cNvGrpSpPr/>
          <p:nvPr/>
        </p:nvGrpSpPr>
        <p:grpSpPr>
          <a:xfrm>
            <a:off x="3995428" y="1722276"/>
            <a:ext cx="7981260" cy="2860881"/>
            <a:chOff x="4630994" y="1722276"/>
            <a:chExt cx="7981260" cy="2860881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9E93723-CAB3-48F7-83F3-9379D8B30CF0}"/>
                </a:ext>
              </a:extLst>
            </p:cNvPr>
            <p:cNvGrpSpPr/>
            <p:nvPr/>
          </p:nvGrpSpPr>
          <p:grpSpPr>
            <a:xfrm>
              <a:off x="4630994" y="1722276"/>
              <a:ext cx="7981260" cy="2860881"/>
              <a:chOff x="857179" y="1940893"/>
              <a:chExt cx="10991728" cy="4021462"/>
            </a:xfrm>
          </p:grpSpPr>
          <p:sp>
            <p:nvSpPr>
              <p:cNvPr id="86" name="Line 6">
                <a:extLst>
                  <a:ext uri="{FF2B5EF4-FFF2-40B4-BE49-F238E27FC236}">
                    <a16:creationId xmlns:a16="http://schemas.microsoft.com/office/drawing/2014/main" id="{3C28B3DE-DFC7-C639-3942-B21AF5EE1B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0" y="2131857"/>
                <a:ext cx="526394" cy="0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7" name="Line 6">
                <a:extLst>
                  <a:ext uri="{FF2B5EF4-FFF2-40B4-BE49-F238E27FC236}">
                    <a16:creationId xmlns:a16="http://schemas.microsoft.com/office/drawing/2014/main" id="{FABE7FDD-F814-32A5-7405-44684AA256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29571" y="3755048"/>
                <a:ext cx="601593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8" name="Line 6">
                <a:extLst>
                  <a:ext uri="{FF2B5EF4-FFF2-40B4-BE49-F238E27FC236}">
                    <a16:creationId xmlns:a16="http://schemas.microsoft.com/office/drawing/2014/main" id="{6F64BC4A-81BE-C422-8499-1F810156B4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6" y="5268138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89" name="Line 6">
                <a:extLst>
                  <a:ext uri="{FF2B5EF4-FFF2-40B4-BE49-F238E27FC236}">
                    <a16:creationId xmlns:a16="http://schemas.microsoft.com/office/drawing/2014/main" id="{1CB14E11-73C4-E5BD-3115-B89926C2E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4" y="2227340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0" name="Line 6">
                <a:extLst>
                  <a:ext uri="{FF2B5EF4-FFF2-40B4-BE49-F238E27FC236}">
                    <a16:creationId xmlns:a16="http://schemas.microsoft.com/office/drawing/2014/main" id="{4AE7442F-0780-C32D-A9D9-2E3AADCE3B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3" y="375504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1" name="Line 6">
                <a:extLst>
                  <a:ext uri="{FF2B5EF4-FFF2-40B4-BE49-F238E27FC236}">
                    <a16:creationId xmlns:a16="http://schemas.microsoft.com/office/drawing/2014/main" id="{CA0EBBBA-58C9-90EE-A51B-0C44F63CC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29569" y="5282757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2" name="Line 6">
                <a:extLst>
                  <a:ext uri="{FF2B5EF4-FFF2-40B4-BE49-F238E27FC236}">
                    <a16:creationId xmlns:a16="http://schemas.microsoft.com/office/drawing/2014/main" id="{E17F43A3-F717-6793-640E-9629137864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31162" y="3755049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3" name="Line 6">
                <a:extLst>
                  <a:ext uri="{FF2B5EF4-FFF2-40B4-BE49-F238E27FC236}">
                    <a16:creationId xmlns:a16="http://schemas.microsoft.com/office/drawing/2014/main" id="{4EC2AA08-0EE7-B4FD-374D-2A873DAE63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36537" y="4518904"/>
                <a:ext cx="1448211" cy="775272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4" name="Line 6">
                <a:extLst>
                  <a:ext uri="{FF2B5EF4-FFF2-40B4-BE49-F238E27FC236}">
                    <a16:creationId xmlns:a16="http://schemas.microsoft.com/office/drawing/2014/main" id="{87DD8829-9FF2-3A8F-561C-A8EC5B007E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20639" y="2131856"/>
                <a:ext cx="1464108" cy="2387048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5" name="Line 6">
                <a:extLst>
                  <a:ext uri="{FF2B5EF4-FFF2-40B4-BE49-F238E27FC236}">
                    <a16:creationId xmlns:a16="http://schemas.microsoft.com/office/drawing/2014/main" id="{4F2788AD-7057-F4D2-5A48-D8D998A2B9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8378" y="4518904"/>
                <a:ext cx="1276392" cy="14620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6" name="Line 6">
                <a:extLst>
                  <a:ext uri="{FF2B5EF4-FFF2-40B4-BE49-F238E27FC236}">
                    <a16:creationId xmlns:a16="http://schemas.microsoft.com/office/drawing/2014/main" id="{8DF1B11E-CBA1-86FE-D0F4-8359829DA6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5963" y="2131857"/>
                <a:ext cx="1428785" cy="859336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7" name="Line 6">
                <a:extLst>
                  <a:ext uri="{FF2B5EF4-FFF2-40B4-BE49-F238E27FC236}">
                    <a16:creationId xmlns:a16="http://schemas.microsoft.com/office/drawing/2014/main" id="{AB5EFF9C-41B3-6B04-6B72-0627DED8B7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31162" y="2991193"/>
                <a:ext cx="1353585" cy="763855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8" name="Line 6">
                <a:extLst>
                  <a:ext uri="{FF2B5EF4-FFF2-40B4-BE49-F238E27FC236}">
                    <a16:creationId xmlns:a16="http://schemas.microsoft.com/office/drawing/2014/main" id="{898B73E4-C4FB-90EC-15CF-71A54B2132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55963" y="2991193"/>
                <a:ext cx="1428785" cy="2291564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99" name="Line 6">
                <a:extLst>
                  <a:ext uri="{FF2B5EF4-FFF2-40B4-BE49-F238E27FC236}">
                    <a16:creationId xmlns:a16="http://schemas.microsoft.com/office/drawing/2014/main" id="{F5DD6544-4C95-3FEB-38BD-4787071A7B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9763" y="2941396"/>
                <a:ext cx="1264925" cy="10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0" name="Line 6">
                <a:extLst>
                  <a:ext uri="{FF2B5EF4-FFF2-40B4-BE49-F238E27FC236}">
                    <a16:creationId xmlns:a16="http://schemas.microsoft.com/office/drawing/2014/main" id="{CDAC7D38-A6F1-F1A4-73D4-DED2634EC5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41590" y="2941396"/>
                <a:ext cx="1084831" cy="822934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1" name="Line 6">
                <a:extLst>
                  <a:ext uri="{FF2B5EF4-FFF2-40B4-BE49-F238E27FC236}">
                    <a16:creationId xmlns:a16="http://schemas.microsoft.com/office/drawing/2014/main" id="{35D2173E-46D2-40C7-E7B1-2E22D8F72E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41591" y="3733112"/>
                <a:ext cx="1084829" cy="800412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2" name="Line 6">
                <a:extLst>
                  <a:ext uri="{FF2B5EF4-FFF2-40B4-BE49-F238E27FC236}">
                    <a16:creationId xmlns:a16="http://schemas.microsoft.com/office/drawing/2014/main" id="{6239BF6E-BC05-A41C-A40C-7AA3CB694A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02416" y="3751845"/>
                <a:ext cx="2246491" cy="28084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2D834120-BC94-F7F5-485D-CF040457C8FB}"/>
                      </a:ext>
                    </a:extLst>
                  </p:cNvPr>
                  <p:cNvSpPr/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3" name="Rectangle 102">
                    <a:extLst>
                      <a:ext uri="{FF2B5EF4-FFF2-40B4-BE49-F238E27FC236}">
                        <a16:creationId xmlns:a16="http://schemas.microsoft.com/office/drawing/2014/main" id="{7008736B-BE18-98CF-AB68-7FC02441D06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0" y="1940894"/>
                    <a:ext cx="739046" cy="56242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Line 6">
                <a:extLst>
                  <a:ext uri="{FF2B5EF4-FFF2-40B4-BE49-F238E27FC236}">
                    <a16:creationId xmlns:a16="http://schemas.microsoft.com/office/drawing/2014/main" id="{DCEAF51D-713C-CB45-0989-128E3EEF6C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69467" y="2227339"/>
                <a:ext cx="1991230" cy="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0687A55-EE88-E18E-C5FF-05DA66D41C5A}"/>
                      </a:ext>
                    </a:extLst>
                  </p:cNvPr>
                  <p:cNvSpPr/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5" name="Rectangle 104">
                    <a:extLst>
                      <a:ext uri="{FF2B5EF4-FFF2-40B4-BE49-F238E27FC236}">
                        <a16:creationId xmlns:a16="http://schemas.microsoft.com/office/drawing/2014/main" id="{4216968A-6F83-7C31-C36E-B818A10DB75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79" y="3453983"/>
                    <a:ext cx="739046" cy="56242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374BA3A5-880E-D896-603D-D07B97881F38}"/>
                      </a:ext>
                    </a:extLst>
                  </p:cNvPr>
                  <p:cNvSpPr/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𝑥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06" name="Rectangle 105">
                    <a:extLst>
                      <a:ext uri="{FF2B5EF4-FFF2-40B4-BE49-F238E27FC236}">
                        <a16:creationId xmlns:a16="http://schemas.microsoft.com/office/drawing/2014/main" id="{178FE1B8-364A-E2A7-0F2D-E95DB375EAC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7181" y="4981692"/>
                    <a:ext cx="739046" cy="56242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7" name="Line 6">
                <a:extLst>
                  <a:ext uri="{FF2B5EF4-FFF2-40B4-BE49-F238E27FC236}">
                    <a16:creationId xmlns:a16="http://schemas.microsoft.com/office/drawing/2014/main" id="{0F778517-D0D1-BF60-0266-D6B8F6A62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8" name="Line 6">
                <a:extLst>
                  <a:ext uri="{FF2B5EF4-FFF2-40B4-BE49-F238E27FC236}">
                    <a16:creationId xmlns:a16="http://schemas.microsoft.com/office/drawing/2014/main" id="{FF45A3A1-9226-E9AB-EB22-02193C662B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4" y="2227339"/>
                <a:ext cx="1428785" cy="3055418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09" name="Line 6">
                <a:extLst>
                  <a:ext uri="{FF2B5EF4-FFF2-40B4-BE49-F238E27FC236}">
                    <a16:creationId xmlns:a16="http://schemas.microsoft.com/office/drawing/2014/main" id="{87C16D52-275A-EC3B-8F28-741D3AC477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69467" y="3740427"/>
                <a:ext cx="1991230" cy="1462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0" name="Line 6">
                <a:extLst>
                  <a:ext uri="{FF2B5EF4-FFF2-40B4-BE49-F238E27FC236}">
                    <a16:creationId xmlns:a16="http://schemas.microsoft.com/office/drawing/2014/main" id="{9FCD20D2-4EBF-3A93-C667-66F9AC32AE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31915" y="2227339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1" name="Line 6">
                <a:extLst>
                  <a:ext uri="{FF2B5EF4-FFF2-40B4-BE49-F238E27FC236}">
                    <a16:creationId xmlns:a16="http://schemas.microsoft.com/office/drawing/2014/main" id="{EDAF1227-3D65-4FAD-A173-025863B1E6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31915" y="3755048"/>
                <a:ext cx="1428785" cy="1527709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304829E5-42E0-101D-187B-A49E88EA1222}"/>
                      </a:ext>
                    </a:extLst>
                  </p:cNvPr>
                  <p:cNvSpPr/>
                  <p:nvPr/>
                </p:nvSpPr>
                <p:spPr>
                  <a:xfrm>
                    <a:off x="3257625" y="2344616"/>
                    <a:ext cx="784155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srgbClr val="C00000"/>
                              </a:solidFill>
                              <a:latin typeface="Cambria Math" charset="0"/>
                              <a:cs typeface="Calibri"/>
                            </a:rPr>
                            <m:t>11</m:t>
                          </m:r>
                        </m:oMath>
                      </m:oMathPara>
                    </a14:m>
                    <a:endParaRPr lang="en-US" sz="2000" dirty="0">
                      <a:solidFill>
                        <a:srgbClr val="C00000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2" name="Rectangle 111">
                    <a:extLst>
                      <a:ext uri="{FF2B5EF4-FFF2-40B4-BE49-F238E27FC236}">
                        <a16:creationId xmlns:a16="http://schemas.microsoft.com/office/drawing/2014/main" id="{304829E5-42E0-101D-187B-A49E88EA122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57625" y="2344616"/>
                    <a:ext cx="784155" cy="56242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A16237AE-9BF4-2E67-CFCA-259737465611}"/>
                      </a:ext>
                    </a:extLst>
                  </p:cNvPr>
                  <p:cNvSpPr/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3" name="Rectangle 112">
                    <a:extLst>
                      <a:ext uri="{FF2B5EF4-FFF2-40B4-BE49-F238E27FC236}">
                        <a16:creationId xmlns:a16="http://schemas.microsoft.com/office/drawing/2014/main" id="{DFBD28E6-94B2-2414-FAB9-75C1F37E7FB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6912" y="3863818"/>
                    <a:ext cx="525524" cy="56242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9E4559F2-D9B9-2EB8-0B06-317376D171A1}"/>
                      </a:ext>
                    </a:extLst>
                  </p:cNvPr>
                  <p:cNvSpPr/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charset="0"/>
                              <a:cs typeface="Calibri"/>
                            </a:rPr>
                            <m:t>1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4" name="Rectangle 113">
                    <a:extLst>
                      <a:ext uri="{FF2B5EF4-FFF2-40B4-BE49-F238E27FC236}">
                        <a16:creationId xmlns:a16="http://schemas.microsoft.com/office/drawing/2014/main" id="{C07F99DB-93DF-4139-D3B3-A386FDD9F2F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73434" y="5399931"/>
                    <a:ext cx="525524" cy="56242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34545" r="-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A9DA27BB-124A-9723-202E-B631AC280AC8}"/>
                      </a:ext>
                    </a:extLst>
                  </p:cNvPr>
                  <p:cNvSpPr/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5" name="Rectangle 114">
                    <a:extLst>
                      <a:ext uri="{FF2B5EF4-FFF2-40B4-BE49-F238E27FC236}">
                        <a16:creationId xmlns:a16="http://schemas.microsoft.com/office/drawing/2014/main" id="{317DAA0A-BDEC-D990-2821-9C5FBABD9700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40031" y="3118994"/>
                    <a:ext cx="889260" cy="56242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D9B7798A-C7A7-7FDC-8A34-5F07A2DEEF8F}"/>
                      </a:ext>
                    </a:extLst>
                  </p:cNvPr>
                  <p:cNvSpPr/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22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6" name="Rectangle 115">
                    <a:extLst>
                      <a:ext uri="{FF2B5EF4-FFF2-40B4-BE49-F238E27FC236}">
                        <a16:creationId xmlns:a16="http://schemas.microsoft.com/office/drawing/2014/main" id="{4FD7CAC0-AD68-8232-5734-9DA71E0CDE2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38125" y="4643310"/>
                    <a:ext cx="525524" cy="56242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32143" r="-892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7ADF948C-BCEB-2F5E-2CED-4D6EB696AFA9}"/>
                      </a:ext>
                    </a:extLst>
                  </p:cNvPr>
                  <p:cNvSpPr/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 defTabSz="914400"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  <m:r>
                            <a:rPr lang="en-US" sz="2000" i="1" baseline="-2500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31</m:t>
                          </m:r>
                        </m:oMath>
                      </m:oMathPara>
                    </a14:m>
                    <a:endParaRPr lang="en-US" sz="2000" dirty="0">
                      <a:solidFill>
                        <a:prstClr val="black"/>
                      </a:solidFill>
                      <a:latin typeface="Calibri"/>
                      <a:cs typeface="Calibri"/>
                    </a:endParaRPr>
                  </a:p>
                </p:txBody>
              </p:sp>
            </mc:Choice>
            <mc:Fallback xmlns="">
              <p:sp>
                <p:nvSpPr>
                  <p:cNvPr id="117" name="Rectangle 116">
                    <a:extLst>
                      <a:ext uri="{FF2B5EF4-FFF2-40B4-BE49-F238E27FC236}">
                        <a16:creationId xmlns:a16="http://schemas.microsoft.com/office/drawing/2014/main" id="{952F5623-180A-2BC6-9028-BE32B8AC09F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54712" y="3901833"/>
                    <a:ext cx="889260" cy="56242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8" name="Line 6">
                <a:extLst>
                  <a:ext uri="{FF2B5EF4-FFF2-40B4-BE49-F238E27FC236}">
                    <a16:creationId xmlns:a16="http://schemas.microsoft.com/office/drawing/2014/main" id="{DDAFAF08-36C5-4BE3-6C6B-63CF11DA31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27402" y="2153928"/>
                <a:ext cx="602275" cy="5527"/>
              </a:xfrm>
              <a:prstGeom prst="line">
                <a:avLst/>
              </a:prstGeom>
              <a:noFill/>
              <a:ln w="28575" cmpd="sng">
                <a:solidFill>
                  <a:srgbClr val="C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19" name="Line 6">
                <a:extLst>
                  <a:ext uri="{FF2B5EF4-FFF2-40B4-BE49-F238E27FC236}">
                    <a16:creationId xmlns:a16="http://schemas.microsoft.com/office/drawing/2014/main" id="{A994F198-E548-9627-3E92-F06A997957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35594" y="3752790"/>
                <a:ext cx="540358" cy="8510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p:sp>
            <p:nvSpPr>
              <p:cNvPr id="120" name="Line 6">
                <a:extLst>
                  <a:ext uri="{FF2B5EF4-FFF2-40B4-BE49-F238E27FC236}">
                    <a16:creationId xmlns:a16="http://schemas.microsoft.com/office/drawing/2014/main" id="{5C1F14DA-B39C-7C5A-C6CB-979D4A60F6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35592" y="5294175"/>
                <a:ext cx="524400" cy="1"/>
              </a:xfrm>
              <a:prstGeom prst="line">
                <a:avLst/>
              </a:prstGeom>
              <a:noFill/>
              <a:ln w="28575" cmpd="sng">
                <a:solidFill>
                  <a:sysClr val="windowText" lastClr="000000"/>
                </a:solidFill>
                <a:round/>
                <a:headEnd type="none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81FC7FDA-2351-BAFF-522E-4F10F1E90847}"/>
                      </a:ext>
                    </a:extLst>
                  </p:cNvPr>
                  <p:cNvSpPr/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1" name="Rectangle 120">
                    <a:extLst>
                      <a:ext uri="{FF2B5EF4-FFF2-40B4-BE49-F238E27FC236}">
                        <a16:creationId xmlns:a16="http://schemas.microsoft.com/office/drawing/2014/main" id="{81FC7FDA-2351-BAFF-522E-4F10F1E9084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1940893"/>
                    <a:ext cx="375995" cy="4619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8000" r="-4000" b="-8621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95CB26E6-B2D6-208E-F235-368A026E81AA}"/>
                      </a:ext>
                    </a:extLst>
                  </p:cNvPr>
                  <p:cNvSpPr/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2" name="Rectangle 121">
                    <a:extLst>
                      <a:ext uri="{FF2B5EF4-FFF2-40B4-BE49-F238E27FC236}">
                        <a16:creationId xmlns:a16="http://schemas.microsoft.com/office/drawing/2014/main" id="{95CB26E6-B2D6-208E-F235-368A026E81A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3468602"/>
                    <a:ext cx="375995" cy="4619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C7F37877-E9DB-A3BD-3959-1AD3530F6713}"/>
                      </a:ext>
                    </a:extLst>
                  </p:cNvPr>
                  <p:cNvSpPr/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3" name="Rectangle 122">
                    <a:extLst>
                      <a:ext uri="{FF2B5EF4-FFF2-40B4-BE49-F238E27FC236}">
                        <a16:creationId xmlns:a16="http://schemas.microsoft.com/office/drawing/2014/main" id="{C7F37877-E9DB-A3BD-3959-1AD3530F671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4996313"/>
                    <a:ext cx="375996" cy="4619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F26735ED-C378-63D9-D347-BE5C4BCB48CA}"/>
                      </a:ext>
                    </a:extLst>
                  </p:cNvPr>
                  <p:cNvSpPr/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4" name="Rectangle 123">
                    <a:extLst>
                      <a:ext uri="{FF2B5EF4-FFF2-40B4-BE49-F238E27FC236}">
                        <a16:creationId xmlns:a16="http://schemas.microsoft.com/office/drawing/2014/main" id="{F26735ED-C378-63D9-D347-BE5C4BCB48C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7352" y="4996314"/>
                    <a:ext cx="375995" cy="4619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11B72329-10E1-B312-6BF8-D62F9BF59979}"/>
                      </a:ext>
                    </a:extLst>
                  </p:cNvPr>
                  <p:cNvSpPr/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5" name="Rectangle 124">
                    <a:extLst>
                      <a:ext uri="{FF2B5EF4-FFF2-40B4-BE49-F238E27FC236}">
                        <a16:creationId xmlns:a16="http://schemas.microsoft.com/office/drawing/2014/main" id="{11B72329-10E1-B312-6BF8-D62F9BF599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4247936"/>
                    <a:ext cx="375996" cy="461932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16000" r="-8000" b="-13559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85338FCE-E86A-532D-3B26-C809FC277B8A}"/>
                      </a:ext>
                    </a:extLst>
                  </p:cNvPr>
                  <p:cNvSpPr/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6" name="Rectangle 125">
                    <a:extLst>
                      <a:ext uri="{FF2B5EF4-FFF2-40B4-BE49-F238E27FC236}">
                        <a16:creationId xmlns:a16="http://schemas.microsoft.com/office/drawing/2014/main" id="{85338FCE-E86A-532D-3B26-C809FC277B8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4247936"/>
                    <a:ext cx="375997" cy="461932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A50D78E8-2DDA-18CE-7F39-CE036C9377A4}"/>
                      </a:ext>
                    </a:extLst>
                  </p:cNvPr>
                  <p:cNvSpPr/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7" name="Rectangle 126">
                    <a:extLst>
                      <a:ext uri="{FF2B5EF4-FFF2-40B4-BE49-F238E27FC236}">
                        <a16:creationId xmlns:a16="http://schemas.microsoft.com/office/drawing/2014/main" id="{A50D78E8-2DDA-18CE-7F39-CE036C9377A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94257" y="2720225"/>
                    <a:ext cx="375996" cy="46193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l="-16000" r="-8000" b="-15254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5222AB03-95F1-EEF2-8580-07460960C837}"/>
                      </a:ext>
                    </a:extLst>
                  </p:cNvPr>
                  <p:cNvSpPr/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8" name="Rectangle 127">
                    <a:extLst>
                      <a:ext uri="{FF2B5EF4-FFF2-40B4-BE49-F238E27FC236}">
                        <a16:creationId xmlns:a16="http://schemas.microsoft.com/office/drawing/2014/main" id="{5222AB03-95F1-EEF2-8580-07460960C83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77219" y="2720225"/>
                    <a:ext cx="375997" cy="461932"/>
                  </a:xfrm>
                  <a:prstGeom prst="rect">
                    <a:avLst/>
                  </a:prstGeom>
                  <a:blipFill>
                    <a:blip r:embed="rId23"/>
                    <a:stretch>
                      <a:fillRect l="-8000" r="-4000" b="-8475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0A4F120D-C3E2-C0DD-1091-639DAF4A353C}"/>
                      </a:ext>
                    </a:extLst>
                  </p:cNvPr>
                  <p:cNvSpPr/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29" name="Rectangle 128">
                    <a:extLst>
                      <a:ext uri="{FF2B5EF4-FFF2-40B4-BE49-F238E27FC236}">
                        <a16:creationId xmlns:a16="http://schemas.microsoft.com/office/drawing/2014/main" id="{0A4F120D-C3E2-C0DD-1091-639DAF4A353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7" y="1940893"/>
                    <a:ext cx="375996" cy="461932"/>
                  </a:xfrm>
                  <a:prstGeom prst="rect">
                    <a:avLst/>
                  </a:prstGeom>
                  <a:blipFill>
                    <a:blip r:embed="rId24"/>
                    <a:stretch>
                      <a:fillRect l="-16327" r="-10204" b="-15517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A9894223-22EA-40FC-F7B2-4973D580B6DE}"/>
                      </a:ext>
                    </a:extLst>
                  </p:cNvPr>
                  <p:cNvSpPr/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0" name="Rectangle 129">
                    <a:extLst>
                      <a:ext uri="{FF2B5EF4-FFF2-40B4-BE49-F238E27FC236}">
                        <a16:creationId xmlns:a16="http://schemas.microsoft.com/office/drawing/2014/main" id="{A9894223-22EA-40FC-F7B2-4973D580B6DE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60698" y="3468602"/>
                    <a:ext cx="375996" cy="461932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16327" r="-10204" b="-15254"/>
                    </a:stretch>
                  </a:blipFill>
                  <a:ln w="285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15260B1A-29EF-DB7E-8DEE-62F4B19837ED}"/>
                      </a:ext>
                    </a:extLst>
                  </p:cNvPr>
                  <p:cNvSpPr/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  <a:sym typeface="Symbol" charset="0"/>
                            </a:rPr>
                            <m:t>𝑓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1" name="Rectangle 130">
                    <a:extLst>
                      <a:ext uri="{FF2B5EF4-FFF2-40B4-BE49-F238E27FC236}">
                        <a16:creationId xmlns:a16="http://schemas.microsoft.com/office/drawing/2014/main" id="{15260B1A-29EF-DB7E-8DEE-62F4B19837ED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26420" y="3491112"/>
                    <a:ext cx="375996" cy="461932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14000" r="-10000" b="-15254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022F0CE2-6DDF-6A5F-858B-28B7CC2FFA48}"/>
                      </a:ext>
                    </a:extLst>
                  </p:cNvPr>
                  <p:cNvSpPr/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 lIns="91440" tIns="0"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 </m:t>
                          </m:r>
                          <m:r>
                            <a:rPr kumimoji="0" lang="en-US" sz="20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oMath>
                      </m:oMathPara>
                    </a14:m>
                    <a:endParaRPr kumimoji="0" lang="en-US" sz="2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MU Serif Roman"/>
                      <a:ea typeface="+mn-ea"/>
                      <a:cs typeface="CMU Serif Roman"/>
                      <a:sym typeface="Symbol" charset="0"/>
                    </a:endParaRPr>
                  </a:p>
                </p:txBody>
              </p:sp>
            </mc:Choice>
            <mc:Fallback xmlns="">
              <p:sp>
                <p:nvSpPr>
                  <p:cNvPr id="132" name="Rectangle 131">
                    <a:extLst>
                      <a:ext uri="{FF2B5EF4-FFF2-40B4-BE49-F238E27FC236}">
                        <a16:creationId xmlns:a16="http://schemas.microsoft.com/office/drawing/2014/main" id="{022F0CE2-6DDF-6A5F-858B-28B7CC2FFA4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53435" y="3484081"/>
                    <a:ext cx="375995" cy="461929"/>
                  </a:xfrm>
                  <a:prstGeom prst="rect">
                    <a:avLst/>
                  </a:prstGeom>
                  <a:blipFill>
                    <a:blip r:embed="rId27"/>
                    <a:stretch>
                      <a:fillRect l="-8000" r="-4000" b="-6780"/>
                    </a:stretch>
                  </a:blipFill>
                  <a:ln w="28575" cap="flat" cmpd="sng" algn="ctr">
                    <a:solidFill>
                      <a:srgbClr val="C00000"/>
                    </a:solidFill>
                    <a:prstDash val="solid"/>
                    <a:miter lim="8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B327DE7-AE42-9D6C-AD02-BB8BDE2BA62F}"/>
                    </a:ext>
                  </a:extLst>
                </p:cNvPr>
                <p:cNvSpPr/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B327DE7-AE42-9D6C-AD02-BB8BDE2BA6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39198" y="1963917"/>
                  <a:ext cx="569387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A68C0B93-385B-A237-406D-2E44CE584AF7}"/>
                    </a:ext>
                  </a:extLst>
                </p:cNvPr>
                <p:cNvSpPr/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A68C0B93-385B-A237-406D-2E44CE584AF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12555" y="3050821"/>
                  <a:ext cx="569387" cy="400110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0E65FA7-BD41-0F2D-5D7A-4BDE8584006D}"/>
                    </a:ext>
                  </a:extLst>
                </p:cNvPr>
                <p:cNvSpPr/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0E65FA7-BD41-0F2D-5D7A-4BDE858400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50171" y="1975215"/>
                  <a:ext cx="593432" cy="400110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F10FEAF-95EF-EC12-46AB-E7CA3D586EAC}"/>
                    </a:ext>
                  </a:extLst>
                </p:cNvPr>
                <p:cNvSpPr/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AF10FEAF-95EF-EC12-46AB-E7CA3D586E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35550" y="3062119"/>
                  <a:ext cx="569387" cy="400110"/>
                </a:xfrm>
                <a:prstGeom prst="rect">
                  <a:avLst/>
                </a:prstGeom>
                <a:blipFill>
                  <a:blip r:embed="rId3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B54CDC7-E60F-932C-F35D-39A65B845308}"/>
                    </a:ext>
                  </a:extLst>
                </p:cNvPr>
                <p:cNvSpPr/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B54CDC7-E60F-932C-F35D-39A65B8453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37788" y="2489728"/>
                  <a:ext cx="569387" cy="400110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F204A51-D99B-86CD-1EC1-884A5A7558C3}"/>
                    </a:ext>
                  </a:extLst>
                </p:cNvPr>
                <p:cNvSpPr/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0F204A51-D99B-86CD-1EC1-884A5A7558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49976" y="2501026"/>
                  <a:ext cx="391004" cy="400110"/>
                </a:xfrm>
                <a:prstGeom prst="rect">
                  <a:avLst/>
                </a:prstGeom>
                <a:blipFill>
                  <a:blip r:embed="rId33"/>
                  <a:stretch>
                    <a:fillRect t="-6061" r="-12500"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EC02DF8-FD79-9556-06FF-EE6F18F55F18}"/>
                  </a:ext>
                </a:extLst>
              </p:cNvPr>
              <p:cNvSpPr/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EC02DF8-FD79-9556-06FF-EE6F18F55F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0160" y="2832957"/>
                <a:ext cx="273016" cy="328618"/>
              </a:xfrm>
              <a:prstGeom prst="rect">
                <a:avLst/>
              </a:prstGeom>
              <a:blipFill>
                <a:blip r:embed="rId34"/>
                <a:stretch>
                  <a:fillRect l="-4000"/>
                </a:stretch>
              </a:blipFill>
              <a:ln w="28575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B16D88C-4499-DBE3-7966-9CE3FD6E082F}"/>
                  </a:ext>
                </a:extLst>
              </p:cNvPr>
              <p:cNvSpPr/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B16D88C-4499-DBE3-7966-9CE3FD6E08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1015" y="3293451"/>
                <a:ext cx="391004" cy="400110"/>
              </a:xfrm>
              <a:prstGeom prst="rect">
                <a:avLst/>
              </a:prstGeom>
              <a:blipFill>
                <a:blip r:embed="rId35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ine 6">
            <a:extLst>
              <a:ext uri="{FF2B5EF4-FFF2-40B4-BE49-F238E27FC236}">
                <a16:creationId xmlns:a16="http://schemas.microsoft.com/office/drawing/2014/main" id="{6CFC25DA-EB3A-74CA-321F-AE21C8A41D8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044167" y="3689855"/>
            <a:ext cx="365993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4" name="Line 6">
            <a:extLst>
              <a:ext uri="{FF2B5EF4-FFF2-40B4-BE49-F238E27FC236}">
                <a16:creationId xmlns:a16="http://schemas.microsoft.com/office/drawing/2014/main" id="{ECAB3940-7435-5556-A088-2C8446F087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10160" y="3181557"/>
            <a:ext cx="95254" cy="504601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3D75A1D-909E-B7CE-DBDC-0A24FEF1251F}"/>
                  </a:ext>
                </a:extLst>
              </p:cNvPr>
              <p:cNvSpPr/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3D75A1D-909E-B7CE-DBDC-0A24FEF12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99427" y="2535423"/>
                <a:ext cx="345159" cy="400110"/>
              </a:xfrm>
              <a:prstGeom prst="rect">
                <a:avLst/>
              </a:prstGeom>
              <a:blipFill>
                <a:blip r:embed="rId36"/>
                <a:stretch>
                  <a:fillRect l="-714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69F64D6-C209-5A0C-5CEF-F5BE7469F7C4}"/>
                  </a:ext>
                </a:extLst>
              </p:cNvPr>
              <p:cNvSpPr/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269F64D6-C209-5A0C-5CEF-F5BE7469F7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623" y="1367296"/>
                <a:ext cx="569387" cy="4001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C8904AD-C951-8766-D466-918AF854B478}"/>
                  </a:ext>
                </a:extLst>
              </p:cNvPr>
              <p:cNvSpPr/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7C8904AD-C951-8766-D466-918AF854B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980" y="2454200"/>
                <a:ext cx="569387" cy="400110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CD3E6EA-73C1-4B84-78AF-A6928F2BB5F2}"/>
                  </a:ext>
                </a:extLst>
              </p:cNvPr>
              <p:cNvSpPr/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CD3E6EA-73C1-4B84-78AF-A6928F2BB5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596" y="1378594"/>
                <a:ext cx="593432" cy="400110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F9276CA-7FBC-19A6-F71A-0BA0CD34A4EF}"/>
                  </a:ext>
                </a:extLst>
              </p:cNvPr>
              <p:cNvSpPr/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5F9276CA-7FBC-19A6-F71A-0BA0CD34A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975" y="2465498"/>
                <a:ext cx="569387" cy="400110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DD68E8D-BA94-03E6-3CAB-989572ABCA9B}"/>
                  </a:ext>
                </a:extLst>
              </p:cNvPr>
              <p:cNvSpPr/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DD68E8D-BA94-03E6-3CAB-989572ABCA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568" y="3539529"/>
                <a:ext cx="569387" cy="400110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41C6A26-8E78-8974-8835-451FC5EB86FA}"/>
                  </a:ext>
                </a:extLst>
              </p:cNvPr>
              <p:cNvSpPr/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41C6A26-8E78-8974-8835-451FC5EB86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563" y="3550827"/>
                <a:ext cx="569387" cy="400110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58320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43D64-A6CB-C913-9D99-28DB2627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F05E3-1F22-C925-68F5-E341C761E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Time-out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A046EE-66E7-8221-0D5F-4DE5754FC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5281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24D05-45AF-153C-D145-C9468517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EF93-8F53-AF33-A220-5FD25BEF8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Multivariate-chain rule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A8868-0C82-C6A3-A398-B6B986F47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9677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b="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7950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Exercise: Multivariable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+5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+7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4C61B4-AF93-47F0-BB10-D8FBA8AD737F}"/>
                  </a:ext>
                </a:extLst>
              </p:cNvPr>
              <p:cNvSpPr txBox="1"/>
              <p:nvPr/>
            </p:nvSpPr>
            <p:spPr>
              <a:xfrm>
                <a:off x="8271931" y="251336"/>
                <a:ext cx="3630436" cy="859402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x-IV_mathan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44C61B4-AF93-47F0-BB10-D8FBA8AD73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1931" y="251336"/>
                <a:ext cx="3630436" cy="859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095216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Exercise: Multivariable Chain Rule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5457650" cy="2039539"/>
              </a:xfrm>
            </p:spPr>
            <p:txBody>
              <a:bodyPr/>
              <a:lstStyle/>
              <a:p>
                <a:r>
                  <a:rPr lang="en-US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sSup>
                      <m:s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+5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+7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E2CB0DDE-8457-4B04-8005-623A5683463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5457650" cy="2039539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EAE6A5-30DC-4043-8E4D-AB3EEB76DD76}"/>
                  </a:ext>
                </a:extLst>
              </p:cNvPr>
              <p:cNvSpPr txBox="1"/>
              <p:nvPr/>
            </p:nvSpPr>
            <p:spPr>
              <a:xfrm>
                <a:off x="8400957" y="142093"/>
                <a:ext cx="3630436" cy="859402"/>
              </a:xfrm>
              <a:prstGeom prst="rect">
                <a:avLst/>
              </a:prstGeom>
              <a:noFill/>
              <a:ln w="19050">
                <a:solidFill>
                  <a:srgbClr val="7030A0"/>
                </a:solidFill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x-IV_mathan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en-US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+ </m:t>
                      </m:r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4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030A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EAE6A5-30DC-4043-8E4D-AB3EEB76D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957" y="142093"/>
                <a:ext cx="3630436" cy="8594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90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7">
                <a:extLst>
                  <a:ext uri="{FF2B5EF4-FFF2-40B4-BE49-F238E27FC236}">
                    <a16:creationId xmlns:a16="http://schemas.microsoft.com/office/drawing/2014/main" id="{7B48E7F0-4862-6E1F-2DDF-5B7B057132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33718" y="1113178"/>
                <a:ext cx="3638434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=4</m:t>
                    </m:r>
                    <m:sSubSup>
                      <m:sSubSup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bSup>
                    <m:sSup>
                      <m:sSupPr>
                        <m:ctrlP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US" b="0" dirty="0">
                  <a:solidFill>
                    <a:srgbClr val="0070C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bSup>
                    <m:sSup>
                      <m:sSupPr>
                        <m:ctrlP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sSub>
                          <m:sSubPr>
                            <m:ctrlPr>
                              <a:rPr lang="en-US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  <m:r>
                      <a:rPr lang="en-US" b="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endParaRPr lang="en-US" b="0" dirty="0">
                  <a:solidFill>
                    <a:srgbClr val="0070C0"/>
                  </a:solidFill>
                </a:endParaRPr>
              </a:p>
              <a:p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Content Placeholder 7">
                <a:extLst>
                  <a:ext uri="{FF2B5EF4-FFF2-40B4-BE49-F238E27FC236}">
                    <a16:creationId xmlns:a16="http://schemas.microsoft.com/office/drawing/2014/main" id="{7B48E7F0-4862-6E1F-2DDF-5B7B05713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3718" y="1113178"/>
                <a:ext cx="3638434" cy="20395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CA9BA2-FA92-54F8-6607-DFD27897C342}"/>
                  </a:ext>
                </a:extLst>
              </p:cNvPr>
              <p:cNvSpPr/>
              <p:nvPr/>
            </p:nvSpPr>
            <p:spPr>
              <a:xfrm>
                <a:off x="734857" y="4846295"/>
                <a:ext cx="468077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8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8CA9BA2-FA92-54F8-6607-DFD27897C3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57" y="4846295"/>
                <a:ext cx="46807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Line 6">
            <a:extLst>
              <a:ext uri="{FF2B5EF4-FFF2-40B4-BE49-F238E27FC236}">
                <a16:creationId xmlns:a16="http://schemas.microsoft.com/office/drawing/2014/main" id="{D58DFE16-BB84-727B-B87E-3E50ADD41C4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136" y="5366854"/>
            <a:ext cx="577804" cy="5191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A7F9B12-F795-22DE-0AD4-B4757B3CEA08}"/>
                  </a:ext>
                </a:extLst>
              </p:cNvPr>
              <p:cNvSpPr/>
              <p:nvPr/>
            </p:nvSpPr>
            <p:spPr>
              <a:xfrm>
                <a:off x="3084784" y="5552170"/>
                <a:ext cx="5979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A7F9B12-F795-22DE-0AD4-B4757B3CEA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4784" y="5552170"/>
                <a:ext cx="59792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360324-C0FE-06CF-E7DB-A46D11FF118C}"/>
                  </a:ext>
                </a:extLst>
              </p:cNvPr>
              <p:cNvSpPr/>
              <p:nvPr/>
            </p:nvSpPr>
            <p:spPr>
              <a:xfrm>
                <a:off x="3039904" y="4230313"/>
                <a:ext cx="57259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800" i="1" baseline="-25000" dirty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800" dirty="0">
                  <a:solidFill>
                    <a:srgbClr val="00B05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2360324-C0FE-06CF-E7DB-A46D11FF11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904" y="4230313"/>
                <a:ext cx="57259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CC7757-FF0B-4254-4085-3B1DD718E189}"/>
                  </a:ext>
                </a:extLst>
              </p:cNvPr>
              <p:cNvSpPr/>
              <p:nvPr/>
            </p:nvSpPr>
            <p:spPr>
              <a:xfrm>
                <a:off x="2473287" y="4491923"/>
                <a:ext cx="468076" cy="51803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e>
                        <m:sub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A7CC7757-FF0B-4254-4085-3B1DD718E1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287" y="4491923"/>
                <a:ext cx="468076" cy="51803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rgbClr val="00B05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301AD54-31F1-618D-189F-1CCD2A465380}"/>
                  </a:ext>
                </a:extLst>
              </p:cNvPr>
              <p:cNvSpPr/>
              <p:nvPr/>
            </p:nvSpPr>
            <p:spPr>
              <a:xfrm>
                <a:off x="4190533" y="5087126"/>
                <a:ext cx="468076" cy="51803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301AD54-31F1-618D-189F-1CCD2A4653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533" y="5087126"/>
                <a:ext cx="468076" cy="5180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3DF4D2B-9E37-C5A2-4C11-7F1F7639274C}"/>
                  </a:ext>
                </a:extLst>
              </p:cNvPr>
              <p:cNvSpPr/>
              <p:nvPr/>
            </p:nvSpPr>
            <p:spPr>
              <a:xfrm>
                <a:off x="2473287" y="5813780"/>
                <a:ext cx="468076" cy="518030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sSub>
                        <m:sSubPr>
                          <m:ctrlP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𝑔</m:t>
                          </m:r>
                        </m:e>
                        <m:sub>
                          <m:r>
                            <a:rPr kumimoji="0" lang="en-US" sz="2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D3DF4D2B-9E37-C5A2-4C11-7F1F763927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287" y="5813780"/>
                <a:ext cx="468076" cy="51803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rgbClr val="00B0F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B56DC1C-5C42-19DC-C720-AEE7938FF1EB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1222940" y="5370637"/>
            <a:ext cx="1250347" cy="702158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5743800-07AF-F54A-E747-839585DFAB18}"/>
              </a:ext>
            </a:extLst>
          </p:cNvPr>
          <p:cNvCxnSpPr>
            <a:cxnSpLocks/>
            <a:stCxn id="16" idx="1"/>
            <a:endCxn id="22" idx="1"/>
          </p:cNvCxnSpPr>
          <p:nvPr/>
        </p:nvCxnSpPr>
        <p:spPr>
          <a:xfrm flipV="1">
            <a:off x="1222940" y="4750938"/>
            <a:ext cx="1250347" cy="615916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D2A6A51-6D86-7E70-D411-FD2FB3E229B6}"/>
              </a:ext>
            </a:extLst>
          </p:cNvPr>
          <p:cNvCxnSpPr>
            <a:cxnSpLocks/>
            <a:endCxn id="22" idx="3"/>
          </p:cNvCxnSpPr>
          <p:nvPr/>
        </p:nvCxnSpPr>
        <p:spPr>
          <a:xfrm flipH="1">
            <a:off x="2941363" y="4750938"/>
            <a:ext cx="716014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BF8D52F-83EF-850D-2C19-5F64B19145FE}"/>
              </a:ext>
            </a:extLst>
          </p:cNvPr>
          <p:cNvCxnSpPr>
            <a:cxnSpLocks/>
            <a:endCxn id="24" idx="3"/>
          </p:cNvCxnSpPr>
          <p:nvPr/>
        </p:nvCxnSpPr>
        <p:spPr>
          <a:xfrm flipH="1" flipV="1">
            <a:off x="2941363" y="6072795"/>
            <a:ext cx="689512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9367F72-D9EA-206F-6D22-27B85FC271F8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3657377" y="4753533"/>
            <a:ext cx="533156" cy="592608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43C39A3-8124-5772-0672-05C6506D504D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3630875" y="5346141"/>
            <a:ext cx="559658" cy="726654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6B6ACB5-D876-083B-E842-6F01CCFC5E40}"/>
              </a:ext>
            </a:extLst>
          </p:cNvPr>
          <p:cNvCxnSpPr>
            <a:cxnSpLocks/>
            <a:endCxn id="23" idx="3"/>
          </p:cNvCxnSpPr>
          <p:nvPr/>
        </p:nvCxnSpPr>
        <p:spPr>
          <a:xfrm flipH="1">
            <a:off x="4658609" y="5346141"/>
            <a:ext cx="689512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CCF1449-E59A-5F20-96FC-291E71AD343F}"/>
                  </a:ext>
                </a:extLst>
              </p:cNvPr>
              <p:cNvSpPr/>
              <p:nvPr/>
            </p:nvSpPr>
            <p:spPr>
              <a:xfrm>
                <a:off x="4841502" y="4859705"/>
                <a:ext cx="47295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dirty="0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lang="en-US" sz="2800" dirty="0">
                  <a:solidFill>
                    <a:srgbClr val="0070C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CCF1449-E59A-5F20-96FC-291E71AD34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502" y="4859705"/>
                <a:ext cx="472950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B256A3E-02A2-DF5A-D94E-75312DA27B61}"/>
                  </a:ext>
                </a:extLst>
              </p:cNvPr>
              <p:cNvSpPr txBox="1"/>
              <p:nvPr/>
            </p:nvSpPr>
            <p:spPr>
              <a:xfrm>
                <a:off x="5930532" y="3573734"/>
                <a:ext cx="5087147" cy="2390719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𝑑𝑥</m:t>
                          </m:r>
                        </m:den>
                      </m:f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x-IV_mathan" sz="2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+  </m:t>
                      </m:r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kumimoji="0" lang="x-IV_mathan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𝑔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x-IV_matha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>
                  <a:defRPr/>
                </a:pPr>
                <a:r>
                  <a:rPr lang="x-IV_mathan" sz="2800" dirty="0">
                    <a:solidFill>
                      <a:srgbClr val="7030A0"/>
                    </a:solidFill>
                  </a:rPr>
                  <a:t> </a:t>
                </a:r>
                <a:r>
                  <a:rPr kumimoji="0" lang="x-IV_mathan" sz="28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          </a:t>
                </a: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d>
                      <m:dPr>
                        <m:ctrlPr>
                          <a:rPr lang="en-US" sz="28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sSubSup>
                          <m:sSub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  <m:sSup>
                          <m:s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n-US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+5</m:t>
                        </m:r>
                      </m:e>
                    </m:d>
                    <m:func>
                      <m:funcPr>
                        <m:ctrlPr>
                          <a:rPr lang="en-US" sz="2800" i="1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800" dirty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8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 dirty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en-US" sz="280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kumimoji="0" lang="en-US" sz="28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	      	</a:t>
                </a:r>
                <a14:m>
                  <m:oMath xmlns:m="http://schemas.openxmlformats.org/officeDocument/2006/math"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d>
                      <m:d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70C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  <m:sSup>
                          <m:sSupPr>
                            <m:ctrlP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 dirty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sSub>
                              <m:sSubPr>
                                <m:ctrlP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 dirty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sup>
                        </m:sSup>
                        <m:r>
                          <a:rPr lang="en-US" sz="2800" i="1" dirty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+7</m:t>
                        </m:r>
                      </m:e>
                    </m:d>
                    <m:r>
                      <a:rPr kumimoji="0" lang="en-US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lang="en-US" sz="2800" i="1" dirty="0">
                        <a:solidFill>
                          <a:srgbClr val="00B0F0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800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 dirty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B256A3E-02A2-DF5A-D94E-75312DA27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0532" y="3573734"/>
                <a:ext cx="5087147" cy="239071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12499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E141E7-79E5-4030-B2AE-1099EBB388E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Scalar: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  <a:endParaRPr lang="x-IV_mathan" i="1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x-IV_mathan" sz="4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x-IV_mathan" sz="3200" dirty="0"/>
                  <a:t> </a:t>
                </a:r>
                <a:endParaRPr lang="x-IV_mathan" dirty="0"/>
              </a:p>
              <a:p>
                <a:pPr fontAlgn="ctr"/>
                <a:endParaRPr lang="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E141E7-79E5-4030-B2AE-1099EBB388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  <a:blipFill>
                <a:blip r:embed="rId2"/>
                <a:stretch>
                  <a:fillRect l="-4615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4608BB35-52CF-4614-913B-76012BFAD2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𝑑𝑦</m:t>
                        </m:r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𝑑𝑥</m:t>
                        </m:r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4608BB35-52CF-4614-913B-76012BFAD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  <a:blipFill>
                <a:blip r:embed="rId3"/>
                <a:stretch>
                  <a:fillRect l="-3322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E67C1F3-5B80-4C15-81E5-242D6BCAF20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𝐲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sub>
                        </m:sSub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k</m:t>
                            </m:r>
                          </m:sub>
                        </m:sSub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4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E67C1F3-5B80-4C15-81E5-242D6BCAF2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  <a:blipFill>
                <a:blip r:embed="rId4"/>
                <a:stretch>
                  <a:fillRect l="-3494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484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1C79C-17A9-F918-3083-D6931B3B1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E57BD-09CA-AA89-D75D-42852287B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Calculus Chain Rule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869F236-E5BC-1721-3293-79A27460DB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Scalar: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</a:p>
              <a:p>
                <a:pPr fontAlgn="ctr"/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x-IV_mathan" dirty="0">
                    <a:solidFill>
                      <a:schemeClr val="tx1"/>
                    </a:solidFill>
                  </a:rPr>
                  <a:t> </a:t>
                </a:r>
                <a:endParaRPr lang="x-IV_mathan" i="1" dirty="0">
                  <a:solidFill>
                    <a:schemeClr val="tx1"/>
                  </a:solidFill>
                </a:endParaRPr>
              </a:p>
              <a:p>
                <a:pPr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x-IV_mathan" sz="4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den>
                    </m:f>
                    <m:f>
                      <m:fPr>
                        <m:ctrlPr>
                          <a:rPr lang="x-IV_mathan" sz="4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𝑑𝑧</m:t>
                        </m:r>
                      </m:num>
                      <m:den>
                        <m:r>
                          <a:rPr lang="x-IV_mathan" sz="4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x-IV_mathan" sz="3200" dirty="0"/>
                  <a:t> </a:t>
                </a:r>
                <a:endParaRPr lang="x-IV_mathan" dirty="0"/>
              </a:p>
              <a:p>
                <a:pPr fontAlgn="ctr"/>
                <a:endParaRPr lang="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AE141E7-79E5-4030-B2AE-1099EBB388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2775301" cy="2874622"/>
              </a:xfrm>
              <a:blipFill>
                <a:blip r:embed="rId2"/>
                <a:stretch>
                  <a:fillRect l="-4615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7CFF6666-A256-24C8-8785-27FB427431D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𝑑𝑦</m:t>
                        </m:r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𝑑𝑥</m:t>
                        </m:r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Content Placeholder 5">
                <a:extLst>
                  <a:ext uri="{FF2B5EF4-FFF2-40B4-BE49-F238E27FC236}">
                    <a16:creationId xmlns:a16="http://schemas.microsoft.com/office/drawing/2014/main" id="{4608BB35-52CF-4614-913B-76012BFAD2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899" y="1113178"/>
                <a:ext cx="3664301" cy="2874622"/>
              </a:xfrm>
              <a:prstGeom prst="rect">
                <a:avLst/>
              </a:prstGeom>
              <a:blipFill>
                <a:blip r:embed="rId3"/>
                <a:stretch>
                  <a:fillRect l="-3322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00153B5-FFA4-B1EC-0DDB-3E7F7BF4985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Multivariate: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𝐲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𝒛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𝒛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𝑔</m:t>
                    </m:r>
                    <m:d>
                      <m:dPr>
                        <m:ctrlPr>
                          <a:rPr kumimoji="0" lang="x-IV_mathan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x-IV_mathan" sz="28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𝐱</m:t>
                        </m:r>
                      </m:e>
                    </m:d>
                  </m:oMath>
                </a14:m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i</m:t>
                            </m:r>
                          </m:sub>
                        </m:sSub>
                      </m:num>
                      <m:den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  <m:sSub>
                          <m:sSubPr>
                            <m:ctrlPr>
                              <a:rPr kumimoji="0" lang="en-US" sz="40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𝑥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0" lang="en-US" sz="40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k</m:t>
                            </m:r>
                          </m:sub>
                        </m:sSub>
                      </m:den>
                    </m:f>
                    <m:r>
                      <a:rPr kumimoji="0" lang="x-IV_mathan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kumimoji="0" lang="x-IV_mathan" sz="4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naryPr>
                      <m:sub>
                        <m:r>
                          <a:rPr kumimoji="0" lang="x-IV_mathan" sz="4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/>
                      <m:e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kumimoji="0" lang="x-IV_mathan" sz="40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x-IV_mathan" sz="4000" b="0" i="1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x-IV_mathan" sz="4000" b="0" i="0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40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x-IV_mathan" sz="4000" b="0" i="0" u="none" strike="noStrike" kern="1200" cap="none" spc="0" normalizeH="0" baseline="0" noProof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kumimoji="0" lang="en-US" sz="40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k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r>
                  <a:rPr kumimoji="0" lang="x-IV_matha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x-IV_matha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x-IV_matha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ctr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Content Placeholder 5">
                <a:extLst>
                  <a:ext uri="{FF2B5EF4-FFF2-40B4-BE49-F238E27FC236}">
                    <a16:creationId xmlns:a16="http://schemas.microsoft.com/office/drawing/2014/main" id="{8E67C1F3-5B80-4C15-81E5-242D6BCAF2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1600" y="1113178"/>
                <a:ext cx="3664301" cy="2874622"/>
              </a:xfrm>
              <a:prstGeom prst="rect">
                <a:avLst/>
              </a:prstGeom>
              <a:blipFill>
                <a:blip r:embed="rId4"/>
                <a:stretch>
                  <a:fillRect l="-3494" t="-33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02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03EB7-1E1C-4751-9CAB-8A3F23CD7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Multivariable Chain Rule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4FD1FA-7894-489B-B1B6-2585E1B5F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76BF40F-0838-4BD5-B151-3DBD7DBA9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33" y="1054211"/>
            <a:ext cx="12031133" cy="571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411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EB866-7715-AE3E-B754-887034D6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3B88B-F19D-68EB-E6BA-B79A53B9F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 (vector version)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B91F4B-AF93-C1B9-CDE7-C17787815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598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E37AD-9CAC-19CC-0968-DE9A8FFDC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6">
            <a:extLst>
              <a:ext uri="{FF2B5EF4-FFF2-40B4-BE49-F238E27FC236}">
                <a16:creationId xmlns:a16="http://schemas.microsoft.com/office/drawing/2014/main" id="{AA7510BA-CD36-91D2-A396-C51C442173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82275" y="2153400"/>
            <a:ext cx="959442" cy="896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FC9AF5-7EB6-7143-D799-F45B5E3B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Layer Implementation (updated)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4D4B6FB-CA63-C03A-3311-86AC5DA1A7E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x-IV_mathan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4D4B6FB-CA63-C03A-3311-86AC5DA1A7E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3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E87B15CD-E654-7DCF-A706-B00811D75B46}"/>
              </a:ext>
            </a:extLst>
          </p:cNvPr>
          <p:cNvGrpSpPr/>
          <p:nvPr/>
        </p:nvGrpSpPr>
        <p:grpSpPr>
          <a:xfrm>
            <a:off x="5470260" y="3315631"/>
            <a:ext cx="6386186" cy="3560802"/>
            <a:chOff x="2256323" y="3703862"/>
            <a:chExt cx="5887710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113CC82-AA60-06C9-75B6-B95A7325BCED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</a:t>
                  </a:r>
                  <a:r>
                    <a:rPr lang="en-US" sz="2000" dirty="0">
                      <a:solidFill>
                        <a:srgbClr val="4472C4">
                          <a:lumMod val="75000"/>
                        </a:srgbClr>
                      </a:solidFill>
                      <a:latin typeface="Calibri" panose="020F0502020204030204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4113CC82-AA60-06C9-75B6-B95A7325BCE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D34C7593-8219-901E-188C-DDE62FDF56CA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D34C7593-8219-901E-188C-DDE62FDF56C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895773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7B5238-5DB3-DB99-F7EF-C1BDCF238612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C7B5238-5DB3-DB99-F7EF-C1BDCF2386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30427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C6E413C-1AA3-DB09-6B1A-C2F1E8F5707A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BC6E413C-1AA3-DB09-6B1A-C2F1E8F5707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59879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89D2AD2-F70B-5ED8-D1A8-1B0E85609A83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𝜃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689D2AD2-F70B-5ED8-D1A8-1B0E85609A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01747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EBE9465-BD81-2F25-A8ED-AFECF5CE5589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3C3FE91-28AD-778B-A325-A848FFC3EBDB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483F7C9-6B1F-B1D9-E93F-B54674E9A10F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E7A64DC5-C5E0-ABB7-BA1E-E762D37CA6E6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A4AFD22-69F5-0F84-70DA-5BFF8D52FCD7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89195" y="5852161"/>
              <a:ext cx="6234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974C3DB-AA25-7463-D324-C4B9998702CB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87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Line 6">
            <a:extLst>
              <a:ext uri="{FF2B5EF4-FFF2-40B4-BE49-F238E27FC236}">
                <a16:creationId xmlns:a16="http://schemas.microsoft.com/office/drawing/2014/main" id="{ECB387E9-237B-E716-21A8-9B4A9DA2DB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09899" y="2175063"/>
            <a:ext cx="2959451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F1B7B02-B559-3B2A-F2C3-847840162304}"/>
                  </a:ext>
                </a:extLst>
              </p:cNvPr>
              <p:cNvSpPr/>
              <p:nvPr/>
            </p:nvSpPr>
            <p:spPr>
              <a:xfrm>
                <a:off x="7961890" y="1762255"/>
                <a:ext cx="5224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𝑖𝑛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F1B7B02-B559-3B2A-F2C3-8478401623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1890" y="1762255"/>
                <a:ext cx="52245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ACD2EAD-E0C2-8EEE-E348-4A88F36A7A3A}"/>
                  </a:ext>
                </a:extLst>
              </p:cNvPr>
              <p:cNvSpPr/>
              <p:nvPr/>
            </p:nvSpPr>
            <p:spPr>
              <a:xfrm>
                <a:off x="6965778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ACD2EAD-E0C2-8EEE-E348-4A88F36A7A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5778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7521086-2E15-26C7-4BA0-07713B724C5D}"/>
                  </a:ext>
                </a:extLst>
              </p:cNvPr>
              <p:cNvSpPr/>
              <p:nvPr/>
            </p:nvSpPr>
            <p:spPr>
              <a:xfrm>
                <a:off x="8452152" y="2399709"/>
                <a:ext cx="3941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𝜃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7521086-2E15-26C7-4BA0-07713B724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2152" y="2399709"/>
                <a:ext cx="394147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7FA9732-8209-7D13-1EF4-5873E718EFFE}"/>
                  </a:ext>
                </a:extLst>
              </p:cNvPr>
              <p:cNvSpPr/>
              <p:nvPr/>
            </p:nvSpPr>
            <p:spPr>
              <a:xfrm>
                <a:off x="8790172" y="1564614"/>
                <a:ext cx="62857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𝑜𝑢𝑡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7FA9732-8209-7D13-1EF4-5873E718EF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0172" y="1564614"/>
                <a:ext cx="62857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6E164A3-7739-3B91-0ACC-0F1347D4214D}"/>
                  </a:ext>
                </a:extLst>
              </p:cNvPr>
              <p:cNvSpPr/>
              <p:nvPr/>
            </p:nvSpPr>
            <p:spPr>
              <a:xfrm>
                <a:off x="8421416" y="1932943"/>
                <a:ext cx="414682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86E164A3-7739-3B91-0ACC-0F1347D421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1416" y="1932943"/>
                <a:ext cx="414682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78FA7D9-5B95-F6DC-CE53-20109DEA73F9}"/>
                  </a:ext>
                </a:extLst>
              </p:cNvPr>
              <p:cNvSpPr/>
              <p:nvPr/>
            </p:nvSpPr>
            <p:spPr>
              <a:xfrm>
                <a:off x="11563153" y="172126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78FA7D9-5B95-F6DC-CE53-20109DEA73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63153" y="1721263"/>
                <a:ext cx="345159" cy="400110"/>
              </a:xfrm>
              <a:prstGeom prst="rect">
                <a:avLst/>
              </a:prstGeom>
              <a:blipFill>
                <a:blip r:embed="rId15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DAEC069-EAB7-38AC-ED63-9198EE1E6A18}"/>
                  </a:ext>
                </a:extLst>
              </p:cNvPr>
              <p:cNvSpPr/>
              <p:nvPr/>
            </p:nvSpPr>
            <p:spPr>
              <a:xfrm>
                <a:off x="10764233" y="1917395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1DAEC069-EAB7-38AC-ED63-9198EE1E6A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4233" y="1917395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4EA16C4-6BD2-6E66-4DE1-545E024E803E}"/>
                  </a:ext>
                </a:extLst>
              </p:cNvPr>
              <p:cNvSpPr/>
              <p:nvPr/>
            </p:nvSpPr>
            <p:spPr>
              <a:xfrm>
                <a:off x="6228268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F4EA16C4-6BD2-6E66-4DE1-545E024E80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268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6">
            <a:extLst>
              <a:ext uri="{FF2B5EF4-FFF2-40B4-BE49-F238E27FC236}">
                <a16:creationId xmlns:a16="http://schemas.microsoft.com/office/drawing/2014/main" id="{DF7953C2-6E7E-FB8F-708D-891B5D16D358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6334" y="1762255"/>
            <a:ext cx="761136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60DBE5B-6771-15F2-3308-62F20648DB24}"/>
                  </a:ext>
                </a:extLst>
              </p:cNvPr>
              <p:cNvSpPr/>
              <p:nvPr/>
            </p:nvSpPr>
            <p:spPr>
              <a:xfrm>
                <a:off x="9719719" y="151728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60DBE5B-6771-15F2-3308-62F20648DB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719" y="1517288"/>
                <a:ext cx="375996" cy="4619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Line 6">
            <a:extLst>
              <a:ext uri="{FF2B5EF4-FFF2-40B4-BE49-F238E27FC236}">
                <a16:creationId xmlns:a16="http://schemas.microsoft.com/office/drawing/2014/main" id="{C5628875-973D-5036-B231-FFBEFF603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9552940" y="2585749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28ADB91-DAE1-32B0-D9F1-792E4E35D47D}"/>
                  </a:ext>
                </a:extLst>
              </p:cNvPr>
              <p:cNvSpPr/>
              <p:nvPr/>
            </p:nvSpPr>
            <p:spPr>
              <a:xfrm>
                <a:off x="9746325" y="234078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28ADB91-DAE1-32B0-D9F1-792E4E35D4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6325" y="2340782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Line 6">
            <a:extLst>
              <a:ext uri="{FF2B5EF4-FFF2-40B4-BE49-F238E27FC236}">
                <a16:creationId xmlns:a16="http://schemas.microsoft.com/office/drawing/2014/main" id="{0B763524-34AE-99A6-2268-6EBE614DA1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46299" y="1762253"/>
            <a:ext cx="697905" cy="400109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Line 6">
            <a:extLst>
              <a:ext uri="{FF2B5EF4-FFF2-40B4-BE49-F238E27FC236}">
                <a16:creationId xmlns:a16="http://schemas.microsoft.com/office/drawing/2014/main" id="{E07C3E3F-0CA4-E07D-2B49-72FB756959F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287469" y="1771215"/>
            <a:ext cx="303699" cy="391143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7B79288B-C877-F640-CB0C-2F6212BB1C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36099" y="2162356"/>
            <a:ext cx="727884" cy="42822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8" name="Line 6">
            <a:extLst>
              <a:ext uri="{FF2B5EF4-FFF2-40B4-BE49-F238E27FC236}">
                <a16:creationId xmlns:a16="http://schemas.microsoft.com/office/drawing/2014/main" id="{922F6060-9AA5-E2CB-F4E8-565BBBB476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295386" y="2171315"/>
            <a:ext cx="286889" cy="419266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61635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77223-F9DA-1692-4084-6C05AF422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6">
            <a:extLst>
              <a:ext uri="{FF2B5EF4-FFF2-40B4-BE49-F238E27FC236}">
                <a16:creationId xmlns:a16="http://schemas.microsoft.com/office/drawing/2014/main" id="{7D9950E7-8F9A-C72E-5794-254358DF7E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24538" y="2153400"/>
            <a:ext cx="959442" cy="8961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0DC75D-4570-F6E5-041E-C1346389B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340665" cy="627812"/>
          </a:xfrm>
        </p:spPr>
        <p:txBody>
          <a:bodyPr/>
          <a:lstStyle/>
          <a:p>
            <a:r>
              <a:rPr lang="en-US" dirty="0"/>
              <a:t>Generic Layer Implementation (vector output version)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0E15C67-28F5-F449-3580-BCA4662AD7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0E15C67-28F5-F449-3580-BCA4662AD7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AECA43AD-EA05-77C2-95DD-B4D0C88F470C}"/>
              </a:ext>
            </a:extLst>
          </p:cNvPr>
          <p:cNvGrpSpPr/>
          <p:nvPr/>
        </p:nvGrpSpPr>
        <p:grpSpPr>
          <a:xfrm>
            <a:off x="5470260" y="3315631"/>
            <a:ext cx="6403305" cy="3560802"/>
            <a:chOff x="2256323" y="3703862"/>
            <a:chExt cx="5903493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177947D1-4847-1722-FBDB-ADBCF338D09F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</a:t>
                  </a:r>
                  <a:r>
                    <a:rPr lang="en-US" sz="2000" dirty="0">
                      <a:solidFill>
                        <a:srgbClr val="4472C4">
                          <a:lumMod val="75000"/>
                        </a:srgbClr>
                      </a:solidFill>
                      <a:latin typeface="Calibri" panose="020F0502020204030204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𝜽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177947D1-4847-1722-FBDB-ADBCF338D0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77C7171B-D200-05B9-D256-7ACC25342EA9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𝐳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77C7171B-D200-05B9-D256-7ACC25342E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68368B5-3639-8D3A-9258-2294B8FBFD71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68368B5-3639-8D3A-9258-2294B8FBFD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CD786A5-F8AD-5A47-8605-4B417751D54C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CEE83EF-E231-1851-335E-5CACD666E11B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AB7BECD-9590-930F-824C-E86FAEB953AA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𝜽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AB7BECD-9590-930F-824C-E86FAEB953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FFEA4B5-0FCD-CF4C-C540-AD7F3C7C489A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𝜽</m:t>
                        </m:r>
                      </m:oMath>
                    </m:oMathPara>
                  </a14:m>
                  <a:endPara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7FFEA4B5-0FCD-CF4C-C540-AD7F3C7C48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C8D4350-C278-3E1A-6812-03DA436E2174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D6D2F168-63C6-0CC3-9EC2-648DC5023C45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405F63E9-C835-C062-B9CE-C6A991064BD4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6B8F9C9-EA7D-20A1-5350-B8D48985ADF3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9515E86-E136-03F3-010D-EEC50AB44295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93896" y="5852161"/>
              <a:ext cx="1533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3B57EC2-BCF1-A359-D71E-CB85D6E9C32A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134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Line 6">
            <a:extLst>
              <a:ext uri="{FF2B5EF4-FFF2-40B4-BE49-F238E27FC236}">
                <a16:creationId xmlns:a16="http://schemas.microsoft.com/office/drawing/2014/main" id="{77D48168-533C-F7E2-1D61-7BE87F3CC0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8876" y="2171314"/>
            <a:ext cx="3949686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918D0A3-7C33-A638-E000-87EEB5264B59}"/>
                  </a:ext>
                </a:extLst>
              </p:cNvPr>
              <p:cNvSpPr/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𝑖𝑛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918D0A3-7C33-A638-E000-87EEB5264B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C6B2A5-A491-6341-5B70-A81606145296}"/>
                  </a:ext>
                </a:extLst>
              </p:cNvPr>
              <p:cNvSpPr/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AC6B2A5-A491-6341-5B70-A816061452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5037C35-59A9-6246-B88C-497CF20A10B0}"/>
                  </a:ext>
                </a:extLst>
              </p:cNvPr>
              <p:cNvSpPr/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𝜽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05037C35-59A9-6246-B88C-497CF20A10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EE91D58-45C0-07E1-57AC-65686E512289}"/>
                  </a:ext>
                </a:extLst>
              </p:cNvPr>
              <p:cNvSpPr/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𝐳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𝑜𝑢𝑡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𝐾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EE91D58-45C0-07E1-57AC-65686E512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4D815E4-0A21-DCD6-3E3E-5C2B3EE21727}"/>
                  </a:ext>
                </a:extLst>
              </p:cNvPr>
              <p:cNvSpPr/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4D815E4-0A21-DCD6-3E3E-5C2B3EE217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02CF628-16C7-3BA2-CFF1-94D7B100814C}"/>
                  </a:ext>
                </a:extLst>
              </p:cNvPr>
              <p:cNvSpPr/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02CF628-16C7-3BA2-CFF1-94D7B10081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  <a:blipFill>
                <a:blip r:embed="rId15"/>
                <a:stretch>
                  <a:fillRect l="-526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5B2A11D-D7ED-17B5-0BF4-1ECFA0F10D33}"/>
                  </a:ext>
                </a:extLst>
              </p:cNvPr>
              <p:cNvSpPr/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5B2A11D-D7ED-17B5-0BF4-1ECFA0F10D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372A18-9059-5C33-945D-72372CC0DAE6}"/>
                  </a:ext>
                </a:extLst>
              </p:cNvPr>
              <p:cNvSpPr/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372A18-9059-5C33-945D-72372CC0DA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6">
            <a:extLst>
              <a:ext uri="{FF2B5EF4-FFF2-40B4-BE49-F238E27FC236}">
                <a16:creationId xmlns:a16="http://schemas.microsoft.com/office/drawing/2014/main" id="{72C31BB4-B498-2B20-247F-84C94FDE300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68597" y="1762255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2" name="Line 6">
            <a:extLst>
              <a:ext uri="{FF2B5EF4-FFF2-40B4-BE49-F238E27FC236}">
                <a16:creationId xmlns:a16="http://schemas.microsoft.com/office/drawing/2014/main" id="{1D6CA59D-EB09-5E0E-3580-FE5F0DDB9F2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95203" y="2585749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4" name="Line 6">
            <a:extLst>
              <a:ext uri="{FF2B5EF4-FFF2-40B4-BE49-F238E27FC236}">
                <a16:creationId xmlns:a16="http://schemas.microsoft.com/office/drawing/2014/main" id="{84E62F33-979B-22A2-B756-5455D6E315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88562" y="1762253"/>
            <a:ext cx="697905" cy="400109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Line 6">
            <a:extLst>
              <a:ext uri="{FF2B5EF4-FFF2-40B4-BE49-F238E27FC236}">
                <a16:creationId xmlns:a16="http://schemas.microsoft.com/office/drawing/2014/main" id="{B0B0A497-F954-6A51-B90C-EA031EFAD0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829731" y="1771215"/>
            <a:ext cx="419925" cy="38602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0E4B87B3-CB0F-301B-4711-36F2BBA83AE3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8362" y="2162356"/>
            <a:ext cx="727884" cy="42822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8" name="Line 6">
            <a:extLst>
              <a:ext uri="{FF2B5EF4-FFF2-40B4-BE49-F238E27FC236}">
                <a16:creationId xmlns:a16="http://schemas.microsoft.com/office/drawing/2014/main" id="{043D04DD-AD25-4197-CF3D-5776FB95EC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1319" y="2175155"/>
            <a:ext cx="440322" cy="415426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8" name="Line 6">
            <a:extLst>
              <a:ext uri="{FF2B5EF4-FFF2-40B4-BE49-F238E27FC236}">
                <a16:creationId xmlns:a16="http://schemas.microsoft.com/office/drawing/2014/main" id="{A2B1F556-4E2C-752E-3714-0F85A6327D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98762" y="2162306"/>
            <a:ext cx="1697462" cy="8963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4584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C6720-1C6C-91C3-3577-A0DD3D253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6">
            <a:extLst>
              <a:ext uri="{FF2B5EF4-FFF2-40B4-BE49-F238E27FC236}">
                <a16:creationId xmlns:a16="http://schemas.microsoft.com/office/drawing/2014/main" id="{A0A723C4-3093-79C6-4001-8DB9C8544C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124538" y="2153400"/>
            <a:ext cx="959442" cy="8961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AC303D-0A4E-96BE-930A-ACAAAF04A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340665" cy="627812"/>
          </a:xfrm>
        </p:spPr>
        <p:txBody>
          <a:bodyPr/>
          <a:lstStyle/>
          <a:p>
            <a:r>
              <a:rPr lang="en-US" dirty="0"/>
              <a:t>Generic Layer Implementation (vector output version)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E2980B8-303D-0D56-74C9-436B1C594D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Compute derivatives per layer, utilizing previous derivatives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Arbitrary layer: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b>
                    </m:sSub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in</m:t>
                            </m:r>
                          </m:sub>
                        </m:sSub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Need: 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</m:den>
                    </m:f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x-IV_matha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x-IV_mathan" sz="2800" i="1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num>
                          <m:den>
                            <m:r>
                              <a:rPr lang="x-IV_mathan" sz="280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B0F0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x-IV_mathan" sz="280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x-IV_matha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x-IV_mathan" sz="280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  <m:f>
                          <m:fPr>
                            <m:ctrlPr>
                              <a:rPr lang="x-IV_mathan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x-IV_mathan" sz="28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num>
                          <m:den>
                            <m:r>
                              <a:rPr lang="x-IV_mathan" sz="280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den>
                        </m:f>
                      </m:e>
                    </m:nary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BE2980B8-303D-0D56-74C9-436B1C594D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87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DE65849E-A34E-3C59-520B-4441402D2406}"/>
              </a:ext>
            </a:extLst>
          </p:cNvPr>
          <p:cNvGrpSpPr/>
          <p:nvPr/>
        </p:nvGrpSpPr>
        <p:grpSpPr>
          <a:xfrm>
            <a:off x="5470260" y="3315631"/>
            <a:ext cx="6403305" cy="3560802"/>
            <a:chOff x="2256323" y="3703862"/>
            <a:chExt cx="5903493" cy="356080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57E4D00-4F08-4779-36A6-687AC4B78064}"/>
                    </a:ext>
                  </a:extLst>
                </p:cNvPr>
                <p:cNvSpPr/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Layer</a:t>
                  </a:r>
                  <a:r>
                    <a:rPr lang="en-US" sz="2000" dirty="0">
                      <a:solidFill>
                        <a:srgbClr val="4472C4">
                          <a:lumMod val="75000"/>
                        </a:srgbClr>
                      </a:solidFill>
                      <a:latin typeface="Calibri" panose="020F0502020204030204"/>
                    </a:rPr>
                    <a:t>  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z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kumimoji="0" lang="en-US" sz="20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out</m:t>
                          </m:r>
                        </m:sub>
                      </m:sSub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x-IV_mathan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z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in</m:t>
                              </m:r>
                            </m:sub>
                          </m:sSub>
                          <m:r>
                            <a:rPr kumimoji="0" lang="x-IV_mathan" sz="20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x-IV_mathan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𝜃</m:t>
                          </m:r>
                        </m:e>
                      </m:d>
                    </m:oMath>
                  </a14:m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F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𝑧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F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4472C4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	  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𝒇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𝜽</m:t>
                          </m:r>
                        </m:den>
                      </m:f>
                    </m:oMath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57E4D00-4F08-4779-36A6-687AC4B780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08401" y="3797537"/>
                  <a:ext cx="2502193" cy="194233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19050">
                  <a:solidFill>
                    <a:schemeClr val="accent1">
                      <a:lumMod val="75000"/>
                    </a:schemeClr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C150777-28E9-A03E-C2DC-3775B57E8896}"/>
                    </a:ext>
                  </a:extLst>
                </p:cNvPr>
                <p:cNvSpPr/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1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𝐳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𝑜𝑢𝑡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BC150777-28E9-A03E-C2DC-3775B57E88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4360789"/>
                  <a:ext cx="911556" cy="85702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5BDC469-F632-7251-0666-D1CAB1098ACF}"/>
                    </a:ext>
                  </a:extLst>
                </p:cNvPr>
                <p:cNvSpPr/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1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𝐳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𝑜𝑢𝑡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5BDC469-F632-7251-0666-D1CAB1098A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8260" y="3703862"/>
                  <a:ext cx="746211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155C3E1A-8006-66F1-62D0-3B786FEFB71B}"/>
                    </a:ext>
                  </a:extLst>
                </p:cNvPr>
                <p:cNvSpPr/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0070C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</m:ctrlPr>
                              </m:sSubPr>
                              <m:e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kumimoji="0" lang="en-US" sz="24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70C0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7190A64E-3FC2-5ED4-B9A8-1E9DDAC964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4360789"/>
                  <a:ext cx="751886" cy="85702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D1BA5B0-B690-3640-DF05-0DA5E51577C8}"/>
                    </a:ext>
                  </a:extLst>
                </p:cNvPr>
                <p:cNvSpPr/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𝑖𝑛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2A8B7E0-1FD8-8D79-79C4-5C797BAD678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56323" y="3799302"/>
                  <a:ext cx="586541" cy="461665"/>
                </a:xfrm>
                <a:prstGeom prst="rect">
                  <a:avLst/>
                </a:prstGeom>
                <a:blipFill>
                  <a:blip r:embed="rId7"/>
                  <a:stretch>
                    <a:fillRect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76F99EA-3C0F-8855-C569-136E9D1652B7}"/>
                    </a:ext>
                  </a:extLst>
                </p:cNvPr>
                <p:cNvSpPr/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fPr>
                          <m:num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𝐽</m:t>
                            </m:r>
                          </m:num>
                          <m:den>
                            <m: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𝜕</m:t>
                            </m:r>
                            <m:r>
                              <a:rPr kumimoji="0" lang="en-US" sz="24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7030A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𝜽</m:t>
                            </m:r>
                          </m:den>
                        </m:f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376F99EA-3C0F-8855-C569-136E9D1652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94255" y="6470088"/>
                  <a:ext cx="569280" cy="79457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645E6E-E97B-A23E-5415-AB838928E4FF}"/>
                    </a:ext>
                  </a:extLst>
                </p:cNvPr>
                <p:cNvSpPr/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𝜽</m:t>
                        </m:r>
                      </m:oMath>
                    </m:oMathPara>
                  </a14:m>
                  <a:endPara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C645E6E-E97B-A23E-5415-AB838928E4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322" y="6409265"/>
                  <a:ext cx="411146" cy="46166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526BF3AE-AD3E-698E-2C26-1B874EF35B98}"/>
                </a:ext>
              </a:extLst>
            </p:cNvPr>
            <p:cNvCxnSpPr/>
            <p:nvPr/>
          </p:nvCxnSpPr>
          <p:spPr>
            <a:xfrm>
              <a:off x="2752549" y="3983968"/>
              <a:ext cx="845784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CD3F441-DEEE-88F9-7303-72E14EADBC63}"/>
                </a:ext>
              </a:extLst>
            </p:cNvPr>
            <p:cNvCxnSpPr>
              <a:cxnSpLocks/>
              <a:endCxn id="10" idx="3"/>
            </p:cNvCxnSpPr>
            <p:nvPr/>
          </p:nvCxnSpPr>
          <p:spPr>
            <a:xfrm flipH="1">
              <a:off x="3008209" y="4789304"/>
              <a:ext cx="590123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CCA9F19-4539-B531-F7F4-11AC7BE8BA67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6352486" y="3920570"/>
              <a:ext cx="895773" cy="14125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1C96FA9-6717-E428-C9A5-35B4C76368B4}"/>
                </a:ext>
              </a:extLst>
            </p:cNvPr>
            <p:cNvCxnSpPr>
              <a:cxnSpLocks/>
              <a:stCxn id="8" idx="1"/>
            </p:cNvCxnSpPr>
            <p:nvPr/>
          </p:nvCxnSpPr>
          <p:spPr>
            <a:xfrm flipH="1" flipV="1">
              <a:off x="6352486" y="4772056"/>
              <a:ext cx="895773" cy="172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F3B7BBE-871B-F4E7-8F51-95289ABE8225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4493896" y="5852161"/>
              <a:ext cx="1533" cy="5571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26CC403-D0B1-8B7E-4B01-A90E0A0DDF06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5465483" y="5852160"/>
              <a:ext cx="13412" cy="61792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Line 6">
            <a:extLst>
              <a:ext uri="{FF2B5EF4-FFF2-40B4-BE49-F238E27FC236}">
                <a16:creationId xmlns:a16="http://schemas.microsoft.com/office/drawing/2014/main" id="{D8E44455-CA1E-F012-7755-04F05156E1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38876" y="2171314"/>
            <a:ext cx="3949686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E10B94D-DECA-8924-8FF5-EA34F57C9DC8}"/>
                  </a:ext>
                </a:extLst>
              </p:cNvPr>
              <p:cNvSpPr/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𝑖𝑛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E10B94D-DECA-8924-8FF5-EA34F57C9D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105" y="1712087"/>
                <a:ext cx="522451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F540DB-4717-D84B-D781-C8D8C6768071}"/>
                  </a:ext>
                </a:extLst>
              </p:cNvPr>
              <p:cNvSpPr/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7F540DB-4717-D84B-D781-C8D8C67680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75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E7192FB-56EB-B390-DB1F-D413343F7601}"/>
                  </a:ext>
                </a:extLst>
              </p:cNvPr>
              <p:cNvSpPr/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𝜽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𝑀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E7192FB-56EB-B390-DB1F-D413343F76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501" y="2399709"/>
                <a:ext cx="107651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4D44E95-AC8A-9D65-643B-3CF2E5ED5AF1}"/>
                  </a:ext>
                </a:extLst>
              </p:cNvPr>
              <p:cNvSpPr/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𝐳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𝑜𝑢𝑡</m:t>
                      </m:r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∈</m:t>
                      </m:r>
                      <m:sSup>
                        <m:sSup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p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ℝ</m:t>
                          </m:r>
                        </m:e>
                        <m:sup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𝐾</m:t>
                          </m:r>
                        </m:sup>
                      </m:sSup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4D44E95-AC8A-9D65-643B-3CF2E5ED5A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506" y="1703129"/>
                <a:ext cx="1383670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91A82FC-6EBA-97E4-1F37-2C9D11E09A1D}"/>
                  </a:ext>
                </a:extLst>
              </p:cNvPr>
              <p:cNvSpPr/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solidFill>
                <a:srgbClr val="FFFF00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F91A82FC-6EBA-97E4-1F37-2C9D11E09A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2947" y="1932943"/>
                <a:ext cx="414682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8D1D81B-B1FB-74B3-0304-F567990116DE}"/>
                  </a:ext>
                </a:extLst>
              </p:cNvPr>
              <p:cNvSpPr/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A8D1D81B-B1FB-74B3-0304-F567990116D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92764" y="1721263"/>
                <a:ext cx="345159" cy="400110"/>
              </a:xfrm>
              <a:prstGeom prst="rect">
                <a:avLst/>
              </a:prstGeom>
              <a:blipFill>
                <a:blip r:embed="rId15"/>
                <a:stretch>
                  <a:fillRect l="-5263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BC6DBC5-2C11-B7B7-6485-60BC566044BF}"/>
                  </a:ext>
                </a:extLst>
              </p:cNvPr>
              <p:cNvSpPr/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BC6DBC5-2C11-B7B7-6485-60BC566044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6496" y="1917395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5F4FDA3-B28E-080B-39EF-01735F610EB8}"/>
                  </a:ext>
                </a:extLst>
              </p:cNvPr>
              <p:cNvSpPr/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5F4FDA3-B28E-080B-39EF-01735F610E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247" y="1943137"/>
                <a:ext cx="375996" cy="4619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 cap="flat" cmpd="sng" algn="ctr">
                <a:solidFill>
                  <a:schemeClr val="bg1">
                    <a:lumMod val="65000"/>
                  </a:schemeClr>
                </a:solidFill>
                <a:prstDash val="dash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6">
            <a:extLst>
              <a:ext uri="{FF2B5EF4-FFF2-40B4-BE49-F238E27FC236}">
                <a16:creationId xmlns:a16="http://schemas.microsoft.com/office/drawing/2014/main" id="{D182BBBC-B90E-07AB-6BB4-2F08A225B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68597" y="1762255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2" name="Line 6">
            <a:extLst>
              <a:ext uri="{FF2B5EF4-FFF2-40B4-BE49-F238E27FC236}">
                <a16:creationId xmlns:a16="http://schemas.microsoft.com/office/drawing/2014/main" id="{DD25A88C-8BED-0C32-9FD7-57BC5566719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95203" y="2585749"/>
            <a:ext cx="761136" cy="0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4" name="Line 6">
            <a:extLst>
              <a:ext uri="{FF2B5EF4-FFF2-40B4-BE49-F238E27FC236}">
                <a16:creationId xmlns:a16="http://schemas.microsoft.com/office/drawing/2014/main" id="{C953885A-1E75-E81C-7EBB-35452792B1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88562" y="1762253"/>
            <a:ext cx="697905" cy="400109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5" name="Line 6">
            <a:extLst>
              <a:ext uri="{FF2B5EF4-FFF2-40B4-BE49-F238E27FC236}">
                <a16:creationId xmlns:a16="http://schemas.microsoft.com/office/drawing/2014/main" id="{CD792EBE-5BBB-0B26-A3F7-1981E19B306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829731" y="1771214"/>
            <a:ext cx="419925" cy="37633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BA3E3717-93C4-9DAB-6106-9A995DF8FA0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78362" y="2162356"/>
            <a:ext cx="727884" cy="428227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8" name="Line 6">
            <a:extLst>
              <a:ext uri="{FF2B5EF4-FFF2-40B4-BE49-F238E27FC236}">
                <a16:creationId xmlns:a16="http://schemas.microsoft.com/office/drawing/2014/main" id="{8220DA41-DE04-ED43-18DF-59E8D023D9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21319" y="2177067"/>
            <a:ext cx="440322" cy="413514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D12AACCF-4CDF-300D-1C54-36F0D8D5C8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98762" y="2162306"/>
            <a:ext cx="1697462" cy="8963"/>
          </a:xfrm>
          <a:prstGeom prst="line">
            <a:avLst/>
          </a:prstGeom>
          <a:noFill/>
          <a:ln w="28575" cmpd="sng">
            <a:solidFill>
              <a:schemeClr val="bg1">
                <a:lumMod val="65000"/>
              </a:schemeClr>
            </a:solidFill>
            <a:prstDash val="dash"/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382ACE6-2D56-7342-5067-902924FF49BB}"/>
                  </a:ext>
                </a:extLst>
              </p:cNvPr>
              <p:cNvSpPr/>
              <p:nvPr/>
            </p:nvSpPr>
            <p:spPr>
              <a:xfrm>
                <a:off x="10019507" y="1341091"/>
                <a:ext cx="836832" cy="413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</m:t>
                          </m:r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382ACE6-2D56-7342-5067-902924FF4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9507" y="1341091"/>
                <a:ext cx="836832" cy="41351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375D55-9157-6E56-C427-C4A80E0EBE66}"/>
                  </a:ext>
                </a:extLst>
              </p:cNvPr>
              <p:cNvSpPr/>
              <p:nvPr/>
            </p:nvSpPr>
            <p:spPr>
              <a:xfrm>
                <a:off x="10019507" y="1775672"/>
                <a:ext cx="836832" cy="413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</m:t>
                          </m:r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,2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7375D55-9157-6E56-C427-C4A80E0EBE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9507" y="1775672"/>
                <a:ext cx="836832" cy="41351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764A310-C737-DAAB-9D6B-273F505943A7}"/>
                  </a:ext>
                </a:extLst>
              </p:cNvPr>
              <p:cNvSpPr/>
              <p:nvPr/>
            </p:nvSpPr>
            <p:spPr>
              <a:xfrm>
                <a:off x="10013195" y="2191824"/>
                <a:ext cx="836832" cy="4135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</m:t>
                          </m:r>
                          <m:r>
                            <a:rPr lang="en-US" sz="20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,3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764A310-C737-DAAB-9D6B-273F505943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3195" y="2191824"/>
                <a:ext cx="836832" cy="41351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08125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E0584-8685-2EF6-81F1-3509E90F2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2AD6-3369-DD25-9788-9E24F954F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0155C71-D179-0189-CD94-B3961F7EA5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Scalar version (no formatting)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x-IV_mathan" sz="2800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0155C71-D179-0189-CD94-B3961F7EA5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29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D773C91-9BD9-063E-0848-BE71D9838EE6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6D773C91-9BD9-063E-0848-BE71D9838E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F48DE6E-D0A3-8958-C6D0-D571AF7C61A5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𝐚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F48DE6E-D0A3-8958-C6D0-D571AF7C61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8634F24-1A1E-C159-56CC-0F8ADD0ABE2B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8634F24-1A1E-C159-56CC-0F8ADD0ABE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BC2B6B4-7C22-9262-EFB8-D7B4053BBA3F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BC2B6B4-7C22-9262-EFB8-D7B4053BBA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80B0FC-1715-DC5C-AFA7-4AB2F730B77E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680B0FC-1715-DC5C-AFA7-4AB2F730B7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C044C55-E2B4-BDBC-4DE1-0D05437E8C6D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C044C55-E2B4-BDBC-4DE1-0D05437E8C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2541CCF-A896-0F1F-A9C7-421E7D0F0537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2541CCF-A896-0F1F-A9C7-421E7D0F05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289F71-0F82-CF67-A829-ABDB92A48679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289F71-0F82-CF67-A829-ABDB92A48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03775FB-DCC3-DF22-5E60-472B4FEA3EC0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CB1FFE3-1763-EBD0-FEF3-5EA5C42C1FC1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596C9D2-3A73-9A2D-C932-80EF82D09A3F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4C7AE31-7B54-861D-82B5-732B8814357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07D28A2-53C4-08A7-1EAC-1169C183BBDA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56C9340-0632-6596-ECBE-BE713D7F42EA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425DAEB-572E-3031-E7FF-BFAFFD81F175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4498B97-159B-480A-FE3B-23CFEFBEF7DA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9129F21A-1DA4-415E-FF09-E5EE040BD793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B7B0AC89-A45F-E4EA-9BF3-8E95A7A892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406EC-A750-F30E-C86F-2F6B3DDFAB18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27406EC-A750-F30E-C86F-2F6B3DDFAB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42CECA6-9BA8-E087-969D-870F1B885116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42CECA6-9BA8-E087-969D-870F1B8851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5C966FE-CF45-DBA2-7B8E-6AF597D1F58E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95C966FE-CF45-DBA2-7B8E-6AF597D1F5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3D0A7B-56BA-3ED2-FFED-FC1CD5BFE853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253D0A7B-56BA-3ED2-FFED-FC1CD5BFE85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F0F1BEFE-217C-C310-D98D-7704974FAB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CA49F53-6CF7-2A69-409E-1AD8CEF5F957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CA49F53-6CF7-2A69-409E-1AD8CEF5F9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FCE14638-D022-A02A-022A-178A7A45E8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D91F75-D1BB-2318-664A-CE9187CC0879}"/>
                  </a:ext>
                </a:extLst>
              </p:cNvPr>
              <p:cNvSpPr txBox="1"/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𝐳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0D91F75-D1BB-2318-664A-CE9187CC08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6DC664-5798-574B-1B13-8D936EF13ED8}"/>
                  </a:ext>
                </a:extLst>
              </p:cNvPr>
              <p:cNvSpPr txBox="1"/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8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26DC664-5798-574B-1B13-8D936EF13E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9049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00DFB-6CA4-77B5-DD96-3D13EF4EF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8C310-3859-74F4-2D8A-2FE4ABC35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F425B6C-D567-36CD-5745-0F7FD57FA2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Scalar version (no formatting)</a:t>
                </a:r>
              </a:p>
              <a:p>
                <a:pPr fontAlgn="ctr"/>
                <a:endParaRPr lang="en-US" sz="8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2800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e>
                    </m:nary>
                    <m:f>
                      <m:fPr>
                        <m:ctrlPr>
                          <a:rPr lang="en-US" sz="280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8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e>
                    </m:nary>
                    <m:f>
                      <m:f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8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f>
                          <m:fPr>
                            <m:ctrlPr>
                              <a:rPr lang="en-US" sz="28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𝐽</m:t>
                            </m:r>
                          </m:num>
                          <m:den>
                            <m:r>
                              <a:rPr lang="en-US" sz="28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den>
                        </m:f>
                      </m:e>
                    </m:nary>
                    <m:f>
                      <m:fPr>
                        <m:ctrlPr>
                          <a:rPr lang="en-US" sz="28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x-IV_mathan" sz="2800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F425B6C-D567-36CD-5745-0F7FD57FA2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29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054BF8A-36C9-341C-7FEB-253DBDD32018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054BF8A-36C9-341C-7FEB-253DBDD320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C54A547-7D4E-009A-32ED-EF17C96DE79C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𝐚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C54A547-7D4E-009A-32ED-EF17C96DE7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EC95DA2-CE15-122D-BC5B-59D8A3201511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EC95DA2-CE15-122D-BC5B-59D8A32015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5FE3-BCEB-2E38-04F7-AC7BB6E2EEF4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𝒛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3C55FE3-BCEB-2E38-04F7-AC7BB6E2EE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E597B0B-AD98-BB82-4489-BB6BADEF6998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E597B0B-AD98-BB82-4489-BB6BADEF69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F482F12-8F50-1476-1B45-3CF2C8DC6B9D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F482F12-8F50-1476-1B45-3CF2C8DC6B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A832244-5566-363F-88DF-FE2624F45721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A832244-5566-363F-88DF-FE2624F457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889701-04A8-940E-2B0A-6CFCD8E9FEF2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6889701-04A8-940E-2B0A-6CFCD8E9FE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04C0474-02B2-2277-0B22-8C480AD359A4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2B85F0-3A32-3CC8-9140-92085554181C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523C50F-57B1-EF93-85F2-B27CF7E6D6E2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97ABB71-33E4-06F5-5E38-DF27731E4DF1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19FE786-DBA0-B3C4-8F82-E529FDD9BDA4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D973ABF-815C-0B73-D50D-60DF3044D0D7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10EF496B-D1B2-15A2-757A-D13CF20A35D3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607027EC-5EA9-2791-04D5-A15393D4364B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25813F8-BE0C-17C1-AE0C-A0482E527FCF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42C19F8-F243-4D10-2508-6DA2ABF11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44E662A-31A4-7DFE-8105-26C16D6B0663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44E662A-31A4-7DFE-8105-26C16D6B06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1D99E4A-F610-CB75-E79D-8F4E665D7A79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61D99E4A-F610-CB75-E79D-8F4E665D7A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9CE6E60-BF31-B89B-6367-B62AF96026BC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09CE6E60-BF31-B89B-6367-B62AF96026B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6A69347-3BF4-5CD7-B795-5F19BCB9608C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6A69347-3BF4-5CD7-B795-5F19BCB960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2807ABF1-028D-7DC7-CC4E-C0D265BA34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083EC95-586D-6B74-A015-0DBD071BB159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083EC95-586D-6B74-A015-0DBD071BB15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6CC29636-5468-54D6-BADC-D8B95A2517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825EDA5-48F7-F56C-6820-DE87438714E3}"/>
                  </a:ext>
                </a:extLst>
              </p:cNvPr>
              <p:cNvSpPr txBox="1"/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𝐳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𝐚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lang="en-US" sz="28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825EDA5-48F7-F56C-6820-DE8743871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534" y="5626749"/>
                <a:ext cx="3480926" cy="52322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2D9DF93-163D-38F6-E505-48D9C690118E}"/>
                  </a:ext>
                </a:extLst>
              </p:cNvPr>
              <p:cNvSpPr txBox="1"/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b="0" i="1" smtClean="0">
                        <a:solidFill>
                          <a:schemeClr val="bg1">
                            <a:lumMod val="6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800" i="1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chemeClr val="bg1">
                                    <a:lumMod val="6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8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2D9DF93-163D-38F6-E505-48D9C6901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619" y="6210197"/>
                <a:ext cx="3480926" cy="57233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71564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4C892-7E09-5A42-CD51-DCA7C0580C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9C0D7-CE2E-A3B7-A29E-67E1AAAC4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D1CFCBB-0AE5-7DD9-B361-A995535F0B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(Denominator format)</a:t>
                </a:r>
              </a:p>
              <a:p>
                <a:pPr font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DD1CFCBB-0AE5-7DD9-B361-A995535F0B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55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D7C197-7B73-DC5C-A6EE-14402145A0CB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9ED7C197-7B73-DC5C-A6EE-14402145A0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376820-B464-EAE2-E0F0-3C7BF90A9AF4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C6376820-B464-EAE2-E0F0-3C7BF90A9A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1EB3413-6F35-D911-D2EE-0C3996EE0553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1EB3413-6F35-D911-D2EE-0C3996EE05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3759455-7F63-E3ED-A3AB-2386E6F24EFB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𝐳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3759455-7F63-E3ED-A3AB-2386E6F24E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E1F3D65-D1C0-D771-A14B-F274F95C4FF9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7E1F3D65-D1C0-D771-A14B-F274F95C4F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01CB362-5B8B-6CD9-3C71-2183475E55F8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01CB362-5B8B-6CD9-3C71-2183475E55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FF1968-91A4-249C-3942-617FD83BBE87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1FF1968-91A4-249C-3942-617FD83BBE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8B01F9-FF86-55F2-0963-9A9DCA2E2209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8B01F9-FF86-55F2-0963-9A9DCA2E22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5FD4E21-9842-0363-4B19-175FE564AD8E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1996D78-9849-2C4D-5FB5-773AC6B30E32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6284A4B-BEB8-EFF9-6B3C-10A1D31F7674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6BD4CA8-6F25-6CA2-491E-33D0846D6A9C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1378155-BCE7-6D50-EDCA-48128C14D00A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09C134E-BD40-5AF5-7AA4-29A70529AB9B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EF19B97-B645-EAF9-66F8-21BE0CF00418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C2691C2-E10B-228F-57C1-D9F7C3943AAA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6D47386D-C268-60B3-D8B2-BF116ED20CD0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2E9574B9-7FE8-28A3-F4C0-4B33B1373B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A6C0E64-8B92-8BE7-5EF9-75E96C151A5B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A6C0E64-8B92-8BE7-5EF9-75E96C151A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25D180D-43EF-378B-622E-C2031CFBB282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25D180D-43EF-378B-622E-C2031CFBB2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7099DB9-76E6-BD49-91AF-F4B321489927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67099DB9-76E6-BD49-91AF-F4B3214899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688A1C-42DB-3DFE-C75D-418E2D66BB94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688A1C-42DB-3DFE-C75D-418E2D66BB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DCE0B364-8E32-23D8-3980-8CCA7B35DA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274B2CD-7BA3-2770-03AE-EF97D398514F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7274B2CD-7BA3-2770-03AE-EF97D39851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B3857834-5BFD-7D73-0CC5-7658123377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2A161C1F-21AE-7CD7-7618-E682C0F789B7}"/>
                  </a:ext>
                </a:extLst>
              </p14:cNvPr>
              <p14:cNvContentPartPr/>
              <p14:nvPr/>
            </p14:nvContentPartPr>
            <p14:xfrm>
              <a:off x="1550160" y="2867760"/>
              <a:ext cx="5772960" cy="116676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2A161C1F-21AE-7CD7-7618-E682C0F789B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540800" y="2858400"/>
                <a:ext cx="5791680" cy="118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14:cNvPr>
              <p14:cNvContentPartPr/>
              <p14:nvPr/>
            </p14:nvContentPartPr>
            <p14:xfrm>
              <a:off x="1532160" y="4040640"/>
              <a:ext cx="5875200" cy="123192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522800" y="4031280"/>
                <a:ext cx="5893920" cy="125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14:cNvPr>
              <p14:cNvContentPartPr/>
              <p14:nvPr/>
            </p14:nvContentPartPr>
            <p14:xfrm>
              <a:off x="8489160" y="5110560"/>
              <a:ext cx="3335040" cy="1123920"/>
            </p14:xfrm>
          </p:contentPart>
        </mc:Choice>
        <mc:Fallback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479800" y="5101200"/>
                <a:ext cx="3353760" cy="114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14:cNvPr>
              <p14:cNvContentPartPr/>
              <p14:nvPr/>
            </p14:nvContentPartPr>
            <p14:xfrm>
              <a:off x="611640" y="4358520"/>
              <a:ext cx="804600" cy="1126800"/>
            </p14:xfrm>
          </p:contentPart>
        </mc:Choice>
        <mc:Fallback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02280" y="4349160"/>
                <a:ext cx="823320" cy="11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14:cNvPr>
              <p14:cNvContentPartPr/>
              <p14:nvPr/>
            </p14:nvContentPartPr>
            <p14:xfrm>
              <a:off x="5475600" y="3996360"/>
              <a:ext cx="1061640" cy="1231560"/>
            </p14:xfrm>
          </p:contentPart>
        </mc:Choice>
        <mc:Fallback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A3E52ABA-8BBF-EF46-E16D-E2EE87AEC3CB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466240" y="3987000"/>
                <a:ext cx="1080360" cy="1250280"/>
              </a:xfrm>
              <a:prstGeom prst="rect">
                <a:avLst/>
              </a:prstGeom>
            </p:spPr>
          </p:pic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DDB12FDA-A2F1-6016-5E3A-1EE052B40513}"/>
              </a:ext>
            </a:extLst>
          </p:cNvPr>
          <p:cNvGrpSpPr/>
          <p:nvPr/>
        </p:nvGrpSpPr>
        <p:grpSpPr>
          <a:xfrm>
            <a:off x="1483200" y="5257800"/>
            <a:ext cx="6035400" cy="1299600"/>
            <a:chOff x="1483200" y="5257800"/>
            <a:chExt cx="6035400" cy="12996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A3E52ABA-8BBF-EF46-E16D-E2EE87AEC3CB}"/>
                    </a:ext>
                  </a:extLst>
                </p14:cNvPr>
                <p14:cNvContentPartPr/>
                <p14:nvPr/>
              </p14:nvContentPartPr>
              <p14:xfrm>
                <a:off x="1483200" y="5538240"/>
                <a:ext cx="6035400" cy="1019160"/>
              </p14:xfrm>
            </p:contentPart>
          </mc:Choice>
          <mc:Fallback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A3E52ABA-8BBF-EF46-E16D-E2EE87AEC3C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1473840" y="5528880"/>
                  <a:ext cx="6054120" cy="103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A3E52ABA-8BBF-EF46-E16D-E2EE87AEC3CB}"/>
                    </a:ext>
                  </a:extLst>
                </p14:cNvPr>
                <p14:cNvContentPartPr/>
                <p14:nvPr/>
              </p14:nvContentPartPr>
              <p14:xfrm>
                <a:off x="6068520" y="5257800"/>
                <a:ext cx="198000" cy="333360"/>
              </p14:xfrm>
            </p:contentPart>
          </mc:Choice>
          <mc:Fallback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A3E52ABA-8BBF-EF46-E16D-E2EE87AEC3CB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6059160" y="5248440"/>
                  <a:ext cx="216720" cy="352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10630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EE2A984-3B3F-BA28-99F5-C6A2A315C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CA59A-5D30-0D78-6678-537974AA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Layer Implementation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92BB669-2917-7DDF-2796-CA004A0260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</p:spPr>
            <p:txBody>
              <a:bodyPr/>
              <a:lstStyle/>
              <a:p>
                <a:r>
                  <a:rPr lang="en-US" dirty="0"/>
                  <a:t>Compute derivatives per layer</a:t>
                </a: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Objective: </a:t>
                </a:r>
                <a14:m>
                  <m:oMath xmlns:m="http://schemas.openxmlformats.org/officeDocument/2006/math"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x-IV_mathan" dirty="0">
                    <a:solidFill>
                      <a:schemeClr val="tx1"/>
                    </a:solidFill>
                  </a:rPr>
                  <a:t>Layer: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𝐳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x-IV_mathan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  <m:r>
                          <a:rPr lang="x-IV_mathan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x-IV_mathan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𝐛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r>
                  <a:rPr lang="en-US" dirty="0"/>
                  <a:t>(Numerator format)</a:t>
                </a:r>
              </a:p>
              <a:p>
                <a:pPr fontAlgn="ctr"/>
                <a:endParaRPr lang="en-US" sz="1600" dirty="0">
                  <a:solidFill>
                    <a:schemeClr val="tx1"/>
                  </a:solidFill>
                </a:endParaRPr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𝐚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</m:oMath>
                </a14:m>
                <a:endParaRPr lang="x-IV_mathan" sz="2800" dirty="0"/>
              </a:p>
              <a:p>
                <a:pPr marL="0" lvl="1" indent="0" fontAlgn="ctr">
                  <a:buNone/>
                </a:pPr>
                <a:endParaRPr lang="x-IV_mathan" sz="3200" i="1" dirty="0"/>
              </a:p>
              <a:p>
                <a:pPr lvl="1" fontAlgn="ctr"/>
                <a14:m>
                  <m:oMath xmlns:m="http://schemas.openxmlformats.org/officeDocument/2006/math">
                    <m:f>
                      <m:fPr>
                        <m:ctrlPr>
                          <a:rPr lang="x-IV_mathan" sz="2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x-IV_mathan" sz="28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</m:den>
                    </m:f>
                  </m:oMath>
                </a14:m>
                <a:endParaRPr lang="x-IV_mathan" dirty="0"/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pPr fontAlgn="ctr"/>
                <a:endParaRPr lang="x-IV_mathan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492BB669-2917-7DDF-2796-CA004A0260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5401805" cy="2039539"/>
              </a:xfrm>
              <a:blipFill>
                <a:blip r:embed="rId2"/>
                <a:stretch>
                  <a:fillRect l="-2370" t="-5090" b="-155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E62D8BD-BFE9-2781-C02B-887B4B2C2F4D}"/>
                  </a:ext>
                </a:extLst>
              </p:cNvPr>
              <p:cNvSpPr/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𝐛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E62D8BD-BFE9-2781-C02B-887B4B2C2F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400" y="4321640"/>
                <a:ext cx="607280" cy="7945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913325-6527-98EE-177E-C1E1CF239F8C}"/>
                  </a:ext>
                </a:extLst>
              </p:cNvPr>
              <p:cNvSpPr/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Layer</a:t>
                </a:r>
                <a:r>
                  <a:rPr lang="en-US" sz="2000" dirty="0">
                    <a:solidFill>
                      <a:srgbClr val="4472C4">
                        <a:lumMod val="75000"/>
                      </a:srgbClr>
                    </a:solidFill>
                    <a:latin typeface="Calibri" panose="020F0502020204030204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20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𝐳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x-IV_mathan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𝑓</m:t>
                    </m:r>
                    <m:d>
                      <m:dPr>
                        <m:ctrlP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  <m:r>
                          <a:rPr kumimoji="0" lang="x-IV_mathan" sz="20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x-IV_mathan" sz="20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 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  <m:r>
                          <a:rPr kumimoji="0" lang="en-US" sz="20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US" sz="20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𝐛</m:t>
                        </m:r>
                      </m:e>
                    </m:d>
                  </m:oMath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	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F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𝐚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lvl="0"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𝒇</m:t>
                        </m:r>
                      </m:num>
                      <m:den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𝜕</m:t>
                        </m:r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C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𝑊</m:t>
                        </m:r>
                      </m:den>
                    </m:f>
                  </m:oMath>
                </a14:m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</m:t>
                        </m:r>
                      </m:den>
                    </m:f>
                  </m:oMath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913325-6527-98EE-177E-C1E1CF239F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3023" y="1649089"/>
                <a:ext cx="2714038" cy="194233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CA808A2-4CCC-25ED-9DC9-C2300B335DAB}"/>
                  </a:ext>
                </a:extLst>
              </p:cNvPr>
              <p:cNvSpPr/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𝐳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CA808A2-4CCC-25ED-9DC9-C2300B335D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2212341"/>
                <a:ext cx="579453" cy="7945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5B66779-3ECE-C94D-6C35-6973878F1609}"/>
                  </a:ext>
                </a:extLst>
              </p:cNvPr>
              <p:cNvSpPr/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𝐳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55B66779-3ECE-C94D-6C35-6973878F16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92580" y="1555414"/>
                <a:ext cx="412292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282D05F-324B-F0ED-1116-189E63EDB5DA}"/>
                  </a:ext>
                </a:extLst>
              </p:cNvPr>
              <p:cNvSpPr/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1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𝐚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282D05F-324B-F0ED-1116-189E63EDB5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8007" y="2212341"/>
                <a:ext cx="615873" cy="7945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02A196-ACF9-6182-AB8F-CFFD79A6CC5A}"/>
                  </a:ext>
                </a:extLst>
              </p:cNvPr>
              <p:cNvSpPr/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𝐚</m:t>
                      </m:r>
                    </m:oMath>
                  </m:oMathPara>
                </a14:m>
                <a:endPara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02A196-ACF9-6182-AB8F-CFFD79A6CC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32" y="1572495"/>
                <a:ext cx="42351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E763D48-F7FC-FA98-F3B1-5444DDB5E293}"/>
                  </a:ext>
                </a:extLst>
              </p:cNvPr>
              <p:cNvSpPr/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𝐽</m:t>
                          </m:r>
                        </m:num>
                        <m:den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𝜕</m:t>
                          </m:r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𝑊</m:t>
                          </m:r>
                        </m:den>
                      </m:f>
                    </m:oMath>
                  </m:oMathPara>
                </a14:m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E763D48-F7FC-FA98-F3B1-5444DDB5E2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9725" y="4321640"/>
                <a:ext cx="728917" cy="7945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CC1F0C7-9D5C-F277-8F45-23E74D7FD817}"/>
                  </a:ext>
                </a:extLst>
              </p:cNvPr>
              <p:cNvSpPr/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𝑊</m:t>
                      </m:r>
                      <m:r>
                        <a:rPr lang="en-US" sz="2400" b="0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</m:t>
                      </m:r>
                      <m:r>
                        <a:rPr lang="en-US" sz="2400" b="1" i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𝐛</m:t>
                      </m:r>
                    </m:oMath>
                  </m:oMathPara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CC1F0C7-9D5C-F277-8F45-23E74D7FD8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969" y="4321640"/>
                <a:ext cx="8779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8A7065E-6C3B-ED18-A791-D2D20FEDC9FB}"/>
              </a:ext>
            </a:extLst>
          </p:cNvPr>
          <p:cNvCxnSpPr>
            <a:cxnSpLocks/>
          </p:cNvCxnSpPr>
          <p:nvPr/>
        </p:nvCxnSpPr>
        <p:spPr>
          <a:xfrm>
            <a:off x="6807032" y="1835520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D86F272-79A2-DD78-FAD4-16C85B3FF418}"/>
              </a:ext>
            </a:extLst>
          </p:cNvPr>
          <p:cNvCxnSpPr>
            <a:cxnSpLocks/>
          </p:cNvCxnSpPr>
          <p:nvPr/>
        </p:nvCxnSpPr>
        <p:spPr>
          <a:xfrm flipH="1">
            <a:off x="6807032" y="2640856"/>
            <a:ext cx="7266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E21445-3B3C-1DC1-B079-BFB3E8F5E871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10520967" y="1772122"/>
            <a:ext cx="971613" cy="1412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4117D58-0B22-7C58-4AC4-FD1A6047C7E7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10520967" y="2609629"/>
            <a:ext cx="971613" cy="13979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7482AD0-22A3-E587-8D18-AB69460B92CD}"/>
              </a:ext>
            </a:extLst>
          </p:cNvPr>
          <p:cNvCxnSpPr>
            <a:cxnSpLocks/>
          </p:cNvCxnSpPr>
          <p:nvPr/>
        </p:nvCxnSpPr>
        <p:spPr>
          <a:xfrm flipV="1">
            <a:off x="7899793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8CD81F1-FB39-B7C7-5CE0-AFD50C77B073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9064184" y="3703712"/>
            <a:ext cx="11748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92A133B-E349-4BDA-510C-4E22A1AC8278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9753591" y="3703712"/>
            <a:ext cx="945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296A5DB6-39DC-FF2D-D43C-381662EE4DF9}"/>
              </a:ext>
            </a:extLst>
          </p:cNvPr>
          <p:cNvCxnSpPr>
            <a:cxnSpLocks/>
          </p:cNvCxnSpPr>
          <p:nvPr/>
        </p:nvCxnSpPr>
        <p:spPr>
          <a:xfrm flipV="1">
            <a:off x="8314965" y="3703712"/>
            <a:ext cx="0" cy="617928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8705E3B9-95E9-09B4-E938-07B4A862CD6E}"/>
              </a:ext>
            </a:extLst>
          </p:cNvPr>
          <p:cNvGrpSpPr/>
          <p:nvPr/>
        </p:nvGrpSpPr>
        <p:grpSpPr>
          <a:xfrm>
            <a:off x="7289157" y="193362"/>
            <a:ext cx="4110914" cy="1179447"/>
            <a:chOff x="7289157" y="193362"/>
            <a:chExt cx="4110914" cy="1179447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57ACD12F-961A-DEF4-027F-1EC09C775F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041246" y="677000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A1C663-6F9D-CF61-EF1A-736F60146901}"/>
                    </a:ext>
                  </a:extLst>
                </p:cNvPr>
                <p:cNvSpPr/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𝐚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D4A1C663-6F9D-CF61-EF1A-736F601469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7153" y="209990"/>
                  <a:ext cx="1231426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7B76DEA-C738-C6D4-83DC-F4460D618C3B}"/>
                    </a:ext>
                  </a:extLst>
                </p:cNvPr>
                <p:cNvSpPr/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𝑊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×</m:t>
                            </m:r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𝑀</m:t>
                            </m:r>
                          </m:sup>
                        </m:sSup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,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𝐛</m:t>
                        </m:r>
                        <m: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7B76DEA-C738-C6D4-83DC-F4460D618C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7557" y="911144"/>
                  <a:ext cx="2768065" cy="461665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A3619A0-5C5C-0E49-991E-FA4F3BDDD42F}"/>
                    </a:ext>
                  </a:extLst>
                </p:cNvPr>
                <p:cNvSpPr/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𝐳</m:t>
                        </m:r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ℝ</m:t>
                            </m:r>
                          </m:e>
                          <m:sup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𝐾</m:t>
                            </m:r>
                          </m:sup>
                        </m:sSup>
                      </m:oMath>
                    </m:oMathPara>
                  </a14:m>
                  <a:endParaRPr lang="en-US" sz="2400" b="1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EA3619A0-5C5C-0E49-991E-FA4F3BDDD4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9717" y="193362"/>
                  <a:ext cx="1179874" cy="461665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09512B8-A07B-C9DA-C3F9-040E5EE86765}"/>
                    </a:ext>
                  </a:extLst>
                </p:cNvPr>
                <p:cNvSpPr/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𝐽</m:t>
                        </m:r>
                      </m:oMath>
                    </m:oMathPara>
                  </a14:m>
                  <a:endParaRPr kumimoji="0" lang="en-US" sz="2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09512B8-A07B-C9DA-C3F9-040E5EE867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88805" y="255541"/>
                  <a:ext cx="411266" cy="523220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51F2569F-19F1-1B64-1AD2-1733FD8DA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27365" y="670969"/>
              <a:ext cx="1708451" cy="895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C7796FF-40E9-964B-33C3-C544867D9080}"/>
                    </a:ext>
                  </a:extLst>
                </p:cNvPr>
                <p:cNvSpPr/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solidFill>
                  <a:srgbClr val="FFFF00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1C7796FF-40E9-964B-33C3-C544867D90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84667" y="335248"/>
                  <a:ext cx="505057" cy="572718"/>
                </a:xfrm>
                <a:prstGeom prst="rect">
                  <a:avLst/>
                </a:prstGeom>
                <a:blipFill>
                  <a:blip r:embed="rId15"/>
                  <a:stretch>
                    <a:fillRect b="-101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Line 6">
              <a:extLst>
                <a:ext uri="{FF2B5EF4-FFF2-40B4-BE49-F238E27FC236}">
                  <a16:creationId xmlns:a16="http://schemas.microsoft.com/office/drawing/2014/main" id="{460E7FA7-F165-C37C-2C55-F1F0FF6395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89157" y="679924"/>
              <a:ext cx="959442" cy="8961"/>
            </a:xfrm>
            <a:prstGeom prst="line">
              <a:avLst/>
            </a:prstGeom>
            <a:noFill/>
            <a:ln w="28575" cmpd="sng">
              <a:solidFill>
                <a:schemeClr val="bg2">
                  <a:lumMod val="75000"/>
                </a:schemeClr>
              </a:solidFill>
              <a:prstDash val="dash"/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95126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9080</TotalTime>
  <Words>4425</Words>
  <Application>Microsoft Office PowerPoint</Application>
  <PresentationFormat>Widescreen</PresentationFormat>
  <Paragraphs>1492</Paragraphs>
  <Slides>71</Slides>
  <Notes>4</Notes>
  <HiddenSlides>13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8" baseType="lpstr">
      <vt:lpstr>Arial</vt:lpstr>
      <vt:lpstr>Calibri</vt:lpstr>
      <vt:lpstr>Calibri Light</vt:lpstr>
      <vt:lpstr>Cambria Math</vt:lpstr>
      <vt:lpstr>CMU Serif Roman</vt:lpstr>
      <vt:lpstr>Wingdings</vt:lpstr>
      <vt:lpstr>Office Theme</vt:lpstr>
      <vt:lpstr>  07-280 AI &amp; ML I  Neural Networks II</vt:lpstr>
      <vt:lpstr>Outline</vt:lpstr>
      <vt:lpstr>Neural Net Properties and Intuition</vt:lpstr>
      <vt:lpstr>Neural Networks Questions</vt:lpstr>
      <vt:lpstr>Neural Network Properties</vt:lpstr>
      <vt:lpstr>Network to Approximate a 1-D Function</vt:lpstr>
      <vt:lpstr>Linear Classifiers for Nonlinear Data</vt:lpstr>
      <vt:lpstr>Network to Approximate a 1-D Function</vt:lpstr>
      <vt:lpstr>Network to Approximate a 1-D Function</vt:lpstr>
      <vt:lpstr>Network to Approximate a 1-D Function</vt:lpstr>
      <vt:lpstr>Neural Network Properties</vt:lpstr>
      <vt:lpstr>Classification Design Challenge</vt:lpstr>
      <vt:lpstr>Perceptron</vt:lpstr>
      <vt:lpstr>Perceptron History</vt:lpstr>
      <vt:lpstr>Exercise</vt:lpstr>
      <vt:lpstr>Poll</vt:lpstr>
      <vt:lpstr>Poll</vt:lpstr>
      <vt:lpstr>Classification Design Challenge</vt:lpstr>
      <vt:lpstr>Network to Approximate Binary Classification</vt:lpstr>
      <vt:lpstr>Network to Approximate Binary Classification</vt:lpstr>
      <vt:lpstr>Network to Approximate Binary Classification</vt:lpstr>
      <vt:lpstr>Network to Approximate Binary Classification</vt:lpstr>
      <vt:lpstr>Neural Network Properties</vt:lpstr>
      <vt:lpstr>Neural Networks Properties</vt:lpstr>
      <vt:lpstr>Network to Approximate a 1-D Function</vt:lpstr>
      <vt:lpstr>Debugging Overfitting and Underfitting</vt:lpstr>
      <vt:lpstr>Summary: Neural Networks Properties</vt:lpstr>
      <vt:lpstr>Forward Pass and Backpropagation</vt:lpstr>
      <vt:lpstr>Forward Pass</vt:lpstr>
      <vt:lpstr>Forward Pass</vt:lpstr>
      <vt:lpstr>Forward Pass</vt:lpstr>
      <vt:lpstr>Forward Pass</vt:lpstr>
      <vt:lpstr>Backpropagation</vt:lpstr>
      <vt:lpstr>Backpropagation</vt:lpstr>
      <vt:lpstr>Reminder: Calculus Chain Rule (scalar version)</vt:lpstr>
      <vt:lpstr>Why backwards?</vt:lpstr>
      <vt:lpstr>Why backwards?</vt:lpstr>
      <vt:lpstr>Why backwards?</vt:lpstr>
      <vt:lpstr>Why backwards?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Backpropagation</vt:lpstr>
      <vt:lpstr>Generic Layer Implementation (so-far)</vt:lpstr>
      <vt:lpstr>Optimization</vt:lpstr>
      <vt:lpstr>Optimization</vt:lpstr>
      <vt:lpstr>Calculus Time-out</vt:lpstr>
      <vt:lpstr>Multivariate-chain rule</vt:lpstr>
      <vt:lpstr>Multivariable Chain Rule</vt:lpstr>
      <vt:lpstr>Exercise: Multivariable Chain Rule</vt:lpstr>
      <vt:lpstr>Exercise: Multivariable Chain Rule</vt:lpstr>
      <vt:lpstr>Calculus Chain Rule</vt:lpstr>
      <vt:lpstr>Calculus Chain Rule</vt:lpstr>
      <vt:lpstr>Multivariable Chain Rule</vt:lpstr>
      <vt:lpstr>Backpropagation (vector version)</vt:lpstr>
      <vt:lpstr>Generic Layer Implementation (updated)</vt:lpstr>
      <vt:lpstr>Generic Layer Implementation (vector output version)</vt:lpstr>
      <vt:lpstr>Generic Layer Implementation (vector output version)</vt:lpstr>
      <vt:lpstr>Linear Layer Implementation</vt:lpstr>
      <vt:lpstr>Linear Layer Implementation</vt:lpstr>
      <vt:lpstr>Linear Layer Implementation</vt:lpstr>
      <vt:lpstr>Linear Layer Implementation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269</cp:revision>
  <dcterms:created xsi:type="dcterms:W3CDTF">2020-05-18T13:01:09Z</dcterms:created>
  <dcterms:modified xsi:type="dcterms:W3CDTF">2026-02-26T18:58:00Z</dcterms:modified>
</cp:coreProperties>
</file>