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327" r:id="rId2"/>
    <p:sldId id="2624" r:id="rId3"/>
    <p:sldId id="2410" r:id="rId4"/>
    <p:sldId id="2627" r:id="rId5"/>
    <p:sldId id="2601" r:id="rId6"/>
    <p:sldId id="2591" r:id="rId7"/>
    <p:sldId id="2245" r:id="rId8"/>
    <p:sldId id="2420" r:id="rId9"/>
    <p:sldId id="2621" r:id="rId10"/>
    <p:sldId id="2622" r:id="rId11"/>
    <p:sldId id="2613" r:id="rId12"/>
    <p:sldId id="2612" r:id="rId13"/>
    <p:sldId id="2623" r:id="rId14"/>
    <p:sldId id="2246" r:id="rId15"/>
    <p:sldId id="2230" r:id="rId16"/>
    <p:sldId id="2232" r:id="rId17"/>
    <p:sldId id="2432" r:id="rId18"/>
    <p:sldId id="2249" r:id="rId19"/>
    <p:sldId id="2417" r:id="rId20"/>
    <p:sldId id="1295" r:id="rId21"/>
    <p:sldId id="1294" r:id="rId22"/>
    <p:sldId id="2247" r:id="rId23"/>
    <p:sldId id="2604" r:id="rId24"/>
    <p:sldId id="2605" r:id="rId25"/>
    <p:sldId id="2606" r:id="rId26"/>
    <p:sldId id="2607" r:id="rId27"/>
    <p:sldId id="439" r:id="rId28"/>
    <p:sldId id="2587" r:id="rId29"/>
    <p:sldId id="2541" r:id="rId30"/>
    <p:sldId id="2544" r:id="rId31"/>
    <p:sldId id="2542" r:id="rId32"/>
    <p:sldId id="2543" r:id="rId33"/>
    <p:sldId id="2539" r:id="rId34"/>
    <p:sldId id="2626" r:id="rId35"/>
    <p:sldId id="1300" r:id="rId36"/>
    <p:sldId id="2546" r:id="rId37"/>
    <p:sldId id="2547" r:id="rId38"/>
    <p:sldId id="2545" r:id="rId39"/>
    <p:sldId id="2549" r:id="rId40"/>
    <p:sldId id="2548" r:id="rId41"/>
    <p:sldId id="2551" r:id="rId42"/>
    <p:sldId id="2552" r:id="rId43"/>
    <p:sldId id="2553" r:id="rId44"/>
    <p:sldId id="2554" r:id="rId45"/>
    <p:sldId id="2555" r:id="rId46"/>
    <p:sldId id="2556" r:id="rId47"/>
    <p:sldId id="2557" r:id="rId48"/>
    <p:sldId id="2558" r:id="rId49"/>
    <p:sldId id="2561" r:id="rId50"/>
    <p:sldId id="2562" r:id="rId51"/>
    <p:sldId id="2563" r:id="rId52"/>
    <p:sldId id="2550" r:id="rId53"/>
    <p:sldId id="2625" r:id="rId54"/>
    <p:sldId id="2578" r:id="rId55"/>
    <p:sldId id="2579" r:id="rId56"/>
    <p:sldId id="2516" r:id="rId57"/>
    <p:sldId id="2518" r:id="rId58"/>
    <p:sldId id="2433" r:id="rId59"/>
    <p:sldId id="1313" r:id="rId60"/>
    <p:sldId id="2243" r:id="rId61"/>
    <p:sldId id="1303" r:id="rId62"/>
    <p:sldId id="2619" r:id="rId63"/>
    <p:sldId id="2404" r:id="rId64"/>
    <p:sldId id="2583" r:id="rId65"/>
    <p:sldId id="2564" r:id="rId66"/>
    <p:sldId id="2581" r:id="rId67"/>
    <p:sldId id="2580" r:id="rId68"/>
    <p:sldId id="2575" r:id="rId69"/>
    <p:sldId id="2574" r:id="rId70"/>
    <p:sldId id="2573" r:id="rId71"/>
    <p:sldId id="2571" r:id="rId7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16" autoAdjust="0"/>
    <p:restoredTop sz="95628" autoAdjust="0"/>
  </p:normalViewPr>
  <p:slideViewPr>
    <p:cSldViewPr snapToGrid="0">
      <p:cViewPr varScale="1">
        <p:scale>
          <a:sx n="70" d="100"/>
          <a:sy n="70" d="100"/>
        </p:scale>
        <p:origin x="6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2/19/2026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9176F-685A-E1FE-AF06-4CEAC29A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2719A-F5A3-E755-2396-83189691CE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D30606-1DCC-CDE8-D5C0-64E82FFBC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25603-EBB2-9846-86F9-F87D2D349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55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041C7-B041-D675-687C-00E96DFA7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C591F4-B03F-DC41-4415-7380D26D8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70E620-B5C4-D334-A73A-F1E4731FA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423CA-5B0E-13D1-0593-E63FCAB63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55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91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38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3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4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playground.tensorflow.org/#activation=sigmoid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s.stanford.edu/people/karpathy/convnetjs/demo/classify2d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s.stanford.edu/people/karpathy/convnetjs/demo/classify2d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cs.stanford.edu/people/karpathy/convnetjs/demo/classify2d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3" Type="http://schemas.openxmlformats.org/officeDocument/2006/relationships/image" Target="../media/image299.png"/><Relationship Id="rId21" Type="http://schemas.openxmlformats.org/officeDocument/2006/relationships/image" Target="../media/image317.png"/><Relationship Id="rId34" Type="http://schemas.openxmlformats.org/officeDocument/2006/relationships/image" Target="../media/image330.png"/><Relationship Id="rId7" Type="http://schemas.openxmlformats.org/officeDocument/2006/relationships/image" Target="../media/image303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17.png"/><Relationship Id="rId2" Type="http://schemas.openxmlformats.org/officeDocument/2006/relationships/image" Target="../media/image298.png"/><Relationship Id="rId16" Type="http://schemas.openxmlformats.org/officeDocument/2006/relationships/image" Target="../media/image312.png"/><Relationship Id="rId20" Type="http://schemas.openxmlformats.org/officeDocument/2006/relationships/image" Target="../media/image316.png"/><Relationship Id="rId29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16.png"/><Relationship Id="rId5" Type="http://schemas.openxmlformats.org/officeDocument/2006/relationships/image" Target="../media/image301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27.png"/><Relationship Id="rId4" Type="http://schemas.openxmlformats.org/officeDocument/2006/relationships/image" Target="../media/image300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8" Type="http://schemas.openxmlformats.org/officeDocument/2006/relationships/image" Target="../media/image30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2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1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13" Type="http://schemas.openxmlformats.org/officeDocument/2006/relationships/image" Target="../media/image316.png"/><Relationship Id="rId18" Type="http://schemas.openxmlformats.org/officeDocument/2006/relationships/image" Target="../media/image325.png"/><Relationship Id="rId3" Type="http://schemas.openxmlformats.org/officeDocument/2006/relationships/image" Target="../media/image300.png"/><Relationship Id="rId21" Type="http://schemas.openxmlformats.org/officeDocument/2006/relationships/image" Target="../media/image332.png"/><Relationship Id="rId7" Type="http://schemas.openxmlformats.org/officeDocument/2006/relationships/image" Target="../media/image306.png"/><Relationship Id="rId12" Type="http://schemas.openxmlformats.org/officeDocument/2006/relationships/image" Target="../media/image315.png"/><Relationship Id="rId17" Type="http://schemas.openxmlformats.org/officeDocument/2006/relationships/image" Target="../media/image323.png"/><Relationship Id="rId2" Type="http://schemas.openxmlformats.org/officeDocument/2006/relationships/image" Target="../media/image298.png"/><Relationship Id="rId16" Type="http://schemas.openxmlformats.org/officeDocument/2006/relationships/image" Target="../media/image321.png"/><Relationship Id="rId20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5.png"/><Relationship Id="rId11" Type="http://schemas.openxmlformats.org/officeDocument/2006/relationships/image" Target="../media/image313.png"/><Relationship Id="rId5" Type="http://schemas.openxmlformats.org/officeDocument/2006/relationships/image" Target="../media/image303.png"/><Relationship Id="rId15" Type="http://schemas.openxmlformats.org/officeDocument/2006/relationships/image" Target="../media/image320.png"/><Relationship Id="rId10" Type="http://schemas.openxmlformats.org/officeDocument/2006/relationships/image" Target="../media/image311.png"/><Relationship Id="rId19" Type="http://schemas.openxmlformats.org/officeDocument/2006/relationships/image" Target="../media/image326.png"/><Relationship Id="rId4" Type="http://schemas.openxmlformats.org/officeDocument/2006/relationships/image" Target="../media/image302.png"/><Relationship Id="rId9" Type="http://schemas.openxmlformats.org/officeDocument/2006/relationships/image" Target="../media/image310.png"/><Relationship Id="rId14" Type="http://schemas.openxmlformats.org/officeDocument/2006/relationships/image" Target="../media/image31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2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3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0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1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42" Type="http://schemas.openxmlformats.org/officeDocument/2006/relationships/image" Target="../media/image344.png"/><Relationship Id="rId47" Type="http://schemas.openxmlformats.org/officeDocument/2006/relationships/image" Target="../media/image349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0.png"/><Relationship Id="rId37" Type="http://schemas.openxmlformats.org/officeDocument/2006/relationships/image" Target="../media/image339.png"/><Relationship Id="rId40" Type="http://schemas.openxmlformats.org/officeDocument/2006/relationships/image" Target="../media/image342.png"/><Relationship Id="rId45" Type="http://schemas.openxmlformats.org/officeDocument/2006/relationships/image" Target="../media/image347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8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18.png"/><Relationship Id="rId44" Type="http://schemas.openxmlformats.org/officeDocument/2006/relationships/image" Target="../media/image346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7.png"/><Relationship Id="rId43" Type="http://schemas.openxmlformats.org/officeDocument/2006/relationships/image" Target="../media/image345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40.png"/><Relationship Id="rId46" Type="http://schemas.openxmlformats.org/officeDocument/2006/relationships/image" Target="../media/image348.png"/><Relationship Id="rId20" Type="http://schemas.openxmlformats.org/officeDocument/2006/relationships/image" Target="../media/image317.png"/><Relationship Id="rId41" Type="http://schemas.openxmlformats.org/officeDocument/2006/relationships/image" Target="../media/image343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1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42" Type="http://schemas.openxmlformats.org/officeDocument/2006/relationships/image" Target="../media/image344.png"/><Relationship Id="rId47" Type="http://schemas.openxmlformats.org/officeDocument/2006/relationships/image" Target="../media/image349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0.png"/><Relationship Id="rId37" Type="http://schemas.openxmlformats.org/officeDocument/2006/relationships/image" Target="../media/image339.png"/><Relationship Id="rId40" Type="http://schemas.openxmlformats.org/officeDocument/2006/relationships/image" Target="../media/image342.png"/><Relationship Id="rId45" Type="http://schemas.openxmlformats.org/officeDocument/2006/relationships/image" Target="../media/image347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8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4.png"/><Relationship Id="rId44" Type="http://schemas.openxmlformats.org/officeDocument/2006/relationships/image" Target="../media/image346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7.png"/><Relationship Id="rId43" Type="http://schemas.openxmlformats.org/officeDocument/2006/relationships/image" Target="../media/image345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40.png"/><Relationship Id="rId46" Type="http://schemas.openxmlformats.org/officeDocument/2006/relationships/image" Target="../media/image348.png"/><Relationship Id="rId20" Type="http://schemas.openxmlformats.org/officeDocument/2006/relationships/image" Target="../media/image317.png"/><Relationship Id="rId41" Type="http://schemas.openxmlformats.org/officeDocument/2006/relationships/image" Target="../media/image3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3" Type="http://schemas.openxmlformats.org/officeDocument/2006/relationships/image" Target="../media/image298.png"/><Relationship Id="rId21" Type="http://schemas.openxmlformats.org/officeDocument/2006/relationships/image" Target="../media/image317.png"/><Relationship Id="rId7" Type="http://schemas.openxmlformats.org/officeDocument/2006/relationships/image" Target="../media/image302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335.png"/><Relationship Id="rId2" Type="http://schemas.openxmlformats.org/officeDocument/2006/relationships/image" Target="../media/image353.png"/><Relationship Id="rId16" Type="http://schemas.openxmlformats.org/officeDocument/2006/relationships/image" Target="../media/image312.png"/><Relationship Id="rId20" Type="http://schemas.openxmlformats.org/officeDocument/2006/relationships/image" Target="../media/image316.png"/><Relationship Id="rId29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330.png"/><Relationship Id="rId5" Type="http://schemas.openxmlformats.org/officeDocument/2006/relationships/image" Target="../media/image300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32.png"/><Relationship Id="rId4" Type="http://schemas.openxmlformats.org/officeDocument/2006/relationships/image" Target="../media/image299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8" Type="http://schemas.openxmlformats.org/officeDocument/2006/relationships/image" Target="../media/image303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39" Type="http://schemas.openxmlformats.org/officeDocument/2006/relationships/image" Target="../media/image344.png"/><Relationship Id="rId21" Type="http://schemas.openxmlformats.org/officeDocument/2006/relationships/image" Target="../media/image317.png"/><Relationship Id="rId34" Type="http://schemas.openxmlformats.org/officeDocument/2006/relationships/image" Target="../media/image336.png"/><Relationship Id="rId42" Type="http://schemas.openxmlformats.org/officeDocument/2006/relationships/image" Target="../media/image348.png"/><Relationship Id="rId7" Type="http://schemas.openxmlformats.org/officeDocument/2006/relationships/image" Target="../media/image302.png"/><Relationship Id="rId2" Type="http://schemas.openxmlformats.org/officeDocument/2006/relationships/image" Target="../media/image355.png"/><Relationship Id="rId16" Type="http://schemas.openxmlformats.org/officeDocument/2006/relationships/image" Target="../media/image312.png"/><Relationship Id="rId20" Type="http://schemas.openxmlformats.org/officeDocument/2006/relationships/image" Target="../media/image316.png"/><Relationship Id="rId29" Type="http://schemas.openxmlformats.org/officeDocument/2006/relationships/image" Target="../media/image325.png"/><Relationship Id="rId41" Type="http://schemas.openxmlformats.org/officeDocument/2006/relationships/image" Target="../media/image3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330.png"/><Relationship Id="rId37" Type="http://schemas.openxmlformats.org/officeDocument/2006/relationships/image" Target="../media/image341.png"/><Relationship Id="rId40" Type="http://schemas.openxmlformats.org/officeDocument/2006/relationships/image" Target="../media/image345.png"/><Relationship Id="rId5" Type="http://schemas.openxmlformats.org/officeDocument/2006/relationships/image" Target="../media/image300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36" Type="http://schemas.openxmlformats.org/officeDocument/2006/relationships/image" Target="../media/image339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32.png"/><Relationship Id="rId4" Type="http://schemas.openxmlformats.org/officeDocument/2006/relationships/image" Target="../media/image299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35" Type="http://schemas.openxmlformats.org/officeDocument/2006/relationships/image" Target="../media/image338.png"/><Relationship Id="rId43" Type="http://schemas.openxmlformats.org/officeDocument/2006/relationships/image" Target="../media/image356.png"/><Relationship Id="rId8" Type="http://schemas.openxmlformats.org/officeDocument/2006/relationships/image" Target="../media/image303.png"/><Relationship Id="rId3" Type="http://schemas.openxmlformats.org/officeDocument/2006/relationships/image" Target="../media/image298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335.png"/><Relationship Id="rId38" Type="http://schemas.openxmlformats.org/officeDocument/2006/relationships/image" Target="../media/image342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39" Type="http://schemas.openxmlformats.org/officeDocument/2006/relationships/image" Target="../media/image344.png"/><Relationship Id="rId21" Type="http://schemas.openxmlformats.org/officeDocument/2006/relationships/image" Target="../media/image317.png"/><Relationship Id="rId34" Type="http://schemas.openxmlformats.org/officeDocument/2006/relationships/image" Target="../media/image336.png"/><Relationship Id="rId42" Type="http://schemas.openxmlformats.org/officeDocument/2006/relationships/image" Target="../media/image348.png"/><Relationship Id="rId7" Type="http://schemas.openxmlformats.org/officeDocument/2006/relationships/image" Target="../media/image302.png"/><Relationship Id="rId2" Type="http://schemas.openxmlformats.org/officeDocument/2006/relationships/image" Target="../media/image358.png"/><Relationship Id="rId16" Type="http://schemas.openxmlformats.org/officeDocument/2006/relationships/image" Target="../media/image312.png"/><Relationship Id="rId29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330.png"/><Relationship Id="rId37" Type="http://schemas.openxmlformats.org/officeDocument/2006/relationships/image" Target="../media/image341.png"/><Relationship Id="rId40" Type="http://schemas.openxmlformats.org/officeDocument/2006/relationships/image" Target="../media/image345.png"/><Relationship Id="rId45" Type="http://schemas.openxmlformats.org/officeDocument/2006/relationships/image" Target="../media/image361.png"/><Relationship Id="rId5" Type="http://schemas.openxmlformats.org/officeDocument/2006/relationships/image" Target="../media/image300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36" Type="http://schemas.openxmlformats.org/officeDocument/2006/relationships/image" Target="../media/image339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32.png"/><Relationship Id="rId44" Type="http://schemas.openxmlformats.org/officeDocument/2006/relationships/image" Target="../media/image360.png"/><Relationship Id="rId4" Type="http://schemas.openxmlformats.org/officeDocument/2006/relationships/image" Target="../media/image299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35" Type="http://schemas.openxmlformats.org/officeDocument/2006/relationships/image" Target="../media/image338.png"/><Relationship Id="rId43" Type="http://schemas.openxmlformats.org/officeDocument/2006/relationships/image" Target="../media/image359.png"/><Relationship Id="rId8" Type="http://schemas.openxmlformats.org/officeDocument/2006/relationships/image" Target="../media/image303.png"/><Relationship Id="rId3" Type="http://schemas.openxmlformats.org/officeDocument/2006/relationships/image" Target="../media/image298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335.png"/><Relationship Id="rId38" Type="http://schemas.openxmlformats.org/officeDocument/2006/relationships/image" Target="../media/image342.png"/><Relationship Id="rId46" Type="http://schemas.openxmlformats.org/officeDocument/2006/relationships/image" Target="../media/image362.png"/><Relationship Id="rId20" Type="http://schemas.openxmlformats.org/officeDocument/2006/relationships/image" Target="../media/image316.png"/><Relationship Id="rId41" Type="http://schemas.openxmlformats.org/officeDocument/2006/relationships/image" Target="../media/image347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3" Type="http://schemas.openxmlformats.org/officeDocument/2006/relationships/image" Target="../media/image298.png"/><Relationship Id="rId21" Type="http://schemas.openxmlformats.org/officeDocument/2006/relationships/image" Target="../media/image317.png"/><Relationship Id="rId34" Type="http://schemas.openxmlformats.org/officeDocument/2006/relationships/image" Target="../media/image365.png"/><Relationship Id="rId7" Type="http://schemas.openxmlformats.org/officeDocument/2006/relationships/image" Target="../media/image302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348.png"/><Relationship Id="rId2" Type="http://schemas.openxmlformats.org/officeDocument/2006/relationships/image" Target="../media/image364.png"/><Relationship Id="rId16" Type="http://schemas.openxmlformats.org/officeDocument/2006/relationships/image" Target="../media/image312.png"/><Relationship Id="rId20" Type="http://schemas.openxmlformats.org/officeDocument/2006/relationships/image" Target="../media/image316.png"/><Relationship Id="rId29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330.png"/><Relationship Id="rId5" Type="http://schemas.openxmlformats.org/officeDocument/2006/relationships/image" Target="../media/image300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32.png"/><Relationship Id="rId4" Type="http://schemas.openxmlformats.org/officeDocument/2006/relationships/image" Target="../media/image299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35" Type="http://schemas.openxmlformats.org/officeDocument/2006/relationships/image" Target="../media/image366.png"/><Relationship Id="rId8" Type="http://schemas.openxmlformats.org/officeDocument/2006/relationships/image" Target="../media/image303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700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69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68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8" Type="http://schemas.openxmlformats.org/officeDocument/2006/relationships/image" Target="../media/image305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34" Type="http://schemas.openxmlformats.org/officeDocument/2006/relationships/image" Target="../media/image373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72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71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8" Type="http://schemas.openxmlformats.org/officeDocument/2006/relationships/image" Target="../media/image305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75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77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76.png"/><Relationship Id="rId8" Type="http://schemas.openxmlformats.org/officeDocument/2006/relationships/image" Target="../media/image305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34" Type="http://schemas.openxmlformats.org/officeDocument/2006/relationships/image" Target="../media/image3800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6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79.png"/><Relationship Id="rId28" Type="http://schemas.openxmlformats.org/officeDocument/2006/relationships/image" Target="../media/image325.png"/><Relationship Id="rId36" Type="http://schemas.openxmlformats.org/officeDocument/2006/relationships/image" Target="../media/image381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8.png"/><Relationship Id="rId8" Type="http://schemas.openxmlformats.org/officeDocument/2006/relationships/image" Target="../media/image305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39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82.png"/><Relationship Id="rId32" Type="http://schemas.openxmlformats.org/officeDocument/2006/relationships/image" Target="../media/image383.png"/><Relationship Id="rId37" Type="http://schemas.openxmlformats.org/officeDocument/2006/relationships/image" Target="../media/image338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8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84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86.png"/><Relationship Id="rId26" Type="http://schemas.openxmlformats.org/officeDocument/2006/relationships/image" Target="../media/image323.png"/><Relationship Id="rId21" Type="http://schemas.openxmlformats.org/officeDocument/2006/relationships/image" Target="../media/image318.png"/><Relationship Id="rId34" Type="http://schemas.openxmlformats.org/officeDocument/2006/relationships/image" Target="../media/image387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6.png"/><Relationship Id="rId38" Type="http://schemas.openxmlformats.org/officeDocument/2006/relationships/image" Target="../media/image341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37" Type="http://schemas.openxmlformats.org/officeDocument/2006/relationships/image" Target="../media/image339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88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8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1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39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91.png"/><Relationship Id="rId37" Type="http://schemas.openxmlformats.org/officeDocument/2006/relationships/image" Target="../media/image338.png"/><Relationship Id="rId40" Type="http://schemas.openxmlformats.org/officeDocument/2006/relationships/image" Target="../media/image342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93.png"/><Relationship Id="rId10" Type="http://schemas.openxmlformats.org/officeDocument/2006/relationships/image" Target="../media/image307.png"/><Relationship Id="rId19" Type="http://schemas.openxmlformats.org/officeDocument/2006/relationships/image" Target="../media/image389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92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4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4.png"/><Relationship Id="rId21" Type="http://schemas.openxmlformats.org/officeDocument/2006/relationships/image" Target="../media/image318.png"/><Relationship Id="rId34" Type="http://schemas.openxmlformats.org/officeDocument/2006/relationships/image" Target="../media/image395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6.png"/><Relationship Id="rId38" Type="http://schemas.openxmlformats.org/officeDocument/2006/relationships/image" Target="../media/image342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37" Type="http://schemas.openxmlformats.org/officeDocument/2006/relationships/image" Target="../media/image341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9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8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2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41" Type="http://schemas.openxmlformats.org/officeDocument/2006/relationships/image" Target="../media/image3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97.png"/><Relationship Id="rId37" Type="http://schemas.openxmlformats.org/officeDocument/2006/relationships/image" Target="../media/image339.png"/><Relationship Id="rId40" Type="http://schemas.openxmlformats.org/officeDocument/2006/relationships/image" Target="../media/image344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8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96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98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41.png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4.png"/><Relationship Id="rId21" Type="http://schemas.openxmlformats.org/officeDocument/2006/relationships/image" Target="../media/image318.png"/><Relationship Id="rId34" Type="http://schemas.openxmlformats.org/officeDocument/2006/relationships/image" Target="../media/image400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41" Type="http://schemas.openxmlformats.org/officeDocument/2006/relationships/image" Target="../media/image3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9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37" Type="http://schemas.openxmlformats.org/officeDocument/2006/relationships/image" Target="../media/image341.png"/><Relationship Id="rId40" Type="http://schemas.openxmlformats.org/officeDocument/2006/relationships/image" Target="../media/image345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9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8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6.png"/><Relationship Id="rId38" Type="http://schemas.openxmlformats.org/officeDocument/2006/relationships/image" Target="../media/image342.png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5.png"/><Relationship Id="rId21" Type="http://schemas.openxmlformats.org/officeDocument/2006/relationships/image" Target="../media/image318.png"/><Relationship Id="rId34" Type="http://schemas.openxmlformats.org/officeDocument/2006/relationships/image" Target="../media/image338.png"/><Relationship Id="rId42" Type="http://schemas.openxmlformats.org/officeDocument/2006/relationships/image" Target="../media/image402.png"/><Relationship Id="rId7" Type="http://schemas.openxmlformats.org/officeDocument/2006/relationships/image" Target="../media/image401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41" Type="http://schemas.openxmlformats.org/officeDocument/2006/relationships/image" Target="../media/image3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37" Type="http://schemas.openxmlformats.org/officeDocument/2006/relationships/image" Target="../media/image342.png"/><Relationship Id="rId40" Type="http://schemas.openxmlformats.org/officeDocument/2006/relationships/image" Target="../media/image347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41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9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6.png"/><Relationship Id="rId38" Type="http://schemas.openxmlformats.org/officeDocument/2006/relationships/image" Target="../media/image344.png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1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42" Type="http://schemas.openxmlformats.org/officeDocument/2006/relationships/image" Target="../media/image344.png"/><Relationship Id="rId47" Type="http://schemas.openxmlformats.org/officeDocument/2006/relationships/image" Target="../media/image349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0.png"/><Relationship Id="rId37" Type="http://schemas.openxmlformats.org/officeDocument/2006/relationships/image" Target="../media/image339.png"/><Relationship Id="rId40" Type="http://schemas.openxmlformats.org/officeDocument/2006/relationships/image" Target="../media/image342.png"/><Relationship Id="rId45" Type="http://schemas.openxmlformats.org/officeDocument/2006/relationships/image" Target="../media/image347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8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4.png"/><Relationship Id="rId44" Type="http://schemas.openxmlformats.org/officeDocument/2006/relationships/image" Target="../media/image346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7.png"/><Relationship Id="rId43" Type="http://schemas.openxmlformats.org/officeDocument/2006/relationships/image" Target="../media/image345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40.png"/><Relationship Id="rId46" Type="http://schemas.openxmlformats.org/officeDocument/2006/relationships/image" Target="../media/image348.png"/><Relationship Id="rId20" Type="http://schemas.openxmlformats.org/officeDocument/2006/relationships/image" Target="../media/image317.png"/><Relationship Id="rId41" Type="http://schemas.openxmlformats.org/officeDocument/2006/relationships/image" Target="../media/image343.png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7.png"/><Relationship Id="rId21" Type="http://schemas.openxmlformats.org/officeDocument/2006/relationships/image" Target="../media/image318.png"/><Relationship Id="rId34" Type="http://schemas.openxmlformats.org/officeDocument/2006/relationships/image" Target="../media/image339.png"/><Relationship Id="rId42" Type="http://schemas.openxmlformats.org/officeDocument/2006/relationships/image" Target="../media/image404.png"/><Relationship Id="rId47" Type="http://schemas.openxmlformats.org/officeDocument/2006/relationships/image" Target="../media/image409.png"/><Relationship Id="rId50" Type="http://schemas.openxmlformats.org/officeDocument/2006/relationships/image" Target="../media/image412.png"/><Relationship Id="rId55" Type="http://schemas.openxmlformats.org/officeDocument/2006/relationships/image" Target="../media/image335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9" Type="http://schemas.openxmlformats.org/officeDocument/2006/relationships/image" Target="../media/image326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69.png"/><Relationship Id="rId37" Type="http://schemas.openxmlformats.org/officeDocument/2006/relationships/image" Target="../media/image344.png"/><Relationship Id="rId40" Type="http://schemas.openxmlformats.org/officeDocument/2006/relationships/image" Target="../media/image348.png"/><Relationship Id="rId45" Type="http://schemas.openxmlformats.org/officeDocument/2006/relationships/image" Target="../media/image407.png"/><Relationship Id="rId53" Type="http://schemas.openxmlformats.org/officeDocument/2006/relationships/image" Target="../media/image415.png"/><Relationship Id="rId5" Type="http://schemas.openxmlformats.org/officeDocument/2006/relationships/image" Target="../media/image301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4" Type="http://schemas.openxmlformats.org/officeDocument/2006/relationships/image" Target="../media/image406.png"/><Relationship Id="rId52" Type="http://schemas.openxmlformats.org/officeDocument/2006/relationships/image" Target="../media/image414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41.png"/><Relationship Id="rId43" Type="http://schemas.openxmlformats.org/officeDocument/2006/relationships/image" Target="../media/image405.png"/><Relationship Id="rId48" Type="http://schemas.openxmlformats.org/officeDocument/2006/relationships/image" Target="../media/image4100.png"/><Relationship Id="rId56" Type="http://schemas.openxmlformats.org/officeDocument/2006/relationships/image" Target="../media/image336.png"/><Relationship Id="rId8" Type="http://schemas.openxmlformats.org/officeDocument/2006/relationships/image" Target="../media/image305.png"/><Relationship Id="rId51" Type="http://schemas.openxmlformats.org/officeDocument/2006/relationships/image" Target="../media/image413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8.png"/><Relationship Id="rId38" Type="http://schemas.openxmlformats.org/officeDocument/2006/relationships/image" Target="../media/image345.png"/><Relationship Id="rId46" Type="http://schemas.openxmlformats.org/officeDocument/2006/relationships/image" Target="../media/image408.png"/><Relationship Id="rId20" Type="http://schemas.openxmlformats.org/officeDocument/2006/relationships/image" Target="../media/image317.png"/><Relationship Id="rId41" Type="http://schemas.openxmlformats.org/officeDocument/2006/relationships/image" Target="../media/image403.png"/><Relationship Id="rId54" Type="http://schemas.openxmlformats.org/officeDocument/2006/relationships/image" Target="../media/image4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42.png"/><Relationship Id="rId49" Type="http://schemas.openxmlformats.org/officeDocument/2006/relationships/image" Target="../media/image41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3.png"/><Relationship Id="rId13" Type="http://schemas.openxmlformats.org/officeDocument/2006/relationships/image" Target="../media/image428.png"/><Relationship Id="rId3" Type="http://schemas.openxmlformats.org/officeDocument/2006/relationships/image" Target="../media/image418.png"/><Relationship Id="rId7" Type="http://schemas.openxmlformats.org/officeDocument/2006/relationships/image" Target="../media/image422.png"/><Relationship Id="rId12" Type="http://schemas.openxmlformats.org/officeDocument/2006/relationships/image" Target="../media/image427.png"/><Relationship Id="rId17" Type="http://schemas.openxmlformats.org/officeDocument/2006/relationships/image" Target="../media/image432.png"/><Relationship Id="rId2" Type="http://schemas.openxmlformats.org/officeDocument/2006/relationships/image" Target="../media/image417.png"/><Relationship Id="rId16" Type="http://schemas.openxmlformats.org/officeDocument/2006/relationships/image" Target="../media/image4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.png"/><Relationship Id="rId11" Type="http://schemas.openxmlformats.org/officeDocument/2006/relationships/image" Target="../media/image426.png"/><Relationship Id="rId5" Type="http://schemas.openxmlformats.org/officeDocument/2006/relationships/image" Target="../media/image420.png"/><Relationship Id="rId15" Type="http://schemas.openxmlformats.org/officeDocument/2006/relationships/image" Target="../media/image430.png"/><Relationship Id="rId10" Type="http://schemas.openxmlformats.org/officeDocument/2006/relationships/image" Target="../media/image425.png"/><Relationship Id="rId4" Type="http://schemas.openxmlformats.org/officeDocument/2006/relationships/image" Target="../media/image419.png"/><Relationship Id="rId9" Type="http://schemas.openxmlformats.org/officeDocument/2006/relationships/image" Target="../media/image424.png"/><Relationship Id="rId14" Type="http://schemas.openxmlformats.org/officeDocument/2006/relationships/image" Target="../media/image429.png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2.png"/><Relationship Id="rId18" Type="http://schemas.openxmlformats.org/officeDocument/2006/relationships/image" Target="../media/image710.png"/><Relationship Id="rId26" Type="http://schemas.openxmlformats.org/officeDocument/2006/relationships/image" Target="../media/image150.png"/><Relationship Id="rId39" Type="http://schemas.openxmlformats.org/officeDocument/2006/relationships/image" Target="../media/image28.png"/><Relationship Id="rId21" Type="http://schemas.openxmlformats.org/officeDocument/2006/relationships/image" Target="../media/image10.png"/><Relationship Id="rId34" Type="http://schemas.openxmlformats.org/officeDocument/2006/relationships/image" Target="../media/image23.png"/><Relationship Id="rId42" Type="http://schemas.openxmlformats.org/officeDocument/2006/relationships/image" Target="../media/image31.png"/><Relationship Id="rId7" Type="http://schemas.openxmlformats.org/officeDocument/2006/relationships/image" Target="../media/image27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7.png"/><Relationship Id="rId20" Type="http://schemas.openxmlformats.org/officeDocument/2006/relationships/image" Target="../media/image90.png"/><Relationship Id="rId29" Type="http://schemas.openxmlformats.org/officeDocument/2006/relationships/image" Target="../media/image180.png"/><Relationship Id="rId41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20.png"/><Relationship Id="rId11" Type="http://schemas.openxmlformats.org/officeDocument/2006/relationships/image" Target="../media/image280.png"/><Relationship Id="rId24" Type="http://schemas.openxmlformats.org/officeDocument/2006/relationships/image" Target="../media/image130.png"/><Relationship Id="rId32" Type="http://schemas.openxmlformats.org/officeDocument/2006/relationships/image" Target="../media/image21.png"/><Relationship Id="rId37" Type="http://schemas.openxmlformats.org/officeDocument/2006/relationships/image" Target="../media/image26.png"/><Relationship Id="rId40" Type="http://schemas.openxmlformats.org/officeDocument/2006/relationships/image" Target="../media/image29.png"/><Relationship Id="rId5" Type="http://schemas.openxmlformats.org/officeDocument/2006/relationships/image" Target="../media/image328.png"/><Relationship Id="rId15" Type="http://schemas.openxmlformats.org/officeDocument/2006/relationships/image" Target="../media/image284.png"/><Relationship Id="rId23" Type="http://schemas.openxmlformats.org/officeDocument/2006/relationships/image" Target="../media/image120.png"/><Relationship Id="rId28" Type="http://schemas.openxmlformats.org/officeDocument/2006/relationships/image" Target="../media/image170.png"/><Relationship Id="rId36" Type="http://schemas.openxmlformats.org/officeDocument/2006/relationships/image" Target="../media/image25.png"/><Relationship Id="rId10" Type="http://schemas.openxmlformats.org/officeDocument/2006/relationships/image" Target="../media/image279.png"/><Relationship Id="rId19" Type="http://schemas.openxmlformats.org/officeDocument/2006/relationships/image" Target="../media/image85.png"/><Relationship Id="rId31" Type="http://schemas.openxmlformats.org/officeDocument/2006/relationships/image" Target="../media/image200.png"/><Relationship Id="rId4" Type="http://schemas.openxmlformats.org/officeDocument/2006/relationships/image" Target="../media/image210.png"/><Relationship Id="rId9" Type="http://schemas.openxmlformats.org/officeDocument/2006/relationships/image" Target="../media/image278.png"/><Relationship Id="rId14" Type="http://schemas.openxmlformats.org/officeDocument/2006/relationships/image" Target="../media/image283.png"/><Relationship Id="rId22" Type="http://schemas.openxmlformats.org/officeDocument/2006/relationships/image" Target="../media/image11.png"/><Relationship Id="rId27" Type="http://schemas.openxmlformats.org/officeDocument/2006/relationships/image" Target="../media/image160.png"/><Relationship Id="rId30" Type="http://schemas.openxmlformats.org/officeDocument/2006/relationships/image" Target="../media/image190.png"/><Relationship Id="rId35" Type="http://schemas.openxmlformats.org/officeDocument/2006/relationships/image" Target="../media/image24.png"/><Relationship Id="rId8" Type="http://schemas.openxmlformats.org/officeDocument/2006/relationships/image" Target="../media/image277.png"/><Relationship Id="rId3" Type="http://schemas.openxmlformats.org/officeDocument/2006/relationships/image" Target="../media/image2721.png"/><Relationship Id="rId12" Type="http://schemas.openxmlformats.org/officeDocument/2006/relationships/image" Target="../media/image281.png"/><Relationship Id="rId17" Type="http://schemas.openxmlformats.org/officeDocument/2006/relationships/image" Target="../media/image62.png"/><Relationship Id="rId25" Type="http://schemas.openxmlformats.org/officeDocument/2006/relationships/image" Target="../media/image140.png"/><Relationship Id="rId33" Type="http://schemas.openxmlformats.org/officeDocument/2006/relationships/image" Target="../media/image22.png"/><Relationship Id="rId38" Type="http://schemas.openxmlformats.org/officeDocument/2006/relationships/image" Target="../media/image27.png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2.png"/><Relationship Id="rId18" Type="http://schemas.openxmlformats.org/officeDocument/2006/relationships/image" Target="../media/image710.png"/><Relationship Id="rId26" Type="http://schemas.openxmlformats.org/officeDocument/2006/relationships/image" Target="../media/image39.png"/><Relationship Id="rId39" Type="http://schemas.openxmlformats.org/officeDocument/2006/relationships/image" Target="../media/image28.png"/><Relationship Id="rId21" Type="http://schemas.openxmlformats.org/officeDocument/2006/relationships/image" Target="../media/image35.png"/><Relationship Id="rId34" Type="http://schemas.openxmlformats.org/officeDocument/2006/relationships/image" Target="../media/image41.png"/><Relationship Id="rId42" Type="http://schemas.openxmlformats.org/officeDocument/2006/relationships/image" Target="../media/image31.png"/><Relationship Id="rId7" Type="http://schemas.openxmlformats.org/officeDocument/2006/relationships/image" Target="../media/image27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3.png"/><Relationship Id="rId20" Type="http://schemas.openxmlformats.org/officeDocument/2006/relationships/image" Target="../media/image34.png"/><Relationship Id="rId29" Type="http://schemas.openxmlformats.org/officeDocument/2006/relationships/image" Target="../media/image180.png"/><Relationship Id="rId41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20.png"/><Relationship Id="rId11" Type="http://schemas.openxmlformats.org/officeDocument/2006/relationships/image" Target="../media/image280.png"/><Relationship Id="rId24" Type="http://schemas.openxmlformats.org/officeDocument/2006/relationships/image" Target="../media/image38.png"/><Relationship Id="rId32" Type="http://schemas.openxmlformats.org/officeDocument/2006/relationships/image" Target="../media/image21.png"/><Relationship Id="rId37" Type="http://schemas.openxmlformats.org/officeDocument/2006/relationships/image" Target="../media/image26.png"/><Relationship Id="rId40" Type="http://schemas.openxmlformats.org/officeDocument/2006/relationships/image" Target="../media/image29.png"/><Relationship Id="rId5" Type="http://schemas.openxmlformats.org/officeDocument/2006/relationships/image" Target="../media/image328.png"/><Relationship Id="rId15" Type="http://schemas.openxmlformats.org/officeDocument/2006/relationships/image" Target="../media/image284.png"/><Relationship Id="rId23" Type="http://schemas.openxmlformats.org/officeDocument/2006/relationships/image" Target="../media/image37.png"/><Relationship Id="rId28" Type="http://schemas.openxmlformats.org/officeDocument/2006/relationships/image" Target="../media/image170.png"/><Relationship Id="rId36" Type="http://schemas.openxmlformats.org/officeDocument/2006/relationships/image" Target="../media/image42.png"/><Relationship Id="rId10" Type="http://schemas.openxmlformats.org/officeDocument/2006/relationships/image" Target="../media/image329.png"/><Relationship Id="rId19" Type="http://schemas.openxmlformats.org/officeDocument/2006/relationships/image" Target="../media/image85.png"/><Relationship Id="rId31" Type="http://schemas.openxmlformats.org/officeDocument/2006/relationships/image" Target="../media/image200.png"/><Relationship Id="rId4" Type="http://schemas.openxmlformats.org/officeDocument/2006/relationships/image" Target="../media/image210.png"/><Relationship Id="rId9" Type="http://schemas.openxmlformats.org/officeDocument/2006/relationships/image" Target="../media/image278.png"/><Relationship Id="rId14" Type="http://schemas.openxmlformats.org/officeDocument/2006/relationships/image" Target="../media/image283.png"/><Relationship Id="rId22" Type="http://schemas.openxmlformats.org/officeDocument/2006/relationships/image" Target="../media/image36.png"/><Relationship Id="rId27" Type="http://schemas.openxmlformats.org/officeDocument/2006/relationships/image" Target="../media/image40.png"/><Relationship Id="rId30" Type="http://schemas.openxmlformats.org/officeDocument/2006/relationships/image" Target="../media/image190.png"/><Relationship Id="rId35" Type="http://schemas.openxmlformats.org/officeDocument/2006/relationships/image" Target="../media/image24.png"/><Relationship Id="rId8" Type="http://schemas.openxmlformats.org/officeDocument/2006/relationships/image" Target="../media/image277.png"/><Relationship Id="rId3" Type="http://schemas.openxmlformats.org/officeDocument/2006/relationships/image" Target="../media/image2721.png"/><Relationship Id="rId12" Type="http://schemas.openxmlformats.org/officeDocument/2006/relationships/image" Target="../media/image281.png"/><Relationship Id="rId17" Type="http://schemas.openxmlformats.org/officeDocument/2006/relationships/image" Target="../media/image62.png"/><Relationship Id="rId25" Type="http://schemas.openxmlformats.org/officeDocument/2006/relationships/image" Target="../media/image140.png"/><Relationship Id="rId33" Type="http://schemas.openxmlformats.org/officeDocument/2006/relationships/image" Target="../media/image22.png"/><Relationship Id="rId38" Type="http://schemas.openxmlformats.org/officeDocument/2006/relationships/image" Target="../media/image27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30.png"/><Relationship Id="rId13" Type="http://schemas.openxmlformats.org/officeDocument/2006/relationships/image" Target="../media/image444.png"/><Relationship Id="rId3" Type="http://schemas.openxmlformats.org/officeDocument/2006/relationships/image" Target="../media/image442.png"/><Relationship Id="rId7" Type="http://schemas.openxmlformats.org/officeDocument/2006/relationships/image" Target="../media/image4220.png"/><Relationship Id="rId12" Type="http://schemas.openxmlformats.org/officeDocument/2006/relationships/image" Target="../media/image443.png"/><Relationship Id="rId17" Type="http://schemas.openxmlformats.org/officeDocument/2006/relationships/image" Target="../media/image4320.png"/><Relationship Id="rId2" Type="http://schemas.openxmlformats.org/officeDocument/2006/relationships/image" Target="../media/image441.png"/><Relationship Id="rId16" Type="http://schemas.openxmlformats.org/officeDocument/2006/relationships/image" Target="../media/image4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0.png"/><Relationship Id="rId11" Type="http://schemas.openxmlformats.org/officeDocument/2006/relationships/image" Target="../media/image4270.png"/><Relationship Id="rId5" Type="http://schemas.openxmlformats.org/officeDocument/2006/relationships/image" Target="../media/image4200.png"/><Relationship Id="rId15" Type="http://schemas.openxmlformats.org/officeDocument/2006/relationships/image" Target="../media/image446.png"/><Relationship Id="rId10" Type="http://schemas.openxmlformats.org/officeDocument/2006/relationships/image" Target="../media/image4420.png"/><Relationship Id="rId4" Type="http://schemas.openxmlformats.org/officeDocument/2006/relationships/image" Target="../media/image4190.png"/><Relationship Id="rId9" Type="http://schemas.openxmlformats.org/officeDocument/2006/relationships/image" Target="../media/image4240.png"/><Relationship Id="rId14" Type="http://schemas.openxmlformats.org/officeDocument/2006/relationships/image" Target="../media/image44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image" Target="../media/image580.png"/><Relationship Id="rId3" Type="http://schemas.openxmlformats.org/officeDocument/2006/relationships/image" Target="../media/image500.png"/><Relationship Id="rId7" Type="http://schemas.openxmlformats.org/officeDocument/2006/relationships/image" Target="../media/image4220.png"/><Relationship Id="rId12" Type="http://schemas.openxmlformats.org/officeDocument/2006/relationships/image" Target="../media/image570.png"/><Relationship Id="rId2" Type="http://schemas.openxmlformats.org/officeDocument/2006/relationships/image" Target="../media/image490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0.png"/><Relationship Id="rId11" Type="http://schemas.openxmlformats.org/officeDocument/2006/relationships/image" Target="../media/image560.png"/><Relationship Id="rId5" Type="http://schemas.openxmlformats.org/officeDocument/2006/relationships/image" Target="../media/image520.png"/><Relationship Id="rId15" Type="http://schemas.openxmlformats.org/officeDocument/2006/relationships/image" Target="../media/image60.png"/><Relationship Id="rId10" Type="http://schemas.openxmlformats.org/officeDocument/2006/relationships/image" Target="../media/image550.png"/><Relationship Id="rId4" Type="http://schemas.openxmlformats.org/officeDocument/2006/relationships/image" Target="../media/image510.png"/><Relationship Id="rId9" Type="http://schemas.openxmlformats.org/officeDocument/2006/relationships/image" Target="../media/image540.png"/><Relationship Id="rId14" Type="http://schemas.openxmlformats.org/officeDocument/2006/relationships/image" Target="../media/image59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image" Target="../media/image580.png"/><Relationship Id="rId18" Type="http://schemas.openxmlformats.org/officeDocument/2006/relationships/image" Target="../media/image3210.png"/><Relationship Id="rId3" Type="http://schemas.openxmlformats.org/officeDocument/2006/relationships/image" Target="../media/image500.png"/><Relationship Id="rId7" Type="http://schemas.openxmlformats.org/officeDocument/2006/relationships/image" Target="../media/image4220.png"/><Relationship Id="rId12" Type="http://schemas.openxmlformats.org/officeDocument/2006/relationships/image" Target="../media/image570.png"/><Relationship Id="rId17" Type="http://schemas.openxmlformats.org/officeDocument/2006/relationships/image" Target="../media/image433.png"/><Relationship Id="rId2" Type="http://schemas.openxmlformats.org/officeDocument/2006/relationships/image" Target="../media/image350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0.png"/><Relationship Id="rId11" Type="http://schemas.openxmlformats.org/officeDocument/2006/relationships/image" Target="../media/image560.png"/><Relationship Id="rId5" Type="http://schemas.openxmlformats.org/officeDocument/2006/relationships/image" Target="../media/image520.png"/><Relationship Id="rId15" Type="http://schemas.openxmlformats.org/officeDocument/2006/relationships/image" Target="../media/image60.png"/><Relationship Id="rId10" Type="http://schemas.openxmlformats.org/officeDocument/2006/relationships/image" Target="../media/image550.png"/><Relationship Id="rId19" Type="http://schemas.openxmlformats.org/officeDocument/2006/relationships/image" Target="../media/image43.png"/><Relationship Id="rId4" Type="http://schemas.openxmlformats.org/officeDocument/2006/relationships/image" Target="../media/image510.png"/><Relationship Id="rId9" Type="http://schemas.openxmlformats.org/officeDocument/2006/relationships/image" Target="../media/image540.png"/><Relationship Id="rId14" Type="http://schemas.openxmlformats.org/officeDocument/2006/relationships/image" Target="../media/image59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800.png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4" Type="http://schemas.openxmlformats.org/officeDocument/2006/relationships/image" Target="../media/image82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4" Type="http://schemas.openxmlformats.org/officeDocument/2006/relationships/image" Target="../media/image82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2310075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Neural Networks II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39747-3144-488A-D6FC-CABCCA190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C9107-69A0-D860-FF45-228565437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79A27-316B-10DE-E13F-1DB00AB0A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Last time: Neural Networks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Three-neuron Network</a:t>
            </a:r>
          </a:p>
          <a:p>
            <a:pPr marL="917575" lvl="2" indent="-457200"/>
            <a:r>
              <a:rPr lang="en-US" sz="2800" dirty="0"/>
              <a:t>Optimization</a:t>
            </a:r>
          </a:p>
          <a:p>
            <a:pPr marL="917575" lvl="2" indent="-457200"/>
            <a:r>
              <a:rPr lang="en-US" sz="2800" dirty="0"/>
              <a:t>Neural </a:t>
            </a:r>
            <a:r>
              <a:rPr lang="en-US" sz="2800" dirty="0">
                <a:solidFill>
                  <a:schemeClr val="tx1"/>
                </a:solidFill>
              </a:rPr>
              <a:t>Network Intuition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Forward pass and Backward pass (scalar version)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Today: Neural Networks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Neural Network Properties and Intuition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Backpropagation (scalar version)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Calculus: multi-variate chain rule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Backpropagation (vector version)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83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66346-0179-4564-B040-8998A77AC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1" cy="2852737"/>
          </a:xfrm>
        </p:spPr>
        <p:txBody>
          <a:bodyPr/>
          <a:lstStyle/>
          <a:p>
            <a:r>
              <a:rPr lang="en-US" dirty="0"/>
              <a:t>Neural Net</a:t>
            </a:r>
            <a:br>
              <a:rPr lang="en-US" dirty="0"/>
            </a:br>
            <a:r>
              <a:rPr lang="en-US" dirty="0"/>
              <a:t>Properties and Intuition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22F4E3-FBF4-42FE-86C3-1CCDCE70E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9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9913D-0033-CC32-82A7-DD7546D3E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52A04-1FDB-0B56-034C-369D7C267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A3A33-6074-0704-2EBC-9F53BAF93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690856"/>
          </a:xfrm>
        </p:spPr>
        <p:txBody>
          <a:bodyPr/>
          <a:lstStyle/>
          <a:p>
            <a:r>
              <a:rPr lang="en-US" sz="3200" dirty="0"/>
              <a:t>Can we fit any function?</a:t>
            </a:r>
          </a:p>
          <a:p>
            <a:endParaRPr lang="en-US" sz="3200" dirty="0"/>
          </a:p>
          <a:p>
            <a:r>
              <a:rPr lang="en-US" sz="3200" dirty="0"/>
              <a:t>Non-convex? What about local minima?</a:t>
            </a:r>
          </a:p>
          <a:p>
            <a:endParaRPr lang="en-US" sz="3200" dirty="0"/>
          </a:p>
          <a:p>
            <a:r>
              <a:rPr lang="en-US" sz="3200" dirty="0"/>
              <a:t>What if there are no non-linear activations?</a:t>
            </a:r>
          </a:p>
          <a:p>
            <a:endParaRPr lang="en-US" sz="3200" dirty="0"/>
          </a:p>
          <a:p>
            <a:r>
              <a:rPr lang="en-US" sz="3200" dirty="0"/>
              <a:t>How many neurons/layers should we add?</a:t>
            </a:r>
          </a:p>
          <a:p>
            <a:endParaRPr lang="en-US" sz="3200" dirty="0"/>
          </a:p>
          <a:p>
            <a:r>
              <a:rPr lang="en-US" sz="3200" dirty="0"/>
              <a:t>Please, tell me more about calculus</a:t>
            </a:r>
          </a:p>
        </p:txBody>
      </p:sp>
    </p:spTree>
    <p:extLst>
      <p:ext uri="{BB962C8B-B14F-4D97-AF65-F5344CB8AC3E}">
        <p14:creationId xmlns:p14="http://schemas.microsoft.com/office/powerpoint/2010/main" val="2088944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205EE-E262-4C1B-499E-CA0929DDD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9CADA-1A40-F050-8292-CB5DF1671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Properties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B4A43-1AB7-0CF3-418D-AF6319F75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Fitting complex functions (with 1-D input)</a:t>
            </a:r>
          </a:p>
        </p:txBody>
      </p:sp>
    </p:spTree>
    <p:extLst>
      <p:ext uri="{BB962C8B-B14F-4D97-AF65-F5344CB8AC3E}">
        <p14:creationId xmlns:p14="http://schemas.microsoft.com/office/powerpoint/2010/main" val="2680611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a 1-D Function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3C6CCC48-E32F-42A1-887F-8E07AE32D0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16" y="931186"/>
            <a:ext cx="5486400" cy="5486400"/>
          </a:xfr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C065AA5E-8B3A-41E3-8D34-701AFBB14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9" y="994943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08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CA789-70FF-4D80-B268-74600A7A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Classifiers for Nonlinear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E8BC2-7B41-44B5-9120-D36789329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910301"/>
          </a:xfrm>
        </p:spPr>
        <p:txBody>
          <a:bodyPr/>
          <a:lstStyle/>
          <a:p>
            <a:r>
              <a:rPr lang="en-US" dirty="0"/>
              <a:t>Linear classifiers have linear decision boundaries</a:t>
            </a:r>
          </a:p>
          <a:p>
            <a:r>
              <a:rPr lang="en-US" dirty="0">
                <a:solidFill>
                  <a:srgbClr val="7030A0"/>
                </a:solidFill>
              </a:rPr>
              <a:t>Feature mapping can convert nonlinear data to higher dimensions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Today, instead of choosing a feature mapping function, we’ll use neural networks to learn nonlinear decision boundaries and regression functions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94354B-E3E3-4AE6-901E-5D775BFEC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054" y="2065514"/>
            <a:ext cx="5677891" cy="307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958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a 1-D Function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3C6CCC48-E32F-42A1-887F-8E07AE32D0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16" y="931186"/>
            <a:ext cx="5486400" cy="5486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FB3E38-5CBB-4A82-B283-34127BFA2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899" y="963065"/>
            <a:ext cx="5486400" cy="5486400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C065AA5E-8B3A-41E3-8D34-701AFBB14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9" y="994943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95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a 1-D Function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59EE62-5E10-46D3-B03A-14FEC1CDE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112838"/>
            <a:ext cx="10515600" cy="2039937"/>
          </a:xfrm>
        </p:spPr>
        <p:txBody>
          <a:bodyPr/>
          <a:lstStyle/>
          <a:p>
            <a:r>
              <a:rPr lang="en-US" dirty="0"/>
              <a:t>Design a network to approximate this function using:</a:t>
            </a:r>
          </a:p>
          <a:p>
            <a:r>
              <a:rPr lang="en-US" dirty="0"/>
              <a:t>Linear, Sigmoid, Step, or </a:t>
            </a:r>
            <a:r>
              <a:rPr lang="en-US" dirty="0" err="1"/>
              <a:t>ReLU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444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3A524-E556-2B52-ED59-1D6B797EC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A27AC-7030-97A3-63C9-9CDB84439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a 1-D 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FE1180-9587-3C3E-433F-B2F68673A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95" y="962084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35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9726E-9613-7662-F408-5DD6C5758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B6650-DABF-84CD-6D9B-CD0FD9F0C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Properties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95965-8A9C-001E-6716-621481087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Fitting complicated functions (with 2-D input)</a:t>
            </a:r>
          </a:p>
        </p:txBody>
      </p:sp>
    </p:spTree>
    <p:extLst>
      <p:ext uri="{BB962C8B-B14F-4D97-AF65-F5344CB8AC3E}">
        <p14:creationId xmlns:p14="http://schemas.microsoft.com/office/powerpoint/2010/main" val="1545607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FFBF4EF-9CC5-C44B-C19B-F7DF18944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D8DEF-AB93-D29A-98EC-A951BA4EC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/>
              <a:t>Classification Design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ECBC9-CCEF-90A5-81FA-1B602E91B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29" y="1015194"/>
            <a:ext cx="7485854" cy="965199"/>
          </a:xfrm>
        </p:spPr>
        <p:txBody>
          <a:bodyPr/>
          <a:lstStyle/>
          <a:p>
            <a:r>
              <a:rPr lang="en-US" sz="2800" dirty="0"/>
              <a:t>How could you configure three specific </a:t>
            </a:r>
            <a:r>
              <a:rPr lang="en-US" sz="2800" dirty="0" err="1"/>
              <a:t>perceptrons</a:t>
            </a:r>
            <a:r>
              <a:rPr lang="en-US" sz="2800" dirty="0"/>
              <a:t> to classify this data?</a:t>
            </a:r>
          </a:p>
        </p:txBody>
      </p:sp>
      <p:sp>
        <p:nvSpPr>
          <p:cNvPr id="68" name="Line 6">
            <a:extLst>
              <a:ext uri="{FF2B5EF4-FFF2-40B4-BE49-F238E27FC236}">
                <a16:creationId xmlns:a16="http://schemas.microsoft.com/office/drawing/2014/main" id="{02A20948-3E6A-FEB0-6C57-B9DABF2A1F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8360" y="4322108"/>
            <a:ext cx="309067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FEA6943-4405-E290-5D78-AFB1E3801DF8}"/>
                  </a:ext>
                </a:extLst>
              </p:cNvPr>
              <p:cNvSpPr/>
              <p:nvPr/>
            </p:nvSpPr>
            <p:spPr>
              <a:xfrm>
                <a:off x="3916182" y="3974443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182" y="3974443"/>
                <a:ext cx="590227" cy="523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6">
            <a:extLst>
              <a:ext uri="{FF2B5EF4-FFF2-40B4-BE49-F238E27FC236}">
                <a16:creationId xmlns:a16="http://schemas.microsoft.com/office/drawing/2014/main" id="{333C4A0E-1550-CD87-7175-46EBC342165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13696" y="2776606"/>
            <a:ext cx="0" cy="309100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319E027-5533-3F1E-8DCF-18A1E5518E65}"/>
                  </a:ext>
                </a:extLst>
              </p:cNvPr>
              <p:cNvSpPr/>
              <p:nvPr/>
            </p:nvSpPr>
            <p:spPr>
              <a:xfrm>
                <a:off x="2256546" y="2239090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2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6546" y="2239090"/>
                <a:ext cx="590227" cy="523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lus Sign 6">
            <a:extLst>
              <a:ext uri="{FF2B5EF4-FFF2-40B4-BE49-F238E27FC236}">
                <a16:creationId xmlns:a16="http://schemas.microsoft.com/office/drawing/2014/main" id="{85F0048E-0446-BB29-E4FA-6C8776A61030}"/>
              </a:ext>
            </a:extLst>
          </p:cNvPr>
          <p:cNvSpPr/>
          <p:nvPr/>
        </p:nvSpPr>
        <p:spPr>
          <a:xfrm>
            <a:off x="1512454" y="3341069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0831E655-E734-03FD-6485-9AFC228F99BD}"/>
              </a:ext>
            </a:extLst>
          </p:cNvPr>
          <p:cNvSpPr/>
          <p:nvPr/>
        </p:nvSpPr>
        <p:spPr>
          <a:xfrm>
            <a:off x="891476" y="3367127"/>
            <a:ext cx="274320" cy="27432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06480D11-A3C3-204A-D522-9221B9BA81B5}"/>
              </a:ext>
            </a:extLst>
          </p:cNvPr>
          <p:cNvSpPr/>
          <p:nvPr/>
        </p:nvSpPr>
        <p:spPr>
          <a:xfrm>
            <a:off x="1266708" y="280399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9CA97CB8-AC0B-2DA9-4D58-ABD34D59A996}"/>
              </a:ext>
            </a:extLst>
          </p:cNvPr>
          <p:cNvSpPr/>
          <p:nvPr/>
        </p:nvSpPr>
        <p:spPr>
          <a:xfrm>
            <a:off x="1849331" y="302350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lus Sign 23">
            <a:extLst>
              <a:ext uri="{FF2B5EF4-FFF2-40B4-BE49-F238E27FC236}">
                <a16:creationId xmlns:a16="http://schemas.microsoft.com/office/drawing/2014/main" id="{C2F30E27-98FC-A843-1D26-BAF71E9A491C}"/>
              </a:ext>
            </a:extLst>
          </p:cNvPr>
          <p:cNvSpPr/>
          <p:nvPr/>
        </p:nvSpPr>
        <p:spPr>
          <a:xfrm>
            <a:off x="2313696" y="312258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lus Sign 24">
            <a:extLst>
              <a:ext uri="{FF2B5EF4-FFF2-40B4-BE49-F238E27FC236}">
                <a16:creationId xmlns:a16="http://schemas.microsoft.com/office/drawing/2014/main" id="{80B8CA50-E989-E850-E925-2A8F69200C4C}"/>
              </a:ext>
            </a:extLst>
          </p:cNvPr>
          <p:cNvSpPr/>
          <p:nvPr/>
        </p:nvSpPr>
        <p:spPr>
          <a:xfrm>
            <a:off x="1957308" y="351949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lus Sign 25">
            <a:extLst>
              <a:ext uri="{FF2B5EF4-FFF2-40B4-BE49-F238E27FC236}">
                <a16:creationId xmlns:a16="http://schemas.microsoft.com/office/drawing/2014/main" id="{6AC48DF4-34BA-5679-219A-E3FBBEE83E3C}"/>
              </a:ext>
            </a:extLst>
          </p:cNvPr>
          <p:cNvSpPr/>
          <p:nvPr/>
        </p:nvSpPr>
        <p:spPr>
          <a:xfrm>
            <a:off x="2176536" y="3902947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Plus Sign 26">
            <a:extLst>
              <a:ext uri="{FF2B5EF4-FFF2-40B4-BE49-F238E27FC236}">
                <a16:creationId xmlns:a16="http://schemas.microsoft.com/office/drawing/2014/main" id="{0007DCB6-2609-7E23-12ED-C15759A0D6B2}"/>
              </a:ext>
            </a:extLst>
          </p:cNvPr>
          <p:cNvSpPr/>
          <p:nvPr/>
        </p:nvSpPr>
        <p:spPr>
          <a:xfrm>
            <a:off x="2474859" y="369429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lus Sign 27">
            <a:extLst>
              <a:ext uri="{FF2B5EF4-FFF2-40B4-BE49-F238E27FC236}">
                <a16:creationId xmlns:a16="http://schemas.microsoft.com/office/drawing/2014/main" id="{B3EC6F2F-7F3F-FC5D-C4BE-EDCA626178EC}"/>
              </a:ext>
            </a:extLst>
          </p:cNvPr>
          <p:cNvSpPr/>
          <p:nvPr/>
        </p:nvSpPr>
        <p:spPr>
          <a:xfrm>
            <a:off x="2739610" y="2918233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lus Sign 28">
            <a:extLst>
              <a:ext uri="{FF2B5EF4-FFF2-40B4-BE49-F238E27FC236}">
                <a16:creationId xmlns:a16="http://schemas.microsoft.com/office/drawing/2014/main" id="{50C6CE9F-884E-2A1F-2432-018A08EFF45B}"/>
              </a:ext>
            </a:extLst>
          </p:cNvPr>
          <p:cNvSpPr/>
          <p:nvPr/>
        </p:nvSpPr>
        <p:spPr>
          <a:xfrm>
            <a:off x="3055689" y="27470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6B4B4E5B-CFD9-59A5-B4FC-350DCF547144}"/>
              </a:ext>
            </a:extLst>
          </p:cNvPr>
          <p:cNvSpPr/>
          <p:nvPr/>
        </p:nvSpPr>
        <p:spPr>
          <a:xfrm>
            <a:off x="2732693" y="332094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lus Sign 30">
            <a:extLst>
              <a:ext uri="{FF2B5EF4-FFF2-40B4-BE49-F238E27FC236}">
                <a16:creationId xmlns:a16="http://schemas.microsoft.com/office/drawing/2014/main" id="{6BDA6E61-2DBC-55A0-EFAD-0C16D39314DC}"/>
              </a:ext>
            </a:extLst>
          </p:cNvPr>
          <p:cNvSpPr/>
          <p:nvPr/>
        </p:nvSpPr>
        <p:spPr>
          <a:xfrm>
            <a:off x="1688169" y="27982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Minus Sign 31">
            <a:extLst>
              <a:ext uri="{FF2B5EF4-FFF2-40B4-BE49-F238E27FC236}">
                <a16:creationId xmlns:a16="http://schemas.microsoft.com/office/drawing/2014/main" id="{27A7E76A-C7D8-2AB7-8000-301ECB2DB28C}"/>
              </a:ext>
            </a:extLst>
          </p:cNvPr>
          <p:cNvSpPr/>
          <p:nvPr/>
        </p:nvSpPr>
        <p:spPr>
          <a:xfrm>
            <a:off x="1349358" y="38642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Minus Sign 32">
            <a:extLst>
              <a:ext uri="{FF2B5EF4-FFF2-40B4-BE49-F238E27FC236}">
                <a16:creationId xmlns:a16="http://schemas.microsoft.com/office/drawing/2014/main" id="{6897327F-E55E-12C2-09CE-509AC6E7697A}"/>
              </a:ext>
            </a:extLst>
          </p:cNvPr>
          <p:cNvSpPr/>
          <p:nvPr/>
        </p:nvSpPr>
        <p:spPr>
          <a:xfrm>
            <a:off x="998151" y="375568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Minus Sign 33">
            <a:extLst>
              <a:ext uri="{FF2B5EF4-FFF2-40B4-BE49-F238E27FC236}">
                <a16:creationId xmlns:a16="http://schemas.microsoft.com/office/drawing/2014/main" id="{44099788-5289-40DD-15F5-A062AD2AD249}"/>
              </a:ext>
            </a:extLst>
          </p:cNvPr>
          <p:cNvSpPr/>
          <p:nvPr/>
        </p:nvSpPr>
        <p:spPr>
          <a:xfrm>
            <a:off x="1712626" y="409889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Minus Sign 34">
            <a:extLst>
              <a:ext uri="{FF2B5EF4-FFF2-40B4-BE49-F238E27FC236}">
                <a16:creationId xmlns:a16="http://schemas.microsoft.com/office/drawing/2014/main" id="{B52F8DD8-5004-EC7A-3B44-90D7B262012D}"/>
              </a:ext>
            </a:extLst>
          </p:cNvPr>
          <p:cNvSpPr/>
          <p:nvPr/>
        </p:nvSpPr>
        <p:spPr>
          <a:xfrm>
            <a:off x="1190158" y="4322108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Minus Sign 35">
            <a:extLst>
              <a:ext uri="{FF2B5EF4-FFF2-40B4-BE49-F238E27FC236}">
                <a16:creationId xmlns:a16="http://schemas.microsoft.com/office/drawing/2014/main" id="{AECE830D-4C11-C5AD-6F01-3147B41ECBF8}"/>
              </a:ext>
            </a:extLst>
          </p:cNvPr>
          <p:cNvSpPr/>
          <p:nvPr/>
        </p:nvSpPr>
        <p:spPr>
          <a:xfrm>
            <a:off x="1873641" y="450671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Minus Sign 36">
            <a:extLst>
              <a:ext uri="{FF2B5EF4-FFF2-40B4-BE49-F238E27FC236}">
                <a16:creationId xmlns:a16="http://schemas.microsoft.com/office/drawing/2014/main" id="{20C31DBD-FFDB-76F6-C029-E168D168D124}"/>
              </a:ext>
            </a:extLst>
          </p:cNvPr>
          <p:cNvSpPr/>
          <p:nvPr/>
        </p:nvSpPr>
        <p:spPr>
          <a:xfrm>
            <a:off x="1474046" y="467560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Minus Sign 37">
            <a:extLst>
              <a:ext uri="{FF2B5EF4-FFF2-40B4-BE49-F238E27FC236}">
                <a16:creationId xmlns:a16="http://schemas.microsoft.com/office/drawing/2014/main" id="{EDBCAC3E-5216-0302-14BF-2DB9E6F67ED4}"/>
              </a:ext>
            </a:extLst>
          </p:cNvPr>
          <p:cNvSpPr/>
          <p:nvPr/>
        </p:nvSpPr>
        <p:spPr>
          <a:xfrm>
            <a:off x="1548765" y="507798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Minus Sign 38">
            <a:extLst>
              <a:ext uri="{FF2B5EF4-FFF2-40B4-BE49-F238E27FC236}">
                <a16:creationId xmlns:a16="http://schemas.microsoft.com/office/drawing/2014/main" id="{92ED408C-E2CC-FD5C-3649-D76C76BA7A36}"/>
              </a:ext>
            </a:extLst>
          </p:cNvPr>
          <p:cNvSpPr/>
          <p:nvPr/>
        </p:nvSpPr>
        <p:spPr>
          <a:xfrm>
            <a:off x="2463312" y="4352938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Minus Sign 39">
            <a:extLst>
              <a:ext uri="{FF2B5EF4-FFF2-40B4-BE49-F238E27FC236}">
                <a16:creationId xmlns:a16="http://schemas.microsoft.com/office/drawing/2014/main" id="{956BC69B-7569-3CEA-91C7-CA732D734F1F}"/>
              </a:ext>
            </a:extLst>
          </p:cNvPr>
          <p:cNvSpPr/>
          <p:nvPr/>
        </p:nvSpPr>
        <p:spPr>
          <a:xfrm>
            <a:off x="3146795" y="453754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Minus Sign 40">
            <a:extLst>
              <a:ext uri="{FF2B5EF4-FFF2-40B4-BE49-F238E27FC236}">
                <a16:creationId xmlns:a16="http://schemas.microsoft.com/office/drawing/2014/main" id="{A724903F-8B8F-F1B4-C408-8CBF8E6FC85B}"/>
              </a:ext>
            </a:extLst>
          </p:cNvPr>
          <p:cNvSpPr/>
          <p:nvPr/>
        </p:nvSpPr>
        <p:spPr>
          <a:xfrm>
            <a:off x="2747200" y="470643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Minus Sign 41">
            <a:extLst>
              <a:ext uri="{FF2B5EF4-FFF2-40B4-BE49-F238E27FC236}">
                <a16:creationId xmlns:a16="http://schemas.microsoft.com/office/drawing/2014/main" id="{822BC698-0EE8-FAA3-6E34-426508353239}"/>
              </a:ext>
            </a:extLst>
          </p:cNvPr>
          <p:cNvSpPr/>
          <p:nvPr/>
        </p:nvSpPr>
        <p:spPr>
          <a:xfrm>
            <a:off x="2821919" y="510881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Minus Sign 50">
            <a:extLst>
              <a:ext uri="{FF2B5EF4-FFF2-40B4-BE49-F238E27FC236}">
                <a16:creationId xmlns:a16="http://schemas.microsoft.com/office/drawing/2014/main" id="{D2F67035-17CC-2E08-05CB-38C24B8E258B}"/>
              </a:ext>
            </a:extLst>
          </p:cNvPr>
          <p:cNvSpPr/>
          <p:nvPr/>
        </p:nvSpPr>
        <p:spPr>
          <a:xfrm>
            <a:off x="3424994" y="32899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Minus Sign 52">
            <a:extLst>
              <a:ext uri="{FF2B5EF4-FFF2-40B4-BE49-F238E27FC236}">
                <a16:creationId xmlns:a16="http://schemas.microsoft.com/office/drawing/2014/main" id="{A20962FC-D6AA-A831-8814-E6F3C55F773F}"/>
              </a:ext>
            </a:extLst>
          </p:cNvPr>
          <p:cNvSpPr/>
          <p:nvPr/>
        </p:nvSpPr>
        <p:spPr>
          <a:xfrm>
            <a:off x="3675420" y="358997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Minus Sign 53">
            <a:extLst>
              <a:ext uri="{FF2B5EF4-FFF2-40B4-BE49-F238E27FC236}">
                <a16:creationId xmlns:a16="http://schemas.microsoft.com/office/drawing/2014/main" id="{FAB042AC-CE9B-E3E6-1DBD-84C30E7D217F}"/>
              </a:ext>
            </a:extLst>
          </p:cNvPr>
          <p:cNvSpPr/>
          <p:nvPr/>
        </p:nvSpPr>
        <p:spPr>
          <a:xfrm>
            <a:off x="3504703" y="396861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Minus Sign 54">
            <a:extLst>
              <a:ext uri="{FF2B5EF4-FFF2-40B4-BE49-F238E27FC236}">
                <a16:creationId xmlns:a16="http://schemas.microsoft.com/office/drawing/2014/main" id="{28904D80-8D19-0E07-61F7-14125A35111F}"/>
              </a:ext>
            </a:extLst>
          </p:cNvPr>
          <p:cNvSpPr/>
          <p:nvPr/>
        </p:nvSpPr>
        <p:spPr>
          <a:xfrm>
            <a:off x="1892781" y="476042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Minus Sign 55">
            <a:extLst>
              <a:ext uri="{FF2B5EF4-FFF2-40B4-BE49-F238E27FC236}">
                <a16:creationId xmlns:a16="http://schemas.microsoft.com/office/drawing/2014/main" id="{974F8BA7-C1E3-EB4F-D2FE-590E22980951}"/>
              </a:ext>
            </a:extLst>
          </p:cNvPr>
          <p:cNvSpPr/>
          <p:nvPr/>
        </p:nvSpPr>
        <p:spPr>
          <a:xfrm>
            <a:off x="2576264" y="494503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Minus Sign 56">
            <a:extLst>
              <a:ext uri="{FF2B5EF4-FFF2-40B4-BE49-F238E27FC236}">
                <a16:creationId xmlns:a16="http://schemas.microsoft.com/office/drawing/2014/main" id="{545943EE-DF54-3EED-6F27-59ADD1787E3A}"/>
              </a:ext>
            </a:extLst>
          </p:cNvPr>
          <p:cNvSpPr/>
          <p:nvPr/>
        </p:nvSpPr>
        <p:spPr>
          <a:xfrm>
            <a:off x="2176669" y="511392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Minus Sign 58">
            <a:extLst>
              <a:ext uri="{FF2B5EF4-FFF2-40B4-BE49-F238E27FC236}">
                <a16:creationId xmlns:a16="http://schemas.microsoft.com/office/drawing/2014/main" id="{ED66EE19-E150-0A6E-A8C3-E982D7C1ED89}"/>
              </a:ext>
            </a:extLst>
          </p:cNvPr>
          <p:cNvSpPr/>
          <p:nvPr/>
        </p:nvSpPr>
        <p:spPr>
          <a:xfrm>
            <a:off x="2251388" y="55163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Minus Sign 59">
            <a:extLst>
              <a:ext uri="{FF2B5EF4-FFF2-40B4-BE49-F238E27FC236}">
                <a16:creationId xmlns:a16="http://schemas.microsoft.com/office/drawing/2014/main" id="{42CE35CF-C414-C14B-1238-CB588B07C901}"/>
              </a:ext>
            </a:extLst>
          </p:cNvPr>
          <p:cNvSpPr/>
          <p:nvPr/>
        </p:nvSpPr>
        <p:spPr>
          <a:xfrm>
            <a:off x="883001" y="476042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Minus Sign 60">
            <a:extLst>
              <a:ext uri="{FF2B5EF4-FFF2-40B4-BE49-F238E27FC236}">
                <a16:creationId xmlns:a16="http://schemas.microsoft.com/office/drawing/2014/main" id="{EC192BFD-A2D5-5F92-599E-F12DDAC3218B}"/>
              </a:ext>
            </a:extLst>
          </p:cNvPr>
          <p:cNvSpPr/>
          <p:nvPr/>
        </p:nvSpPr>
        <p:spPr>
          <a:xfrm>
            <a:off x="1733711" y="537209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Minus Sign 61">
            <a:extLst>
              <a:ext uri="{FF2B5EF4-FFF2-40B4-BE49-F238E27FC236}">
                <a16:creationId xmlns:a16="http://schemas.microsoft.com/office/drawing/2014/main" id="{F28FB6F2-D559-F39F-8A9C-06A0A9E06BE8}"/>
              </a:ext>
            </a:extLst>
          </p:cNvPr>
          <p:cNvSpPr/>
          <p:nvPr/>
        </p:nvSpPr>
        <p:spPr>
          <a:xfrm>
            <a:off x="1166889" y="511392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Minus Sign 62">
            <a:extLst>
              <a:ext uri="{FF2B5EF4-FFF2-40B4-BE49-F238E27FC236}">
                <a16:creationId xmlns:a16="http://schemas.microsoft.com/office/drawing/2014/main" id="{08BFBA94-0FF3-5526-A685-6E4C3C78BBC2}"/>
              </a:ext>
            </a:extLst>
          </p:cNvPr>
          <p:cNvSpPr/>
          <p:nvPr/>
        </p:nvSpPr>
        <p:spPr>
          <a:xfrm>
            <a:off x="1241608" y="55163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Minus Sign 63">
            <a:extLst>
              <a:ext uri="{FF2B5EF4-FFF2-40B4-BE49-F238E27FC236}">
                <a16:creationId xmlns:a16="http://schemas.microsoft.com/office/drawing/2014/main" id="{86955EEA-8755-7ADF-E16D-159A44DD8AE6}"/>
              </a:ext>
            </a:extLst>
          </p:cNvPr>
          <p:cNvSpPr/>
          <p:nvPr/>
        </p:nvSpPr>
        <p:spPr>
          <a:xfrm>
            <a:off x="3192849" y="489758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Minus Sign 64">
            <a:extLst>
              <a:ext uri="{FF2B5EF4-FFF2-40B4-BE49-F238E27FC236}">
                <a16:creationId xmlns:a16="http://schemas.microsoft.com/office/drawing/2014/main" id="{A233D8C2-2609-820B-4A67-0390AF72B260}"/>
              </a:ext>
            </a:extLst>
          </p:cNvPr>
          <p:cNvSpPr/>
          <p:nvPr/>
        </p:nvSpPr>
        <p:spPr>
          <a:xfrm>
            <a:off x="3663483" y="47049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Minus Sign 73">
            <a:extLst>
              <a:ext uri="{FF2B5EF4-FFF2-40B4-BE49-F238E27FC236}">
                <a16:creationId xmlns:a16="http://schemas.microsoft.com/office/drawing/2014/main" id="{410587C6-CA9B-C83D-04CF-2F152A24D2F1}"/>
              </a:ext>
            </a:extLst>
          </p:cNvPr>
          <p:cNvSpPr/>
          <p:nvPr/>
        </p:nvSpPr>
        <p:spPr>
          <a:xfrm>
            <a:off x="3476737" y="525108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Minus Sign 74">
            <a:extLst>
              <a:ext uri="{FF2B5EF4-FFF2-40B4-BE49-F238E27FC236}">
                <a16:creationId xmlns:a16="http://schemas.microsoft.com/office/drawing/2014/main" id="{8713966F-7196-6114-7D99-0EA7BFF840ED}"/>
              </a:ext>
            </a:extLst>
          </p:cNvPr>
          <p:cNvSpPr/>
          <p:nvPr/>
        </p:nvSpPr>
        <p:spPr>
          <a:xfrm>
            <a:off x="3551456" y="565346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Minus Sign 75">
            <a:extLst>
              <a:ext uri="{FF2B5EF4-FFF2-40B4-BE49-F238E27FC236}">
                <a16:creationId xmlns:a16="http://schemas.microsoft.com/office/drawing/2014/main" id="{89930213-91EA-92D9-7E00-024F6CB917CA}"/>
              </a:ext>
            </a:extLst>
          </p:cNvPr>
          <p:cNvSpPr/>
          <p:nvPr/>
        </p:nvSpPr>
        <p:spPr>
          <a:xfrm>
            <a:off x="2950903" y="536415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Minus Sign 76">
            <a:extLst>
              <a:ext uri="{FF2B5EF4-FFF2-40B4-BE49-F238E27FC236}">
                <a16:creationId xmlns:a16="http://schemas.microsoft.com/office/drawing/2014/main" id="{D1336E15-0920-005C-8909-FD4E60112E0C}"/>
              </a:ext>
            </a:extLst>
          </p:cNvPr>
          <p:cNvSpPr/>
          <p:nvPr/>
        </p:nvSpPr>
        <p:spPr>
          <a:xfrm>
            <a:off x="2832449" y="564641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Minus Sign 77">
            <a:extLst>
              <a:ext uri="{FF2B5EF4-FFF2-40B4-BE49-F238E27FC236}">
                <a16:creationId xmlns:a16="http://schemas.microsoft.com/office/drawing/2014/main" id="{030CC7C1-2C62-8A46-9A53-F6067AB88252}"/>
              </a:ext>
            </a:extLst>
          </p:cNvPr>
          <p:cNvSpPr/>
          <p:nvPr/>
        </p:nvSpPr>
        <p:spPr>
          <a:xfrm>
            <a:off x="3768209" y="2989985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Minus Sign 78">
            <a:extLst>
              <a:ext uri="{FF2B5EF4-FFF2-40B4-BE49-F238E27FC236}">
                <a16:creationId xmlns:a16="http://schemas.microsoft.com/office/drawing/2014/main" id="{353F69DD-5697-FFAB-409D-B8FD05F4CCF3}"/>
              </a:ext>
            </a:extLst>
          </p:cNvPr>
          <p:cNvSpPr/>
          <p:nvPr/>
        </p:nvSpPr>
        <p:spPr>
          <a:xfrm>
            <a:off x="3102778" y="366575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Minus Sign 79">
            <a:extLst>
              <a:ext uri="{FF2B5EF4-FFF2-40B4-BE49-F238E27FC236}">
                <a16:creationId xmlns:a16="http://schemas.microsoft.com/office/drawing/2014/main" id="{459EF291-E3B4-BA94-3CDF-9E97ECDDEB03}"/>
              </a:ext>
            </a:extLst>
          </p:cNvPr>
          <p:cNvSpPr/>
          <p:nvPr/>
        </p:nvSpPr>
        <p:spPr>
          <a:xfrm>
            <a:off x="2932061" y="404438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584D5BD-2319-78FB-1009-B4AA978D0F10}"/>
                  </a:ext>
                </a:extLst>
              </p:cNvPr>
              <p:cNvSpPr/>
              <p:nvPr/>
            </p:nvSpPr>
            <p:spPr>
              <a:xfrm>
                <a:off x="7807580" y="191671"/>
                <a:ext cx="4157548" cy="15513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𝐴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𝐱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𝐴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𝐵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𝐱</m:t>
                          </m:r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𝒛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𝒛</m:t>
                          </m:r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584D5BD-2319-78FB-1009-B4AA978D0F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580" y="191671"/>
                <a:ext cx="4157548" cy="15513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1258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/>
              <a:t>Perceptron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6629" y="1015194"/>
                <a:ext cx="7485854" cy="965199"/>
              </a:xfrm>
            </p:spPr>
            <p:txBody>
              <a:bodyPr/>
              <a:lstStyle/>
              <a:p>
                <a:r>
                  <a:rPr lang="en-US" sz="2800" dirty="0"/>
                  <a:t>Classification: Hard threshold on linear model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h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8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p>
                          <m:r>
                            <a:rPr kumimoji="0" lang="en-US" sz="28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𝐱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6629" y="1015194"/>
                <a:ext cx="7485854" cy="965199"/>
              </a:xfrm>
              <a:blipFill>
                <a:blip r:embed="rId2"/>
                <a:stretch>
                  <a:fillRect l="-1711" t="-10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353330" y="229750"/>
                <a:ext cx="4691797" cy="1053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𝐳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eqArr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1,     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𝑖𝑓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𝑧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≥0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−1,  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𝑖𝑓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𝑧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&lt;0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3330" y="229750"/>
                <a:ext cx="4691797" cy="10534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>
            <a:extLst>
              <a:ext uri="{FF2B5EF4-FFF2-40B4-BE49-F238E27FC236}">
                <a16:creationId xmlns:a16="http://schemas.microsoft.com/office/drawing/2014/main" id="{7F603AA8-6686-4F8E-B8D8-B3F5A331F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135" y="2610788"/>
            <a:ext cx="4381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23D6958-4A37-4D2B-89AC-49D4978FB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29" y="2458727"/>
            <a:ext cx="3629411" cy="354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0AC328EE-9BD2-47F4-AD79-00A9AC2AF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682" y="2974749"/>
            <a:ext cx="3257550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301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9B039-97C6-40F2-8D1A-CC7DDB305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762DA-FD06-4B4E-B0B6-D540B3F41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Frank Rosenblatt, 1957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650FA4-4580-488C-9990-A5A9EDAE4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937" y="1626343"/>
            <a:ext cx="7066729" cy="4959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5C8301-BF3B-491D-998A-23023E349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73" y="3828438"/>
            <a:ext cx="2026647" cy="2539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9006D7-9C1C-4531-AE33-0CBED35C8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036" y="1723156"/>
            <a:ext cx="2465784" cy="198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93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</p:spPr>
            <p:txBody>
              <a:bodyPr/>
              <a:lstStyle/>
              <a:p>
                <a:r>
                  <a:rPr lang="en-US" sz="2800" dirty="0"/>
                  <a:t>Which of the following perceptron parameters will perfectly classify this data?</a:t>
                </a:r>
              </a:p>
              <a:p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sz="2800" dirty="0">
                    <a:solidFill>
                      <a:schemeClr val="tx1"/>
                    </a:solidFill>
                  </a:rPr>
                  <a:t>None of the above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  <a:blipFill>
                <a:blip r:embed="rId2"/>
                <a:stretch>
                  <a:fillRect l="-1817" t="-10759" r="-346" b="-4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Line 6"/>
          <p:cNvSpPr>
            <a:spLocks noChangeShapeType="1"/>
          </p:cNvSpPr>
          <p:nvPr/>
        </p:nvSpPr>
        <p:spPr bwMode="auto">
          <a:xfrm flipV="1">
            <a:off x="4951002" y="4622975"/>
            <a:ext cx="309067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6"/>
          <p:cNvSpPr>
            <a:spLocks noChangeShapeType="1"/>
          </p:cNvSpPr>
          <p:nvPr/>
        </p:nvSpPr>
        <p:spPr bwMode="auto">
          <a:xfrm flipH="1" flipV="1">
            <a:off x="6496338" y="3077473"/>
            <a:ext cx="0" cy="309100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2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842483" y="374987"/>
                <a:ext cx="4153188" cy="24016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h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Arial" charset="0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𝑠𝑖𝑔𝑛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𝐰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𝐱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+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𝑏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𝑠𝑖𝑔𝑛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𝐳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eqArr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1,     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𝑧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≥0</m:t>
                            </m:r>
                          </m:e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−1,  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𝑧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&lt;0</m:t>
                            </m:r>
                          </m:e>
                        </m:eqAr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483" y="374987"/>
                <a:ext cx="4153188" cy="24016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lus Sign 6">
            <a:extLst>
              <a:ext uri="{FF2B5EF4-FFF2-40B4-BE49-F238E27FC236}">
                <a16:creationId xmlns:a16="http://schemas.microsoft.com/office/drawing/2014/main" id="{C477D3DD-B43D-42C2-A578-1BEBEC625E9B}"/>
              </a:ext>
            </a:extLst>
          </p:cNvPr>
          <p:cNvSpPr/>
          <p:nvPr/>
        </p:nvSpPr>
        <p:spPr>
          <a:xfrm>
            <a:off x="5695096" y="3641936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A4AF09E3-FA1A-4DF0-9F30-742E7C24A472}"/>
              </a:ext>
            </a:extLst>
          </p:cNvPr>
          <p:cNvSpPr/>
          <p:nvPr/>
        </p:nvSpPr>
        <p:spPr>
          <a:xfrm>
            <a:off x="5074118" y="3667994"/>
            <a:ext cx="274320" cy="27432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12DF9806-2F89-4EEB-BA02-6AE9A3F25DEB}"/>
              </a:ext>
            </a:extLst>
          </p:cNvPr>
          <p:cNvSpPr/>
          <p:nvPr/>
        </p:nvSpPr>
        <p:spPr>
          <a:xfrm>
            <a:off x="5449350" y="3104865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63BEDD7C-5CDA-4929-A952-16B7E377D97A}"/>
              </a:ext>
            </a:extLst>
          </p:cNvPr>
          <p:cNvSpPr/>
          <p:nvPr/>
        </p:nvSpPr>
        <p:spPr>
          <a:xfrm>
            <a:off x="6031973" y="3324375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lus Sign 23">
            <a:extLst>
              <a:ext uri="{FF2B5EF4-FFF2-40B4-BE49-F238E27FC236}">
                <a16:creationId xmlns:a16="http://schemas.microsoft.com/office/drawing/2014/main" id="{244C0E9A-89C8-4047-A4F2-03083B95D781}"/>
              </a:ext>
            </a:extLst>
          </p:cNvPr>
          <p:cNvSpPr/>
          <p:nvPr/>
        </p:nvSpPr>
        <p:spPr>
          <a:xfrm>
            <a:off x="6496338" y="342345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lus Sign 24">
            <a:extLst>
              <a:ext uri="{FF2B5EF4-FFF2-40B4-BE49-F238E27FC236}">
                <a16:creationId xmlns:a16="http://schemas.microsoft.com/office/drawing/2014/main" id="{3CA526B1-64A8-4744-9BED-3E8C5BD44B72}"/>
              </a:ext>
            </a:extLst>
          </p:cNvPr>
          <p:cNvSpPr/>
          <p:nvPr/>
        </p:nvSpPr>
        <p:spPr>
          <a:xfrm>
            <a:off x="6139950" y="3820365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lus Sign 25">
            <a:extLst>
              <a:ext uri="{FF2B5EF4-FFF2-40B4-BE49-F238E27FC236}">
                <a16:creationId xmlns:a16="http://schemas.microsoft.com/office/drawing/2014/main" id="{7E6F6BC7-021B-4487-8E1F-C64E8E82095F}"/>
              </a:ext>
            </a:extLst>
          </p:cNvPr>
          <p:cNvSpPr/>
          <p:nvPr/>
        </p:nvSpPr>
        <p:spPr>
          <a:xfrm>
            <a:off x="6359178" y="42038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Plus Sign 26">
            <a:extLst>
              <a:ext uri="{FF2B5EF4-FFF2-40B4-BE49-F238E27FC236}">
                <a16:creationId xmlns:a16="http://schemas.microsoft.com/office/drawing/2014/main" id="{5F7387C4-8CDE-407E-B571-D8E3A0F48777}"/>
              </a:ext>
            </a:extLst>
          </p:cNvPr>
          <p:cNvSpPr/>
          <p:nvPr/>
        </p:nvSpPr>
        <p:spPr>
          <a:xfrm>
            <a:off x="6657501" y="399515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lus Sign 27">
            <a:extLst>
              <a:ext uri="{FF2B5EF4-FFF2-40B4-BE49-F238E27FC236}">
                <a16:creationId xmlns:a16="http://schemas.microsoft.com/office/drawing/2014/main" id="{9CB6A410-578F-49E6-A21D-9E5B20F2DDFE}"/>
              </a:ext>
            </a:extLst>
          </p:cNvPr>
          <p:cNvSpPr/>
          <p:nvPr/>
        </p:nvSpPr>
        <p:spPr>
          <a:xfrm>
            <a:off x="6922252" y="321910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lus Sign 28">
            <a:extLst>
              <a:ext uri="{FF2B5EF4-FFF2-40B4-BE49-F238E27FC236}">
                <a16:creationId xmlns:a16="http://schemas.microsoft.com/office/drawing/2014/main" id="{D32D2A08-18F4-441F-AF28-8E28E2309F9E}"/>
              </a:ext>
            </a:extLst>
          </p:cNvPr>
          <p:cNvSpPr/>
          <p:nvPr/>
        </p:nvSpPr>
        <p:spPr>
          <a:xfrm>
            <a:off x="7238331" y="304788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B487CABA-0F1F-4A46-80AB-FB59AD360807}"/>
              </a:ext>
            </a:extLst>
          </p:cNvPr>
          <p:cNvSpPr/>
          <p:nvPr/>
        </p:nvSpPr>
        <p:spPr>
          <a:xfrm>
            <a:off x="6915335" y="3621807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lus Sign 30">
            <a:extLst>
              <a:ext uri="{FF2B5EF4-FFF2-40B4-BE49-F238E27FC236}">
                <a16:creationId xmlns:a16="http://schemas.microsoft.com/office/drawing/2014/main" id="{51992132-311D-47E2-BAF6-029814F71D05}"/>
              </a:ext>
            </a:extLst>
          </p:cNvPr>
          <p:cNvSpPr/>
          <p:nvPr/>
        </p:nvSpPr>
        <p:spPr>
          <a:xfrm>
            <a:off x="5870811" y="309908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Minus Sign 31">
            <a:extLst>
              <a:ext uri="{FF2B5EF4-FFF2-40B4-BE49-F238E27FC236}">
                <a16:creationId xmlns:a16="http://schemas.microsoft.com/office/drawing/2014/main" id="{76DF48D7-FFEA-4F20-B018-C7DD2E023E4E}"/>
              </a:ext>
            </a:extLst>
          </p:cNvPr>
          <p:cNvSpPr/>
          <p:nvPr/>
        </p:nvSpPr>
        <p:spPr>
          <a:xfrm>
            <a:off x="5532000" y="416516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Minus Sign 32">
            <a:extLst>
              <a:ext uri="{FF2B5EF4-FFF2-40B4-BE49-F238E27FC236}">
                <a16:creationId xmlns:a16="http://schemas.microsoft.com/office/drawing/2014/main" id="{04F26440-5494-46CB-82FF-C0F6472DA29A}"/>
              </a:ext>
            </a:extLst>
          </p:cNvPr>
          <p:cNvSpPr/>
          <p:nvPr/>
        </p:nvSpPr>
        <p:spPr>
          <a:xfrm>
            <a:off x="5180793" y="405654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Minus Sign 33">
            <a:extLst>
              <a:ext uri="{FF2B5EF4-FFF2-40B4-BE49-F238E27FC236}">
                <a16:creationId xmlns:a16="http://schemas.microsoft.com/office/drawing/2014/main" id="{EC944298-7E68-4B79-B48B-E748A863587C}"/>
              </a:ext>
            </a:extLst>
          </p:cNvPr>
          <p:cNvSpPr/>
          <p:nvPr/>
        </p:nvSpPr>
        <p:spPr>
          <a:xfrm>
            <a:off x="5895268" y="439976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Minus Sign 34">
            <a:extLst>
              <a:ext uri="{FF2B5EF4-FFF2-40B4-BE49-F238E27FC236}">
                <a16:creationId xmlns:a16="http://schemas.microsoft.com/office/drawing/2014/main" id="{70AD2329-FF33-491B-9977-B3E21F263004}"/>
              </a:ext>
            </a:extLst>
          </p:cNvPr>
          <p:cNvSpPr/>
          <p:nvPr/>
        </p:nvSpPr>
        <p:spPr>
          <a:xfrm>
            <a:off x="5372800" y="4622975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Minus Sign 35">
            <a:extLst>
              <a:ext uri="{FF2B5EF4-FFF2-40B4-BE49-F238E27FC236}">
                <a16:creationId xmlns:a16="http://schemas.microsoft.com/office/drawing/2014/main" id="{914FF665-80FC-4CA3-9F8D-D6D9640B68D3}"/>
              </a:ext>
            </a:extLst>
          </p:cNvPr>
          <p:cNvSpPr/>
          <p:nvPr/>
        </p:nvSpPr>
        <p:spPr>
          <a:xfrm>
            <a:off x="6056283" y="480757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Minus Sign 36">
            <a:extLst>
              <a:ext uri="{FF2B5EF4-FFF2-40B4-BE49-F238E27FC236}">
                <a16:creationId xmlns:a16="http://schemas.microsoft.com/office/drawing/2014/main" id="{018E9D35-9AB1-4427-9222-AB4C0DF445CD}"/>
              </a:ext>
            </a:extLst>
          </p:cNvPr>
          <p:cNvSpPr/>
          <p:nvPr/>
        </p:nvSpPr>
        <p:spPr>
          <a:xfrm>
            <a:off x="5656688" y="497647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Minus Sign 37">
            <a:extLst>
              <a:ext uri="{FF2B5EF4-FFF2-40B4-BE49-F238E27FC236}">
                <a16:creationId xmlns:a16="http://schemas.microsoft.com/office/drawing/2014/main" id="{2DA9BEA5-1196-418A-90EA-42870F620C3F}"/>
              </a:ext>
            </a:extLst>
          </p:cNvPr>
          <p:cNvSpPr/>
          <p:nvPr/>
        </p:nvSpPr>
        <p:spPr>
          <a:xfrm>
            <a:off x="5731407" y="537885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Minus Sign 38">
            <a:extLst>
              <a:ext uri="{FF2B5EF4-FFF2-40B4-BE49-F238E27FC236}">
                <a16:creationId xmlns:a16="http://schemas.microsoft.com/office/drawing/2014/main" id="{0923378C-3DFF-46F7-9115-085E5515C50B}"/>
              </a:ext>
            </a:extLst>
          </p:cNvPr>
          <p:cNvSpPr/>
          <p:nvPr/>
        </p:nvSpPr>
        <p:spPr>
          <a:xfrm>
            <a:off x="6631430" y="491053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Minus Sign 41">
            <a:extLst>
              <a:ext uri="{FF2B5EF4-FFF2-40B4-BE49-F238E27FC236}">
                <a16:creationId xmlns:a16="http://schemas.microsoft.com/office/drawing/2014/main" id="{FD9B18D4-C21C-4962-B9AE-3126FE85A1D4}"/>
              </a:ext>
            </a:extLst>
          </p:cNvPr>
          <p:cNvSpPr/>
          <p:nvPr/>
        </p:nvSpPr>
        <p:spPr>
          <a:xfrm>
            <a:off x="7004561" y="540968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Minus Sign 54">
            <a:extLst>
              <a:ext uri="{FF2B5EF4-FFF2-40B4-BE49-F238E27FC236}">
                <a16:creationId xmlns:a16="http://schemas.microsoft.com/office/drawing/2014/main" id="{B9ACD4B3-B2B2-4D9C-8D77-38ED40EFC200}"/>
              </a:ext>
            </a:extLst>
          </p:cNvPr>
          <p:cNvSpPr/>
          <p:nvPr/>
        </p:nvSpPr>
        <p:spPr>
          <a:xfrm>
            <a:off x="6075423" y="506129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Minus Sign 56">
            <a:extLst>
              <a:ext uri="{FF2B5EF4-FFF2-40B4-BE49-F238E27FC236}">
                <a16:creationId xmlns:a16="http://schemas.microsoft.com/office/drawing/2014/main" id="{617F9ED4-30B1-40F6-9E95-2FAD346B404B}"/>
              </a:ext>
            </a:extLst>
          </p:cNvPr>
          <p:cNvSpPr/>
          <p:nvPr/>
        </p:nvSpPr>
        <p:spPr>
          <a:xfrm>
            <a:off x="6359311" y="54147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Minus Sign 58">
            <a:extLst>
              <a:ext uri="{FF2B5EF4-FFF2-40B4-BE49-F238E27FC236}">
                <a16:creationId xmlns:a16="http://schemas.microsoft.com/office/drawing/2014/main" id="{C7451439-D6C8-4F27-B8A3-3EC2F6F7A120}"/>
              </a:ext>
            </a:extLst>
          </p:cNvPr>
          <p:cNvSpPr/>
          <p:nvPr/>
        </p:nvSpPr>
        <p:spPr>
          <a:xfrm>
            <a:off x="6434030" y="581717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Minus Sign 59">
            <a:extLst>
              <a:ext uri="{FF2B5EF4-FFF2-40B4-BE49-F238E27FC236}">
                <a16:creationId xmlns:a16="http://schemas.microsoft.com/office/drawing/2014/main" id="{81ECBAD7-9EE3-4F45-9505-A22FD08B3BC8}"/>
              </a:ext>
            </a:extLst>
          </p:cNvPr>
          <p:cNvSpPr/>
          <p:nvPr/>
        </p:nvSpPr>
        <p:spPr>
          <a:xfrm>
            <a:off x="5065643" y="506129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Minus Sign 60">
            <a:extLst>
              <a:ext uri="{FF2B5EF4-FFF2-40B4-BE49-F238E27FC236}">
                <a16:creationId xmlns:a16="http://schemas.microsoft.com/office/drawing/2014/main" id="{1461C094-BE28-4BA1-9AEA-3E2041F20A8A}"/>
              </a:ext>
            </a:extLst>
          </p:cNvPr>
          <p:cNvSpPr/>
          <p:nvPr/>
        </p:nvSpPr>
        <p:spPr>
          <a:xfrm>
            <a:off x="5916353" y="567296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Minus Sign 61">
            <a:extLst>
              <a:ext uri="{FF2B5EF4-FFF2-40B4-BE49-F238E27FC236}">
                <a16:creationId xmlns:a16="http://schemas.microsoft.com/office/drawing/2014/main" id="{242C9734-4932-4056-9DDF-FF08B867FBC5}"/>
              </a:ext>
            </a:extLst>
          </p:cNvPr>
          <p:cNvSpPr/>
          <p:nvPr/>
        </p:nvSpPr>
        <p:spPr>
          <a:xfrm>
            <a:off x="5349531" y="54147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Minus Sign 62">
            <a:extLst>
              <a:ext uri="{FF2B5EF4-FFF2-40B4-BE49-F238E27FC236}">
                <a16:creationId xmlns:a16="http://schemas.microsoft.com/office/drawing/2014/main" id="{EDB4E91E-4852-498D-8844-92D9C4B8A96D}"/>
              </a:ext>
            </a:extLst>
          </p:cNvPr>
          <p:cNvSpPr/>
          <p:nvPr/>
        </p:nvSpPr>
        <p:spPr>
          <a:xfrm>
            <a:off x="5424250" y="581717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Minus Sign 75">
            <a:extLst>
              <a:ext uri="{FF2B5EF4-FFF2-40B4-BE49-F238E27FC236}">
                <a16:creationId xmlns:a16="http://schemas.microsoft.com/office/drawing/2014/main" id="{D758D220-1D30-4291-B685-8846632F108A}"/>
              </a:ext>
            </a:extLst>
          </p:cNvPr>
          <p:cNvSpPr/>
          <p:nvPr/>
        </p:nvSpPr>
        <p:spPr>
          <a:xfrm>
            <a:off x="7133545" y="566502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Minus Sign 76">
            <a:extLst>
              <a:ext uri="{FF2B5EF4-FFF2-40B4-BE49-F238E27FC236}">
                <a16:creationId xmlns:a16="http://schemas.microsoft.com/office/drawing/2014/main" id="{4B578C5A-7B3C-4A97-B58D-37C48F285DD3}"/>
              </a:ext>
            </a:extLst>
          </p:cNvPr>
          <p:cNvSpPr/>
          <p:nvPr/>
        </p:nvSpPr>
        <p:spPr>
          <a:xfrm>
            <a:off x="7015091" y="594728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F05418FD-F6A2-4FD7-A982-03C993F6D209}"/>
              </a:ext>
            </a:extLst>
          </p:cNvPr>
          <p:cNvSpPr/>
          <p:nvPr/>
        </p:nvSpPr>
        <p:spPr>
          <a:xfrm>
            <a:off x="7305158" y="4740885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2683F931-768E-4E71-9260-7B9BE5666C02}"/>
              </a:ext>
            </a:extLst>
          </p:cNvPr>
          <p:cNvSpPr/>
          <p:nvPr/>
        </p:nvSpPr>
        <p:spPr>
          <a:xfrm>
            <a:off x="7059412" y="42038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B68C1E59-1486-46E6-810A-148020A2B33A}"/>
              </a:ext>
            </a:extLst>
          </p:cNvPr>
          <p:cNvSpPr/>
          <p:nvPr/>
        </p:nvSpPr>
        <p:spPr>
          <a:xfrm>
            <a:off x="7642035" y="442332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lus Sign 9">
            <a:extLst>
              <a:ext uri="{FF2B5EF4-FFF2-40B4-BE49-F238E27FC236}">
                <a16:creationId xmlns:a16="http://schemas.microsoft.com/office/drawing/2014/main" id="{35D9C3E2-3E1F-4A10-8866-BB5BCA0FA066}"/>
              </a:ext>
            </a:extLst>
          </p:cNvPr>
          <p:cNvSpPr/>
          <p:nvPr/>
        </p:nvSpPr>
        <p:spPr>
          <a:xfrm>
            <a:off x="7480873" y="419803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50EB1084-BD17-4807-8716-F8312BCB770A}"/>
              </a:ext>
            </a:extLst>
          </p:cNvPr>
          <p:cNvSpPr/>
          <p:nvPr/>
        </p:nvSpPr>
        <p:spPr>
          <a:xfrm>
            <a:off x="7616490" y="499940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lus Sign 11">
            <a:extLst>
              <a:ext uri="{FF2B5EF4-FFF2-40B4-BE49-F238E27FC236}">
                <a16:creationId xmlns:a16="http://schemas.microsoft.com/office/drawing/2014/main" id="{B02789B8-0D43-4567-8EAE-22350FD6C0D2}"/>
              </a:ext>
            </a:extLst>
          </p:cNvPr>
          <p:cNvSpPr/>
          <p:nvPr/>
        </p:nvSpPr>
        <p:spPr>
          <a:xfrm>
            <a:off x="7305158" y="372357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lus Sign 12">
            <a:extLst>
              <a:ext uri="{FF2B5EF4-FFF2-40B4-BE49-F238E27FC236}">
                <a16:creationId xmlns:a16="http://schemas.microsoft.com/office/drawing/2014/main" id="{DE914BCB-C92B-4655-B8D7-1A39981F1DE9}"/>
              </a:ext>
            </a:extLst>
          </p:cNvPr>
          <p:cNvSpPr/>
          <p:nvPr/>
        </p:nvSpPr>
        <p:spPr>
          <a:xfrm>
            <a:off x="7628740" y="3576212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E9C0DA6F-6C5A-48EC-84BE-13EEB8AB3576}"/>
              </a:ext>
            </a:extLst>
          </p:cNvPr>
          <p:cNvSpPr/>
          <p:nvPr/>
        </p:nvSpPr>
        <p:spPr>
          <a:xfrm>
            <a:off x="7467578" y="335091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586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</p:spPr>
            <p:txBody>
              <a:bodyPr/>
              <a:lstStyle/>
              <a:p>
                <a:r>
                  <a:rPr lang="en-US" sz="2800" dirty="0"/>
                  <a:t>Which of the following perceptron parameters will perfectly classify this data?</a:t>
                </a:r>
              </a:p>
              <a:p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sz="2800" dirty="0">
                    <a:solidFill>
                      <a:schemeClr val="tx1"/>
                    </a:solidFill>
                  </a:rPr>
                  <a:t>None of the above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  <a:blipFill>
                <a:blip r:embed="rId2"/>
                <a:stretch>
                  <a:fillRect l="-1817" t="-10759" r="-346" b="-4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Line 6"/>
          <p:cNvSpPr>
            <a:spLocks noChangeShapeType="1"/>
          </p:cNvSpPr>
          <p:nvPr/>
        </p:nvSpPr>
        <p:spPr bwMode="auto">
          <a:xfrm flipV="1">
            <a:off x="4951002" y="4622975"/>
            <a:ext cx="309067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6"/>
          <p:cNvSpPr>
            <a:spLocks noChangeShapeType="1"/>
          </p:cNvSpPr>
          <p:nvPr/>
        </p:nvSpPr>
        <p:spPr bwMode="auto">
          <a:xfrm flipH="1" flipV="1">
            <a:off x="6496338" y="3077473"/>
            <a:ext cx="0" cy="309100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2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842483" y="374987"/>
                <a:ext cx="4153188" cy="24016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h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Arial" charset="0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𝑠𝑖𝑔𝑛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𝐰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𝐱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+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𝑏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𝑠𝑖𝑔𝑛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𝐳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eqArr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1,     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𝑧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≥0</m:t>
                            </m:r>
                          </m:e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−1,  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𝑧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&lt;0</m:t>
                            </m:r>
                          </m:e>
                        </m:eqAr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483" y="374987"/>
                <a:ext cx="4153188" cy="24016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lus Sign 6">
            <a:extLst>
              <a:ext uri="{FF2B5EF4-FFF2-40B4-BE49-F238E27FC236}">
                <a16:creationId xmlns:a16="http://schemas.microsoft.com/office/drawing/2014/main" id="{C477D3DD-B43D-42C2-A578-1BEBEC625E9B}"/>
              </a:ext>
            </a:extLst>
          </p:cNvPr>
          <p:cNvSpPr/>
          <p:nvPr/>
        </p:nvSpPr>
        <p:spPr>
          <a:xfrm rot="16200000">
            <a:off x="5498192" y="5156326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A4AF09E3-FA1A-4DF0-9F30-742E7C24A472}"/>
              </a:ext>
            </a:extLst>
          </p:cNvPr>
          <p:cNvSpPr/>
          <p:nvPr/>
        </p:nvSpPr>
        <p:spPr>
          <a:xfrm>
            <a:off x="5524250" y="5777304"/>
            <a:ext cx="274320" cy="27432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12DF9806-2F89-4EEB-BA02-6AE9A3F25DEB}"/>
              </a:ext>
            </a:extLst>
          </p:cNvPr>
          <p:cNvSpPr/>
          <p:nvPr/>
        </p:nvSpPr>
        <p:spPr>
          <a:xfrm rot="16200000">
            <a:off x="4961121" y="5402072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63BEDD7C-5CDA-4929-A952-16B7E377D97A}"/>
              </a:ext>
            </a:extLst>
          </p:cNvPr>
          <p:cNvSpPr/>
          <p:nvPr/>
        </p:nvSpPr>
        <p:spPr>
          <a:xfrm rot="16200000">
            <a:off x="5180631" y="4819449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lus Sign 23">
            <a:extLst>
              <a:ext uri="{FF2B5EF4-FFF2-40B4-BE49-F238E27FC236}">
                <a16:creationId xmlns:a16="http://schemas.microsoft.com/office/drawing/2014/main" id="{244C0E9A-89C8-4047-A4F2-03083B95D781}"/>
              </a:ext>
            </a:extLst>
          </p:cNvPr>
          <p:cNvSpPr/>
          <p:nvPr/>
        </p:nvSpPr>
        <p:spPr>
          <a:xfrm rot="16200000">
            <a:off x="5279707" y="435508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lus Sign 24">
            <a:extLst>
              <a:ext uri="{FF2B5EF4-FFF2-40B4-BE49-F238E27FC236}">
                <a16:creationId xmlns:a16="http://schemas.microsoft.com/office/drawing/2014/main" id="{3CA526B1-64A8-4744-9BED-3E8C5BD44B72}"/>
              </a:ext>
            </a:extLst>
          </p:cNvPr>
          <p:cNvSpPr/>
          <p:nvPr/>
        </p:nvSpPr>
        <p:spPr>
          <a:xfrm rot="16200000">
            <a:off x="5676621" y="4711472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lus Sign 25">
            <a:extLst>
              <a:ext uri="{FF2B5EF4-FFF2-40B4-BE49-F238E27FC236}">
                <a16:creationId xmlns:a16="http://schemas.microsoft.com/office/drawing/2014/main" id="{7E6F6BC7-021B-4487-8E1F-C64E8E82095F}"/>
              </a:ext>
            </a:extLst>
          </p:cNvPr>
          <p:cNvSpPr/>
          <p:nvPr/>
        </p:nvSpPr>
        <p:spPr>
          <a:xfrm rot="16200000">
            <a:off x="6060070" y="449224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Plus Sign 26">
            <a:extLst>
              <a:ext uri="{FF2B5EF4-FFF2-40B4-BE49-F238E27FC236}">
                <a16:creationId xmlns:a16="http://schemas.microsoft.com/office/drawing/2014/main" id="{5F7387C4-8CDE-407E-B571-D8E3A0F48777}"/>
              </a:ext>
            </a:extLst>
          </p:cNvPr>
          <p:cNvSpPr/>
          <p:nvPr/>
        </p:nvSpPr>
        <p:spPr>
          <a:xfrm rot="16200000">
            <a:off x="5851414" y="419392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lus Sign 27">
            <a:extLst>
              <a:ext uri="{FF2B5EF4-FFF2-40B4-BE49-F238E27FC236}">
                <a16:creationId xmlns:a16="http://schemas.microsoft.com/office/drawing/2014/main" id="{9CB6A410-578F-49E6-A21D-9E5B20F2DDFE}"/>
              </a:ext>
            </a:extLst>
          </p:cNvPr>
          <p:cNvSpPr/>
          <p:nvPr/>
        </p:nvSpPr>
        <p:spPr>
          <a:xfrm rot="16200000">
            <a:off x="5075356" y="392917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lus Sign 28">
            <a:extLst>
              <a:ext uri="{FF2B5EF4-FFF2-40B4-BE49-F238E27FC236}">
                <a16:creationId xmlns:a16="http://schemas.microsoft.com/office/drawing/2014/main" id="{D32D2A08-18F4-441F-AF28-8E28E2309F9E}"/>
              </a:ext>
            </a:extLst>
          </p:cNvPr>
          <p:cNvSpPr/>
          <p:nvPr/>
        </p:nvSpPr>
        <p:spPr>
          <a:xfrm rot="16200000">
            <a:off x="4904137" y="361309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B487CABA-0F1F-4A46-80AB-FB59AD360807}"/>
              </a:ext>
            </a:extLst>
          </p:cNvPr>
          <p:cNvSpPr/>
          <p:nvPr/>
        </p:nvSpPr>
        <p:spPr>
          <a:xfrm rot="16200000">
            <a:off x="5478063" y="3936087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lus Sign 30">
            <a:extLst>
              <a:ext uri="{FF2B5EF4-FFF2-40B4-BE49-F238E27FC236}">
                <a16:creationId xmlns:a16="http://schemas.microsoft.com/office/drawing/2014/main" id="{51992132-311D-47E2-BAF6-029814F71D05}"/>
              </a:ext>
            </a:extLst>
          </p:cNvPr>
          <p:cNvSpPr/>
          <p:nvPr/>
        </p:nvSpPr>
        <p:spPr>
          <a:xfrm rot="16200000">
            <a:off x="4955337" y="498061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Minus Sign 31">
            <a:extLst>
              <a:ext uri="{FF2B5EF4-FFF2-40B4-BE49-F238E27FC236}">
                <a16:creationId xmlns:a16="http://schemas.microsoft.com/office/drawing/2014/main" id="{76DF48D7-FFEA-4F20-B018-C7DD2E023E4E}"/>
              </a:ext>
            </a:extLst>
          </p:cNvPr>
          <p:cNvSpPr/>
          <p:nvPr/>
        </p:nvSpPr>
        <p:spPr>
          <a:xfrm>
            <a:off x="6021417" y="531942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Minus Sign 32">
            <a:extLst>
              <a:ext uri="{FF2B5EF4-FFF2-40B4-BE49-F238E27FC236}">
                <a16:creationId xmlns:a16="http://schemas.microsoft.com/office/drawing/2014/main" id="{04F26440-5494-46CB-82FF-C0F6472DA29A}"/>
              </a:ext>
            </a:extLst>
          </p:cNvPr>
          <p:cNvSpPr/>
          <p:nvPr/>
        </p:nvSpPr>
        <p:spPr>
          <a:xfrm>
            <a:off x="5912805" y="567062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Minus Sign 33">
            <a:extLst>
              <a:ext uri="{FF2B5EF4-FFF2-40B4-BE49-F238E27FC236}">
                <a16:creationId xmlns:a16="http://schemas.microsoft.com/office/drawing/2014/main" id="{EC944298-7E68-4B79-B48B-E748A863587C}"/>
              </a:ext>
            </a:extLst>
          </p:cNvPr>
          <p:cNvSpPr/>
          <p:nvPr/>
        </p:nvSpPr>
        <p:spPr>
          <a:xfrm>
            <a:off x="6256016" y="495615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Minus Sign 34">
            <a:extLst>
              <a:ext uri="{FF2B5EF4-FFF2-40B4-BE49-F238E27FC236}">
                <a16:creationId xmlns:a16="http://schemas.microsoft.com/office/drawing/2014/main" id="{70AD2329-FF33-491B-9977-B3E21F263004}"/>
              </a:ext>
            </a:extLst>
          </p:cNvPr>
          <p:cNvSpPr/>
          <p:nvPr/>
        </p:nvSpPr>
        <p:spPr>
          <a:xfrm>
            <a:off x="6479231" y="547862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Minus Sign 35">
            <a:extLst>
              <a:ext uri="{FF2B5EF4-FFF2-40B4-BE49-F238E27FC236}">
                <a16:creationId xmlns:a16="http://schemas.microsoft.com/office/drawing/2014/main" id="{914FF665-80FC-4CA3-9F8D-D6D9640B68D3}"/>
              </a:ext>
            </a:extLst>
          </p:cNvPr>
          <p:cNvSpPr/>
          <p:nvPr/>
        </p:nvSpPr>
        <p:spPr>
          <a:xfrm>
            <a:off x="6663833" y="479513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Minus Sign 36">
            <a:extLst>
              <a:ext uri="{FF2B5EF4-FFF2-40B4-BE49-F238E27FC236}">
                <a16:creationId xmlns:a16="http://schemas.microsoft.com/office/drawing/2014/main" id="{018E9D35-9AB1-4427-9222-AB4C0DF445CD}"/>
              </a:ext>
            </a:extLst>
          </p:cNvPr>
          <p:cNvSpPr/>
          <p:nvPr/>
        </p:nvSpPr>
        <p:spPr>
          <a:xfrm>
            <a:off x="6832729" y="519473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Minus Sign 37">
            <a:extLst>
              <a:ext uri="{FF2B5EF4-FFF2-40B4-BE49-F238E27FC236}">
                <a16:creationId xmlns:a16="http://schemas.microsoft.com/office/drawing/2014/main" id="{2DA9BEA5-1196-418A-90EA-42870F620C3F}"/>
              </a:ext>
            </a:extLst>
          </p:cNvPr>
          <p:cNvSpPr/>
          <p:nvPr/>
        </p:nvSpPr>
        <p:spPr>
          <a:xfrm>
            <a:off x="7235109" y="5120015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Minus Sign 38">
            <a:extLst>
              <a:ext uri="{FF2B5EF4-FFF2-40B4-BE49-F238E27FC236}">
                <a16:creationId xmlns:a16="http://schemas.microsoft.com/office/drawing/2014/main" id="{0923378C-3DFF-46F7-9115-085E5515C50B}"/>
              </a:ext>
            </a:extLst>
          </p:cNvPr>
          <p:cNvSpPr/>
          <p:nvPr/>
        </p:nvSpPr>
        <p:spPr>
          <a:xfrm>
            <a:off x="6766789" y="421999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Minus Sign 41">
            <a:extLst>
              <a:ext uri="{FF2B5EF4-FFF2-40B4-BE49-F238E27FC236}">
                <a16:creationId xmlns:a16="http://schemas.microsoft.com/office/drawing/2014/main" id="{FD9B18D4-C21C-4962-B9AE-3126FE85A1D4}"/>
              </a:ext>
            </a:extLst>
          </p:cNvPr>
          <p:cNvSpPr/>
          <p:nvPr/>
        </p:nvSpPr>
        <p:spPr>
          <a:xfrm>
            <a:off x="7265939" y="384686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Minus Sign 54">
            <a:extLst>
              <a:ext uri="{FF2B5EF4-FFF2-40B4-BE49-F238E27FC236}">
                <a16:creationId xmlns:a16="http://schemas.microsoft.com/office/drawing/2014/main" id="{B9ACD4B3-B2B2-4D9C-8D77-38ED40EFC200}"/>
              </a:ext>
            </a:extLst>
          </p:cNvPr>
          <p:cNvSpPr/>
          <p:nvPr/>
        </p:nvSpPr>
        <p:spPr>
          <a:xfrm>
            <a:off x="6966711" y="467116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Minus Sign 56">
            <a:extLst>
              <a:ext uri="{FF2B5EF4-FFF2-40B4-BE49-F238E27FC236}">
                <a16:creationId xmlns:a16="http://schemas.microsoft.com/office/drawing/2014/main" id="{617F9ED4-30B1-40F6-9E95-2FAD346B404B}"/>
              </a:ext>
            </a:extLst>
          </p:cNvPr>
          <p:cNvSpPr/>
          <p:nvPr/>
        </p:nvSpPr>
        <p:spPr>
          <a:xfrm>
            <a:off x="7279734" y="426803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Minus Sign 58">
            <a:extLst>
              <a:ext uri="{FF2B5EF4-FFF2-40B4-BE49-F238E27FC236}">
                <a16:creationId xmlns:a16="http://schemas.microsoft.com/office/drawing/2014/main" id="{C7451439-D6C8-4F27-B8A3-3EC2F6F7A120}"/>
              </a:ext>
            </a:extLst>
          </p:cNvPr>
          <p:cNvSpPr/>
          <p:nvPr/>
        </p:nvSpPr>
        <p:spPr>
          <a:xfrm>
            <a:off x="7673430" y="441739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Minus Sign 59">
            <a:extLst>
              <a:ext uri="{FF2B5EF4-FFF2-40B4-BE49-F238E27FC236}">
                <a16:creationId xmlns:a16="http://schemas.microsoft.com/office/drawing/2014/main" id="{81ECBAD7-9EE3-4F45-9505-A22FD08B3BC8}"/>
              </a:ext>
            </a:extLst>
          </p:cNvPr>
          <p:cNvSpPr/>
          <p:nvPr/>
        </p:nvSpPr>
        <p:spPr>
          <a:xfrm>
            <a:off x="6917552" y="578577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Minus Sign 60">
            <a:extLst>
              <a:ext uri="{FF2B5EF4-FFF2-40B4-BE49-F238E27FC236}">
                <a16:creationId xmlns:a16="http://schemas.microsoft.com/office/drawing/2014/main" id="{1461C094-BE28-4BA1-9AEA-3E2041F20A8A}"/>
              </a:ext>
            </a:extLst>
          </p:cNvPr>
          <p:cNvSpPr/>
          <p:nvPr/>
        </p:nvSpPr>
        <p:spPr>
          <a:xfrm>
            <a:off x="7529222" y="493506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Minus Sign 61">
            <a:extLst>
              <a:ext uri="{FF2B5EF4-FFF2-40B4-BE49-F238E27FC236}">
                <a16:creationId xmlns:a16="http://schemas.microsoft.com/office/drawing/2014/main" id="{242C9734-4932-4056-9DDF-FF08B867FBC5}"/>
              </a:ext>
            </a:extLst>
          </p:cNvPr>
          <p:cNvSpPr/>
          <p:nvPr/>
        </p:nvSpPr>
        <p:spPr>
          <a:xfrm>
            <a:off x="7271050" y="550189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Minus Sign 62">
            <a:extLst>
              <a:ext uri="{FF2B5EF4-FFF2-40B4-BE49-F238E27FC236}">
                <a16:creationId xmlns:a16="http://schemas.microsoft.com/office/drawing/2014/main" id="{EDB4E91E-4852-498D-8844-92D9C4B8A96D}"/>
              </a:ext>
            </a:extLst>
          </p:cNvPr>
          <p:cNvSpPr/>
          <p:nvPr/>
        </p:nvSpPr>
        <p:spPr>
          <a:xfrm>
            <a:off x="7673430" y="542717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Minus Sign 75">
            <a:extLst>
              <a:ext uri="{FF2B5EF4-FFF2-40B4-BE49-F238E27FC236}">
                <a16:creationId xmlns:a16="http://schemas.microsoft.com/office/drawing/2014/main" id="{D758D220-1D30-4291-B685-8846632F108A}"/>
              </a:ext>
            </a:extLst>
          </p:cNvPr>
          <p:cNvSpPr/>
          <p:nvPr/>
        </p:nvSpPr>
        <p:spPr>
          <a:xfrm>
            <a:off x="7666382" y="353998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Minus Sign 76">
            <a:extLst>
              <a:ext uri="{FF2B5EF4-FFF2-40B4-BE49-F238E27FC236}">
                <a16:creationId xmlns:a16="http://schemas.microsoft.com/office/drawing/2014/main" id="{4B578C5A-7B3C-4A97-B58D-37C48F285DD3}"/>
              </a:ext>
            </a:extLst>
          </p:cNvPr>
          <p:cNvSpPr/>
          <p:nvPr/>
        </p:nvSpPr>
        <p:spPr>
          <a:xfrm>
            <a:off x="7803542" y="383633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F05418FD-F6A2-4FD7-A982-03C993F6D209}"/>
              </a:ext>
            </a:extLst>
          </p:cNvPr>
          <p:cNvSpPr/>
          <p:nvPr/>
        </p:nvSpPr>
        <p:spPr>
          <a:xfrm rot="16200000">
            <a:off x="6597141" y="354626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2683F931-768E-4E71-9260-7B9BE5666C02}"/>
              </a:ext>
            </a:extLst>
          </p:cNvPr>
          <p:cNvSpPr/>
          <p:nvPr/>
        </p:nvSpPr>
        <p:spPr>
          <a:xfrm rot="16200000">
            <a:off x="6060070" y="379201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B68C1E59-1486-46E6-810A-148020A2B33A}"/>
              </a:ext>
            </a:extLst>
          </p:cNvPr>
          <p:cNvSpPr/>
          <p:nvPr/>
        </p:nvSpPr>
        <p:spPr>
          <a:xfrm rot="16200000">
            <a:off x="6279579" y="3209387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lus Sign 9">
            <a:extLst>
              <a:ext uri="{FF2B5EF4-FFF2-40B4-BE49-F238E27FC236}">
                <a16:creationId xmlns:a16="http://schemas.microsoft.com/office/drawing/2014/main" id="{35D9C3E2-3E1F-4A10-8866-BB5BCA0FA066}"/>
              </a:ext>
            </a:extLst>
          </p:cNvPr>
          <p:cNvSpPr/>
          <p:nvPr/>
        </p:nvSpPr>
        <p:spPr>
          <a:xfrm rot="16200000">
            <a:off x="6054285" y="3370549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50EB1084-BD17-4807-8716-F8312BCB770A}"/>
              </a:ext>
            </a:extLst>
          </p:cNvPr>
          <p:cNvSpPr/>
          <p:nvPr/>
        </p:nvSpPr>
        <p:spPr>
          <a:xfrm rot="16200000">
            <a:off x="6855659" y="3234932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lus Sign 11">
            <a:extLst>
              <a:ext uri="{FF2B5EF4-FFF2-40B4-BE49-F238E27FC236}">
                <a16:creationId xmlns:a16="http://schemas.microsoft.com/office/drawing/2014/main" id="{B02789B8-0D43-4567-8EAE-22350FD6C0D2}"/>
              </a:ext>
            </a:extLst>
          </p:cNvPr>
          <p:cNvSpPr/>
          <p:nvPr/>
        </p:nvSpPr>
        <p:spPr>
          <a:xfrm rot="16200000">
            <a:off x="5579827" y="354626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lus Sign 12">
            <a:extLst>
              <a:ext uri="{FF2B5EF4-FFF2-40B4-BE49-F238E27FC236}">
                <a16:creationId xmlns:a16="http://schemas.microsoft.com/office/drawing/2014/main" id="{DE914BCB-C92B-4655-B8D7-1A39981F1DE9}"/>
              </a:ext>
            </a:extLst>
          </p:cNvPr>
          <p:cNvSpPr/>
          <p:nvPr/>
        </p:nvSpPr>
        <p:spPr>
          <a:xfrm rot="16200000">
            <a:off x="5432468" y="3222682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E9C0DA6F-6C5A-48EC-84BE-13EEB8AB3576}"/>
              </a:ext>
            </a:extLst>
          </p:cNvPr>
          <p:cNvSpPr/>
          <p:nvPr/>
        </p:nvSpPr>
        <p:spPr>
          <a:xfrm rot="16200000">
            <a:off x="5207174" y="338384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368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</p:spPr>
            <p:txBody>
              <a:bodyPr/>
              <a:lstStyle/>
              <a:p>
                <a:r>
                  <a:rPr lang="en-US" sz="2800" dirty="0"/>
                  <a:t>Which of the following parameters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charset="0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𝐶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8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𝐳</m:t>
                        </m:r>
                      </m:e>
                    </m:d>
                  </m:oMath>
                </a14:m>
                <a:r>
                  <a:rPr lang="en-US" sz="2800" dirty="0"/>
                  <a:t> will perfectly classify this data?</a:t>
                </a:r>
              </a:p>
              <a:p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sz="2800" dirty="0">
                    <a:solidFill>
                      <a:schemeClr val="tx1"/>
                    </a:solidFill>
                  </a:rPr>
                  <a:t>None of the above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  <a:blipFill>
                <a:blip r:embed="rId2"/>
                <a:stretch>
                  <a:fillRect l="-1817" t="-10759" b="-365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Line 6"/>
          <p:cNvSpPr>
            <a:spLocks noChangeShapeType="1"/>
          </p:cNvSpPr>
          <p:nvPr/>
        </p:nvSpPr>
        <p:spPr bwMode="auto">
          <a:xfrm flipV="1">
            <a:off x="4951002" y="4622975"/>
            <a:ext cx="309067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𝑧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6"/>
          <p:cNvSpPr>
            <a:spLocks noChangeShapeType="1"/>
          </p:cNvSpPr>
          <p:nvPr/>
        </p:nvSpPr>
        <p:spPr bwMode="auto">
          <a:xfrm flipH="1" flipV="1">
            <a:off x="6496338" y="3077473"/>
            <a:ext cx="0" cy="309100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𝑧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2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842483" y="374987"/>
                <a:ext cx="4396460" cy="24016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𝐳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𝐳</m:t>
                          </m:r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𝑠𝑖𝑔𝑛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𝐱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eqArr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1,     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𝑥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≥0</m:t>
                            </m:r>
                          </m:e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−1,  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𝑥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&lt;0</m:t>
                            </m:r>
                          </m:e>
                        </m:eqAr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483" y="374987"/>
                <a:ext cx="4396460" cy="24016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Plus Sign 14">
            <a:extLst>
              <a:ext uri="{FF2B5EF4-FFF2-40B4-BE49-F238E27FC236}">
                <a16:creationId xmlns:a16="http://schemas.microsoft.com/office/drawing/2014/main" id="{0C96AF56-4B15-4A52-8C35-29693777FE99}"/>
              </a:ext>
            </a:extLst>
          </p:cNvPr>
          <p:cNvSpPr/>
          <p:nvPr/>
        </p:nvSpPr>
        <p:spPr>
          <a:xfrm rot="16200000">
            <a:off x="7407865" y="343874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Minus Sign 15">
            <a:extLst>
              <a:ext uri="{FF2B5EF4-FFF2-40B4-BE49-F238E27FC236}">
                <a16:creationId xmlns:a16="http://schemas.microsoft.com/office/drawing/2014/main" id="{A2ECD5BA-7F3C-4882-B80B-571BEB3A981E}"/>
              </a:ext>
            </a:extLst>
          </p:cNvPr>
          <p:cNvSpPr/>
          <p:nvPr/>
        </p:nvSpPr>
        <p:spPr>
          <a:xfrm>
            <a:off x="7407865" y="555795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Minus Sign 16">
            <a:extLst>
              <a:ext uri="{FF2B5EF4-FFF2-40B4-BE49-F238E27FC236}">
                <a16:creationId xmlns:a16="http://schemas.microsoft.com/office/drawing/2014/main" id="{B41865BC-0424-4A7B-A8F3-EF221D1E4D39}"/>
              </a:ext>
            </a:extLst>
          </p:cNvPr>
          <p:cNvSpPr/>
          <p:nvPr/>
        </p:nvSpPr>
        <p:spPr>
          <a:xfrm>
            <a:off x="5340109" y="555795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Minus Sign 17">
            <a:extLst>
              <a:ext uri="{FF2B5EF4-FFF2-40B4-BE49-F238E27FC236}">
                <a16:creationId xmlns:a16="http://schemas.microsoft.com/office/drawing/2014/main" id="{F36762C2-6607-4914-B00F-3B594717CC00}"/>
              </a:ext>
            </a:extLst>
          </p:cNvPr>
          <p:cNvSpPr/>
          <p:nvPr/>
        </p:nvSpPr>
        <p:spPr>
          <a:xfrm>
            <a:off x="5340109" y="343159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FC0836A-E3A0-45B8-871C-8AF65873335E}"/>
              </a:ext>
            </a:extLst>
          </p:cNvPr>
          <p:cNvCxnSpPr/>
          <p:nvPr/>
        </p:nvCxnSpPr>
        <p:spPr>
          <a:xfrm>
            <a:off x="6377203" y="3533714"/>
            <a:ext cx="2418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EF01211-BBA9-4796-A0B4-49A7111E1AC2}"/>
              </a:ext>
            </a:extLst>
          </p:cNvPr>
          <p:cNvCxnSpPr/>
          <p:nvPr/>
        </p:nvCxnSpPr>
        <p:spPr>
          <a:xfrm>
            <a:off x="6377203" y="5668296"/>
            <a:ext cx="2418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6D4DFE3-A16E-4B71-9A5A-B175A8537FD2}"/>
              </a:ext>
            </a:extLst>
          </p:cNvPr>
          <p:cNvCxnSpPr>
            <a:cxnSpLocks/>
          </p:cNvCxnSpPr>
          <p:nvPr/>
        </p:nvCxnSpPr>
        <p:spPr>
          <a:xfrm>
            <a:off x="7561248" y="4511039"/>
            <a:ext cx="0" cy="2438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14BE9AE-13C6-4590-B43A-5187A26D2CF5}"/>
              </a:ext>
            </a:extLst>
          </p:cNvPr>
          <p:cNvCxnSpPr>
            <a:cxnSpLocks/>
          </p:cNvCxnSpPr>
          <p:nvPr/>
        </p:nvCxnSpPr>
        <p:spPr>
          <a:xfrm>
            <a:off x="5460095" y="4511039"/>
            <a:ext cx="0" cy="2438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911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/>
              <a:t>Classification Design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629" y="1015194"/>
            <a:ext cx="7485854" cy="965199"/>
          </a:xfrm>
        </p:spPr>
        <p:txBody>
          <a:bodyPr/>
          <a:lstStyle/>
          <a:p>
            <a:r>
              <a:rPr lang="en-US" sz="2800" dirty="0"/>
              <a:t>How could you configure three specific </a:t>
            </a:r>
            <a:r>
              <a:rPr lang="en-US" sz="2800" dirty="0" err="1"/>
              <a:t>perceptrons</a:t>
            </a:r>
            <a:r>
              <a:rPr lang="en-US" sz="2800" dirty="0"/>
              <a:t> to classify this data?</a:t>
            </a:r>
          </a:p>
        </p:txBody>
      </p:sp>
      <p:sp>
        <p:nvSpPr>
          <p:cNvPr id="68" name="Line 6"/>
          <p:cNvSpPr>
            <a:spLocks noChangeShapeType="1"/>
          </p:cNvSpPr>
          <p:nvPr/>
        </p:nvSpPr>
        <p:spPr bwMode="auto">
          <a:xfrm flipV="1">
            <a:off x="768360" y="4322108"/>
            <a:ext cx="309067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3916182" y="3974443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182" y="3974443"/>
                <a:ext cx="590227" cy="523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6"/>
          <p:cNvSpPr>
            <a:spLocks noChangeShapeType="1"/>
          </p:cNvSpPr>
          <p:nvPr/>
        </p:nvSpPr>
        <p:spPr bwMode="auto">
          <a:xfrm flipH="1" flipV="1">
            <a:off x="2313696" y="2776606"/>
            <a:ext cx="0" cy="309100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2256546" y="2239090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2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6546" y="2239090"/>
                <a:ext cx="590227" cy="523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lus Sign 6">
            <a:extLst>
              <a:ext uri="{FF2B5EF4-FFF2-40B4-BE49-F238E27FC236}">
                <a16:creationId xmlns:a16="http://schemas.microsoft.com/office/drawing/2014/main" id="{C477D3DD-B43D-42C2-A578-1BEBEC625E9B}"/>
              </a:ext>
            </a:extLst>
          </p:cNvPr>
          <p:cNvSpPr/>
          <p:nvPr/>
        </p:nvSpPr>
        <p:spPr>
          <a:xfrm>
            <a:off x="1512454" y="3341069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A4AF09E3-FA1A-4DF0-9F30-742E7C24A472}"/>
              </a:ext>
            </a:extLst>
          </p:cNvPr>
          <p:cNvSpPr/>
          <p:nvPr/>
        </p:nvSpPr>
        <p:spPr>
          <a:xfrm>
            <a:off x="891476" y="3367127"/>
            <a:ext cx="274320" cy="27432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12DF9806-2F89-4EEB-BA02-6AE9A3F25DEB}"/>
              </a:ext>
            </a:extLst>
          </p:cNvPr>
          <p:cNvSpPr/>
          <p:nvPr/>
        </p:nvSpPr>
        <p:spPr>
          <a:xfrm>
            <a:off x="1266708" y="280399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63BEDD7C-5CDA-4929-A952-16B7E377D97A}"/>
              </a:ext>
            </a:extLst>
          </p:cNvPr>
          <p:cNvSpPr/>
          <p:nvPr/>
        </p:nvSpPr>
        <p:spPr>
          <a:xfrm>
            <a:off x="1849331" y="302350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lus Sign 23">
            <a:extLst>
              <a:ext uri="{FF2B5EF4-FFF2-40B4-BE49-F238E27FC236}">
                <a16:creationId xmlns:a16="http://schemas.microsoft.com/office/drawing/2014/main" id="{244C0E9A-89C8-4047-A4F2-03083B95D781}"/>
              </a:ext>
            </a:extLst>
          </p:cNvPr>
          <p:cNvSpPr/>
          <p:nvPr/>
        </p:nvSpPr>
        <p:spPr>
          <a:xfrm>
            <a:off x="2313696" y="312258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lus Sign 24">
            <a:extLst>
              <a:ext uri="{FF2B5EF4-FFF2-40B4-BE49-F238E27FC236}">
                <a16:creationId xmlns:a16="http://schemas.microsoft.com/office/drawing/2014/main" id="{3CA526B1-64A8-4744-9BED-3E8C5BD44B72}"/>
              </a:ext>
            </a:extLst>
          </p:cNvPr>
          <p:cNvSpPr/>
          <p:nvPr/>
        </p:nvSpPr>
        <p:spPr>
          <a:xfrm>
            <a:off x="1957308" y="351949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lus Sign 25">
            <a:extLst>
              <a:ext uri="{FF2B5EF4-FFF2-40B4-BE49-F238E27FC236}">
                <a16:creationId xmlns:a16="http://schemas.microsoft.com/office/drawing/2014/main" id="{7E6F6BC7-021B-4487-8E1F-C64E8E82095F}"/>
              </a:ext>
            </a:extLst>
          </p:cNvPr>
          <p:cNvSpPr/>
          <p:nvPr/>
        </p:nvSpPr>
        <p:spPr>
          <a:xfrm>
            <a:off x="2176536" y="3902947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Plus Sign 26">
            <a:extLst>
              <a:ext uri="{FF2B5EF4-FFF2-40B4-BE49-F238E27FC236}">
                <a16:creationId xmlns:a16="http://schemas.microsoft.com/office/drawing/2014/main" id="{5F7387C4-8CDE-407E-B571-D8E3A0F48777}"/>
              </a:ext>
            </a:extLst>
          </p:cNvPr>
          <p:cNvSpPr/>
          <p:nvPr/>
        </p:nvSpPr>
        <p:spPr>
          <a:xfrm>
            <a:off x="2474859" y="369429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lus Sign 27">
            <a:extLst>
              <a:ext uri="{FF2B5EF4-FFF2-40B4-BE49-F238E27FC236}">
                <a16:creationId xmlns:a16="http://schemas.microsoft.com/office/drawing/2014/main" id="{9CB6A410-578F-49E6-A21D-9E5B20F2DDFE}"/>
              </a:ext>
            </a:extLst>
          </p:cNvPr>
          <p:cNvSpPr/>
          <p:nvPr/>
        </p:nvSpPr>
        <p:spPr>
          <a:xfrm>
            <a:off x="2739610" y="2918233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lus Sign 28">
            <a:extLst>
              <a:ext uri="{FF2B5EF4-FFF2-40B4-BE49-F238E27FC236}">
                <a16:creationId xmlns:a16="http://schemas.microsoft.com/office/drawing/2014/main" id="{D32D2A08-18F4-441F-AF28-8E28E2309F9E}"/>
              </a:ext>
            </a:extLst>
          </p:cNvPr>
          <p:cNvSpPr/>
          <p:nvPr/>
        </p:nvSpPr>
        <p:spPr>
          <a:xfrm>
            <a:off x="3055689" y="27470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B487CABA-0F1F-4A46-80AB-FB59AD360807}"/>
              </a:ext>
            </a:extLst>
          </p:cNvPr>
          <p:cNvSpPr/>
          <p:nvPr/>
        </p:nvSpPr>
        <p:spPr>
          <a:xfrm>
            <a:off x="2732693" y="332094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lus Sign 30">
            <a:extLst>
              <a:ext uri="{FF2B5EF4-FFF2-40B4-BE49-F238E27FC236}">
                <a16:creationId xmlns:a16="http://schemas.microsoft.com/office/drawing/2014/main" id="{51992132-311D-47E2-BAF6-029814F71D05}"/>
              </a:ext>
            </a:extLst>
          </p:cNvPr>
          <p:cNvSpPr/>
          <p:nvPr/>
        </p:nvSpPr>
        <p:spPr>
          <a:xfrm>
            <a:off x="1688169" y="27982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Minus Sign 31">
            <a:extLst>
              <a:ext uri="{FF2B5EF4-FFF2-40B4-BE49-F238E27FC236}">
                <a16:creationId xmlns:a16="http://schemas.microsoft.com/office/drawing/2014/main" id="{76DF48D7-FFEA-4F20-B018-C7DD2E023E4E}"/>
              </a:ext>
            </a:extLst>
          </p:cNvPr>
          <p:cNvSpPr/>
          <p:nvPr/>
        </p:nvSpPr>
        <p:spPr>
          <a:xfrm>
            <a:off x="1349358" y="38642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Minus Sign 32">
            <a:extLst>
              <a:ext uri="{FF2B5EF4-FFF2-40B4-BE49-F238E27FC236}">
                <a16:creationId xmlns:a16="http://schemas.microsoft.com/office/drawing/2014/main" id="{04F26440-5494-46CB-82FF-C0F6472DA29A}"/>
              </a:ext>
            </a:extLst>
          </p:cNvPr>
          <p:cNvSpPr/>
          <p:nvPr/>
        </p:nvSpPr>
        <p:spPr>
          <a:xfrm>
            <a:off x="998151" y="375568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Minus Sign 33">
            <a:extLst>
              <a:ext uri="{FF2B5EF4-FFF2-40B4-BE49-F238E27FC236}">
                <a16:creationId xmlns:a16="http://schemas.microsoft.com/office/drawing/2014/main" id="{EC944298-7E68-4B79-B48B-E748A863587C}"/>
              </a:ext>
            </a:extLst>
          </p:cNvPr>
          <p:cNvSpPr/>
          <p:nvPr/>
        </p:nvSpPr>
        <p:spPr>
          <a:xfrm>
            <a:off x="1712626" y="409889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Minus Sign 34">
            <a:extLst>
              <a:ext uri="{FF2B5EF4-FFF2-40B4-BE49-F238E27FC236}">
                <a16:creationId xmlns:a16="http://schemas.microsoft.com/office/drawing/2014/main" id="{70AD2329-FF33-491B-9977-B3E21F263004}"/>
              </a:ext>
            </a:extLst>
          </p:cNvPr>
          <p:cNvSpPr/>
          <p:nvPr/>
        </p:nvSpPr>
        <p:spPr>
          <a:xfrm>
            <a:off x="1190158" y="4322108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Minus Sign 35">
            <a:extLst>
              <a:ext uri="{FF2B5EF4-FFF2-40B4-BE49-F238E27FC236}">
                <a16:creationId xmlns:a16="http://schemas.microsoft.com/office/drawing/2014/main" id="{914FF665-80FC-4CA3-9F8D-D6D9640B68D3}"/>
              </a:ext>
            </a:extLst>
          </p:cNvPr>
          <p:cNvSpPr/>
          <p:nvPr/>
        </p:nvSpPr>
        <p:spPr>
          <a:xfrm>
            <a:off x="1873641" y="450671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Minus Sign 36">
            <a:extLst>
              <a:ext uri="{FF2B5EF4-FFF2-40B4-BE49-F238E27FC236}">
                <a16:creationId xmlns:a16="http://schemas.microsoft.com/office/drawing/2014/main" id="{018E9D35-9AB1-4427-9222-AB4C0DF445CD}"/>
              </a:ext>
            </a:extLst>
          </p:cNvPr>
          <p:cNvSpPr/>
          <p:nvPr/>
        </p:nvSpPr>
        <p:spPr>
          <a:xfrm>
            <a:off x="1474046" y="467560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Minus Sign 37">
            <a:extLst>
              <a:ext uri="{FF2B5EF4-FFF2-40B4-BE49-F238E27FC236}">
                <a16:creationId xmlns:a16="http://schemas.microsoft.com/office/drawing/2014/main" id="{2DA9BEA5-1196-418A-90EA-42870F620C3F}"/>
              </a:ext>
            </a:extLst>
          </p:cNvPr>
          <p:cNvSpPr/>
          <p:nvPr/>
        </p:nvSpPr>
        <p:spPr>
          <a:xfrm>
            <a:off x="1548765" y="507798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Minus Sign 38">
            <a:extLst>
              <a:ext uri="{FF2B5EF4-FFF2-40B4-BE49-F238E27FC236}">
                <a16:creationId xmlns:a16="http://schemas.microsoft.com/office/drawing/2014/main" id="{0923378C-3DFF-46F7-9115-085E5515C50B}"/>
              </a:ext>
            </a:extLst>
          </p:cNvPr>
          <p:cNvSpPr/>
          <p:nvPr/>
        </p:nvSpPr>
        <p:spPr>
          <a:xfrm>
            <a:off x="2463312" y="4352938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Minus Sign 39">
            <a:extLst>
              <a:ext uri="{FF2B5EF4-FFF2-40B4-BE49-F238E27FC236}">
                <a16:creationId xmlns:a16="http://schemas.microsoft.com/office/drawing/2014/main" id="{3537AFDB-E165-4DD1-9546-AB0777642547}"/>
              </a:ext>
            </a:extLst>
          </p:cNvPr>
          <p:cNvSpPr/>
          <p:nvPr/>
        </p:nvSpPr>
        <p:spPr>
          <a:xfrm>
            <a:off x="3146795" y="453754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Minus Sign 40">
            <a:extLst>
              <a:ext uri="{FF2B5EF4-FFF2-40B4-BE49-F238E27FC236}">
                <a16:creationId xmlns:a16="http://schemas.microsoft.com/office/drawing/2014/main" id="{0F85C068-C495-49BF-8110-CD203280007C}"/>
              </a:ext>
            </a:extLst>
          </p:cNvPr>
          <p:cNvSpPr/>
          <p:nvPr/>
        </p:nvSpPr>
        <p:spPr>
          <a:xfrm>
            <a:off x="2747200" y="470643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Minus Sign 41">
            <a:extLst>
              <a:ext uri="{FF2B5EF4-FFF2-40B4-BE49-F238E27FC236}">
                <a16:creationId xmlns:a16="http://schemas.microsoft.com/office/drawing/2014/main" id="{FD9B18D4-C21C-4962-B9AE-3126FE85A1D4}"/>
              </a:ext>
            </a:extLst>
          </p:cNvPr>
          <p:cNvSpPr/>
          <p:nvPr/>
        </p:nvSpPr>
        <p:spPr>
          <a:xfrm>
            <a:off x="2821919" y="510881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Minus Sign 50">
            <a:extLst>
              <a:ext uri="{FF2B5EF4-FFF2-40B4-BE49-F238E27FC236}">
                <a16:creationId xmlns:a16="http://schemas.microsoft.com/office/drawing/2014/main" id="{01214D43-FC6D-45A1-9C69-C13E79E8452E}"/>
              </a:ext>
            </a:extLst>
          </p:cNvPr>
          <p:cNvSpPr/>
          <p:nvPr/>
        </p:nvSpPr>
        <p:spPr>
          <a:xfrm>
            <a:off x="3424994" y="32899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Minus Sign 52">
            <a:extLst>
              <a:ext uri="{FF2B5EF4-FFF2-40B4-BE49-F238E27FC236}">
                <a16:creationId xmlns:a16="http://schemas.microsoft.com/office/drawing/2014/main" id="{A3D501F9-6582-4F16-8E9C-24F01002C79A}"/>
              </a:ext>
            </a:extLst>
          </p:cNvPr>
          <p:cNvSpPr/>
          <p:nvPr/>
        </p:nvSpPr>
        <p:spPr>
          <a:xfrm>
            <a:off x="3675420" y="358997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Minus Sign 53">
            <a:extLst>
              <a:ext uri="{FF2B5EF4-FFF2-40B4-BE49-F238E27FC236}">
                <a16:creationId xmlns:a16="http://schemas.microsoft.com/office/drawing/2014/main" id="{77476CF1-BA07-4211-A157-CC58AA36C88B}"/>
              </a:ext>
            </a:extLst>
          </p:cNvPr>
          <p:cNvSpPr/>
          <p:nvPr/>
        </p:nvSpPr>
        <p:spPr>
          <a:xfrm>
            <a:off x="3504703" y="396861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Minus Sign 54">
            <a:extLst>
              <a:ext uri="{FF2B5EF4-FFF2-40B4-BE49-F238E27FC236}">
                <a16:creationId xmlns:a16="http://schemas.microsoft.com/office/drawing/2014/main" id="{B9ACD4B3-B2B2-4D9C-8D77-38ED40EFC200}"/>
              </a:ext>
            </a:extLst>
          </p:cNvPr>
          <p:cNvSpPr/>
          <p:nvPr/>
        </p:nvSpPr>
        <p:spPr>
          <a:xfrm>
            <a:off x="1892781" y="476042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Minus Sign 55">
            <a:extLst>
              <a:ext uri="{FF2B5EF4-FFF2-40B4-BE49-F238E27FC236}">
                <a16:creationId xmlns:a16="http://schemas.microsoft.com/office/drawing/2014/main" id="{51ABD048-A203-4C8E-AA26-1BD681E75171}"/>
              </a:ext>
            </a:extLst>
          </p:cNvPr>
          <p:cNvSpPr/>
          <p:nvPr/>
        </p:nvSpPr>
        <p:spPr>
          <a:xfrm>
            <a:off x="2576264" y="494503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Minus Sign 56">
            <a:extLst>
              <a:ext uri="{FF2B5EF4-FFF2-40B4-BE49-F238E27FC236}">
                <a16:creationId xmlns:a16="http://schemas.microsoft.com/office/drawing/2014/main" id="{617F9ED4-30B1-40F6-9E95-2FAD346B404B}"/>
              </a:ext>
            </a:extLst>
          </p:cNvPr>
          <p:cNvSpPr/>
          <p:nvPr/>
        </p:nvSpPr>
        <p:spPr>
          <a:xfrm>
            <a:off x="2176669" y="511392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Minus Sign 58">
            <a:extLst>
              <a:ext uri="{FF2B5EF4-FFF2-40B4-BE49-F238E27FC236}">
                <a16:creationId xmlns:a16="http://schemas.microsoft.com/office/drawing/2014/main" id="{C7451439-D6C8-4F27-B8A3-3EC2F6F7A120}"/>
              </a:ext>
            </a:extLst>
          </p:cNvPr>
          <p:cNvSpPr/>
          <p:nvPr/>
        </p:nvSpPr>
        <p:spPr>
          <a:xfrm>
            <a:off x="2251388" y="55163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Minus Sign 59">
            <a:extLst>
              <a:ext uri="{FF2B5EF4-FFF2-40B4-BE49-F238E27FC236}">
                <a16:creationId xmlns:a16="http://schemas.microsoft.com/office/drawing/2014/main" id="{81ECBAD7-9EE3-4F45-9505-A22FD08B3BC8}"/>
              </a:ext>
            </a:extLst>
          </p:cNvPr>
          <p:cNvSpPr/>
          <p:nvPr/>
        </p:nvSpPr>
        <p:spPr>
          <a:xfrm>
            <a:off x="883001" y="476042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Minus Sign 60">
            <a:extLst>
              <a:ext uri="{FF2B5EF4-FFF2-40B4-BE49-F238E27FC236}">
                <a16:creationId xmlns:a16="http://schemas.microsoft.com/office/drawing/2014/main" id="{1461C094-BE28-4BA1-9AEA-3E2041F20A8A}"/>
              </a:ext>
            </a:extLst>
          </p:cNvPr>
          <p:cNvSpPr/>
          <p:nvPr/>
        </p:nvSpPr>
        <p:spPr>
          <a:xfrm>
            <a:off x="1733711" y="537209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Minus Sign 61">
            <a:extLst>
              <a:ext uri="{FF2B5EF4-FFF2-40B4-BE49-F238E27FC236}">
                <a16:creationId xmlns:a16="http://schemas.microsoft.com/office/drawing/2014/main" id="{242C9734-4932-4056-9DDF-FF08B867FBC5}"/>
              </a:ext>
            </a:extLst>
          </p:cNvPr>
          <p:cNvSpPr/>
          <p:nvPr/>
        </p:nvSpPr>
        <p:spPr>
          <a:xfrm>
            <a:off x="1166889" y="511392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Minus Sign 62">
            <a:extLst>
              <a:ext uri="{FF2B5EF4-FFF2-40B4-BE49-F238E27FC236}">
                <a16:creationId xmlns:a16="http://schemas.microsoft.com/office/drawing/2014/main" id="{EDB4E91E-4852-498D-8844-92D9C4B8A96D}"/>
              </a:ext>
            </a:extLst>
          </p:cNvPr>
          <p:cNvSpPr/>
          <p:nvPr/>
        </p:nvSpPr>
        <p:spPr>
          <a:xfrm>
            <a:off x="1241608" y="55163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Minus Sign 63">
            <a:extLst>
              <a:ext uri="{FF2B5EF4-FFF2-40B4-BE49-F238E27FC236}">
                <a16:creationId xmlns:a16="http://schemas.microsoft.com/office/drawing/2014/main" id="{9276CFC0-81F7-45A9-A0B1-9E824894F65B}"/>
              </a:ext>
            </a:extLst>
          </p:cNvPr>
          <p:cNvSpPr/>
          <p:nvPr/>
        </p:nvSpPr>
        <p:spPr>
          <a:xfrm>
            <a:off x="3192849" y="489758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Minus Sign 64">
            <a:extLst>
              <a:ext uri="{FF2B5EF4-FFF2-40B4-BE49-F238E27FC236}">
                <a16:creationId xmlns:a16="http://schemas.microsoft.com/office/drawing/2014/main" id="{3E3F09F1-84EA-40C0-B64D-BEC80FF718F5}"/>
              </a:ext>
            </a:extLst>
          </p:cNvPr>
          <p:cNvSpPr/>
          <p:nvPr/>
        </p:nvSpPr>
        <p:spPr>
          <a:xfrm>
            <a:off x="3663483" y="47049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Minus Sign 73">
            <a:extLst>
              <a:ext uri="{FF2B5EF4-FFF2-40B4-BE49-F238E27FC236}">
                <a16:creationId xmlns:a16="http://schemas.microsoft.com/office/drawing/2014/main" id="{828E0596-DF93-4DB1-B085-03BA91BCC5F8}"/>
              </a:ext>
            </a:extLst>
          </p:cNvPr>
          <p:cNvSpPr/>
          <p:nvPr/>
        </p:nvSpPr>
        <p:spPr>
          <a:xfrm>
            <a:off x="3476737" y="525108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Minus Sign 74">
            <a:extLst>
              <a:ext uri="{FF2B5EF4-FFF2-40B4-BE49-F238E27FC236}">
                <a16:creationId xmlns:a16="http://schemas.microsoft.com/office/drawing/2014/main" id="{DA6BC6B7-F807-4E15-84E2-40CBF083CA06}"/>
              </a:ext>
            </a:extLst>
          </p:cNvPr>
          <p:cNvSpPr/>
          <p:nvPr/>
        </p:nvSpPr>
        <p:spPr>
          <a:xfrm>
            <a:off x="3551456" y="565346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Minus Sign 75">
            <a:extLst>
              <a:ext uri="{FF2B5EF4-FFF2-40B4-BE49-F238E27FC236}">
                <a16:creationId xmlns:a16="http://schemas.microsoft.com/office/drawing/2014/main" id="{D758D220-1D30-4291-B685-8846632F108A}"/>
              </a:ext>
            </a:extLst>
          </p:cNvPr>
          <p:cNvSpPr/>
          <p:nvPr/>
        </p:nvSpPr>
        <p:spPr>
          <a:xfrm>
            <a:off x="2950903" y="536415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Minus Sign 76">
            <a:extLst>
              <a:ext uri="{FF2B5EF4-FFF2-40B4-BE49-F238E27FC236}">
                <a16:creationId xmlns:a16="http://schemas.microsoft.com/office/drawing/2014/main" id="{4B578C5A-7B3C-4A97-B58D-37C48F285DD3}"/>
              </a:ext>
            </a:extLst>
          </p:cNvPr>
          <p:cNvSpPr/>
          <p:nvPr/>
        </p:nvSpPr>
        <p:spPr>
          <a:xfrm>
            <a:off x="2832449" y="564641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Minus Sign 77">
            <a:extLst>
              <a:ext uri="{FF2B5EF4-FFF2-40B4-BE49-F238E27FC236}">
                <a16:creationId xmlns:a16="http://schemas.microsoft.com/office/drawing/2014/main" id="{FC4EB71E-963C-43AA-91CB-11168C159A15}"/>
              </a:ext>
            </a:extLst>
          </p:cNvPr>
          <p:cNvSpPr/>
          <p:nvPr/>
        </p:nvSpPr>
        <p:spPr>
          <a:xfrm>
            <a:off x="3768209" y="2989985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Minus Sign 78">
            <a:extLst>
              <a:ext uri="{FF2B5EF4-FFF2-40B4-BE49-F238E27FC236}">
                <a16:creationId xmlns:a16="http://schemas.microsoft.com/office/drawing/2014/main" id="{3033DC96-C645-4023-A2DD-2D60831FC5DB}"/>
              </a:ext>
            </a:extLst>
          </p:cNvPr>
          <p:cNvSpPr/>
          <p:nvPr/>
        </p:nvSpPr>
        <p:spPr>
          <a:xfrm>
            <a:off x="3102778" y="366575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Minus Sign 79">
            <a:extLst>
              <a:ext uri="{FF2B5EF4-FFF2-40B4-BE49-F238E27FC236}">
                <a16:creationId xmlns:a16="http://schemas.microsoft.com/office/drawing/2014/main" id="{0576E346-DD32-4CC0-A432-C9396BFC1FC5}"/>
              </a:ext>
            </a:extLst>
          </p:cNvPr>
          <p:cNvSpPr/>
          <p:nvPr/>
        </p:nvSpPr>
        <p:spPr>
          <a:xfrm>
            <a:off x="2932061" y="404438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37C5812-28C5-18AE-F05B-C45FD074C2F6}"/>
                  </a:ext>
                </a:extLst>
              </p:cNvPr>
              <p:cNvSpPr/>
              <p:nvPr/>
            </p:nvSpPr>
            <p:spPr>
              <a:xfrm>
                <a:off x="7807580" y="191671"/>
                <a:ext cx="4157548" cy="15513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𝐴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𝐱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𝐴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𝐵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𝐱</m:t>
                          </m:r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𝒛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𝒛</m:t>
                          </m:r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37C5812-28C5-18AE-F05B-C45FD074C2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580" y="191671"/>
                <a:ext cx="4157548" cy="15513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9288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Binary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BD522-AA03-46E9-AB34-7D7DB90F4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https://playground.tensorflow.org/#activation=sigmoid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147C95-D725-48AC-A764-55980CB9B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267" y="1654172"/>
            <a:ext cx="9674942" cy="50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97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Binary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BD522-AA03-46E9-AB34-7D7DB90F4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Approximate arbitrary decision boundary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FC0481-5036-4C1C-99B1-1AFA1FA23CF3}"/>
              </a:ext>
            </a:extLst>
          </p:cNvPr>
          <p:cNvSpPr/>
          <p:nvPr/>
        </p:nvSpPr>
        <p:spPr>
          <a:xfrm>
            <a:off x="552099" y="6192508"/>
            <a:ext cx="8178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https://cs.stanford.edu/people/karpathy/convnetjs/demo/classify2d.html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D03927-2B66-49AC-8B9C-3E55AD22B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916" y="2299755"/>
            <a:ext cx="3197197" cy="320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64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Binary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BD522-AA03-46E9-AB34-7D7DB90F4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Approximate arbitrary decision boundary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FC0481-5036-4C1C-99B1-1AFA1FA23CF3}"/>
              </a:ext>
            </a:extLst>
          </p:cNvPr>
          <p:cNvSpPr/>
          <p:nvPr/>
        </p:nvSpPr>
        <p:spPr>
          <a:xfrm>
            <a:off x="552099" y="6192508"/>
            <a:ext cx="8178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https://cs.stanford.edu/people/karpathy/convnetjs/demo/classify2d.html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180EE1-9618-4B91-B2D7-AEE629E40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916" y="2299755"/>
            <a:ext cx="3197197" cy="32042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CD3C4A-F3A6-48DC-8EC2-AA8F27BB2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3148" y="2299755"/>
            <a:ext cx="3204286" cy="3204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650EE5-79AF-4A1A-9D94-9668AA0E5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683" y="2320958"/>
            <a:ext cx="3197198" cy="318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0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Binary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BD522-AA03-46E9-AB34-7D7DB90F4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Approximate arbitrary decision boundary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EDDCAD-FF37-417E-BF16-B9B937AB4037}"/>
              </a:ext>
            </a:extLst>
          </p:cNvPr>
          <p:cNvSpPr/>
          <p:nvPr/>
        </p:nvSpPr>
        <p:spPr>
          <a:xfrm>
            <a:off x="552099" y="6192508"/>
            <a:ext cx="8178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https://cs.stanford.edu/people/karpathy/convnetjs/demo/classify2d.html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06F09A-4797-4B4A-A3BF-3DD171349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148" y="2299755"/>
            <a:ext cx="3204286" cy="320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2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24442-9ACE-3FC8-1488-07CA06E4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ECC8E-965D-E21C-9352-1010C9D6E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Properties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2C873-3A52-0124-36FB-2BC9E4263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(Over?) Fitting any function</a:t>
            </a:r>
          </a:p>
        </p:txBody>
      </p:sp>
    </p:spTree>
    <p:extLst>
      <p:ext uri="{BB962C8B-B14F-4D97-AF65-F5344CB8AC3E}">
        <p14:creationId xmlns:p14="http://schemas.microsoft.com/office/powerpoint/2010/main" val="3690315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00743-1BD1-2C14-CFB6-24CCF1155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0AE5E-5F6C-8EB7-0D92-273D7F7D6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1899F-C32D-663D-47EC-A1A52DF74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462692" cy="4690856"/>
          </a:xfrm>
        </p:spPr>
        <p:txBody>
          <a:bodyPr/>
          <a:lstStyle/>
          <a:p>
            <a:r>
              <a:rPr lang="en-US" sz="2400" dirty="0"/>
              <a:t>Universal Approximation Theorem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 two-layer neural network with a sufficient number of neurons can approximate any continuous function to any desired accuracy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Reminder</a:t>
            </a:r>
          </a:p>
          <a:p>
            <a:r>
              <a:rPr lang="en-US" sz="2400" dirty="0"/>
              <a:t>Just because it can fit any function will it?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Objective function is non-convex</a:t>
            </a:r>
          </a:p>
          <a:p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        it will get stuck in local minima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i="1" dirty="0">
                <a:solidFill>
                  <a:schemeClr val="tx1"/>
                </a:solidFill>
                <a:sym typeface="Wingdings" panose="05000000000000000000" pitchFamily="2" charset="2"/>
              </a:rPr>
              <a:t>Stochastic </a:t>
            </a: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gradient decent take pseudorandom steps</a:t>
            </a:r>
          </a:p>
          <a:p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        Helps pop out of local minima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Is getting stuck at a local minima necessarily a bad thing??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685800" lvl="4" indent="0">
              <a:buNone/>
            </a:pPr>
            <a:endParaRPr lang="en-US" sz="1600" dirty="0"/>
          </a:p>
          <a:p>
            <a:pPr marL="685800" lvl="4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98312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4C76E-A6DA-A63A-D400-191E981BF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06473-2DC5-CC3C-65BB-0952B30D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a 1-D Function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098F25EA-7F50-6396-9318-B3A6FB4A0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16" y="931186"/>
            <a:ext cx="5486400" cy="5486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2A7750-85A4-9AEC-C128-074049A64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899" y="963065"/>
            <a:ext cx="5486400" cy="5486400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407DF8F4-AE7C-F7D6-FC1C-A0C2122EF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9" y="994943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841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7BACA-3E4B-9A2D-4F5D-E4C0DF370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4B793-57A1-6A8F-26E0-B8049623B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 Overfitting and Underfitting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FBA4C-232C-AEBA-C450-3D98D1E91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197417" cy="4690856"/>
          </a:xfrm>
        </p:spPr>
        <p:txBody>
          <a:bodyPr/>
          <a:lstStyle/>
          <a:p>
            <a:r>
              <a:rPr lang="en-US" sz="2400" dirty="0"/>
              <a:t>Underfitting (check this first!)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Evidence: poor training loss (and poor validation loss)</a:t>
            </a:r>
          </a:p>
          <a:p>
            <a:pPr marL="917575" lvl="2" indent="-457200"/>
            <a:r>
              <a:rPr lang="en-US" sz="2400" dirty="0">
                <a:solidFill>
                  <a:srgbClr val="7030A0"/>
                </a:solidFill>
              </a:rPr>
              <a:t>Note: Compare with human performance as a baseline, i.e., make sure the task isn't impossible for a human (with unlimited resources)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Try: Adding more capacity to network (wider or deeper)</a:t>
            </a:r>
          </a:p>
          <a:p>
            <a:pPr marL="917575" lvl="2" indent="-457200"/>
            <a:r>
              <a:rPr lang="en-US" sz="2400" dirty="0">
                <a:solidFill>
                  <a:srgbClr val="7030A0"/>
                </a:solidFill>
              </a:rPr>
              <a:t>But how do we choose a new network structure?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/>
              <a:t>Overfitting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Evidence: good training loss, but poor validation loss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Evidence: really large parameter values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Try: Regularization (we'll learn about this soon!)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Try: Adding more data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685800" lvl="4" indent="0">
              <a:buNone/>
            </a:pPr>
            <a:endParaRPr lang="en-US" sz="1600" dirty="0"/>
          </a:p>
          <a:p>
            <a:pPr marL="685800" lvl="4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7173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E3EB7-E24E-AADA-2B56-9DF7FC1F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09744-5002-BD6C-0487-2FE683F79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Neural Networks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6C2A9-7E08-0903-738F-63ABF9C7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690856"/>
          </a:xfrm>
        </p:spPr>
        <p:txBody>
          <a:bodyPr/>
          <a:lstStyle/>
          <a:p>
            <a:r>
              <a:rPr lang="en-US" sz="2400" dirty="0"/>
              <a:t>Practical considerations</a:t>
            </a:r>
          </a:p>
          <a:p>
            <a:pPr lvl="5"/>
            <a:endParaRPr lang="en-US" sz="800" dirty="0"/>
          </a:p>
          <a:p>
            <a:pPr lvl="1"/>
            <a:r>
              <a:rPr lang="en-US" dirty="0"/>
              <a:t>Large number of neurons</a:t>
            </a:r>
          </a:p>
          <a:p>
            <a:pPr lvl="3"/>
            <a:r>
              <a:rPr lang="en-US" sz="2400" dirty="0"/>
              <a:t>Danger for overfitting</a:t>
            </a:r>
          </a:p>
          <a:p>
            <a:pPr lvl="1"/>
            <a:r>
              <a:rPr lang="en-US" dirty="0"/>
              <a:t>Modeling assumptions vs data assumptions trade-off</a:t>
            </a:r>
          </a:p>
          <a:p>
            <a:pPr lvl="5"/>
            <a:endParaRPr lang="en-US" sz="900" dirty="0"/>
          </a:p>
          <a:p>
            <a:pPr lvl="1"/>
            <a:r>
              <a:rPr lang="en-US" dirty="0"/>
              <a:t>Gradient descent can easily get stuck local optima</a:t>
            </a:r>
          </a:p>
          <a:p>
            <a:endParaRPr lang="en-US" sz="1000" dirty="0"/>
          </a:p>
          <a:p>
            <a:r>
              <a:rPr lang="en-US" sz="2400" dirty="0"/>
              <a:t>What if there are no non-linear activations?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 deep neural network with only linear layers can be reduced to an exactly equivalent single linear layer</a:t>
            </a:r>
          </a:p>
          <a:p>
            <a:endParaRPr lang="en-US" sz="1000" dirty="0">
              <a:solidFill>
                <a:schemeClr val="tx1"/>
              </a:solidFill>
            </a:endParaRPr>
          </a:p>
          <a:p>
            <a:r>
              <a:rPr lang="en-US" sz="2400" dirty="0"/>
              <a:t>Universal Approximation Theorem: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 two-layer neural network with a sufficient number of neurons can approximate any continuous function to any desired accuracy.</a:t>
            </a:r>
          </a:p>
          <a:p>
            <a:pPr marL="685800" lvl="4" indent="0">
              <a:buNone/>
            </a:pPr>
            <a:endParaRPr lang="en-US" sz="1600" dirty="0"/>
          </a:p>
          <a:p>
            <a:pPr marL="685800" lvl="4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05086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79A49-5B7B-0F0A-F5A2-FEE2ADED2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57528-CD36-D53F-DCE9-3C7BE584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 and Backpropagation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B76EA-CD6C-799B-4B14-1C1C12EEE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Scalar's version</a:t>
            </a:r>
          </a:p>
        </p:txBody>
      </p:sp>
    </p:spTree>
    <p:extLst>
      <p:ext uri="{BB962C8B-B14F-4D97-AF65-F5344CB8AC3E}">
        <p14:creationId xmlns:p14="http://schemas.microsoft.com/office/powerpoint/2010/main" val="3321290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5F658-7C20-ABE5-C133-135BAA543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DD79-1344-A4CF-E34C-EC2CBBBA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52ED2-DC68-C461-C6BE-E43168815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5FAED0-8F04-4D25-1BD3-D9B4CA90B4FB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5FAED0-8F04-4D25-1BD3-D9B4CA90B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766C69FE-98EC-09E9-F843-5FCF963683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D4B9217-2238-4DD7-E3FC-8FDD0973CBAD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E7A0973-9639-8BA3-0A1B-FA1555006700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E7A0973-9639-8BA3-0A1B-FA15550067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ACDDEB-8295-4B40-9165-35F30755242C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ACDDEB-8295-4B40-9165-35F3075524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AD2DFE64-C9EF-3833-2D24-B29BA8670403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AD2DFE64-C9EF-3833-2D24-B29BA86704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72FB443-5C4D-B00C-771A-0B6255B22056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72FB443-5C4D-B00C-771A-0B6255B220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C8666797-FB9B-6E60-7DCE-9217C0811539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C8666797-FB9B-6E60-7DCE-9217C08115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DF6EE79-848E-E92D-C3D2-6D7E9A3BAF0C}"/>
                  </a:ext>
                </a:extLst>
              </p:cNvPr>
              <p:cNvSpPr/>
              <p:nvPr/>
            </p:nvSpPr>
            <p:spPr>
              <a:xfrm>
                <a:off x="4892700" y="342900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DF6EE79-848E-E92D-C3D2-6D7E9A3BAF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2700" y="3429000"/>
                <a:ext cx="6475234" cy="7838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771FCC5-E053-AD1D-DFD2-C3C06781541D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771FCC5-E053-AD1D-DFD2-C3C0678154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61335605-CB2E-80AE-059B-3FC97E6AE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9195AE7-AE7E-1329-0AC4-FC1EA6F938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E5893BC-AAB4-346C-2C9A-A4DF854E9DB6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E5893BC-AAB4-346C-2C9A-A4DF854E9D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3064F976-79DE-3FC3-1A05-4E3A68993090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94A7C22-2F42-656F-F4B4-63701BE06572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94A7C22-2F42-656F-F4B4-63701BE065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DA8297A-14AF-51F6-CB1C-168E17B6F126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DA8297A-14AF-51F6-CB1C-168E17B6F1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9696E6A-D7B0-6853-2102-6C8A8CD57C5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9696E6A-D7B0-6853-2102-6C8A8CD57C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617E5EE-8430-99EF-19FF-955BE98A7C38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617E5EE-8430-99EF-19FF-955BE98A7C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B3544E9-9FB3-23A2-B376-DBACB1D23DDC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B3544E9-9FB3-23A2-B376-DBACB1D23D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F5AC52-EC3B-77C5-FD41-B00BE2C4CCD4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0B41A74-BA4E-B76B-4120-9B09657F324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0B41A74-BA4E-B76B-4120-9B09657F32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B1C5C22-E1F0-0C30-8874-6A734C5787F8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B1C5C22-E1F0-0C30-8874-6A734C5787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8D39937-341B-90A1-CF02-633F05298A5D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8D39937-341B-90A1-CF02-633F05298A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E9168E0-34F8-F623-0DD1-95C9847D1F9F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E9168E0-34F8-F623-0DD1-95C9847D1F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6A74D4B-EAA2-74B2-080F-7E95368ECDC4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6A74D4B-EAA2-74B2-080F-7E95368EC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5A45EA6-7666-CC6F-5F54-5860B0FAFA93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2AE8D3B-1841-B518-B239-B7711C25B1FF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2AE8D3B-1841-B518-B239-B7711C25B1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FAF484A-2CF3-081A-4882-BCAB93DE5A60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FAF484A-2CF3-081A-4882-BCAB93DE5A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E322E65-8774-5121-CB30-8A71E0802B1D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E322E65-8774-5121-CB30-8A71E0802B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23C3B7-4965-8E48-7336-6F47844B2679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23C3B7-4965-8E48-7336-6F47844B26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CFE804C-B678-02E1-C092-4C4AC0BA5039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CFE804C-B678-02E1-C092-4C4AC0BA50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94D253-EE87-5B10-420F-42F6F7A6E62E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547623B-DD10-CDF0-A2F9-4D3795977443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547623B-DD10-CDF0-A2F9-4D37959774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E8FB1CE-13C3-58C8-27AA-4A1C713ED31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E8FB1CE-13C3-58C8-27AA-4A1C713ED3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7B8480F-4728-22CB-E1F7-C10A85456F9C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7B8480F-4728-22CB-E1F7-C10A85456F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75AE74D-9AF0-9755-AB75-62B22AC04E7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75AE74D-9AF0-9755-AB75-62B22AC04E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41670BC-6F5E-E558-76EA-DA62EADF99C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41670BC-6F5E-E558-76EA-DA62EADF99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5EC5B95-0C21-E61A-8271-2578E12BF207}"/>
                  </a:ext>
                </a:extLst>
              </p:cNvPr>
              <p:cNvSpPr/>
              <p:nvPr/>
            </p:nvSpPr>
            <p:spPr>
              <a:xfrm>
                <a:off x="6061556" y="4293609"/>
                <a:ext cx="5657511" cy="155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alibri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𝑓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𝑔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sz="2000" i="1" dirty="0">
                                                      <a:latin typeface="Cambria Math" panose="02040503050406030204" pitchFamily="18" charset="0"/>
                                                      <a:cs typeface="Calibri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b="0" i="1" dirty="0" smtClean="0">
                                                      <a:latin typeface="Cambria Math" panose="02040503050406030204" pitchFamily="18" charset="0"/>
                                                      <a:cs typeface="Calibri"/>
                                                    </a:rPr>
                                                    <m:t>𝑓</m:t>
                                                  </m:r>
                                                  <m:d>
                                                    <m:dPr>
                                                      <m:ctrlPr>
                                                        <a:rPr lang="en-US" sz="2000" b="0" i="1" dirty="0" smtClean="0">
                                                          <a:latin typeface="Cambria Math" panose="02040503050406030204" pitchFamily="18" charset="0"/>
                                                          <a:cs typeface="Calibri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2000" i="1" dirty="0">
                                                          <a:latin typeface="Cambria Math" panose="02040503050406030204" pitchFamily="18" charset="0"/>
                                                          <a:cs typeface="Calibri"/>
                                                        </a:rPr>
                                                        <m:t>𝑔</m:t>
                                                      </m:r>
                                                      <m:d>
                                                        <m:dPr>
                                                          <m:ctrlPr>
                                                            <a:rPr lang="en-US" sz="2000" i="1" dirty="0">
                                                              <a:latin typeface="Cambria Math" panose="02040503050406030204" pitchFamily="18" charset="0"/>
                                                              <a:cs typeface="Calibri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en-US" sz="2000" i="1" dirty="0">
                                                              <a:latin typeface="Cambria Math" panose="02040503050406030204" pitchFamily="18" charset="0"/>
                                                              <a:cs typeface="Calibri"/>
                                                            </a:rPr>
                                                            <m:t>𝑓</m:t>
                                                          </m:r>
                                                          <m:d>
                                                            <m:dPr>
                                                              <m:ctrlPr>
                                                                <a:rPr lang="en-US" sz="2000" i="1" dirty="0">
                                                                  <a:latin typeface="Cambria Math" panose="02040503050406030204" pitchFamily="18" charset="0"/>
                                                                  <a:cs typeface="Calibri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lang="en-US" sz="2000" i="1" dirty="0">
                                                                  <a:latin typeface="Cambria Math" panose="02040503050406030204" pitchFamily="18" charset="0"/>
                                                                  <a:cs typeface="Calibri"/>
                                                                </a:rPr>
                                                                <m:t>𝑥</m:t>
                                                              </m:r>
                                                            </m:e>
                                                          </m:d>
                                                        </m:e>
                                                      </m:d>
                                                    </m:e>
                                                  </m:d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a:rPr lang="en-US" sz="2000" i="1" dirty="0">
                              <a:latin typeface="Cambria Math" charset="0"/>
                              <a:cs typeface="Calibri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5EC5B95-0C21-E61A-8271-2578E12BF2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556" y="4293609"/>
                <a:ext cx="5657511" cy="155343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E917E4E-FD27-5129-9BE4-5429D68879FD}"/>
                  </a:ext>
                </a:extLst>
              </p:cNvPr>
              <p:cNvSpPr/>
              <p:nvPr/>
            </p:nvSpPr>
            <p:spPr>
              <a:xfrm>
                <a:off x="824066" y="3597351"/>
                <a:ext cx="33516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𝑓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ℓ−1</m:t>
                              </m:r>
                            </m:sub>
                          </m:sSub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𝑤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⋅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ℓ−1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E917E4E-FD27-5129-9BE4-5429D68879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66" y="3597351"/>
                <a:ext cx="3351687" cy="400110"/>
              </a:xfrm>
              <a:prstGeom prst="rect">
                <a:avLst/>
              </a:prstGeom>
              <a:blipFill>
                <a:blip r:embed="rId32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2821F1E-0B15-1A4C-A62D-97F4A22E49B4}"/>
                  </a:ext>
                </a:extLst>
              </p:cNvPr>
              <p:cNvSpPr/>
              <p:nvPr/>
            </p:nvSpPr>
            <p:spPr>
              <a:xfrm>
                <a:off x="824066" y="4260140"/>
                <a:ext cx="14509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2821F1E-0B15-1A4C-A62D-97F4A22E49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66" y="4260140"/>
                <a:ext cx="1450974" cy="400110"/>
              </a:xfrm>
              <a:prstGeom prst="rect">
                <a:avLst/>
              </a:prstGeom>
              <a:blipFill>
                <a:blip r:embed="rId33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FA6A4BD-DDA5-A0D4-4EA0-8906EEAA2319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FA6A4BD-DDA5-A0D4-4EA0-8906EEAA23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4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917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C043E4A-1AF1-CEF1-82CB-1D5D2793A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7507-460F-8862-FB90-EE4D2E76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BE4D8-8D5D-23E8-390B-23987171C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5C9F2F-8E76-A37A-5459-97525AEB3C15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5C9F2F-8E76-A37A-5459-97525AEB3C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F31C85DE-7C64-D7F5-584A-C2C8ED226E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15C030-1513-56EF-492B-2CE75B644382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6B40BB0-7F7D-6272-57F3-922A78D5B488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6B40BB0-7F7D-6272-57F3-922A78D5B4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E3261C-B45A-1A8E-E241-D5590ACDE47F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E3261C-B45A-1A8E-E241-D5590ACDE4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4AFB2A6-9773-27CB-B68A-C68DD7602511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4AFB2A6-9773-27CB-B68A-C68DD76025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343BDDF-F0E1-B302-750C-20F0ABB8BD08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343BDDF-F0E1-B302-750C-20F0ABB8BD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7E17737-23FF-2A12-4633-B4CE49BE3E88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7E17737-23FF-2A12-4633-B4CE49BE3E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6C4B6-41D7-B047-B5E8-321B2F4C5004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6C4B6-41D7-B047-B5E8-321B2F4C50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F944A356-A9E9-C434-504E-723CBB0B2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BDEF0E04-3910-36DC-809F-5DFB87C69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5469D4-5662-D5A8-7362-5BC7976C37C2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5469D4-5662-D5A8-7362-5BC7976C37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7E697638-103A-C8C1-BE01-13845F724B85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6C8AA50-FAE6-8378-0DD1-DCBDA03DC74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6C8AA50-FAE6-8378-0DD1-DCBDA03DC7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2B89423-07C9-19DE-4E44-64A42B3D06DC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2B89423-07C9-19DE-4E44-64A42B3D06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FFA81AF-DDC6-7B48-DBEF-CB62D6126EC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FFA81AF-DDC6-7B48-DBEF-CB62D6126E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3F08A1B-D7DF-33DA-494B-44DEEC7F4EF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3F08A1B-D7DF-33DA-494B-44DEEC7F4E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96A8FA4-24F6-8AD4-5323-F2D468D11F2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96A8FA4-24F6-8AD4-5323-F2D468D11F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D5873B-B21E-373D-6895-6A95645DF4B8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34CF98-B046-48D6-3707-256773EAE39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34CF98-B046-48D6-3707-256773EAE3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A5EAAEA-D1C7-C202-4A9F-573E8C6BD5F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A5EAAEA-D1C7-C202-4A9F-573E8C6BD5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EC1EB4D-6FB3-E737-F49A-550381E4199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EC1EB4D-6FB3-E737-F49A-550381E419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1F5FD4C-AF9B-2996-6679-1BEE3F8AF62C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1F5FD4C-AF9B-2996-6679-1BEE3F8AF6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3CBCA568-52C6-CC94-B521-304620674645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3CBCA568-52C6-CC94-B521-3046206746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E9A849-003C-D8D2-AB4C-7FA5C3443350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F106F4-7E6D-9A23-1BE0-114F1A348D9D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F106F4-7E6D-9A23-1BE0-114F1A348D9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9D9851F7-AF01-E66B-6EC8-485DA5E7F9B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9D9851F7-AF01-E66B-6EC8-485DA5E7F9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703843B1-C89A-924C-C8B2-BD09CFE2F596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703843B1-C89A-924C-C8B2-BD09CFE2F5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2BAC653-F9D7-9C85-843E-E57D8D815C2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2BAC653-F9D7-9C85-843E-E57D8D815C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9640634-8F25-A18A-5C72-D52803649BBF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9640634-8F25-A18A-5C72-D52803649B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F3C245-4D07-4736-B11A-9EC11D96B143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BBCFF97-A093-9A2E-081B-20923970A155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BBCFF97-A093-9A2E-081B-20923970A1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9CBB6-ACAD-5E6F-FD66-420FDC45AC1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9CBB6-ACAD-5E6F-FD66-420FDC45AC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E7CA89B-3F8A-42E5-C3B1-7974D2706F46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E7CA89B-3F8A-42E5-C3B1-7974D2706F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E81D669-5691-CA85-2239-CE91887E558E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E81D669-5691-CA85-2239-CE91887E55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5B18AE8-F3C9-95C9-6AA0-CFB3EBF4BC54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5B18AE8-F3C9-95C9-6AA0-CFB3EBF4BC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1CB3B6C-E731-B4D0-1FBB-03CFAE83957A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1CB3B6C-E731-B4D0-1FBB-03CFAE8395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0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AABBEEA8-B0CB-3027-25A6-A025749203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AABBEEA8-B0CB-3027-25A6-A02574920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31"/>
                <a:stretch>
                  <a:fillRect l="-1217" t="-6391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444C6DB-B57D-347C-FB32-EA65D6A29EAE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444C6DB-B57D-347C-FB32-EA65D6A29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5934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EC4F89D-17CA-6103-3749-B64CAF7B9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2EDD-AB57-6C40-6F49-7FA3579D6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DC5F5-D194-B328-841E-7E187AB02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92CEB77-A5F6-D7AC-1D07-028778DF5768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92CEB77-A5F6-D7AC-1D07-028778DF57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17A5FD8-9219-2C33-594C-2E6F323AEF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E419607-D2CD-DD29-6582-258B342A608D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E419607-D2CD-DD29-6582-258B342A60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616CE4F-F8C6-BA89-88D3-6018A35AA464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616CE4F-F8C6-BA89-88D3-6018A35AA4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622499D-F220-40A0-4D50-F549A3E0866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622499D-F220-40A0-4D50-F549A3E08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5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5C764E9-9B03-7CBF-DC2B-92973266647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5C764E9-9B03-7CBF-DC2B-929732666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F9F40F81-841B-752E-3E86-8EE4A4CE12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4E7A796A-EEB3-85E4-9BFD-F4FD740CDF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876509-BD65-AEE2-AF3E-B40D284DA9DF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876509-BD65-AEE2-AF3E-B40D284DA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A434FD-10F7-60D6-8E94-CC699F554270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A434FD-10F7-60D6-8E94-CC699F5542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E40E1F-FDF5-B7DC-4FC3-78D1D9E01D70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E40E1F-FDF5-B7DC-4FC3-78D1D9E01D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FC450E-E1B2-2AC7-E1AF-0A047364B8BC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FC450E-E1B2-2AC7-E1AF-0A047364B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430062B-04CB-9F64-4F1C-B6F68FDC250D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430062B-04CB-9F64-4F1C-B6F68FDC25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D85C7C7-7AD8-4E76-A83F-E66B2294AB2F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D85C7C7-7AD8-4E76-A83F-E66B2294AB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C3BFD-2FA5-4EDA-759A-1FC1552484A4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C3BFD-2FA5-4EDA-759A-1FC1552484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AA87F0F-90DD-C966-2541-196548046B97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AA87F0F-90DD-C966-2541-196548046B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814FE5-0AA1-361A-BDF9-EF9DFA087F14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814FE5-0AA1-361A-BDF9-EF9DFA087F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DA7BE0-CC32-B2C2-CEF1-00D48467FC38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DA7BE0-CC32-B2C2-CEF1-00D48467FC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16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A2BD40F-30D7-DDC0-2FEE-0EB4B3049F39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A2BD40F-30D7-DDC0-2FEE-0EB4B3049F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5AE05A7-7B03-5F83-9B51-21F911F8A297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5AE05A7-7B03-5F83-9B51-21F911F8A2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3D008B4-152B-D73A-6286-A5871728AEE1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3D008B4-152B-D73A-6286-A5871728AE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1E9335A8-4364-2379-28D2-57030343D3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1E9335A8-4364-2379-28D2-57030343D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20"/>
                <a:stretch>
                  <a:fillRect l="-1217" t="-6391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80EA81-7806-0CFB-222F-8D20E7FC6333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80EA81-7806-0CFB-222F-8D20E7FC63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6879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018F904-524B-7CAD-C1C9-E49C883E8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24DFE-B3B1-A624-036A-04C59E0B5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459D9-EBAD-A3C2-7FFE-804FE85B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FF6602-282F-2D58-6CBE-BAB414AB9FB4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FF6602-282F-2D58-6CBE-BAB414AB9F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1B8342A5-1930-C96A-2022-018873C932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15261CE-D68D-F4AB-A63A-16210BD9439D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15261CE-D68D-F4AB-A63A-16210BD943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EB18CFA-469E-0BAC-832A-0C37656AA611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EB18CFA-469E-0BAC-832A-0C37656AA6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51F130-F5E1-DD61-F5CE-40C862D50E7A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51F130-F5E1-DD61-F5CE-40C862D50E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05744BC-09FB-6514-11C3-F0F741314EC7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05744BC-09FB-6514-11C3-F0F741314E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270CF98-6E41-1B08-303F-413035DFA9F7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270CF98-6E41-1B08-303F-413035DFA9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27DD231-A013-18F6-1AAD-FD7F5FBB77AE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27DD231-A013-18F6-1AAD-FD7F5FBB77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94D9B67C-850E-A38B-4377-993B58480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BF1C504F-2BC8-18C2-C88F-AC1A9674D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99C7DC8-DE8C-497A-CA74-B0EEA975C93B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99C7DC8-DE8C-497A-CA74-B0EEA975C9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CD573D6-AF9F-F6D7-63BB-506C0AF7EB68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CD573D6-AF9F-F6D7-63BB-506C0AF7EB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2B7E663-C0E7-A5AF-4D79-E3378C81493E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2B7E663-C0E7-A5AF-4D79-E3378C8149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A37AF6B-590C-721F-DD4B-5127946E6629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A37AF6B-590C-721F-DD4B-5127946E66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49ACABE-D8D5-571B-20FE-91A7BEDD7003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49ACABE-D8D5-571B-20FE-91A7BEDD70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BE0D0A0-2EF1-FCBE-C196-7ED00FC7E1A1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BE0D0A0-2EF1-FCBE-C196-7ED00FC7E1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F4F3713-6625-6ABA-B595-6DAB601DB5CB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F4F3713-6625-6ABA-B595-6DAB601DB5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F5A07B6-D111-2F0E-9554-A3272FBB80A5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F5A07B6-D111-2F0E-9554-A3272FBB80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F512C12-EBDE-378A-E39B-AD1778ECD2C3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F512C12-EBDE-378A-E39B-AD1778ECD2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D51085-062D-2908-8292-66DB55CB5791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D51085-062D-2908-8292-66DB55CB57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D6AA7C5-8218-1D0D-B9DB-643882E0E9D5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D6AA7C5-8218-1D0D-B9DB-643882E0E9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6A97056-0899-6628-9100-A3F3922C922B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6A97056-0899-6628-9100-A3F3922C92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794D495-2EC0-B5D7-8F5C-965D29A36E58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794D495-2EC0-B5D7-8F5C-965D29A36E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63ADA08-3265-5076-56F5-B99F6FEF5412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63ADA08-3265-5076-56F5-B99F6FEF54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58DAE16-2FDD-FD55-99DA-B93947ABFCD1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58DAE16-2FDD-FD55-99DA-B93947ABFC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791422B-328B-2D05-23C4-39FCE313D43B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791422B-328B-2D05-23C4-39FCE313D4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2D8CC1B-69E5-70E7-F6A7-DA46CE5E8EE9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2D8CC1B-69E5-70E7-F6A7-DA46CE5E8E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2FB9D92-77B9-FB53-1D7F-FEBC1BD5ECCE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2FB9D92-77B9-FB53-1D7F-FEBC1BD5E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35B0625-6922-90B7-089D-5D2E3E47D7E0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35B0625-6922-90B7-089D-5D2E3E47D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38EAA78-729F-D2BE-6CBB-3B829C9904EF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38EAA78-729F-D2BE-6CBB-3B829C990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BE5DF0-0B3D-B2B3-81F5-0BBFAFDD4B2E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BE5DF0-0B3D-B2B3-81F5-0BBFAFDD4B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E425758-DB11-19FF-DAF0-742D48357E47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E425758-DB11-19FF-DAF0-742D48357E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0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A3B49E9-67AE-00AE-C700-EFCB88A2FD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have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The forward pass propagates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(forward) through the network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to give us these values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A3B49E9-67AE-00AE-C700-EFCB88A2F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31"/>
                <a:stretch>
                  <a:fillRect l="-1217" t="-6391" b="-97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0A93B1-731F-C312-D686-29F6E31FE8AF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0A93B1-731F-C312-D686-29F6E31FE8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84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2" grpId="0"/>
      <p:bldP spid="14" grpId="0"/>
      <p:bldP spid="20" grpId="0"/>
      <p:bldP spid="22" grpId="0"/>
      <p:bldP spid="26" grpId="0"/>
      <p:bldP spid="28" grpId="0"/>
      <p:bldP spid="32" grpId="0"/>
      <p:bldP spid="34" grpId="0"/>
      <p:bldP spid="3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9DC04-4688-0E6F-F2B6-78BBD51A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64755-5B8E-14AA-C1F6-4FC5E749E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BBA79-1C32-6027-2B62-25F257237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F3DADC-7AF4-9440-86F4-5841BDC980AF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F3DADC-7AF4-9440-86F4-5841BDC980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74756C0-8D25-30CE-2937-6B3C1D8778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0ACC23-EF4D-6EE5-BBD9-ACD8AA83C1CA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22C48D7-5746-8F67-999D-31588034660E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22C48D7-5746-8F67-999D-3158803466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9AE1FD2-FE9B-BEF5-6F39-5D28C0DE40DF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9AE1FD2-FE9B-BEF5-6F39-5D28C0DE40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C54B9DE-36C9-2A05-8D70-0668EDBB7F4A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C54B9DE-36C9-2A05-8D70-0668EDBB7F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4C40D408-7BC8-F863-3594-3D00941530F9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4C40D408-7BC8-F863-3594-3D00941530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611DAB8-9E28-ACD4-D855-FCE0F485FDD0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611DAB8-9E28-ACD4-D855-FCE0F485FD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6B89FD-D7C4-6CC5-5271-E5F9A774825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6B89FD-D7C4-6CC5-5271-E5F9A7748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6DD8C50B-EBB6-8263-FFA9-715C3E8022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A07EE247-BF60-BD7B-9417-15A15C5CFE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1094BF-6DC9-DA66-F84E-60A5CBE64C42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1094BF-6DC9-DA66-F84E-60A5CBE64C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DA3C3A5-D6FE-FD62-D3DA-02A3B7758759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16B008A-0BE6-3569-B5D1-4554F1C32BBE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16B008A-0BE6-3569-B5D1-4554F1C32B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5E57515-B6A8-79A9-2221-4D1ADA8E33B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5E57515-B6A8-79A9-2221-4D1ADA8E33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9FA738D-7CC0-94FE-B366-BCD77882BD50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9FA738D-7CC0-94FE-B366-BCD77882BD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68FAA4C-F10F-1067-4E06-EDF130872DC4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68FAA4C-F10F-1067-4E06-EDF130872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019D6D-D8CE-79CC-55D3-3EB3340872B9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019D6D-D8CE-79CC-55D3-3EB3340872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553BC1-6640-A572-BC38-5EFE70E44200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52B4D0E-B797-41E9-3C7E-EB8DF5667EB8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52B4D0E-B797-41E9-3C7E-EB8DF5667E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938CD72-17A0-D5C9-9725-1D3C8ED8A266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938CD72-17A0-D5C9-9725-1D3C8ED8A2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A5638C-33A6-9285-8936-0665E90D00B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A5638C-33A6-9285-8936-0665E90D00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99D7844-D655-EE48-050C-6C1D8E5FFE46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99D7844-D655-EE48-050C-6C1D8E5FFE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89DED13-A238-D1CA-56C9-E0FB5D21FC90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89DED13-A238-D1CA-56C9-E0FB5D21FC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EC7962-FDBB-811F-1331-662487D1283B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2E1647-C693-84E8-D59A-426E1EB261DD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2E1647-C693-84E8-D59A-426E1EB261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2371905-8DEB-2A72-9366-8CCA53E3ADC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2371905-8DEB-2A72-9366-8CCA53E3AD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49AF3A-5F66-E3CA-1A13-528A6738B51F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49AF3A-5F66-E3CA-1A13-528A6738B5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D76BD71-B5AF-1300-91D1-66B51FA168B8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D76BD71-B5AF-1300-91D1-66B51FA168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A0FEB8E-6114-9551-478B-04B8254A8B52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A0FEB8E-6114-9551-478B-04B8254A8B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CEA76D-FDB0-A422-0D40-2084B570B085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3928072-85DE-D132-45DF-D9466BFB2FBF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3928072-85DE-D132-45DF-D9466BFB2F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8BFA48E-90AE-0E89-CB57-DFC80E36ED6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8BFA48E-90AE-0E89-CB57-DFC80E36ED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9D1C04C-BED2-78A7-877F-81C04FF213B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9D1C04C-BED2-78A7-877F-81C04FF213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3CBB5B9-26D1-9944-7194-CFE2E6830AA4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3CBB5B9-26D1-9944-7194-CFE2E6830A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1396536-E450-B259-9228-243B8518CDEB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1396536-E450-B259-9228-243B8518CD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44251F-CE06-BDB0-05EB-C2166F37C4C4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44251F-CE06-BDB0-05EB-C2166F37C4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E03FD053-36E4-09A8-F027-25A147D943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Questions: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Why do we need to compute all of the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?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Why "backwards"?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How do we actually compute these?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(What else do we need to learn to go beyond this useless network?)</a:t>
                </a:r>
              </a:p>
            </p:txBody>
          </p:sp>
        </mc:Choice>
        <mc:Fallback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E03FD053-36E4-09A8-F027-25A147D94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  <a:blipFill>
                <a:blip r:embed="rId31"/>
                <a:stretch>
                  <a:fillRect l="-1163" t="-3972" b="-3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22BB94D-9B68-12AC-4AA0-9E34A98604A5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22BB94D-9B68-12AC-4AA0-9E34A98604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9776F4E-E27B-5E45-B614-AEEC6CA915C5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9776F4E-E27B-5E45-B614-AEEC6CA91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5C2D3D0-64A7-7E02-BDCA-827B6C93EF80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5C2D3D0-64A7-7E02-BDCA-827B6C93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F6249817-CCFC-B501-872E-BE75504A3EF8}"/>
                  </a:ext>
                </a:extLst>
              </p:cNvPr>
              <p:cNvSpPr txBox="1"/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F6249817-CCFC-B501-872E-BE75504A3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5ED4261-14EC-D32B-1935-B0A62191DBA1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5ED4261-14EC-D32B-1935-B0A62191D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671883F-1F09-6028-D001-F44F0F30C2ED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671883F-1F09-6028-D001-F44F0F30C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BC58BEF-544C-B5BB-CEE7-0B5C4DC0A491}"/>
                  </a:ext>
                </a:extLst>
              </p:cNvPr>
              <p:cNvSpPr txBox="1"/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BC58BEF-544C-B5BB-CEE7-0B5C4DC0A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8D8891B-2BF3-FD9C-84EB-227E36E0CBCA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8D8891B-2BF3-FD9C-84EB-227E36E0C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B2A7D60-A111-24E0-44F9-06A200F2BBBD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B2A7D60-A111-24E0-44F9-06A200F2B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499D20A1-D877-9D21-AC9E-45E2274CEB41}"/>
                  </a:ext>
                </a:extLst>
              </p:cNvPr>
              <p:cNvSpPr txBox="1"/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499D20A1-D877-9D21-AC9E-45E2274CE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3634B93-170B-3B8B-EB64-914DC7A72D7D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3634B93-170B-3B8B-EB64-914DC7A72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AEA2605-A75C-787F-28F5-9B1087001AC6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AEA2605-A75C-787F-28F5-9B1087001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9AE87E6-34BE-10A5-723E-EE563F038D74}"/>
                  </a:ext>
                </a:extLst>
              </p:cNvPr>
              <p:cNvSpPr txBox="1"/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9AE87E6-34BE-10A5-723E-EE563F038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9694A70-1B02-6288-8875-2875A8614E57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9694A70-1B02-6288-8875-2875A8614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EF00EDC-8BE1-3B47-EEF7-46836C7B1D29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EF00EDC-8BE1-3B47-EEF7-46836C7B1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AEF9BE2-8EAE-CBDF-9961-1A4CB5790D6E}"/>
                  </a:ext>
                </a:extLst>
              </p:cNvPr>
              <p:cNvSpPr txBox="1"/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AEF9BE2-8EAE-CBDF-9961-1A4CB5790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80451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E3833EB-1B13-25F7-F1EE-0FAAD5639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72375-2EF5-94B4-2B5C-5F94BE47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39AAB-CEA0-B407-4FF5-13ADCA331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CE9A045-26A9-FD11-8D9A-2386035125BD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F3DADC-7AF4-9440-86F4-5841BDC980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4CAF267B-F133-BA7B-6717-BBA1124C6A0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5654B29-9834-BC5C-2F46-3F36C52B5FDD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A0DBF90D-C9E3-4AB9-53CB-7B62F0A252A1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22C48D7-5746-8F67-999D-3158803466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80EBC9A8-D0BC-2EA3-5F6B-8A1392BCCFB1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9AE1FD2-FE9B-BEF5-6F39-5D28C0DE40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2D18F3B3-1A35-6D38-E4AD-3C6C3524C663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C54B9DE-36C9-2A05-8D70-0668EDBB7F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A6E6EFA4-39C4-F4BD-E85C-D5F2F0F4D2C7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4C40D408-7BC8-F863-3594-3D00941530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591BEFB6-09DE-267B-54A3-7EC1F7C10DB6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611DAB8-9E28-ACD4-D855-FCE0F485FD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D15B96-EAE4-34DB-92DE-0B64C7D7B4F6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6B89FD-D7C4-6CC5-5271-E5F9A7748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845D7773-D190-B3ED-5971-149DBE0201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43716AF9-068B-A04E-4025-D277CF9EF0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604F160-3F3C-E6C9-EDEE-CF74F7AEBC7E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1094BF-6DC9-DA66-F84E-60A5CBE64C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44624783-9DB8-7850-FA8B-BD56F4631D9C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4D0CBFFD-561E-E72C-0CBC-6846ADBF3E88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16B008A-0BE6-3569-B5D1-4554F1C32B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22F106F-ACC5-26EE-6EF4-F7789FB7B56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5E57515-B6A8-79A9-2221-4D1ADA8E33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EDAE4D1-1A52-A69D-7C40-9B5FC21A98D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9FA738D-7CC0-94FE-B366-BCD77882BD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4D06806-F91C-CB1E-6962-055A5BA7B7DD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68FAA4C-F10F-1067-4E06-EDF130872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60A284F-89AE-9787-64A1-DEBC963A7BD0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019D6D-D8CE-79CC-55D3-3EB3340872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2D9D48C-7B6B-5F8A-69DE-A1431DAB53FD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9C3A5976-AAE4-C179-1A26-A610FA35C33E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52B4D0E-B797-41E9-3C7E-EB8DF5667E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588F603-8338-95D3-FA03-10724DB7BA4D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938CD72-17A0-D5C9-9725-1D3C8ED8A2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2E1CAA0-C07C-EC68-2EA2-7EB941985809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A5638C-33A6-9285-8936-0665E90D00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D105D7D-E61A-B458-2399-7B5FF9FD9ADE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99D7844-D655-EE48-050C-6C1D8E5FFE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C619B44-757D-8280-DAAC-A87F8DE50A35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89DED13-A238-D1CA-56C9-E0FB5D21FC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E6A9FFD-4F27-88CF-CAE0-44E47285A22B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4B1CCCE-FF93-4DBB-F53E-9B79FB6B68A1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2E1647-C693-84E8-D59A-426E1EB261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92789A4-B38E-F5D7-1495-07393901A237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2371905-8DEB-2A72-9366-8CCA53E3AD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C2A9203C-8F6E-466D-E43D-74A26932709C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49AF3A-5F66-E3CA-1A13-528A6738B5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62B8FC0-644D-D5A8-D41B-A9E54C37503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D76BD71-B5AF-1300-91D1-66B51FA168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2E59D6FB-B2C9-27EC-723F-84B72E120BE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A0FEB8E-6114-9551-478B-04B8254A8B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B49C301-4AC6-6903-6F76-1F338473978F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7B8B5E4C-F0D6-3102-E6B4-2D893C668650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3928072-85DE-D132-45DF-D9466BFB2F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DA9F9AA-385D-DBAB-0BCC-4E0AF069919E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8BFA48E-90AE-0E89-CB57-DFC80E36ED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9AEA2A0-8546-246E-02DC-BD36425F31CF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9D1C04C-BED2-78A7-877F-81C04FF213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F51FF906-A255-2820-291A-C375832EE6C7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3CBB5B9-26D1-9944-7194-CFE2E6830A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6599BF13-4693-A68A-5BB1-FFBBE5B4E7D8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1396536-E450-B259-9228-243B8518CD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A4BF396-D1FB-D51B-7EC3-8EB00E345B64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44251F-CE06-BDB0-05EB-C2166F37C4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C10E26E6-4BE8-BF02-E443-83379F8C64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To do gradient descent we need the partial derivative of the objective with respect to each parameter,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The backward pass propagates the change in the objective with respect to intermediate values (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 back through the network to produce each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E03FD053-36E4-09A8-F027-25A147D94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  <a:blipFill>
                <a:blip r:embed="rId31"/>
                <a:stretch>
                  <a:fillRect l="-1163" t="-3972" r="-1108" b="-8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7AC77B1-C79D-D363-7A3B-C9C5B8FD2A05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22BB94D-9B68-12AC-4AA0-9E34A98604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1AB99AB-5F85-E6F4-A7CA-BD24F056C68D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9776F4E-E27B-5E45-B614-AEEC6CA91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C6E32756-4378-3D48-6144-F28765CD29C3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5C2D3D0-64A7-7E02-BDCA-827B6C93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8B2A6FCE-68A4-36FE-39F3-41FEBEBC72C4}"/>
                  </a:ext>
                </a:extLst>
              </p:cNvPr>
              <p:cNvSpPr txBox="1"/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F6249817-CCFC-B501-872E-BE75504A3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0EA9DEE6-24F4-8E9D-7059-A170A1F6F5B7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5ED4261-14EC-D32B-1935-B0A62191D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F4F433AB-B9E5-FDDC-445D-DB60CB7FDB0D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671883F-1F09-6028-D001-F44F0F30C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D6C84131-C667-9EAE-E498-90B0BF4C9B03}"/>
                  </a:ext>
                </a:extLst>
              </p:cNvPr>
              <p:cNvSpPr txBox="1"/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BC58BEF-544C-B5BB-CEE7-0B5C4DC0A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F9A17295-4E15-737D-4081-14986314AEE4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8D8891B-2BF3-FD9C-84EB-227E36E0C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C4AE0599-EFDD-4894-4AF2-513196367E00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B2A7D60-A111-24E0-44F9-06A200F2B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C2B74331-71B6-68F8-26FE-16BC347CC883}"/>
                  </a:ext>
                </a:extLst>
              </p:cNvPr>
              <p:cNvSpPr txBox="1"/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499D20A1-D877-9D21-AC9E-45E2274CE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C5354814-C46F-7118-5995-177ACF18211B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3634B93-170B-3B8B-EB64-914DC7A72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C9670E5B-361B-8795-572E-469EEF98DDBB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AEA2605-A75C-787F-28F5-9B1087001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B69A9934-E04D-B3E6-E884-CB60C3B7909D}"/>
                  </a:ext>
                </a:extLst>
              </p:cNvPr>
              <p:cNvSpPr txBox="1"/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9AE87E6-34BE-10A5-723E-EE563F038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BD6FEBC-BAF8-FA79-3CD6-B08E38CF32B7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9694A70-1B02-6288-8875-2875A8614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5EC47329-D718-BCD2-9B5F-296A1B94EE81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EF00EDC-8BE1-3B47-EEF7-46836C7B1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BDA95C63-B1EE-7C94-0C52-F3E50E181242}"/>
                  </a:ext>
                </a:extLst>
              </p:cNvPr>
              <p:cNvSpPr txBox="1"/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AEF9BE2-8EAE-CBDF-9961-1A4CB5790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67594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046E8-0870-6117-0CD9-86C1BF7A2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C19A-2C48-7A45-C9D4-B7E36A90D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Calculus Chain Rule (scalar version)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09C04DA-32A3-F30B-DF1D-A196DF9C31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fontAlgn="ctr"/>
                <a:r>
                  <a:rPr lang="x-IV_mathan" dirty="0"/>
                  <a:t>Composite functions → chain rule</a:t>
                </a:r>
              </a:p>
              <a:p>
                <a:pPr fontAlgn="ctr"/>
                <a:r>
                  <a:rPr lang="x-IV_mathan" dirty="0"/>
                  <a:t> </a:t>
                </a:r>
              </a:p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x-IV_mathan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x-IV_matha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x-IV_matha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</m:oMath>
                  </m:oMathPara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i="1" dirty="0">
                  <a:solidFill>
                    <a:schemeClr val="tx1"/>
                  </a:solidFill>
                </a:endParaRPr>
              </a:p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x-IV_matha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f>
                        <m:f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f>
                        <m:f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</m:oMath>
                  </m:oMathPara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 </a:t>
                </a:r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09C04DA-32A3-F30B-DF1D-A196DF9C31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 b="-67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1C00112-1393-66C3-E3C1-A593F185A30E}"/>
                  </a:ext>
                </a:extLst>
              </p:cNvPr>
              <p:cNvSpPr txBox="1"/>
              <p:nvPr/>
            </p:nvSpPr>
            <p:spPr>
              <a:xfrm>
                <a:off x="1124301" y="1944073"/>
                <a:ext cx="2720337" cy="737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x-IV_mathan" sz="2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x-IV_matha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800" i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1C00112-1393-66C3-E3C1-A593F185A3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301" y="1944073"/>
                <a:ext cx="2720337" cy="7371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8099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28D51-EE6A-9AA5-5741-70035068F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B9F6B6-994F-5D48-7425-C687AC3FA1A3}"/>
                  </a:ext>
                </a:extLst>
              </p:cNvPr>
              <p:cNvSpPr txBox="1"/>
              <p:nvPr/>
            </p:nvSpPr>
            <p:spPr>
              <a:xfrm>
                <a:off x="625950" y="3029080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B9F6B6-994F-5D48-7425-C687AC3FA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50" y="3029080"/>
                <a:ext cx="6188898" cy="693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C510A1A3-A473-B2D4-3FC5-214863F1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backwards?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B54AE-EB92-547F-D909-7EAF08CE8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07B692F-5F37-B428-2153-E64E21070CA3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07B692F-5F37-B428-2153-E64E21070C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2EF75C68-2EBD-FC4C-CD33-9368933261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AECC58D-D715-2419-9A58-DB71CC4F14FD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AA5A754C-A150-3284-AFC0-7435EAEE27E4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AA5A754C-A150-3284-AFC0-7435EAEE27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BC84F4-FA2E-17AB-E531-B793D04F8183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BC84F4-FA2E-17AB-E531-B793D04F81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0BED3965-8F57-A795-2A19-BFFB13F7A63A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0BED3965-8F57-A795-2A19-BFFB13F7A63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D0474B92-06EC-ED0C-766C-7B6C23EB7E10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D0474B92-06EC-ED0C-766C-7B6C23EB7E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0FFFDF4B-F08F-A62D-DCB4-2982D9E38D83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0FFFDF4B-F08F-A62D-DCB4-2982D9E38D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8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66F1294-EBBF-D8FC-6204-C8E149D04A9B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66F1294-EBBF-D8FC-6204-C8E149D04A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5BA78B4C-40FA-8B8F-AE92-9B837AC20C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D8A8EF1C-F48D-D5A4-74EF-5672B00C9F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957A546-998F-8077-8CB3-5331064A0723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957A546-998F-8077-8CB3-5331064A07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F1752C55-8D47-34F7-95AC-AC1DC2D414ED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987AF14-8A88-6F79-2FEE-7244AD17157A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987AF14-8A88-6F79-2FEE-7244AD17157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DE5EDDA-0B2B-FB5F-0AE7-83EB0876B57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DE5EDDA-0B2B-FB5F-0AE7-83EB0876B5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9BD95E2-F491-FC52-7BB1-CEA1EC9C3B17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9BD95E2-F491-FC52-7BB1-CEA1EC9C3B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78FE4E1-D8F8-0868-3876-5C7BC3CE57D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78FE4E1-D8F8-0868-3876-5C7BC3CE57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A4855F1-99AC-E873-CCA3-4C3BE5FB02F4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A4855F1-99AC-E873-CCA3-4C3BE5FB02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B4410E-76E6-F0BB-BFD4-5A153687813A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3C82AC7A-345A-DF4B-F797-04EA4BD1A543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3C82AC7A-345A-DF4B-F797-04EA4BD1A5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99F2B1B5-4BC7-9B8F-51CA-DA06513CDB1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99F2B1B5-4BC7-9B8F-51CA-DA06513CDB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E2CD7A4E-2441-F05A-3BCA-363736ADEA57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E2CD7A4E-2441-F05A-3BCA-363736ADEA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4245338-8931-FC96-3450-7DFE60D34CE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4245338-8931-FC96-3450-7DFE60D34C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7E5E1AF-56F9-3521-00E4-5578AF2D9F5C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7E5E1AF-56F9-3521-00E4-5578AF2D9F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256F64-F5E2-3D13-2A05-763BD7DAFFEC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4612D2-A7A2-621E-4F83-ED26CBC14E09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4612D2-A7A2-621E-4F83-ED26CBC14E0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CAD0779-4264-9D7C-1A8D-215D5A2F3A30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CAD0779-4264-9D7C-1A8D-215D5A2F3A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203BFDFD-F2FA-0E00-6A83-79092676924D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203BFDFD-F2FA-0E00-6A83-7909267692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07BC732-E0E4-CBCC-9C06-754428B6B16A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07BC732-E0E4-CBCC-9C06-754428B6B1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2F628CC-18B4-B0A3-C557-09B9A4CB962D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2F628CC-18B4-B0A3-C557-09B9A4CB96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CF5674E-08AF-AC3E-EA3A-EC94713FA8EE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8C0079AC-E27A-9960-502C-087726070EE5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8C0079AC-E27A-9960-502C-087726070EE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59449D0-7B85-587C-E9D7-0811794DC154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59449D0-7B85-587C-E9D7-0811794DC1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1FE67A8C-7658-605C-ED03-5D0ABFEE469C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1FE67A8C-7658-605C-ED03-5D0ABFEE46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A570E53-7968-2F03-10FB-EC2A7F0FCD2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A570E53-7968-2F03-10FB-EC2A7F0FCD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3028333-D626-5122-7184-FEB115A9DA33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3028333-D626-5122-7184-FEB115A9DA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B6164C1-5892-D75B-C25D-348160FBE2BE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B6164C1-5892-D75B-C25D-348160FBE2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5CF3611-80F3-0751-435E-2269AE4CC680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5CF3611-80F3-0751-435E-2269AE4CC6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889CBD09-8B7C-E0A1-7025-6C7D92D491A6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889CBD09-8B7C-E0A1-7025-6C7D92D49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67733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77BEF-632D-5D1A-B6E9-0349F33FB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D1AFF4-2104-F2C8-4C89-0F577ED67F09}"/>
                  </a:ext>
                </a:extLst>
              </p:cNvPr>
              <p:cNvSpPr txBox="1"/>
              <p:nvPr/>
            </p:nvSpPr>
            <p:spPr>
              <a:xfrm>
                <a:off x="625950" y="3029080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D1AFF4-2104-F2C8-4C89-0F577ED67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50" y="3029080"/>
                <a:ext cx="6188898" cy="693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A7B7B72C-B764-CEDB-2471-CB135ED5E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backwards?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BF990-2F79-90CC-0600-72B675507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2D288F3-6819-8B72-40D0-E528626926D8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2D288F3-6819-8B72-40D0-E528626926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2CA57CE4-39BB-0C62-A6D0-151EE44068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0608E0B-188E-ED4B-B8DD-8206D8FF9AEC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537848A-8FAA-81F9-BAF7-F0F0F8AF6CCA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537848A-8FAA-81F9-BAF7-F0F0F8AF6CC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BF2F315-C223-0063-5BFF-272A18E78208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BF2F315-C223-0063-5BFF-272A18E782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E29B53E-E103-E17D-A283-0D74F8484FDC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E29B53E-E103-E17D-A283-0D74F8484F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A8E91650-1B21-ED4F-6732-C7076C33D556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A8E91650-1B21-ED4F-6732-C7076C33D5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16B0AC1D-AC2F-0596-1C58-BD3BE905E7D8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16B0AC1D-AC2F-0596-1C58-BD3BE905E7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8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B2E1CA6-7E54-6E6D-7F50-07D8C2D9FB0D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B2E1CA6-7E54-6E6D-7F50-07D8C2D9FB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7CA1E7C3-2D37-1635-7A55-4E3CF58F2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F099ED57-01C3-BB1F-6A8C-04C771CD7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AD6026F-BC90-A3F4-0FD9-F40EFFBCF7BD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AD6026F-BC90-A3F4-0FD9-F40EFFBCF7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7C9A8ACD-E9A4-8639-C037-3EE6BB06516D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5C76C4D-7646-169A-2114-E26DC8262022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5C76C4D-7646-169A-2114-E26DC826202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3476F26-087B-987F-8E86-5EA214CE9F1E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3476F26-087B-987F-8E86-5EA214CE9F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6442DDA-1D82-2D08-CA54-C092DE9236B7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6442DDA-1D82-2D08-CA54-C092DE9236B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89F4E80-C9A6-8C7B-655E-A01F04690C1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89F4E80-C9A6-8C7B-655E-A01F04690C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5835FAF-80E8-F1E6-B2F2-02690BCAD8CF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5835FAF-80E8-F1E6-B2F2-02690BCAD8C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9EC698-1103-7C1E-E1E3-650B8868B414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91BF4E0-BF1C-581C-678D-92810B6B0494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91BF4E0-BF1C-581C-678D-92810B6B04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01DBBF7-E1F5-336A-CB8B-3FB1A213868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01DBBF7-E1F5-336A-CB8B-3FB1A21386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C6957DAB-7B38-3572-DE52-D59E4B9D6A17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C6957DAB-7B38-3572-DE52-D59E4B9D6A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7A18F0E-3B06-A039-DED2-D26F1E34E151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7A18F0E-3B06-A039-DED2-D26F1E34E1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E863EE1-4455-B930-9164-D03FC8C86D2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E863EE1-4455-B930-9164-D03FC8C86D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3BB94B7-247D-157C-94B3-14725C11FD28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75FE3D3-D179-D50B-EFB5-68566DE23A42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75FE3D3-D179-D50B-EFB5-68566DE23A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AC78755-5AB9-D38A-2F68-DE586DEA7E23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AC78755-5AB9-D38A-2F68-DE586DEA7E2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C1A48AD3-CBC7-C3B3-C5A8-DC462E4ACD3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C1A48AD3-CBC7-C3B3-C5A8-DC462E4ACD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5DE3283-647C-6778-D358-12790E22C3E3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5DE3283-647C-6778-D358-12790E22C3E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33DA6BE-F3EB-D105-FE72-15AB2D25F2D0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33DA6BE-F3EB-D105-FE72-15AB2D25F2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A2FACEC-EF27-A859-E4DA-3F793910A203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24766A0-7339-0C5B-A488-A06B9A512A93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24766A0-7339-0C5B-A488-A06B9A512A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891CB776-0C84-1B20-1C14-7769CB6EA9F4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891CB776-0C84-1B20-1C14-7769CB6EA9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79BA07EF-4389-ACBF-B808-143195AD86FF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79BA07EF-4389-ACBF-B808-143195AD86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6BC6073-D2D0-66AA-8347-5DAA7CF4F34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6BC6073-D2D0-66AA-8347-5DAA7CF4F34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2E912607-046C-3664-BEF3-7E28D341C0F1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2E912607-046C-3664-BEF3-7E28D341C0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AB5BA9A-7439-ED45-3FDD-3969D3F2BA2A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AB5BA9A-7439-ED45-3FDD-3969D3F2BA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08B3AE1-A880-1FE1-FA32-D7CC2DEFDACF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08B3AE1-A880-1FE1-FA32-D7CC2DEFDA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D9D6760-F319-8167-2286-E63992134C05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D9D6760-F319-8167-2286-E63992134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14DD8763-A5D1-81F9-7592-3480A4DD7A3D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14DD8763-A5D1-81F9-7592-3480A4DD7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A1798ECF-AD1D-7187-90B9-829F4F1301E8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A1798ECF-AD1D-7187-90B9-829F4F130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521011E-6936-D1B6-3367-96580DC2AB82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521011E-6936-D1B6-3367-96580DC2AB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736A525A-902D-7D3B-7345-CE9EFA4DC0C6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736A525A-902D-7D3B-7345-CE9EFA4DC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11459AA7-4CD9-01A3-B2FA-65298882B1B6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11459AA7-4CD9-01A3-B2FA-65298882B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C43BC086-1C03-8BFF-C727-DF24F67DFB24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C43BC086-1C03-8BFF-C727-DF24F67DF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CF16BC5C-2DA9-542F-D2FA-74772128C639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CF16BC5C-2DA9-542F-D2FA-74772128C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222141CC-6A9A-8C8A-2030-9F6E9537698B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222141CC-6A9A-8C8A-2030-9F6E95376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31DE994-6529-D4A8-1BB4-9C817CCB0369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31DE994-6529-D4A8-1BB4-9C817CCB0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FEC1F3-58A1-F9E5-1E14-9604B53BF4A4}"/>
                  </a:ext>
                </a:extLst>
              </p:cNvPr>
              <p:cNvSpPr txBox="1"/>
              <p:nvPr/>
            </p:nvSpPr>
            <p:spPr>
              <a:xfrm>
                <a:off x="633143" y="3771438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FEC1F3-58A1-F9E5-1E14-9604B53BF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43" y="3771438"/>
                <a:ext cx="6188898" cy="693716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03284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00C1C-4121-ABE8-7FC4-45BD2E1B4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4462E19-F92C-28E3-D9A2-E4CF9055F788}"/>
                  </a:ext>
                </a:extLst>
              </p:cNvPr>
              <p:cNvSpPr txBox="1"/>
              <p:nvPr/>
            </p:nvSpPr>
            <p:spPr>
              <a:xfrm>
                <a:off x="630936" y="3029080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4462E19-F92C-28E3-D9A2-E4CF9055F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" y="3029080"/>
                <a:ext cx="6188898" cy="693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AA772CDB-4F3F-2898-2758-A8528EDEE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backwards?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80703-480A-0164-9393-6B9D908D0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D2BB0C9-46BE-C9B9-7D30-138BBB787293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D2BB0C9-46BE-C9B9-7D30-138BBB7872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5F201515-A10E-6FFD-1BBE-4A179B9A8A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C14C59-6EE3-F635-1034-1F6D98C7F1E4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AEED3AE-8CF5-E6B7-EAFE-4D3A18C9241B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AEED3AE-8CF5-E6B7-EAFE-4D3A18C924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93A48761-EF08-C9F4-86A9-B99734967491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93A48761-EF08-C9F4-86A9-B997349674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96B7F803-28B0-1589-0C8E-85858B26F0EF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96B7F803-28B0-1589-0C8E-85858B26F0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9C741B7-27A3-1581-EE01-C8CD064BCD5E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9C741B7-27A3-1581-EE01-C8CD064BCD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781D5EE0-CB33-F498-CA00-6B25B8DEBB75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781D5EE0-CB33-F498-CA00-6B25B8DEBB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8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429D97-8E12-8612-27A6-AB61063FA8FF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429D97-8E12-8612-27A6-AB61063FA8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DC4E26FD-4824-5407-ADB3-E54C86D2FA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200DE33C-2142-D782-60FF-F90CFDF614E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A13308D-765E-39F8-AF79-D4CB17544CD7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A13308D-765E-39F8-AF79-D4CB17544C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29ED80CD-2208-6638-671E-684A1BFCA96C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78D2BE6-13C6-99B2-BD24-933793F86587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78D2BE6-13C6-99B2-BD24-933793F8658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1F4665EB-5028-3F48-C21E-9E0105FA30B3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1F4665EB-5028-3F48-C21E-9E0105FA30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4BE6388-0718-29AB-65B7-F1A5D40BBA85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4BE6388-0718-29AB-65B7-F1A5D40BBA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D756AFC-596A-2D52-0C98-79F708423A63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D756AFC-596A-2D52-0C98-79F708423A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C8AFA8-F81C-21B6-3569-3B36A6C7DBD3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C8AFA8-F81C-21B6-3569-3B36A6C7DBD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943CAB-7E67-A7E4-6A1F-F4CEE5C9304C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0333A36-F7B1-C616-3FB5-178CAD14654C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0333A36-F7B1-C616-3FB5-178CAD1465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20C1997-8FFF-3648-7468-1794E89DF37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20C1997-8FFF-3648-7468-1794E89DF3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140C386-CFAA-1868-FF16-9904E6DA0AD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140C386-CFAA-1868-FF16-9904E6DA0AD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738EB68-8F42-9D55-1D81-3F86F8E3C5C2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738EB68-8F42-9D55-1D81-3F86F8E3C5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9C03508-2C12-4C7F-66ED-7E484A4352FA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9C03508-2C12-4C7F-66ED-7E484A4352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032CD1-8F34-A9CE-B7F8-77F2BC582DA9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AAFB5F7-B2FC-85BE-FACF-14E80CA0527C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AAFB5F7-B2FC-85BE-FACF-14E80CA0527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9F5C3B6-A6B2-B765-3E6A-DA2BB499149E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9F5C3B6-A6B2-B765-3E6A-DA2BB49914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116F3A8-680B-A3DB-4822-6A9009DBAB9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116F3A8-680B-A3DB-4822-6A9009DBAB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4A12D579-9E26-E763-8746-23459C3AFA4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4A12D579-9E26-E763-8746-23459C3AFA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70A07F1-2B35-13F0-9204-CCC3CB24997D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70A07F1-2B35-13F0-9204-CCC3CB24997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60061BD-BA72-B573-510B-51AD967C07DB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E568A55-7306-9039-F772-D60F522B1A33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E568A55-7306-9039-F772-D60F522B1A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FE2029C-014D-0C60-24FF-DFC45CEA8FF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FE2029C-014D-0C60-24FF-DFC45CEA8F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04A242B3-E8ED-AF30-9718-3A8BD39BB33C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04A242B3-E8ED-AF30-9718-3A8BD39BB3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FB6BE910-D75D-359B-A340-46EEEDA6936C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FB6BE910-D75D-359B-A340-46EEEDA6936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05A54E60-35CE-6BCF-FA87-4DF09B705555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05A54E60-35CE-6BCF-FA87-4DF09B7055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5A906D2-5327-A13B-0B3C-AC9F56553A7A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5A906D2-5327-A13B-0B3C-AC9F56553A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529D36D-4585-2E28-F7B7-05000F4BAFCC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529D36D-4585-2E28-F7B7-05000F4BAF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639A989C-52A8-6AA3-71C7-964241084921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639A989C-52A8-6AA3-71C7-964241084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777020E6-A3CF-4153-2C0D-FAC065231DBD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777020E6-A3CF-4153-2C0D-FAC065231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8E7D235-69F5-9150-46CC-BABDEEB1EDBF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8E7D235-69F5-9150-46CC-BABDEEB1E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0AB1B65-FA35-D516-C77F-5529251EEE4A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0AB1B65-FA35-D516-C77F-5529251E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D2F5411-3F13-293B-4FD3-ACB3F3C27CE9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D2F5411-3F13-293B-4FD3-ACB3F3C27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42395872-970C-5F0A-A14F-DC96D46FEE4D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42395872-970C-5F0A-A14F-DC96D46FE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20023CDB-1313-B29A-E8D4-36BCAC02AFB2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20023CDB-1313-B29A-E8D4-36BCAC02A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F3181E60-39A7-53F0-3ECD-4F290D3A114E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F3181E60-39A7-53F0-3ECD-4F290D3A1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021DAF2-2421-8BD7-CDD2-628460066D67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021DAF2-2421-8BD7-CDD2-628460066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8D7AAC8-4603-D84B-D846-09DF238B3964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8D7AAC8-4603-D84B-D846-09DF238B3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683828-76FB-7EB2-3CFD-41B79A2EF3A5}"/>
                  </a:ext>
                </a:extLst>
              </p:cNvPr>
              <p:cNvSpPr txBox="1"/>
              <p:nvPr/>
            </p:nvSpPr>
            <p:spPr>
              <a:xfrm>
                <a:off x="630936" y="5980429"/>
                <a:ext cx="2423325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683828-76FB-7EB2-3CFD-41B79A2EF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" y="5980429"/>
                <a:ext cx="2423325" cy="681277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5DB861-42F1-AA1D-B3E1-62B9D9B68A39}"/>
                  </a:ext>
                </a:extLst>
              </p:cNvPr>
              <p:cNvSpPr txBox="1"/>
              <p:nvPr/>
            </p:nvSpPr>
            <p:spPr>
              <a:xfrm>
                <a:off x="630936" y="3771438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5DB861-42F1-AA1D-B3E1-62B9D9B68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" y="3771438"/>
                <a:ext cx="6188898" cy="693716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14550E5-7E46-A268-01B1-26F9265DB7B3}"/>
                  </a:ext>
                </a:extLst>
              </p:cNvPr>
              <p:cNvSpPr txBox="1"/>
              <p:nvPr/>
            </p:nvSpPr>
            <p:spPr>
              <a:xfrm>
                <a:off x="630936" y="4507551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14550E5-7E46-A268-01B1-26F9265DB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" y="4507551"/>
                <a:ext cx="6188898" cy="693716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ED9E08B-32C0-27CC-F159-64EFB69C33AF}"/>
                  </a:ext>
                </a:extLst>
              </p:cNvPr>
              <p:cNvSpPr txBox="1"/>
              <p:nvPr/>
            </p:nvSpPr>
            <p:spPr>
              <a:xfrm>
                <a:off x="630936" y="5243990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ED9E08B-32C0-27CC-F159-64EFB69C33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" y="5243990"/>
                <a:ext cx="6188898" cy="693716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513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7" grpId="0"/>
      <p:bldP spid="3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BB9C7-B8D1-BA1E-0384-072874A44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E4CF66-085A-F6F0-1CAC-302031D99AF6}"/>
                  </a:ext>
                </a:extLst>
              </p:cNvPr>
              <p:cNvSpPr txBox="1"/>
              <p:nvPr/>
            </p:nvSpPr>
            <p:spPr>
              <a:xfrm>
                <a:off x="630935" y="3029080"/>
                <a:ext cx="7087035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E4CF66-085A-F6F0-1CAC-302031D99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5" y="3029080"/>
                <a:ext cx="7087035" cy="6812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19EC870-7033-A1E5-A410-0BE415B1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backwards?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AD8B4-7D8F-FFC9-B324-EB0E64B61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90718F4-9449-FECF-12CE-BF87CDF35725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90718F4-9449-FECF-12CE-BF87CDF357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605A0769-8770-B74F-C5CC-09C0E9355E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E2BB316-AC62-621B-33E2-68E9212372B0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FFFDD828-18F6-9532-379F-A1AEABF94DD5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FFFDD828-18F6-9532-379F-A1AEABF94DD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AE37034-EDCB-A4DE-8701-7709FAAF48D6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AE37034-EDCB-A4DE-8701-7709FAAF48D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92CCCF1D-CDE1-DF71-8373-F5F1A37C7773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92CCCF1D-CDE1-DF71-8373-F5F1A37C77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F8E47F3-9581-0FD6-034D-1C4D8EB80F92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F8E47F3-9581-0FD6-034D-1C4D8EB80F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DC6718F-2A52-E9CD-BBDC-6552DEE51921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DC6718F-2A52-E9CD-BBDC-6552DEE519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8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7FBE1F-65C0-8C11-DB9A-936C09932B97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7FBE1F-65C0-8C11-DB9A-936C09932B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CD8FFC6C-00D5-D638-9F18-750D77297E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18EF9CF7-861C-F60D-204F-D366BD07BB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FF12A40-927D-3132-4C18-B36CCFF351D8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FF12A40-927D-3132-4C18-B36CCFF351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3D1A0782-2229-378A-DA57-8FA74497261F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ACB1BE0-7B38-6B3A-7DD8-C03693507C18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ACB1BE0-7B38-6B3A-7DD8-C03693507C1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4648B97-561D-FB03-A4CD-016DDF5FEF8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4648B97-561D-FB03-A4CD-016DDF5FEF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DF55A08-7F89-BFEE-F63F-14FA31D0E2FB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DF55A08-7F89-BFEE-F63F-14FA31D0E2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D42F094-DE43-0D5E-EF86-4191427253D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D42F094-DE43-0D5E-EF86-4191427253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D4A3109-704F-DBC5-7F94-C90FC97F05FC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D4A3109-704F-DBC5-7F94-C90FC97F05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D26AC50-E37D-C29A-4276-DD3D74CD5E3B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899B119-904B-7C3D-751A-58639CCA33B6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899B119-904B-7C3D-751A-58639CCA33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530BFFE-C1AB-04DD-19B1-F4CD6A57CF1E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530BFFE-C1AB-04DD-19B1-F4CD6A57CF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01070A1-576B-C55C-0290-0744636466C8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01070A1-576B-C55C-0290-0744636466C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A66917F-D5CB-DB7E-CFA7-CCBAFABFEDCA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A66917F-D5CB-DB7E-CFA7-CCBAFABFEDC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805DFD7-7100-24A7-FC66-CCD71B160F73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805DFD7-7100-24A7-FC66-CCD71B160F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C5AB4F-FE92-0B4C-A117-0BDBCD2688E2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94DC6B3-42AA-1AA6-9097-04789E57AF38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94DC6B3-42AA-1AA6-9097-04789E57AF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4DAB0B6-1A92-7DDB-727F-4A9E6F3D8CA3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4DAB0B6-1A92-7DDB-727F-4A9E6F3D8C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E4EC974-1DA2-07ED-42E2-DCF949CC0645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E4EC974-1DA2-07ED-42E2-DCF949CC06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9B66A8A6-665E-3036-C42F-2E5456FBD67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9B66A8A6-665E-3036-C42F-2E5456FBD6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F1312663-07AD-8D6F-15A5-8A54162AA5AF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F1312663-07AD-8D6F-15A5-8A54162AA5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1B10E1C-22E4-EDEE-85EB-F284655F49D3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8A3B12D-7F1C-10E0-A267-2F464436A376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8A3B12D-7F1C-10E0-A267-2F464436A3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E74CD5F-82C7-C8C9-E640-22B5F3A9FB3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E74CD5F-82C7-C8C9-E640-22B5F3A9FB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CD7C52B7-D49E-6156-9B16-2A4819B32D7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CD7C52B7-D49E-6156-9B16-2A4819B32D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170F9EC0-F926-7D7C-8176-99BFBECDB09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170F9EC0-F926-7D7C-8176-99BFBECDB0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72E96ECB-C756-26F1-7BF7-93E7C2AE7C53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72E96ECB-C756-26F1-7BF7-93E7C2AE7C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D8DDAA5-BA49-333E-5A00-7711CB50BB0F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D8DDAA5-BA49-333E-5A00-7711CB50BB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7A240707-643E-B21F-6800-FECC31D167E6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7A240707-643E-B21F-6800-FECC31D167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8C7200F-15C9-C372-5E6B-7FBFE5A3D0C6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8C7200F-15C9-C372-5E6B-7FBFE5A3D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5A219F-1657-905B-A99F-D16634BB3764}"/>
                  </a:ext>
                </a:extLst>
              </p:cNvPr>
              <p:cNvSpPr txBox="1"/>
              <p:nvPr/>
            </p:nvSpPr>
            <p:spPr>
              <a:xfrm>
                <a:off x="1289493" y="3771112"/>
                <a:ext cx="2423160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5A219F-1657-905B-A99F-D16634BB3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3771112"/>
                <a:ext cx="2423160" cy="693716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EDAFFE3-DB1A-FE79-FD95-0879916431FA}"/>
                  </a:ext>
                </a:extLst>
              </p:cNvPr>
              <p:cNvSpPr txBox="1"/>
              <p:nvPr/>
            </p:nvSpPr>
            <p:spPr>
              <a:xfrm>
                <a:off x="625950" y="4399722"/>
                <a:ext cx="11247120" cy="17366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What if someone had already done all of the work to compute </a:t>
                </a:r>
                <a:r>
                  <a:rPr lang="en-US" sz="2400" b="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3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3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?</a:t>
                </a:r>
              </a:p>
              <a:p>
                <a:endParaRPr lang="en-US" sz="800" dirty="0"/>
              </a:p>
              <a:p>
                <a:r>
                  <a:rPr lang="en-US" sz="2400" dirty="0"/>
                  <a:t>Then we just need to do the local partial derivative for </a:t>
                </a:r>
                <a:r>
                  <a:rPr lang="en-US" sz="2400" dirty="0">
                    <a:solidFill>
                      <a:srgbClr val="C00000"/>
                    </a:solidFill>
                  </a:rPr>
                  <a:t>f with respect to the parameter w </a:t>
                </a:r>
                <a:r>
                  <a:rPr lang="en-US" sz="2400" dirty="0"/>
                  <a:t>and then use that to compute the partial derivative for </a:t>
                </a:r>
                <a:r>
                  <a:rPr lang="en-US" sz="2400" dirty="0">
                    <a:solidFill>
                      <a:srgbClr val="7030A0"/>
                    </a:solidFill>
                  </a:rPr>
                  <a:t>J with respect to the parameter w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EDAFFE3-DB1A-FE79-FD95-087991643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50" y="4399722"/>
                <a:ext cx="11247120" cy="1736629"/>
              </a:xfrm>
              <a:prstGeom prst="rect">
                <a:avLst/>
              </a:prstGeom>
              <a:blipFill>
                <a:blip r:embed="rId35"/>
                <a:stretch>
                  <a:fillRect l="-867" r="-163"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020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5429E-1F4F-2008-0572-B11CA5DDC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E9D38-3359-2A52-A5AF-1DE867B3D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C8F82-F0F4-8012-6DD7-F80448CE6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5629B428-CBD5-DD43-F0EF-E13F98863CCD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5629B428-CBD5-DD43-F0EF-E13F98863C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A81150E8-000F-7E2C-10DA-63036EA33F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8263F6C-6094-D001-FDF6-E1A1252BE42B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17A8EDB8-A4E2-2AE5-63D3-8F9EE86EBF26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17A8EDB8-A4E2-2AE5-63D3-8F9EE86EBF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FCE4AB-A76E-3C19-DE0B-A7D31425AF01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FCE4AB-A76E-3C19-DE0B-A7D31425AF0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D72B3CFD-1BB3-7E4E-77C7-C1A1BE83A418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D72B3CFD-1BB3-7E4E-77C7-C1A1BE83A41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7D6F6A4-1540-61F1-95F0-18B96A0777E8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7D6F6A4-1540-61F1-95F0-18B96A0777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1DDC8A5-F815-3D99-B05A-0B053660D657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1DDC8A5-F815-3D99-B05A-0B053660D6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EDB4103-643D-5B39-3A00-6EAD33CD08FB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EDB4103-643D-5B39-3A00-6EAD33CD0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FBE6FFE5-2752-7DC9-F0A7-865ACCBCC1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74CBA50B-5B32-A806-DD61-D1B77ED378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29034C0-75D6-B1ED-7E62-BD5079EFD0A5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29034C0-75D6-B1ED-7E62-BD5079EFD0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BA0D31B0-EB67-A376-6BFC-0FE506958EF0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F66B491-5DC5-F364-C7B8-9E065DA46469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F66B491-5DC5-F364-C7B8-9E065DA464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4A99AD9-DEE1-ED01-27B9-7EB5B5ACE7A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4A99AD9-DEE1-ED01-27B9-7EB5B5ACE7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119F1AB-170F-187B-D6C1-9C61D9FC274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119F1AB-170F-187B-D6C1-9C61D9FC27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931D26D-7BBD-D3F9-C0D7-C4F8BB1A5F3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931D26D-7BBD-D3F9-C0D7-C4F8BB1A5F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D4EC60C-C38F-A1F7-88EC-690BEA326B8D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D4EC60C-C38F-A1F7-88EC-690BEA326B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D9EEAA-CA6C-21F5-1D43-4F0CE6FEF1B6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592D10-9590-8712-6D9B-FB831AECA35D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592D10-9590-8712-6D9B-FB831AECA3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3588AAA2-3B23-EF78-5643-C01B06706E8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3588AAA2-3B23-EF78-5643-C01B06706E8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1650906-B748-A198-C3EA-1D38FA5F4A69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1650906-B748-A198-C3EA-1D38FA5F4A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737893D-2E36-90F2-445F-DA764ABBBE54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737893D-2E36-90F2-445F-DA764ABBBE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FE9FBB9F-A4C1-85B2-A536-9A140E3253B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FE9FBB9F-A4C1-85B2-A536-9A140E3253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15EB220-2A48-AFDD-3D42-FD2FD5327AF9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C03CB0-18F9-20CE-5F98-3BF5C2C7C9B9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C03CB0-18F9-20CE-5F98-3BF5C2C7C9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0EA3E3C-EB24-84F1-AC8D-6B4176AE2ED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0EA3E3C-EB24-84F1-AC8D-6B4176AE2ED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53B44DB-5EE6-0B52-2C54-FC962C6D2E5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53B44DB-5EE6-0B52-2C54-FC962C6D2E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52277C4-DA04-257A-2D38-51C6011763B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52277C4-DA04-257A-2D38-51C6011763B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BBC1085-065A-5894-7D78-EE7739A9F61A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BBC1085-065A-5894-7D78-EE7739A9F6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12B0CB2-563C-25D4-0EFB-73EB79DF88B1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43D331C-C291-DD8F-6197-F9A8D32852F7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43D331C-C291-DD8F-6197-F9A8D32852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6395160-2A23-891F-C27D-10E7D869A3F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6395160-2A23-891F-C27D-10E7D869A3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DE8E2DC-B1AA-BCE1-0285-989C9BD2BF4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DE8E2DC-B1AA-BCE1-0285-989C9BD2BF4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3946FADB-D163-E7B8-3BC7-C0DA584CCE72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3946FADB-D163-E7B8-3BC7-C0DA584CCE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7191F53A-F9BF-FCED-D32E-4344622CC3F8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7191F53A-F9BF-FCED-D32E-4344622CC3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7F79579-23AA-A4EA-31C8-C34BB4D02A21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7F79579-23AA-A4EA-31C8-C34BB4D02A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C68483B-C821-EF61-B95A-B4DFD77F8A99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C68483B-C821-EF61-B95A-B4DFD77F8A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813253E4-0052-FD28-6AD9-DB3F5EDD51F2}"/>
                  </a:ext>
                </a:extLst>
              </p:cNvPr>
              <p:cNvSpPr txBox="1"/>
              <p:nvPr/>
            </p:nvSpPr>
            <p:spPr>
              <a:xfrm>
                <a:off x="9793167" y="2865824"/>
                <a:ext cx="1692159" cy="6765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813253E4-0052-FD28-6AD9-DB3F5EDD5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167" y="2865824"/>
                <a:ext cx="1692159" cy="67659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76567C5-CD74-E716-D5C5-51158F06AF59}"/>
                  </a:ext>
                </a:extLst>
              </p:cNvPr>
              <p:cNvSpPr txBox="1"/>
              <p:nvPr/>
            </p:nvSpPr>
            <p:spPr>
              <a:xfrm>
                <a:off x="9732976" y="2870116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76567C5-CD74-E716-D5C5-51158F06A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2976" y="2870116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433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-0.00013 -0.1900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59" grpId="0"/>
      <p:bldP spid="59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6571A-6739-4846-C302-7B4F816E6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959FC-B04A-1F3B-C875-F0E1E193C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54FA6-02B3-8293-40FF-431EAFD26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12D735F-47B7-F66E-9AFE-77AF07654D24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12D735F-47B7-F66E-9AFE-77AF07654D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4D67A55C-F1C0-B0F0-080F-9E48249D57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ED4AE38-FD12-C4A5-6BAD-5FC0991879D3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ED4AE38-FD12-C4A5-6BAD-5FC0991879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F68D0BB8-07A5-C66C-5F8F-3381FB1D120E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F68D0BB8-07A5-C66C-5F8F-3381FB1D12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60FB20-A138-87C6-5940-32B177188731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60FB20-A138-87C6-5940-32B177188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7C9D4A11-190B-DD9A-F002-9C3567742463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7C9D4A11-190B-DD9A-F002-9C35677424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5DDEB07-7C03-5DE4-57E8-A6C3465595D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5DDEB07-7C03-5DE4-57E8-A6C3465595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E523DCA-ED0B-B604-9BD0-DCB0C49143F3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E523DCA-ED0B-B604-9BD0-DCB0C49143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8EECEB3C-7C6E-0364-3500-8F75F0DCBC0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A9529DA7-AC8D-2389-F32E-6CD25458EC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295B00E-F398-E265-9B3C-9F60983A4478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295B00E-F398-E265-9B3C-9F60983A4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5736CB3-B246-FE52-90A8-9373EE5492AE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5736CB3-B246-FE52-90A8-9373EE5492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E9456AD-7D3F-CB06-2941-EA26EFB9BC72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E9456AD-7D3F-CB06-2941-EA26EFB9BC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54DD43B-FF95-114E-CE75-894D6D393DD8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54DD43B-FF95-114E-CE75-894D6D393D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689EDB0-C581-BB7F-D452-9A52F74BF111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689EDB0-C581-BB7F-D452-9A52F74BF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0504CE5-4238-F669-1C03-4D4A4A8C0492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0504CE5-4238-F669-1C03-4D4A4A8C04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34175F8-E4D8-077A-CEF1-7379D1F7B6AB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34175F8-E4D8-077A-CEF1-7379D1F7B6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7BE926F-5B80-7A40-296D-CFC08572D40C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7BE926F-5B80-7A40-296D-CFC08572D4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C642FCB-DF89-E11C-C2D3-33312FAACCE4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C642FCB-DF89-E11C-C2D3-33312FAACC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47539D9-A08C-BCBB-C86C-F7D34D1C9E1F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47539D9-A08C-BCBB-C86C-F7D34D1C9E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76A47B2-31DD-5F0F-5EA5-FB243B571C73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76A47B2-31DD-5F0F-5EA5-FB243B571C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5CE3F76-395E-C3E8-88B8-8A423FD7BE9F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5CE3F76-395E-C3E8-88B8-8A423FD7B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C9ADBCA-9F6D-B5E6-1707-CCDDD01073CE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C9ADBCA-9F6D-B5E6-1707-CCDDD01073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0CC9CF1-7099-10F2-6E2E-9C4EB7D277A6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0CC9CF1-7099-10F2-6E2E-9C4EB7D277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2F4DE8-308C-82EE-6AD4-E97204BDD194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2F4DE8-308C-82EE-6AD4-E97204BDD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F54E81F-53E9-BB5A-14E2-11C2E7C7100A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F54E81F-53E9-BB5A-14E2-11C2E7C71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E29CF92-F08B-10EA-B055-2518D845201F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E29CF92-F08B-10EA-B055-2518D84520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E193187-FCD5-BFAB-14EF-40B23FC7FD0A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E193187-FCD5-BFAB-14EF-40B23FC7FD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ACBDEAA-BC70-2570-217D-AFC8D468D478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ACBDEAA-BC70-2570-217D-AFC8D468D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0209698-3406-41DD-998D-1B6044A29B39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0209698-3406-41DD-998D-1B6044A29B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E527D00-AB52-03FB-9157-289383C8D4EF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E527D00-AB52-03FB-9157-289383C8D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4D58992-7C75-48B3-6C6C-8C76F7618A13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4D58992-7C75-48B3-6C6C-8C76F7618A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82A08DA-9A7F-2D4B-B5E0-E9CD657C43D4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82A08DA-9A7F-2D4B-B5E0-E9CD657C43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6C438F4D-6FFC-0A87-DA15-56A54CF272A4}"/>
              </a:ext>
            </a:extLst>
          </p:cNvPr>
          <p:cNvSpPr/>
          <p:nvPr/>
        </p:nvSpPr>
        <p:spPr>
          <a:xfrm>
            <a:off x="10248993" y="2839724"/>
            <a:ext cx="1302240" cy="716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C1C3AD8-3975-962C-2C7D-400CB40246BE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C1C3AD8-3975-962C-2C7D-400CB4024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85510E-A80A-5EA2-BE7C-0EB2CD65C169}"/>
                  </a:ext>
                </a:extLst>
              </p:cNvPr>
              <p:cNvSpPr txBox="1"/>
              <p:nvPr/>
            </p:nvSpPr>
            <p:spPr>
              <a:xfrm>
                <a:off x="9046309" y="2865824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85510E-A80A-5EA2-BE7C-0EB2CD65C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6309" y="2865824"/>
                <a:ext cx="2423160" cy="681277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2408439-2E01-FD99-40B0-B3EEB6F43672}"/>
                  </a:ext>
                </a:extLst>
              </p:cNvPr>
              <p:cNvSpPr txBox="1"/>
              <p:nvPr/>
            </p:nvSpPr>
            <p:spPr>
              <a:xfrm>
                <a:off x="9025468" y="2868395"/>
                <a:ext cx="601401" cy="6660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2408439-2E01-FD99-40B0-B3EEB6F43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5468" y="2868395"/>
                <a:ext cx="601401" cy="666080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3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33333E-6 L -0.00013 -0.1900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18" grpId="0"/>
      <p:bldP spid="18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67912-5F55-2E76-5701-39BA85818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A1570-3348-0DF9-3B76-376F368CA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85FBE-CE0B-077E-5836-438D82516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C153111-2D6B-490F-EAF5-A3882FFA269A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C153111-2D6B-490F-EAF5-A3882FFA26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704E3285-B0F2-5D79-07ED-09F429E182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D294C6D-D2F3-A3C7-3AA4-51CC4E04638D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D294C6D-D2F3-A3C7-3AA4-51CC4E0463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3ADD5FF-A558-3CF6-C6B9-F9E00B6BBC88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3ADD5FF-A558-3CF6-C6B9-F9E00B6BBC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21CD762-C5CB-E8B8-0823-AAAA6F26B753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21CD762-C5CB-E8B8-0823-AAAA6F26B7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003BF21-D593-25E5-D99A-DE7657E9FA97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003BF21-D593-25E5-D99A-DE7657E9FA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0D59A705-1528-57AB-BF48-EB984BECF12F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0D59A705-1528-57AB-BF48-EB984BECF1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2BC20F9-A1E3-A40D-CCC7-27C8EC04261C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2BC20F9-A1E3-A40D-CCC7-27C8EC0426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28717DC7-AF1D-7961-7D64-2D0295DA864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F8F21FF-AB2B-54A1-6CF6-D02C85A50D6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76596A2-1DD6-C059-9BA9-303B0B51357D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76596A2-1DD6-C059-9BA9-303B0B5135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5C1476C-3A4A-7FFC-8756-AA498BCD4253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5C1476C-3A4A-7FFC-8756-AA498BCD42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8CD9699-491E-DF44-9BDC-D342F11CB3A8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8CD9699-491E-DF44-9BDC-D342F11CB3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97F6021-651B-474C-5D43-54931582826B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97F6021-651B-474C-5D43-5493158282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2232451-E635-95A6-A363-52F5E986A3F2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2232451-E635-95A6-A363-52F5E986A3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A3867B2-7355-EB96-F8DA-3FC050214B9C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A3867B2-7355-EB96-F8DA-3FC050214B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8917D84-59E8-10AE-1CE2-FE0224C79D08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8917D84-59E8-10AE-1CE2-FE0224C79D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3FA2E3F-3199-417E-7FBE-F1466B15557B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3FA2E3F-3199-417E-7FBE-F1466B1555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972FBC8-A7AD-E039-4507-3E2195422EC1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972FBC8-A7AD-E039-4507-3E2195422E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ECF5976-ADE3-BBDD-E5E7-23545A56CFB8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ECF5976-ADE3-BBDD-E5E7-23545A56CF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0E69EED-4E73-87CD-BA7B-E3CE1CF81660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0E69EED-4E73-87CD-BA7B-E3CE1CF816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419877E-5F3E-8153-91C2-3421DAA262D9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419877E-5F3E-8153-91C2-3421DAA262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A618D0-9BF1-B75D-7861-B229A3E922FB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A618D0-9BF1-B75D-7861-B229A3E92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5CA5296-F495-5C89-4437-9449E805C9EB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5CA5296-F495-5C89-4437-9449E805C9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D83978E-1AA9-0B75-D714-5CD9C0A59484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D83978E-1AA9-0B75-D714-5CD9C0A594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905614D-4E9A-5E18-8329-EB351DE43CC8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905614D-4E9A-5E18-8329-EB351DE43C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AFF8D11-5241-A395-D56C-585FB1EA2B1D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AFF8D11-5241-A395-D56C-585FB1EA2B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B571501-E35C-CF65-75C6-B7DF1275F3DB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B571501-E35C-CF65-75C6-B7DF1275F3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ABA7532-0165-E0DF-BB9C-EEF8A3D09979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ABA7532-0165-E0DF-BB9C-EEF8A3D099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062B0C-D9B1-EF87-44D7-4E5B84E7973C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062B0C-D9B1-EF87-44D7-4E5B84E797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0DD02DB-52D9-9EA4-A99C-E331D2E37161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0DD02DB-52D9-9EA4-A99C-E331D2E371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88F6B17-DD31-B2D9-8BCC-C19B2C0F95A0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88F6B17-DD31-B2D9-8BCC-C19B2C0F9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3D6660C-89B3-FE67-7130-D864DB77F309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3D6660C-89B3-FE67-7130-D864DB77F3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A86D33-373F-B762-44E5-F91DC9D092B3}"/>
                  </a:ext>
                </a:extLst>
              </p:cNvPr>
              <p:cNvSpPr txBox="1"/>
              <p:nvPr/>
            </p:nvSpPr>
            <p:spPr>
              <a:xfrm>
                <a:off x="8072189" y="3537516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A86D33-373F-B762-44E5-F91DC9D09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189" y="3537516"/>
                <a:ext cx="2423160" cy="681277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C822AD3-3D5D-E768-58ED-19A918759979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C822AD3-3D5D-E768-58ED-19A918759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B84EE5-A2D3-780B-D3F8-F1F54A90CDA7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B84EE5-A2D3-780B-D3F8-F1F54A90C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0D63BA-6F45-B505-B9B8-0ABE02E1A711}"/>
                  </a:ext>
                </a:extLst>
              </p:cNvPr>
              <p:cNvSpPr txBox="1"/>
              <p:nvPr/>
            </p:nvSpPr>
            <p:spPr>
              <a:xfrm>
                <a:off x="8072189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0D63BA-6F45-B505-B9B8-0ABE02E1A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189" y="2865824"/>
                <a:ext cx="2143656" cy="6812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E595B28-2925-0EC0-A5B4-DA4914F0BEC3}"/>
                  </a:ext>
                </a:extLst>
              </p:cNvPr>
              <p:cNvSpPr txBox="1"/>
              <p:nvPr/>
            </p:nvSpPr>
            <p:spPr>
              <a:xfrm>
                <a:off x="8061733" y="2869129"/>
                <a:ext cx="601401" cy="6643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E595B28-2925-0EC0-A5B4-DA4914F0B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1733" y="2869129"/>
                <a:ext cx="601401" cy="66434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254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-0.00013 -0.19005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17" grpId="0"/>
      <p:bldP spid="17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C4B-A2B2-0865-88AC-6C74B111F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4C51D-A5D5-CB4A-3561-0340D9CD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8CC31-11C5-8695-7EC4-7C09A551A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C8528D85-789E-BAEB-6816-62787234E005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C8528D85-789E-BAEB-6816-62787234E0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E27E4F5-DCA5-34EF-C722-5535FB97EE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0DE463B-9EC2-8645-92E8-1E62D53F6605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0DE463B-9EC2-8645-92E8-1E62D53F66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8C1C3F92-BF1A-9548-1CF1-734DF6D59191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8C1C3F92-BF1A-9548-1CF1-734DF6D591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1B014AF-4ED5-1A02-AB1F-DA41902016B6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1B014AF-4ED5-1A02-AB1F-DA41902016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7001A63-03E5-AF4C-6A2A-DB993E7E2D06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7001A63-03E5-AF4C-6A2A-DB993E7E2D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53F69F5E-13C1-B75A-4F07-7EF212B4F94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53F69F5E-13C1-B75A-4F07-7EF212B4F9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DC7C261-7624-29C7-6749-404D3ABABD14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DC7C261-7624-29C7-6749-404D3ABABD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731C297F-35CA-B627-C66A-753CE4074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3535426C-B83A-34BD-3116-5A29CE0F7B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6299CE3-4DBA-1420-E137-D6CCBE2A6AF9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6299CE3-4DBA-1420-E137-D6CCBE2A6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799F102-5075-D588-52E3-23F19D61F404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799F102-5075-D588-52E3-23F19D61F4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D4206AA-FD48-1907-E001-7BC615829C3A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D4206AA-FD48-1907-E001-7BC615829C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D12D1EA-461E-6A04-D2F6-186BBE7E6327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D12D1EA-461E-6A04-D2F6-186BBE7E63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9407BC7-9404-4B29-30F5-FF756D3BAEBB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9407BC7-9404-4B29-30F5-FF756D3BAE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63189C6-1799-42EC-3D1E-CF9305FC05A3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63189C6-1799-42EC-3D1E-CF9305FC05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080A802-A431-ECC9-8753-98272FC5A3C4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080A802-A431-ECC9-8753-98272FC5A3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31721E1-3B45-9AA6-A4F0-05B9E83416F8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31721E1-3B45-9AA6-A4F0-05B9E83416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EACA46D-99B0-C82E-9FE6-FD593483BD18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EACA46D-99B0-C82E-9FE6-FD593483BD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5F9B7F7-5916-E3D2-BAD6-8809B877A83A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5F9B7F7-5916-E3D2-BAD6-8809B877A8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CBC88CA-9491-1212-61F1-4C86FED5BEB4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CBC88CA-9491-1212-61F1-4C86FED5BE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7E7CFDE-C298-DAA6-0BB4-8B69E3B19B65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7E7CFDE-C298-DAA6-0BB4-8B69E3B19B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9CD67C0-4B3C-9AE9-80B4-6331C34C1556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9CD67C0-4B3C-9AE9-80B4-6331C34C15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6CF71BD-D32E-A702-3582-34CD2F27F54A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6CF71BD-D32E-A702-3582-34CD2F27F5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053BB0F-7F6B-9CB1-8D33-D0788FCB8338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053BB0F-7F6B-9CB1-8D33-D0788FCB83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9BD305A-0ACA-F544-C709-A66794766386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9BD305A-0ACA-F544-C709-A667947663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76834B9-3BF2-B65A-087A-9C7DD213888F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76834B9-3BF2-B65A-087A-9C7DD21388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DAE2F09-2A7A-2956-E7ED-3E461C25B983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DAE2F09-2A7A-2956-E7ED-3E461C25B9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9AA1654-C837-3A02-E10F-5D3167E7CDB5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9AA1654-C837-3A02-E10F-5D3167E7C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9F32ADC-B29A-F395-78DB-CEAE0045550B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9F32ADC-B29A-F395-78DB-CEAE004555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928270E-AC43-81AD-55E1-6E8D66CC92B1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928270E-AC43-81AD-55E1-6E8D66CC92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9596F5C-B41E-0AC0-1352-AA793A3369BB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9596F5C-B41E-0AC0-1352-AA793A3369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513D8487-1029-63C9-1F6E-EC16DCB015DD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513D8487-1029-63C9-1F6E-EC16DCB015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957686-C9E0-BBD7-5328-815F2637D4A9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957686-C9E0-BBD7-5328-815F2637D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A9D29B1-A4D7-C42F-4D64-FE3E9C563198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A9D29B1-A4D7-C42F-4D64-FE3E9C563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A807A28-5B94-FCA7-D6DB-5682BAFB1B95}"/>
                  </a:ext>
                </a:extLst>
              </p:cNvPr>
              <p:cNvSpPr txBox="1"/>
              <p:nvPr/>
            </p:nvSpPr>
            <p:spPr>
              <a:xfrm>
                <a:off x="7104628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A807A28-5B94-FCA7-D6DB-5682BAFB1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628" y="2865824"/>
                <a:ext cx="2143656" cy="6812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ED0F98-81EE-8B32-1AD2-414B8F3C6ACE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ED0F98-81EE-8B32-1AD2-414B8F3C6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92FC88-DA45-945E-BE5E-6E8827B0D2B0}"/>
                  </a:ext>
                </a:extLst>
              </p:cNvPr>
              <p:cNvSpPr txBox="1"/>
              <p:nvPr/>
            </p:nvSpPr>
            <p:spPr>
              <a:xfrm>
                <a:off x="7083539" y="2869129"/>
                <a:ext cx="601401" cy="6643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92FC88-DA45-945E-BE5E-6E8827B0D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539" y="2869129"/>
                <a:ext cx="601401" cy="66434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577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-0.00013 -0.1900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8" grpId="0"/>
      <p:bldP spid="18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90233-7D11-092D-FCD4-72944ACD2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896FC-69BD-64C0-30EA-078D7AC75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4DD47-6FDB-D5C4-6EA7-9107B99E4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AAC3CF-450C-79BA-CF27-A7136638E6F9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AAC3CF-450C-79BA-CF27-A7136638E6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552105B8-8206-B00F-0459-F069C52AA8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A62CCC7-ECAF-1F28-1A30-470166B2A4BB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A62CCC7-ECAF-1F28-1A30-470166B2A4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40F8B42-BC80-86F6-BDCF-D9C9537D786B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40F8B42-BC80-86F6-BDCF-D9C9537D78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FAE7020D-FA98-72F5-3C70-2D5CCD993AB5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FAE7020D-FA98-72F5-3C70-2D5CCD993A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790CD18D-B7B8-8EA5-5E6D-21C93B62A668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790CD18D-B7B8-8EA5-5E6D-21C93B62A6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F35ACE3-3AB1-9786-3228-E6F6BD51402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F35ACE3-3AB1-9786-3228-E6F6BD5140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0759D52-7DD8-8F6F-502E-32B077430407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0759D52-7DD8-8F6F-502E-32B0774304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C871DFC5-C15E-98B5-D5ED-063A070E19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8AF25872-7111-DE3F-F6A4-E053777C254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CB85642-7C27-84C3-2298-60BD973DCF02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CB85642-7C27-84C3-2298-60BD973DCF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8987613-16AB-8B1D-A00C-8E5E2A3298C5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8987613-16AB-8B1D-A00C-8E5E2A3298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F1878DD-0489-F102-C9C7-3398C0F855C2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F1878DD-0489-F102-C9C7-3398C0F855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A1A3B8D-D7A9-B965-A09D-22421AFBDEE8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A1A3B8D-D7A9-B965-A09D-22421AFBDE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CC7DBFE-6A56-1ECB-5C58-FE7FF26B8203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CC7DBFE-6A56-1ECB-5C58-FE7FF26B82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25CF1CC-5A0B-B2F1-71C2-ED1F96882358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25CF1CC-5A0B-B2F1-71C2-ED1F968823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CACB697-9094-ED40-AF4A-945F8D909D7F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CACB697-9094-ED40-AF4A-945F8D909D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2FC6898-6148-9461-F643-7E4F20F69813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2FC6898-6148-9461-F643-7E4F20F698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6B70397-DBB0-AD90-8C7A-7E6912C7255D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6B70397-DBB0-AD90-8C7A-7E6912C725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4ECD4D0-DBDE-7E1D-E5AE-EEA350600596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4ECD4D0-DBDE-7E1D-E5AE-EEA3506005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A30C4C5-717D-2B2F-C1B9-DCBD12C18EFD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A30C4C5-717D-2B2F-C1B9-DCBD12C18E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391307B-FCE7-B643-E114-0C04A4572623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391307B-FCE7-B643-E114-0C04A45726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0996102-C78C-4FFA-C10C-B512E11661BD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0996102-C78C-4FFA-C10C-B512E11661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628CBDD-74D9-FB71-DB7D-FCBBD0BB9ACF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628CBDD-74D9-FB71-DB7D-FCBBD0BB9A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F54BDC3-9C41-28C0-89D5-BADFD118FD60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F54BDC3-9C41-28C0-89D5-BADFD118FD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84A32C9-D777-7F58-F988-8878F3EA200A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84A32C9-D777-7F58-F988-8878F3EA2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0D93E3B-AA74-987A-483E-C619D3397F5A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0D93E3B-AA74-987A-483E-C619D3397F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3BADE9A-ECEA-CA9C-45FF-793705D51FC1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3BADE9A-ECEA-CA9C-45FF-793705D51F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6A4C036-FF6F-680E-A893-F4B1200BE060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6A4C036-FF6F-680E-A893-F4B1200BE0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45EDCD7-762A-D55A-E13C-39F042C1D4B8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45EDCD7-762A-D55A-E13C-39F042C1D4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21F2A75-79F7-19EC-DB7C-28D300DC1C98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21F2A75-79F7-19EC-DB7C-28D300DC1C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D3649E0-DECD-DDA3-2B7B-F426BCE0B5CE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D3649E0-DECD-DDA3-2B7B-F426BCE0B5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6D18340-06E3-4C0F-3305-F3958F1323E6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6D18340-06E3-4C0F-3305-F3958F1323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85741D-104C-8A65-C057-4B7C34601F02}"/>
                  </a:ext>
                </a:extLst>
              </p:cNvPr>
              <p:cNvSpPr txBox="1"/>
              <p:nvPr/>
            </p:nvSpPr>
            <p:spPr>
              <a:xfrm>
                <a:off x="6158324" y="3537516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85741D-104C-8A65-C057-4B7C34601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324" y="3537516"/>
                <a:ext cx="2423160" cy="681277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76D66A9-C81A-5086-794C-97D431683787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76D66A9-C81A-5086-794C-97D431683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E03BBE-B1F1-6AE1-97A1-63F2B446DC91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E03BBE-B1F1-6AE1-97A1-63F2B446D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633D478-9B82-727A-A414-48F88421F620}"/>
                  </a:ext>
                </a:extLst>
              </p:cNvPr>
              <p:cNvSpPr txBox="1"/>
              <p:nvPr/>
            </p:nvSpPr>
            <p:spPr>
              <a:xfrm>
                <a:off x="6158324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633D478-9B82-727A-A414-48F88421F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324" y="2865824"/>
                <a:ext cx="2143656" cy="6812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49C8E4F-CA76-70FD-26AB-58076E6103C0}"/>
                  </a:ext>
                </a:extLst>
              </p:cNvPr>
              <p:cNvSpPr txBox="1"/>
              <p:nvPr/>
            </p:nvSpPr>
            <p:spPr>
              <a:xfrm>
                <a:off x="6147868" y="2869129"/>
                <a:ext cx="601401" cy="6643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49C8E4F-CA76-70FD-26AB-58076E610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868" y="2869129"/>
                <a:ext cx="601401" cy="66434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D874F3-E7D5-5029-94FF-61A2B399B0D6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D874F3-E7D5-5029-94FF-61A2B399B0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DDF252-3566-65F3-06EF-B9B669488E6D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DDF252-3566-65F3-06EF-B9B669488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579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-0.00013 -0.1900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17" grpId="0"/>
      <p:bldP spid="17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4EE9F-6A53-A79E-9124-8D5E93F12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6733C-D2AA-3103-9B8B-D23BE412C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BCC3F-BA55-1F2F-DB95-94851CF48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B22EB76-0FBD-D35A-313A-7BA62C6C6053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B22EB76-0FBD-D35A-313A-7BA62C6C60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B5C4EFB1-E0CB-FE8E-D05E-774DA4EBF0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098B395-8ABC-154A-3C31-C1F61CBBE1FE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098B395-8ABC-154A-3C31-C1F61CBBE1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F90215E-B59F-BC97-D819-59C0BBD50C6B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F90215E-B59F-BC97-D819-59C0BBD50C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2B6D89DC-749B-68DE-7A87-8C5E53BA46E6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2B6D89DC-749B-68DE-7A87-8C5E53BA4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3C100454-B933-D418-3EFD-56FA3A30FABD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3C100454-B933-D418-3EFD-56FA3A30FA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F7F80E5F-B4FA-BBED-2B89-2A03A2426C7D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F7F80E5F-B4FA-BBED-2B89-2A03A2426C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FD07C72-3746-F802-7DCD-013CA1F94A5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FD07C72-3746-F802-7DCD-013CA1F94A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3EA880D0-4B21-3C18-592A-0417B7568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17E42722-89C0-BF3E-4082-03632284889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B06BC0-EDC3-BF1D-675C-D3C0E48DE10A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B06BC0-EDC3-BF1D-675C-D3C0E48DE1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A9FAB6E-8499-04A8-D4DA-65BE7812CC84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A9FAB6E-8499-04A8-D4DA-65BE7812CC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C73DA5D-6954-CE43-7779-5E26AFAFD3E0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C73DA5D-6954-CE43-7779-5E26AFAFD3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26115D7-7BA5-5873-AC71-DAE05D761DA7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26115D7-7BA5-5873-AC71-DAE05D761D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EBAB2F2-5000-512D-E063-9BA0D4EF13AD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EBAB2F2-5000-512D-E063-9BA0D4EF13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AF5F008-79FE-DD1E-3914-B5A91DBB538C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AF5F008-79FE-DD1E-3914-B5A91DBB53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37D1AC4-5B68-EEBB-9670-DB6BFBAC9FA0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37D1AC4-5B68-EEBB-9670-DB6BFBAC9F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A7FAC16-036A-D33E-1555-537E38949F4D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A7FAC16-036A-D33E-1555-537E38949F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8A7EF94-3780-D848-85D1-FABAA7D3B655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8A7EF94-3780-D848-85D1-FABAA7D3B6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C0181BA-E800-14B0-2B81-CA0DCBD51227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C0181BA-E800-14B0-2B81-CA0DCBD512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B8495B3-9077-D129-DE23-95EF3AF5962B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B8495B3-9077-D129-DE23-95EF3AF596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4070627-C818-6BB8-4719-9A27A5F39E55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4070627-C818-6BB8-4719-9A27A5F39E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42C1F8F-5912-F62B-5197-75FB38FEF15C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42C1F8F-5912-F62B-5197-75FB38FEF1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50842D2-7F1C-D43B-6346-C406C6EC446B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50842D2-7F1C-D43B-6346-C406C6EC44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E6CE31-646F-4CAB-B646-2ED124DF6220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E6CE31-646F-4CAB-B646-2ED124DF62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003C8EE-5951-DF30-56C6-D3FBBCAD8F18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003C8EE-5951-DF30-56C6-D3FBBCAD8F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80FBBF7-94F4-9161-2EBD-99E47DC67C58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80FBBF7-94F4-9161-2EBD-99E47DC67C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E2A610D-DCAB-4907-AB0B-9231B70F0347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E2A610D-DCAB-4907-AB0B-9231B70F03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8F04948-F843-5DC3-6E8B-9CF87F1FF0BF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8F04948-F843-5DC3-6E8B-9CF87F1FF0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AD9E5B6-8FC8-5821-EBA2-C7AD37F6BC8C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AD9E5B6-8FC8-5821-EBA2-C7AD37F6BC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40E977C-0D66-8AF6-9F7B-40E80AAB0A0B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40E977C-0D66-8AF6-9F7B-40E80AAB0A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B07CE5-D675-0032-4D82-6886EA0532AC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B07CE5-D675-0032-4D82-6886EA0532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6AD70FE-4E29-6B62-1515-017E9B76BB28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6AD70FE-4E29-6B62-1515-017E9B76BB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2C4C8C-84BA-2543-A5A8-30A3A4D41E46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2C4C8C-84BA-2543-A5A8-30A3A4D41E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0DA31B-30D5-E19A-919C-780A5CA2870F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0DA31B-30D5-E19A-919C-780A5CA28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BDDFCB3-257F-10AB-9117-0BBC62619970}"/>
                  </a:ext>
                </a:extLst>
              </p:cNvPr>
              <p:cNvSpPr txBox="1"/>
              <p:nvPr/>
            </p:nvSpPr>
            <p:spPr>
              <a:xfrm>
                <a:off x="5275823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BDDFCB3-257F-10AB-9117-0BBC62619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5823" y="2865824"/>
                <a:ext cx="2143656" cy="6812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EA122B-0289-3EF9-A0D6-DBA974ECE050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EA122B-0289-3EF9-A0D6-DBA974ECE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4E9DDE-F213-F099-52E2-6C63A41B0A86}"/>
                  </a:ext>
                </a:extLst>
              </p:cNvPr>
              <p:cNvSpPr txBox="1"/>
              <p:nvPr/>
            </p:nvSpPr>
            <p:spPr>
              <a:xfrm>
                <a:off x="5254734" y="2869129"/>
                <a:ext cx="601401" cy="6643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4E9DDE-F213-F099-52E2-6C63A41B0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734" y="2869129"/>
                <a:ext cx="601401" cy="66434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1F0CFF7-5429-DDF8-3495-C03928609A71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1F0CFF7-5429-DDF8-3495-C03928609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CDC92EB-3594-3E32-4466-AFE207C84528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CDC92EB-3594-3E32-4466-AFE207C84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094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-0.00013 -0.1900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8" grpId="0"/>
      <p:bldP spid="18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68658-1364-4A87-61E4-154AE9AF5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3619C-19DF-9ED7-13C2-2B7D64BEA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7FED0-E3DF-2230-D3E8-5A06B3C02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A1D4AB25-EABF-60F6-95BF-3AD341BD9B30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A1D4AB25-EABF-60F6-95BF-3AD341BD9B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A0B2E35F-6CBA-69AF-2331-A57F576AE3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39F5002-CD84-FA23-8E3A-06EB64661AC8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39F5002-CD84-FA23-8E3A-06EB64661A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F5E838A-1FEF-38BA-CD65-B9E0BA787289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F5E838A-1FEF-38BA-CD65-B9E0BA7872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62B0EDC8-5259-4331-396F-71623DC87391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62B0EDC8-5259-4331-396F-71623DC873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E70E32A-09D3-24B5-F6F9-1997B54FD7DC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E70E32A-09D3-24B5-F6F9-1997B54FD7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31220C5-37F4-17E9-EA7E-1E02A0E5F61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31220C5-37F4-17E9-EA7E-1E02A0E5F6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9E18F96-5913-195E-16E9-3AD17DC1BC1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9E18F96-5913-195E-16E9-3AD17DC1BC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5DD70E28-69D1-F138-FDE6-3E6B111644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31EF5CC-DB87-26FC-B435-4BBA04B154C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4E0F6AA-CAA0-3545-89DC-C7E42150E8E7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4E0F6AA-CAA0-3545-89DC-C7E42150E8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5CD82E0-02D1-5E1C-0099-F5DF2B1FA4B7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5CD82E0-02D1-5E1C-0099-F5DF2B1FA4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288BF56-5C3F-4A8A-DBB9-1B939AFC2638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288BF56-5C3F-4A8A-DBB9-1B939AFC26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8F0829E-E92D-6F88-8C9C-B938585979FD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8F0829E-E92D-6F88-8C9C-B938585979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3302B9-D97E-60BC-7253-2561CA97AC62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3302B9-D97E-60BC-7253-2561CA97AC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9643F09-EE50-4F87-E644-2F2D8CB104E8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9643F09-EE50-4F87-E644-2F2D8CB104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7C91135-D304-B1B0-7359-2CD92670E941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7C91135-D304-B1B0-7359-2CD92670E9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28A1D6C-40C5-1AD0-2590-2DCD7A6727E4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28A1D6C-40C5-1AD0-2590-2DCD7A6727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7093CE3-D3C7-9313-2F1C-1C6F01E8E866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7093CE3-D3C7-9313-2F1C-1C6F01E8E8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1338154-9251-BAB0-1139-677BD610FF61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1338154-9251-BAB0-1139-677BD610FF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446F051-BA39-D16D-C387-84DAC7969C45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446F051-BA39-D16D-C387-84DAC7969C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E3CC974-91B1-E864-12A5-A7742E1D89F4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E3CC974-91B1-E864-12A5-A7742E1D89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5A9D2F2-E98D-2BF4-4DBD-EEDC879972A0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5A9D2F2-E98D-2BF4-4DBD-EEDC879972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19169DA-0F00-C92D-7C34-3F3B6A212776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19169DA-0F00-C92D-7C34-3F3B6A2127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7AD96A3-3993-4067-3659-10225EAD7075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7AD96A3-3993-4067-3659-10225EAD70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6B3F387-EE29-AA6D-03AB-D23F89C3BB40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6B3F387-EE29-AA6D-03AB-D23F89C3BB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D146FE-8E23-3603-8AFE-B0CA644E6629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D146FE-8E23-3603-8AFE-B0CA644E66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F7F516F-1408-4557-CDD8-5F515F78C378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F7F516F-1408-4557-CDD8-5F515F78C3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81A9BAB-771A-35E0-2531-3A3A42CC441B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81A9BAB-771A-35E0-2531-3A3A42CC44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6A085E4-A867-E71C-5A6A-E7D9AB87AB25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6A085E4-A867-E71C-5A6A-E7D9AB87AB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35A44ED-A79C-EEE0-94A1-CAE656AB2AA0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35A44ED-A79C-EEE0-94A1-CAE656AB2A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F1104CA-4D8D-7AA6-BF9B-0F4B58D7FA44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F1104CA-4D8D-7AA6-BF9B-0F4B58D7FA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4F4D365-8C57-240F-5321-F74AA18A697A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4F4D365-8C57-240F-5321-F74AA18A69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29776E-11C9-66D1-DAC0-87A8FDCDCDC2}"/>
                  </a:ext>
                </a:extLst>
              </p:cNvPr>
              <p:cNvSpPr txBox="1"/>
              <p:nvPr/>
            </p:nvSpPr>
            <p:spPr>
              <a:xfrm>
                <a:off x="4329527" y="3537516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29776E-11C9-66D1-DAC0-87A8FDCDC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9527" y="3537516"/>
                <a:ext cx="2423160" cy="681277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E677573-1E66-5ADD-6C19-F70A6A9218C4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E677573-1E66-5ADD-6C19-F70A6A921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95169-1724-DCCE-2532-53270C094C45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95169-1724-DCCE-2532-53270C094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1E86FF0-DF1F-F224-F8C0-C8D28B2B49AA}"/>
                  </a:ext>
                </a:extLst>
              </p:cNvPr>
              <p:cNvSpPr txBox="1"/>
              <p:nvPr/>
            </p:nvSpPr>
            <p:spPr>
              <a:xfrm>
                <a:off x="4329527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1E86FF0-DF1F-F224-F8C0-C8D28B2B4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9527" y="2865824"/>
                <a:ext cx="2143656" cy="6812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D14BDEA-5820-5096-D926-817C3A2D576B}"/>
                  </a:ext>
                </a:extLst>
              </p:cNvPr>
              <p:cNvSpPr txBox="1"/>
              <p:nvPr/>
            </p:nvSpPr>
            <p:spPr>
              <a:xfrm>
                <a:off x="4319071" y="2869129"/>
                <a:ext cx="601401" cy="6643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D14BDEA-5820-5096-D926-817C3A2D5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071" y="2869129"/>
                <a:ext cx="601401" cy="66434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40A494A-CDDE-C11F-5181-00974E3F7AE3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40A494A-CDDE-C11F-5181-00974E3F7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77A49B-3129-2613-AD61-5F4363E940AA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77A49B-3129-2613-AD61-5F4363E94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4929603-CE1D-BDC8-F423-7F4802E3DE56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4929603-CE1D-BDC8-F423-7F4802E3D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48AD4FD-33BF-AE9B-B087-6E84AE261341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48AD4FD-33BF-AE9B-B087-6E84AE261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945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-0.00013 -0.1900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17" grpId="0"/>
      <p:bldP spid="17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9A26D-64F4-E636-27A0-36CF9569E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0DF6-E867-76E2-9000-0E4F3602B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E4052-FA95-2310-C78D-CD91A9D52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891C4CA-63DA-1921-33CD-6E433863AD1B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891C4CA-63DA-1921-33CD-6E433863AD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EBDDC7A7-D32C-8308-A9E9-46AA9109A6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740752B-3ACF-6FE1-D91E-1E9F10A0A33E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740752B-3ACF-6FE1-D91E-1E9F10A0A3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80EB44B-F34D-53E4-8783-3A691BBF8644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80EB44B-F34D-53E4-8783-3A691BBF86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69661FE-A3E8-0B72-A1BA-5F8F8E3CB124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69661FE-A3E8-0B72-A1BA-5F8F8E3CB1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FFFA46C-767C-B3BB-A153-C7176B801C74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FFFA46C-767C-B3BB-A153-C7176B801C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A432949D-E2E3-2175-4540-4800474FAB33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A432949D-E2E3-2175-4540-4800474FAB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AA0E11E-1250-CE31-C813-E103C1207196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AA0E11E-1250-CE31-C813-E103C12071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6A77EA93-1FC7-D277-DD98-9E66AC2767E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DF70A6B1-494E-32D7-CC00-E483C4A6D7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C821F7D-A8BC-C345-1659-6BE508EC70ED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C821F7D-A8BC-C345-1659-6BE508EC70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502869-AC5C-6634-F9A4-7360B6F3B98E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502869-AC5C-6634-F9A4-7360B6F3B9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8AC131B-9841-BF7B-BA84-CA3196B953EC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8AC131B-9841-BF7B-BA84-CA3196B953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D3AD349-DDB5-AB7A-5B2E-B9A99262712E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D3AD349-DDB5-AB7A-5B2E-B9A9926271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4FF404F-34CD-ECF6-666C-F363134B9C81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4FF404F-34CD-ECF6-666C-F363134B9C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72C2C67-6FCB-33ED-6A23-553FD18916DB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72C2C67-6FCB-33ED-6A23-553FD18916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FB3165A-55A9-9523-BB4E-3B5BE7C0DB3E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FB3165A-55A9-9523-BB4E-3B5BE7C0DB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AB18E61-C230-6C36-4EFC-0D7E0C397D6E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AB18E61-C230-6C36-4EFC-0D7E0C397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86BAE9D-C39C-76A5-69C5-544F4290BA09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86BAE9D-C39C-76A5-69C5-544F4290BA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2DE0384-2318-2D37-68FC-0450AFDAA31A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2DE0384-2318-2D37-68FC-0450AFDAA3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F5CFCCB-A612-F40F-DD6D-501E7420DE2E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F5CFCCB-A612-F40F-DD6D-501E7420DE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9349CA3-E010-B429-100C-04820BB96688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9349CA3-E010-B429-100C-04820BB966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D6F0A9E-6C9F-E884-A7B2-E18BB84401A6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D6F0A9E-6C9F-E884-A7B2-E18BB84401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2DEFF83-3A9A-E943-57B3-CD5D08D40295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2DEFF83-3A9A-E943-57B3-CD5D08D402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12E3C65-1903-D3DB-F870-1228587D0960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12E3C65-1903-D3DB-F870-1228587D09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8D5D824-884F-54E1-A07E-BF88E1D17C05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8D5D824-884F-54E1-A07E-BF88E1D17C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2B1DCF2-3E48-AFC9-9CBC-487C2191075C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2B1DCF2-3E48-AFC9-9CBC-487C219107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2C85F13-9DBC-6272-C4BB-58A5A7D6251D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2C85F13-9DBC-6272-C4BB-58A5A7D625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8D3E824-DAE9-B295-65D2-1CEEC4A548AD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8D3E824-DAE9-B295-65D2-1CEEC4A548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3910D54-5BE1-EB5E-8259-C2A3007B5C0C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3910D54-5BE1-EB5E-8259-C2A3007B5C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5EEA075-CD3F-B733-41ED-FB282839632B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5EEA075-CD3F-B733-41ED-FB28283963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0B92CA-641A-6B6D-BF59-397B8816E703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0B92CA-641A-6B6D-BF59-397B8816E7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976704E-EA0F-BDB7-6179-CC987D7D4B87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976704E-EA0F-BDB7-6179-CC987D7D4B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8A5CC4-9B25-4971-02EB-3858CCF17495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8A5CC4-9B25-4971-02EB-3858CCF174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4FE805-BD0A-28DD-4A20-B0ACAF6416CB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4FE805-BD0A-28DD-4A20-B0ACAF641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C5F9C2F-829A-1F89-D109-25628545ED16}"/>
                  </a:ext>
                </a:extLst>
              </p:cNvPr>
              <p:cNvSpPr txBox="1"/>
              <p:nvPr/>
            </p:nvSpPr>
            <p:spPr>
              <a:xfrm>
                <a:off x="3415851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C5F9C2F-829A-1F89-D109-25628545E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851" y="2865824"/>
                <a:ext cx="2143656" cy="6812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70A267E-29DD-A21C-A5B6-26224D7C6C0D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70A267E-29DD-A21C-A5B6-26224D7C6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8CAE0F-7711-BFEB-D046-DFA17D8BB4DB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8CAE0F-7711-BFEB-D046-DFA17D8BB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5119AA-E4CE-D787-F2A7-2FA84F605EFE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5119AA-E4CE-D787-F2A7-2FA84F605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B7A0A5-CBDE-BFFB-FF08-154CA9B467AA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B7A0A5-CBDE-BFFB-FF08-154CA9B46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6AC2EE3-57B5-ABFB-06C9-0C0DC3FAC4C3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6AC2EE3-57B5-ABFB-06C9-0C0DC3FAC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4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B1D35-9B04-EE41-7BEA-3ADD47631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98CDB-6C69-CD87-C652-8E0D67379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BDCC3-4206-B9EB-70A4-2C985958F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3D94D81D-FFC3-C86B-7FCC-8CF3870E080E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3D94D81D-FFC3-C86B-7FCC-8CF3870E08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420FEC7B-BC93-F8CC-597E-760CC9A70A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57069D9-C4D5-BFC0-6064-D65CE5E085DF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57069D9-C4D5-BFC0-6064-D65CE5E085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307B81D8-2315-F65A-A3C4-9BC65BCCD96D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307B81D8-2315-F65A-A3C4-9BC65BCCD9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5A0EDE41-7AA5-33D7-CB2F-57B63C0CBA84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5A0EDE41-7AA5-33D7-CB2F-57B63C0CBA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D7FF3C52-C259-F793-05DE-0DE0E0CDB687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D7FF3C52-C259-F793-05DE-0DE0E0CDB6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00C78FC6-52F1-32F3-86F9-A44794DDFF2F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00C78FC6-52F1-32F3-86F9-A44794DDFF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8AF22CD-F1E1-89D2-E9B3-5004808DE54F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8AF22CD-F1E1-89D2-E9B3-5004808DE5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AE1B6A35-78A8-5FEB-C6C2-FF09DF797B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0A96089C-BE71-F958-8493-C9957FC29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191DB01-AF21-A5C6-FB1B-5E9265C906FC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191DB01-AF21-A5C6-FB1B-5E9265C906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62CB95E-3E88-4B7F-D4A2-E3D32CEB88B9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62CB95E-3E88-4B7F-D4A2-E3D32CEB88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FED77A6-67AF-55F2-2C31-D79C786EB7B6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FED77A6-67AF-55F2-2C31-D79C786EB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929824A-DE14-10FD-EDCB-454C27A568E6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929824A-DE14-10FD-EDCB-454C27A568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9C8E098-DC32-0DB3-922E-AD890240F731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9C8E098-DC32-0DB3-922E-AD890240F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108BE78-4056-7FAA-7223-376DEDFFB279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108BE78-4056-7FAA-7223-376DEDFFB2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B75AC45-0CA2-BED8-C9F9-7F6AE4BE4932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B75AC45-0CA2-BED8-C9F9-7F6AE4BE49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087BDB1-5AAB-8516-1BE5-953C8CDE1175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087BDB1-5AAB-8516-1BE5-953C8CDE11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F78B6E9-01DB-DEF6-F575-E2249FD5415A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F78B6E9-01DB-DEF6-F575-E2249FD541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29E1681-57A0-E8EE-DA1D-CD4117F2A660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29E1681-57A0-E8EE-DA1D-CD4117F2A6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7E803FE-D1E1-96A2-37EC-528CE63154EE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7E803FE-D1E1-96A2-37EC-528CE63154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CCA24A8-625C-2FE2-390E-30DDC4D9BBB1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CCA24A8-625C-2FE2-390E-30DDC4D9BB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1E02399-C38F-B316-A20D-A7F8D0801F8B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1E02399-C38F-B316-A20D-A7F8D0801F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603072C-84FB-5794-1B20-AEB2E8AB4525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603072C-84FB-5794-1B20-AEB2E8AB45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0D781DB-04CA-98DE-55A0-215F746A6D9C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0D781DB-04CA-98DE-55A0-215F746A6D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7A10A56-9521-465F-8C72-01A1B2D7BFC0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7A10A56-9521-465F-8C72-01A1B2D7BF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B1F3726-9D5A-B5A7-6138-FB5C212A3662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B1F3726-9D5A-B5A7-6138-FB5C212A36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FAC77A7-5979-36D5-2050-39CE8B1E9F38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FAC77A7-5979-36D5-2050-39CE8B1E9F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FCB16C2-F9BA-FCF4-C4B7-FB9735BB8F36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FCB16C2-F9BA-FCF4-C4B7-FB9735BB8F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8621E22-DFA2-1FA5-0E48-29640004B814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8621E22-DFA2-1FA5-0E48-29640004B8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F8EFA01-C755-D257-BAA6-CC10AE823B0C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F8EFA01-C755-D257-BAA6-CC10AE823B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5C7AD3B-5C41-9E52-866C-DDCB749AE9D1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5C7AD3B-5C41-9E52-866C-DDCB749AE9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63732B1-962F-9946-F1DE-F094CEDE157C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63732B1-962F-9946-F1DE-F094CEDE15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3145FD3-0FC2-40C8-C63B-70DEAEC0B7BB}"/>
                  </a:ext>
                </a:extLst>
              </p:cNvPr>
              <p:cNvSpPr txBox="1"/>
              <p:nvPr/>
            </p:nvSpPr>
            <p:spPr>
              <a:xfrm>
                <a:off x="2500727" y="3537516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3145FD3-0FC2-40C8-C63B-70DEAEC0B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0727" y="3537516"/>
                <a:ext cx="2423160" cy="681277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807F609-83BC-C7E1-B45F-AE5F691A889D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807F609-83BC-C7E1-B45F-AE5F691A8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5862B5-650B-EB8E-667A-8E8DB98BF010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5862B5-650B-EB8E-667A-8E8DB98BF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0720C1-F389-2D5F-FE8A-97F4D32457F8}"/>
                  </a:ext>
                </a:extLst>
              </p:cNvPr>
              <p:cNvSpPr txBox="1"/>
              <p:nvPr/>
            </p:nvSpPr>
            <p:spPr>
              <a:xfrm>
                <a:off x="2500727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0720C1-F389-2D5F-FE8A-97F4D3245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0727" y="2865824"/>
                <a:ext cx="2143656" cy="6812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26133D-4D21-0909-433E-CCE7FC1723F7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26133D-4D21-0909-433E-CCE7FC172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BB48CFE-2F97-CFBD-37D7-5CBAE804C2FE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BB48CFE-2F97-CFBD-37D7-5CBAE804C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A055D24-4E49-B8BC-504A-BDEB6CF44571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A055D24-4E49-B8BC-504A-BDEB6CF44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1D85C85-FBB8-29D2-A2B1-C1EA8E752B74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1D85C85-FBB8-29D2-A2B1-C1EA8E752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50CA07-FC87-0B26-DA19-0BE07AEA1A61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50CA07-FC87-0B26-DA19-0BE07AEA1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ECD406F-1E2E-4DBA-6542-40A59DDF8269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ECD406F-1E2E-4DBA-6542-40A59DDF82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734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169F2-4BD5-6653-039B-A5F419ED3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58417-D740-A516-C464-93C2DADE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9FEF6-1D65-2534-F8BE-9FD7443F6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72551D77-641C-B8A6-1D2F-F69C769C43CA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72551D77-641C-B8A6-1D2F-F69C769C43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B2F816B9-1CA5-2737-EFA5-CA7BECC16D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5EBF8ED-FE23-1B28-E361-E69169BE390D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5EBF8ED-FE23-1B28-E361-E69169BE39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B7CB4865-CB67-C48C-651E-CD87E76DD066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B7CB4865-CB67-C48C-651E-CD87E76DD0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FFCDC9D-DA71-131F-1F50-923572EEE05A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FFCDC9D-DA71-131F-1F50-923572EEE0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1C89D857-9503-D05B-40A1-0566100ACF17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1C89D857-9503-D05B-40A1-0566100ACF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0CDD645-BEED-86C0-8862-2544938B1FCE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0CDD645-BEED-86C0-8862-2544938B1F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0331CCC-E824-F09D-D280-35EE3425CE09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0331CCC-E824-F09D-D280-35EE3425CE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B4DE7E09-65BC-8646-5253-2AED625D9B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C71CA81B-1B36-55FF-D5CF-B76D92698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94DC92C-7F47-79CC-4650-AED4454BF844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94DC92C-7F47-79CC-4650-AED4454BF8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952F4B1-0B5D-1D3C-8C8D-347EFD3B8AF0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952F4B1-0B5D-1D3C-8C8D-347EFD3B8A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71A8EF6-C483-5B59-04D7-EF18C3C05882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71A8EF6-C483-5B59-04D7-EF18C3C058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89E510E-CD88-38F8-E090-30E84BDCC44E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89E510E-CD88-38F8-E090-30E84BDCC4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DA82491-135F-1B15-C2DE-27BC0B264E0B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DA82491-135F-1B15-C2DE-27BC0B264E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768404-2DCC-0053-5B22-8CF473B0A975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768404-2DCC-0053-5B22-8CF473B0A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520FF1B-FED0-0C49-4B61-6030B486FE94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520FF1B-FED0-0C49-4B61-6030B486FE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A07D878-ED77-E3DA-5158-989D6F84C887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A07D878-ED77-E3DA-5158-989D6F84C8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06A778D-4A7B-174A-5BC6-EF00811383D3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06A778D-4A7B-174A-5BC6-EF00811383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8C7BAAD-6D4B-E5FA-26CB-70BD16A7BDDA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8C7BAAD-6D4B-E5FA-26CB-70BD16A7BD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1FCAEB8-6C01-B4E6-C274-63858FAA0B0D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1FCAEB8-6C01-B4E6-C274-63858FAA0B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43C3A9B-D5CE-14C7-15DC-AADD44F05C93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43C3A9B-D5CE-14C7-15DC-AADD44F05C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18D2C42-96B4-F693-D4B8-7D5779FCC0DF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18D2C42-96B4-F693-D4B8-7D5779FCC0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6109E5E-6399-45C8-5399-547E09D317DA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6109E5E-6399-45C8-5399-547E09D317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A6E98E8-7A5E-5A2B-25C9-DD6D6D4D27F9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A6E98E8-7A5E-5A2B-25C9-DD6D6D4D27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6BB284B-54E9-F330-3DB6-2382286D11FA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6BB284B-54E9-F330-3DB6-2382286D11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0F06A4E-C634-A1D0-4317-CA8CAC59D6FA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0F06A4E-C634-A1D0-4317-CA8CAC59D6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AA3A08-5E35-D652-BB93-0EF3A6193FDE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AA3A08-5E35-D652-BB93-0EF3A6193F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85586F0-3237-D1EF-3238-329E2B5DB8F2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85586F0-3237-D1EF-3238-329E2B5DB8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3527EA9-9FC8-86BB-C1F6-CBA543FB3BBA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3527EA9-9FC8-86BB-C1F6-CBA543FB3B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6CE49C8-EB4A-33E3-8206-E1E8F0D57FC3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6CE49C8-EB4A-33E3-8206-E1E8F0D57F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CF586F0-FA7A-2F34-178A-6B7D7908FFA1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CF586F0-FA7A-2F34-178A-6B7D7908FF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F58A1BA-C2B3-71A1-4DEE-A7CC20EEF4D6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F58A1BA-C2B3-71A1-4DEE-A7CC20EEF4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382C18-6F1C-C22D-7C9D-C85B3D96119E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382C18-6F1C-C22D-7C9D-C85B3D961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4CDDAB1-677E-0E12-87E8-5E1274E25C1D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4CDDAB1-677E-0E12-87E8-5E1274E25C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E5B248-CCFD-3623-7D99-ACE66C7A8123}"/>
                  </a:ext>
                </a:extLst>
              </p:cNvPr>
              <p:cNvSpPr txBox="1"/>
              <p:nvPr/>
            </p:nvSpPr>
            <p:spPr>
              <a:xfrm>
                <a:off x="1545489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E5B248-CCFD-3623-7D99-ACE66C7A8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489" y="2865824"/>
                <a:ext cx="2143656" cy="6812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D3028D-8259-6EE1-8505-3123E933357A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D3028D-8259-6EE1-8505-3123E9333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C323D4-42A7-2067-4D14-7BE68CCE889F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C323D4-42A7-2067-4D14-7BE68CCE8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D2384D3-C08A-6C16-1E8A-5AF4DE633E8C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D2384D3-C08A-6C16-1E8A-5AF4DE633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9ACFDE6-5EE7-3141-A93D-D538C54D4F16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9ACFDE6-5EE7-3141-A93D-D538C54D4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AD55CD2-D7B0-F718-F5D1-E3A7E1ED5A70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AD55CD2-D7B0-F718-F5D1-E3A7E1ED5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DBFB1E7-60C0-E72E-E82C-0E8A21565591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DBFB1E7-60C0-E72E-E82C-0E8A21565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21EB9A4-5E6B-A028-A054-962ACD4343D9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21EB9A4-5E6B-A028-A054-962ACD434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642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96E21-360A-0970-2D6D-D4CC921E6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40874-CDD2-B377-6DD8-42A1342DC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93803-D901-8F09-8FED-2F002281A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A7085A-D234-E0F6-A3D3-5151530040C3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A7085A-D234-E0F6-A3D3-5151530040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7E4A33F-81E1-692C-5E09-9558DC7FF7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22E2377-4A68-C264-D29C-9AFE27069AB3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22E2377-4A68-C264-D29C-9AFE27069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57525312-5690-7B2E-293C-5C830EE0B95F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57525312-5690-7B2E-293C-5C830EE0B9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8675DBBB-2DEB-0FB6-EFEF-C094E0EBB976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8675DBBB-2DEB-0FB6-EFEF-C094E0EBB9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2FE04C0-85EE-782F-E9C3-7CA5E5B96C6B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2FE04C0-85EE-782F-E9C3-7CA5E5B96C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EF660048-DC04-9C64-AFB4-E2F0A8BB0025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EF660048-DC04-9C64-AFB4-E2F0A8BB00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8D2B5D9-C53F-DB70-88BA-57D3B75C1986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8D2B5D9-C53F-DB70-88BA-57D3B75C19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378F4DD8-D778-184C-11B5-FE21F152B3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8DC10661-8B0C-0C0C-1A7F-D4CD0A6B67F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BB081A1-81C4-2C71-33F4-612107AC9A64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BB081A1-81C4-2C71-33F4-612107AC9A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9AF152A-D69A-F823-3DDE-B1DD50BC369B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9AF152A-D69A-F823-3DDE-B1DD50BC36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A050301-8F99-8932-5BFB-FE9385F284C9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A050301-8F99-8932-5BFB-FE9385F284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6AE8363-4FDF-FD78-3BED-F5C8AFC90F8F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6AE8363-4FDF-FD78-3BED-F5C8AFC90F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F7EA20C-08E2-E5A0-1273-86951A6C3F26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F7EA20C-08E2-E5A0-1273-86951A6C3F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D614CB5-78AA-349B-ACFD-3B4648B45B09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D614CB5-78AA-349B-ACFD-3B4648B45B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0BB4D6C-98E5-6659-B42A-EBE48369B23A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0BB4D6C-98E5-6659-B42A-EBE48369B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4BE810B-C680-3B20-A708-482A0AAB7484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4BE810B-C680-3B20-A708-482A0AAB74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2C51803-87D8-419F-8204-D2DFBD456281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2C51803-87D8-419F-8204-D2DFBD4562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FB9CAD8-4B54-BBC6-FECB-08E28A7A3278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FB9CAD8-4B54-BBC6-FECB-08E28A7A32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E2D0E09-FF68-F0E5-ADF3-89181E18BC21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E2D0E09-FF68-F0E5-ADF3-89181E18BC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C2EC510-0468-1FE8-B3CF-81259D91D2B0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C2EC510-0468-1FE8-B3CF-81259D91D2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EB6F1E7-1C1B-88D1-89B0-E4076EC3DF0F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EB6F1E7-1C1B-88D1-89B0-E4076EC3DF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94A7366-E335-6498-D74E-79963976BEA6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94A7366-E335-6498-D74E-79963976BE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6C6471B-69FF-E2F8-8592-0B73554260B2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6C6471B-69FF-E2F8-8592-0B73554260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9901B10-AFB6-7357-9C2B-DFA27BDE1A10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9901B10-AFB6-7357-9C2B-DFA27BDE1A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6AA350E-95F7-B502-09F6-92D5912C6A63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6AA350E-95F7-B502-09F6-92D5912C6A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113D777-E5E4-C255-47A1-3012268AB7E9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113D777-E5E4-C255-47A1-3012268AB7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7519375-DAD6-B615-3A65-834D79A84A15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7519375-DAD6-B615-3A65-834D79A84A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13112CC-326C-9F26-1136-C2079DD3C56B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13112CC-326C-9F26-1136-C2079DD3C5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67D6DAE-92E7-DF12-B588-327DD7013D04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67D6DAE-92E7-DF12-B588-327DD7013D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BED08ED-04BA-978C-3CF0-7C5765E81A7D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BED08ED-04BA-978C-3CF0-7C5765E81A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D9EF3EAA-3793-7025-DC39-2AB64158D022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D9EF3EAA-3793-7025-DC39-2AB64158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0BEEB5-750E-EDDE-FEE9-5B28862B0DC4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0BEEB5-750E-EDDE-FEE9-5B28862B0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83326B-A2BF-1690-CF32-55A76AF2248B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83326B-A2BF-1690-CF32-55A76AF22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BAA80B-5AA0-5E77-808F-58375E9D72BA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BAA80B-5AA0-5E77-808F-58375E9D7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776177-5757-66FA-8FE7-88B20925A7FD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776177-5757-66FA-8FE7-88B20925A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D38B2E1-F1B2-2A47-8EDB-E3C558A630DD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D38B2E1-F1B2-2A47-8EDB-E3C558A63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20765EE-5936-1B08-D6F1-32B400D5141A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20765EE-5936-1B08-D6F1-32B400D51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CF7085-D141-F224-0200-C3535FA72DAC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CF7085-D141-F224-0200-C3535FA72D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B5C63B7-FC8F-B2A5-4412-EA2941C12230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B5C63B7-FC8F-B2A5-4412-EA2941C12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FD515AB-63ED-50DB-18C8-6D15AD6B48D5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FD515AB-63ED-50DB-18C8-6D15AD6B4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9170538-6717-A5BE-7A71-9DE5C3CF5D11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9170538-6717-A5BE-7A71-9DE5C3CF5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A681A5C-82FC-B3AC-1811-EBD293E1BA8D}"/>
                  </a:ext>
                </a:extLst>
              </p:cNvPr>
              <p:cNvSpPr txBox="1"/>
              <p:nvPr/>
            </p:nvSpPr>
            <p:spPr>
              <a:xfrm>
                <a:off x="716295" y="2865195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A681A5C-82FC-B3AC-1811-EBD293E1B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95" y="2865195"/>
                <a:ext cx="2423160" cy="681277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6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30B40-ED1B-41D3-2B7B-D84F46E94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5D777-3A1F-6DD0-90BF-6C3FF93E0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68B45-A36A-C0AA-B0D6-A62610F62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B60781E-81E1-8C06-C58C-8D03388EABB4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B60781E-81E1-8C06-C58C-8D03388EAB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3F268A2F-D81D-672E-6609-9F7BE5006D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E37B02C-68B3-0970-E3DD-51D8BFC09A5D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0322E85-1746-F421-071D-357E5124840F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0322E85-1746-F421-071D-357E512484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A7FD991-385D-3419-CA53-0EF1286242CD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A7FD991-385D-3419-CA53-0EF1286242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161C0291-003E-D615-3B84-84D70DFABF75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161C0291-003E-D615-3B84-84D70DFABF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B1C09F5-0001-5C19-FDEC-21B07A59661B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B1C09F5-0001-5C19-FDEC-21B07A5966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A4480EB-E26A-21EC-216B-EDD63607B377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A4480EB-E26A-21EC-216B-EDD63607B3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6760386-C2F8-9C21-C413-E9CB4D8629AC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6760386-C2F8-9C21-C413-E9CB4D8629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BDB83D2D-3A36-83EC-AE92-A445D56C8A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1EA66401-F212-627D-1D5F-534990258D1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329C9BB-F5F1-F8C9-8F88-C3EA162F43D3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329C9BB-F5F1-F8C9-8F88-C3EA162F43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D7CFB954-5DB7-7394-8903-D8A0E8F066A6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91167F0-9CCB-101E-5468-67A57FB6138F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91167F0-9CCB-101E-5468-67A57FB6138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C80B140-A42D-E0BA-5E0B-7AB621AAB258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C80B140-A42D-E0BA-5E0B-7AB621AAB25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E2EFA6C-EF94-6030-6657-A1799E559B3A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E2EFA6C-EF94-6030-6657-A1799E559B3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F56A019-CE02-FB68-54DF-38EFB5D0AAF7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F56A019-CE02-FB68-54DF-38EFB5D0AA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21B11CB-C01C-6EBC-31DF-A2A8DB15C815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21B11CB-C01C-6EBC-31DF-A2A8DB15C8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CC3CCC-FD24-F793-C1BE-2AD2771A14F4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82DF835-506E-6AC1-8316-A598C3DD8B0C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82DF835-506E-6AC1-8316-A598C3DD8B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16AB566-B5CA-FBA6-5061-7FE8CAB44F66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16AB566-B5CA-FBA6-5061-7FE8CAB44F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A636C92-A36C-902D-4C04-6B92CF9FD51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A636C92-A36C-902D-4C04-6B92CF9FD51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460497B9-7CA8-88D1-3945-DDCA858BA2F9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460497B9-7CA8-88D1-3945-DDCA858BA2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EC9C7A5-2E47-A42A-B563-27A4343CFEC8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EC9C7A5-2E47-A42A-B563-27A4343CFEC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8EF13D-E4E2-22F7-6012-68154F481D39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44DC29-96AC-EFFA-DFF4-EDCC58C48B81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44DC29-96AC-EFFA-DFF4-EDCC58C48B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CB69C76-DA43-018F-F6C0-BD77A48BF51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CB69C76-DA43-018F-F6C0-BD77A48BF5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7C83A90-FF55-CF1D-DC50-8CB9E5AC06E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7C83A90-FF55-CF1D-DC50-8CB9E5AC06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16FB418B-8E54-C51B-39D8-AD178A81B16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16FB418B-8E54-C51B-39D8-AD178A81B1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6EBEE01B-A5AC-4A99-842F-19B79A08B00D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6EBEE01B-A5AC-4A99-842F-19B79A08B00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7D836EA-4A52-7D36-17B0-E96BD2D99465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46B3DDC-0FC5-1BE5-2CEA-B5FAD5A5A8C2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46B3DDC-0FC5-1BE5-2CEA-B5FAD5A5A8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191702B-8DD8-BF1A-FBEE-70727EBEA511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191702B-8DD8-BF1A-FBEE-70727EBEA5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A2B312B0-D2B5-E02D-D731-7F09CC7558D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A2B312B0-D2B5-E02D-D731-7F09CC7558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A72B5AC7-7275-4BCE-C0EA-B68498C3694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A72B5AC7-7275-4BCE-C0EA-B68498C369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6DAAD432-2E86-02B5-1FC3-D5EEAAFD9349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6DAAD432-2E86-02B5-1FC3-D5EEAAFD93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96712C-3917-B714-16DC-DED8267D15FB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96712C-3917-B714-16DC-DED8267D15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1013A16D-7174-689F-9043-D547C74448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To do gradient descent we need the partial derivative of the objective with respect to each parameter,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The backward pass propagates the change in the objective with respect to intermediate values (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 back through the network to produce each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1013A16D-7174-689F-9043-D547C7444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  <a:blipFill>
                <a:blip r:embed="rId31"/>
                <a:stretch>
                  <a:fillRect l="-1163" t="-3972" r="-1108" b="-8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18B4806-52EF-0E61-5D4E-E436D2519174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18B4806-52EF-0E61-5D4E-E436D25191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AE82A85D-433F-5E84-7FB2-2966377F70F3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AE82A85D-433F-5E84-7FB2-2966377F7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B906034-5240-8D45-463D-4640F0DB5458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B906034-5240-8D45-463D-4640F0DB5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45DFCC0E-E5E9-CDDC-66C8-37E19D31CB6B}"/>
                  </a:ext>
                </a:extLst>
              </p:cNvPr>
              <p:cNvSpPr txBox="1"/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45DFCC0E-E5E9-CDDC-66C8-37E19D31C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8CE3912-1243-DF10-0A3A-F2CDD2B4630B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8CE3912-1243-DF10-0A3A-F2CDD2B46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A0854CE9-8991-34D5-4D7C-D35492CD52AE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A0854CE9-8991-34D5-4D7C-D35492CD5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A20180E5-504D-5E19-A512-675EF3BEA2EC}"/>
                  </a:ext>
                </a:extLst>
              </p:cNvPr>
              <p:cNvSpPr txBox="1"/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A20180E5-504D-5E19-A512-675EF3BEA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3E2C98D-854C-4CD8-574F-187B7F5E93E8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3E2C98D-854C-4CD8-574F-187B7F5E9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68B9A6-2A15-CD8F-881B-CA765318A38B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68B9A6-2A15-CD8F-881B-CA765318A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0B167A09-504B-4736-81D0-2D2A0305677C}"/>
                  </a:ext>
                </a:extLst>
              </p:cNvPr>
              <p:cNvSpPr txBox="1"/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0B167A09-504B-4736-81D0-2D2A03056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93ECE107-8171-551C-B8A8-84935F392A23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93ECE107-8171-551C-B8A8-84935F392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9C18A64-9038-43E0-CB12-754CDC14A811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9C18A64-9038-43E0-CB12-754CDC14A8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3872894-A992-4D70-CD46-49999D10277E}"/>
                  </a:ext>
                </a:extLst>
              </p:cNvPr>
              <p:cNvSpPr txBox="1"/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3872894-A992-4D70-CD46-49999D102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4D75010-2EBA-C4EA-4C14-FFE3E303BD5E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4D75010-2EBA-C4EA-4C14-FFE3E303B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342BA3C7-D7B3-D50E-CC2C-606EE55696B4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342BA3C7-D7B3-D50E-CC2C-606EE5569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DEFBDBA3-3211-2992-A881-70774AE55C2E}"/>
                  </a:ext>
                </a:extLst>
              </p:cNvPr>
              <p:cNvSpPr txBox="1"/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DEFBDBA3-3211-2992-A881-70774AE55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48090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3031ABC-70D4-4636-6D21-FB62B6D16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36198-6221-46D1-D33D-FC2B6303E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B3F3D-3E54-7F13-2F1F-79EB44FF8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85C1CFA-EC7C-A9CD-4CBE-0522E93F9965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85C1CFA-EC7C-A9CD-4CBE-0522E93F99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352831C9-5C0B-6060-BF4B-B5F9EF1766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9E4736A-9E3D-D4A7-258F-CD327F211176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9E4736A-9E3D-D4A7-258F-CD327F2111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E4BE746-6038-AD48-5A2F-84DDB1F9EBDC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E4BE746-6038-AD48-5A2F-84DDB1F9EB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F1943278-B519-5773-3C60-E10D29A85976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F1943278-B519-5773-3C60-E10D29A859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1D3653D-01E0-616E-8766-9EFFD8210562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1D3653D-01E0-616E-8766-9EFFD82105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8F170614-1D3B-4C92-4AAF-C4E72120E578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8F170614-1D3B-4C92-4AAF-C4E72120E5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6F6204F-C22E-3F18-7E14-BF564BE0EF9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6F6204F-C22E-3F18-7E14-BF564BE0EF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4CB0329B-A2A7-537F-9F68-DF80B9CFBE5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60156C0-04EF-FCF7-1B1D-538F971C64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B585331-E0A9-B781-D173-EC8962256AD0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B585331-E0A9-B781-D173-EC8962256A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003B356-CD27-B016-A82D-5929F6EBF65F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003B356-CD27-B016-A82D-5929F6EBF6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4A62988-1AE4-94AE-1112-8398F4E101B3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4A62988-1AE4-94AE-1112-8398F4E101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DE9B4D6-E9D6-0675-B6D4-B91DB81AA901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DE9B4D6-E9D6-0675-B6D4-B91DB81AA9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4ACCD93-EF0C-D37A-39BA-86A22CFF49D1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4ACCD93-EF0C-D37A-39BA-86A22CFF49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2DE01C9-5813-D7CE-0A3F-D1EC1E4DC455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2DE01C9-5813-D7CE-0A3F-D1EC1E4DC4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39C5B88-28B5-3047-1E0A-9A16D3DBA833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39C5B88-28B5-3047-1E0A-9A16D3DBA8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AD538B0-2603-8CFB-1CD6-AD00135CBF31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AD538B0-2603-8CFB-1CD6-AD00135CBF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D421EBB-A8C0-47DA-3262-552068702B9B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D421EBB-A8C0-47DA-3262-552068702B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A15E886-EF56-E1F5-2EDB-B1AC321A4D59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A15E886-EF56-E1F5-2EDB-B1AC321A4D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CD3B352-E91E-C764-9F96-0240BB580D2B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CD3B352-E91E-C764-9F96-0240BB580D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5C1CA04-179A-8CCC-BBD6-50DD89A52A3B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5C1CA04-179A-8CCC-BBD6-50DD89A52A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3FD9D19-B09A-C84C-4527-1F4E907CC8FB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3FD9D19-B09A-C84C-4527-1F4E907CC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E19897-E2CE-57C9-86DC-33C98786D082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E19897-E2CE-57C9-86DC-33C98786D0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D8F3017-9767-731A-54BE-395A284B7704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D8F3017-9767-731A-54BE-395A284B77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256A958-DB26-6238-3681-574D333D1EF2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256A958-DB26-6238-3681-574D333D1E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45B5DB5-D63F-6701-A24E-A507E3517534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45B5DB5-D63F-6701-A24E-A507E35175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7155D92-7D40-0225-88F7-123F734D8B2B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7155D92-7D40-0225-88F7-123F734D8B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AD98222-FA75-9105-0D74-22ADF7C89B73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AD98222-FA75-9105-0D74-22ADF7C89B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F3DA81A-72D9-69B2-9BEE-B723F7D478BC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F3DA81A-72D9-69B2-9BEE-B723F7D47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CA79D7A-C698-6967-DD67-BB2ED4EA02BD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CA79D7A-C698-6967-DD67-BB2ED4EA02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FFD947-9940-D635-BEEA-8B17D56D3DB2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FFD947-9940-D635-BEEA-8B17D56D3D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11D4F60-B909-CE64-5943-CFB75A6788BB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11D4F60-B909-CE64-5943-CFB75A6788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3EF3A95D-CEC1-4BF9-4300-E2FB214295C8}"/>
                  </a:ext>
                </a:extLst>
              </p:cNvPr>
              <p:cNvSpPr txBox="1"/>
              <p:nvPr/>
            </p:nvSpPr>
            <p:spPr>
              <a:xfrm>
                <a:off x="9793167" y="2865824"/>
                <a:ext cx="1692159" cy="6765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3EF3A95D-CEC1-4BF9-4300-E2FB21429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167" y="2865824"/>
                <a:ext cx="1692159" cy="67659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5822B1ED-6F56-CEF5-3817-EE4ED671509D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5822B1ED-6F56-CEF5-3817-EE4ED6715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45AD0AFE-B6B7-E9FF-2EA8-A369718CA544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45AD0AFE-B6B7-E9FF-2EA8-A369718CA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DF766F19-A01B-5E42-72FC-E87EDA20D09E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DF766F19-A01B-5E42-72FC-E87EDA20D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A6E7D97F-0576-1A30-4012-885BF0DD27E6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A6E7D97F-0576-1A30-4012-885BF0DD2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FBF1053F-34A0-0D21-40C7-4B7E0419D6AF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FBF1053F-34A0-0D21-40C7-4B7E0419D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12EE0A3-B457-AB07-4952-0B87F0821A07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12EE0A3-B457-AB07-4952-0B87F0821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480FD88-E870-3511-A407-24C3D811E333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480FD88-E870-3511-A407-24C3D811E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CB8BCC2B-1247-4513-FE5E-862EC7F3DFEC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CB8BCC2B-1247-4513-FE5E-862EC7F3D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9683B86-B308-F115-E85D-D3BFD1DBFBE6}"/>
                  </a:ext>
                </a:extLst>
              </p:cNvPr>
              <p:cNvSpPr txBox="1"/>
              <p:nvPr/>
            </p:nvSpPr>
            <p:spPr>
              <a:xfrm>
                <a:off x="8253626" y="4303608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9683B86-B308-F115-E85D-D3BFD1DBF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626" y="4303608"/>
                <a:ext cx="2423160" cy="681277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B455237-6A38-12E1-9E53-4A5F4EA9EEF5}"/>
                  </a:ext>
                </a:extLst>
              </p:cNvPr>
              <p:cNvSpPr txBox="1"/>
              <p:nvPr/>
            </p:nvSpPr>
            <p:spPr>
              <a:xfrm>
                <a:off x="9051361" y="3541538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B455237-6A38-12E1-9E53-4A5F4EA9E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1361" y="3541538"/>
                <a:ext cx="2423160" cy="681277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D4194C4-EE13-78A8-138F-D1FCDB536792}"/>
                  </a:ext>
                </a:extLst>
              </p:cNvPr>
              <p:cNvSpPr txBox="1"/>
              <p:nvPr/>
            </p:nvSpPr>
            <p:spPr>
              <a:xfrm>
                <a:off x="7825833" y="287446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D4194C4-EE13-78A8-138F-D1FCDB5367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5833" y="2874464"/>
                <a:ext cx="2143656" cy="681277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73D4FC3-104B-0378-33B1-FB0DC21F5E3A}"/>
                  </a:ext>
                </a:extLst>
              </p:cNvPr>
              <p:cNvSpPr txBox="1"/>
              <p:nvPr/>
            </p:nvSpPr>
            <p:spPr>
              <a:xfrm>
                <a:off x="6310677" y="4297342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73D4FC3-104B-0378-33B1-FB0DC21F5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677" y="4297342"/>
                <a:ext cx="2423160" cy="681277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00D6C2F-8781-27AE-66B2-F9C7CB5975B5}"/>
                  </a:ext>
                </a:extLst>
              </p:cNvPr>
              <p:cNvSpPr txBox="1"/>
              <p:nvPr/>
            </p:nvSpPr>
            <p:spPr>
              <a:xfrm>
                <a:off x="7084027" y="3550178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00D6C2F-8781-27AE-66B2-F9C7CB597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027" y="3550178"/>
                <a:ext cx="2423160" cy="681277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8509EC9-B83E-8FA5-DFEC-8449165E71AA}"/>
                  </a:ext>
                </a:extLst>
              </p:cNvPr>
              <p:cNvSpPr txBox="1"/>
              <p:nvPr/>
            </p:nvSpPr>
            <p:spPr>
              <a:xfrm>
                <a:off x="5948796" y="2868198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8509EC9-B83E-8FA5-DFEC-8449165E7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8796" y="2868198"/>
                <a:ext cx="2143656" cy="681277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82C533B-7FE7-40BE-9A47-BA2DCA8BCFB1}"/>
                  </a:ext>
                </a:extLst>
              </p:cNvPr>
              <p:cNvSpPr txBox="1"/>
              <p:nvPr/>
            </p:nvSpPr>
            <p:spPr>
              <a:xfrm>
                <a:off x="4433640" y="4291076"/>
                <a:ext cx="2423160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82C533B-7FE7-40BE-9A47-BA2DCA8BC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640" y="4291076"/>
                <a:ext cx="2423160" cy="693716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1E113CE-923A-245E-2E1C-BBD24FBA0536}"/>
                  </a:ext>
                </a:extLst>
              </p:cNvPr>
              <p:cNvSpPr txBox="1"/>
              <p:nvPr/>
            </p:nvSpPr>
            <p:spPr>
              <a:xfrm>
                <a:off x="5206990" y="3543912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1E113CE-923A-245E-2E1C-BBD24FBA0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6990" y="3543912"/>
                <a:ext cx="2423160" cy="681277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4D79518-F971-EDD3-2587-C8E8F3220EE5}"/>
                  </a:ext>
                </a:extLst>
              </p:cNvPr>
              <p:cNvSpPr txBox="1"/>
              <p:nvPr/>
            </p:nvSpPr>
            <p:spPr>
              <a:xfrm>
                <a:off x="4107412" y="2867292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4D79518-F971-EDD3-2587-C8E8F3220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412" y="2867292"/>
                <a:ext cx="2143656" cy="681277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988C874-897E-CC43-921A-0DD2EA21F4E1}"/>
                  </a:ext>
                </a:extLst>
              </p:cNvPr>
              <p:cNvSpPr txBox="1"/>
              <p:nvPr/>
            </p:nvSpPr>
            <p:spPr>
              <a:xfrm>
                <a:off x="2592256" y="4290170"/>
                <a:ext cx="2423160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988C874-897E-CC43-921A-0DD2EA21F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256" y="4290170"/>
                <a:ext cx="2423160" cy="693716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2725720-3610-DF68-70EB-036A3B67F8DA}"/>
                  </a:ext>
                </a:extLst>
              </p:cNvPr>
              <p:cNvSpPr txBox="1"/>
              <p:nvPr/>
            </p:nvSpPr>
            <p:spPr>
              <a:xfrm>
                <a:off x="3365606" y="3543006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2725720-3610-DF68-70EB-036A3B67F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5606" y="3543006"/>
                <a:ext cx="2423160" cy="681277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3B0A356-DDE7-AC6F-47B5-461DF6785AF0}"/>
                  </a:ext>
                </a:extLst>
              </p:cNvPr>
              <p:cNvSpPr txBox="1"/>
              <p:nvPr/>
            </p:nvSpPr>
            <p:spPr>
              <a:xfrm>
                <a:off x="2284376" y="2862656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3B0A356-DDE7-AC6F-47B5-461DF6785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376" y="2862656"/>
                <a:ext cx="2143656" cy="681277"/>
              </a:xfrm>
              <a:prstGeom prst="rect">
                <a:avLst/>
              </a:prstGeom>
              <a:blipFill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0F03FA4-4EEC-B331-CADF-BBEBDCECFB9B}"/>
                  </a:ext>
                </a:extLst>
              </p:cNvPr>
              <p:cNvSpPr txBox="1"/>
              <p:nvPr/>
            </p:nvSpPr>
            <p:spPr>
              <a:xfrm>
                <a:off x="769220" y="4285534"/>
                <a:ext cx="2423160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0F03FA4-4EEC-B331-CADF-BBEBDCECF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20" y="4285534"/>
                <a:ext cx="2423160" cy="693716"/>
              </a:xfrm>
              <a:prstGeom prst="rect">
                <a:avLst/>
              </a:prstGeom>
              <a:blipFill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C69B063-BF43-E275-C678-7C257EA60205}"/>
                  </a:ext>
                </a:extLst>
              </p:cNvPr>
              <p:cNvSpPr txBox="1"/>
              <p:nvPr/>
            </p:nvSpPr>
            <p:spPr>
              <a:xfrm>
                <a:off x="1542570" y="3538370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C69B063-BF43-E275-C678-7C257EA602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570" y="3538370"/>
                <a:ext cx="2423160" cy="681277"/>
              </a:xfrm>
              <a:prstGeom prst="rect">
                <a:avLst/>
              </a:prstGeom>
              <a:blipFill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B2B523-3135-3A4D-413C-D7893EADE774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B2B523-3135-3A4D-413C-D7893EADE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5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41A50A1-2583-C4E9-2657-ED0A7F4DC328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41A50A1-2583-C4E9-2657-ED0A7F4DC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9837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A356A-7DB3-42B7-E065-AD2B0900A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45601-88FD-DE14-F2C8-B658CA931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Layer Implementation (so-far)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839E16E-993E-8A5C-3D47-0CA5666154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Compute derivatives per layer, utilizing previous derivatives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Arbitrary layer: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</m:sub>
                    </m:sSub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in</m:t>
                            </m:r>
                          </m:sub>
                        </m:sSub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Need: 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x-IV_mathan" sz="28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x-IV_mathan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839E16E-993E-8A5C-3D47-0CA5666154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83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C1699C0B-151A-50F1-279D-27FDE945DBBA}"/>
              </a:ext>
            </a:extLst>
          </p:cNvPr>
          <p:cNvGrpSpPr/>
          <p:nvPr/>
        </p:nvGrpSpPr>
        <p:grpSpPr>
          <a:xfrm>
            <a:off x="5470260" y="3315631"/>
            <a:ext cx="6386186" cy="3560802"/>
            <a:chOff x="2256323" y="3703862"/>
            <a:chExt cx="5887710" cy="35608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2FC4099-D553-54F0-B695-6E3E447655EB}"/>
                    </a:ext>
                  </a:extLst>
                </p:cNvPr>
                <p:cNvSpPr/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Layer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z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out</m:t>
                          </m:r>
                        </m:sub>
                      </m:sSub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in</m:t>
                              </m:r>
                            </m:sub>
                          </m:sSub>
                          <m:r>
                            <a:rPr kumimoji="0" lang="x-IV_mathan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a14:m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2FC4099-D553-54F0-B695-6E3E447655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3F133A81-7FAB-5B89-B0E5-D2442732A148}"/>
                    </a:ext>
                  </a:extLst>
                </p:cNvPr>
                <p:cNvSpPr/>
                <p:nvPr/>
              </p:nvSpPr>
              <p:spPr>
                <a:xfrm>
                  <a:off x="7248260" y="4360789"/>
                  <a:ext cx="895773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𝑜𝑢𝑡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3F133A81-7FAB-5B89-B0E5-D2442732A1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4360789"/>
                  <a:ext cx="895773" cy="8570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C2D90DA-BD9C-104E-8C46-AB511101549E}"/>
                    </a:ext>
                  </a:extLst>
                </p:cNvPr>
                <p:cNvSpPr/>
                <p:nvPr/>
              </p:nvSpPr>
              <p:spPr>
                <a:xfrm>
                  <a:off x="7248260" y="3703862"/>
                  <a:ext cx="73042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𝑜𝑢𝑡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C2D90DA-BD9C-104E-8C46-AB51110154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3703862"/>
                  <a:ext cx="730427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06CFB04-A467-C1C5-4123-829A602FA8D5}"/>
                    </a:ext>
                  </a:extLst>
                </p:cNvPr>
                <p:cNvSpPr/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06CFB04-A467-C1C5-4123-829A602FA8D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3C879D8-EEBD-4810-611B-21BA1ECD0ADD}"/>
                    </a:ext>
                  </a:extLst>
                </p:cNvPr>
                <p:cNvSpPr/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3C879D8-EEBD-4810-611B-21BA1ECD0A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662264B-A728-E023-1073-B1F503A5F95E}"/>
                    </a:ext>
                  </a:extLst>
                </p:cNvPr>
                <p:cNvSpPr/>
                <p:nvPr/>
              </p:nvSpPr>
              <p:spPr>
                <a:xfrm>
                  <a:off x="5194255" y="6470088"/>
                  <a:ext cx="559879" cy="7945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662264B-A728-E023-1073-B1F503A5F9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4255" y="6470088"/>
                  <a:ext cx="559879" cy="79457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F8B185B-0962-C5F3-58A0-CEDB41C6E4CB}"/>
                    </a:ext>
                  </a:extLst>
                </p:cNvPr>
                <p:cNvSpPr/>
                <p:nvPr/>
              </p:nvSpPr>
              <p:spPr>
                <a:xfrm>
                  <a:off x="4288322" y="6409265"/>
                  <a:ext cx="40174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𝜃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F8B185B-0962-C5F3-58A0-CEDB41C6E4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8322" y="6409265"/>
                  <a:ext cx="401747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2DC4632-7C1D-4271-7B2B-200FE30715F7}"/>
                </a:ext>
              </a:extLst>
            </p:cNvPr>
            <p:cNvCxnSpPr/>
            <p:nvPr/>
          </p:nvCxnSpPr>
          <p:spPr>
            <a:xfrm>
              <a:off x="2752549" y="3983968"/>
              <a:ext cx="84578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CD783D3-99BB-8FEC-3F22-E8ADB10DEE72}"/>
                </a:ext>
              </a:extLst>
            </p:cNvPr>
            <p:cNvCxnSpPr>
              <a:cxnSpLocks/>
              <a:endCxn id="10" idx="3"/>
            </p:cNvCxnSpPr>
            <p:nvPr/>
          </p:nvCxnSpPr>
          <p:spPr>
            <a:xfrm flipH="1">
              <a:off x="3008209" y="4789304"/>
              <a:ext cx="59012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9D390AB-05A6-A1AB-C897-4E3DD2018EFA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6352486" y="3920570"/>
              <a:ext cx="895773" cy="141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37B2001-659F-9A8B-CE28-355FCEAE8961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6352486" y="4772056"/>
              <a:ext cx="895773" cy="172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BFC31B8-E092-84D2-461F-EEFF4F9FB8BB}"/>
                </a:ext>
              </a:extLst>
            </p:cNvPr>
            <p:cNvCxnSpPr>
              <a:cxnSpLocks/>
              <a:stCxn id="13" idx="0"/>
            </p:cNvCxnSpPr>
            <p:nvPr/>
          </p:nvCxnSpPr>
          <p:spPr>
            <a:xfrm flipV="1">
              <a:off x="4489195" y="5852161"/>
              <a:ext cx="6234" cy="5571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81AA437-8328-E8F0-0F6D-C0A9E05A82D1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465483" y="5852160"/>
              <a:ext cx="8712" cy="61792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CDEAD58-B904-A05A-18A1-0B220D8A555E}"/>
              </a:ext>
            </a:extLst>
          </p:cNvPr>
          <p:cNvGrpSpPr/>
          <p:nvPr/>
        </p:nvGrpSpPr>
        <p:grpSpPr>
          <a:xfrm>
            <a:off x="5821460" y="1684413"/>
            <a:ext cx="6098413" cy="1078556"/>
            <a:chOff x="5821460" y="1684413"/>
            <a:chExt cx="6098413" cy="1078556"/>
          </a:xfrm>
        </p:grpSpPr>
        <p:sp>
          <p:nvSpPr>
            <p:cNvPr id="3" name="Line 6">
              <a:extLst>
                <a:ext uri="{FF2B5EF4-FFF2-40B4-BE49-F238E27FC236}">
                  <a16:creationId xmlns:a16="http://schemas.microsoft.com/office/drawing/2014/main" id="{6E82A54F-B856-AA91-1703-C428E4827A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21460" y="2115433"/>
              <a:ext cx="5947699" cy="90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7968A14B-5B44-A107-BFFC-2FC54BF86437}"/>
                    </a:ext>
                  </a:extLst>
                </p:cNvPr>
                <p:cNvSpPr/>
                <p:nvPr/>
              </p:nvSpPr>
              <p:spPr>
                <a:xfrm>
                  <a:off x="7973451" y="1725405"/>
                  <a:ext cx="52245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𝑖𝑛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7968A14B-5B44-A107-BFFC-2FC54BF864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3451" y="1725405"/>
                  <a:ext cx="522451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40131222-1DE8-3363-A8D0-D7277BD43F64}"/>
                    </a:ext>
                  </a:extLst>
                </p:cNvPr>
                <p:cNvSpPr/>
                <p:nvPr/>
              </p:nvSpPr>
              <p:spPr>
                <a:xfrm>
                  <a:off x="7174189" y="1906287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40131222-1DE8-3363-A8D0-D7277BD43F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4189" y="1906287"/>
                  <a:ext cx="375996" cy="4619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922A6DF-38D3-E7EF-67B3-BD8D5102E4B5}"/>
                    </a:ext>
                  </a:extLst>
                </p:cNvPr>
                <p:cNvSpPr/>
                <p:nvPr/>
              </p:nvSpPr>
              <p:spPr>
                <a:xfrm>
                  <a:off x="9848388" y="1885373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922A6DF-38D3-E7EF-67B3-BD8D5102E4B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48388" y="1885373"/>
                  <a:ext cx="375996" cy="4619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C8BE32F-62C4-54C9-DADE-3543C8108B17}"/>
                    </a:ext>
                  </a:extLst>
                </p:cNvPr>
                <p:cNvSpPr/>
                <p:nvPr/>
              </p:nvSpPr>
              <p:spPr>
                <a:xfrm>
                  <a:off x="8463713" y="2362859"/>
                  <a:ext cx="39414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𝜃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C8BE32F-62C4-54C9-DADE-3543C8108B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3713" y="2362859"/>
                  <a:ext cx="394147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943F8AD-9D67-678C-C15A-B1AA465D1B67}"/>
                    </a:ext>
                  </a:extLst>
                </p:cNvPr>
                <p:cNvSpPr/>
                <p:nvPr/>
              </p:nvSpPr>
              <p:spPr>
                <a:xfrm>
                  <a:off x="8857860" y="1715324"/>
                  <a:ext cx="62857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𝑜𝑢𝑡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943F8AD-9D67-678C-C15A-B1AA465D1B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7860" y="1715324"/>
                  <a:ext cx="628570" cy="40011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6F5A4412-DD1A-4469-E894-83C05EADCB63}"/>
                    </a:ext>
                  </a:extLst>
                </p:cNvPr>
                <p:cNvSpPr/>
                <p:nvPr/>
              </p:nvSpPr>
              <p:spPr>
                <a:xfrm>
                  <a:off x="8432977" y="1896093"/>
                  <a:ext cx="414682" cy="461932"/>
                </a:xfrm>
                <a:prstGeom prst="rect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6F5A4412-DD1A-4469-E894-83C05EADCB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32977" y="1896093"/>
                  <a:ext cx="414682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B5A662B-A366-2163-E91A-CCD1C9FFFAE4}"/>
                    </a:ext>
                  </a:extLst>
                </p:cNvPr>
                <p:cNvSpPr/>
                <p:nvPr/>
              </p:nvSpPr>
              <p:spPr>
                <a:xfrm>
                  <a:off x="11574714" y="1684413"/>
                  <a:ext cx="34515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𝐽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B5A662B-A366-2163-E91A-CCD1C9FFFA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4714" y="1684413"/>
                  <a:ext cx="345159" cy="400110"/>
                </a:xfrm>
                <a:prstGeom prst="rect">
                  <a:avLst/>
                </a:prstGeom>
                <a:blipFill>
                  <a:blip r:embed="rId16"/>
                  <a:stretch>
                    <a:fillRect l="-5357" b="-106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8B4F9C-66C9-2CB5-760E-4912C1E5CA52}"/>
                    </a:ext>
                  </a:extLst>
                </p:cNvPr>
                <p:cNvSpPr/>
                <p:nvPr/>
              </p:nvSpPr>
              <p:spPr>
                <a:xfrm>
                  <a:off x="10680544" y="1880545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8B4F9C-66C9-2CB5-760E-4912C1E5CA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0544" y="1880545"/>
                  <a:ext cx="375996" cy="4619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775677D-FBBB-8FE0-0F74-8F65CC686A3C}"/>
                    </a:ext>
                  </a:extLst>
                </p:cNvPr>
                <p:cNvSpPr/>
                <p:nvPr/>
              </p:nvSpPr>
              <p:spPr>
                <a:xfrm>
                  <a:off x="6341429" y="1906287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775677D-FBBB-8FE0-0F74-8F65CC686A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1429" y="1906287"/>
                  <a:ext cx="375996" cy="4619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119006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214C5-6DD9-D3D6-D561-E62AC1A28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5F448-0F0E-8AE9-5FFE-939CB35B0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E70B9-3386-4083-4A5A-D46D414BD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Tons of repeated partial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1FF650A-40CC-E80F-C248-37B32BBF9956}"/>
                  </a:ext>
                </a:extLst>
              </p:cNvPr>
              <p:cNvSpPr/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3,1</m:t>
                              </m:r>
                            </m:sub>
                          </m:s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𝑘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3,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1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 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2,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2,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𝑘</m:t>
                                      </m:r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 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1,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+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1,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𝑖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302F802-4297-4DFC-F074-37206DCF6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88DA0D0-4411-CC5C-4FFF-568A62BC2419}"/>
                  </a:ext>
                </a:extLst>
              </p:cNvPr>
              <p:cNvSpPr/>
              <p:nvPr/>
            </p:nvSpPr>
            <p:spPr>
              <a:xfrm>
                <a:off x="520112" y="3918706"/>
                <a:ext cx="322742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88DA0D0-4411-CC5C-4FFF-568A62BC24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12" y="3918706"/>
                <a:ext cx="3227422" cy="885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9F6E9F6-850C-618F-E368-9C9314C92362}"/>
                  </a:ext>
                </a:extLst>
              </p:cNvPr>
              <p:cNvSpPr/>
              <p:nvPr/>
            </p:nvSpPr>
            <p:spPr>
              <a:xfrm>
                <a:off x="554470" y="4811765"/>
                <a:ext cx="4643515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9F6E9F6-850C-618F-E368-9C9314C923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70" y="4811765"/>
                <a:ext cx="4643515" cy="8853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67CC41-57EE-0722-491A-E59DC06C578A}"/>
                  </a:ext>
                </a:extLst>
              </p:cNvPr>
              <p:cNvSpPr/>
              <p:nvPr/>
            </p:nvSpPr>
            <p:spPr>
              <a:xfrm>
                <a:off x="546509" y="5679784"/>
                <a:ext cx="597035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67CC41-57EE-0722-491A-E59DC06C57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09" y="5679784"/>
                <a:ext cx="5970352" cy="885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9B10585-827E-58B4-F3E2-4CE47CA18724}"/>
              </a:ext>
            </a:extLst>
          </p:cNvPr>
          <p:cNvGrpSpPr/>
          <p:nvPr/>
        </p:nvGrpSpPr>
        <p:grpSpPr>
          <a:xfrm>
            <a:off x="3995428" y="1722276"/>
            <a:ext cx="7981260" cy="2860881"/>
            <a:chOff x="4630994" y="1722276"/>
            <a:chExt cx="7981260" cy="2860881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5EA4AE1-3E57-4899-31AE-530F8B491E3E}"/>
                </a:ext>
              </a:extLst>
            </p:cNvPr>
            <p:cNvGrpSpPr/>
            <p:nvPr/>
          </p:nvGrpSpPr>
          <p:grpSpPr>
            <a:xfrm>
              <a:off x="4630994" y="1722276"/>
              <a:ext cx="7981260" cy="2860881"/>
              <a:chOff x="857179" y="1940893"/>
              <a:chExt cx="10991728" cy="4021462"/>
            </a:xfrm>
          </p:grpSpPr>
          <p:sp>
            <p:nvSpPr>
              <p:cNvPr id="86" name="Line 6">
                <a:extLst>
                  <a:ext uri="{FF2B5EF4-FFF2-40B4-BE49-F238E27FC236}">
                    <a16:creationId xmlns:a16="http://schemas.microsoft.com/office/drawing/2014/main" id="{5692BD06-1F36-62D3-3CC5-305E7C479D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29570" y="2131857"/>
                <a:ext cx="526394" cy="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7" name="Line 6">
                <a:extLst>
                  <a:ext uri="{FF2B5EF4-FFF2-40B4-BE49-F238E27FC236}">
                    <a16:creationId xmlns:a16="http://schemas.microsoft.com/office/drawing/2014/main" id="{27C73C15-8D04-C958-3536-E3CC242FA5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29571" y="3755048"/>
                <a:ext cx="601593" cy="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8" name="Line 6">
                <a:extLst>
                  <a:ext uri="{FF2B5EF4-FFF2-40B4-BE49-F238E27FC236}">
                    <a16:creationId xmlns:a16="http://schemas.microsoft.com/office/drawing/2014/main" id="{9D79C308-F6EC-C8EC-6D56-02F670EBCF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9466" y="5268138"/>
                <a:ext cx="1991230" cy="1462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9" name="Line 6">
                <a:extLst>
                  <a:ext uri="{FF2B5EF4-FFF2-40B4-BE49-F238E27FC236}">
                    <a16:creationId xmlns:a16="http://schemas.microsoft.com/office/drawing/2014/main" id="{00C9A679-2EFD-A836-E1D3-6AC4F6AC0C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4" y="2227340"/>
                <a:ext cx="1428785" cy="3055418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0" name="Line 6">
                <a:extLst>
                  <a:ext uri="{FF2B5EF4-FFF2-40B4-BE49-F238E27FC236}">
                    <a16:creationId xmlns:a16="http://schemas.microsoft.com/office/drawing/2014/main" id="{8A2583C4-3639-A046-9045-689E52C292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3" y="375504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1" name="Line 6">
                <a:extLst>
                  <a:ext uri="{FF2B5EF4-FFF2-40B4-BE49-F238E27FC236}">
                    <a16:creationId xmlns:a16="http://schemas.microsoft.com/office/drawing/2014/main" id="{1C08BB4C-3CC1-581E-A219-1E249244AA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29569" y="5282757"/>
                <a:ext cx="524400" cy="1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2" name="Line 6">
                <a:extLst>
                  <a:ext uri="{FF2B5EF4-FFF2-40B4-BE49-F238E27FC236}">
                    <a16:creationId xmlns:a16="http://schemas.microsoft.com/office/drawing/2014/main" id="{D648CF07-7A0B-16BA-1812-99C53DF10E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31162" y="3755049"/>
                <a:ext cx="1353585" cy="763855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3" name="Line 6">
                <a:extLst>
                  <a:ext uri="{FF2B5EF4-FFF2-40B4-BE49-F238E27FC236}">
                    <a16:creationId xmlns:a16="http://schemas.microsoft.com/office/drawing/2014/main" id="{2D81CBD3-BA9C-0CFB-012E-88CCB20638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36537" y="4518904"/>
                <a:ext cx="1448211" cy="775272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4" name="Line 6">
                <a:extLst>
                  <a:ext uri="{FF2B5EF4-FFF2-40B4-BE49-F238E27FC236}">
                    <a16:creationId xmlns:a16="http://schemas.microsoft.com/office/drawing/2014/main" id="{3EF41130-6DD2-5FF2-F224-2DAD797A71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20639" y="2131856"/>
                <a:ext cx="1464108" cy="2387048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5" name="Line 6">
                <a:extLst>
                  <a:ext uri="{FF2B5EF4-FFF2-40B4-BE49-F238E27FC236}">
                    <a16:creationId xmlns:a16="http://schemas.microsoft.com/office/drawing/2014/main" id="{07BDE0E4-C4EA-E1E6-1DBF-7C3D188642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8378" y="4518904"/>
                <a:ext cx="1276392" cy="1462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6" name="Line 6">
                <a:extLst>
                  <a:ext uri="{FF2B5EF4-FFF2-40B4-BE49-F238E27FC236}">
                    <a16:creationId xmlns:a16="http://schemas.microsoft.com/office/drawing/2014/main" id="{7775D33C-36C4-8D5D-062B-5B34FEA18D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5963" y="2131857"/>
                <a:ext cx="1428785" cy="859336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7" name="Line 6">
                <a:extLst>
                  <a:ext uri="{FF2B5EF4-FFF2-40B4-BE49-F238E27FC236}">
                    <a16:creationId xmlns:a16="http://schemas.microsoft.com/office/drawing/2014/main" id="{C33CF17D-C0D5-8710-2418-7BE2C928C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31162" y="2991193"/>
                <a:ext cx="1353585" cy="763855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8" name="Line 6">
                <a:extLst>
                  <a:ext uri="{FF2B5EF4-FFF2-40B4-BE49-F238E27FC236}">
                    <a16:creationId xmlns:a16="http://schemas.microsoft.com/office/drawing/2014/main" id="{933D4057-2A94-016A-A0C3-8632167B70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55963" y="2991193"/>
                <a:ext cx="1428785" cy="2291564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9" name="Line 6">
                <a:extLst>
                  <a:ext uri="{FF2B5EF4-FFF2-40B4-BE49-F238E27FC236}">
                    <a16:creationId xmlns:a16="http://schemas.microsoft.com/office/drawing/2014/main" id="{999CE7E1-679B-5AEC-2A25-2F1B22C898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9763" y="2941396"/>
                <a:ext cx="1264925" cy="1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0" name="Line 6">
                <a:extLst>
                  <a:ext uri="{FF2B5EF4-FFF2-40B4-BE49-F238E27FC236}">
                    <a16:creationId xmlns:a16="http://schemas.microsoft.com/office/drawing/2014/main" id="{27D7D749-B99F-384B-327E-E3B71735CA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41590" y="2941396"/>
                <a:ext cx="1084831" cy="822934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1" name="Line 6">
                <a:extLst>
                  <a:ext uri="{FF2B5EF4-FFF2-40B4-BE49-F238E27FC236}">
                    <a16:creationId xmlns:a16="http://schemas.microsoft.com/office/drawing/2014/main" id="{EA21DFCB-0133-0B9B-F9AF-C4DAE771B2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41591" y="3733112"/>
                <a:ext cx="1084829" cy="800412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2" name="Line 6">
                <a:extLst>
                  <a:ext uri="{FF2B5EF4-FFF2-40B4-BE49-F238E27FC236}">
                    <a16:creationId xmlns:a16="http://schemas.microsoft.com/office/drawing/2014/main" id="{AE20A91C-DF13-2214-136D-5A50E64130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02416" y="3751845"/>
                <a:ext cx="2246491" cy="28084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991FE319-BD36-D409-8A49-F4798DD20EE9}"/>
                      </a:ext>
                    </a:extLst>
                  </p:cNvPr>
                  <p:cNvSpPr/>
                  <p:nvPr/>
                </p:nvSpPr>
                <p:spPr>
                  <a:xfrm>
                    <a:off x="857180" y="1940894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7008736B-BE18-98CF-AB68-7FC02441D06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80" y="1940894"/>
                    <a:ext cx="739046" cy="56242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4" name="Line 6">
                <a:extLst>
                  <a:ext uri="{FF2B5EF4-FFF2-40B4-BE49-F238E27FC236}">
                    <a16:creationId xmlns:a16="http://schemas.microsoft.com/office/drawing/2014/main" id="{BA2BCA62-CDD5-6E5A-81D7-77E9274E26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69467" y="2227339"/>
                <a:ext cx="1991230" cy="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8211577E-8505-224A-BCD1-D2CBF709119A}"/>
                      </a:ext>
                    </a:extLst>
                  </p:cNvPr>
                  <p:cNvSpPr/>
                  <p:nvPr/>
                </p:nvSpPr>
                <p:spPr>
                  <a:xfrm>
                    <a:off x="857179" y="3453983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4216968A-6F83-7C31-C36E-B818A10DB75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79" y="3453983"/>
                    <a:ext cx="739046" cy="56242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A79046C5-EFF7-B3BA-A562-D6960CB8D9B2}"/>
                      </a:ext>
                    </a:extLst>
                  </p:cNvPr>
                  <p:cNvSpPr/>
                  <p:nvPr/>
                </p:nvSpPr>
                <p:spPr>
                  <a:xfrm>
                    <a:off x="857181" y="4981692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3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178FE1B8-364A-E2A7-0F2D-E95DB375EAC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81" y="4981692"/>
                    <a:ext cx="739046" cy="56242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7" name="Line 6">
                <a:extLst>
                  <a:ext uri="{FF2B5EF4-FFF2-40B4-BE49-F238E27FC236}">
                    <a16:creationId xmlns:a16="http://schemas.microsoft.com/office/drawing/2014/main" id="{0D154B58-1612-21D8-02A2-C60833764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4" y="222733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8" name="Line 6">
                <a:extLst>
                  <a:ext uri="{FF2B5EF4-FFF2-40B4-BE49-F238E27FC236}">
                    <a16:creationId xmlns:a16="http://schemas.microsoft.com/office/drawing/2014/main" id="{D7926C97-53AA-72E4-2771-179E8609EC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4" y="2227339"/>
                <a:ext cx="1428785" cy="3055418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9" name="Line 6">
                <a:extLst>
                  <a:ext uri="{FF2B5EF4-FFF2-40B4-BE49-F238E27FC236}">
                    <a16:creationId xmlns:a16="http://schemas.microsoft.com/office/drawing/2014/main" id="{B468BA1A-B523-EDB5-E444-89B5FE00C4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9467" y="3740427"/>
                <a:ext cx="1991230" cy="1462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0" name="Line 6">
                <a:extLst>
                  <a:ext uri="{FF2B5EF4-FFF2-40B4-BE49-F238E27FC236}">
                    <a16:creationId xmlns:a16="http://schemas.microsoft.com/office/drawing/2014/main" id="{ECE3E0F3-840D-EAB5-4DAF-2AE8E08E52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5" y="222733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1" name="Line 6">
                <a:extLst>
                  <a:ext uri="{FF2B5EF4-FFF2-40B4-BE49-F238E27FC236}">
                    <a16:creationId xmlns:a16="http://schemas.microsoft.com/office/drawing/2014/main" id="{09E719BA-4E66-632A-EF70-784845684D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5" y="3755048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D2FE94C9-2B15-88AF-AD11-F743A47DD780}"/>
                      </a:ext>
                    </a:extLst>
                  </p:cNvPr>
                  <p:cNvSpPr/>
                  <p:nvPr/>
                </p:nvSpPr>
                <p:spPr>
                  <a:xfrm>
                    <a:off x="3205073" y="2344616"/>
                    <a:ext cx="889260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8DA1FE16-272A-F8F8-E129-DD6A9BA40A6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05073" y="2344616"/>
                    <a:ext cx="889260" cy="56242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17CA180F-5F8D-9C06-8D75-54EB0D8F040B}"/>
                      </a:ext>
                    </a:extLst>
                  </p:cNvPr>
                  <p:cNvSpPr/>
                  <p:nvPr/>
                </p:nvSpPr>
                <p:spPr>
                  <a:xfrm>
                    <a:off x="3366912" y="3863818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DFBD28E6-94B2-2414-FAB9-75C1F37E7FB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6912" y="3863818"/>
                    <a:ext cx="525524" cy="56242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32143" r="-89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D0C8047F-88D4-85FD-62FE-BEC08F94EB6A}"/>
                      </a:ext>
                    </a:extLst>
                  </p:cNvPr>
                  <p:cNvSpPr/>
                  <p:nvPr/>
                </p:nvSpPr>
                <p:spPr>
                  <a:xfrm>
                    <a:off x="3373434" y="5399931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3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C07F99DB-93DF-4139-D3B3-A386FDD9F2F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73434" y="5399931"/>
                    <a:ext cx="525524" cy="56242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34545" r="-909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0DF3EF8A-A1FE-984A-56E7-9158FB99B071}"/>
                      </a:ext>
                    </a:extLst>
                  </p:cNvPr>
                  <p:cNvSpPr/>
                  <p:nvPr/>
                </p:nvSpPr>
                <p:spPr>
                  <a:xfrm>
                    <a:off x="6340031" y="3118994"/>
                    <a:ext cx="889260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317DAA0A-BDEC-D990-2821-9C5FBABD970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40031" y="3118994"/>
                    <a:ext cx="889260" cy="56242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E24E42AD-275F-2561-FF81-9BA9718FDDE8}"/>
                      </a:ext>
                    </a:extLst>
                  </p:cNvPr>
                  <p:cNvSpPr/>
                  <p:nvPr/>
                </p:nvSpPr>
                <p:spPr>
                  <a:xfrm>
                    <a:off x="6538125" y="4643310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4FD7CAC0-AD68-8232-5734-9DA71E0CDE2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38125" y="4643310"/>
                    <a:ext cx="525524" cy="56242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32143" r="-89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99F908A8-2CCB-2545-5E93-C6F21B978BCF}"/>
                      </a:ext>
                    </a:extLst>
                  </p:cNvPr>
                  <p:cNvSpPr/>
                  <p:nvPr/>
                </p:nvSpPr>
                <p:spPr>
                  <a:xfrm>
                    <a:off x="9054712" y="3901833"/>
                    <a:ext cx="889260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31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952F5623-180A-2BC6-9028-BE32B8AC09F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54712" y="3901833"/>
                    <a:ext cx="889260" cy="56242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8" name="Line 6">
                <a:extLst>
                  <a:ext uri="{FF2B5EF4-FFF2-40B4-BE49-F238E27FC236}">
                    <a16:creationId xmlns:a16="http://schemas.microsoft.com/office/drawing/2014/main" id="{6A4FA0B7-C9CC-A335-FDEA-318580F554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7402" y="2153928"/>
                <a:ext cx="602275" cy="5527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9" name="Line 6">
                <a:extLst>
                  <a:ext uri="{FF2B5EF4-FFF2-40B4-BE49-F238E27FC236}">
                    <a16:creationId xmlns:a16="http://schemas.microsoft.com/office/drawing/2014/main" id="{1CD96EB6-3125-D680-20AD-6FBF120C5F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5594" y="3752790"/>
                <a:ext cx="540358" cy="851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20" name="Line 6">
                <a:extLst>
                  <a:ext uri="{FF2B5EF4-FFF2-40B4-BE49-F238E27FC236}">
                    <a16:creationId xmlns:a16="http://schemas.microsoft.com/office/drawing/2014/main" id="{380416B6-5C60-055E-842C-B8825D18AA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35592" y="5294175"/>
                <a:ext cx="524400" cy="1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F60C8F00-29A9-82DC-3E81-0D799F88FF02}"/>
                      </a:ext>
                    </a:extLst>
                  </p:cNvPr>
                  <p:cNvSpPr/>
                  <p:nvPr/>
                </p:nvSpPr>
                <p:spPr>
                  <a:xfrm>
                    <a:off x="4247352" y="1940893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F60C8F00-29A9-82DC-3E81-0D799F88FF0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1940893"/>
                    <a:ext cx="375995" cy="4619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8000" r="-4000" b="-8621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EC1AE9A0-6D28-629E-95DA-09F54091E7B2}"/>
                      </a:ext>
                    </a:extLst>
                  </p:cNvPr>
                  <p:cNvSpPr/>
                  <p:nvPr/>
                </p:nvSpPr>
                <p:spPr>
                  <a:xfrm>
                    <a:off x="4247352" y="3468602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EC1AE9A0-6D28-629E-95DA-09F54091E7B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3468602"/>
                    <a:ext cx="375995" cy="4619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3" name="Rectangle 122">
                    <a:extLst>
                      <a:ext uri="{FF2B5EF4-FFF2-40B4-BE49-F238E27FC236}">
                        <a16:creationId xmlns:a16="http://schemas.microsoft.com/office/drawing/2014/main" id="{60523FCD-BF45-2A4E-A8B7-EDF417B4C2E0}"/>
                      </a:ext>
                    </a:extLst>
                  </p:cNvPr>
                  <p:cNvSpPr/>
                  <p:nvPr/>
                </p:nvSpPr>
                <p:spPr>
                  <a:xfrm>
                    <a:off x="3360697" y="4996313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3" name="Rectangle 122">
                    <a:extLst>
                      <a:ext uri="{FF2B5EF4-FFF2-40B4-BE49-F238E27FC236}">
                        <a16:creationId xmlns:a16="http://schemas.microsoft.com/office/drawing/2014/main" id="{60523FCD-BF45-2A4E-A8B7-EDF417B4C2E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7" y="4996313"/>
                    <a:ext cx="375996" cy="4619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16327" r="-10204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5E6255A6-1B2F-84B3-173A-4CB1E880ED81}"/>
                      </a:ext>
                    </a:extLst>
                  </p:cNvPr>
                  <p:cNvSpPr/>
                  <p:nvPr/>
                </p:nvSpPr>
                <p:spPr>
                  <a:xfrm>
                    <a:off x="4247352" y="4996314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5E6255A6-1B2F-84B3-173A-4CB1E880ED8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4996314"/>
                    <a:ext cx="375995" cy="4619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5" name="Rectangle 124">
                    <a:extLst>
                      <a:ext uri="{FF2B5EF4-FFF2-40B4-BE49-F238E27FC236}">
                        <a16:creationId xmlns:a16="http://schemas.microsoft.com/office/drawing/2014/main" id="{66ADC97B-E703-177C-AC20-38FDEB292B07}"/>
                      </a:ext>
                    </a:extLst>
                  </p:cNvPr>
                  <p:cNvSpPr/>
                  <p:nvPr/>
                </p:nvSpPr>
                <p:spPr>
                  <a:xfrm>
                    <a:off x="6494257" y="4247936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5" name="Rectangle 124">
                    <a:extLst>
                      <a:ext uri="{FF2B5EF4-FFF2-40B4-BE49-F238E27FC236}">
                        <a16:creationId xmlns:a16="http://schemas.microsoft.com/office/drawing/2014/main" id="{66ADC97B-E703-177C-AC20-38FDEB292B0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94257" y="4247936"/>
                    <a:ext cx="375996" cy="461932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16000" r="-8000" b="-13559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3A8BF5E-05AC-4ED3-335C-4DA132011FB9}"/>
                      </a:ext>
                    </a:extLst>
                  </p:cNvPr>
                  <p:cNvSpPr/>
                  <p:nvPr/>
                </p:nvSpPr>
                <p:spPr>
                  <a:xfrm>
                    <a:off x="7377219" y="4247936"/>
                    <a:ext cx="375997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3A8BF5E-05AC-4ED3-335C-4DA132011FB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7219" y="4247936"/>
                    <a:ext cx="375997" cy="461932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1AF03004-7234-6994-6E79-805386EC6A84}"/>
                      </a:ext>
                    </a:extLst>
                  </p:cNvPr>
                  <p:cNvSpPr/>
                  <p:nvPr/>
                </p:nvSpPr>
                <p:spPr>
                  <a:xfrm>
                    <a:off x="6494257" y="2720225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1AF03004-7234-6994-6E79-805386EC6A8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94257" y="2720225"/>
                    <a:ext cx="375996" cy="46193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16000" r="-8000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CD833CD2-6D40-ED60-BA5C-965C917F604E}"/>
                      </a:ext>
                    </a:extLst>
                  </p:cNvPr>
                  <p:cNvSpPr/>
                  <p:nvPr/>
                </p:nvSpPr>
                <p:spPr>
                  <a:xfrm>
                    <a:off x="7377219" y="2720225"/>
                    <a:ext cx="375997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CD833CD2-6D40-ED60-BA5C-965C917F604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7219" y="2720225"/>
                    <a:ext cx="375997" cy="461932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l="-8000" r="-4000" b="-8475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7DC2A043-4C62-B195-12A2-35F608C4EE2C}"/>
                      </a:ext>
                    </a:extLst>
                  </p:cNvPr>
                  <p:cNvSpPr/>
                  <p:nvPr/>
                </p:nvSpPr>
                <p:spPr>
                  <a:xfrm>
                    <a:off x="3360697" y="1940893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7DC2A043-4C62-B195-12A2-35F608C4EE2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7" y="1940893"/>
                    <a:ext cx="375996" cy="461932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16327" r="-10204" b="-15517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5B9521A7-1B61-A87D-6150-6AAA12E05B79}"/>
                      </a:ext>
                    </a:extLst>
                  </p:cNvPr>
                  <p:cNvSpPr/>
                  <p:nvPr/>
                </p:nvSpPr>
                <p:spPr>
                  <a:xfrm>
                    <a:off x="3360698" y="3468602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5B9521A7-1B61-A87D-6150-6AAA12E05B7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8" y="3468602"/>
                    <a:ext cx="375996" cy="461932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16327" r="-10204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130">
                    <a:extLst>
                      <a:ext uri="{FF2B5EF4-FFF2-40B4-BE49-F238E27FC236}">
                        <a16:creationId xmlns:a16="http://schemas.microsoft.com/office/drawing/2014/main" id="{8C55678D-3459-B36F-8AAB-57B8E8092978}"/>
                      </a:ext>
                    </a:extLst>
                  </p:cNvPr>
                  <p:cNvSpPr/>
                  <p:nvPr/>
                </p:nvSpPr>
                <p:spPr>
                  <a:xfrm>
                    <a:off x="9226420" y="3491112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130">
                    <a:extLst>
                      <a:ext uri="{FF2B5EF4-FFF2-40B4-BE49-F238E27FC236}">
                        <a16:creationId xmlns:a16="http://schemas.microsoft.com/office/drawing/2014/main" id="{8C55678D-3459-B36F-8AAB-57B8E809297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26420" y="3491112"/>
                    <a:ext cx="375996" cy="461932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14000" r="-10000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34DC8A57-24E8-6FC2-712C-A187C6C9E3E1}"/>
                      </a:ext>
                    </a:extLst>
                  </p:cNvPr>
                  <p:cNvSpPr/>
                  <p:nvPr/>
                </p:nvSpPr>
                <p:spPr>
                  <a:xfrm>
                    <a:off x="10153435" y="3484081"/>
                    <a:ext cx="375995" cy="461929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34DC8A57-24E8-6FC2-712C-A187C6C9E3E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53435" y="3484081"/>
                    <a:ext cx="375995" cy="461929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C63765EE-78C4-1289-E908-EF535674BE29}"/>
                    </a:ext>
                  </a:extLst>
                </p:cNvPr>
                <p:cNvSpPr/>
                <p:nvPr/>
              </p:nvSpPr>
              <p:spPr>
                <a:xfrm>
                  <a:off x="8939198" y="1963917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C63765EE-78C4-1289-E908-EF535674BE2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9198" y="1963917"/>
                  <a:ext cx="569387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A610A49-5B7D-1B74-0DCD-CC3F9EF2AD68}"/>
                    </a:ext>
                  </a:extLst>
                </p:cNvPr>
                <p:cNvSpPr/>
                <p:nvPr/>
              </p:nvSpPr>
              <p:spPr>
                <a:xfrm>
                  <a:off x="8912555" y="3050821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A610A49-5B7D-1B74-0DCD-CC3F9EF2AD6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2555" y="3050821"/>
                  <a:ext cx="569387" cy="400110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8B1BCA6-5BA5-43BB-E3A0-26974FC7DAA0}"/>
                    </a:ext>
                  </a:extLst>
                </p:cNvPr>
                <p:cNvSpPr/>
                <p:nvPr/>
              </p:nvSpPr>
              <p:spPr>
                <a:xfrm>
                  <a:off x="9650171" y="1975215"/>
                  <a:ext cx="59343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8B1BCA6-5BA5-43BB-E3A0-26974FC7DA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50171" y="1975215"/>
                  <a:ext cx="593432" cy="400110"/>
                </a:xfrm>
                <a:prstGeom prst="rect">
                  <a:avLst/>
                </a:prstGeom>
                <a:blipFill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FB71552-2C4D-7332-8520-01AECE7C4978}"/>
                    </a:ext>
                  </a:extLst>
                </p:cNvPr>
                <p:cNvSpPr/>
                <p:nvPr/>
              </p:nvSpPr>
              <p:spPr>
                <a:xfrm>
                  <a:off x="9635550" y="3062119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FB71552-2C4D-7332-8520-01AECE7C49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5550" y="3062119"/>
                  <a:ext cx="569387" cy="400110"/>
                </a:xfrm>
                <a:prstGeom prst="rect">
                  <a:avLst/>
                </a:prstGeom>
                <a:blipFill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A88B00B-995C-6976-3EE3-A4531503F6E6}"/>
                    </a:ext>
                  </a:extLst>
                </p:cNvPr>
                <p:cNvSpPr/>
                <p:nvPr/>
              </p:nvSpPr>
              <p:spPr>
                <a:xfrm>
                  <a:off x="10937788" y="2489728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A88B00B-995C-6976-3EE3-A4531503F6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37788" y="2489728"/>
                  <a:ext cx="569387" cy="400110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0EB20EC-2112-5EA5-83F0-0934BCA5EAE8}"/>
                    </a:ext>
                  </a:extLst>
                </p:cNvPr>
                <p:cNvSpPr/>
                <p:nvPr/>
              </p:nvSpPr>
              <p:spPr>
                <a:xfrm>
                  <a:off x="11749976" y="2501026"/>
                  <a:ext cx="39100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20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0EB20EC-2112-5EA5-83F0-0934BCA5EA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49976" y="2501026"/>
                  <a:ext cx="391004" cy="400110"/>
                </a:xfrm>
                <a:prstGeom prst="rect">
                  <a:avLst/>
                </a:prstGeom>
                <a:blipFill>
                  <a:blip r:embed="rId33"/>
                  <a:stretch>
                    <a:fillRect t="-6061" r="-12500" b="-75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376BD9E-3FB7-482C-A6AD-B7BD6DD06A55}"/>
                  </a:ext>
                </a:extLst>
              </p:cNvPr>
              <p:cNvSpPr/>
              <p:nvPr/>
            </p:nvSpPr>
            <p:spPr>
              <a:xfrm>
                <a:off x="11410160" y="2832957"/>
                <a:ext cx="273016" cy="328618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376BD9E-3FB7-482C-A6AD-B7BD6DD06A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0160" y="2832957"/>
                <a:ext cx="273016" cy="328618"/>
              </a:xfrm>
              <a:prstGeom prst="rect">
                <a:avLst/>
              </a:prstGeom>
              <a:blipFill>
                <a:blip r:embed="rId34"/>
                <a:stretch>
                  <a:fillRect l="-4000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60C4040-C36A-25B5-B994-E2E3BD76DD32}"/>
                  </a:ext>
                </a:extLst>
              </p:cNvPr>
              <p:cNvSpPr/>
              <p:nvPr/>
            </p:nvSpPr>
            <p:spPr>
              <a:xfrm>
                <a:off x="11061015" y="3293451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60C4040-C36A-25B5-B994-E2E3BD76DD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1015" y="3293451"/>
                <a:ext cx="391004" cy="400110"/>
              </a:xfrm>
              <a:prstGeom prst="rect">
                <a:avLst/>
              </a:prstGeom>
              <a:blipFill>
                <a:blip r:embed="rId3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Line 6">
            <a:extLst>
              <a:ext uri="{FF2B5EF4-FFF2-40B4-BE49-F238E27FC236}">
                <a16:creationId xmlns:a16="http://schemas.microsoft.com/office/drawing/2014/main" id="{140503FE-C063-ACF4-4471-655137AABF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044167" y="3689855"/>
            <a:ext cx="365993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Line 6">
            <a:extLst>
              <a:ext uri="{FF2B5EF4-FFF2-40B4-BE49-F238E27FC236}">
                <a16:creationId xmlns:a16="http://schemas.microsoft.com/office/drawing/2014/main" id="{BC22F9FE-8148-B6DC-987F-5749BEB4C0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10160" y="3181557"/>
            <a:ext cx="95254" cy="504601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B9F9C6F-0DC1-C64B-FD6C-8404F99A3742}"/>
                  </a:ext>
                </a:extLst>
              </p:cNvPr>
              <p:cNvSpPr/>
              <p:nvPr/>
            </p:nvSpPr>
            <p:spPr>
              <a:xfrm>
                <a:off x="11799427" y="2535423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B9F9C6F-0DC1-C64B-FD6C-8404F99A37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9427" y="2535423"/>
                <a:ext cx="345159" cy="400110"/>
              </a:xfrm>
              <a:prstGeom prst="rect">
                <a:avLst/>
              </a:prstGeom>
              <a:blipFill>
                <a:blip r:embed="rId36"/>
                <a:stretch>
                  <a:fillRect l="-7143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750BC96-1C3D-E9DB-7E59-588F0EE02A4F}"/>
                  </a:ext>
                </a:extLst>
              </p:cNvPr>
              <p:cNvSpPr/>
              <p:nvPr/>
            </p:nvSpPr>
            <p:spPr>
              <a:xfrm>
                <a:off x="6043623" y="1367296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750BC96-1C3D-E9DB-7E59-588F0EE02A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623" y="1367296"/>
                <a:ext cx="569387" cy="400110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1DC0609-D810-0792-537A-CBB604271A33}"/>
                  </a:ext>
                </a:extLst>
              </p:cNvPr>
              <p:cNvSpPr/>
              <p:nvPr/>
            </p:nvSpPr>
            <p:spPr>
              <a:xfrm>
                <a:off x="6016980" y="2454200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1DC0609-D810-0792-537A-CBB604271A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980" y="2454200"/>
                <a:ext cx="569387" cy="400110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711FE03-9EB9-A3AB-2D37-B8102B91D215}"/>
                  </a:ext>
                </a:extLst>
              </p:cNvPr>
              <p:cNvSpPr/>
              <p:nvPr/>
            </p:nvSpPr>
            <p:spPr>
              <a:xfrm>
                <a:off x="6754596" y="1378594"/>
                <a:ext cx="59343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711FE03-9EB9-A3AB-2D37-B8102B91D2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596" y="1378594"/>
                <a:ext cx="593432" cy="400110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0C3CA62-2711-ABBF-077E-6A9BAA2E09DE}"/>
                  </a:ext>
                </a:extLst>
              </p:cNvPr>
              <p:cNvSpPr/>
              <p:nvPr/>
            </p:nvSpPr>
            <p:spPr>
              <a:xfrm>
                <a:off x="6739975" y="2465498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0C3CA62-2711-ABBF-077E-6A9BAA2E09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975" y="2465498"/>
                <a:ext cx="569387" cy="400110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60B2D19-5C41-BB3E-6AE7-E22DC1F654A4}"/>
                  </a:ext>
                </a:extLst>
              </p:cNvPr>
              <p:cNvSpPr/>
              <p:nvPr/>
            </p:nvSpPr>
            <p:spPr>
              <a:xfrm>
                <a:off x="6022568" y="3539529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60B2D19-5C41-BB3E-6AE7-E22DC1F654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568" y="3539529"/>
                <a:ext cx="569387" cy="400110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A8234AF-D360-BF2E-960C-8C81D7D0A15C}"/>
                  </a:ext>
                </a:extLst>
              </p:cNvPr>
              <p:cNvSpPr/>
              <p:nvPr/>
            </p:nvSpPr>
            <p:spPr>
              <a:xfrm>
                <a:off x="6745563" y="3550827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A8234AF-D360-BF2E-960C-8C81D7D0A1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563" y="3550827"/>
                <a:ext cx="569387" cy="400110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22535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C8480-CDD3-AEDE-33E9-CC492EBFA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6A1B-7EF0-40B0-18B0-651552F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129AE-D00C-A30E-CE0C-93A8F78D7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Tons of repeated partial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ED59FC8-97C3-A45A-34C1-7AA307FC1BCA}"/>
                  </a:ext>
                </a:extLst>
              </p:cNvPr>
              <p:cNvSpPr/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3,1</m:t>
                              </m:r>
                            </m:sub>
                          </m:s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𝑘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3,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1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 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2,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2,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𝑘</m:t>
                                      </m:r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 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1,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+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1,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𝑖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302F802-4297-4DFC-F074-37206DCF6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3B70DD9-9534-D29B-B1EA-731749DFD771}"/>
                  </a:ext>
                </a:extLst>
              </p:cNvPr>
              <p:cNvSpPr/>
              <p:nvPr/>
            </p:nvSpPr>
            <p:spPr>
              <a:xfrm>
                <a:off x="520112" y="3918706"/>
                <a:ext cx="322742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3B70DD9-9534-D29B-B1EA-731749DFD7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12" y="3918706"/>
                <a:ext cx="3227422" cy="885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4C46EAA-C2B3-ECEB-2014-4C1F90AFDACC}"/>
                  </a:ext>
                </a:extLst>
              </p:cNvPr>
              <p:cNvSpPr/>
              <p:nvPr/>
            </p:nvSpPr>
            <p:spPr>
              <a:xfrm>
                <a:off x="554470" y="4811765"/>
                <a:ext cx="4643515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4C46EAA-C2B3-ECEB-2014-4C1F90AFDA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70" y="4811765"/>
                <a:ext cx="4643515" cy="8853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ED1F362-C542-008C-2E21-A9D03A1FA53B}"/>
                  </a:ext>
                </a:extLst>
              </p:cNvPr>
              <p:cNvSpPr/>
              <p:nvPr/>
            </p:nvSpPr>
            <p:spPr>
              <a:xfrm>
                <a:off x="546509" y="5679784"/>
                <a:ext cx="597035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ED1F362-C542-008C-2E21-A9D03A1FA5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09" y="5679784"/>
                <a:ext cx="5970352" cy="885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0A3BD6D6-7529-AAE4-DF48-D46B135DC0DE}"/>
              </a:ext>
            </a:extLst>
          </p:cNvPr>
          <p:cNvGrpSpPr/>
          <p:nvPr/>
        </p:nvGrpSpPr>
        <p:grpSpPr>
          <a:xfrm>
            <a:off x="3995428" y="1722276"/>
            <a:ext cx="7981260" cy="2860881"/>
            <a:chOff x="4630994" y="1722276"/>
            <a:chExt cx="7981260" cy="2860881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9E93723-CAB3-48F7-83F3-9379D8B30CF0}"/>
                </a:ext>
              </a:extLst>
            </p:cNvPr>
            <p:cNvGrpSpPr/>
            <p:nvPr/>
          </p:nvGrpSpPr>
          <p:grpSpPr>
            <a:xfrm>
              <a:off x="4630994" y="1722276"/>
              <a:ext cx="7981260" cy="2860881"/>
              <a:chOff x="857179" y="1940893"/>
              <a:chExt cx="10991728" cy="4021462"/>
            </a:xfrm>
          </p:grpSpPr>
          <p:sp>
            <p:nvSpPr>
              <p:cNvPr id="86" name="Line 6">
                <a:extLst>
                  <a:ext uri="{FF2B5EF4-FFF2-40B4-BE49-F238E27FC236}">
                    <a16:creationId xmlns:a16="http://schemas.microsoft.com/office/drawing/2014/main" id="{3C28B3DE-DFC7-C639-3942-B21AF5EE1B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29570" y="2131857"/>
                <a:ext cx="526394" cy="0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7" name="Line 6">
                <a:extLst>
                  <a:ext uri="{FF2B5EF4-FFF2-40B4-BE49-F238E27FC236}">
                    <a16:creationId xmlns:a16="http://schemas.microsoft.com/office/drawing/2014/main" id="{FABE7FDD-F814-32A5-7405-44684AA256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29571" y="3755048"/>
                <a:ext cx="601593" cy="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8" name="Line 6">
                <a:extLst>
                  <a:ext uri="{FF2B5EF4-FFF2-40B4-BE49-F238E27FC236}">
                    <a16:creationId xmlns:a16="http://schemas.microsoft.com/office/drawing/2014/main" id="{6F64BC4A-81BE-C422-8499-1F810156B4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9466" y="5268138"/>
                <a:ext cx="1991230" cy="1462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9" name="Line 6">
                <a:extLst>
                  <a:ext uri="{FF2B5EF4-FFF2-40B4-BE49-F238E27FC236}">
                    <a16:creationId xmlns:a16="http://schemas.microsoft.com/office/drawing/2014/main" id="{1CB14E11-73C4-E5BD-3115-B89926C2E7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4" y="2227340"/>
                <a:ext cx="1428785" cy="3055418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0" name="Line 6">
                <a:extLst>
                  <a:ext uri="{FF2B5EF4-FFF2-40B4-BE49-F238E27FC236}">
                    <a16:creationId xmlns:a16="http://schemas.microsoft.com/office/drawing/2014/main" id="{4AE7442F-0780-C32D-A9D9-2E3AADCE3B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3" y="375504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1" name="Line 6">
                <a:extLst>
                  <a:ext uri="{FF2B5EF4-FFF2-40B4-BE49-F238E27FC236}">
                    <a16:creationId xmlns:a16="http://schemas.microsoft.com/office/drawing/2014/main" id="{CA0EBBBA-58C9-90EE-A51B-0C44F63CC2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29569" y="5282757"/>
                <a:ext cx="524400" cy="1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2" name="Line 6">
                <a:extLst>
                  <a:ext uri="{FF2B5EF4-FFF2-40B4-BE49-F238E27FC236}">
                    <a16:creationId xmlns:a16="http://schemas.microsoft.com/office/drawing/2014/main" id="{E17F43A3-F717-6793-640E-9629137864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31162" y="3755049"/>
                <a:ext cx="1353585" cy="763855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3" name="Line 6">
                <a:extLst>
                  <a:ext uri="{FF2B5EF4-FFF2-40B4-BE49-F238E27FC236}">
                    <a16:creationId xmlns:a16="http://schemas.microsoft.com/office/drawing/2014/main" id="{4EC2AA08-0EE7-B4FD-374D-2A873DAE63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36537" y="4518904"/>
                <a:ext cx="1448211" cy="775272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4" name="Line 6">
                <a:extLst>
                  <a:ext uri="{FF2B5EF4-FFF2-40B4-BE49-F238E27FC236}">
                    <a16:creationId xmlns:a16="http://schemas.microsoft.com/office/drawing/2014/main" id="{87DD8829-9FF2-3A8F-561C-A8EC5B007E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20639" y="2131856"/>
                <a:ext cx="1464108" cy="2387048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5" name="Line 6">
                <a:extLst>
                  <a:ext uri="{FF2B5EF4-FFF2-40B4-BE49-F238E27FC236}">
                    <a16:creationId xmlns:a16="http://schemas.microsoft.com/office/drawing/2014/main" id="{4F2788AD-7057-F4D2-5A48-D8D998A2B9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8378" y="4518904"/>
                <a:ext cx="1276392" cy="14620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6" name="Line 6">
                <a:extLst>
                  <a:ext uri="{FF2B5EF4-FFF2-40B4-BE49-F238E27FC236}">
                    <a16:creationId xmlns:a16="http://schemas.microsoft.com/office/drawing/2014/main" id="{8DF1B11E-CBA1-86FE-D0F4-8359829DA6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5963" y="2131857"/>
                <a:ext cx="1428785" cy="859336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7" name="Line 6">
                <a:extLst>
                  <a:ext uri="{FF2B5EF4-FFF2-40B4-BE49-F238E27FC236}">
                    <a16:creationId xmlns:a16="http://schemas.microsoft.com/office/drawing/2014/main" id="{AB5EFF9C-41B3-6B04-6B72-0627DED8B7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31162" y="2991193"/>
                <a:ext cx="1353585" cy="763855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8" name="Line 6">
                <a:extLst>
                  <a:ext uri="{FF2B5EF4-FFF2-40B4-BE49-F238E27FC236}">
                    <a16:creationId xmlns:a16="http://schemas.microsoft.com/office/drawing/2014/main" id="{898B73E4-C4FB-90EC-15CF-71A54B2132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55963" y="2991193"/>
                <a:ext cx="1428785" cy="2291564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9" name="Line 6">
                <a:extLst>
                  <a:ext uri="{FF2B5EF4-FFF2-40B4-BE49-F238E27FC236}">
                    <a16:creationId xmlns:a16="http://schemas.microsoft.com/office/drawing/2014/main" id="{F5DD6544-4C95-3FEB-38BD-4787071A7B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9763" y="2941396"/>
                <a:ext cx="1264925" cy="10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0" name="Line 6">
                <a:extLst>
                  <a:ext uri="{FF2B5EF4-FFF2-40B4-BE49-F238E27FC236}">
                    <a16:creationId xmlns:a16="http://schemas.microsoft.com/office/drawing/2014/main" id="{CDAC7D38-A6F1-F1A4-73D4-DED2634EC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41590" y="2941396"/>
                <a:ext cx="1084831" cy="822934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1" name="Line 6">
                <a:extLst>
                  <a:ext uri="{FF2B5EF4-FFF2-40B4-BE49-F238E27FC236}">
                    <a16:creationId xmlns:a16="http://schemas.microsoft.com/office/drawing/2014/main" id="{35D2173E-46D2-40C7-E7B1-2E22D8F72E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41591" y="3733112"/>
                <a:ext cx="1084829" cy="800412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2" name="Line 6">
                <a:extLst>
                  <a:ext uri="{FF2B5EF4-FFF2-40B4-BE49-F238E27FC236}">
                    <a16:creationId xmlns:a16="http://schemas.microsoft.com/office/drawing/2014/main" id="{6239BF6E-BC05-A41C-A40C-7AA3CB694A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02416" y="3751845"/>
                <a:ext cx="2246491" cy="28084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2D834120-BC94-F7F5-485D-CF040457C8FB}"/>
                      </a:ext>
                    </a:extLst>
                  </p:cNvPr>
                  <p:cNvSpPr/>
                  <p:nvPr/>
                </p:nvSpPr>
                <p:spPr>
                  <a:xfrm>
                    <a:off x="857180" y="1940894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7008736B-BE18-98CF-AB68-7FC02441D06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80" y="1940894"/>
                    <a:ext cx="739046" cy="56242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4" name="Line 6">
                <a:extLst>
                  <a:ext uri="{FF2B5EF4-FFF2-40B4-BE49-F238E27FC236}">
                    <a16:creationId xmlns:a16="http://schemas.microsoft.com/office/drawing/2014/main" id="{DCEAF51D-713C-CB45-0989-128E3EEF6C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69467" y="2227339"/>
                <a:ext cx="1991230" cy="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40687A55-EE88-E18E-C5FF-05DA66D41C5A}"/>
                      </a:ext>
                    </a:extLst>
                  </p:cNvPr>
                  <p:cNvSpPr/>
                  <p:nvPr/>
                </p:nvSpPr>
                <p:spPr>
                  <a:xfrm>
                    <a:off x="857179" y="3453983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4216968A-6F83-7C31-C36E-B818A10DB75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79" y="3453983"/>
                    <a:ext cx="739046" cy="56242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374BA3A5-880E-D896-603D-D07B97881F38}"/>
                      </a:ext>
                    </a:extLst>
                  </p:cNvPr>
                  <p:cNvSpPr/>
                  <p:nvPr/>
                </p:nvSpPr>
                <p:spPr>
                  <a:xfrm>
                    <a:off x="857181" y="4981692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3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178FE1B8-364A-E2A7-0F2D-E95DB375EAC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81" y="4981692"/>
                    <a:ext cx="739046" cy="56242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7" name="Line 6">
                <a:extLst>
                  <a:ext uri="{FF2B5EF4-FFF2-40B4-BE49-F238E27FC236}">
                    <a16:creationId xmlns:a16="http://schemas.microsoft.com/office/drawing/2014/main" id="{0F778517-D0D1-BF60-0266-D6B8F6A624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4" y="222733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8" name="Line 6">
                <a:extLst>
                  <a:ext uri="{FF2B5EF4-FFF2-40B4-BE49-F238E27FC236}">
                    <a16:creationId xmlns:a16="http://schemas.microsoft.com/office/drawing/2014/main" id="{FF45A3A1-9226-E9AB-EB22-02193C662B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4" y="2227339"/>
                <a:ext cx="1428785" cy="3055418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9" name="Line 6">
                <a:extLst>
                  <a:ext uri="{FF2B5EF4-FFF2-40B4-BE49-F238E27FC236}">
                    <a16:creationId xmlns:a16="http://schemas.microsoft.com/office/drawing/2014/main" id="{87C16D52-275A-EC3B-8F28-741D3AC477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9467" y="3740427"/>
                <a:ext cx="1991230" cy="1462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0" name="Line 6">
                <a:extLst>
                  <a:ext uri="{FF2B5EF4-FFF2-40B4-BE49-F238E27FC236}">
                    <a16:creationId xmlns:a16="http://schemas.microsoft.com/office/drawing/2014/main" id="{9FCD20D2-4EBF-3A93-C667-66F9AC32AE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5" y="222733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1" name="Line 6">
                <a:extLst>
                  <a:ext uri="{FF2B5EF4-FFF2-40B4-BE49-F238E27FC236}">
                    <a16:creationId xmlns:a16="http://schemas.microsoft.com/office/drawing/2014/main" id="{EDAF1227-3D65-4FAD-A173-025863B1E6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5" y="3755048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304829E5-42E0-101D-187B-A49E88EA1222}"/>
                      </a:ext>
                    </a:extLst>
                  </p:cNvPr>
                  <p:cNvSpPr/>
                  <p:nvPr/>
                </p:nvSpPr>
                <p:spPr>
                  <a:xfrm>
                    <a:off x="3257625" y="2344616"/>
                    <a:ext cx="784155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srgbClr val="C00000"/>
                              </a:solidFill>
                              <a:latin typeface="Cambria Math" charset="0"/>
                              <a:cs typeface="Calibri"/>
                            </a:rPr>
                            <m:t>11</m:t>
                          </m:r>
                        </m:oMath>
                      </m:oMathPara>
                    </a14:m>
                    <a:endParaRPr lang="en-US" sz="2000" dirty="0">
                      <a:solidFill>
                        <a:srgbClr val="C00000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304829E5-42E0-101D-187B-A49E88EA122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57625" y="2344616"/>
                    <a:ext cx="784155" cy="56242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A16237AE-9BF4-2E67-CFCA-259737465611}"/>
                      </a:ext>
                    </a:extLst>
                  </p:cNvPr>
                  <p:cNvSpPr/>
                  <p:nvPr/>
                </p:nvSpPr>
                <p:spPr>
                  <a:xfrm>
                    <a:off x="3366912" y="3863818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DFBD28E6-94B2-2414-FAB9-75C1F37E7FB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6912" y="3863818"/>
                    <a:ext cx="525524" cy="56242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32143" r="-89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9E4559F2-D9B9-2EB8-0B06-317376D171A1}"/>
                      </a:ext>
                    </a:extLst>
                  </p:cNvPr>
                  <p:cNvSpPr/>
                  <p:nvPr/>
                </p:nvSpPr>
                <p:spPr>
                  <a:xfrm>
                    <a:off x="3373434" y="5399931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3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C07F99DB-93DF-4139-D3B3-A386FDD9F2F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73434" y="5399931"/>
                    <a:ext cx="525524" cy="56242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34545" r="-909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A9DA27BB-124A-9723-202E-B631AC280AC8}"/>
                      </a:ext>
                    </a:extLst>
                  </p:cNvPr>
                  <p:cNvSpPr/>
                  <p:nvPr/>
                </p:nvSpPr>
                <p:spPr>
                  <a:xfrm>
                    <a:off x="6340031" y="3118994"/>
                    <a:ext cx="889260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317DAA0A-BDEC-D990-2821-9C5FBABD970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40031" y="3118994"/>
                    <a:ext cx="889260" cy="56242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D9B7798A-C7A7-7FDC-8A34-5F07A2DEEF8F}"/>
                      </a:ext>
                    </a:extLst>
                  </p:cNvPr>
                  <p:cNvSpPr/>
                  <p:nvPr/>
                </p:nvSpPr>
                <p:spPr>
                  <a:xfrm>
                    <a:off x="6538125" y="4643310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4FD7CAC0-AD68-8232-5734-9DA71E0CDE2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38125" y="4643310"/>
                    <a:ext cx="525524" cy="56242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32143" r="-89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7ADF948C-BCEB-2F5E-2CED-4D6EB696AFA9}"/>
                      </a:ext>
                    </a:extLst>
                  </p:cNvPr>
                  <p:cNvSpPr/>
                  <p:nvPr/>
                </p:nvSpPr>
                <p:spPr>
                  <a:xfrm>
                    <a:off x="9054712" y="3901833"/>
                    <a:ext cx="889260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31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952F5623-180A-2BC6-9028-BE32B8AC09F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54712" y="3901833"/>
                    <a:ext cx="889260" cy="56242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8" name="Line 6">
                <a:extLst>
                  <a:ext uri="{FF2B5EF4-FFF2-40B4-BE49-F238E27FC236}">
                    <a16:creationId xmlns:a16="http://schemas.microsoft.com/office/drawing/2014/main" id="{DDAFAF08-36C5-4BE3-6C6B-63CF11DA31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7402" y="2153928"/>
                <a:ext cx="602275" cy="5527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9" name="Line 6">
                <a:extLst>
                  <a:ext uri="{FF2B5EF4-FFF2-40B4-BE49-F238E27FC236}">
                    <a16:creationId xmlns:a16="http://schemas.microsoft.com/office/drawing/2014/main" id="{A994F198-E548-9627-3E92-F06A997957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5594" y="3752790"/>
                <a:ext cx="540358" cy="851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20" name="Line 6">
                <a:extLst>
                  <a:ext uri="{FF2B5EF4-FFF2-40B4-BE49-F238E27FC236}">
                    <a16:creationId xmlns:a16="http://schemas.microsoft.com/office/drawing/2014/main" id="{5C1F14DA-B39C-7C5A-C6CB-979D4A60F6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35592" y="5294175"/>
                <a:ext cx="524400" cy="1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81FC7FDA-2351-BAFF-522E-4F10F1E90847}"/>
                      </a:ext>
                    </a:extLst>
                  </p:cNvPr>
                  <p:cNvSpPr/>
                  <p:nvPr/>
                </p:nvSpPr>
                <p:spPr>
                  <a:xfrm>
                    <a:off x="4247352" y="1940893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81FC7FDA-2351-BAFF-522E-4F10F1E9084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1940893"/>
                    <a:ext cx="375995" cy="4619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8000" r="-4000" b="-8621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95CB26E6-B2D6-208E-F235-368A026E81AA}"/>
                      </a:ext>
                    </a:extLst>
                  </p:cNvPr>
                  <p:cNvSpPr/>
                  <p:nvPr/>
                </p:nvSpPr>
                <p:spPr>
                  <a:xfrm>
                    <a:off x="4247352" y="3468602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95CB26E6-B2D6-208E-F235-368A026E81A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3468602"/>
                    <a:ext cx="375995" cy="4619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3" name="Rectangle 122">
                    <a:extLst>
                      <a:ext uri="{FF2B5EF4-FFF2-40B4-BE49-F238E27FC236}">
                        <a16:creationId xmlns:a16="http://schemas.microsoft.com/office/drawing/2014/main" id="{C7F37877-E9DB-A3BD-3959-1AD3530F6713}"/>
                      </a:ext>
                    </a:extLst>
                  </p:cNvPr>
                  <p:cNvSpPr/>
                  <p:nvPr/>
                </p:nvSpPr>
                <p:spPr>
                  <a:xfrm>
                    <a:off x="3360697" y="4996313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3" name="Rectangle 122">
                    <a:extLst>
                      <a:ext uri="{FF2B5EF4-FFF2-40B4-BE49-F238E27FC236}">
                        <a16:creationId xmlns:a16="http://schemas.microsoft.com/office/drawing/2014/main" id="{C7F37877-E9DB-A3BD-3959-1AD3530F671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7" y="4996313"/>
                    <a:ext cx="375996" cy="4619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16327" r="-10204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F26735ED-C378-63D9-D347-BE5C4BCB48CA}"/>
                      </a:ext>
                    </a:extLst>
                  </p:cNvPr>
                  <p:cNvSpPr/>
                  <p:nvPr/>
                </p:nvSpPr>
                <p:spPr>
                  <a:xfrm>
                    <a:off x="4247352" y="4996314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F26735ED-C378-63D9-D347-BE5C4BCB48C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4996314"/>
                    <a:ext cx="375995" cy="4619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5" name="Rectangle 124">
                    <a:extLst>
                      <a:ext uri="{FF2B5EF4-FFF2-40B4-BE49-F238E27FC236}">
                        <a16:creationId xmlns:a16="http://schemas.microsoft.com/office/drawing/2014/main" id="{11B72329-10E1-B312-6BF8-D62F9BF59979}"/>
                      </a:ext>
                    </a:extLst>
                  </p:cNvPr>
                  <p:cNvSpPr/>
                  <p:nvPr/>
                </p:nvSpPr>
                <p:spPr>
                  <a:xfrm>
                    <a:off x="6494257" y="4247936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5" name="Rectangle 124">
                    <a:extLst>
                      <a:ext uri="{FF2B5EF4-FFF2-40B4-BE49-F238E27FC236}">
                        <a16:creationId xmlns:a16="http://schemas.microsoft.com/office/drawing/2014/main" id="{11B72329-10E1-B312-6BF8-D62F9BF5997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94257" y="4247936"/>
                    <a:ext cx="375996" cy="461932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16000" r="-8000" b="-13559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85338FCE-E86A-532D-3B26-C809FC277B8A}"/>
                      </a:ext>
                    </a:extLst>
                  </p:cNvPr>
                  <p:cNvSpPr/>
                  <p:nvPr/>
                </p:nvSpPr>
                <p:spPr>
                  <a:xfrm>
                    <a:off x="7377219" y="4247936"/>
                    <a:ext cx="375997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85338FCE-E86A-532D-3B26-C809FC277B8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7219" y="4247936"/>
                    <a:ext cx="375997" cy="461932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A50D78E8-2DDA-18CE-7F39-CE036C9377A4}"/>
                      </a:ext>
                    </a:extLst>
                  </p:cNvPr>
                  <p:cNvSpPr/>
                  <p:nvPr/>
                </p:nvSpPr>
                <p:spPr>
                  <a:xfrm>
                    <a:off x="6494257" y="2720225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A50D78E8-2DDA-18CE-7F39-CE036C9377A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94257" y="2720225"/>
                    <a:ext cx="375996" cy="46193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16000" r="-8000" b="-15254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5222AB03-95F1-EEF2-8580-07460960C837}"/>
                      </a:ext>
                    </a:extLst>
                  </p:cNvPr>
                  <p:cNvSpPr/>
                  <p:nvPr/>
                </p:nvSpPr>
                <p:spPr>
                  <a:xfrm>
                    <a:off x="7377219" y="2720225"/>
                    <a:ext cx="375997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5222AB03-95F1-EEF2-8580-07460960C83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7219" y="2720225"/>
                    <a:ext cx="375997" cy="461932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l="-8000" r="-4000" b="-8475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0A4F120D-C3E2-C0DD-1091-639DAF4A353C}"/>
                      </a:ext>
                    </a:extLst>
                  </p:cNvPr>
                  <p:cNvSpPr/>
                  <p:nvPr/>
                </p:nvSpPr>
                <p:spPr>
                  <a:xfrm>
                    <a:off x="3360697" y="1940893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0A4F120D-C3E2-C0DD-1091-639DAF4A353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7" y="1940893"/>
                    <a:ext cx="375996" cy="461932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16327" r="-10204" b="-15517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A9894223-22EA-40FC-F7B2-4973D580B6DE}"/>
                      </a:ext>
                    </a:extLst>
                  </p:cNvPr>
                  <p:cNvSpPr/>
                  <p:nvPr/>
                </p:nvSpPr>
                <p:spPr>
                  <a:xfrm>
                    <a:off x="3360698" y="3468602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A9894223-22EA-40FC-F7B2-4973D580B6D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8" y="3468602"/>
                    <a:ext cx="375996" cy="461932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16327" r="-10204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130">
                    <a:extLst>
                      <a:ext uri="{FF2B5EF4-FFF2-40B4-BE49-F238E27FC236}">
                        <a16:creationId xmlns:a16="http://schemas.microsoft.com/office/drawing/2014/main" id="{15260B1A-29EF-DB7E-8DEE-62F4B19837ED}"/>
                      </a:ext>
                    </a:extLst>
                  </p:cNvPr>
                  <p:cNvSpPr/>
                  <p:nvPr/>
                </p:nvSpPr>
                <p:spPr>
                  <a:xfrm>
                    <a:off x="9226420" y="3491112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130">
                    <a:extLst>
                      <a:ext uri="{FF2B5EF4-FFF2-40B4-BE49-F238E27FC236}">
                        <a16:creationId xmlns:a16="http://schemas.microsoft.com/office/drawing/2014/main" id="{15260B1A-29EF-DB7E-8DEE-62F4B19837E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26420" y="3491112"/>
                    <a:ext cx="375996" cy="461932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14000" r="-10000" b="-15254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022F0CE2-6DDF-6A5F-858B-28B7CC2FFA48}"/>
                      </a:ext>
                    </a:extLst>
                  </p:cNvPr>
                  <p:cNvSpPr/>
                  <p:nvPr/>
                </p:nvSpPr>
                <p:spPr>
                  <a:xfrm>
                    <a:off x="10153435" y="3484081"/>
                    <a:ext cx="375995" cy="461929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022F0CE2-6DDF-6A5F-858B-28B7CC2FFA4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53435" y="3484081"/>
                    <a:ext cx="375995" cy="461929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8B327DE7-AE42-9D6C-AD02-BB8BDE2BA62F}"/>
                    </a:ext>
                  </a:extLst>
                </p:cNvPr>
                <p:cNvSpPr/>
                <p:nvPr/>
              </p:nvSpPr>
              <p:spPr>
                <a:xfrm>
                  <a:off x="8939198" y="1963917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8B327DE7-AE42-9D6C-AD02-BB8BDE2BA6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9198" y="1963917"/>
                  <a:ext cx="569387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A68C0B93-385B-A237-406D-2E44CE584AF7}"/>
                    </a:ext>
                  </a:extLst>
                </p:cNvPr>
                <p:cNvSpPr/>
                <p:nvPr/>
              </p:nvSpPr>
              <p:spPr>
                <a:xfrm>
                  <a:off x="8912555" y="3050821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A68C0B93-385B-A237-406D-2E44CE584A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2555" y="3050821"/>
                  <a:ext cx="569387" cy="400110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0E65FA7-BD41-0F2D-5D7A-4BDE8584006D}"/>
                    </a:ext>
                  </a:extLst>
                </p:cNvPr>
                <p:cNvSpPr/>
                <p:nvPr/>
              </p:nvSpPr>
              <p:spPr>
                <a:xfrm>
                  <a:off x="9650171" y="1975215"/>
                  <a:ext cx="59343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0E65FA7-BD41-0F2D-5D7A-4BDE8584006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50171" y="1975215"/>
                  <a:ext cx="593432" cy="400110"/>
                </a:xfrm>
                <a:prstGeom prst="rect">
                  <a:avLst/>
                </a:prstGeom>
                <a:blipFill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F10FEAF-95EF-EC12-46AB-E7CA3D586EAC}"/>
                    </a:ext>
                  </a:extLst>
                </p:cNvPr>
                <p:cNvSpPr/>
                <p:nvPr/>
              </p:nvSpPr>
              <p:spPr>
                <a:xfrm>
                  <a:off x="9635550" y="3062119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F10FEAF-95EF-EC12-46AB-E7CA3D586E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5550" y="3062119"/>
                  <a:ext cx="569387" cy="400110"/>
                </a:xfrm>
                <a:prstGeom prst="rect">
                  <a:avLst/>
                </a:prstGeom>
                <a:blipFill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B54CDC7-E60F-932C-F35D-39A65B845308}"/>
                    </a:ext>
                  </a:extLst>
                </p:cNvPr>
                <p:cNvSpPr/>
                <p:nvPr/>
              </p:nvSpPr>
              <p:spPr>
                <a:xfrm>
                  <a:off x="10937788" y="2489728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B54CDC7-E60F-932C-F35D-39A65B8453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37788" y="2489728"/>
                  <a:ext cx="569387" cy="400110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F204A51-D99B-86CD-1EC1-884A5A7558C3}"/>
                    </a:ext>
                  </a:extLst>
                </p:cNvPr>
                <p:cNvSpPr/>
                <p:nvPr/>
              </p:nvSpPr>
              <p:spPr>
                <a:xfrm>
                  <a:off x="11749976" y="2501026"/>
                  <a:ext cx="39100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20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F204A51-D99B-86CD-1EC1-884A5A7558C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49976" y="2501026"/>
                  <a:ext cx="391004" cy="400110"/>
                </a:xfrm>
                <a:prstGeom prst="rect">
                  <a:avLst/>
                </a:prstGeom>
                <a:blipFill>
                  <a:blip r:embed="rId33"/>
                  <a:stretch>
                    <a:fillRect t="-6061" r="-12500" b="-75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EC02DF8-FD79-9556-06FF-EE6F18F55F18}"/>
                  </a:ext>
                </a:extLst>
              </p:cNvPr>
              <p:cNvSpPr/>
              <p:nvPr/>
            </p:nvSpPr>
            <p:spPr>
              <a:xfrm>
                <a:off x="11410160" y="2832957"/>
                <a:ext cx="273016" cy="328618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EC02DF8-FD79-9556-06FF-EE6F18F55F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0160" y="2832957"/>
                <a:ext cx="273016" cy="328618"/>
              </a:xfrm>
              <a:prstGeom prst="rect">
                <a:avLst/>
              </a:prstGeom>
              <a:blipFill>
                <a:blip r:embed="rId34"/>
                <a:stretch>
                  <a:fillRect l="-4000"/>
                </a:stretch>
              </a:blipFill>
              <a:ln w="28575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B16D88C-4499-DBE3-7966-9CE3FD6E082F}"/>
                  </a:ext>
                </a:extLst>
              </p:cNvPr>
              <p:cNvSpPr/>
              <p:nvPr/>
            </p:nvSpPr>
            <p:spPr>
              <a:xfrm>
                <a:off x="11061015" y="3293451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B16D88C-4499-DBE3-7966-9CE3FD6E08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1015" y="3293451"/>
                <a:ext cx="391004" cy="400110"/>
              </a:xfrm>
              <a:prstGeom prst="rect">
                <a:avLst/>
              </a:prstGeom>
              <a:blipFill>
                <a:blip r:embed="rId3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Line 6">
            <a:extLst>
              <a:ext uri="{FF2B5EF4-FFF2-40B4-BE49-F238E27FC236}">
                <a16:creationId xmlns:a16="http://schemas.microsoft.com/office/drawing/2014/main" id="{6CFC25DA-EB3A-74CA-321F-AE21C8A41D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044167" y="3689855"/>
            <a:ext cx="365993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Line 6">
            <a:extLst>
              <a:ext uri="{FF2B5EF4-FFF2-40B4-BE49-F238E27FC236}">
                <a16:creationId xmlns:a16="http://schemas.microsoft.com/office/drawing/2014/main" id="{ECAB3940-7435-5556-A088-2C8446F087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10160" y="3181557"/>
            <a:ext cx="95254" cy="504601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3D75A1D-909E-B7CE-DBDC-0A24FEF1251F}"/>
                  </a:ext>
                </a:extLst>
              </p:cNvPr>
              <p:cNvSpPr/>
              <p:nvPr/>
            </p:nvSpPr>
            <p:spPr>
              <a:xfrm>
                <a:off x="11799427" y="2535423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3D75A1D-909E-B7CE-DBDC-0A24FEF125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9427" y="2535423"/>
                <a:ext cx="345159" cy="400110"/>
              </a:xfrm>
              <a:prstGeom prst="rect">
                <a:avLst/>
              </a:prstGeom>
              <a:blipFill>
                <a:blip r:embed="rId36"/>
                <a:stretch>
                  <a:fillRect l="-7143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69F64D6-C209-5A0C-5CEF-F5BE7469F7C4}"/>
                  </a:ext>
                </a:extLst>
              </p:cNvPr>
              <p:cNvSpPr/>
              <p:nvPr/>
            </p:nvSpPr>
            <p:spPr>
              <a:xfrm>
                <a:off x="6043623" y="1367296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69F64D6-C209-5A0C-5CEF-F5BE7469F7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623" y="1367296"/>
                <a:ext cx="569387" cy="400110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C8904AD-C951-8766-D466-918AF854B478}"/>
                  </a:ext>
                </a:extLst>
              </p:cNvPr>
              <p:cNvSpPr/>
              <p:nvPr/>
            </p:nvSpPr>
            <p:spPr>
              <a:xfrm>
                <a:off x="6016980" y="2454200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C8904AD-C951-8766-D466-918AF854B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980" y="2454200"/>
                <a:ext cx="569387" cy="400110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CD3E6EA-73C1-4B84-78AF-A6928F2BB5F2}"/>
                  </a:ext>
                </a:extLst>
              </p:cNvPr>
              <p:cNvSpPr/>
              <p:nvPr/>
            </p:nvSpPr>
            <p:spPr>
              <a:xfrm>
                <a:off x="6754596" y="1378594"/>
                <a:ext cx="59343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CD3E6EA-73C1-4B84-78AF-A6928F2BB5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596" y="1378594"/>
                <a:ext cx="593432" cy="400110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F9276CA-7FBC-19A6-F71A-0BA0CD34A4EF}"/>
                  </a:ext>
                </a:extLst>
              </p:cNvPr>
              <p:cNvSpPr/>
              <p:nvPr/>
            </p:nvSpPr>
            <p:spPr>
              <a:xfrm>
                <a:off x="6739975" y="2465498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F9276CA-7FBC-19A6-F71A-0BA0CD34A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975" y="2465498"/>
                <a:ext cx="569387" cy="400110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DD68E8D-BA94-03E6-3CAB-989572ABCA9B}"/>
                  </a:ext>
                </a:extLst>
              </p:cNvPr>
              <p:cNvSpPr/>
              <p:nvPr/>
            </p:nvSpPr>
            <p:spPr>
              <a:xfrm>
                <a:off x="6022568" y="3539529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DD68E8D-BA94-03E6-3CAB-989572ABCA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568" y="3539529"/>
                <a:ext cx="569387" cy="400110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41C6A26-8E78-8974-8835-451FC5EB86FA}"/>
                  </a:ext>
                </a:extLst>
              </p:cNvPr>
              <p:cNvSpPr/>
              <p:nvPr/>
            </p:nvSpPr>
            <p:spPr>
              <a:xfrm>
                <a:off x="6745563" y="3550827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41C6A26-8E78-8974-8835-451FC5EB86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563" y="3550827"/>
                <a:ext cx="569387" cy="400110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58320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43D64-A6CB-C913-9D99-28DB2627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F05E3-1F22-C925-68F5-E341C761E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Calculus Time-out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046EE-66E7-8221-0D5F-4DE5754FC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5281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24D05-45AF-153C-D145-C9468517F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EF93-8F53-AF33-A220-5FD25BEF8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Multivariate-chain rule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A8868-0C82-C6A3-A398-B6B986F47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9677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3EB7-1E1C-4751-9CAB-8A3F23CD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Multivariable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b="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47950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3EB7-1E1C-4751-9CAB-8A3F23CD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Exercise: Multivariable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+5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+7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4C61B4-AF93-47F0-BB10-D8FBA8AD737F}"/>
                  </a:ext>
                </a:extLst>
              </p:cNvPr>
              <p:cNvSpPr txBox="1"/>
              <p:nvPr/>
            </p:nvSpPr>
            <p:spPr>
              <a:xfrm>
                <a:off x="8271931" y="251336"/>
                <a:ext cx="3630436" cy="859402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𝑑𝑥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x-IV_mathan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 </m:t>
                      </m:r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4C61B4-AF93-47F0-BB10-D8FBA8AD7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1931" y="251336"/>
                <a:ext cx="3630436" cy="8594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09521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3EB7-1E1C-4751-9CAB-8A3F23CD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Exercise: Multivariable Chain Rule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5457650" cy="2039539"/>
              </a:xfrm>
            </p:spPr>
            <p:txBody>
              <a:bodyPr/>
              <a:lstStyle/>
              <a:p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+5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+7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5457650" cy="203953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EAE6A5-30DC-4043-8E4D-AB3EEB76DD76}"/>
                  </a:ext>
                </a:extLst>
              </p:cNvPr>
              <p:cNvSpPr txBox="1"/>
              <p:nvPr/>
            </p:nvSpPr>
            <p:spPr>
              <a:xfrm>
                <a:off x="8400957" y="142093"/>
                <a:ext cx="3630436" cy="859402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𝑑𝑥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x-IV_mathan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 </m:t>
                      </m:r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EAE6A5-30DC-4043-8E4D-AB3EEB76D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957" y="142093"/>
                <a:ext cx="3630436" cy="8594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7">
                <a:extLst>
                  <a:ext uri="{FF2B5EF4-FFF2-40B4-BE49-F238E27FC236}">
                    <a16:creationId xmlns:a16="http://schemas.microsoft.com/office/drawing/2014/main" id="{7B48E7F0-4862-6E1F-2DDF-5B7B057132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33718" y="1113178"/>
                <a:ext cx="3638434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dirty="0">
                    <a:solidFill>
                      <a:srgbClr val="00B0F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=4</m:t>
                    </m:r>
                    <m:sSubSup>
                      <m:sSubSupPr>
                        <m:ctrlP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bSup>
                    <m:sSup>
                      <m:sSupPr>
                        <m:ctrlP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US" b="0" dirty="0">
                  <a:solidFill>
                    <a:srgbClr val="0070C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sSup>
                      <m:sSupPr>
                        <m:ctrlP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endParaRPr lang="en-US" b="0" dirty="0">
                  <a:solidFill>
                    <a:srgbClr val="0070C0"/>
                  </a:solidFill>
                </a:endParaRPr>
              </a:p>
              <a:p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7">
                <a:extLst>
                  <a:ext uri="{FF2B5EF4-FFF2-40B4-BE49-F238E27FC236}">
                    <a16:creationId xmlns:a16="http://schemas.microsoft.com/office/drawing/2014/main" id="{7B48E7F0-4862-6E1F-2DDF-5B7B05713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3718" y="1113178"/>
                <a:ext cx="3638434" cy="20395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8CA9BA2-FA92-54F8-6607-DFD27897C342}"/>
                  </a:ext>
                </a:extLst>
              </p:cNvPr>
              <p:cNvSpPr/>
              <p:nvPr/>
            </p:nvSpPr>
            <p:spPr>
              <a:xfrm>
                <a:off x="734857" y="4846295"/>
                <a:ext cx="46807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8CA9BA2-FA92-54F8-6607-DFD27897C3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57" y="4846295"/>
                <a:ext cx="46807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ine 6">
            <a:extLst>
              <a:ext uri="{FF2B5EF4-FFF2-40B4-BE49-F238E27FC236}">
                <a16:creationId xmlns:a16="http://schemas.microsoft.com/office/drawing/2014/main" id="{D58DFE16-BB84-727B-B87E-3E50ADD41C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136" y="5366854"/>
            <a:ext cx="577804" cy="5191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A7F9B12-F795-22DE-0AD4-B4757B3CEA08}"/>
                  </a:ext>
                </a:extLst>
              </p:cNvPr>
              <p:cNvSpPr/>
              <p:nvPr/>
            </p:nvSpPr>
            <p:spPr>
              <a:xfrm>
                <a:off x="3084784" y="5552170"/>
                <a:ext cx="5979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A7F9B12-F795-22DE-0AD4-B4757B3CEA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784" y="5552170"/>
                <a:ext cx="597921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2360324-C0FE-06CF-E7DB-A46D11FF118C}"/>
                  </a:ext>
                </a:extLst>
              </p:cNvPr>
              <p:cNvSpPr/>
              <p:nvPr/>
            </p:nvSpPr>
            <p:spPr>
              <a:xfrm>
                <a:off x="3039904" y="4230313"/>
                <a:ext cx="57259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800" i="1" baseline="-25000" dirty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800" dirty="0">
                  <a:solidFill>
                    <a:srgbClr val="00B050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2360324-C0FE-06CF-E7DB-A46D11FF11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904" y="4230313"/>
                <a:ext cx="57259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CC7757-FF0B-4254-4085-3B1DD718E189}"/>
                  </a:ext>
                </a:extLst>
              </p:cNvPr>
              <p:cNvSpPr/>
              <p:nvPr/>
            </p:nvSpPr>
            <p:spPr>
              <a:xfrm>
                <a:off x="2473287" y="4491923"/>
                <a:ext cx="468076" cy="51803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B05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e>
                        <m:sub>
                          <m: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CC7757-FF0B-4254-4085-3B1DD718E1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287" y="4491923"/>
                <a:ext cx="468076" cy="5180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rgbClr val="00B05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301AD54-31F1-618D-189F-1CCD2A465380}"/>
                  </a:ext>
                </a:extLst>
              </p:cNvPr>
              <p:cNvSpPr/>
              <p:nvPr/>
            </p:nvSpPr>
            <p:spPr>
              <a:xfrm>
                <a:off x="4190533" y="5087126"/>
                <a:ext cx="468076" cy="51803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301AD54-31F1-618D-189F-1CCD2A4653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533" y="5087126"/>
                <a:ext cx="468076" cy="5180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3DF4D2B-9E37-C5A2-4C11-7F1F7639274C}"/>
                  </a:ext>
                </a:extLst>
              </p:cNvPr>
              <p:cNvSpPr/>
              <p:nvPr/>
            </p:nvSpPr>
            <p:spPr>
              <a:xfrm>
                <a:off x="2473287" y="5813780"/>
                <a:ext cx="468076" cy="51803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e>
                        <m:sub>
                          <m: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3DF4D2B-9E37-C5A2-4C11-7F1F763927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287" y="5813780"/>
                <a:ext cx="468076" cy="5180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B56DC1C-5C42-19DC-C720-AEE7938FF1EB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1222940" y="5370637"/>
            <a:ext cx="1250347" cy="702158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5743800-07AF-F54A-E747-839585DFAB18}"/>
              </a:ext>
            </a:extLst>
          </p:cNvPr>
          <p:cNvCxnSpPr>
            <a:cxnSpLocks/>
            <a:stCxn id="16" idx="1"/>
            <a:endCxn id="22" idx="1"/>
          </p:cNvCxnSpPr>
          <p:nvPr/>
        </p:nvCxnSpPr>
        <p:spPr>
          <a:xfrm flipV="1">
            <a:off x="1222940" y="4750938"/>
            <a:ext cx="1250347" cy="615916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D2A6A51-6D86-7E70-D411-FD2FB3E229B6}"/>
              </a:ext>
            </a:extLst>
          </p:cNvPr>
          <p:cNvCxnSpPr>
            <a:cxnSpLocks/>
            <a:endCxn id="22" idx="3"/>
          </p:cNvCxnSpPr>
          <p:nvPr/>
        </p:nvCxnSpPr>
        <p:spPr>
          <a:xfrm flipH="1">
            <a:off x="2941363" y="4750938"/>
            <a:ext cx="716014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BF8D52F-83EF-850D-2C19-5F64B19145FE}"/>
              </a:ext>
            </a:extLst>
          </p:cNvPr>
          <p:cNvCxnSpPr>
            <a:cxnSpLocks/>
            <a:endCxn id="24" idx="3"/>
          </p:cNvCxnSpPr>
          <p:nvPr/>
        </p:nvCxnSpPr>
        <p:spPr>
          <a:xfrm flipH="1" flipV="1">
            <a:off x="2941363" y="6072795"/>
            <a:ext cx="689512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9367F72-D9EA-206F-6D22-27B85FC271F8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3657377" y="4753533"/>
            <a:ext cx="533156" cy="592608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43C39A3-8124-5772-0672-05C6506D504D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3630875" y="5346141"/>
            <a:ext cx="559658" cy="726654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6B6ACB5-D876-083B-E842-6F01CCFC5E40}"/>
              </a:ext>
            </a:extLst>
          </p:cNvPr>
          <p:cNvCxnSpPr>
            <a:cxnSpLocks/>
            <a:endCxn id="23" idx="3"/>
          </p:cNvCxnSpPr>
          <p:nvPr/>
        </p:nvCxnSpPr>
        <p:spPr>
          <a:xfrm flipH="1">
            <a:off x="4658609" y="5346141"/>
            <a:ext cx="689512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FCCF1449-E59A-5F20-96FC-291E71AD343F}"/>
                  </a:ext>
                </a:extLst>
              </p:cNvPr>
              <p:cNvSpPr/>
              <p:nvPr/>
            </p:nvSpPr>
            <p:spPr>
              <a:xfrm>
                <a:off x="4841502" y="4859705"/>
                <a:ext cx="47295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lang="en-US" sz="2800" dirty="0">
                  <a:solidFill>
                    <a:srgbClr val="0070C0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FCCF1449-E59A-5F20-96FC-291E71AD34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502" y="4859705"/>
                <a:ext cx="472950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B256A3E-02A2-DF5A-D94E-75312DA27B61}"/>
                  </a:ext>
                </a:extLst>
              </p:cNvPr>
              <p:cNvSpPr txBox="1"/>
              <p:nvPr/>
            </p:nvSpPr>
            <p:spPr>
              <a:xfrm>
                <a:off x="5930532" y="3573734"/>
                <a:ext cx="5087147" cy="239071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x-IV_matha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𝑑𝑥</m:t>
                          </m:r>
                        </m:den>
                      </m:f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x-IV_mathan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x-IV_matha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+  </m:t>
                      </m:r>
                      <m:f>
                        <m:fPr>
                          <m:ctrlPr>
                            <a:rPr kumimoji="0" lang="x-IV_matha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>
                  <a:defRPr/>
                </a:pPr>
                <a:r>
                  <a:rPr lang="x-IV_mathan" sz="2800" dirty="0">
                    <a:solidFill>
                      <a:srgbClr val="7030A0"/>
                    </a:solidFill>
                  </a:rPr>
                  <a:t> </a:t>
                </a:r>
                <a:r>
                  <a:rPr kumimoji="0" lang="x-IV_mathan" sz="28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          </a:t>
                </a: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lang="en-US" sz="28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sSubSup>
                          <m:sSubSupPr>
                            <m:ctrlP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  <m:sSup>
                          <m:sSupPr>
                            <m:ctrlP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  <m:r>
                          <a:rPr lang="en-US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func>
                      <m:funcPr>
                        <m:ctrlPr>
                          <a:rPr lang="en-US" sz="28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8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endParaRPr lang="en-US" sz="2800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kumimoji="0" lang="en-US" sz="28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	      	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  <m:sSup>
                          <m:sSupPr>
                            <m:ctrlP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  <m:r>
                          <a:rPr lang="en-US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+7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lang="en-US" sz="2800" i="1" dirty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800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B256A3E-02A2-DF5A-D94E-75312DA27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0532" y="3573734"/>
                <a:ext cx="5087147" cy="239071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12499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3EB7-1E1C-4751-9CAB-8A3F23CD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Calculus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AE141E7-79E5-4030-B2AE-1099EBB388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2775301" cy="2874622"/>
              </a:xfrm>
            </p:spPr>
            <p:txBody>
              <a:bodyPr/>
              <a:lstStyle/>
              <a:p>
                <a:pPr fontAlgn="ctr"/>
                <a:r>
                  <a:rPr lang="en-US" dirty="0"/>
                  <a:t>Scalar: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x-IV_mathan" dirty="0">
                    <a:solidFill>
                      <a:schemeClr val="tx1"/>
                    </a:solidFill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x-IV_mathan" dirty="0">
                    <a:solidFill>
                      <a:schemeClr val="tx1"/>
                    </a:solidFill>
                  </a:rPr>
                  <a:t> </a:t>
                </a:r>
                <a:endParaRPr lang="x-IV_mathan" i="1" dirty="0">
                  <a:solidFill>
                    <a:schemeClr val="tx1"/>
                  </a:solidFill>
                </a:endParaRPr>
              </a:p>
              <a:p>
                <a:pPr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x-IV_mathan" sz="4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𝑑𝑧</m:t>
                        </m:r>
                      </m:den>
                    </m:f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𝑑𝑧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x-IV_mathan" sz="3200" dirty="0"/>
                  <a:t> </a:t>
                </a:r>
                <a:endParaRPr lang="x-IV_mathan" dirty="0"/>
              </a:p>
              <a:p>
                <a:pPr fontAlgn="ctr"/>
                <a:endParaRPr lang="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AE141E7-79E5-4030-B2AE-1099EBB388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2775301" cy="2874622"/>
              </a:xfrm>
              <a:blipFill>
                <a:blip r:embed="rId2"/>
                <a:stretch>
                  <a:fillRect l="-4615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5">
                <a:extLst>
                  <a:ext uri="{FF2B5EF4-FFF2-40B4-BE49-F238E27FC236}">
                    <a16:creationId xmlns:a16="http://schemas.microsoft.com/office/drawing/2014/main" id="{4608BB35-52CF-4614-913B-76012BFAD2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1899" y="1113178"/>
                <a:ext cx="3664301" cy="287462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Multivariate: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𝒛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𝑑𝑦</m:t>
                        </m:r>
                      </m:num>
                      <m:den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𝑑𝑥</m:t>
                        </m:r>
                      </m:den>
                    </m:f>
                    <m:r>
                      <a:rPr kumimoji="0" lang="x-IV_mathan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naryPr>
                      <m:sub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  <m:sup/>
                      <m:e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den>
                        </m:f>
                      </m:e>
                    </m:nary>
                  </m:oMath>
                </a14:m>
                <a:r>
                  <a:rPr kumimoji="0" lang="x-IV_matha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x-IV_matha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5">
                <a:extLst>
                  <a:ext uri="{FF2B5EF4-FFF2-40B4-BE49-F238E27FC236}">
                    <a16:creationId xmlns:a16="http://schemas.microsoft.com/office/drawing/2014/main" id="{4608BB35-52CF-4614-913B-76012BFAD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899" y="1113178"/>
                <a:ext cx="3664301" cy="2874622"/>
              </a:xfrm>
              <a:prstGeom prst="rect">
                <a:avLst/>
              </a:prstGeom>
              <a:blipFill>
                <a:blip r:embed="rId3"/>
                <a:stretch>
                  <a:fillRect l="-3322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8E67C1F3-5B80-4C15-81E5-242D6BCAF2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21600" y="1113178"/>
                <a:ext cx="3664301" cy="287462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Multivariate: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𝐲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𝒛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  <m:sSub>
                          <m:sSubPr>
                            <m:ctrlPr>
                              <a:rPr kumimoji="0" lang="en-US" sz="4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4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</m:t>
                            </m:r>
                          </m:sub>
                        </m:sSub>
                      </m:num>
                      <m:den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  <m:sSub>
                          <m:sSubPr>
                            <m:ctrlPr>
                              <a:rPr kumimoji="0" lang="en-US" sz="4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4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k</m:t>
                            </m:r>
                          </m:sub>
                        </m:sSub>
                      </m:den>
                    </m:f>
                    <m:r>
                      <a:rPr kumimoji="0" lang="x-IV_mathan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naryPr>
                      <m:sub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  <m:sup/>
                      <m:e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4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</m:t>
                                </m:r>
                              </m:sub>
                            </m:sSub>
                          </m:den>
                        </m:f>
                      </m:e>
                    </m:nary>
                  </m:oMath>
                </a14:m>
                <a:r>
                  <a:rPr kumimoji="0" lang="x-IV_matha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x-IV_matha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8E67C1F3-5B80-4C15-81E5-242D6BCAF2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600" y="1113178"/>
                <a:ext cx="3664301" cy="2874622"/>
              </a:xfrm>
              <a:prstGeom prst="rect">
                <a:avLst/>
              </a:prstGeom>
              <a:blipFill>
                <a:blip r:embed="rId4"/>
                <a:stretch>
                  <a:fillRect l="-3494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484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1C79C-17A9-F918-3083-D6931B3B1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E57BD-09CA-AA89-D75D-42852287B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Calculus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869F236-E5BC-1721-3293-79A27460DB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2775301" cy="2874622"/>
              </a:xfrm>
            </p:spPr>
            <p:txBody>
              <a:bodyPr/>
              <a:lstStyle/>
              <a:p>
                <a:pPr fontAlgn="ctr"/>
                <a:r>
                  <a:rPr lang="en-US" dirty="0"/>
                  <a:t>Scalar: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x-IV_mathan" dirty="0">
                    <a:solidFill>
                      <a:schemeClr val="tx1"/>
                    </a:solidFill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x-IV_mathan" dirty="0">
                    <a:solidFill>
                      <a:schemeClr val="tx1"/>
                    </a:solidFill>
                  </a:rPr>
                  <a:t> </a:t>
                </a:r>
                <a:endParaRPr lang="x-IV_mathan" i="1" dirty="0">
                  <a:solidFill>
                    <a:schemeClr val="tx1"/>
                  </a:solidFill>
                </a:endParaRPr>
              </a:p>
              <a:p>
                <a:pPr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x-IV_mathan" sz="4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𝑑𝑧</m:t>
                        </m:r>
                      </m:den>
                    </m:f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𝑑𝑧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x-IV_mathan" sz="3200" dirty="0"/>
                  <a:t> </a:t>
                </a:r>
                <a:endParaRPr lang="x-IV_mathan" dirty="0"/>
              </a:p>
              <a:p>
                <a:pPr fontAlgn="ctr"/>
                <a:endParaRPr lang="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AE141E7-79E5-4030-B2AE-1099EBB388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2775301" cy="2874622"/>
              </a:xfrm>
              <a:blipFill>
                <a:blip r:embed="rId2"/>
                <a:stretch>
                  <a:fillRect l="-4615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5">
                <a:extLst>
                  <a:ext uri="{FF2B5EF4-FFF2-40B4-BE49-F238E27FC236}">
                    <a16:creationId xmlns:a16="http://schemas.microsoft.com/office/drawing/2014/main" id="{7CFF6666-A256-24C8-8785-27FB427431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1899" y="1113178"/>
                <a:ext cx="3664301" cy="287462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Multivariate: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𝒛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𝑑𝑦</m:t>
                        </m:r>
                      </m:num>
                      <m:den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𝑑𝑥</m:t>
                        </m:r>
                      </m:den>
                    </m:f>
                    <m:r>
                      <a:rPr kumimoji="0" lang="x-IV_mathan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naryPr>
                      <m:sub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  <m:sup/>
                      <m:e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den>
                        </m:f>
                      </m:e>
                    </m:nary>
                  </m:oMath>
                </a14:m>
                <a:r>
                  <a:rPr kumimoji="0" lang="x-IV_matha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x-IV_matha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5">
                <a:extLst>
                  <a:ext uri="{FF2B5EF4-FFF2-40B4-BE49-F238E27FC236}">
                    <a16:creationId xmlns:a16="http://schemas.microsoft.com/office/drawing/2014/main" id="{4608BB35-52CF-4614-913B-76012BFAD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899" y="1113178"/>
                <a:ext cx="3664301" cy="2874622"/>
              </a:xfrm>
              <a:prstGeom prst="rect">
                <a:avLst/>
              </a:prstGeom>
              <a:blipFill>
                <a:blip r:embed="rId3"/>
                <a:stretch>
                  <a:fillRect l="-3322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800153B5-FFA4-B1EC-0DDB-3E7F7BF498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21600" y="1113178"/>
                <a:ext cx="3664301" cy="287462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Multivariate: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𝐲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𝒛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  <m:sSub>
                          <m:sSubPr>
                            <m:ctrlPr>
                              <a:rPr kumimoji="0" lang="en-US" sz="4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4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</m:t>
                            </m:r>
                          </m:sub>
                        </m:sSub>
                      </m:num>
                      <m:den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  <m:sSub>
                          <m:sSubPr>
                            <m:ctrlPr>
                              <a:rPr kumimoji="0" lang="en-US" sz="4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4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k</m:t>
                            </m:r>
                          </m:sub>
                        </m:sSub>
                      </m:den>
                    </m:f>
                    <m:r>
                      <a:rPr kumimoji="0" lang="x-IV_mathan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naryPr>
                      <m:sub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  <m:sup/>
                      <m:e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4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</m:t>
                                </m:r>
                              </m:sub>
                            </m:sSub>
                          </m:den>
                        </m:f>
                      </m:e>
                    </m:nary>
                  </m:oMath>
                </a14:m>
                <a:r>
                  <a:rPr kumimoji="0" lang="x-IV_matha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x-IV_matha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8E67C1F3-5B80-4C15-81E5-242D6BCAF2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600" y="1113178"/>
                <a:ext cx="3664301" cy="2874622"/>
              </a:xfrm>
              <a:prstGeom prst="rect">
                <a:avLst/>
              </a:prstGeom>
              <a:blipFill>
                <a:blip r:embed="rId4"/>
                <a:stretch>
                  <a:fillRect l="-3494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902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3EB7-1E1C-4751-9CAB-8A3F23CD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Multivariable Chain Rule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4FD1FA-7894-489B-B1B6-2585E1B5F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6BF40F-0838-4BD5-B151-3DBD7DBA9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33" y="1054211"/>
            <a:ext cx="12031133" cy="571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5411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EB866-7715-AE3E-B754-887034D65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3B88B-F19D-68EB-E6BA-B79A53B9F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 (vector version)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91F4B-AF93-C1B9-CDE7-C177878150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5598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E37AD-9CAC-19CC-0968-DE9A8FFDC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6">
            <a:extLst>
              <a:ext uri="{FF2B5EF4-FFF2-40B4-BE49-F238E27FC236}">
                <a16:creationId xmlns:a16="http://schemas.microsoft.com/office/drawing/2014/main" id="{AA7510BA-CD36-91D2-A396-C51C442173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82275" y="2153400"/>
            <a:ext cx="959442" cy="896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FC9AF5-7EB6-7143-D799-F45B5E3B9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Layer Implementation (updated)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4D4B6FB-CA63-C03A-3311-86AC5DA1A7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Compute derivatives per layer, utilizing previous derivatives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Arbitrary layer: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</m:sub>
                    </m:sSub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in</m:t>
                            </m:r>
                          </m:sub>
                        </m:sSub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Need: 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en-US" sz="28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x-IV_mathan" sz="28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28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+</m:t>
                    </m:r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x-IV_mathan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4D4B6FB-CA63-C03A-3311-86AC5DA1A7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83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E87B15CD-E654-7DCF-A706-B00811D75B46}"/>
              </a:ext>
            </a:extLst>
          </p:cNvPr>
          <p:cNvGrpSpPr/>
          <p:nvPr/>
        </p:nvGrpSpPr>
        <p:grpSpPr>
          <a:xfrm>
            <a:off x="5470260" y="3315631"/>
            <a:ext cx="6386186" cy="3560802"/>
            <a:chOff x="2256323" y="3703862"/>
            <a:chExt cx="5887710" cy="35608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4113CC82-AA60-06C9-75B6-B95A7325BCED}"/>
                    </a:ext>
                  </a:extLst>
                </p:cNvPr>
                <p:cNvSpPr/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Layer</a:t>
                  </a:r>
                  <a:r>
                    <a:rPr lang="en-US" sz="2000" dirty="0">
                      <a:solidFill>
                        <a:srgbClr val="4472C4">
                          <a:lumMod val="75000"/>
                        </a:srgbClr>
                      </a:solidFill>
                      <a:latin typeface="Calibri" panose="020F0502020204030204"/>
                    </a:rPr>
                    <a:t>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z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out</m:t>
                          </m:r>
                        </m:sub>
                      </m:sSub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in</m:t>
                              </m:r>
                            </m:sub>
                          </m:sSub>
                          <m:r>
                            <a:rPr kumimoji="0" lang="x-IV_mathan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a14:m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4113CC82-AA60-06C9-75B6-B95A7325BC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D34C7593-8219-901E-188C-DDE62FDF56CA}"/>
                    </a:ext>
                  </a:extLst>
                </p:cNvPr>
                <p:cNvSpPr/>
                <p:nvPr/>
              </p:nvSpPr>
              <p:spPr>
                <a:xfrm>
                  <a:off x="7248260" y="4360789"/>
                  <a:ext cx="895773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𝑜𝑢𝑡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D34C7593-8219-901E-188C-DDE62FDF56C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4360789"/>
                  <a:ext cx="895773" cy="8570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C7B5238-5DB3-DB99-F7EF-C1BDCF238612}"/>
                    </a:ext>
                  </a:extLst>
                </p:cNvPr>
                <p:cNvSpPr/>
                <p:nvPr/>
              </p:nvSpPr>
              <p:spPr>
                <a:xfrm>
                  <a:off x="7248260" y="3703862"/>
                  <a:ext cx="73042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𝑜𝑢𝑡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C7B5238-5DB3-DB99-F7EF-C1BDCF2386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3703862"/>
                  <a:ext cx="730427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190A64E-3FC2-5ED4-B9A8-1E9DDAC96483}"/>
                    </a:ext>
                  </a:extLst>
                </p:cNvPr>
                <p:cNvSpPr/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190A64E-3FC2-5ED4-B9A8-1E9DDAC964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E2A8B7E0-1FD8-8D79-79C4-5C797BAD6789}"/>
                    </a:ext>
                  </a:extLst>
                </p:cNvPr>
                <p:cNvSpPr/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E2A8B7E0-1FD8-8D79-79C4-5C797BAD67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C6E413C-1AA3-DB09-6B1A-C2F1E8F5707A}"/>
                    </a:ext>
                  </a:extLst>
                </p:cNvPr>
                <p:cNvSpPr/>
                <p:nvPr/>
              </p:nvSpPr>
              <p:spPr>
                <a:xfrm>
                  <a:off x="5194255" y="6470088"/>
                  <a:ext cx="559879" cy="7945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C6E413C-1AA3-DB09-6B1A-C2F1E8F5707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4255" y="6470088"/>
                  <a:ext cx="559879" cy="79457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89D2AD2-F70B-5ED8-D1A8-1B0E85609A83}"/>
                    </a:ext>
                  </a:extLst>
                </p:cNvPr>
                <p:cNvSpPr/>
                <p:nvPr/>
              </p:nvSpPr>
              <p:spPr>
                <a:xfrm>
                  <a:off x="4288322" y="6409265"/>
                  <a:ext cx="40174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𝜃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89D2AD2-F70B-5ED8-D1A8-1B0E85609A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8322" y="6409265"/>
                  <a:ext cx="401747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EBE9465-BD81-2F25-A8ED-AFECF5CE5589}"/>
                </a:ext>
              </a:extLst>
            </p:cNvPr>
            <p:cNvCxnSpPr/>
            <p:nvPr/>
          </p:nvCxnSpPr>
          <p:spPr>
            <a:xfrm>
              <a:off x="2752549" y="3983968"/>
              <a:ext cx="84578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3C3FE91-28AD-778B-A325-A848FFC3EBDB}"/>
                </a:ext>
              </a:extLst>
            </p:cNvPr>
            <p:cNvCxnSpPr>
              <a:cxnSpLocks/>
              <a:endCxn id="10" idx="3"/>
            </p:cNvCxnSpPr>
            <p:nvPr/>
          </p:nvCxnSpPr>
          <p:spPr>
            <a:xfrm flipH="1">
              <a:off x="3008209" y="4789304"/>
              <a:ext cx="59012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483F7C9-6B1F-B1D9-E93F-B54674E9A10F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6352486" y="3920570"/>
              <a:ext cx="895773" cy="141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7A64DC5-C5E0-ABB7-BA1E-E762D37CA6E6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6352486" y="4772056"/>
              <a:ext cx="895773" cy="172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A4AFD22-69F5-0F84-70DA-5BFF8D52FCD7}"/>
                </a:ext>
              </a:extLst>
            </p:cNvPr>
            <p:cNvCxnSpPr>
              <a:cxnSpLocks/>
              <a:stCxn id="13" idx="0"/>
            </p:cNvCxnSpPr>
            <p:nvPr/>
          </p:nvCxnSpPr>
          <p:spPr>
            <a:xfrm flipV="1">
              <a:off x="4489195" y="5852161"/>
              <a:ext cx="6234" cy="5571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974C3DB-AA25-7463-D324-C4B9998702CB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465483" y="5852160"/>
              <a:ext cx="8712" cy="61792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Line 6">
            <a:extLst>
              <a:ext uri="{FF2B5EF4-FFF2-40B4-BE49-F238E27FC236}">
                <a16:creationId xmlns:a16="http://schemas.microsoft.com/office/drawing/2014/main" id="{ECB387E9-237B-E716-21A8-9B4A9DA2DB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09899" y="2175063"/>
            <a:ext cx="2959451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F1B7B02-B559-3B2A-F2C3-847840162304}"/>
                  </a:ext>
                </a:extLst>
              </p:cNvPr>
              <p:cNvSpPr/>
              <p:nvPr/>
            </p:nvSpPr>
            <p:spPr>
              <a:xfrm>
                <a:off x="7961890" y="1762255"/>
                <a:ext cx="5224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𝑖𝑛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F1B7B02-B559-3B2A-F2C3-8478401623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890" y="1762255"/>
                <a:ext cx="52245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ACD2EAD-E0C2-8EEE-E348-4A88F36A7A3A}"/>
                  </a:ext>
                </a:extLst>
              </p:cNvPr>
              <p:cNvSpPr/>
              <p:nvPr/>
            </p:nvSpPr>
            <p:spPr>
              <a:xfrm>
                <a:off x="6965778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ACD2EAD-E0C2-8EEE-E348-4A88F36A7A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5778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7521086-2E15-26C7-4BA0-07713B724C5D}"/>
                  </a:ext>
                </a:extLst>
              </p:cNvPr>
              <p:cNvSpPr/>
              <p:nvPr/>
            </p:nvSpPr>
            <p:spPr>
              <a:xfrm>
                <a:off x="8452152" y="2399709"/>
                <a:ext cx="39414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𝜃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7521086-2E15-26C7-4BA0-07713B724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2152" y="2399709"/>
                <a:ext cx="394147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7FA9732-8209-7D13-1EF4-5873E718EFFE}"/>
                  </a:ext>
                </a:extLst>
              </p:cNvPr>
              <p:cNvSpPr/>
              <p:nvPr/>
            </p:nvSpPr>
            <p:spPr>
              <a:xfrm>
                <a:off x="8790172" y="1564614"/>
                <a:ext cx="62857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𝑜𝑢𝑡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7FA9732-8209-7D13-1EF4-5873E718EF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0172" y="1564614"/>
                <a:ext cx="628570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6E164A3-7739-3B91-0ACC-0F1347D4214D}"/>
                  </a:ext>
                </a:extLst>
              </p:cNvPr>
              <p:cNvSpPr/>
              <p:nvPr/>
            </p:nvSpPr>
            <p:spPr>
              <a:xfrm>
                <a:off x="8421416" y="1932943"/>
                <a:ext cx="414682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6E164A3-7739-3B91-0ACC-0F1347D421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416" y="1932943"/>
                <a:ext cx="414682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78FA7D9-5B95-F6DC-CE53-20109DEA73F9}"/>
                  </a:ext>
                </a:extLst>
              </p:cNvPr>
              <p:cNvSpPr/>
              <p:nvPr/>
            </p:nvSpPr>
            <p:spPr>
              <a:xfrm>
                <a:off x="11563153" y="1721263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78FA7D9-5B95-F6DC-CE53-20109DEA73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3153" y="1721263"/>
                <a:ext cx="345159" cy="400110"/>
              </a:xfrm>
              <a:prstGeom prst="rect">
                <a:avLst/>
              </a:prstGeom>
              <a:blipFill>
                <a:blip r:embed="rId15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DAEC069-EAB7-38AC-ED63-9198EE1E6A18}"/>
                  </a:ext>
                </a:extLst>
              </p:cNvPr>
              <p:cNvSpPr/>
              <p:nvPr/>
            </p:nvSpPr>
            <p:spPr>
              <a:xfrm>
                <a:off x="10764233" y="1917395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DAEC069-EAB7-38AC-ED63-9198EE1E6A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4233" y="1917395"/>
                <a:ext cx="375996" cy="4619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4EA16C4-6BD2-6E66-4DE1-545E024E803E}"/>
                  </a:ext>
                </a:extLst>
              </p:cNvPr>
              <p:cNvSpPr/>
              <p:nvPr/>
            </p:nvSpPr>
            <p:spPr>
              <a:xfrm>
                <a:off x="6228268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4EA16C4-6BD2-6E66-4DE1-545E024E80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268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Line 6">
            <a:extLst>
              <a:ext uri="{FF2B5EF4-FFF2-40B4-BE49-F238E27FC236}">
                <a16:creationId xmlns:a16="http://schemas.microsoft.com/office/drawing/2014/main" id="{DF7953C2-6E7E-FB8F-708D-891B5D16D358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6334" y="1762255"/>
            <a:ext cx="761136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60DBE5B-6771-15F2-3308-62F20648DB24}"/>
                  </a:ext>
                </a:extLst>
              </p:cNvPr>
              <p:cNvSpPr/>
              <p:nvPr/>
            </p:nvSpPr>
            <p:spPr>
              <a:xfrm>
                <a:off x="9719719" y="151728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60DBE5B-6771-15F2-3308-62F20648DB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719" y="1517288"/>
                <a:ext cx="375996" cy="4619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Line 6">
            <a:extLst>
              <a:ext uri="{FF2B5EF4-FFF2-40B4-BE49-F238E27FC236}">
                <a16:creationId xmlns:a16="http://schemas.microsoft.com/office/drawing/2014/main" id="{C5628875-973D-5036-B231-FFBEFF603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9552940" y="2585749"/>
            <a:ext cx="761136" cy="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28ADB91-DAE1-32B0-D9F1-792E4E35D47D}"/>
                  </a:ext>
                </a:extLst>
              </p:cNvPr>
              <p:cNvSpPr/>
              <p:nvPr/>
            </p:nvSpPr>
            <p:spPr>
              <a:xfrm>
                <a:off x="9746325" y="234078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28ADB91-DAE1-32B0-D9F1-792E4E35D4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325" y="2340782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Line 6">
            <a:extLst>
              <a:ext uri="{FF2B5EF4-FFF2-40B4-BE49-F238E27FC236}">
                <a16:creationId xmlns:a16="http://schemas.microsoft.com/office/drawing/2014/main" id="{0B763524-34AE-99A6-2268-6EBE614DA1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46299" y="1762253"/>
            <a:ext cx="697905" cy="400109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5" name="Line 6">
            <a:extLst>
              <a:ext uri="{FF2B5EF4-FFF2-40B4-BE49-F238E27FC236}">
                <a16:creationId xmlns:a16="http://schemas.microsoft.com/office/drawing/2014/main" id="{E07C3E3F-0CA4-E07D-2B49-72FB756959F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287469" y="1771215"/>
            <a:ext cx="303699" cy="391143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7" name="Line 6">
            <a:extLst>
              <a:ext uri="{FF2B5EF4-FFF2-40B4-BE49-F238E27FC236}">
                <a16:creationId xmlns:a16="http://schemas.microsoft.com/office/drawing/2014/main" id="{7B79288B-C877-F640-CB0C-2F6212BB1C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36099" y="2162356"/>
            <a:ext cx="727884" cy="428227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8" name="Line 6">
            <a:extLst>
              <a:ext uri="{FF2B5EF4-FFF2-40B4-BE49-F238E27FC236}">
                <a16:creationId xmlns:a16="http://schemas.microsoft.com/office/drawing/2014/main" id="{922F6060-9AA5-E2CB-F4E8-565BBBB476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95386" y="2171315"/>
            <a:ext cx="286889" cy="419266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61635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77223-F9DA-1692-4084-6C05AF422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6">
            <a:extLst>
              <a:ext uri="{FF2B5EF4-FFF2-40B4-BE49-F238E27FC236}">
                <a16:creationId xmlns:a16="http://schemas.microsoft.com/office/drawing/2014/main" id="{7D9950E7-8F9A-C72E-5794-254358DF7E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24538" y="2153400"/>
            <a:ext cx="959442" cy="8961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0DC75D-4570-F6E5-041E-C1346389B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340665" cy="627812"/>
          </a:xfrm>
        </p:spPr>
        <p:txBody>
          <a:bodyPr/>
          <a:lstStyle/>
          <a:p>
            <a:r>
              <a:rPr lang="en-US" dirty="0"/>
              <a:t>Generic Layer Implementation (vector output version)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0E15C67-28F5-F449-3580-BCA4662AD7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Compute derivatives per layer, utilizing previous derivatives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Arbitrary layer: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</m:sub>
                    </m:sSub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in</m:t>
                            </m:r>
                          </m:sub>
                        </m:sSub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Need: 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0E15C67-28F5-F449-3580-BCA4662AD7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AECA43AD-EA05-77C2-95DD-B4D0C88F470C}"/>
              </a:ext>
            </a:extLst>
          </p:cNvPr>
          <p:cNvGrpSpPr/>
          <p:nvPr/>
        </p:nvGrpSpPr>
        <p:grpSpPr>
          <a:xfrm>
            <a:off x="5470260" y="3315631"/>
            <a:ext cx="6403305" cy="3560802"/>
            <a:chOff x="2256323" y="3703862"/>
            <a:chExt cx="5903493" cy="35608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177947D1-4847-1722-FBDB-ADBCF338D09F}"/>
                    </a:ext>
                  </a:extLst>
                </p:cNvPr>
                <p:cNvSpPr/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Layer</a:t>
                  </a:r>
                  <a:r>
                    <a:rPr lang="en-US" sz="2000" dirty="0">
                      <a:solidFill>
                        <a:srgbClr val="4472C4">
                          <a:lumMod val="75000"/>
                        </a:srgbClr>
                      </a:solidFill>
                      <a:latin typeface="Calibri" panose="020F0502020204030204"/>
                    </a:rPr>
                    <a:t>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z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out</m:t>
                          </m:r>
                        </m:sub>
                      </m:sSub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in</m:t>
                              </m:r>
                            </m:sub>
                          </m:sSub>
                          <m:r>
                            <a:rPr kumimoji="0" lang="x-IV_mathan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a14:m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𝒇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𝒇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𝜽</m:t>
                          </m:r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177947D1-4847-1722-FBDB-ADBCF338D0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77C7171B-D200-05B9-D256-7ACC25342EA9}"/>
                    </a:ext>
                  </a:extLst>
                </p:cNvPr>
                <p:cNvSpPr/>
                <p:nvPr/>
              </p:nvSpPr>
              <p:spPr>
                <a:xfrm>
                  <a:off x="7248260" y="4360789"/>
                  <a:ext cx="91155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𝐳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𝑜𝑢𝑡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77C7171B-D200-05B9-D256-7ACC25342E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4360789"/>
                  <a:ext cx="911556" cy="8570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68368B5-3639-8D3A-9258-2294B8FBFD71}"/>
                    </a:ext>
                  </a:extLst>
                </p:cNvPr>
                <p:cNvSpPr/>
                <p:nvPr/>
              </p:nvSpPr>
              <p:spPr>
                <a:xfrm>
                  <a:off x="7248260" y="3703862"/>
                  <a:ext cx="74621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𝐳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𝑜𝑢𝑡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68368B5-3639-8D3A-9258-2294B8FBFD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3703862"/>
                  <a:ext cx="746211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CD786A5-F8AD-5A47-8605-4B417751D54C}"/>
                    </a:ext>
                  </a:extLst>
                </p:cNvPr>
                <p:cNvSpPr/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190A64E-3FC2-5ED4-B9A8-1E9DDAC964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CEE83EF-E231-1851-335E-5CACD666E11B}"/>
                    </a:ext>
                  </a:extLst>
                </p:cNvPr>
                <p:cNvSpPr/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E2A8B7E0-1FD8-8D79-79C4-5C797BAD67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AB7BECD-9590-930F-824C-E86FAEB953AA}"/>
                    </a:ext>
                  </a:extLst>
                </p:cNvPr>
                <p:cNvSpPr/>
                <p:nvPr/>
              </p:nvSpPr>
              <p:spPr>
                <a:xfrm>
                  <a:off x="5194255" y="6470088"/>
                  <a:ext cx="569280" cy="7945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𝜽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AB7BECD-9590-930F-824C-E86FAEB953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4255" y="6470088"/>
                  <a:ext cx="569280" cy="79457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FFEA4B5-0FCD-CF4C-C540-AD7F3C7C489A}"/>
                    </a:ext>
                  </a:extLst>
                </p:cNvPr>
                <p:cNvSpPr/>
                <p:nvPr/>
              </p:nvSpPr>
              <p:spPr>
                <a:xfrm>
                  <a:off x="4288322" y="6409265"/>
                  <a:ext cx="41114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𝜽</m:t>
                        </m:r>
                      </m:oMath>
                    </m:oMathPara>
                  </a14:m>
                  <a:endPara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FFEA4B5-0FCD-CF4C-C540-AD7F3C7C48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8322" y="6409265"/>
                  <a:ext cx="411146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C8D4350-C278-3E1A-6812-03DA436E2174}"/>
                </a:ext>
              </a:extLst>
            </p:cNvPr>
            <p:cNvCxnSpPr/>
            <p:nvPr/>
          </p:nvCxnSpPr>
          <p:spPr>
            <a:xfrm>
              <a:off x="2752549" y="3983968"/>
              <a:ext cx="84578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6D2F168-63C6-0CC3-9EC2-648DC5023C45}"/>
                </a:ext>
              </a:extLst>
            </p:cNvPr>
            <p:cNvCxnSpPr>
              <a:cxnSpLocks/>
              <a:endCxn id="10" idx="3"/>
            </p:cNvCxnSpPr>
            <p:nvPr/>
          </p:nvCxnSpPr>
          <p:spPr>
            <a:xfrm flipH="1">
              <a:off x="3008209" y="4789304"/>
              <a:ext cx="59012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05F63E9-C835-C062-B9CE-C6A991064BD4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6352486" y="3920570"/>
              <a:ext cx="895773" cy="141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6B8F9C9-EA7D-20A1-5350-B8D48985ADF3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6352486" y="4772056"/>
              <a:ext cx="895773" cy="172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9515E86-E136-03F3-010D-EEC50AB44295}"/>
                </a:ext>
              </a:extLst>
            </p:cNvPr>
            <p:cNvCxnSpPr>
              <a:cxnSpLocks/>
              <a:stCxn id="13" idx="0"/>
            </p:cNvCxnSpPr>
            <p:nvPr/>
          </p:nvCxnSpPr>
          <p:spPr>
            <a:xfrm flipV="1">
              <a:off x="4493896" y="5852161"/>
              <a:ext cx="1533" cy="5571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3B57EC2-BCF1-A359-D71E-CB85D6E9C32A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465483" y="5852160"/>
              <a:ext cx="13412" cy="61792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Line 6">
            <a:extLst>
              <a:ext uri="{FF2B5EF4-FFF2-40B4-BE49-F238E27FC236}">
                <a16:creationId xmlns:a16="http://schemas.microsoft.com/office/drawing/2014/main" id="{77D48168-533C-F7E2-1D61-7BE87F3CC0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8876" y="2171314"/>
            <a:ext cx="3949686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918D0A3-7C33-A638-E000-87EEB5264B59}"/>
                  </a:ext>
                </a:extLst>
              </p:cNvPr>
              <p:cNvSpPr/>
              <p:nvPr/>
            </p:nvSpPr>
            <p:spPr>
              <a:xfrm>
                <a:off x="7373105" y="1712087"/>
                <a:ext cx="5224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𝑖𝑛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918D0A3-7C33-A638-E000-87EEB5264B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105" y="1712087"/>
                <a:ext cx="52245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AC6B2A5-A491-6341-5B70-A81606145296}"/>
                  </a:ext>
                </a:extLst>
              </p:cNvPr>
              <p:cNvSpPr/>
              <p:nvPr/>
            </p:nvSpPr>
            <p:spPr>
              <a:xfrm>
                <a:off x="6763757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AC6B2A5-A491-6341-5B70-A816061452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757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5037C35-59A9-6246-B88C-497CF20A10B0}"/>
                  </a:ext>
                </a:extLst>
              </p:cNvPr>
              <p:cNvSpPr/>
              <p:nvPr/>
            </p:nvSpPr>
            <p:spPr>
              <a:xfrm>
                <a:off x="7632501" y="2399709"/>
                <a:ext cx="107651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𝜽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∈</m:t>
                      </m:r>
                      <m:sSup>
                        <m:sSup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ℝ</m:t>
                          </m:r>
                        </m:e>
                        <m:sup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𝑀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5037C35-59A9-6246-B88C-497CF20A10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501" y="2399709"/>
                <a:ext cx="107651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EE91D58-45C0-07E1-57AC-65686E512289}"/>
                  </a:ext>
                </a:extLst>
              </p:cNvPr>
              <p:cNvSpPr/>
              <p:nvPr/>
            </p:nvSpPr>
            <p:spPr>
              <a:xfrm>
                <a:off x="8341506" y="1703129"/>
                <a:ext cx="138367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𝐳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𝑜𝑢𝑡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∈</m:t>
                      </m:r>
                      <m:sSup>
                        <m:sSup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ℝ</m:t>
                          </m:r>
                        </m:e>
                        <m:sup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𝐾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EE91D58-45C0-07E1-57AC-65686E5122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506" y="1703129"/>
                <a:ext cx="1383670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4D815E4-0A21-DCD6-3E3E-5C2B3EE21727}"/>
                  </a:ext>
                </a:extLst>
              </p:cNvPr>
              <p:cNvSpPr/>
              <p:nvPr/>
            </p:nvSpPr>
            <p:spPr>
              <a:xfrm>
                <a:off x="7942947" y="1932943"/>
                <a:ext cx="414682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4D815E4-0A21-DCD6-3E3E-5C2B3EE217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2947" y="1932943"/>
                <a:ext cx="414682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02CF628-16C7-3BA2-CFF1-94D7B100814C}"/>
                  </a:ext>
                </a:extLst>
              </p:cNvPr>
              <p:cNvSpPr/>
              <p:nvPr/>
            </p:nvSpPr>
            <p:spPr>
              <a:xfrm>
                <a:off x="11892764" y="1721263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02CF628-16C7-3BA2-CFF1-94D7B10081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2764" y="1721263"/>
                <a:ext cx="345159" cy="400110"/>
              </a:xfrm>
              <a:prstGeom prst="rect">
                <a:avLst/>
              </a:prstGeom>
              <a:blipFill>
                <a:blip r:embed="rId15"/>
                <a:stretch>
                  <a:fillRect l="-5263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5B2A11D-D7ED-17B5-0BF4-1ECFA0F10D33}"/>
                  </a:ext>
                </a:extLst>
              </p:cNvPr>
              <p:cNvSpPr/>
              <p:nvPr/>
            </p:nvSpPr>
            <p:spPr>
              <a:xfrm>
                <a:off x="11306496" y="1917395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5B2A11D-D7ED-17B5-0BF4-1ECFA0F10D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6496" y="1917395"/>
                <a:ext cx="375996" cy="4619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5372A18-9059-5C33-945D-72372CC0DAE6}"/>
                  </a:ext>
                </a:extLst>
              </p:cNvPr>
              <p:cNvSpPr/>
              <p:nvPr/>
            </p:nvSpPr>
            <p:spPr>
              <a:xfrm>
                <a:off x="6026247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5372A18-9059-5C33-945D-72372CC0DA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247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Line 6">
            <a:extLst>
              <a:ext uri="{FF2B5EF4-FFF2-40B4-BE49-F238E27FC236}">
                <a16:creationId xmlns:a16="http://schemas.microsoft.com/office/drawing/2014/main" id="{72C31BB4-B498-2B20-247F-84C94FDE30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68597" y="1762255"/>
            <a:ext cx="761136" cy="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2" name="Line 6">
            <a:extLst>
              <a:ext uri="{FF2B5EF4-FFF2-40B4-BE49-F238E27FC236}">
                <a16:creationId xmlns:a16="http://schemas.microsoft.com/office/drawing/2014/main" id="{1D6CA59D-EB09-5E0E-3580-FE5F0DDB9F2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95203" y="2585749"/>
            <a:ext cx="761136" cy="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4" name="Line 6">
            <a:extLst>
              <a:ext uri="{FF2B5EF4-FFF2-40B4-BE49-F238E27FC236}">
                <a16:creationId xmlns:a16="http://schemas.microsoft.com/office/drawing/2014/main" id="{84E62F33-979B-22A2-B756-5455D6E315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88562" y="1762253"/>
            <a:ext cx="697905" cy="400109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5" name="Line 6">
            <a:extLst>
              <a:ext uri="{FF2B5EF4-FFF2-40B4-BE49-F238E27FC236}">
                <a16:creationId xmlns:a16="http://schemas.microsoft.com/office/drawing/2014/main" id="{B0B0A497-F954-6A51-B90C-EA031EFAD0D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829731" y="1771215"/>
            <a:ext cx="419925" cy="38602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7" name="Line 6">
            <a:extLst>
              <a:ext uri="{FF2B5EF4-FFF2-40B4-BE49-F238E27FC236}">
                <a16:creationId xmlns:a16="http://schemas.microsoft.com/office/drawing/2014/main" id="{0E4B87B3-CB0F-301B-4711-36F2BBA83AE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8362" y="2162356"/>
            <a:ext cx="727884" cy="428227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8" name="Line 6">
            <a:extLst>
              <a:ext uri="{FF2B5EF4-FFF2-40B4-BE49-F238E27FC236}">
                <a16:creationId xmlns:a16="http://schemas.microsoft.com/office/drawing/2014/main" id="{043D04DD-AD25-4197-CF3D-5776FB95EC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1319" y="2175155"/>
            <a:ext cx="440322" cy="415426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8" name="Line 6">
            <a:extLst>
              <a:ext uri="{FF2B5EF4-FFF2-40B4-BE49-F238E27FC236}">
                <a16:creationId xmlns:a16="http://schemas.microsoft.com/office/drawing/2014/main" id="{A2B1F556-4E2C-752E-3714-0F85A6327DA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98762" y="2162306"/>
            <a:ext cx="1697462" cy="8963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64584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C6720-1C6C-91C3-3577-A0DD3D253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6">
            <a:extLst>
              <a:ext uri="{FF2B5EF4-FFF2-40B4-BE49-F238E27FC236}">
                <a16:creationId xmlns:a16="http://schemas.microsoft.com/office/drawing/2014/main" id="{A0A723C4-3093-79C6-4001-8DB9C8544C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24538" y="2153400"/>
            <a:ext cx="959442" cy="8961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AC303D-0A4E-96BE-930A-ACAAAF04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340665" cy="627812"/>
          </a:xfrm>
        </p:spPr>
        <p:txBody>
          <a:bodyPr/>
          <a:lstStyle/>
          <a:p>
            <a:r>
              <a:rPr lang="en-US" dirty="0"/>
              <a:t>Generic Layer Implementation (vector output version)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E2980B8-303D-0D56-74C9-436B1C594D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Compute derivatives per layer, utilizing previous derivatives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Arbitrary layer: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</m:sub>
                    </m:sSub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in</m:t>
                            </m:r>
                          </m:sub>
                        </m:sSub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Need: 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f>
                          <m:fPr>
                            <m:ctrlPr>
                              <a:rPr lang="x-IV_mathan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𝑜𝑢𝑡</m:t>
                                </m:r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x-IV_mathan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x-IV_mathan" sz="28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𝑜𝑢𝑡</m:t>
                                </m:r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num>
                          <m:den>
                            <m:r>
                              <a:rPr lang="x-IV_mathan" sz="28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</m:e>
                    </m:nary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f>
                          <m:fPr>
                            <m:ctrlPr>
                              <a:rPr lang="x-IV_mathan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𝑜𝑢𝑡</m:t>
                                </m:r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x-IV_mathan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x-IV_mathan" sz="28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num>
                          <m:den>
                            <m:r>
                              <a:rPr lang="x-IV_mathan" sz="28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</m:e>
                    </m:nary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E2980B8-303D-0D56-74C9-436B1C594D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87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DE65849E-A34E-3C59-520B-4441402D2406}"/>
              </a:ext>
            </a:extLst>
          </p:cNvPr>
          <p:cNvGrpSpPr/>
          <p:nvPr/>
        </p:nvGrpSpPr>
        <p:grpSpPr>
          <a:xfrm>
            <a:off x="5470260" y="3315631"/>
            <a:ext cx="6403305" cy="3560802"/>
            <a:chOff x="2256323" y="3703862"/>
            <a:chExt cx="5903493" cy="35608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57E4D00-4F08-4779-36A6-687AC4B78064}"/>
                    </a:ext>
                  </a:extLst>
                </p:cNvPr>
                <p:cNvSpPr/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Layer</a:t>
                  </a:r>
                  <a:r>
                    <a:rPr lang="en-US" sz="2000" dirty="0">
                      <a:solidFill>
                        <a:srgbClr val="4472C4">
                          <a:lumMod val="75000"/>
                        </a:srgbClr>
                      </a:solidFill>
                      <a:latin typeface="Calibri" panose="020F0502020204030204"/>
                    </a:rPr>
                    <a:t>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z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out</m:t>
                          </m:r>
                        </m:sub>
                      </m:sSub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in</m:t>
                              </m:r>
                            </m:sub>
                          </m:sSub>
                          <m:r>
                            <a:rPr kumimoji="0" lang="x-IV_mathan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a14:m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𝒇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𝒇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𝜽</m:t>
                          </m:r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57E4D00-4F08-4779-36A6-687AC4B780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C150777-28E9-A03E-C2DC-3775B57E8896}"/>
                    </a:ext>
                  </a:extLst>
                </p:cNvPr>
                <p:cNvSpPr/>
                <p:nvPr/>
              </p:nvSpPr>
              <p:spPr>
                <a:xfrm>
                  <a:off x="7248260" y="4360789"/>
                  <a:ext cx="91155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𝐳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𝑜𝑢𝑡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C150777-28E9-A03E-C2DC-3775B57E88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4360789"/>
                  <a:ext cx="911556" cy="8570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5BDC469-F632-7251-0666-D1CAB1098ACF}"/>
                    </a:ext>
                  </a:extLst>
                </p:cNvPr>
                <p:cNvSpPr/>
                <p:nvPr/>
              </p:nvSpPr>
              <p:spPr>
                <a:xfrm>
                  <a:off x="7248260" y="3703862"/>
                  <a:ext cx="74621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𝐳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𝑜𝑢𝑡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5BDC469-F632-7251-0666-D1CAB1098AC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3703862"/>
                  <a:ext cx="746211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155C3E1A-8006-66F1-62D0-3B786FEFB71B}"/>
                    </a:ext>
                  </a:extLst>
                </p:cNvPr>
                <p:cNvSpPr/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190A64E-3FC2-5ED4-B9A8-1E9DDAC964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D1BA5B0-B690-3640-DF05-0DA5E51577C8}"/>
                    </a:ext>
                  </a:extLst>
                </p:cNvPr>
                <p:cNvSpPr/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E2A8B7E0-1FD8-8D79-79C4-5C797BAD67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76F99EA-3C0F-8855-C569-136E9D1652B7}"/>
                    </a:ext>
                  </a:extLst>
                </p:cNvPr>
                <p:cNvSpPr/>
                <p:nvPr/>
              </p:nvSpPr>
              <p:spPr>
                <a:xfrm>
                  <a:off x="5194255" y="6470088"/>
                  <a:ext cx="569280" cy="7945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𝜽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76F99EA-3C0F-8855-C569-136E9D1652B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4255" y="6470088"/>
                  <a:ext cx="569280" cy="79457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C645E6E-E97B-A23E-5415-AB838928E4FF}"/>
                    </a:ext>
                  </a:extLst>
                </p:cNvPr>
                <p:cNvSpPr/>
                <p:nvPr/>
              </p:nvSpPr>
              <p:spPr>
                <a:xfrm>
                  <a:off x="4288322" y="6409265"/>
                  <a:ext cx="41114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𝜽</m:t>
                        </m:r>
                      </m:oMath>
                    </m:oMathPara>
                  </a14:m>
                  <a:endPara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C645E6E-E97B-A23E-5415-AB838928E4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8322" y="6409265"/>
                  <a:ext cx="411146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26BF3AE-AD3E-698E-2C26-1B874EF35B98}"/>
                </a:ext>
              </a:extLst>
            </p:cNvPr>
            <p:cNvCxnSpPr/>
            <p:nvPr/>
          </p:nvCxnSpPr>
          <p:spPr>
            <a:xfrm>
              <a:off x="2752549" y="3983968"/>
              <a:ext cx="84578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CD3F441-DEEE-88F9-7303-72E14EADBC63}"/>
                </a:ext>
              </a:extLst>
            </p:cNvPr>
            <p:cNvCxnSpPr>
              <a:cxnSpLocks/>
              <a:endCxn id="10" idx="3"/>
            </p:cNvCxnSpPr>
            <p:nvPr/>
          </p:nvCxnSpPr>
          <p:spPr>
            <a:xfrm flipH="1">
              <a:off x="3008209" y="4789304"/>
              <a:ext cx="59012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CCA9F19-4539-B531-F7F4-11AC7BE8BA67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6352486" y="3920570"/>
              <a:ext cx="895773" cy="141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1C96FA9-6717-E428-C9A5-35B4C76368B4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6352486" y="4772056"/>
              <a:ext cx="895773" cy="172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F3B7BBE-871B-F4E7-8F51-95289ABE8225}"/>
                </a:ext>
              </a:extLst>
            </p:cNvPr>
            <p:cNvCxnSpPr>
              <a:cxnSpLocks/>
              <a:stCxn id="13" idx="0"/>
            </p:cNvCxnSpPr>
            <p:nvPr/>
          </p:nvCxnSpPr>
          <p:spPr>
            <a:xfrm flipV="1">
              <a:off x="4493896" y="5852161"/>
              <a:ext cx="1533" cy="5571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26CC403-D0B1-8B7E-4B01-A90E0A0DDF06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465483" y="5852160"/>
              <a:ext cx="13412" cy="61792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Line 6">
            <a:extLst>
              <a:ext uri="{FF2B5EF4-FFF2-40B4-BE49-F238E27FC236}">
                <a16:creationId xmlns:a16="http://schemas.microsoft.com/office/drawing/2014/main" id="{D8E44455-CA1E-F012-7755-04F05156E12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8876" y="2171314"/>
            <a:ext cx="3949686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E10B94D-DECA-8924-8FF5-EA34F57C9DC8}"/>
                  </a:ext>
                </a:extLst>
              </p:cNvPr>
              <p:cNvSpPr/>
              <p:nvPr/>
            </p:nvSpPr>
            <p:spPr>
              <a:xfrm>
                <a:off x="7373105" y="1712087"/>
                <a:ext cx="5224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𝑖𝑛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E10B94D-DECA-8924-8FF5-EA34F57C9D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105" y="1712087"/>
                <a:ext cx="52245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F540DB-4717-D84B-D781-C8D8C6768071}"/>
                  </a:ext>
                </a:extLst>
              </p:cNvPr>
              <p:cNvSpPr/>
              <p:nvPr/>
            </p:nvSpPr>
            <p:spPr>
              <a:xfrm>
                <a:off x="6763757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F540DB-4717-D84B-D781-C8D8C67680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757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E7192FB-56EB-B390-DB1F-D413343F7601}"/>
                  </a:ext>
                </a:extLst>
              </p:cNvPr>
              <p:cNvSpPr/>
              <p:nvPr/>
            </p:nvSpPr>
            <p:spPr>
              <a:xfrm>
                <a:off x="7632501" y="2399709"/>
                <a:ext cx="107651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𝜽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∈</m:t>
                      </m:r>
                      <m:sSup>
                        <m:sSup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ℝ</m:t>
                          </m:r>
                        </m:e>
                        <m:sup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𝑀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E7192FB-56EB-B390-DB1F-D413343F76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501" y="2399709"/>
                <a:ext cx="107651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4D44E95-AC8A-9D65-643B-3CF2E5ED5AF1}"/>
                  </a:ext>
                </a:extLst>
              </p:cNvPr>
              <p:cNvSpPr/>
              <p:nvPr/>
            </p:nvSpPr>
            <p:spPr>
              <a:xfrm>
                <a:off x="8341506" y="1703129"/>
                <a:ext cx="138367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𝐳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𝑜𝑢𝑡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∈</m:t>
                      </m:r>
                      <m:sSup>
                        <m:sSup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ℝ</m:t>
                          </m:r>
                        </m:e>
                        <m:sup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𝐾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4D44E95-AC8A-9D65-643B-3CF2E5ED5A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506" y="1703129"/>
                <a:ext cx="1383670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91A82FC-6EBA-97E4-1F37-2C9D11E09A1D}"/>
                  </a:ext>
                </a:extLst>
              </p:cNvPr>
              <p:cNvSpPr/>
              <p:nvPr/>
            </p:nvSpPr>
            <p:spPr>
              <a:xfrm>
                <a:off x="7942947" y="1932943"/>
                <a:ext cx="414682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91A82FC-6EBA-97E4-1F37-2C9D11E09A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2947" y="1932943"/>
                <a:ext cx="414682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8D1D81B-B1FB-74B3-0304-F567990116DE}"/>
                  </a:ext>
                </a:extLst>
              </p:cNvPr>
              <p:cNvSpPr/>
              <p:nvPr/>
            </p:nvSpPr>
            <p:spPr>
              <a:xfrm>
                <a:off x="11892764" y="1721263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8D1D81B-B1FB-74B3-0304-F567990116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2764" y="1721263"/>
                <a:ext cx="345159" cy="400110"/>
              </a:xfrm>
              <a:prstGeom prst="rect">
                <a:avLst/>
              </a:prstGeom>
              <a:blipFill>
                <a:blip r:embed="rId15"/>
                <a:stretch>
                  <a:fillRect l="-5263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BC6DBC5-2C11-B7B7-6485-60BC566044BF}"/>
                  </a:ext>
                </a:extLst>
              </p:cNvPr>
              <p:cNvSpPr/>
              <p:nvPr/>
            </p:nvSpPr>
            <p:spPr>
              <a:xfrm>
                <a:off x="11306496" y="1917395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BC6DBC5-2C11-B7B7-6485-60BC566044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6496" y="1917395"/>
                <a:ext cx="375996" cy="4619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5F4FDA3-B28E-080B-39EF-01735F610EB8}"/>
                  </a:ext>
                </a:extLst>
              </p:cNvPr>
              <p:cNvSpPr/>
              <p:nvPr/>
            </p:nvSpPr>
            <p:spPr>
              <a:xfrm>
                <a:off x="6026247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5F4FDA3-B28E-080B-39EF-01735F610E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247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Line 6">
            <a:extLst>
              <a:ext uri="{FF2B5EF4-FFF2-40B4-BE49-F238E27FC236}">
                <a16:creationId xmlns:a16="http://schemas.microsoft.com/office/drawing/2014/main" id="{D182BBBC-B90E-07AB-6BB4-2F08A225B1B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68597" y="1762255"/>
            <a:ext cx="761136" cy="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2" name="Line 6">
            <a:extLst>
              <a:ext uri="{FF2B5EF4-FFF2-40B4-BE49-F238E27FC236}">
                <a16:creationId xmlns:a16="http://schemas.microsoft.com/office/drawing/2014/main" id="{DD25A88C-8BED-0C32-9FD7-57BC556671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95203" y="2585749"/>
            <a:ext cx="761136" cy="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4" name="Line 6">
            <a:extLst>
              <a:ext uri="{FF2B5EF4-FFF2-40B4-BE49-F238E27FC236}">
                <a16:creationId xmlns:a16="http://schemas.microsoft.com/office/drawing/2014/main" id="{C953885A-1E75-E81C-7EBB-35452792B1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88562" y="1762253"/>
            <a:ext cx="697905" cy="400109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5" name="Line 6">
            <a:extLst>
              <a:ext uri="{FF2B5EF4-FFF2-40B4-BE49-F238E27FC236}">
                <a16:creationId xmlns:a16="http://schemas.microsoft.com/office/drawing/2014/main" id="{CD792EBE-5BBB-0B26-A3F7-1981E19B306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829731" y="1771214"/>
            <a:ext cx="419925" cy="376337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7" name="Line 6">
            <a:extLst>
              <a:ext uri="{FF2B5EF4-FFF2-40B4-BE49-F238E27FC236}">
                <a16:creationId xmlns:a16="http://schemas.microsoft.com/office/drawing/2014/main" id="{BA3E3717-93C4-9DAB-6106-9A995DF8FA0E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8362" y="2162356"/>
            <a:ext cx="727884" cy="428227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8" name="Line 6">
            <a:extLst>
              <a:ext uri="{FF2B5EF4-FFF2-40B4-BE49-F238E27FC236}">
                <a16:creationId xmlns:a16="http://schemas.microsoft.com/office/drawing/2014/main" id="{8220DA41-DE04-ED43-18DF-59E8D023D9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1319" y="2177067"/>
            <a:ext cx="440322" cy="413514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Line 6">
            <a:extLst>
              <a:ext uri="{FF2B5EF4-FFF2-40B4-BE49-F238E27FC236}">
                <a16:creationId xmlns:a16="http://schemas.microsoft.com/office/drawing/2014/main" id="{D12AACCF-4CDF-300D-1C54-36F0D8D5C8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98762" y="2162306"/>
            <a:ext cx="1697462" cy="8963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382ACE6-2D56-7342-5067-902924FF49BB}"/>
                  </a:ext>
                </a:extLst>
              </p:cNvPr>
              <p:cNvSpPr/>
              <p:nvPr/>
            </p:nvSpPr>
            <p:spPr>
              <a:xfrm>
                <a:off x="10019507" y="1341091"/>
                <a:ext cx="836832" cy="4135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</m:t>
                          </m:r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382ACE6-2D56-7342-5067-902924FF49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9507" y="1341091"/>
                <a:ext cx="836832" cy="41351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7375D55-9157-6E56-C427-C4A80E0EBE66}"/>
                  </a:ext>
                </a:extLst>
              </p:cNvPr>
              <p:cNvSpPr/>
              <p:nvPr/>
            </p:nvSpPr>
            <p:spPr>
              <a:xfrm>
                <a:off x="10019507" y="1775672"/>
                <a:ext cx="836832" cy="4135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</m:t>
                          </m:r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7375D55-9157-6E56-C427-C4A80E0EBE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9507" y="1775672"/>
                <a:ext cx="836832" cy="41351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764A310-C737-DAAB-9D6B-273F505943A7}"/>
                  </a:ext>
                </a:extLst>
              </p:cNvPr>
              <p:cNvSpPr/>
              <p:nvPr/>
            </p:nvSpPr>
            <p:spPr>
              <a:xfrm>
                <a:off x="10013195" y="2191824"/>
                <a:ext cx="836832" cy="4135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</m:t>
                          </m:r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764A310-C737-DAAB-9D6B-273F505943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3195" y="2191824"/>
                <a:ext cx="836832" cy="41351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08125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E0584-8685-2EF6-81F1-3509E90F2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2AD6-3369-DD25-9788-9E24F954F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Layer Implementation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0155C71-D179-0189-CD94-B3961F7EA5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</p:spPr>
            <p:txBody>
              <a:bodyPr/>
              <a:lstStyle/>
              <a:p>
                <a:r>
                  <a:rPr lang="en-US" dirty="0"/>
                  <a:t>Compute derivatives per layer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Layer: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𝐳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Scalar version (no formatting)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x-IV_mathan" sz="2800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0155C71-D179-0189-CD94-B3961F7EA5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  <a:blipFill>
                <a:blip r:embed="rId2"/>
                <a:stretch>
                  <a:fillRect l="-2370" t="-5090" b="-129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D773C91-9BD9-063E-0848-BE71D9838EE6}"/>
                  </a:ext>
                </a:extLst>
              </p:cNvPr>
              <p:cNvSpPr/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𝐛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D773C91-9BD9-063E-0848-BE71D9838E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F48DE6E-D0A3-8958-C6D0-D571AF7C61A5}"/>
                  </a:ext>
                </a:extLst>
              </p:cNvPr>
              <p:cNvSpPr/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Layer</a:t>
                </a:r>
                <a:r>
                  <a:rPr lang="en-US" sz="2000" dirty="0">
                    <a:solidFill>
                      <a:srgbClr val="4472C4">
                        <a:lumMod val="75000"/>
                      </a:srgbClr>
                    </a:solidFill>
                    <a:latin typeface="Calibri" panose="020F0502020204030204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20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𝐚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  <m:r>
                          <a:rPr kumimoji="0" lang="x-IV_mathan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𝐛</m:t>
                        </m:r>
                      </m:e>
                    </m:d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den>
                    </m:f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F48DE6E-D0A3-8958-C6D0-D571AF7C61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8634F24-1A1E-C159-56CC-0F8ADD0ABE2B}"/>
                  </a:ext>
                </a:extLst>
              </p:cNvPr>
              <p:cNvSpPr/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8634F24-1A1E-C159-56CC-0F8ADD0ABE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BC2B6B4-7C22-9262-EFB8-D7B4053BBA3F}"/>
                  </a:ext>
                </a:extLst>
              </p:cNvPr>
              <p:cNvSpPr/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BC2B6B4-7C22-9262-EFB8-D7B4053BBA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680B0FC-1715-DC5C-AFA7-4AB2F730B77E}"/>
                  </a:ext>
                </a:extLst>
              </p:cNvPr>
              <p:cNvSpPr/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680B0FC-1715-DC5C-AFA7-4AB2F730B7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C044C55-E2B4-BDBC-4DE1-0D05437E8C6D}"/>
                  </a:ext>
                </a:extLst>
              </p:cNvPr>
              <p:cNvSpPr/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𝐚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C044C55-E2B4-BDBC-4DE1-0D05437E8C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2541CCF-A896-0F1F-A9C7-421E7D0F0537}"/>
                  </a:ext>
                </a:extLst>
              </p:cNvPr>
              <p:cNvSpPr/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2541CCF-A896-0F1F-A9C7-421E7D0F05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289F71-0F82-CF67-A829-ABDB92A48679}"/>
                  </a:ext>
                </a:extLst>
              </p:cNvPr>
              <p:cNvSpPr/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𝑊</m:t>
                      </m:r>
                      <m:r>
                        <a:rPr lang="en-US" sz="2400" b="0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</m:t>
                      </m:r>
                      <m:r>
                        <a:rPr lang="en-US" sz="2400" b="1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𝐛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289F71-0F82-CF67-A829-ABDB92A486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3775FB-DCC3-DF22-5E60-472B4FEA3EC0}"/>
              </a:ext>
            </a:extLst>
          </p:cNvPr>
          <p:cNvCxnSpPr>
            <a:cxnSpLocks/>
          </p:cNvCxnSpPr>
          <p:nvPr/>
        </p:nvCxnSpPr>
        <p:spPr>
          <a:xfrm>
            <a:off x="6807032" y="1835520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CB1FFE3-1763-EBD0-FEF3-5EA5C42C1FC1}"/>
              </a:ext>
            </a:extLst>
          </p:cNvPr>
          <p:cNvCxnSpPr>
            <a:cxnSpLocks/>
          </p:cNvCxnSpPr>
          <p:nvPr/>
        </p:nvCxnSpPr>
        <p:spPr>
          <a:xfrm flipH="1">
            <a:off x="6807032" y="2640856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596C9D2-3A73-9A2D-C932-80EF82D09A3F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0520967" y="1772122"/>
            <a:ext cx="971613" cy="1412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4C7AE31-7B54-861D-82B5-732B8814357C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10520967" y="2609629"/>
            <a:ext cx="971613" cy="1397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7D28A2-53C4-08A7-1EAC-1169C183BBDA}"/>
              </a:ext>
            </a:extLst>
          </p:cNvPr>
          <p:cNvCxnSpPr>
            <a:cxnSpLocks/>
          </p:cNvCxnSpPr>
          <p:nvPr/>
        </p:nvCxnSpPr>
        <p:spPr>
          <a:xfrm flipV="1">
            <a:off x="7899793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56C9340-0632-6596-ECBE-BE713D7F42EA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9064184" y="3703712"/>
            <a:ext cx="11748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425DAEB-572E-3031-E7FF-BFAFFD81F175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9753591" y="3703712"/>
            <a:ext cx="945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4498B97-159B-480A-FE3B-23CFEFBEF7DA}"/>
              </a:ext>
            </a:extLst>
          </p:cNvPr>
          <p:cNvCxnSpPr>
            <a:cxnSpLocks/>
          </p:cNvCxnSpPr>
          <p:nvPr/>
        </p:nvCxnSpPr>
        <p:spPr>
          <a:xfrm flipV="1">
            <a:off x="8314965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9129F21A-1DA4-415E-FF09-E5EE040BD793}"/>
              </a:ext>
            </a:extLst>
          </p:cNvPr>
          <p:cNvGrpSpPr/>
          <p:nvPr/>
        </p:nvGrpSpPr>
        <p:grpSpPr>
          <a:xfrm>
            <a:off x="7289157" y="193362"/>
            <a:ext cx="4110914" cy="1179447"/>
            <a:chOff x="7289157" y="193362"/>
            <a:chExt cx="4110914" cy="1179447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B7B0AC89-A45F-E4EA-9BF3-8E95A7A892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41246" y="677000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406EC-A750-F30E-C86F-2F6B3DDFAB18}"/>
                    </a:ext>
                  </a:extLst>
                </p:cNvPr>
                <p:cNvSpPr/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𝐚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406EC-A750-F30E-C86F-2F6B3DDFAB1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42CECA6-9BA8-E087-969D-870F1B885116}"/>
                    </a:ext>
                  </a:extLst>
                </p:cNvPr>
                <p:cNvSpPr/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𝑊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×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𝐛</m:t>
                        </m:r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42CECA6-9BA8-E087-969D-870F1B8851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95C966FE-CF45-DBA2-7B8E-6AF597D1F58E}"/>
                    </a:ext>
                  </a:extLst>
                </p:cNvPr>
                <p:cNvSpPr/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𝐳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95C966FE-CF45-DBA2-7B8E-6AF597D1F5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53D0A7B-56BA-3ED2-FFED-FC1CD5BFE853}"/>
                    </a:ext>
                  </a:extLst>
                </p:cNvPr>
                <p:cNvSpPr/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𝐽</m:t>
                        </m:r>
                      </m:oMath>
                    </m:oMathPara>
                  </a14:m>
                  <a:endPara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53D0A7B-56BA-3ED2-FFED-FC1CD5BFE8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F0F1BEFE-217C-C310-D98D-7704974FAB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27365" y="670969"/>
              <a:ext cx="1708451" cy="8956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CA49F53-6CF7-2A69-409E-1AD8CEF5F957}"/>
                    </a:ext>
                  </a:extLst>
                </p:cNvPr>
                <p:cNvSpPr/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CA49F53-6CF7-2A69-409E-1AD8CEF5F9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blipFill>
                  <a:blip r:embed="rId15"/>
                  <a:stretch>
                    <a:fillRect b="-101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Line 6">
              <a:extLst>
                <a:ext uri="{FF2B5EF4-FFF2-40B4-BE49-F238E27FC236}">
                  <a16:creationId xmlns:a16="http://schemas.microsoft.com/office/drawing/2014/main" id="{FCE14638-D022-A02A-022A-178A7A45E8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89157" y="679924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D91F75-D1BB-2318-664A-CE9187CC0879}"/>
                  </a:ext>
                </a:extLst>
              </p:cNvPr>
              <p:cNvSpPr txBox="1"/>
              <p:nvPr/>
            </p:nvSpPr>
            <p:spPr>
              <a:xfrm>
                <a:off x="8196534" y="5626749"/>
                <a:ext cx="348092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𝐳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𝐚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D91F75-D1BB-2318-664A-CE9187CC0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534" y="5626749"/>
                <a:ext cx="3480926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6DC664-5798-574B-1B13-8D936EF13ED8}"/>
                  </a:ext>
                </a:extLst>
              </p:cNvPr>
              <p:cNvSpPr txBox="1"/>
              <p:nvPr/>
            </p:nvSpPr>
            <p:spPr>
              <a:xfrm>
                <a:off x="8724619" y="6210197"/>
                <a:ext cx="3480926" cy="572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8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6DC664-5798-574B-1B13-8D936EF13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619" y="6210197"/>
                <a:ext cx="3480926" cy="57233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9049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00DFB-6CA4-77B5-DD96-3D13EF4EF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8C310-3859-74F4-2D8A-2FE4ABC3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Layer Implementation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F425B6C-D567-36CD-5745-0F7FD57FA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</p:spPr>
            <p:txBody>
              <a:bodyPr/>
              <a:lstStyle/>
              <a:p>
                <a:r>
                  <a:rPr lang="en-US" dirty="0"/>
                  <a:t>Compute derivatives per layer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Layer: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𝐳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Scalar version (no formatting)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</m:e>
                    </m:nary>
                    <m:f>
                      <m:fPr>
                        <m:ctrlPr>
                          <a:rPr lang="en-US" sz="28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sz="28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</m:e>
                    </m:nary>
                    <m:f>
                      <m:fPr>
                        <m:ctrlPr>
                          <a:rPr lang="en-US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sz="28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</m:e>
                    </m:nary>
                    <m:f>
                      <m:fPr>
                        <m:ctrlPr>
                          <a:rPr lang="en-US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x-IV_mathan" sz="2800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F425B6C-D567-36CD-5745-0F7FD57FA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  <a:blipFill>
                <a:blip r:embed="rId2"/>
                <a:stretch>
                  <a:fillRect l="-2370" t="-5090" b="-129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054BF8A-36C9-341C-7FEB-253DBDD32018}"/>
                  </a:ext>
                </a:extLst>
              </p:cNvPr>
              <p:cNvSpPr/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𝐛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054BF8A-36C9-341C-7FEB-253DBDD320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C54A547-7D4E-009A-32ED-EF17C96DE79C}"/>
                  </a:ext>
                </a:extLst>
              </p:cNvPr>
              <p:cNvSpPr/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Layer</a:t>
                </a:r>
                <a:r>
                  <a:rPr lang="en-US" sz="2000" dirty="0">
                    <a:solidFill>
                      <a:srgbClr val="4472C4">
                        <a:lumMod val="75000"/>
                      </a:srgbClr>
                    </a:solidFill>
                    <a:latin typeface="Calibri" panose="020F0502020204030204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20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𝐚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  <m:r>
                          <a:rPr kumimoji="0" lang="x-IV_mathan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𝐛</m:t>
                        </m:r>
                      </m:e>
                    </m:d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den>
                    </m:f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C54A547-7D4E-009A-32ED-EF17C96DE7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EC95DA2-CE15-122D-BC5B-59D8A3201511}"/>
                  </a:ext>
                </a:extLst>
              </p:cNvPr>
              <p:cNvSpPr/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EC95DA2-CE15-122D-BC5B-59D8A32015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5FE3-BCEB-2E38-04F7-AC7BB6E2EEF4}"/>
                  </a:ext>
                </a:extLst>
              </p:cNvPr>
              <p:cNvSpPr/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5FE3-BCEB-2E38-04F7-AC7BB6E2EE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E597B0B-AD98-BB82-4489-BB6BADEF6998}"/>
                  </a:ext>
                </a:extLst>
              </p:cNvPr>
              <p:cNvSpPr/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E597B0B-AD98-BB82-4489-BB6BADEF69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F482F12-8F50-1476-1B45-3CF2C8DC6B9D}"/>
                  </a:ext>
                </a:extLst>
              </p:cNvPr>
              <p:cNvSpPr/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𝐚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F482F12-8F50-1476-1B45-3CF2C8DC6B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A832244-5566-363F-88DF-FE2624F45721}"/>
                  </a:ext>
                </a:extLst>
              </p:cNvPr>
              <p:cNvSpPr/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A832244-5566-363F-88DF-FE2624F457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889701-04A8-940E-2B0A-6CFCD8E9FEF2}"/>
                  </a:ext>
                </a:extLst>
              </p:cNvPr>
              <p:cNvSpPr/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𝑊</m:t>
                      </m:r>
                      <m:r>
                        <a:rPr lang="en-US" sz="2400" b="0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</m:t>
                      </m:r>
                      <m:r>
                        <a:rPr lang="en-US" sz="2400" b="1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𝐛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889701-04A8-940E-2B0A-6CFCD8E9FE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04C0474-02B2-2277-0B22-8C480AD359A4}"/>
              </a:ext>
            </a:extLst>
          </p:cNvPr>
          <p:cNvCxnSpPr>
            <a:cxnSpLocks/>
          </p:cNvCxnSpPr>
          <p:nvPr/>
        </p:nvCxnSpPr>
        <p:spPr>
          <a:xfrm>
            <a:off x="6807032" y="1835520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C2B85F0-3A32-3CC8-9140-92085554181C}"/>
              </a:ext>
            </a:extLst>
          </p:cNvPr>
          <p:cNvCxnSpPr>
            <a:cxnSpLocks/>
          </p:cNvCxnSpPr>
          <p:nvPr/>
        </p:nvCxnSpPr>
        <p:spPr>
          <a:xfrm flipH="1">
            <a:off x="6807032" y="2640856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523C50F-57B1-EF93-85F2-B27CF7E6D6E2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0520967" y="1772122"/>
            <a:ext cx="971613" cy="1412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97ABB71-33E4-06F5-5E38-DF27731E4DF1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10520967" y="2609629"/>
            <a:ext cx="971613" cy="1397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19FE786-DBA0-B3C4-8F82-E529FDD9BDA4}"/>
              </a:ext>
            </a:extLst>
          </p:cNvPr>
          <p:cNvCxnSpPr>
            <a:cxnSpLocks/>
          </p:cNvCxnSpPr>
          <p:nvPr/>
        </p:nvCxnSpPr>
        <p:spPr>
          <a:xfrm flipV="1">
            <a:off x="7899793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D973ABF-815C-0B73-D50D-60DF3044D0D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9064184" y="3703712"/>
            <a:ext cx="11748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0EF496B-D1B2-15A2-757A-D13CF20A35D3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9753591" y="3703712"/>
            <a:ext cx="945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07027EC-5EA9-2791-04D5-A15393D4364B}"/>
              </a:ext>
            </a:extLst>
          </p:cNvPr>
          <p:cNvCxnSpPr>
            <a:cxnSpLocks/>
          </p:cNvCxnSpPr>
          <p:nvPr/>
        </p:nvCxnSpPr>
        <p:spPr>
          <a:xfrm flipV="1">
            <a:off x="8314965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C25813F8-BE0C-17C1-AE0C-A0482E527FCF}"/>
              </a:ext>
            </a:extLst>
          </p:cNvPr>
          <p:cNvGrpSpPr/>
          <p:nvPr/>
        </p:nvGrpSpPr>
        <p:grpSpPr>
          <a:xfrm>
            <a:off x="7289157" y="193362"/>
            <a:ext cx="4110914" cy="1179447"/>
            <a:chOff x="7289157" y="193362"/>
            <a:chExt cx="4110914" cy="1179447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842C19F8-F243-4D10-2508-6DA2ABF112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41246" y="677000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44E662A-31A4-7DFE-8105-26C16D6B0663}"/>
                    </a:ext>
                  </a:extLst>
                </p:cNvPr>
                <p:cNvSpPr/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𝐚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44E662A-31A4-7DFE-8105-26C16D6B06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1D99E4A-F610-CB75-E79D-8F4E665D7A79}"/>
                    </a:ext>
                  </a:extLst>
                </p:cNvPr>
                <p:cNvSpPr/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𝑊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×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𝐛</m:t>
                        </m:r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1D99E4A-F610-CB75-E79D-8F4E665D7A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9CE6E60-BF31-B89B-6367-B62AF96026BC}"/>
                    </a:ext>
                  </a:extLst>
                </p:cNvPr>
                <p:cNvSpPr/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𝐳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9CE6E60-BF31-B89B-6367-B62AF96026B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E6A69347-3BF4-5CD7-B795-5F19BCB9608C}"/>
                    </a:ext>
                  </a:extLst>
                </p:cNvPr>
                <p:cNvSpPr/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𝐽</m:t>
                        </m:r>
                      </m:oMath>
                    </m:oMathPara>
                  </a14:m>
                  <a:endPara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E6A69347-3BF4-5CD7-B795-5F19BCB960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2807ABF1-028D-7DC7-CC4E-C0D265BA34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27365" y="670969"/>
              <a:ext cx="1708451" cy="8956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083EC95-586D-6B74-A015-0DBD071BB159}"/>
                    </a:ext>
                  </a:extLst>
                </p:cNvPr>
                <p:cNvSpPr/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083EC95-586D-6B74-A015-0DBD071BB15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blipFill>
                  <a:blip r:embed="rId15"/>
                  <a:stretch>
                    <a:fillRect b="-101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Line 6">
              <a:extLst>
                <a:ext uri="{FF2B5EF4-FFF2-40B4-BE49-F238E27FC236}">
                  <a16:creationId xmlns:a16="http://schemas.microsoft.com/office/drawing/2014/main" id="{6CC29636-5468-54D6-BADC-D8B95A2517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89157" y="679924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825EDA5-48F7-F56C-6820-DE87438714E3}"/>
                  </a:ext>
                </a:extLst>
              </p:cNvPr>
              <p:cNvSpPr txBox="1"/>
              <p:nvPr/>
            </p:nvSpPr>
            <p:spPr>
              <a:xfrm>
                <a:off x="8196534" y="5626749"/>
                <a:ext cx="348092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𝐳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𝐚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825EDA5-48F7-F56C-6820-DE8743871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534" y="5626749"/>
                <a:ext cx="3480926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2D9DF93-163D-38F6-E505-48D9C690118E}"/>
                  </a:ext>
                </a:extLst>
              </p:cNvPr>
              <p:cNvSpPr txBox="1"/>
              <p:nvPr/>
            </p:nvSpPr>
            <p:spPr>
              <a:xfrm>
                <a:off x="8724619" y="6210197"/>
                <a:ext cx="3480926" cy="572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8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2D9DF93-163D-38F6-E505-48D9C6901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619" y="6210197"/>
                <a:ext cx="3480926" cy="57233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71564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4C892-7E09-5A42-CD51-DCA7C0580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9C0D7-CE2E-A3B7-A29E-67E1AAAC4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Layer Implementation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DD1CFCBB-0AE5-7DD9-B361-A995535F0B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</p:spPr>
            <p:txBody>
              <a:bodyPr/>
              <a:lstStyle/>
              <a:p>
                <a:r>
                  <a:rPr lang="en-US" dirty="0"/>
                  <a:t>Compute derivatives per layer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Layer: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𝐳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(Denominator format)</a:t>
                </a:r>
              </a:p>
              <a:p>
                <a:pPr fontAlgn="ctr"/>
                <a:endParaRPr lang="en-US" sz="16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32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32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den>
                    </m:f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DD1CFCBB-0AE5-7DD9-B361-A995535F0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  <a:blipFill>
                <a:blip r:embed="rId2"/>
                <a:stretch>
                  <a:fillRect l="-2370" t="-5090" b="-155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ED7C197-7B73-DC5C-A6EE-14402145A0CB}"/>
                  </a:ext>
                </a:extLst>
              </p:cNvPr>
              <p:cNvSpPr/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𝐛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ED7C197-7B73-DC5C-A6EE-14402145A0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376820-B464-EAE2-E0F0-3C7BF90A9AF4}"/>
                  </a:ext>
                </a:extLst>
              </p:cNvPr>
              <p:cNvSpPr/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Layer</a:t>
                </a:r>
                <a:r>
                  <a:rPr lang="en-US" sz="2000" dirty="0">
                    <a:solidFill>
                      <a:srgbClr val="4472C4">
                        <a:lumMod val="75000"/>
                      </a:srgbClr>
                    </a:solidFill>
                    <a:latin typeface="Calibri" panose="020F0502020204030204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20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𝐳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  <m:r>
                          <a:rPr kumimoji="0" lang="x-IV_mathan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𝐛</m:t>
                        </m:r>
                      </m:e>
                    </m:d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den>
                    </m:f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376820-B464-EAE2-E0F0-3C7BF90A9A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1EB3413-6F35-D911-D2EE-0C3996EE0553}"/>
                  </a:ext>
                </a:extLst>
              </p:cNvPr>
              <p:cNvSpPr/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1EB3413-6F35-D911-D2EE-0C3996EE05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3759455-7F63-E3ED-A3AB-2386E6F24EFB}"/>
                  </a:ext>
                </a:extLst>
              </p:cNvPr>
              <p:cNvSpPr/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𝐳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3759455-7F63-E3ED-A3AB-2386E6F24E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E1F3D65-D1C0-D771-A14B-F274F95C4FF9}"/>
                  </a:ext>
                </a:extLst>
              </p:cNvPr>
              <p:cNvSpPr/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E1F3D65-D1C0-D771-A14B-F274F95C4F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01CB362-5B8B-6CD9-3C71-2183475E55F8}"/>
                  </a:ext>
                </a:extLst>
              </p:cNvPr>
              <p:cNvSpPr/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𝐚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01CB362-5B8B-6CD9-3C71-2183475E55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FF1968-91A4-249C-3942-617FD83BBE87}"/>
                  </a:ext>
                </a:extLst>
              </p:cNvPr>
              <p:cNvSpPr/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FF1968-91A4-249C-3942-617FD83BBE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C8B01F9-FF86-55F2-0963-9A9DCA2E2209}"/>
                  </a:ext>
                </a:extLst>
              </p:cNvPr>
              <p:cNvSpPr/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𝑊</m:t>
                      </m:r>
                      <m:r>
                        <a:rPr lang="en-US" sz="2400" b="0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</m:t>
                      </m:r>
                      <m:r>
                        <a:rPr lang="en-US" sz="2400" b="1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𝐛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C8B01F9-FF86-55F2-0963-9A9DCA2E22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5FD4E21-9842-0363-4B19-175FE564AD8E}"/>
              </a:ext>
            </a:extLst>
          </p:cNvPr>
          <p:cNvCxnSpPr>
            <a:cxnSpLocks/>
          </p:cNvCxnSpPr>
          <p:nvPr/>
        </p:nvCxnSpPr>
        <p:spPr>
          <a:xfrm>
            <a:off x="6807032" y="1835520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1996D78-9849-2C4D-5FB5-773AC6B30E32}"/>
              </a:ext>
            </a:extLst>
          </p:cNvPr>
          <p:cNvCxnSpPr>
            <a:cxnSpLocks/>
          </p:cNvCxnSpPr>
          <p:nvPr/>
        </p:nvCxnSpPr>
        <p:spPr>
          <a:xfrm flipH="1">
            <a:off x="6807032" y="2640856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6284A4B-BEB8-EFF9-6B3C-10A1D31F7674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0520967" y="1772122"/>
            <a:ext cx="971613" cy="1412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6BD4CA8-6F25-6CA2-491E-33D0846D6A9C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10520967" y="2609629"/>
            <a:ext cx="971613" cy="1397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378155-BCE7-6D50-EDCA-48128C14D00A}"/>
              </a:ext>
            </a:extLst>
          </p:cNvPr>
          <p:cNvCxnSpPr>
            <a:cxnSpLocks/>
          </p:cNvCxnSpPr>
          <p:nvPr/>
        </p:nvCxnSpPr>
        <p:spPr>
          <a:xfrm flipV="1">
            <a:off x="7899793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09C134E-BD40-5AF5-7AA4-29A70529AB9B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9064184" y="3703712"/>
            <a:ext cx="11748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EF19B97-B645-EAF9-66F8-21BE0CF00418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9753591" y="3703712"/>
            <a:ext cx="945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C2691C2-E10B-228F-57C1-D9F7C3943AAA}"/>
              </a:ext>
            </a:extLst>
          </p:cNvPr>
          <p:cNvCxnSpPr>
            <a:cxnSpLocks/>
          </p:cNvCxnSpPr>
          <p:nvPr/>
        </p:nvCxnSpPr>
        <p:spPr>
          <a:xfrm flipV="1">
            <a:off x="8314965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6D47386D-C268-60B3-D8B2-BF116ED20CD0}"/>
              </a:ext>
            </a:extLst>
          </p:cNvPr>
          <p:cNvGrpSpPr/>
          <p:nvPr/>
        </p:nvGrpSpPr>
        <p:grpSpPr>
          <a:xfrm>
            <a:off x="7289157" y="193362"/>
            <a:ext cx="4110914" cy="1179447"/>
            <a:chOff x="7289157" y="193362"/>
            <a:chExt cx="4110914" cy="1179447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2E9574B9-7FE8-28A3-F4C0-4B33B1373B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41246" y="677000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A6C0E64-8B92-8BE7-5EF9-75E96C151A5B}"/>
                    </a:ext>
                  </a:extLst>
                </p:cNvPr>
                <p:cNvSpPr/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𝐚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A6C0E64-8B92-8BE7-5EF9-75E96C151A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25D180D-43EF-378B-622E-C2031CFBB282}"/>
                    </a:ext>
                  </a:extLst>
                </p:cNvPr>
                <p:cNvSpPr/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𝑊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×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𝐛</m:t>
                        </m:r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25D180D-43EF-378B-622E-C2031CFBB2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67099DB9-76E6-BD49-91AF-F4B321489927}"/>
                    </a:ext>
                  </a:extLst>
                </p:cNvPr>
                <p:cNvSpPr/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𝐳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67099DB9-76E6-BD49-91AF-F4B3214899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688A1C-42DB-3DFE-C75D-418E2D66BB94}"/>
                    </a:ext>
                  </a:extLst>
                </p:cNvPr>
                <p:cNvSpPr/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𝐽</m:t>
                        </m:r>
                      </m:oMath>
                    </m:oMathPara>
                  </a14:m>
                  <a:endPara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688A1C-42DB-3DFE-C75D-418E2D66BB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DCE0B364-8E32-23D8-3980-8CCA7B35DA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27365" y="670969"/>
              <a:ext cx="1708451" cy="8956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274B2CD-7BA3-2770-03AE-EF97D398514F}"/>
                    </a:ext>
                  </a:extLst>
                </p:cNvPr>
                <p:cNvSpPr/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274B2CD-7BA3-2770-03AE-EF97D39851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blipFill>
                  <a:blip r:embed="rId15"/>
                  <a:stretch>
                    <a:fillRect b="-101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Line 6">
              <a:extLst>
                <a:ext uri="{FF2B5EF4-FFF2-40B4-BE49-F238E27FC236}">
                  <a16:creationId xmlns:a16="http://schemas.microsoft.com/office/drawing/2014/main" id="{B3857834-5BFD-7D73-0CC5-7658123377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89157" y="679924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630606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2A984-3B3F-BA28-99F5-C6A2A315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CA59A-5D30-0D78-6678-537974AAC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Layer Implementation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92BB669-2917-7DDF-2796-CA004A0260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</p:spPr>
            <p:txBody>
              <a:bodyPr/>
              <a:lstStyle/>
              <a:p>
                <a:r>
                  <a:rPr lang="en-US" dirty="0"/>
                  <a:t>Compute derivatives per layer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Layer: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𝐳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(Numerator format)</a:t>
                </a:r>
              </a:p>
              <a:p>
                <a:pPr fontAlgn="ctr"/>
                <a:endParaRPr lang="en-US" sz="16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32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32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den>
                    </m:f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92BB669-2917-7DDF-2796-CA004A0260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  <a:blipFill>
                <a:blip r:embed="rId2"/>
                <a:stretch>
                  <a:fillRect l="-2370" t="-5090" b="-155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E62D8BD-BFE9-2781-C02B-887B4B2C2F4D}"/>
                  </a:ext>
                </a:extLst>
              </p:cNvPr>
              <p:cNvSpPr/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𝐛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E62D8BD-BFE9-2781-C02B-887B4B2C2F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E913325-6527-98EE-177E-C1E1CF239F8C}"/>
                  </a:ext>
                </a:extLst>
              </p:cNvPr>
              <p:cNvSpPr/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Layer</a:t>
                </a:r>
                <a:r>
                  <a:rPr lang="en-US" sz="2000" dirty="0">
                    <a:solidFill>
                      <a:srgbClr val="4472C4">
                        <a:lumMod val="75000"/>
                      </a:srgbClr>
                    </a:solidFill>
                    <a:latin typeface="Calibri" panose="020F0502020204030204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20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𝐳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  <m:r>
                          <a:rPr kumimoji="0" lang="x-IV_mathan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𝐛</m:t>
                        </m:r>
                      </m:e>
                    </m:d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den>
                    </m:f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E913325-6527-98EE-177E-C1E1CF239F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CA808A2-4CCC-25ED-9DC9-C2300B335DAB}"/>
                  </a:ext>
                </a:extLst>
              </p:cNvPr>
              <p:cNvSpPr/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CA808A2-4CCC-25ED-9DC9-C2300B335D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5B66779-3ECE-C94D-6C35-6973878F1609}"/>
                  </a:ext>
                </a:extLst>
              </p:cNvPr>
              <p:cNvSpPr/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𝐳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5B66779-3ECE-C94D-6C35-6973878F16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282D05F-324B-F0ED-1116-189E63EDB5DA}"/>
                  </a:ext>
                </a:extLst>
              </p:cNvPr>
              <p:cNvSpPr/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282D05F-324B-F0ED-1116-189E63EDB5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02A196-ACF9-6182-AB8F-CFFD79A6CC5A}"/>
                  </a:ext>
                </a:extLst>
              </p:cNvPr>
              <p:cNvSpPr/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𝐚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02A196-ACF9-6182-AB8F-CFFD79A6CC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E763D48-F7FC-FA98-F3B1-5444DDB5E293}"/>
                  </a:ext>
                </a:extLst>
              </p:cNvPr>
              <p:cNvSpPr/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E763D48-F7FC-FA98-F3B1-5444DDB5E2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CC1F0C7-9D5C-F277-8F45-23E74D7FD817}"/>
                  </a:ext>
                </a:extLst>
              </p:cNvPr>
              <p:cNvSpPr/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𝑊</m:t>
                      </m:r>
                      <m:r>
                        <a:rPr lang="en-US" sz="2400" b="0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</m:t>
                      </m:r>
                      <m:r>
                        <a:rPr lang="en-US" sz="2400" b="1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𝐛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CC1F0C7-9D5C-F277-8F45-23E74D7FD8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8A7065E-6C3B-ED18-A791-D2D20FEDC9FB}"/>
              </a:ext>
            </a:extLst>
          </p:cNvPr>
          <p:cNvCxnSpPr>
            <a:cxnSpLocks/>
          </p:cNvCxnSpPr>
          <p:nvPr/>
        </p:nvCxnSpPr>
        <p:spPr>
          <a:xfrm>
            <a:off x="6807032" y="1835520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D86F272-79A2-DD78-FAD4-16C85B3FF418}"/>
              </a:ext>
            </a:extLst>
          </p:cNvPr>
          <p:cNvCxnSpPr>
            <a:cxnSpLocks/>
          </p:cNvCxnSpPr>
          <p:nvPr/>
        </p:nvCxnSpPr>
        <p:spPr>
          <a:xfrm flipH="1">
            <a:off x="6807032" y="2640856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DE21445-3B3C-1DC1-B079-BFB3E8F5E871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0520967" y="1772122"/>
            <a:ext cx="971613" cy="1412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4117D58-0B22-7C58-4AC4-FD1A6047C7E7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10520967" y="2609629"/>
            <a:ext cx="971613" cy="1397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7482AD0-22A3-E587-8D18-AB69460B92CD}"/>
              </a:ext>
            </a:extLst>
          </p:cNvPr>
          <p:cNvCxnSpPr>
            <a:cxnSpLocks/>
          </p:cNvCxnSpPr>
          <p:nvPr/>
        </p:nvCxnSpPr>
        <p:spPr>
          <a:xfrm flipV="1">
            <a:off x="7899793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8CD81F1-FB39-B7C7-5CE0-AFD50C77B073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9064184" y="3703712"/>
            <a:ext cx="11748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92A133B-E349-4BDA-510C-4E22A1AC8278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9753591" y="3703712"/>
            <a:ext cx="945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96A5DB6-39DC-FF2D-D43C-381662EE4DF9}"/>
              </a:ext>
            </a:extLst>
          </p:cNvPr>
          <p:cNvCxnSpPr>
            <a:cxnSpLocks/>
          </p:cNvCxnSpPr>
          <p:nvPr/>
        </p:nvCxnSpPr>
        <p:spPr>
          <a:xfrm flipV="1">
            <a:off x="8314965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705E3B9-95E9-09B4-E938-07B4A862CD6E}"/>
              </a:ext>
            </a:extLst>
          </p:cNvPr>
          <p:cNvGrpSpPr/>
          <p:nvPr/>
        </p:nvGrpSpPr>
        <p:grpSpPr>
          <a:xfrm>
            <a:off x="7289157" y="193362"/>
            <a:ext cx="4110914" cy="1179447"/>
            <a:chOff x="7289157" y="193362"/>
            <a:chExt cx="4110914" cy="1179447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57ACD12F-961A-DEF4-027F-1EC09C775F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41246" y="677000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A1C663-6F9D-CF61-EF1A-736F60146901}"/>
                    </a:ext>
                  </a:extLst>
                </p:cNvPr>
                <p:cNvSpPr/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𝐚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A1C663-6F9D-CF61-EF1A-736F6014690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7B76DEA-C738-C6D4-83DC-F4460D618C3B}"/>
                    </a:ext>
                  </a:extLst>
                </p:cNvPr>
                <p:cNvSpPr/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𝑊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×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𝐛</m:t>
                        </m:r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7B76DEA-C738-C6D4-83DC-F4460D618C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EA3619A0-5C5C-0E49-991E-FA4F3BDDD42F}"/>
                    </a:ext>
                  </a:extLst>
                </p:cNvPr>
                <p:cNvSpPr/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𝐳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EA3619A0-5C5C-0E49-991E-FA4F3BDDD4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609512B8-A07B-C9DA-C3F9-040E5EE86765}"/>
                    </a:ext>
                  </a:extLst>
                </p:cNvPr>
                <p:cNvSpPr/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𝐽</m:t>
                        </m:r>
                      </m:oMath>
                    </m:oMathPara>
                  </a14:m>
                  <a:endPara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609512B8-A07B-C9DA-C3F9-040E5EE867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51F2569F-19F1-1B64-1AD2-1733FD8DA8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27365" y="670969"/>
              <a:ext cx="1708451" cy="8956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C7796FF-40E9-964B-33C3-C544867D9080}"/>
                    </a:ext>
                  </a:extLst>
                </p:cNvPr>
                <p:cNvSpPr/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C7796FF-40E9-964B-33C3-C544867D908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blipFill>
                  <a:blip r:embed="rId15"/>
                  <a:stretch>
                    <a:fillRect b="-101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Line 6">
              <a:extLst>
                <a:ext uri="{FF2B5EF4-FFF2-40B4-BE49-F238E27FC236}">
                  <a16:creationId xmlns:a16="http://schemas.microsoft.com/office/drawing/2014/main" id="{460E7FA7-F165-C37C-2C55-F1F0FF6395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89157" y="679924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9512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8826</TotalTime>
  <Words>4425</Words>
  <Application>Microsoft Office PowerPoint</Application>
  <PresentationFormat>Widescreen</PresentationFormat>
  <Paragraphs>1492</Paragraphs>
  <Slides>71</Slides>
  <Notes>4</Notes>
  <HiddenSlides>12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8" baseType="lpstr">
      <vt:lpstr>Arial</vt:lpstr>
      <vt:lpstr>Calibri</vt:lpstr>
      <vt:lpstr>Calibri Light</vt:lpstr>
      <vt:lpstr>Cambria Math</vt:lpstr>
      <vt:lpstr>CMU Serif Roman</vt:lpstr>
      <vt:lpstr>Wingdings</vt:lpstr>
      <vt:lpstr>Office Theme</vt:lpstr>
      <vt:lpstr>  07-280 AI &amp; ML I  Neural Networks II</vt:lpstr>
      <vt:lpstr>Outline</vt:lpstr>
      <vt:lpstr>Neural Net Properties and Intuition</vt:lpstr>
      <vt:lpstr>Neural Networks Questions</vt:lpstr>
      <vt:lpstr>Neural Network Properties</vt:lpstr>
      <vt:lpstr>Network to Approximate a 1-D Function</vt:lpstr>
      <vt:lpstr>Linear Classifiers for Nonlinear Data</vt:lpstr>
      <vt:lpstr>Network to Approximate a 1-D Function</vt:lpstr>
      <vt:lpstr>Network to Approximate a 1-D Function</vt:lpstr>
      <vt:lpstr>Network to Approximate a 1-D Function</vt:lpstr>
      <vt:lpstr>Neural Network Properties</vt:lpstr>
      <vt:lpstr>Classification Design Challenge</vt:lpstr>
      <vt:lpstr>Perceptron</vt:lpstr>
      <vt:lpstr>Perceptron History</vt:lpstr>
      <vt:lpstr>Exercise</vt:lpstr>
      <vt:lpstr>Poll</vt:lpstr>
      <vt:lpstr>Poll</vt:lpstr>
      <vt:lpstr>Classification Design Challenge</vt:lpstr>
      <vt:lpstr>Network to Approximate Binary Classification</vt:lpstr>
      <vt:lpstr>Network to Approximate Binary Classification</vt:lpstr>
      <vt:lpstr>Network to Approximate Binary Classification</vt:lpstr>
      <vt:lpstr>Network to Approximate Binary Classification</vt:lpstr>
      <vt:lpstr>Neural Network Properties</vt:lpstr>
      <vt:lpstr>Neural Networks Properties</vt:lpstr>
      <vt:lpstr>Network to Approximate a 1-D Function</vt:lpstr>
      <vt:lpstr>Debugging Overfitting and Underfitting</vt:lpstr>
      <vt:lpstr>Summary: Neural Networks Properties</vt:lpstr>
      <vt:lpstr>Forward Pass and Backpropagation</vt:lpstr>
      <vt:lpstr>Forward Pass</vt:lpstr>
      <vt:lpstr>Forward Pass</vt:lpstr>
      <vt:lpstr>Forward Pass</vt:lpstr>
      <vt:lpstr>Forward Pass</vt:lpstr>
      <vt:lpstr>Backpropagation</vt:lpstr>
      <vt:lpstr>Backpropagation</vt:lpstr>
      <vt:lpstr>Reminder: Calculus Chain Rule (scalar version)</vt:lpstr>
      <vt:lpstr>Why backwards?</vt:lpstr>
      <vt:lpstr>Why backwards?</vt:lpstr>
      <vt:lpstr>Why backwards?</vt:lpstr>
      <vt:lpstr>Why backwards?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Generic Layer Implementation (so-far)</vt:lpstr>
      <vt:lpstr>Optimization</vt:lpstr>
      <vt:lpstr>Optimization</vt:lpstr>
      <vt:lpstr>Calculus Time-out</vt:lpstr>
      <vt:lpstr>Multivariate-chain rule</vt:lpstr>
      <vt:lpstr>Multivariable Chain Rule</vt:lpstr>
      <vt:lpstr>Exercise: Multivariable Chain Rule</vt:lpstr>
      <vt:lpstr>Exercise: Multivariable Chain Rule</vt:lpstr>
      <vt:lpstr>Calculus Chain Rule</vt:lpstr>
      <vt:lpstr>Calculus Chain Rule</vt:lpstr>
      <vt:lpstr>Multivariable Chain Rule</vt:lpstr>
      <vt:lpstr>Backpropagation (vector version)</vt:lpstr>
      <vt:lpstr>Generic Layer Implementation (updated)</vt:lpstr>
      <vt:lpstr>Generic Layer Implementation (vector output version)</vt:lpstr>
      <vt:lpstr>Generic Layer Implementation (vector output version)</vt:lpstr>
      <vt:lpstr>Linear Layer Implementation</vt:lpstr>
      <vt:lpstr>Linear Layer Implementation</vt:lpstr>
      <vt:lpstr>Linear Layer Implementation</vt:lpstr>
      <vt:lpstr>Linear Layer Implementation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266</cp:revision>
  <dcterms:created xsi:type="dcterms:W3CDTF">2020-05-18T13:01:09Z</dcterms:created>
  <dcterms:modified xsi:type="dcterms:W3CDTF">2026-02-19T15:58:11Z</dcterms:modified>
</cp:coreProperties>
</file>