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2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327" r:id="rId2"/>
    <p:sldId id="2428" r:id="rId3"/>
    <p:sldId id="2582" r:id="rId4"/>
    <p:sldId id="2508" r:id="rId5"/>
    <p:sldId id="273" r:id="rId6"/>
    <p:sldId id="2511" r:id="rId7"/>
    <p:sldId id="275" r:id="rId8"/>
    <p:sldId id="2512" r:id="rId9"/>
    <p:sldId id="2528" r:id="rId10"/>
    <p:sldId id="2513" r:id="rId11"/>
    <p:sldId id="2531" r:id="rId12"/>
    <p:sldId id="2532" r:id="rId13"/>
    <p:sldId id="2533" r:id="rId14"/>
    <p:sldId id="2590" r:id="rId15"/>
    <p:sldId id="2592" r:id="rId16"/>
    <p:sldId id="2593" r:id="rId17"/>
    <p:sldId id="2594" r:id="rId18"/>
    <p:sldId id="2595" r:id="rId19"/>
    <p:sldId id="2596" r:id="rId20"/>
    <p:sldId id="2598" r:id="rId21"/>
    <p:sldId id="2509" r:id="rId22"/>
    <p:sldId id="1298" r:id="rId23"/>
    <p:sldId id="2584" r:id="rId24"/>
    <p:sldId id="2585" r:id="rId25"/>
    <p:sldId id="2530" r:id="rId26"/>
    <p:sldId id="2529" r:id="rId27"/>
    <p:sldId id="2525" r:id="rId28"/>
    <p:sldId id="2514" r:id="rId29"/>
    <p:sldId id="2536" r:id="rId30"/>
    <p:sldId id="2538" r:id="rId31"/>
    <p:sldId id="2587" r:id="rId32"/>
    <p:sldId id="2541" r:id="rId33"/>
    <p:sldId id="2544" r:id="rId34"/>
    <p:sldId id="2542" r:id="rId35"/>
    <p:sldId id="2543" r:id="rId36"/>
    <p:sldId id="2539" r:id="rId37"/>
    <p:sldId id="2586" r:id="rId38"/>
    <p:sldId id="2397" r:id="rId39"/>
    <p:sldId id="2349" r:id="rId40"/>
    <p:sldId id="2395" r:id="rId41"/>
    <p:sldId id="2419" r:id="rId42"/>
    <p:sldId id="2400" r:id="rId43"/>
    <p:sldId id="2401" r:id="rId44"/>
    <p:sldId id="2420" r:id="rId45"/>
    <p:sldId id="2421" r:id="rId46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93" autoAdjust="0"/>
    <p:restoredTop sz="79916" autoAdjust="0"/>
  </p:normalViewPr>
  <p:slideViewPr>
    <p:cSldViewPr snapToGrid="0">
      <p:cViewPr varScale="1">
        <p:scale>
          <a:sx n="74" d="100"/>
          <a:sy n="74" d="100"/>
        </p:scale>
        <p:origin x="465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6:08:29.9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17042 7432 24879 0,'-4'-4'2208'0,"1"0"-1760"15,1 2-448-15,1 2 0 0,1-3 688 0,-2 2 48 0,-1-1 16 0,-3-4 0 0,-3-2-576 16,0 2-176-16,-1-3 0 0,-1 6 0 0,-1-2-832 0,0 3-288 0,0 0-48 0,-1 2-16 0,-2 0-1568 0,1 2-320 16,-2-2-64-16,1 0-16 0,-1 0 1472 0,1 0 288 0,-1 2 64 0,0-4 16 0,0 2 2256 0,0-3 448 0,1 0 80 0,-1-1 32 0,0 2 1344 0,-1-2 272 15,1-1 48-15,2 4 16 0,0-3-672 0,2 4-128 0,-1 2-16 16,2 0-16-16,0-1-912 0,1 4-176 0,1-1-48 0,0 2 0 0,2-2-800 0,0 1-160 0,2 2-48 0,0-1 0 0,1-2-416 0,2 1-96 16,-1 0-16-16,3 0 0 0,0-1-576 0,2-2-128 0,-1-1-32 0,0 2 0 0,2-1 576 0,-1 0 112 0,0 0 32 0,0 1 0 0,-1-3 704 0,0 3 144 15,0-3 16-15,-1 1 16 0,0 2 800 0,0-1 144 0,0 0 48 0,0 0 0 0,0 1-704 16,-1 0-144-16,0 1-32 0,0 2 0 0,1 0-400 0,-2 3-96 0,2-3-16 0,2 4 0 0,-2 0-144 0,0 2 0 0,0-2 0 0,0 0 0 0,-2 1 0 0,1 3 0 0,1-2 0 0,-1 2 0 0,1 3 0 0,0-1 0 0,1 0 0 0,-1 3 0 0,0 1 0 0,1-2 0 0,-1 1 0 0,0 1 0 0,-1 2 0 0,1-4 0 0,1 2 0 0,-1-1 128 0,0-1 80 0,2-2 16 15,-1-3 0-15,1 0 0 0,0 0-32 0,0-1-16 0,1 3 0 0,-1-2 0 0,2 2-32 0,0 1 0 0,-2 2 0 0,0-1 0 0,1-1-144 16,-2 3 0-16,0 0 144 0,1 0-144 0,-2 0 0 0,0-3 0 0,0 3 0 0,-2 0 128 0,2-3-128 0,-1 3 0 0,1-3 0 0,-1 2 0 0,1-4 0 0,-1 1 0 0,-1 1 0 0,0-4 0 0,-2 0 0 0,1 2 0 0,-1-5 0 0,0 1 0 0,-1-1 0 0,0-5 0 0,0 1 0 0,-1-1 0 0,1-2 0 0,0-4 0 0,-1-1 0 0,0 0-19776 16</inkml:trace>
  <inkml:trace contextRef="#ctx0" brushRef="#br0" timeOffset="529.17">16842 7719 23039 0,'-17'1'2048'0,"4"1"-1648"0,3-2-400 0,4-2 0 0</inkml:trace>
  <inkml:trace contextRef="#ctx0" brushRef="#br0" timeOffset="4021.39">16922 7377 2751 0,'1'0'256'0,"-2"0"-256"0,0 0 0 0,1-2 0 16,0 2 4816-16,0 0 928 0,0 0 176 0,0-1 32 0,0 1-3424 0,0 0-688 0,-1 0-144 0,1 0-32 31,0 0-32-31,0 0-16 0,0 0 0 0,-23 5 0 0,16-3-400 0,-2-2-96 16,0 3-16-16,-3-3 0 15,2 0-608-15,-1-3-128 0,0 2-32 0,-1-2 0 0,1-3-208 0,1 0-128 16,-1-4 160-16,0 1-160 0,1 0 0 16,-1-5 0-16,-1 2 0 0,0-4 0 0,2 1 0 0,-1-1 128 15,0 0-128-15,1 3 0 16,0 3 160-16,0 4-16 0,0 0 0 0,-1 3 0 0,-1 2 80 0,-2 1 16 16,-1 4 0-16,2 0 0 0,-1-1 0 0,1 4 0 0,-1-1 0 15,0 2 0-15,1 2-48 0,-1 0 0 16,1 2 0-16,-1 1 0 0,2-3-192 0,-1 0 144 15,1 1-144-15,0-1 128 0,2 0-128 0,1-2 0 16,2 2 144-16,2-2-144 0,1 0 0 0,1 1 128 16,3 4-128-16,2 0 0 0,-1 5 0 0,3 0 0 0,-1 0 0 0,2 4 0 0,0 6 0 15,1 0 0-15,2 4 0 0,-1 0-128 0,1 3 320 0,-1 2 80 16,0 1 16-16,0 1 0 0,-1-1-288 0,-1-1 160 31,0-2-160-31,-2-1 128 0,0 1-128 0,1 0 0 16,-2 1 0-16,1-2 128 0,-1 5 16 0,2-1 0 0,-1-1 0 15,2 0 0-15,2-5 32 0,-1 0 0 0,0 3 0 16,3-4 0-16,-2 1-16 0,0-1 0 0,1 1 0 0,1 0 0 16,-1 5-160-16,2 4 192 0,-1 1-192 0,1 2 192 15,-2 0-192-15,0 2 0 0,2 3 0 0,-3 0 0 16,-1-3 0-16,-1-1 0 0,0 2 0 0,-1-6 0 16,0 0 256-16,-3 3-48 0,0 3 0 15,-1 1 0-15,0 3 16 0,-1-4 0 16,-2 1 0-16,2-1 0 0,-1-3-96 0,-2-5 0 0,0 4-128 15,0-2 192-15,2-2-32 0,0 1-16 0,0 5 0 0,2-1 0 0,0 0-16 16,2 0-128-16,1 1 192 0,0-1-64 0,0-3 0 0,1 0-128 16,1 3 192-16,0 1-64 0,1 2-128 0,-1 0 0 15,1 4 0-15,0-3 0 0,1 2 0 0,0-3 0 16,-1-2 0-16,0 2 0 0,-1 0 0 0,2-1 0 16,-4 1 0-16,1-3 0 0,1 6 0 0,-1-5 0 15,-1 2 0-15,1-2 0 0,0-1 256 0,0 2-48 16,-1-1 0-16,0-3 0 0,-1 1 48 0,2 2 0 15,1 2 0-15,0 1 0 0,0 3-32 0,0-2 0 16,1-5 0-16,-1 5 0 16,0-1-48-16,-2 4-16 0,1 2 0 0,-1-1 0 15,0-2-16-15,-3 0 0 0,0 1 0 0,-1-3 0 0,-1-2-144 0,-2-2 0 16,0-4 0-16,-1-2 128 0,-1 2-128 0,0 2 0 16,-2-2 0-16,2 0 0 0,0-2 144 0,0 1-144 15,0-4 160-15,0 1-160 0,-1-2 128 0,1 0-128 0,0 3 0 0,1-3 144 16,1 2-144-16,1 2 160 0,0-1-160 0,1 2 160 15,-1-2 96-15,2 0 32 0,-1 3 0 0,0-2 0 0,1 1 160 16,0-4 48-16,0-5 0 0,-2 4 0 16,1-3-752-16,-2 3-160 0,0-1-32 15,0 1 0-15,-2-3 448 0,0-1 0 0,-1 0 0 0,-1-2 0 0,-2 0 0 16,1-1 0-16,-3 0 0 16,2-3 0-16,1 0 320 0,-3-3 80 0,3 1 32 15,-1-1 0-15,-1 3-320 0,1 1-112 16,0 0 0-16,0 5 0 0,1 3 0 0,1-4 0 0,0 1 0 0,1 1 0 0,-1 9 0 15,0 2 0-15,0-1 0 0,0-1 0 0,1-3 0 0,0-1 0 16,0-5 0-16,0 1 0 16,1-2 0-16,-1-3 0 0,-1 3 0 0,1-1 0 0,0-2 0 15,0-1 0-15,1-3 0 0,0 0 0 0,1 1 0 0,1-3 0 16,-1 3 0-16,0-3 0 0,0 1 0 0,1-1 0 16,-1 0 0-16,-2 2 0 0,1-1 0 0,0-1 0 15,1 1 0-15,0-1 0 0,1 0 0 0,-1 3 0 0,3-2 0 0,-2 5 0 16,2 1 0-16,-1 0 0 0,1 2 0 0,1-3 0 15,-1-2 0-15,1-1 0 0,1 1 0 0,-1-1 0 16,0-3 0-16,-1 0 0 0,1-1 0 0,-1-4 0 16,1 2 0-16,1 0 0 0,-2-3 0 0,1 2 0 0,0-2 0 0,-2 0 0 15,2-1 0-15,-1 1 0 0,0 3 0 0,0-3 0 16,-1 1 0-16,2 2 0 0,0-1 0 0,0 4 0 16,-1 3 0-1,1 4 0-15,1-3 0 0,0 1 0 16,0 1 0-16,0-1 0 0,3 1 0 0,-3 0 0 0,1 1 0 0,0-3 0 0,-1 1 0 0,1-1 0 15,-1-4 0 1,0 3 0-16,-1-3 0 0,0-2 0 0,0 1 0 16,-1-1 0-16,1-2 0 0,0 1 0 15,0 0 0-15,0 1 0 16,-1 2-448-16,1 0-64 0,0 2-32 0,-2-2 0 0,1 4 544 0,-2-1-128 16,2 1 128-16,-2 0 0 0,0 3 0 0,1-2 0 0,-2 1 0 0,0 1 0 0,0-3 0 15,0 1 0-15,1 0 0 0,-1 0 0 0,1-2 0 16,1 1 0-16,-1-4 0 0,0 4 0 15,3-1 0-15,-1-3 0 0,-1 3 0 0,1-3 0 16,2 0 0-16,-2 3 0 0,2-3 0 0,0 4 0 0,0-1 0 0,0 4 0 0,2 3 0 0,-1-1 0 16,0-2 0-16,2 5 0 0,-2 0 0 0,0-2 0 15,0 1 0-15,2-2 0 0,-1 1 0 0,1-6 0 16,-2 1 0-16,0-4 0 0,-1-2 0 16,0-5 0-16,0 1 0 0,0-5 0 15,-1 0 0-15,1-4 0 0,-1 0-160 0,1-1 32 16,-2-1 0-16,1-3 0 0,0 1 0 0,0-1 0 15,0-1 0-15,-2-1 0 0,2 2 128 0,-2-1 0 16,2 2 0-16,0-4 0 0,0 0 0 0,-2 0 0 16,2 0 0-16,-2 0 128 0,2 0-128 0,1-3 192 15,-1 3-64-15,0-1 0 0,1 1-128 0,-1-2 176 0,1-2-176 16,0-1 192-16,0 0-192 0,1-1 0 0,0-3 0 16,1-1 0-16,2 1 0 0,-1-4 0 0,-2 3-144 15,1-1 144-15,2 1-144 0,-1 2 144 0,0-2 0 16,0 2-144-16,0 2 144 0,0 1 0 0,-1 1 0 0,1 1-128 15,1 3 128-15,-1 0 0 0,1 0 0 0,0 2 0 16,2-2 0-16,-1 4 0 0,1-2 0 0,1 2 0 16,2-3 0-16,0 2 0 15,1-3 0-15,2 2 0 0,4-4 0 0,-2 2 0 0,0-3 0 0,3 2-128 16,1-4 128-16,3 0 0 0,1-1 0 0,1 0 0 16,1 0-176-16,1-1 0 0,4 1 0 0,-2-2 0 15,-1 4-128-15,1-3-16 0,0 2-16 0,-1 1 0 16,-1 4 336-16,-2 0-176 0,2 0 176 0,-1 0-128 0,-2 2 128 15,0 2 0-15,0 0 0 0,-1 2 0 0,0-2 0 16,0 1 0-16,0 1 0 0,-1-3 0 0,-1 1 0 16,-2-1 0-16,0 0 0 0,-1 0 0 0,1-3 0 0,-3 0 0 15,1 0 0-15,-1 0 0 0,-2-3 0 0,-1 1 0 16,-1 1 0-16,-1 1 0 0,0-3 0 0,-2 2 0 16,-1 2 0-16,0-2 0 0,-1-2 0 0,-1-3 0 15,-2 3 0-15,2-4 128 0,0 2-128 0,0 1 0 0,-2-3 128 16,2 1-128-16,-2-3 192 0,1 2-16 0,0-2-16 15,-1 0 0-15,0 0-160 0,1-1 128 0,0 0-128 0,0-2 128 16,2-1-128-16,-2-3 0 0,2 0 0 0,-1 0 0 16,1 1 0-16,-1-5 128 0,1 2-128 0,-3-3 0 15,2 1 128-15,-2 0-128 0,1-2 0 0,-1-3 128 16,1 1-128-16,-1-2 128 0,2 1-128 0,1-4 128 16,0 4-128-16,1-3 0 15,1 2 0-15,1-5 0 0,-1 3 0 0,2-2 0 16,1-1 0-16,0 0 0 0,1 3 0 0,-1-2 0 0,0-2 0 0,0-1 0 15,-1 3 0-15,0-1 0 0,0-1 0 0,-2 1 0 16,1-1 0-16,-2 1 0 0,0-1 0 0,-1-3 0 16,1-2 0-16,0 1 0 0,0 4 0 0,1-1 0 15,-2 1 0-15,1 0 0 0,0 1 0 0,0 0 0 16,0 2 0-16,0 1 0 0,2 2 0 0,-2 0 0 0,0-3 0 16,0 1 0-16,1-3 0 0,-1 0 0 0,0 1 0 0,-1-2 0 15,1-5 0-15,-1 3 0 0,0-2 0 0,0 5 0 16,-1-1 0-16,-1-2 0 0,1-2 0 0,-1-1 0 15,-1 3 176-15,-1-2-176 0,0-4 256 0,-1 1-64 16,2 4 0-16,-2-3 0 0,0 1-192 0,-2 2 0 16,2 3 0-16,-1 1 0 0,0 3 0 0,-1 2 0 0,0 3 0 15,0 1 0-15,1 0 0 0,-3 0 0 0,1 3 0 0,0-2 0 16,-1 1 0-16,0-5 0 0,-1 1 0 0,0-5 0 16,2 1 0-16,-1 6 0 0,1 4 0 0,-1-4 0 15,0-6 0-15,-1-12 0 0,1-2 0 0,0-1 0 16,3 2 0-16,0 2 0 0,1 4 0 0,1 1 0 15,2 5 0-15,-1 4 0 16,1 3 0-16,-2-3 0 0,1-1 0 16,0-5 0-16,-1 1 0 0,-1 2 0 0,-1 1 0 0,-1 1 0 15,1 1 0-15,-1-1 0 0,-1 0 0 0,1-1 0 16,-4 1 0-16,2-3 0 0,-1 1 0 0,0-1 0 0,0 4 0 0,0-6 0 16,-1-2 0-16,1-1 0 0,0-1 0 0,1 1 0 15,2 5 144-15,-1 1 48 0,2-1 0 0,1 3 0 16,-1 2 176-16,1-1 32 0,0 5 16 0,-1-1 0 0,1 1-304 0,-3-2-112 15,2 3 0-15,-3-3 0 16,2 2 0-16,-1-1 0 0,-2-5 0 16,2-1 0-16,-2 1 0 0,0-2 0 0,1-3 0 0,0 1 0 0,1-1 0 0,-1-1 0 15,1 0 0-15,0 1 0 0,0-4 0 0,1 1 0 16,-1-1 0 0,1 3 0-16,-1 0 0 0,1-2 0 0,-1 2 0 0,0-2 0 0,0 2 0 0,-1-3 0 0,1 3 0 15,-1 1 0-15,0 0 0 0,-1 1 0 0,0 3 0 16,0-1 0-1,1-1 0-15,-1 3 0 0,1-2 0 0,0-3 0 0,2 1 0 0,-1-1 0 0,2 0 0 0,0-1 0 16,1 3 0-16,0-6 0 0,2-2 0 16,1 0 0-16,2-3 0 0,1 3 0 0,0-4 0 0,1 3 0 15,1 0 0-15,-2 0 0 16,1 3 0-16,-2 0 0 0,0 0 0 16,0 3 0-16,-2 1 0 0,0-3 0 0,0-5 0 15,-1-1 0-15,1-1 0 16,-2 0 0-16,0 5 0 0,-1 1 0 0,0 1 0 0,0 3 0 0,0 2 0 0,-1 3 0 15,0-2 0 1,-2 0 0-16,1-5 0 0,-2-1 0 0,2 3 0 16,-3-4 0-16,1-1 0 0,-1 2 0 15,0-1 0-15,0-2 0 0,-1 1 0 0,-1-3 0 0,-1 0 0 0,2 3 0 16,0-1 0-16,0 3 0 0,1-5 0 0,0 1 0 0,1-2 0 0,2 1 0 16,0 2 0-16,1 0 0 0,1 1 0 0,0-1 0 15,1 2 0-15,1-1 0 0,0 2 0 0,1-3 0 16,-2 2 0-16,0 2 0 0,2-2 0 0,-3 0 0 0,2-4 0 15,0 0 0-15,1 4 0 0,1-3 0 0,1 3 0 16,-2 0 0-16,2-2 0 0,0-2 0 16,0 5 0-16,-1-1 0 0,1-2 0 0,-1 7 0 0,-2 6 0 0,2-5 0 15,-1-7 0-15,1-1 0 0,0-1 0 16,0 1 0-16,-1 5 0 0,0-3 0 0,-1 7 0 0,-1-1 0 16,-1 1 0-16,0 2 0 0,0 1 0 15,0-1 0-15,-1 1 0 0,1-1 0 0,0 2 0 16,0-2 0-16,1-1 0 0,1-2 0 0,-1 1 0 0,0-1 0 15,2 3 0-15,-1 1 0 0,1 0 0 0,-1 0 0 16,2-4 0-16,1 1 0 0,-2 2 0 0,1-1 0 16,1 3 0-16,0 2 0 0,0-2 0 0,0 2 0 0,0-1 0 15,1-2 0-15,0-1 0 0,-1 1 0 0,-1 3 0 16,0 0 0-16,1 0 0 0,-2 1 0 0,0 1 0 0,-1 1 0 16,1 3 0-16,-2 0 0 15,0 0 0-15,-1 0 0 0,1-3 0 0,-1 3 0 0,0-2 0 16,0 2 0-16,2-3 0 0,-2-1 0 0,0 2 0 0,1-1 0 15,1-1 0-15,0 3 0 0,1 1 0 0,0 0 0 16,0 0 0-16,0 0 0 16,-1 3-368-16,0 4-64 0,-1-1-16 0,0 1 0 0,0-1 448 0,1 1 0 0,-2 2 0 15,1 1-128-15,-1-3 128 0,0 3 0 0,0-1 0 16,0-2 0-16,0 3 0 0,0-4 0 0,1 1 0 0,-1-1 0 16,0 0 0-16,0 2 0 0,1-2-144 0,-1 0 144 15,1 0 0-15,-1 0 0 0,2 2 0 0,-2-2 0 16,0 0-128-16,1 1 128 0,-1 3 0 0,0-3 0 15,1 3 0-15,-1 1 0 0,1 3-144 0,-1-2 144 16,2 1 0-16,-2 1-160 0,0 2 160 16,-2-1-128-16,2 1 128 0,0 0 0 0,0 0 0 0,-1 0-128 15,1 0 128-15,0 0 0 0,0-3 0 0,1 3 0 16,-1 0 0-16,0 0-128 0,0 0 128 0,0 0 0 0,0 0 0 16,0 0-160-16,0 0 160 0,5-20 0 0,-3 16 0 15,-1 0 0-15,0 0 0 0,-1 0 0 0,1 2 0 0,-1-1 0 16,-1 2 0-16,1 1 0 15,-2 0 0-15,-1 0 0 0,-1 4 0 0,1-3 0 0,-2 4 0 16,0-4 0-16,1 2 0 0,-1 1 0 0,-1 0 0 0,0-2 0 16,0 0 0-16,-2 1 0 0,2-2 0 15,0 1 0-15,-2-2 0 0,0 2 0 0,-1 0 0 0,0 1 0 16,0-3 0-16,-3 1 0 0,0 1 0 0,-3-2 0 16,-2 3 0-16,-2-3 0 0,0 3 0 0,-1-3 0 0,-1 3 0 15,0 1 0-15,-1-2 0 0,-1 2 0 0,-1 2 0 16,-1-2 0-16,1-1 0 0,0 2 0 0,-2-1 0 0,-2 2 0 15,4-2 0-15,-2 2 0 0,0-2 0 0,0 1 0 16,2-1 0-16,-2 2 0 0,-1-3 0 0,-3 1 0 16,2 2 0-16,-2-1-192 0,2-1 192 0,-1-2-160 15,2 2-240 1,-4-4-48-16,2 1-16 0,-5-1 0 0,3 0-208 0,-2 0-32 0,-3 2-16 16,3-1-22704-16</inkml:trace>
  <inkml:trace contextRef="#ctx0" brushRef="#br0" timeOffset="5324.92">13809 9973 22111 0,'-3'0'1968'0,"2"0"-1584"16,0 0-384-16,1 0 0 0,1 0 1760 0,-1 0 272 0,1-2 48 0,-1 0 16 0,1 0-1216 0,1-1-240 16,0 2-64-16,-2 1 0 15,0 0 576-15,0 0 96 0,0 0 32 0,0 0 0 0,0 0-64 0,19-15 0 16,-14 14 0-16,-1-5 0 0,4 3-576 0,2-3-128 0,1 0-32 15,5-1 0-15,4 0-304 0,3-1-176 0,3 0 192 16,3 2-192-16,2 0 160 0,1 1-160 16,4 0 128-16,-2 0-128 0,0 1 128 0,-3-2-128 0,-2 3 0 15,-2 0 128-15,-1-1-128 0,-3 1 0 0,-2 3 0 16,-5-2 0-16,-5 2 160 0,-2 0-160 0,-3 3 192 0,-4-1-192 16,-1 0 192-1,-3 0-192-15,-2 2 192 0,-3 1-192 16,1-2 192-16,-3 4-192 0,-2-4 192 15,1 1-192-15,0-2 304 0,3 1-48 0,-1-2-16 0,2-1 0 0,1 3-48 0,1-3-16 0,1 0 0 0,0 0 0 0,2 0-176 16,-2 0 0 0,1 2 144-16,0 4-144 15,-2-1 0-15,0 4 0 0,-2 3-192 0,0 1 64 0,-3 3-112 16,-1 0-16-16,0 2 0 0,-2 1 0 0,-2 1-80 16,0-1-32-16,-3 5 0 0,0-4 0 0,4 0 128 0,-4-2 32 15,3 1 0-15,-2-1 0 0,2-2 336 16,-1 0 80-16,1-1 16 0,2-1 0 0,2-1 256 15,3 2 48-15,2-2 16 0,2-1 0 0,3 0-80 16,3-1-16-16,1 2 0 0,1 2 0 0,1-2-256 0,0 3-48 16,1 5-16-16,2-1 0 0,-2 2-128 15,1 1-176-15,-2-1 48 0,0-1 0 0,-2-1-16 16,-2 1 0-16,0-5 0 0,-1 2 0 0,-1-2 144 0,-1-3 0 16,-2-2 0-16,1 0 0 0,-1-4-224 0,-1 2 32 0,2-3 16 15,0-4 0 1,-1-2-528-16,1-2-96 0,-1-1-32 0,2-4 0 15,0 1-128-15,1-2-48 0,2-5 0 0,2 1-16976 0</inkml:trace>
  <inkml:trace contextRef="#ctx0" brushRef="#br0" timeOffset="6186.11">15065 9778 38703 0,'-6'-2'3440'0,"0"0"-2752"16,-1-2-560-16,4-1-128 0,1 2 720 0,1-1 112 0,0-2 32 0,-2-3 0 15,0-5-2320-15,-2-4-464 0,0-4-80 0,-1 2-32 16,1 2-992-16,0 5-208 0,-3 3-32 0,0 1-16 15,-2 6 464-15,-3 0 112 0,1 6 16 0,-4-1 0 0,-3 5 2320 0,-2 6 368 16,-2-1 288-16,-3 7-48 0,-2 1 1680 0,-1 2 320 16,-1 3 80-1,1-1 16-15,2 3 32 0,3-3 16 0,3-2 0 0,2-4 0 0,2 0-480 0,2-3-112 16,4-3 0-16,1-1-16 0,3 1-928 0,2-6-176 16,0 1-32-16,3-1-16 0,-1 3-400 0,3-3-80 0,1 2-16 15,3-2 0-15,1 2-128 0,1 0-272 0,3 2 64 16,1-2 16-16,2 1 48 0,3-2 16 0,0 2 0 0,1-3 0 15,-1 1 128-15,3 0 0 0,3-1-144 16,3-3 144-16,0 3 0 16,1-3-176-16,2 0 176 0,-1 1-128 0,0-1 128 0,-1 4 0 15,-4-1 0-15,1 0 128 16,-1 1 320-16,-1 4 80 0,-1 2 16 0,-3-2 0 16,0 4-272-16,-4-2-48 0,1 3-16 0,-2 2 0 0,-3-1-208 0,0 2 0 0,-2 2 0 15,-2 1 0-15,-2 0 0 0,-1 0 0 16,-1-2 0-16,-2 3-160 0,-3 1 16 0,-2 1 0 0,-2 1 0 15,-2 0 0-15,0-3 144 0,-1 0 0 16,1-4 0-16,-1 0 0 0,0 0 0 0,-3-3 272 16,2-3-32-16,0 0-16 0,-1-1 160 0,1-5 48 0,0 2 0 0,1-3 0 15,2-2-432-15,0-2 0 16,3-2 0-16,-1-3 0 0,5 0-128 0,0-3-64 16,2 0-16-16,1-2 0 0,0 2 80 0,0-5 128 0,2 0-208 15,0-4 80-15,-1-1 128 0,0 0 256 16,0-6-64-16,0 1-16 0,1-5 192 0,0-3 32 0,2-3 16 15,0-2 0-15,2-5-64 0,-1 0-16 0,1-3 0 16,-1-2 0-16,0 2-48 0,0-8-16 0,1-4 0 0,-1-3 0 16,1 1-272-16,1 2 0 0,1 4 0 0,1 2 0 15,2-2 0-15,0 4 0 0,1 9 0 0,2 1-144 16,2-1 144-16,0 5 0 0,-1 4 0 0,-3 3 0 0,2 5-256 16,-3 3 16-16,-1 6 16 0,-3 2 0 15,1 2-432-15,-2 0-96 0,-1 5-16 0,-2-2-18368 16</inkml:trace>
  <inkml:trace contextRef="#ctx0" brushRef="#br0" timeOffset="6501.17">15431 9515 43311 0,'4'5'3840'0,"-4"2"-3072"0,-2-4-608 0,1 0-160 0,0 2 1664 0,2 0 288 0,0 1 64 0,3 4 16 31,1 8-2448-31,2 11-480 0,5 9-112 0,-1 9-16 15,1 5 256-15,-3 5 64 0,-1 0 0 0,-3 6 0 0,0 6 704 0,-2 0 0 0,-2 4 0 16,-1-1 0-16,1-5 0 0,-1-9 0 0,0-2 128 16,0-6-128-16,3-2 544 0,2-7 48 0,2-4 16 0,3-8 0 15,2-13-384-15,6-9-80 0</inkml:trace>
  <inkml:trace contextRef="#ctx0" brushRef="#br0" timeOffset="9045.34">24870 9224 33167 0,'0'0'2944'0,"1"-3"-2352"0,0 2-464 0,0 1-128 32,0-3 544-32,2 3 96 0,-1-2 0 0,3 1 16 15,0-4 128-15,1 4 32 0,1-2 0 0,-2 3 0 16,-2 3-160-16,0 3-16 0,-1 0-16 0,0 5 0 15,-1 4-176-15,0-3-16 0,-1 4-16 0,-1 3 0 0,1-1 96 16,-1 0 32-16,-1 0 0 0,1 1 0 16,0 1-144-16,-2-2-16 0,3 2-16 0,-1-2 0 0,1 1-176 0,0 0-48 15,1 3 0-15,-1-2 0 0,2 2-16 16,-2 3-128-16,1-1 192 0,0 1-64 0,-1 1 16 16,0 0 0-16,-1 1 0 0,1-1 0 0,-3-1-144 0,2 1 192 15,-1-4-192-15,-2-1 192 0,1-1-64 0,0-4-128 16,0 0 192-16,0-1-64 0,0-3 32 0,1-1 0 15,-1 1 0-15,2-3 0 0,-2 1-16 0,2-1 0 0,-1-3 0 16,-1 2 0-16,1-2 16 0,1-4 0 0,-2 2 0 16,2-2 0-16,0 2-32 0,-2-4 0 0,2 3 0 15,1-3 0-15,-1 0-128 0,-1 0 192 0,1-3-192 0,1 3 192 16,-1 0-64-16,1-2 0 0,0 2 0 0,0 0 0 16,0 0-128-16,0 0 192 0,0 0-192 0,0 0 192 15,0 0-192-15,0 0 0 0,0 0 0 16,0 0-176-16,0 0 176 15,0 0 0-15,0 0 0 0,0 0 128 0,0 0-128 0,0 0 0 0,0 0 128 16,15-14-128-16,-12 12 0 0,1-2 0 0,0 1 0 0,0 0 0 16,2-1 176-16,0-1-48 0,0 1 0 0,2 1 0 15,0 0-128-15,2-1 0 0,-1 2 0 0,1 1 0 16,0 1 0-16,1 0-192 0,0 1 64 0,2 1 128 0,1-2 0 16,0 4 0-16,2-1 0 0,1-3 0 0,3 1-128 0,-2 1 128 15,3-2 0-15,2 0 0 0,-1 0 0 0,-2 0 0 16,-1 0 0-16,2-2 0 0,0 1 0 15,1-4 0-15,-1 1-144 0,0 0 144 0,0 1-128 0,-2-4 128 0,2 5-192 16,-1-2 192-16,2 2 0 0,-3-1-128 0,-3 3 128 16,1-1 0-16,3 2 0 0,-1 0 0 0,-1 1 0 15,1 0 0-15,-2-1 0 0,0 2 0 16,-1-1 0-16,-1 0 0 0,0 0 0 0,-1 1 0 0,-2-3 0 16,0 0 0-16,-2 0 0 0,-1 0 0 0,0 0 0 15,-3-3 0-15,0 3 0 0,-1-2 0 0,0 0 0 16,-1 2 0-16,-2-2 0 0,1-1 0 0,-2 2 0 15,0-4 0-15,-1 4 0 0,1-5 0 0,-1 2 0 0,-1-2 0 0,1-3 0 16,-1 2 0-16,0-4 0 0,-1 1 0 0,1 0 0 16,-1 0 0-1,-1-2 0-15,1-1 0 0,-1 3 144 0,1-2-144 0,1 0 128 0,-1-2-128 0,2 2 0 16,0 1 0 0,0-1 0-16,0 0 0 0,3 0 0 0,-2-1 0 0,1 1 0 0,1 0 0 0,2-2 0 0,-1-1 0 15,2 2 0-15,0-3 0 0,-1-1 0 16,1-1 0-16,2-3 0 0,-2 1 0 0,0-2 0 0,0 1 0 15,-1-3 0-15,-1 0 0 0,1-2 0 0,-2 3 0 0,1-1 0 32,-3 1 0-32,1 2 0 0,-2 2 0 0,-2-4 0 15,2 4 0-15,-1 0-128 0,0 4 128 0,1 2 0 0,-1 3 0 16,1 1 0-16,0 0 0 0,0 3 0 16,1-1 0-16,-1 1-160 0,1-1 160 0,0 4 0 0,1-4-144 15,-1 4-48-15,0-2 0 0,0 1 0 0,1-2 0 16,-1 2 192-16,0-2 0 0,1 0-144 0,-2 2 144 15,2 2 0-15,-2-2 0 0,0-1 0 0,-2 4 0 0,1 1 0 16,-1-4 0-16,-1 3 0 0,-2 2 0 16,2 0-144-16,-4 2 144 0,2-3 0 0,-1 1 0 15,0-1-128-15,0 2 128 0,-1 1 0 0,-2-2 0 0,-1 2 0 0,-1-1-128 16,2-1 128-16,-3 2 0 0,-1-1 0 0,0-2 0 16,-2 4 0-16,-1-4 0 0,-3 4 0 15,0-2-128-15,-2-2 128 0,-2 4 0 16,1-2 0-16,0-2 0 0,0 2 0 0,-3 0 0 0,0 1 176 0,0-2-176 0,-1 4 192 15,2-2-192-15,-1-1 160 0,3 0-160 0,-1-2 128 16,1 3-128-16,1-2 0 0,1-1 128 0,2-1-128 16,0-2 0-16,2 3 0 0,3-4 0 15,-1 4 128-15,1-3-128 0,-1-3 0 0,-2-1-256 16,1 2 64-16,0-2 16 0,0 1-464 16,1-3-80-16,0 3-32 0,-1-1 0 0,0-2-256 0,0 2-48 15</inkml:trace>
  <inkml:trace contextRef="#ctx0" brushRef="#br0" timeOffset="13073.75">24870 9982 7359 0,'-2'-3'656'0,"1"1"-528"0,1 0-128 0,-1 2 0 0,1 0 832 0,0 0 144 16,-1 0 32-16,-2-2 0 0,1 2-48 0,-2 0-16 0,0 0 0 15,0 0 0-15,2 0-48 0,0 0-16 0,0 0 0 0,1 0 0 16,0 2-352-16,1-4-64 0,0 2-16 0,0 0 0 0,2 0 896 0,1 0 192 0,-1 2 16 16,-2-2 16-1,0 0 288-15,0 0 64 0,19 10 16 0,-13-6 0 16,1 5-768-16,1-2-144 15,0 3-48-15,1 1 0 0,0 2-688 0,-2 0-144 0,1 2-16 0,-2 1-128 16,0 0 176-16,-1-2-176 0,-1 4 160 16,-2-3-160-16,1 2 480 0,-2 2 0 0,-1 0 0 15,0-1 0-15,-1 2-32 0,1 1-16 0,-2-4 0 0,1 2 0 0,1-1-80 16,-1-2-16-16,1 3 0 0,0-3 0 16,0 0-64-16,1 3-16 0,0-1 0 0,2 4 0 15,-1 1-256-15,2-1 160 16,1 0-160-16,0-2 128 0,0 5-128 0,0-1 192 0,0 0-192 0,0 1 192 0,0 2-192 0,0 1 128 15,0-2-128-15,-1-1 128 0,0 1-128 0,0-1 128 16,0 1-128-16,-1-4 128 0,0 3 0 0,-1-7-128 16,1 2 192-16,-1 0-64 0,1 3 64 0,-2 0 16 15,1-1 0-15,0 1 0 0,-2 2 16 0,0 3 0 16,0-3 0-16,-3 4 0 0,2-1-64 0,-3 1-16 0,2-1 0 16,-2 0 0-16,0-2-144 0,-1-1 0 0,2 1 0 0,-2-1 0 15,0 0 128-15,0-3-128 16,0 0 0-16,0 0 128 0,1-3 48 0,-1 1 0 0,0-1 0 15,0 2 0-15,0-4 16 0,0 1 0 0,2-2 0 16,-1 0 0-16,2-1-64 0,-1 1 0 0,2 0 0 0,0 0 0 16,-1 0-128-16,1 3 0 0,1-1 0 0,-1-1 0 15,0 5 0-15,-1-2 0 0,1 4 0 0,0-1 0 0,0 1 0 16,0-1 0-16,-2 1 0 0,2 2 0 0,0-3 0 16,-1 1 0-16,1 0 0 0,1-2 0 0,0 2 0 15,1-2 0-15,2 0 0 0,-2-2 0 0,2-2 128 16,-2-2 80-16,1 3 32 0,2-5 0 0,-2 2-240 15,1-1 128-15,-1-2-128 0,1 2 0 0,-1-3 0 16,1 1 0-16,-2 3 0 0,1-3 0 16,0 6 0-16,0-4 0 0,-2 2 0 0,1-1 0 15,-1 3 0-15,-2-1 128 0,1 2-128 0,-3-1 0 0,0-1 0 0,1 1 0 16,-2 3 0-16,0 0 0 0,-1-2 0 0,-1-1 0 0,2-1 0 16,0 1 0-16,2-3 272 0,-1-3-32 0,2 0-16 0,-2-1 0 15,3 3-80-15,1-4-16 0,0 0 0 0,0 0 0 16,1 0-128-16,0 2 128 0,2-2-128 0,0 0 128 15,0 1-128-15,0 0 128 0,1 0-128 0,0 0 128 16,-2-2-128-16,1 3 0 0,1-5 0 0,-1 5 0 16,0-4 0-16,0 4 0 0,0-3 0 0,-1 0 0 15,1-1 0-15,-1 0-176 0,0 1 48 0,0-1 0 16,-1-2 128-16,2 3 0 0,-1-1 0 0,1 3 0 0,0-2 0 16,0 2-192-16,1 2 192 0,-1 1-192 0,2-3 192 15,-1 4 0 1,0-6 0-16,1 5 0 0,0 1 0 0,2 3 0 0,-1 0 0 0,2 0-128 0,-2-1-48 0,0 2 0 15,-1-1 0-15,0-3 0 0,-1 2 176 0,-2 0 0 16,-1 0 0-16,0 1 0 0,1-6 0 0,-2 2 0 16,-2-1 0-16,2-2 0 0,-1 1 0 0,1-4 0 15,-1 3 0-15,1-3 0 0,-1 4 0 0,1-3 0 0,0 3 0 32,0 2 0-32,-1 1 0 0,1 0-128 0,-2 3 128 15,2-1-128-15,-1 1 128 0,0 1 0 0,1 2 0 16,-1 0 0-16,-2-1 0 0,2 3 0 0,-2 0 0 0,0 1 0 15,0-1 0-15,0 0 0 0,-2 1 0 0,0-1 0 16,0-1 0-16,-2-1 0 0,4-2 0 0,-1-1 0 16,0-3 0-16,1-4 0 0,0 1 0 0,-1-1 0 15,3 2 0-15,-1-2 0 0,-1 0 0 0,0 1 0 16,0-3 0-16,1 2 0 0,-1-2 0 0,2 2 0 0,-2 1 0 16,1 0 128-16,-2-1 0 0,2 1 0 0,-2-1-128 15,2 2 0-15,-1-2 0 0,-1 4 0 0,2-1 0 0,1 1 0 16,-2 0 0-16,1-2 0 0,1 1 0 0,1 1 0 15,0-1-144-15,-2-4 144 0,4 1 0 0,-1 0 0 16,1-2 0-16,-1 0 0 0,2-1 0 0,-2 1 0 16,3-2 0-16,-3-1 128 0,2-4-128 0,-1 4 0 15,-1-4 0-15,1 2 0 0,-1-1 0 0,-1-2 0 0,1 2 0 16,-1 0 0-16,-1 0 128 0,0 0 0 0,-1 3 0 16,1-2 0-16,-1 3-128 0,-1 1 0 0,-1 1 0 0,1 2 0 15,-1 1 0-15,-1 3 0 0,1-3 0 0,-1 0 0 16,2-1 0-16,-2 0 0 0,1 1-160 0,0-3 160 15,1-1 0-15,-1-2 0 0,1-5 0 0,1 2 160 16,1-2-160-16,1-2 0 0,-2 0-160 0,2 0 160 0,0 0 0 16,0-2 0-16,0 2 0 0,2 0 160 0,-2 0-160 15,0 2 0-15,0-2 0 0,0 0 128 0,0 0-128 0,0 0 0 16,0 0 0-16,0 0 128 0,0 0-128 0,1 20 0 16,0-16 0-16,-1-2-176 0,1 1 176 0,1 0 0 15,-1-1 128-15,0 0-128 16,0-2 0-16,2 0 0 0,-1 0 0 0,1 0-128 0,1 0 128 0,-1-4 0 15,1 2 0-15,0 1 0 0,1-4 0 0,-2 1 0 16,3 0 0-16,-1-1 0 0,2 2 0 0,-1 0 0 16,1 0 0-16,-1 1 0 0,1 2 0 0,-1 0 0 15,1 0 0-15,2 4 0 0,-1 0 0 0,1-1 0 0,2 4 0 16,-1-2 0-16,1 1 0 0,0-3 0 16,2 4 0-16,-1-6 0 0,2 1 0 0,-6 1 0 0,0-3 0 0,0 0 0 15,4 0 0-15,1-3 0 0,2 0 0 0,1-2 0 16,-1 1 0-16,-1 0 0 0,-1-2 0 0,1 2 0 15,-2 2 0-15,1-2 0 0,-1 2 0 0,-1-2 0 16,0 2 0-16,0 2 0 0,0-2 0 0,1 4 0 0,-1 0 0 16,0-1 0-16,0 2 0 0,0-1 0 0,1 2 0 15,0 0 0-15,1-2 0 0,-3 1 0 0,0 0 0 0,1-3 0 16,0 3 0-16,0-3 0 0,0 0 0 0,-1 0 0 16,0 0 0-16,0 0 0 0,0-3 0 0,2 3 0 15,1-3 0-15,-1 0 0 0,0 1 0 0,2 0 0 16,-2 0 0-16,1-1 0 0,-2 2 0 0,0-1 0 31,0-1 0-31,-2 2 0 0,1 1 0 0,-2-2 0 16,1 0 0-16,-2 2-128 0,1 0 128 0,-2 2 0 15,1 0 0-15,0-2 0 0,-1 4 0 0,3-2 0 0,-3 2 0 0,0-2 0 16,1-2 0-16,2 2 0 0,-2 0 0 0,1-2 0 16,-1 0 0-16,1-2 0 0,-1 0 0 0,0 2 0 15,1-2 0-15,-2-2 0 0,0 2 0 0,-1-2 0 16,1 0 0-16,-1 2 0 0,0-2 0 0,-1 2-128 15,0-2 0-15,-2 1 0 0,1 1 0 0,-2 1 0 0,0 1 128 16,0 0 0-16,1 0 0 0,-1 0 0 0,0 0 0 16,0 1 0-16,2-1 0 0,-2 2 0 0,1-2 0 0,2 3 0 15,0-3 0-15,0 1 0 0,-1-1 0 0,2 0 0 16,0-1 0-16,0 1 0 0,0-3 0 0,0 0 0 16,0 0 0-16,0 0 0 0,-1-1 0 0,-1-2 0 15,1-1 0-15,-1 1 0 0,-1 0 0 16,0-4 0-16,1 4 0 0,-2-3 0 0,-1-3 0 0,1 2 0 15,-1 0 0-15,0 0 0 0,0-4 0 0,0 0 0 0,0 2 0 16,0-1 0-16,0-2 0 0,0 2 0 0,0 0 0 16,0 3-128-16,0-2 128 0,0 2 0 0,0-2 0 15,2-1 0-15,-1 1 0 0,0-1 0 0,0-4 0 16,1-1 0-16,-1-1 0 0,1 0 0 0,0-4 0 0,-2-1 0 16,1-7 0-16,0-4 0 0,-1-1 128 0,-1-8-128 15,0-3 0-15,-2 0 128 0,2-4-128 0,0 4 0 16,1 5 0-16,1 2 0 0,-1 4-160 0,0 2 160 15,1 5 0-15,0 1 0 0,2 2 0 0,-3 4 0 0,1 0 0 16,-1 3 0-16,1 3-128 0,1 1 128 0,-1 1 0 0,0 0 0 16,0 0 128-16,2 2-128 0,-1-4 0 0,1 1 0 31,-1-5 0-31,2 1 0 0,0-3 0 0,0 0 0 0,0-3 0 0,1-3 0 0,-1-1 0 0,0-3 0 16,-1-1 0-16,0-1 0 0,-1-5 0 0,-1-1 0 15,-1 1 0-15,2 0 0 0,-2 7 0 0,0 0 0 16,1 5 0-16,-1 2 0 0,-1 5 0 0,1 2 0 0,-2 2 0 15,0 2 0-15,1 2 0 0,-1-3 0 0,0 1 0 16,1-2 0-16,1 0 0 16,-1 1 0-16,1-1 0 0,0 0 0 0,1-2 0 0,1-5 0 0,2 1 0 15,1-3 0-15,-1-3 0 0,2 2 0 0,0-1 0 0,1-2 0 16,0 1 0-16,-1-1 0 0,0 1 0 0,-1 2 0 16,1-3 0-16,-2 5 0 0,1 0 0 0,-2 2 0 15,0 1 0-15,-1 1 0 0,1 2 0 16,-2-2 0-16,2 3 0 0,-2 0 0 0,0 1 0 0,0 3 0 15,1-2 0-15,-1 1 0 0,0 0 0 0,-1-3 0 0,1 1 0 16,0 0 0-16,1-2 0 0,-1-2 0 0,0 1 0 31,0-2 0-31,2 2 0 0,-2 0 0 0,0-3 0 16,-1 2 0-16,0-2 0 0,0 3 0 0,-1 1 0 0,0-1 0 16,0 3 0-16,-2-3 0 0,2 6 0 0,-2-3 0 15,1 1 0-15,-2 1 0 0,2 3 0 0,-1 0 0 16,1-1 0-16,-1-1 0 0,2-1 0 0,0 0 0 15,0 2 0-15,-1-5 0 0,1 1 0 0,1 0-128 16,-1-2 128-16,1-3 0 0,-1 3 0 0,0-3 0 0,-2 3 0 16,2-2 0-16,0 4 0 0,-1-3 0 0,1 3 0 15,-1-2 0-15,-1 2 0 0,1 1 0 0,-1 1 0 0,1 2 0 16,-1 0 0-16,0 2 0 0,0 0 0 0,1-3 0 16,-1 4 0-16,1-1 0 0,0-1 0 0,1 1 0 15,0-3 0-15,0 3 0 0,1-2 0 0,0 2 0 16,0-2 0-16,0-1 0 0,1 1 0 0,0-2 0 15,0 5 0-15,-1-6 0 0,2 1 0 0,-2 2 0 0,1-3 0 16,0-1 0-16,-1 2 0 0,0-2 0 0,0 1 0 16,0 2 0-16,0-2 0 0,0 1 0 0,0-1 0 0,0 2 0 15,-1-2 0-15,1 1 0 16,-1 2 0-16,1 0 0 0,-2 2 0 0,0-1 0 0,1 1 0 0,-2 2 0 16,1-3 0-16,-1 4 0 0,1-2 0 0,-1 2 0 15,1-3 0-15,-2 1 0 0,3-1 0 0,0 0 128 16,-1 2-128-16,2-2 0 0,0-3 0 0,-1 1 0 15,2-2 0-15,1 2 0 0,-2-3 0 0,1 2 0 16,0-2 0-16,-1 1 0 0,1-1 0 0,-1 2 0 0,0 0 0 16,0-1 0-16,-1 0 0 0,0-1 0 0,0 1 0 15,-3 2 0-15,1 2 0 0,0-2 0 0,-1 2 0 16,-1-2 0-16,-1 2 0 0,1-1 0 0,-1 1 144 0,2-3-144 16,0 2 0-16,-1 0 0 0,3-1 0 15,0 1 0-15,-1-1 0 0,2-1 0 0,0 0 0 0,-1 0 0 16,2-2-128-16,0 1 128 0,0 2 0 15,0 0 0-15,0 2 0 0,0-3 0 0,2 1 0 0,-2 2 0 0,0 0 0 16,1 2 0-16,-1 1 0 0,0-1 0 0,-1 3 0 16,1-4 0-16,-2 3 0 0,1 2 0 0,1-2 0 0,-1 0 0 15,0 2 128-15,-1-2-128 0,1 1 0 16,0 1 0-16,0-2 0 0,-1 0-176 0,2 2 176 0,-1-2 0 16,0 2 0-16,1-1 0 0,-1 1 0 0,1 1-128 15,-2-3 128 1,2 2 0-16,-1-1 0 0,0 1 0 0,1-2 0 0,-1 3 0 0,0-4-192 0,-1 4 64 15,2-3 0-15,-1-1 0 0,0 4 128 0,0-2 0 16,1 1 0-16,-2 0 0 0,1-1 0 0,0 2 144 16,1-1-16-16,-1 0-128 0,2 2 0 0,-1-2 0 0,-1 2-160 15,1-1 160-15,0-1 0 0,0 2 0 0,1 1 0 0,-1-2 0 16,0 1 0-16,1 0 0 0,-1 0 0 16,0 1 0-16,0 1-144 0,1-3 144 0,-1 3 0 0,0 0 0 15,2 0-304-15,-2-2 48 0,0 1 16 0,0 1 0 16,0 0-16-16,0 0 0 0,0-3 0 15,0 3 0-15,0 0 256 0,0 0 0 0,0 0-160 0,0 0 160 16,0 0 0-16,0 0 0 0,0 0 0 0,0 0 0 0,0 0 0 31,0 0 0-31,0 0 0 0,0 0 0 16,0 0 0-16,0 0 0 0,0 0 0 0,0 0 0 0,-15 14 0 0,14-12 0 16,-1 1 0-16,2 0 0 0,0 0-256 0,0-2-96 15,0 2-16-15,0-1 0 0,0-2 80 0,-1 1 16 16,1 2 0-16,0-3 0 0,0 2 272 0,0-2 0 15,-1 1-128-15,1 2 128 0,-1 1 0 0,1-2 0 16,-2 2 0-16,1 0 144 0,0 0-144 0,-2 0 0 0,1 2 0 16,-1-2 128-16,1 0-128 0,-2 1 192 0,2-2-192 15,-2 1 192-15,-1 1-192 0,1-1 0 0,1-1 0 0,0-3 0 16,0 3 0-16,-1-3 0 0,0-3 0 0,2 3 0 16,-2-3 0-16,1 0 0 0,1 0 0 0,-2 0 0 15,2-1 0-15,-2 2 0 0,2 1 0 0,-2-2 0 16,1 3 0-16,0 0 0 0,0 0 0 0,0 0 0 15,-1 3 0-15,-1-3 0 0,1 1 0 0,-1 1 0 16,2-2 0-16,-1 0 0 0,-1 3 0 0,1-3 0 16,2 1 128-16,-2 2 0 0,1-3 0 0,1 0 0 0,0 0-128 15,0-3 0-15,2 2-192 0,0-2 192 0,2 1-288 0,-1-2 64 16,0 1 16-16,1-2 0 0,2 1 16 0,-1 0 16 16,-1 0 0-16,1 0 0 0,0 0 16 0,1 0 0 15,1-1 0-15,0 1 0 0,0 1-96 0,-1-1-32 0,1-2 0 0,-2 1 0 31,2 1-832-31,-1-2-160 0</inkml:trace>
  <inkml:trace contextRef="#ctx0" brushRef="#br0" timeOffset="20447.73">17176 16725 13823 0,'-2'1'1216'0,"1"2"-960"0,1-3-256 0,0 0 0 16,0 0 768-16,0-3 96 0,0 3 32 0,0 3 0 15,0-1-704-15,0-2-192 0,0 4 0 16,0-4 128-16,0 0-128 0,0 0 0 0,0 0 0 0,0 0-128 0,0 0 128 16,0 0 0-16,20-16 0 0,-13 9-128 15,1-1 784-15,1 0 176 0,0 0 16 0,1-2 16 16,3 1 528-16,-1-1 96 0,3-3 32 0,-2 2 0 0,0 1-816 0,2 0-144 16,1 1-48-16,0-1 0 0,-1 0-64 0,1 0-32 15,-1 1 0-15,1-3 0 16,-2 2 416-16,3 1 96 0,0-4 16 15,-1 1 0-15,0 2 144 0,0 0 16 0,3 0 16 0,-2-2 0 16,2-1-256-16,-1 1-48 0,2-3-16 0,0 2 0 0,1-3-480 0,0-1-112 0,1-1-16 16,0-2 0-16,0 2-192 0,1-5 0 0,-1 1 0 15,1-1 0-15,0-1 0 0,-2 2 0 16,1 1 0-16,-2 1 0 0,0 1 0 0,-1 3 144 0,0 2-144 16,-2 0 128-16,1-1-128 15,-1 4 0-15,-1-1 0 0,0 2-176 0,-4-1 176 0,3 1 0 0,0 0 128 0,0-3-128 16,2 0 368-1,-4 0 0-15,-4 7 0 0,3-4 0 0,6-4-224 16,4-6-144-16,4-5 192 0,0 0-192 0,1-1 128 16,1 2-128-16,-2-1 0 0,-2 1 0 0,2 0 0 0,-2-1 0 15,1 3 0-15,-3-1 0 0,0 5 0 0,-2-2 0 0,1 0 0 16,-1 3 0-16,1 0 0 0,-4 2 128 0,-2 1-128 0,1-2 0 31,5-1 304-31,2-3-48 0,1-1-16 0,1 1 0 0,-1-2-112 16,1 0-128-16,1-1 176 0,-1 1-176 0,1 0 0 0,-1 0 0 15,2-1 0-15,-1-1 0 0,-2 5 128 16,1-3-128-16,0 0 0 0,-2 2 0 0,0-4 0 0,-1 5 0 16,-1-1 0-16,-1 1 0 0,1 1 0 0,-3-1 0 15,2 3 0-15,-1 0 0 0,-2 1 0 0,0 2 0 16,1-1 0-16,-2 2 0 0,1-1 0 0,2-2 0 16,-1 2 0-16,2-3 0 0,0 0 0 0,-1-2 0 15,2 1 0-15,-1 0 0 0,-1 3 0 0,-1-2 0 0,2 0 0 16,0-3 0-16,0 3 0 0,-2 1 0 15,2 2 0-15,-3-3 0 0,-1 3 0 0,0 1 0 16,2 0 0-16,-3-2 0 0,1 2 0 0,-1 1 0 16,-1 1 0-16,0 0 0 0,0 0 0 0,-1 0 0 0,2-1 0 0,0 1 0 0,-2 0 0 0,1 0 0 15,-2 2 0-15,2-2 0 16,0 0 0-16,-1 0 0 0,1-1 0 0,-1 0 0 0,2-2 0 16,1 1 0-16,0-3 0 0,0 1 0 0,2-2 0 0,-1 2 0 15,2-3 0-15,-2 4 0 0,-1 0 0 0,0-1 0 16,1 0 0-16,0-1 0 0,-1 3 0 0,-2 2 0 0,0 0 0 15,0-2 0-15,2-2 0 0,-1-1 0 16,1-1 0-16,0 1 0 0,0 2 0 0,-1-3 0 0,1-3 0 16,0 3 0-16,-1-3 0 0,2 1 0 0,0 1 0 15,-1-2 0-15,2 3 0 0,-4-1 0 0,3 1 0 16,-1 0 0-16,0-1 0 0,1-1 0 0,2 2 0 0,-3-3 0 16,0 3 0-16,0 0 0 15,2 0 0-15,-3 0 0 0,2 0 0 0,0-1 0 0,-1 1 0 0,0 2 0 0,1-2 0 16,-1 0 0-1,3 1 0-15,-1-1 0 0,1 0 0 0,2-3 0 16,0-1 0-16,-1 2 0 0,-1-1 0 0,1 0 0 16,1 0 0-16,0 0 0 0,-1 1 0 0,-2 2 0 0,1 0 0 0,0 0 0 0,-2 1 0 15,1 1 0 1,0-1 0-16,-1-2 0 0,2 2 0 0,-2-1 0 0,0 0 0 16,1 0 0-16,-2-1 0 0,1 1 0 15,-1 0 0-15,1 2 0 0,-1-2 160 0,0 1-160 0,2-1 128 0,-1 1-128 16,2-1 272-1,0 0-16-15,1 0-16 0,2 0 0 16,1-3-240-16,-1 1 0 0,1 0 0 16,-2 0 0-16,2 2 0 0,-1-3 0 0,3 1 0 15,-2-1 0-15,-1 2 0 0,1 2 0 0,-2-1 0 0,-1 0 0 0,1 0 0 16,-2-2 0-16,0 1 0 0,-1-1 0 0,0 2 0 0,-2-3 0 0,-1 3 0 16,1 0 0-16,-1 0 0 0,1-3 0 0,-1 1 0 0,-1 2 0 15,2-1 0-15,1 1 0 0,1-2 0 0,2 2 0 16,-2-3 0-16,2-3 0 0,-1 3 0 0,-1 0 0 15,2-2 0-15,-3 1 0 0,3 1 0 0,-1 1 0 16,-1 2 0-16,0-3 0 0,-1 3 0 0,0 0 0 16,-1 0 0-16,-1 0 0 0,-1 1 0 0,-1-1 0 0,1 0 0 0,-2 1 0 15,2-1 0-15,-1 2 0 0,2-2 0 0,-1 1 0 16,2 2 0-16,0-2 0 0,1-1 0 0,-1 4 0 16,3-5 0-16,0 1 0 0,0 2 0 0,1-3 0 15,1 1 0-15,-2 0 0 0,0 0 0 0,1-2 0 16,1-2 0-16,0 3 0 0,0 0 0 0,-2 1 0 15,1 0 0-15,-3 3 0 0,2-2 0 0,-3 1 0 0,1-1 0 16,0 2 0-16,-1 0 0 0,0-1 0 0,-1 0 0 16,0 2 0-16,1-1 0 0,0-3 0 0,2 0 0 15,-1 0 0-15,0 1 0 0,0-1 0 0,0 0 0 0,0 0 0 16,0-3 0-16,0 3 0 0,0 0 0 16,-1 1 0-16,-2-1 0 0,3 2 0 15,-4-3 0-15,1 4 0 0,-1-3 0 0,0-2 0 16,-1 5 0-16,0-3 0 0,1 1 144 0,-2 1-144 0,1 2 128 0,1-2-128 15,-2 2 0-15,1-3 0 0,-1 2-144 0,2 0 144 16,-1 1 0-16,0 0 0 0,2-2 0 0,0-1 0 16,-1 3 0-16,2-2 0 0,0 2 0 0,1-3 0 15,1 1 0-15,2 2 0 0,-2-2 0 0,0 2 0 0,2 0 0 16,-3 2 0-16,-1-1 0 0,-2-1 0 0,2 1 0 16,0-1-128-16,-1 1 128 0,-1-4 0 0,1 3 0 0,-2-1 0 15,2 2 0-15,0-1 0 16,-1-1 0-16,-1 1 0 0,1 0 0 0,-1-1 0 0,4 0 0 0,0 0 0 15,0-2 0-15,2 2 0 0,-2-2 0 0,1 1 0 16,-1 2 0-16,0-2 0 0,-1 2 0 0,1-3 0 16,-1 2 0-16,1 0 0 0,-1 1 0 15,-1-2 0-15,-3 6 0 0,2-5 0 0,2 1 0 16,2-2 0-16,0-1 0 0,0 2 0 0,-1-2 0 0,0 1 0 0,1 0 144 16,-1 0-144-16,-1-2 272 0,-1 1-16 0,1 1-16 15,-2-2 0-15,1 2-240 0,-2-3 0 16,2 1 0-16,-1 0 0 0,1 4 0 0,-2-4 0 15,2 4 0-15,-2-5 0 0,1 5 0 0,-1 0 0 16,-1 2 0-16,0-3 0 0,0 1 0 0,2 2 0 16,-2 0 0-16,0-1 0 0,0 4 0 0,-1-3 0 15,1 1 0-15,0-1 0 0,-1 0 0 0,0-1 0 16,0 0 0-16,0 3 0 0,-1-5 0 0,0 3 0 16,1-2 0-16,0 0 0 0,0-1 0 0,0 1 0 15,1-2 0-15,-1 2 0 0,2-2 0 0,0 2 0 0,-1-1 0 16,1 4 0-16,-1-4 0 0,0 3 0 0,2 2 0 15,-2-1 0-15,0 2 0 0,0-3 0 0,-1 4 0 16,0-3 0-16,0 1 0 0,-2 2 0 0,4-2 0 16,-4-2 0-16,2 0 0 0,-1 0 0 0,-1-1 0 0,2-2 0 15,-1 2 0-15,0-1 0 0,-1 0 0 0,1-4 0 16,0 3 0-16,0-3 0 0,1 1 0 0,1 2 0 16,1-2 0-16,0 1 0 0,0 2 0 0,1 2 0 15,-1-1 0-15,0 1 0 0,1 2 0 0,0 0 0 16,0 0 0-16,-1 2 0 0,1-2 0 0,-2 1 0 15,1 1 0-15,-2-1 0 0,1 2 0 0,-1-3 0 16,0 2 0-16,-2 0 0 0,1 0 0 0,-1 0 0 0,-1-1 0 16,-1 0 0-16,2 1 0 0,-3 0 0 0,1 0 0 15,0-3 0-15,-1 1 0 0,1 2 0 0,0-2 0 0,0 0 0 16,-1 2 0-16,1 0 0 0,1-3 0 0,-1 2 0 16,-1 2 0-16,0 1 0 0,-2-2-432 0,2 0 32 15,0 2 0-15,-1-2 0 16,1 2-160-16,-1 2-16 0,1-2-16 0,0-1 0 15,-2 4-848-15,2-4-160 0</inkml:trace>
  <inkml:trace contextRef="#ctx0" brushRef="#br0" timeOffset="22870.12">17393 7367 15663 0,'-8'0'1392'0,"1"-2"-1120"0,4 2-272 0,2-2 0 16,1 0 1264-16,-3 2 192 0,-2-2 32 0,-4-4 16 15,0-1 64-15,-1 0 16 0,2-2 0 0,5 1 0 16,0 0-464-16,3-2-96 0,1 5 0 15,2 1-16-15,1-1-304 0,-1 1-64 0,2 4-16 0,0 0 0 16,0 2-160-16,0 2-16 0,1 0-16 0,2 2 0 16,1 3-176-16,4-3-48 15,0 4 0-15,2 0 0 0,3-2-208 0,-1 2 0 0,1 0 0 0,3-1 0 0,2 1 0 16,1-1 0-16,4 0 0 0,-1 1 0 0,0 0 480 0,2-1 48 16,0 0 16-16,-2-1 0 0,-1 1 32 15,0-3 0-15,2 0 0 0,-2 1 0 0,1 2-128 16,-1 0-32-1,1 0 0-15,0 4 0 0,2 0-416 0,1 0 0 0,1 0 0 0,2 5 0 0,2-2 128 16,1-3-128-16,1 2 0 0,0 1 128 0,3 0-128 0,0-2 0 16,2 1 144-1,0-2-144-15,1 2 144 0,1-5-144 16,2 3 192-16,1-4-192 0,1 4 336 0,-1-5-32 0,2 2-16 0,-4-2 0 0,1 0-96 0,0 2-32 16,2-1 0-16,0-2 0 0,-2 2-160 0,2-2 0 15,2 5 0-15,-2-2 0 0,3 2 0 0,-2 0 0 0,1-1 0 16,-3-2 0-1,1 3 128-15,-1-2 0 0,-3 3 0 0,3-1 0 0,4 2-128 0,2 0-176 16,0 0 48-16,-1 1 0 0,-1-5 128 0,0-2 0 16,-4 2 0-16,-2-3 0 15,2-1 0-15,3 4 176 0,2-1-48 0,1 0 0 0,0 4-128 16,0-4 0-16,1 4 0 0,-3-2 0 16,0 4 160-16,-3-3 48 0,3 4 16 0,-1-2 0 15,1 3-224-15,-1-3 128 0,1-2-128 0,-3-2 0 16,0 0 0-16,-1 1 0 0,-1 0 0 0,-2 0 0 0,0-1 0 15,-2-2 0-15,0 0 0 0,0 2 0 0,0 0 0 0,0 1 0 16,2-1 0-16,-3 0 0 0,0-1 0 0,-3 0 0 16,1-1 0-16,0 1 0 0,2 3 0 0,1 0 0 15,3 1 0-15,-1 3 0 0,1 0 0 0,-1-3 0 16,2 3 0-16,0-1 0 0,-6-2 0 0,1-1 0 16,-1-2 0-16,-2 0 0 0,0 0 0 0,1 0 0 15,-1 1 0-15,0-1 0 0,0-3 0 0,-4 2 0 16,1-1 0-16,-2 0 0 0,-1 0 0 0,1-1 0 15,-3-1 0-15,0 0 0 0,-1 1 0 0,-1 0 0 16,3 1 0-16,-1-2 0 0,2 1 0 0,0 0 176 16,2-1-48-16,0 0-128 0,1 2 128 0,-1 0-128 15,0-1 0-15,0-1 0 0,0 4 0 0,-4-2 0 0,4 2 0 16,-4-2 0-16,-1 0 0 0,0 1 0 0,-1-2 0 16,0 2 0-16,1-3 0 0,-1 0 0 0,0 1 0 0,0-2 0 15,-1 1 0-15,0-1 0 0,1 1 0 0,0-2 0 16,2 2 0-16,-1-3 0 0,1 4 0 0,0-4 0 15,-4 4 0-15,0-2 0 0,1 2 0 16,-2-3 0-16,-1 1 192 0,0 1-32 0,-2 1 0 0,0-1 0 16,2 1-160-16,2 1 0 0,0-2 0 0,1 4 0 15,1-4 0-15,1 2 0 0,-2 1 0 0,0-3 0 0,1 0 0 0,-3-2 0 16,0-1 0-16,0 1 0 0,0 1 0 0,-1-1 0 16,5 2 0-16,-3-4 0 0,2 5 0 0,-2-1 0 15,-2-1 0-15,2 1 0 0,1 3 0 0,0-3 0 16,2 4 0-16,-3-4 0 0,-2 2 0 0,-1 0 0 15,-1 1 0-15,0-3 0 0,-1 1 0 0,-1-1 0 16,0 3 0-16,1-3 0 0,1 4 0 0,-1-4 0 16,1 4 0-16,-1-4 0 0,-2 0 0 0,3 1 0 15,3-1 0-15,1-2 0 0,0 2 0 0,0 0 0 16,-2-2 0-16,1-2 0 0,-3 2 0 0,1-2 0 16,-4 0 0-16,1 0 0 0,-1 0 176 0,-2-2-48 15,0 4-128-15,-2-4 192 0,-1 3-192 0,-2-2 0 0,-1 1 0 16,-1 0 0-16,-1 0 0 0,-1 1 0 15,0-2 0-15,-3 1 0 0,0-2 0 0,-1 3 0 0,-2-3 0 0,-1 0 0 16,2 1-160-16,-2-1-80 0,0 0-16 16,-1 0 0-1,1-1-384-15,-2 1-64 0,1-3-32 0,0 0-18368 0</inkml:trace>
  <inkml:trace contextRef="#ctx0" brushRef="#br0" timeOffset="24486.65">25849 9583 1839 0,'-4'-4'160'0,"2"0"-160"0,-1 1 0 16,2 2 0-16,2-1 3872 0,-1 2 736 0,1 0 160 0,1-3 32 0,0 2-2112 0,1-3-400 0,-1 2-96 16,1-2-16-16,-1 2-928 0,-1-2-192 0,-1 1-32 0,0 3-16 15,-1-2 304-15,-1 2 64 0,-1 2 16 0,-1-2 0 16,-1 3-16-16,1-2 0 0,-1 2 0 0,2-1 0 16,1-1-752-16,0 2-160 0,2-3-16 0,3 2-16 15,2-1-128-15,2-1-32 0,2 0 0 0,3 0 0 16,4-1-112-16,3 1-32 0,1-2 0 0,3-2 0 15,3 2-128-15,1-2 0 0,1 1 144 0,0 1-144 0,0 1 0 16,1 1 0 0,1-3 0-16,-2 3 0 0,3 0 160 0,0 0-32 0,2 3-128 0,1-3 192 0,0 0-64 15,1 0-128-15,3 0 176 0,2-3-176 0,2 3 192 16,2-2-192-16,3 2 192 0,1-2-192 0,1 2 144 16,-2 2-144-16,-3-2 0 15,-2-2 144-15,-2 2-144 0,-2 0 0 0,0-2 0 16,-2 1 128-16,-1 1-128 0,-2 0 0 15,2-3 0-15,-4 3 0 0,-1 0 0 0,-4 0 0 0,-2 0 0 0,-3 0 0 0,-2 0 0 16,-4 0 0-16,1 0 0 0,-4 0 0 0,-1 0 0 0,-1 3 0 16,0-3 0-16,-3 0 0 0,0-3 0 0,-2 3 0 0,-2 0 0 15,-1 0 0-15,-2 0 0 0,-3 0-176 0,-1 0 48 16,-3 0 0-16,-3 0-112 0,-2 3-16 0,-3-3 0 16,-4 0 0-16,-2 0 112 0,-2 0 16 15,-2 1 0-15,-5 1 0 0,-1-2 128 0,-3 2 0 0,-2 0 0 16,-2 1 0-16,-3 0 0 0,0 0-128 0,0-2 128 0,0 2-128 31,1-3 128-31,0 0 0 16,0 0 0-16,1 0-128 0,-2 0 128 0,-2 0 128 0,0-3-128 0,-2 2 176 15,0 1-176-15,3-3-176 0,0 3 48 0,2 0 0 0,0 0 128 0,3 3 0 16,1-3 0-16,3 1-128 0,-1 2 128 0,1-3 0 0,1 3 0 0,0 0 0 16,1-1 0-16,2 2 0 0,3-3 0 0,3 2 0 0,2-1 0 15,3-1 0-15,2-1 0 0,4 0-192 0,3 0 192 0,2-1 0 16,1 1 0-16,2 0 0 0,0-2-128 0,2 2-64 15,2-4 0-15,-1 4 0 0,1-4-128 0,0 2-48 16,1-2 0-16,0 2 0 16,2-5-944-16,-1 4-192 0</inkml:trace>
  <inkml:trace contextRef="#ctx0" brushRef="#br0" timeOffset="28892.8">15276 9506 27647 0,'-6'3'2448'0,"0"0"-1952"0,2-1-496 0,2-2 0 0,1 0 256 0,-2 0-64 15,-2 4 0-15,-2-2 0 0,-4 0-192 0,1 0 0 16,2 1 0-16,2-6 0 0,1 1 304 0,4-2 16 0,1 0 0 0,2-2 0 16,3 0-80-16,0 2-16 0,0 2 0 0,1-2 0 15,-1 1 176-15,0 3 48 16,-1 0 0-16,0 3 0 0,-2 1 320 0,1-1 64 16,-1 2 0-16,-1 0 16 0,-1 0-560 0,0 1-112 0,-1 2-32 0,-3-2 0 15,1 3 240-15,-3-2 32 0,1 2 16 0,-3 1 0 16,1-2 272-16,-2 2 64 0,-1 0 16 0,2 0 0 15,0-1-320-15,2-2-64 0,2 2-16 0,2-3 0 16,2 0-240-16,1-2-144 0,3 4 160 0,1-1-160 16,1-1 144-16,0 0-144 0,3 1 128 15,-1 2-128-15,1-2 128 0,0 3-128 0,-3 1 0 0,0 1 128 16,-1 2-128-16,-3-1 0 0,1-1 0 0,-4 4 0 16,1 0 0-16,-4 0 0 0,0 0 0 0,-2 3 0 0,-1 0 0 15,-1-3 0-15,0-2 0 0,-1 3 0 0,0-6 0 16,1 0 160-16,-1-1-160 0,3-7 160 0,1 1 160 15,1-1 16-15,2-1 16 0,-1-2 0 0,2 1-48 0,1-1-16 16,0 0 0-16,0 3 0 0,0-3-288 0,0 0 128 16,0 2-128-16,0-2 0 0,0 2 128 0,1 0-128 15,-1-2 0-15,0 0 0 0,0 0 176 0,0 0-32 16,20 12 0-16,-13-10 0 0,0 0 0 0,0-2 0 16,0 0 0-16,2 0 0 0,2 0-144 0,-3-2 192 0,-2 2-192 15,2-2 192-15,5-1-64 16,4-4 0-16,2 1 0 0,2-2 0 0,2 0 80 0,2-3 16 0,-2 1 0 15,2 0 0-15,5 0-80 0,1-2-16 0,1 2 0 16,0-2 0-16,1 2-128 16,-2 1-144-16,-2-3 144 0,-1 4-208 0,-2 0 80 15,-2-2 128-15,-3 1-208 0,-2 2 80 0,-1-2-832 16,-2 2-144-16</inkml:trace>
  <inkml:trace contextRef="#ctx0" brushRef="#br0" timeOffset="34967.64">26785 11265 28559 0,'-6'8'2544'0,"1"-5"-2032"0,1 2-512 0,3-1 0 0,2-2 2000 0,0 0 304 0,1 0 64 16,0 2 16-16,1 5-1776 0,-1-2-352 0,0 4-80 16,1 3-16-16,-2-2-160 0,-1 2 128 0,-1 1-128 0,-3 1 128 15,2 2 704-15,-3 1 128 0,0 4 16 0,0 4 16 0,1-1-64 0,0 3-16 16,3-1 0-16,2 1 0 0,2 2-528 0,2-2-128 16,2 0 0-16,1 2-16 0,2-5-240 0,-3 1 0 31,2-5 0-31,-1 2 0 0,1-1-240 0,-2 1-32 0,1 0-16 0,-4-1 0 15,-1 1-256-15,-3-1-48 0,0 0-16 0,-2 1 0 16,-2-2-736-16,-1 0-128 0</inkml:trace>
  <inkml:trace contextRef="#ctx0" brushRef="#br0" timeOffset="35458.25">27461 11328 43311 0,'-17'11'1920'0,"3"-2"384"0,2 0-1840 0,3-2-464 0,6-4 0 0,0 0 0 0,1 0 640 0,-4 4 48 32,-3 6 0-32,-3 5 0 0,-2 2-400 0,0 2-80 0,3 3-16 0,-1 0 0 0,2 4-432 0,-2 2-80 15,0 4-32-15,0 2 0 0,0 1 96 0,1 3 32 16,-1 1 0-16,3-1 0 0,1-4 224 0,2-1 0 0,2-4 0 0,3-1-144 31,1-5 144-31,1-1 0 0,3-3 0 0,2-4 0 16,3-1 0-16,1-5 0 0,1-2 0 0,2-4-128 15,2-2-48-15,3-2 0 0,0-2 0 0,3-6 0 16,3-3 176-16,0-2-192 0,4-4 192 0,-1-3-192 16,2-2 192-16,-1-6 192 0,0-1-32 0,-2-3-16 0,-1 2-144 15,-2-6 0-15,0 2 0 0,-5-6 128 0,-1 0 64 16,-3-2 16-16,-4 0 0 0,-4 0 0 0,-5-1 64 0,-3 2 16 0,-4 0 0 0,-5 3 0 16,-4 1-16-16,-4 3 0 0,-2 4 0 15,-4-1 0-15,-1 5-272 0,-2 1 0 16,0 1 0-16,-2 4-144 15,3 4-288-15,-2 2-48 0,2-1-16 0,-3 3-19616 16</inkml:trace>
  <inkml:trace contextRef="#ctx0" brushRef="#br0" timeOffset="185988.1">7445 11224 34095 0,'10'-6'3024'0,"-1"0"-2416"0,-2 2-480 0,-3 2-128 0,-2 2-208 0,2-4-64 0,6-2-16 0,2-6 0 15,2-1-2144-15,-7 0-416 16,-5 0-96-16,-11 1 0 0,-6 2-512 0,-6 1-112 0,-5-1-16 0,-4 4 0 16,0 0 2688-16,-4 2 544 0,-2 4 96 0,2 0 32 0,0 0 3360 15,2 0 656-15,1 0 144 0,2 2 32 0,3 0-400 0,1-2-80 16,0 0-16-16,2 3 0 0,-2-3-2080 0,-1 0-432 15,-1 0-64-15,-3 0-32 32,-2-3-1040-32,-8 3-208 0,-3-2-32 0,-8 0-16 0,-3 0-976 15,-5-2-208-15,-4 2-48 0,-3-2 0 0,0 0 784 0,-5-1 160 16,-5-1 16-16,-3-1 16 0,0 1 1440 0,1-4 272 0,6-1 64 0,3-1 16 16,1 1 272-16,1 0 48 0,2 0 16 0,1 1 0 15,-1 1-544-15,2 2-128 0,1-3 0 0,1 2-16 16,1 0-592-16,0 2-160 0,-2 3 0 0,-3 3 0 15,0 0-352-15,-2 0-144 0,3-2-16 0,0 1-16 16,0-2-256-16,-4 0-48 0,-2 3-16 0,-3 0 0 0,-1 0 848 16,1-4 0-16,2 1 0 0,1 0 192 0,1-2 752 0,-1 3 144 0,1 0 48 15,2 2 0-15,2-4-688 0,2-1-144 0,1 2-32 0,0-1 0 16,-1 0-128-16,0 2-16 0,0 4-128 0,-3-2 192 16,3 4-192-16,-2-4 0 0,1 4 0 0,-4 2-160 15,-3 2 160-15,-3 2 0 0,0 3 128 0,-3-1-128 16,3-2 0-16,-3 2-240 0,0-1 48 0,1 1 0 0,2 4 64 15,1-4 128-15,3 0-208 0,-1 0 80 0,-2 0 128 16,-3 0 0-16,0 3 0 0,-1-1 128 0,4 1-128 16,4-2 0-16,2 3 0 0,3 0 0 0,1 2-160 0,0-1 160 15,-1-1-192-15,1 3 192 0,-2 2-288 0,2-2 48 16,1 2 16-16,1 2 0 0,0-4 48 0,0 4 16 16,0 1 0-16,1-1 0 0,0 5 160 0,1-6 0 15,3 1 0-15,4-1 0 0,3-1 0 0,1 1 128 16,2-2-128-1,3 2 176-15,2 1 144 0,1-2 16 0,1-2 16 0,1 1 0 0,4 1-160 16,2 1-16-16,5-2-16 0,2 1 0 0,3 1-160 0,2-2 0 16,3 1 0-16,4-1 128 0,6-4-128 0,2 3 0 15,0-3 0-15,3 2 0 0,2 1 0 0,2-1 0 16,3 6 0-16,1 1 0 0,2-3 0 0,-2 3 0 0,0 4 0 0,1 2 0 16,2 4-208-16,1-1 80 0,1 5 128 0,0 2-208 15,0 1-16-15,3-3 0 0,1-5 0 0,2-1 0 16,3-7 224-16,2-1 0 0,3-3 0 0,6-2 0 15,5 1 288-15,3-3 160 0,2-2 16 16,7 0 16-16,5 1-16 16,8-1 0-16,4 0 0 0,3-1 0 15,4-3-272-15,1 1-48 0,3 4-16 0,0-1 0 0,3 1-128 0,1-1 192 0,-1 1-192 0,0 1 192 16,-1-1-192-16,-3-1-272 0,-2 1 64 0,5-1 16 0,2 0 192 0,2 1-176 16,2-8 176-16,1 1-160 0,2-1 160 0,1 0 0 15,2 2 0-15,0-3 0 0,-4-4 0 0,9 1 128 16,7 1-128-1,4-2 128-15,0 2 48 0,4-5 16 0,2 2 0 0,10-1 0 0,6 2-64 0,1-1-128 16,-3-3 192-16,0 1-64 16,0 1-272-16,-3-4-64 0,-3 1-16 0,-7-2 0 0,-1 3-96 0,-5 0-32 15,-5-2 0-15,0 2 0 16,2 2 144-16,0-2 16 0,0 3 16 0,2-3 0 16,-1 0 352-16,3 0 64 0,3 3 16 0,-1-3 0 0,-3-3 48 0,3 0 16 15,1-1 0-15,1-2 0 0,1 0-320 0,-3-4 0 16,1-1 0-16,-1 0-144 0,-2-4-144 0,-3-1-32 0,-2 1 0 0,-6 1 0 15,-1 2 64 1,-5 0 0-16,-1-2 0 0,-4 3 0 0,-6 4 256 0,-2-3-160 0,-5-1 160 0,-3-1-128 16,-5 1 128-16,-2 0 224 0,-1-1-48 0,-4-1-16 15,-1 1 0-15,-4-4 0 0,-1-3 0 0,-2 0 0 16,2 0-160-16,2-3 0 0,2 0 144 0,1-3-144 16,0-1 0-16,0-3 0 0,4 1 0 15,-3 0 0-15,-1-6 0 0,-4 0 0 0,-4 0 0 0,-4 0-192 0,-6 0 192 16,-3 2-160-1,-2 0 160-15,-7-3-160 0,-1 3 160 0,-5 4 144 16,-3-1-16-16,-3-2-128 0,-1 0 320 0,-6-1-32 0,-1 1-16 0,-6-1 0 0,-4 0-80 0,-5 0 0 16,-2-3-16-16,-5-2 0 15,-1 1-176-15,1-3 0 0,-3 0-192 0,-2-3 192 16,0 5-256-16,-4-5 80 0,-1 1 16 0,-6 2 0 16,-2 3 160-16,-4 4-208 0,-5 3 80 0,-5 1 128 0,-6 3-128 0,-5 0 128 15,-4 3 0-15,-7 2 0 0,-4-2 0 0,-9 0 128 16,-7 1 0-16,-3 1 0 0,-1 2-128 0,-10 1 0 0,-8-1 0 15,-7-1 0-15,-1 2 0 0,-5 2 0 16,-2-1 0-16,3 1 0 0,3 3-128 0,3 1-64 16,2-2-16-16,2 4-12352 15,5 4-2480-15</inkml:trace>
  <inkml:trace contextRef="#ctx0" brushRef="#br0" timeOffset="189544.87">25087 8228 13823 0,'0'0'1216'0,"-1"0"-960"0,1 0-256 0,0 3 0 0,0-3 1248 0,0 0 208 0,1 1 32 0,0 4 16 0,2-1-1088 0,1 2-224 15,1 0-32-15,1 4-16 0,0-2-144 0,1 2 0 16,1 3 0-16,-2-1 0 0,1 2 240 0,0-1 16 15,0 5 0-15,0-2 0 16,1 3 1040-16,-1 2 224 0,1 3 32 0,-2 1 16 0,0-1-624 16,0 2-128-16,-1 0-32 0,0 2 0 0,0 0-592 0,-3-3-192 15,1 2 128 1,-1-2-128-16,0-1-336 16,0-1-128-16,-1-4-32 0,2 2 0 0,-1-2-208 0,0-3-64 15,0 0 0-15,-1-3 0 0,-1-1 768 0,0-6 0 0,1-1 0 0,1 0 0 16,-2-5 448-16,0 0 64 15,0-3 32-15,1-3 0 0,0-1-96 0,-1-8-32 0,0-1 0 16,-1-6 0-16,0-1-416 0,-1-1-320 0,-1-2 48 0,2-1 16 16,-1 1-384-16,1 3-64 0,2 4 0 0,2 4-16 15,-1 1 128-15,1 5 16 0,0 1 16 16,2 2 0-16,0 1 560 0,0 0 272 0,1 3-16 0,2-2-16 0,-2 2-48 16,1 0-16-16,1-1 0 0,-1 2 0 0,-1 1-176 15,1 0 0-15,-1 0 0 0,-1 0 0 16,0 0-464-16,-2 0-32 0,0 0 0 0,1 4 0 15,-2-2-544-15,-1 2-112 0,-1 2-32 0,0 3 0 16,-1 2-240-16,1 4-48 0,0 1-16 0,0 2 0 0,0 6 1056 16,1-1 224-16,1 3 32 0,-1-1 16 0,1 4 800 0,2-3 176 0,1-4 16 0,0 3 16 15,1-6 240-15,0 0 64 0,0-6 0 0,1 2 0 16,-1-2 512-16,0-6 96 0,-2-1 32 0,-1-1 0 16,0-1-496-16,-3-4-80 0,0-4-32 0,-3-1 0 0,0-2-1056 15,-5-2-128-15</inkml:trace>
  <inkml:trace contextRef="#ctx0" brushRef="#br0" timeOffset="192273.73">20277 8275 12895 0,'-5'1'1152'0,"1"1"-928"0,3-1-224 0,0 1 0 16,1-2 1504-16,0 0 256 0,-1 2 48 0,-2 0 16 15,2 1 704-15,3 0 144 0,3 0 16 0,3-3 16 0,3-3-768 16,2 3-144-16,2-2-48 0,3 1 0 16,0 1-528-16,1 0-128 0,-1 0 0 0,0 0-16 15,0 1-496-15,-3 1-112 0,0 4-16 0,-4-2 0 0,-1 5-448 0,-2-2 0 16,-1 2 0-16,-1 3 0 0,-1 1 0 15,-2 0 0-15,0 0 0 0,-1 3 0 0,0-2 0 0,-2 3 0 16,0-5 0-16,0 1 0 0,0-3 0 0,0 2 0 16,1-3 0-16,-1 1 0 0,1-1 128 0,-1-4-128 0,1 1 176 15,1-1-176-15,-1-1 128 0,0-2-128 16,2-1 0-16,-2 2 0 0,0-3 0 0,0 2 0 16,-1 0 0-16,2 0 0 0,-2 2 0 0,0 2 0 0,-2-2 0 15,2 2 0 1,0 3 0-16,-1-3 0 0,2 0 0 0,-1 0 0 0,3-2 0 0,-1 0 0 15,2-1 0-15,1 0 0 0,1-1 0 0,1-4 0 0,2-1 0 0,0 0 0 16,-1-1 288-16,2-2-48 0,0-4-16 16,3-1 0-16,-4 1-224 0,3 0 144 0,0 0-144 0,-2-2 128 15,1 2-128 1,-2 3 0-16,-2-2 0 0,1 0 0 0,-2 2 0 16,1 0 0-16,-2-1 0 0,-1 1 0 0,-2 4 0 0,2-3 0 15,-2-3 0-15,2 3 0 0,0 0 0 0,0-2 128 16,0 2-128-16,3 0 0 0,-2 0 0 0,2-2 0 0,-1 2 0 0,0 0 0 15,2 0 0-15,-2 1 0 0,1 0 0 16,0-1 0-16,0 1 0 16,0-3 0-16,1 2 0 0,-1-3 0 0,1 2 0 15,0 1 0-15,0 0 128 0,-1-1-128 0,1 4 240 0,-1 3-48 16,-2 1 0-16,1 4 0 0,-1 5-192 0,-1 2 0 0,0 4 0 0,-1 3 0 0,0 1-368 0,-1 2 48 16,-1 3 0-16,1-3 0 0,-2 3 320 0,0-6-144 15,1 0 144 1,0-2 0-16,0 2-128 0,2-3 128 0,-1-1 0 0,2-3 0 0,1-2 0 0,-1-4 0 0,1-2 0 31,0-2 0-31,1-4 0 0,-1 1 176 0,1-6-32 16,-2 2 0-16,-1-1 48 0,2-1 0 0,-1-3 0 0,1-2 0 15,-3-5-192-15,2 3 128 0,-3 0-128 16,2-2 128-16,-2 4-128 0,-1-1 0 0,1 3 0 0,-1 4 0 16,2 0 0-16,-2 3 0 0,1 1 0 0,0 1 0 15,1 1 0-15,1 0 0 0,2 0 0 0,-1 1 0 16,1-1 0-16,-1 0 0 0,4-1 0 0,-1 1 0 15,1-4 0-15,0 2 0 0,1-5 0 0,1 4 0 0,0-3 0 16,-2-4 0-16,2 1 0 0,0-3 0 16,0 2 0-16,0-5 0 0,-1 4 0 0,-1-4 0 0,0 3 128 15,-3-2 0-15,0 2 0 0,-3-4 0 0,-1 4-368 16,-2 1-80-16,-1 3 0 0,-3-1-16 16,1 5-1072-16,-1 1-224 0,-1 0-32 0,-2 3-15552 15</inkml:trace>
  <inkml:trace contextRef="#ctx0" brushRef="#br0" timeOffset="194027.84">20394 13179 8287 0,'-2'3'736'0,"-1"-3"-592"0,1 2-144 0,0-2 0 0,0 2 1760 0,1 0 320 16,-3 1 64-16,-1-2 16 0,-2 4 720 0,1-2 160 15,1-3 32-15,1-2 0 16,2-2-928-16,0 1-176 0,4-4-48 0,-1-2 0 0,3-4-608 0,-1 2-128 16,2 0-32-16,0 2 0 0,1-3-368 0,1 4-80 0,-1 4 0 15,-1 2-16-15,0 2-448 0,0 4-96 0,0 5-16 16,0 4 0-16,-1 3-128 0,3 5-256 0,-2 2 64 16,1 3 16-16,1 4 48 0,1 3 0 15,-1-5 0-15,0-2 0 0,2-1 128 0,0-3 0 0,-1-1 0 0,1-5 0 16,0-2 0-16,-1-4 0 15,0-2 0-15,-1-5 0 0,1-3 0 0,-2 0 0 0,-1-5 160 16,0-3-160-16,0-6 288 0,-2-6-32 0,0-2-16 0,-3-3 0 0,-1-4-240 16,-3-3 0-16,-1 1 0 0,0 0 0 0,-1-1 0 15,0 4-336-15,2 6 48 0,3 2 16 16,1 7-512-16,1 5-112 0,0 4 0 0,0 2-16 16,2 4 144-16,1 4 48 0,2 4 0 15,1 5 0-15,4 5 464 0,2-2 80 0,0 4 32 16,2-2 0-16,1 1 336 0,-1-1 64 15,0-1 0-15,0-3 16 0,1-1 64 0,-3-6 16 0,1 1 0 16,-3-1 0-16,0-5-160 0,-2-2-48 0,-2-2 0 16,-2 0 0-16,1-2 48 0,-1 2 0 0,0-4 0 0,-1-1 0 15,0-1-192-15,-2 2 0 0,1 0-160 0,0 1 160 0,0 3-128 16,-1 3 128-16,1 1 0 0,-1 0-144 0,1 2 144 0,-1-1 0 16,2 1-144-16,0-2 144 0,-1-3 176 0,1-1 96 0,0 0 32 15,1-1 0-15,-2-3 368 0,2-2 80 0,0-3 16 0,2-4 0 16,-3 0-368-16,1-5-64 0,-1-1-16 0,-1-1 0 15,-1-4-32-15,-1-2-16 0,-1-3 0 0,-1 1 0 16,0-1-80-16,0-1-32 0,-1-3 0 0,0 0 0 16,1 1-160-16,-2 2 0 0,1 3 0 0,-1 5 128 15,2-1-288-15,0 4-64 0,0 0-16 16,-1 3 0-16,2 0-1168 0,0 1-256 16,3-1-32-16,0 0-16 0</inkml:trace>
  <inkml:trace contextRef="#ctx0" brushRef="#br0" timeOffset="195395.72">17422 8253 13823 0,'22'10'1216'0,"-5"-4"-960"0,1 0-256 15,-2-2 0-15,-3 2 752 0,0-3 96 0,8 3 32 16,15 4 0 0,19 2-1744-16,18 4-352 0,8 3-64 0,0-3 0 0,-2 0 1280 0,0 2 128 0,2 2 80 15,-2-1 32-15,-2-1 32 0,-2-1 16 0,-3 2 0 0,1 2 0 0,1 1 240 16,4 1 48-16,3-1 16 0,2-2 0 0,-1 1 176 0,1-4 48 15,3 4 0-15,10-2 0 16,9-1 96-16,3 2 32 0,4 2 0 0,3-3 0 0,2 3 176 0,1-4 32 16,0 5 16-16,0-1 0 0,3 6-720 0,-2-2-128 0,-4-1-48 15,3 4 0 1,5 3-1120-16,-4-1-240 0,-9-3-32 0,11 7-16 16,7 3-1952-16,6 0-400 0,-2 3-80 0,-2-3-16 15,0 0 1248 1,-4-4 240-16,-2 0 48 0,-6-3 16 0,1 3 2320 0,-3-5 464 0,-4-3 80 0,-1 1 32 0,2-1 656 0,-3 0 128 0,-3-2 16 0,1 1 16 15,-1 0 736-15,0-5 144 16,-1-1 16-16,-2 0 16 0,-5 2-1616 0,-3-5-320 0,-1 0-64 0,-1-2-16 31,-2 1-1296-31,-3-5-272 0,-5 2-48 0,-4-3-16 16,-4 0 304-16,-4 1 64 0</inkml:trace>
  <inkml:trace contextRef="#ctx0" brushRef="#br0" timeOffset="195997.16">17518 9616 28559 0,'-12'6'2544'0,"2"-3"-2032"0,1 1-512 0,3 1 0 16,4-4 0-16,0 2 0 0,1-1 0 0</inkml:trace>
  <inkml:trace contextRef="#ctx0" brushRef="#br0" timeOffset="196185.14">17774 9692 25791 0,'63'-1'1152'0,"-13"-1"224"0,0-2-1104 0,-6-1-272 15,-10 1 0-15,1 3 0 0,18-5 1152 0,44-3 160 0,52-4 32 0,39-5 16 16,10 5-640-16,-4-3-128 0,-3 3-16 0,-6 3-16 15,-2-1-560-15,-4 4-256 0,-3 1 32 0,1-3 0 0,1 5 224 0,1-3-192 16,2 4 192-16,-2-5-192 0,2 4 832 0,-3-4 192 16,2 6 16-16,1-4 16 0,-1 2 192 0,-4-1 32 15,-4-1 16-15,-3 1 0 0,-2 3-592 16,-1-2-128-16,-3 1-32 0,-4-3 0 0,-2-2-352 0,-4 3 128 0,-5 2-128 16,-11-1 0-16,-8 2 0 0,-8-1-160 0,-5 6 16 15,-11-3 0 1,-9 2-848-16,-11 0-160 0,-7 1-48 0,-14 2-15168 15</inkml:trace>
  <inkml:trace contextRef="#ctx0" brushRef="#br0" timeOffset="196942.18">17403 11583 10127 0,'32'-10'896'0,"-8"0"-704"0,-1-2-192 0,-2 4 0 0,-3 0 4960 0,-1 2 960 0,9-2 192 0,20-10 32 15,28-13-4320-15,29-8-864 0,21-4-192 0,11-3-16 16,6 2 400-16,1-3 96 0,4 2 16 0,0-2 0 15,1 3-464-15,8-6-96 0,12-2 0 16,2-1-16 0,2-4-272-16,5 0-48 0,3 3-16 0,6-5 0 0,4-4-80 15,4 0-16-15,6-4 0 0,4 6 0 0,-1 2-256 0,6 2 0 0,2 4 0 0,-2 2 0 16,-4 3 0-16,0-2 0 0,1 2 0 0,-6 4 0 0,-10 3-160 16,-2 3 160-1,-3-1-160-15,-7 5 160 0,-5 3-576 0,-14 2-32 0,-10 3 0 16,-10-1-18208-16</inkml:trace>
  <inkml:trace contextRef="#ctx0" brushRef="#br0" timeOffset="197801.94">18149 13396 22111 0,'21'-21'1968'0,"-1"1"-1584"0,-4 5-384 0,-4 3 0 0,2 1 784 0,10-13 80 0,23-15 16 0,29-24 0 0,23-21-528 0,15-8-96 16,-1 2-32-16,-1 2 0 15,-4 5 928-15,2 1 192 0,3-2 48 0,2-2 0 16,-1 0-16-16,4-5 0 0,7-1 0 0,0-3 0 0,1-2-304 0,7-2-64 16,8-2-16-16,1-2 0 0,-7 4-400 15,11-9-80-15,8-2 0 0,4 0-16 0,1 5-256 0,3-5-48 16,5 2-16-16,2 7 0 0,4 2-176 0,-3 7 160 15,-10 5-160-15,1 4 160 0,-1 1-160 0,-3 5 192 0,-3 6-192 16,-8 1 192-16,-14 6-192 0,2 1 0 0,-1-4 0 16,-5 4 0-16,-7 4 0 0,-6 2 0 0,0 6 0 15,-10 1 0-15,-6 1 0 0,-5 2 0 0,-1 0-160 0,-7 7 160 16,-3 1-320-16,-9 1 48 0,-6 3 0 0,-3 2 0 16,-7 4-1168-1,-6 6-224-15</inkml:trace>
  <inkml:trace contextRef="#ctx0" brushRef="#br0" timeOffset="198583.41">17727 15032 19343 0,'4'-5'1728'0,"0"2"-1392"0,-2-3-336 0,1 3 0 0,0 0 1184 0,3-3 160 0,6-4 48 0,7-9 0 16,10-6 848 0,7-6 160-16,4-5 32 0,5-4 16 0,2 4-800 0,2-2-176 0,5-3-16 0,1 0-16 15,2 1-720-15,-4 2-144 16,-11 9-16-16,8-6-16 16,10-8-192-16,6-3-32 0,1-1-16 0,2 0 0 0,1-1-304 0,1-3 0 15,-2-2 0-15,0-1 0 0,2 0 144 0,2-2-144 0,2-4 0 16,3 0 144-16,1-3-144 0,3-4 128 15,0-2-128-15,0-4 128 0,4-3 0 0,4-9 0 0,3-4 0 0,2-6 0 16,1-2 48-16,5-4 0 0,5-8 0 0,3-1 0 16,1 0-176-16,2 1 160 0,5-1-160 0,1 0 160 15,3-1-160-15,2-3 0 0,1 0-160 0,-1 0 160 16,0 3-352-16,-2 1 32 0,0 0 0 0,-1-1 0 0,-4 3 48 0,0 0 16 16,-1 1 0-16,-5-1 0 0,-2 2-32 0,0-2 0 15,0 3 0-15,0-2 0 31,-3 3-592-31,3-3-112 0,-1 5-32 0,2 0 0 16,-1 0-1008-16,-2 3-208 0</inkml:trace>
  <inkml:trace contextRef="#ctx0" brushRef="#br0" timeOffset="201594.92">26105 13647 38703 0,'1'2'3440'0,"0"-2"-2752"0,1 0-560 0,-2 0-128 0,1 0 144 15,0-2 0-15,1 1 0 0,2 1 0 31,1-3-5136-31,1-1-1040 0,-1 0-208 0,-3 0-32 0,-5 1 4896 0,-4 0 992 0,-5 1 192 0,-4-3 32 16,-6 2 160-16,-4-1 224 16,-3-1-48-16,-4 1 16 0,-1 1-352 0,-3 0-64 15,-2 2-16-15,-1 1 32 0,-1 1 960 0,-1 2 192 16,2-2 32-16,-2 1 48 0,0 1 1632 0,-1-2 336 16,2 2 64-16,-1-3 32 0,0 0-832 0,0 0-160 15,0-3-48-15,3 2 32 0,1-2-1040 0,2 0-208 16,-1-1-32-16,1 1 32 0,3 0-832 0,3-2-320 0,2 4 0 15,-2-4 48-15,3 3-96 0,0 0-16 0,3 2 0 16,2-3 32-16,5 6 16 0,1-3 0 0,3 0 0 0,2 2 16 16,2 0 320-16,2 0-128 0,2 1 128 0,3 0 0 15,0 1 0-15,4 1 256 0,0-1-48 0,2 2 32 16,2 0-464-16,1 0-96 0,3 0 0 16,0 2 0-16,1-4 64 0,-1 0 16 0,1 0 0 15,-1 0 48-15,-1 1 192 0,-1-4 0 0,0 3 144 0,-3 1-144 16,0-4 192-16,-3 1-48 0,1 1-16 0,-2 1 0 15,-1-2 64-15,0 2 0 0,-1-4 0 0,-2 2 0 16,2 2-16-16,-1-4 0 0,-1 4 0 0,-1-1 0 0,2 2-32 16,1 2 0-16,-2 0 0 0,2 2 0 0,1 1-144 15,0 2 0-15,0 4 0 0,-1 0 0 0,-1 3 0 16,1 0-192-16,-2 6 64 0,-1 0 128 0,-1 3-384 16,0 2 32-16,-1 3 16 0,0-1 0 15,-1 3-112-15,2-3 0 0,-1-1-16 16,0-2 0-16,0-3 768 0,0 0 144 0,-2-3 48 0,1-1 0 0,1-2 208 15,-2-1 64-15,3-3 0 0,2 0 0 0,0-6-480 16,1-2-96-16,2-1 0 0,-2-4-16 0,2 0-48 0,0-3 0 16,2 1 0-16,-2-2 0 0,1 1 64 0,-1-3 16 15,1 3 0-15,2-2 0 0,-1-2-48 0,-2 4-16 0,0 0 0 16,0 0 0-16,0 0-16 0,0 0-128 0,0 0 192 16,0 0-64-16,0 0-128 0,0 0 0 0,0 0 0 15,0 0 128-15,0 0-128 0,9 21 0 0,-11-15 0 0,1 2 0 16,1-2 0-16,1 0 0 0,3 1 0 0,1-2 0 15,1-1 0-15,2-1 0 0,2-2 0 16,1 1 0-16,2 1 0 0,3-3 128 0,3 1-128 0,1 2 192 16,2-1-192-16,0 2 0 15,2-3 0-15,-1 4-176 0,2-4 176 0,0 4 0 0,1-4 128 0,0 4-128 16,0-1 0-16,1-2 144 16,0 2-144-16,0 0 0 0,4 0 0 0,3 0 0 0,4 3-192 0,0-1 48 0,2 4-32 0,1-4 0 15,-2 1 0-15,1 2 0 0,1-3 176 16,-3 0 0-16,-1-2-144 15,-2-1 144-15,-3 0 0 0,-3-3 0 0,0 0 0 0,-6 0 0 16,-3 0 0-16,0 0 0 0,0 3 128 0,-4-3-128 0,-4 0 0 0,-2 0 0 16,-4 1 128-16,-2-1-128 15,-2 2 0-15,0-2 0 0,-1 0 0 0,-1 0 0 0,-1 0 0 0,-1-2 0 16,1 1 0-16,0 1 128 0,1-3 48 16,-1 1 0-16,2-2 0 0,-1 4 0 0,0 0-48 0,0 0 0 15,10-25 0-15,-5 18 0 0,-2-4-128 0,2 0 0 16,0 0 0-16,-2-3 0 0,-1 2 0 0,-3-4 0 0,0 3 0 15,-4-3 0-15,-1-2 0 0,-4-1 0 16,-1 2 0-16,-3-6 0 0,-1-1 0 0,-2-1-272 0,0-1 64 0,-1-2 16 16,-1-3 192-16,0 0 0 0,2 1 0 15,-1-2-144-15,2 1 144 0,4 0 0 0,-2-1 0 0,3 0 0 16,1-3 0-16,3 0 0 16,2 5 0-16,1-3 0 0,2 1 0 0,1 1 192 0,2 0-64 0,1 5 0 15,1 2-128-15,-1 4 144 16,2 1-144-16,-3 6 160 0,0 2-160 0,1 3-176 15,-4 0 48-15,2 4 0 0,-1 0-192 0,-3 2-16 0,2 2-16 0,-3 0-12096 32,1 2-2416-32</inkml:trace>
  <inkml:trace contextRef="#ctx0" brushRef="#br0" timeOffset="203109.22">25786 14169 24879 0,'1'-4'2208'0,"0"0"-1760"0,1 2-448 0,0 1 0 0,-1 1 720 0,2-3 64 16,0-1 16-16,4-2 0 0,1-2-672 0,2 0-128 15,0 0 0-15,-1 1 0 0,-1 1 512 0,-1 2 160 16,0 1 32-16,-1 0 0 0,2 3 320 0,0-2 64 16,3 1 0-16,2 1 16 0,0 0-304 0,2 0-64 15,2 0-16-15,2 0 0 0,1 1-592 0,0-1-128 16,2 0 0-16,0-1 0 15,2 1-480-15,-1-3-96 0,3 1 0 0,1 0-16 16,3 0-16-16,1-2 0 0,0-1 0 0,-2 0 0 16,-1 0-800-16,-1 2-144 0</inkml:trace>
  <inkml:trace contextRef="#ctx0" brushRef="#br0" timeOffset="204503.18">28781 9185 21183 0,'0'0'1888'0,"0"-2"-1504"0,0 2-384 0,0 0 0 0,1 0 592 0,0-3 48 16,0 2 16-16,1-1 0 0,-1-1 816 0,0 2 176 15,-1-3 16-15,0 4 16 0,0 0 48 0,0 0 0 16,0 0 0-16,-27 10 0 0,15-2-576 0,-3 0-128 0,-1 5 0 16,-3-1-16-16,1 4-752 0,-1 3-128 0,-1 0-128 15,-2 4 144 1,-2 1-448-16,1 2-80 0,-1 5-32 0,2-2 0 15,2 3-480-15,4-4-80 16,4 3-32-16,2-2 0 0,5-3 624 0,3-2 128 0,2-1 32 0,3-4 0 0,5 0 464 0,2-3 80 16,3-1 32-16,3-4 0 0,0-2-96 0,4-3-32 0,4-4 0 15,2-4 0-15,2-2-96 0,3-5 0 16,2-3-128-16,2-2 192 0,1-2-64 0,0-2 0 0,-3-1-128 0,-1-1 192 16,-1-2 16-16,-1 1 0 0,-3-1 0 0,-2-3 0 0,-4 3-208 15,-5 2 176-15,-2-2-176 16,-6 3 160-16,-3 0-160 0,-2 0 128 0,-5 0-128 0,-3 0 128 0,-2 1 240 15,-5 1 32-15,-1 2 16 16,-3 2 0-16,-5 0-416 0,-2 5 0 0,-4 0 0 0,-3 6 0 16,-2-2-1408-16,-3 4-272 0,-2 1-48 0,0 5-14016 15</inkml:trace>
  <inkml:trace contextRef="#ctx0" brushRef="#br0" timeOffset="205574.19">29115 14066 30399 0,'2'0'2704'0,"-1"-2"-2160"0,1-1-544 0,-2 2 0 0,0-2 1584 0,0 1 208 0,1 1 32 0,0-5 16 15,0-4-912-15,0 1-176 0,-2-1-48 0,-1 0 0 0,-2 2-144 0,-5 1-48 16,-3-3 0-16,-3 4 0 0,-3 3-512 0,-5 0 0 16,-1 3 0-16,-4 0 0 15,1 6-400-15,-1 3-192 0,-2 1-48 0,-1 2 0 16,0 4 48-16,-1 3 0 0,1 1 0 0,0-2 0 0,2 4 336 0,1 1 64 15,1-1 0-15,3 3 16 0,3-3 176 0,2 0 176 16,4 0-48-16,5-3 0 0,4-3 368 0,4-4 64 16,4 0 16-16,3-4 0 0,5 1-288 0,5-5-48 0,3-2-16 15,3-2 0-15,6 0-224 0,3-2-128 0,4-2 128 16,3-2-208-16,-1-5 336 0,1-1 64 0,2-2 0 0,1-2 16 16,-1-3-80-16,0-1-128 0,-2 2 176 0,-3-2-176 15,-3 1 128-15,-6 1-128 16,-3-1 0-16,-6 6 0 0,-2 0 0 0,-4-2 0 0,-1 4 0 0,-5 0-144 15,-1 1 528-15,-1 3 128 0,-2-2 0 0,-1 5 16 16,0 0-144-16,-3 2-16 0,2 4-16 16,-3 2 0-16,0 4-192 0,-1 4-32 0,-1 7-128 0,0 3 192 15,1 7-192-15,-2 3-288 0,2 5 64 0,0 1 16 16,0 3 16-16,1 0 16 0,2 0 0 0,0-3 0 16,0-2 176-16,2-2 0 0,-1 3 0 0,-1-4 0 0,1-5 0 15,-3 0 224-15,0-3-48 0,-1-3-16 0,-2-5-384 16,1-3-80-16,-2-2-16 0,0-4-12224 15,1-2-2432-15</inkml:trace>
  <inkml:trace contextRef="#ctx0" brushRef="#br0" timeOffset="206235.36">25980 14121 6447 0,'-1'-9'576'0,"1"3"-576"0,0 2 0 0,0 0 0 0,0 1 4160 0,1 0 704 0,1-1 160 0,2-2 32 0,2-6-1872 0,3-1-368 0,3-5-80 0,4 2-16 31,2 0-1344-31,-1 0-272 0,2 3-48 0,-3 1-16 0,0 5-368 0,-3 0-80 0,0 1-16 0,-2 4 0 16,-1 2-448-16,-2 0-128 16,1 2 0-16,0 2 0 0,-1 0 128 0,1 1 0 15,1 2 0-15,0-1 0 0,1 0 80 0,1-2 32 16,2 1 0-16,1-1 0 0,1-1-32 0,1 0 0 16,4-3 0-16,4 0 0 0,3-3 16 0,3 0 0 15,6-1 0-15,0-1 0 0,0 1-48 16,2 1-16-16,-2 0 0 0,-2-1 0 15,-3 2-464-15,-5-1-80 16,-4 2-32-16,-4 1-18592 16</inkml:trace>
  <inkml:trace contextRef="#ctx0" brushRef="#br0" timeOffset="207654.37">25383 8907 13823 0,'-2'0'1216'0,"2"0"-960"0,2 0-256 0,-1 0 0 16,0 0 1360-16,0-2 240 0,2 2 32 0,1-3 16 0,1 2 544 0,2-2 112 16,-2 1 32-16,0 1 0 0,-1 1-608 0,-1-3-112 15,-2 6-16-15,1-3-16 0,-4 0-512 0,1 0-112 16,-2 3 0-16,-2-3-16 0,0 3-560 0,-2 1-96 16,-1-2-32-16,0 2 0 15,1-2-256-15,0 2 0 0,-1-2 0 0,1 0 0 16,1 1 0-16,-2 0 0 0,2-3 0 0,0-4 0 0,-2 4 240 0,2-4-16 15,-1-1 0-15,-1 2 0 16,1-3 32-16,-2-4 16 0,-1 1 0 0,0-1 0 16,1 0-272-16,-1 0 0 0,0 2 0 0,0-2 0 15,2 1-1328 1,1 2-208-16</inkml:trace>
  <inkml:trace contextRef="#ctx0" brushRef="#br0" timeOffset="208775.92">25410 14799 31327 0,'-6'2'2784'0,"2"-2"-2224"0,2 0-560 0,2-2 0 15,2 2 192-15,-2 0-192 0,0-2 192 0,-2 2-192 16,2 0 0-16,2 0 0 0,-1 0 0 0,-1 0 0 0,0 0 768 15,0 0 160-15,14 16 32 0,-9-7 0 0,-2 4 512 0,1 0 128 16,0 3 0-16,0 2 16 0,2 2-976 0,-2 1-208 16,0 5-48-16,1-1 0 0,2 3-384 0,-1 1 128 15,0 0-128-15,-1 2 0 0,0 4 0 0,-1-4 0 16,-1 1 0-16,0-4 0 0,-1-3-176 0,1-1 48 16,-2 0 0-16,-1-4 0 0,1 1 128 0,-1-5 0 15,1 0 0-15,1-3 0 0,-2-3 0 16,0-4 256-16,0-3-64 0,0 0-16 15,1-3 64-15,-1-4 16 0,0 1 0 0,1-4 0 16,2-1-112-16,-2-2-16 0,3-3 0 0,-2-3 0 16,2 0-128-16,-1-2 0 0,1-1 0 0,0 1 0 15,2-2 0-15,0-1-176 0,2 1 48 0,-1 0 0 16,4 2 0-16,-1 2 0 0,2 1 0 0,2 2 0 0,1 1-64 0,0 1 0 16,1 2 0-16,1-1 0 0,0 4 64 0,2 0 0 0,1 2 0 0,1-1 0 15,-1 4-80-15,-2 1-16 0,-1 0 0 16,-2 4 0-1,0-2-176-15,-3 2-48 0,1 2 0 0,-3 0 0 16,0 1 32-16,-2-1 0 0,0 1 0 0,-2 2 0 0,-1-3 416 16,0 1 0-16,0 5 0 0,-3-3 0 0,1 4 0 0,-3-3 0 0,0 2 192 0,-2 0-64 15,1-2 48-15,-1 3 16 0,-2-3 0 0,2-1 0 16,-3 1 128-16,0 0 16 0,0 1 16 0,-3-1 0 0,1 0-96 16,-1-4 0-16,-1 3-16 0,-1-3 0 15,0 2-112-15,-1-2 0 0,-1 0-128 0,-2 0 192 16,-1 0-64-16,-1-2-128 0,-3 2 176 0,1-3-176 0,-1 0 0 15,1 0 0-15,-2-2 0 0,0-2 0 16,-1 1 0-16,0-3 160 0,0 0-160 0,-1-3 128 0,1-3 112 0,0 1 16 16,0-3 0-16,1 1 0 0,1 1-256 15,2-1 0-15,3 0 0 0,1-3 0 0,3 5-384 0,0 0 0 16,0 0-16-16,3-2-12016 0,0 4-2384 16</inkml:trace>
  <inkml:trace contextRef="#ctx0" brushRef="#br0" timeOffset="210797.69">26106 15424 11055 0,'-1'5'976'0,"-2"-4"-784"0,1 2-192 0,-1-1 0 0,1-2 4800 0,1 0 928 0,-1-2 176 0,0 2 48 0,-2 0-5392 15,-1-4-1072-15,0 1-224 0,0-3-32 0,1 2-1696 0,-1-2-336 0,0 3-64 0,0-4-16 0,0 2 2416 16,-1 1 464-16,-2 1 0 0,1 3 208 0,-1 0 928 0,-2 0 176 16,0 0 32-16,1 1 16 15,-3 4-704-15,1-1-144 0,0-2-16 0,0 5-16 0,0-1-64 0,0-1-16 16,1 1 0-16,0-1 0 0,1 1-16 0,1 0-16 16,0-1 0-16,2 1 0 0,0 3-368 0,1 0 0 15,1-2 0-15,-1 2 128 16,3-2-560-16,1 2-96 0,-1 1-32 0,2 0 0 15,0 1-544-15,2 0-112 0,-1 0-32 0,1-1 0 0,1 0 1248 16,1-2 320-16,-1 0 16 0,2-2 16 0,1 0 912 16,2-3 176-16,-1 0 32 0,2-3 16 15,1 0-704-15,1-3-144 0,2-2-16 0,1-3-16 0,0 2-352 16,1-4-80-16,1 4-16 0,-2-6 0 0,3 2-160 0,-3-3-176 16,0 4 48-16,-2-4 0 0,2 1-32 0,-2-1 0 0,1 0 0 0,-3 0 0 15,-1 1 160-15,-1 2-160 0,-1 2 160 0,-2-2-160 16,-1 3 160-16,-2-1 256 0,0 4-64 0,-2-2-16 15,0 2 592-15,-2-1 112 0,1 2 16 0,-1 1 16 0,-1 0-368 16,2-1-80-16,-1 6-16 0,-1-3 0 0,-1 0-448 16,1 0 0-16,0 0 0 0,-1 0 0 0,1 0-160 15,0 0-80-15,0 2-16 0,0-2 0 0,1 2 256 0,-2 0 0 16,1 1 0-16,0 0 0 16,0-2 144-16,1 4 80 0,1-1 16 0,-1-1 0 0,1 0 16 0,0 0 16 0,1 0 0 15,-1 1 0-15,1 0-16 0,-2 1-16 0,2-1 0 16,0-1 0-16,0 2-240 0,0 1-240 0,-1 4 48 0,1 0 16 31,-1 0-464-31,1 5-112 0,-1 1-16 0,-2 0 0 0,2 3 0 16,-2 0-16-16,0 6 0 0,-1 4 0 0,0-1 336 15,-2 0 64-15,1 1 0 0,-1-1 16 0,0 1 960 0,0-4 192 0,1-2 48 0,-1-2 0 16,2 1-80-16,0-6-16 0,2 0 0 0,-1-3 0 0,2-7-736 16,0 0-336-16,-1-6 16 0,1-2-15424 15</inkml:trace>
  <inkml:trace contextRef="#ctx0" brushRef="#br0" timeOffset="211858.27">25647 8708 30399 0,'-1'0'2704'0,"1"0"-2160"0,0 0-544 0,0 0 0 0,0 1 752 0,-1 2 32 0,0-1 16 16,-1 2 0-16,0 0 192 0,-3 2 32 0,1 2 16 0,-2 0 0 15,1 2-656-15,-1 1-144 0,0-1-32 0,-2 0 0 16,2 0 176-16,0 2 48 0,0 0 0 0,0 3 0 16,1-1-32-16,1 1 0 0,-1 1 0 0,1 0 0 15,-1 2-272-15,2 2-128 0,-2-4 0 0,1 3 128 0,1-1-320 0,2-2-64 16,0-2 0-16,2-2-16 15,0 1-112-15,3-5-32 16,1-2 0-16,1-2 0 0,3-3 416 0,2-2-128 0,1-3 128 0,3-2 0 0,3 0 0 0,1-5 224 16,2 1-32-16,2-4 0 0,-1 0-192 0,0 0-208 15,-1-2 32-15,-2-1 16 0,-2 1 16 0,-2-2 0 16,-3 3 0-16,-2-1 0 0,-2 4 16 16,-3 0 0-16,-5 2 0 0,-3 1 0 0,-2-1 128 0,-4 0 0 0,-2 2 0 15,-2 0 0-15,-5 2 352 0,0 2 48 16,-4 2 16-16,1-2 0 0,-2 4-240 0,1 0-48 0,-1 0-128 15,-1 1 192-15,2 2-448 0,1-3-80 0,1 0-32 16,0-3 0 0,3 2-736-16,1-1-160 0,1 2-16 0,1-4-14384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6:12:39.8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3255 8409 40543 0,'-28'-19'3600'0,"6"8"-2880"0,2 2-576 0,6 3-144 15,4 4 320-15,3 2 48 0,-2-2 0 0,-10 0 0 16,-8-2-704-16,-5-2-144 0,1 0-32 0,8 2 0 16,9 2-272-16,6-1-64 0,8 2-16 0,9-3 0 15,7 2 144 1,9-2 16-16,12-2 16 0,9-3 0 0,8 2 912 0,10-2 176 0,10 3 48 0,14-1 0 0,12 4 416 0,13-1 96 0,8-1 0 0,9 4 16 31,3-1-672-31,4 2-144 0,2-3-32 16,13 3 0-16,12 3-128 0,-1-3 0 0,-2-3 144 15,-1 2-144-15,1-1 0 0,-5-2 0 0,0-5 0 16,-9 2 0-16,-10-2 0 0,0-1 0 0,1 0 0 0,-7 2 128 16,-14 2-384-16,8-2-80 0,5-1-16 0,-2 3-17184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6:30:22.813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19331 4839 50687 0,'-6'7'4496'0,"1"8"-3600"0,4 1-704 0,3-4-192 0,2 2-544 0,2 7-144 0,1 11-16 0,6 21-16 16,4 21-304-16,3 14-48 0,0-2-16 0,-4-5 0 0,-4-5 672 0,-4-3 128 15,-6-4 32-15,-2-2 0 0,-4-1-16 0,-3-3 0 0,-2-6 0 16,1-3 0 0,0-6-128-16,2-1-32 0</inkml:trace>
  <inkml:trace contextRef="#ctx0" brushRef="#br0" timeOffset="4715.45">19991 6749 6447 0,'-5'-26'576'0,"-1"4"-576"0,0 1 0 0,-1 7 0 0,2 6 5264 0,0 1 944 0,-3 0 192 16,-4-8 48-16,-9-8-3760 0,-9-8-768 0,-4 0-128 0,-5 2-48 15,-2 7-1264-15,-4 2-256 0,-5 4-48 0,-4 6-16 16,-1 2-2208-16,-4 8-432 0,-8 2-80 0,-6 11-32 15,-3 0-1216 1,-3 7-240-16,6-1-48 0,-5 8-16 16,-5 5 2160-16,-6 9 432 0,-5 11 96 0,-1 9 16 0,2 6 3968 0,9-4 816 0,15-8 144 0,-2 10 48 15,-3 12-48 1,6 6-16-16,6 5 0 0,13-7 0 0,10-4-2096 0,13-5-400 0,11-6-96 0,9 1-16 0,7-1-896 0,9-3-224 16,8 0-32-16,4-8 0 15,6-3-1040-15,5-10-224 0,2-1-32 0,4-9-16 16,3-3-192-16,5-4-32 0,7-3-16 0,12-6 0 15,12-1 1248-15,11-12 256 0,10-3 48 0,2-8 16 0,-5-2 240 16,8-9-144-16,9-3 144 0,2-8-128 16,-1-4-400-16,1-7-80 0,1-4-16 15,-4-5 0-15,-3-3 464 0,-10-10 160 0,-9-1 0 0,-6-6-144 16,-6-5 144-16,-8-1-208 0,-12 3 80 0,-11-3 128 0,-8-6-160 0,-12-6 160 0,-10 3 0 0,-14 2-144 16,-9 1 2592-16,-13 1 528 0,-9-2 96 0,-15 1 32 15,-10 6-592-15,-17 0-112 0,-4 9-32 0,-24 1-18064 31</inkml:trace>
  <inkml:trace contextRef="#ctx0" brushRef="#br0" timeOffset="6571.94">21913 10020 34095 0,'-6'-3'3024'0,"1"0"-2416"16,2 0-480-16,2 2-128 0,2-1 320 0,-2-2 64 0,0-2 0 0,-2-5 0 15,0-3-176-15,1-5-16 0,2 0-16 0,2-4 0 0,1 1-320 16,2-3-64-16,-1 1-16 0,0-1 0 16,-3 3-288-16,-1-2-48 0,-1 2-16 0,-2 0 0 0,-3 1 320 15,-1 1 48-15,-4 1 16 0,-4 3 0 0,-1-2 736 0,-3 2 160 16,-1 1 16-16,-4 1 16 0,-5-2 96 0,-1 0 32 16,2 4 0-16,-5-1 0 0,-6-3-160 15,6 1-16-15,7 8-16 0,-5-4 0 16,-10 1-384-16,-5 0-80 0,-2 4-16 0,-1 2 0 0,2 5-192 15,1 4 0-15,-1 2 0 0,1 0 0 16,1 2-544-16,-1 3-48 16,-1 0-16-16,-1 2 0 0,-2 1-32 15,2 2-16-15,3 2 0 0,5 2 0 0,4-5 384 0,-3 7 80 0,0 4 0 0,2 6 16 0,3-3 176 16,5 5 0-16,4-3 128 0,6-3-128 0,5-1 784 16,2 1 96-16,5 5 16 0,4 2 0 0,6 5-368 0,2 6-64 15,7 4-16-15,6 2 0 0,6 5-256 0,6 1-64 16,5 1-128-16,3 0 192 0,4 0-192 0,4 0-128 15,1 1 128-15,0-2-208 16,2-2-576-16,6-3-112 0,5-3-32 0,3-8 0 16,3-4-336-16,-3-10-64 0,-9-5-16 0,7-2 0 0,3-2 1632 0,0 0 320 15,-8-3 64-15,3-3 16 0,5-2-192 0,0-6-48 0,0-5 0 0,3-2 0 16,2-8 0-16,3-4-16 0,6-6 0 0,-2-3 0 0,2-4-192 16,0-9-48-16,-1-4 0 0,-4-3 0 15,-5-3 0-15,-5-2 0 0,-5-6 0 0,-7 1 0 0,-9 5-192 16,-5-3-128-1,-6-1 128-15,-10 4-208 0,-6 2 80 0,-10 1 128 0,-8 3-208 0,-7 0 80 0,-7 0 256 16,-7 6 64-16,-2 1 16 16,-11 2 0-16,-7 1-32 0,-13 1-16 0,-10-1 0 0,-7 6 0 0,-4 4-160 15,-4 3 0-15,-4 0 0 0,-3 2-176 0,0-2 32 0,1 5 0 16,-1-2 0-16,2 4 0 0,3-2-16 16,3-3 0-16,4 1 0 15,3-1-17376-15</inkml:trace>
  <inkml:trace contextRef="#ctx0" brushRef="#br0" timeOffset="167648.84">18315 5291 911 0,'-7'0'0'0,"1"0"0"16,0 0 0-16,1-2 0 0,1 2 2944 16,2 0 512-16,-2 0 112 0,-3 2 16 0,-6 1-2608 0,-3-2-512 0,-1 4-96 0,1-4-32 0,2 2-336 0,3-1-192 15,3 2 32-15,0-3 0 0,4 1 1296 0,3-2 256 32,2 3 48-32,2-3 16 0,2 4 480 0,2-4 112 0,1 2 0 0,2 2 16 0,1 0-208 0,2 1-32 15,2-1-16-15,1 1 0 16,0 2-864-16,2-4-176 0,3 3-48 0,2-3 0 15,-1 1-528-15,3-1-192 0,2-3 144 0,1 3-144 0,1-3 0 0,0-3 128 0,-2 1-128 32,-1 1 0-32,-1-3 320 0,-2 1 0 0,-1 0-16 0,-3-2-11328 15,-1 1-2272-15</inkml:trace>
  <inkml:trace contextRef="#ctx0" brushRef="#br0" timeOffset="172719.84">15364 4529 24879 0,'-6'-7'2208'0,"2"2"-1760"0,3 1-448 0,1 4 0 0,0-3-1760 0,0 0-432 0</inkml:trace>
  <inkml:trace contextRef="#ctx0" brushRef="#br0" timeOffset="174373.74">13532 4549 24879 0,'-8'-3'2208'16,"2"1"-1760"-16,2 2-448 0,2 0 0 0,-1 0 1808 0,1 2 288 0,-6 0 48 0,-5-2 16 0,-3 1-1440 0,-2 4-272 15,2-4-64-15,2 4-16 0,4-3-96 0,1 0-16 16,4 1 0-16,1-2 0 16,3-1 480-16,1 0 96 0,1-1 0 0,2 1 16 0,1-3-96 0,0 3-32 15,4-4 0-15,1 4 0 0,2-2-352 0,2-2-80 0,2 2-16 16,4-1 0-16,2 2 32 0,2-3 0 0,-2 4 0 0,4-2 0 16,2 2-112-16,2 0 0 15,-3 0-16-15,2-3 0 0,3 3 64 0,1 0 16 16,-5 0 0-16,4 0 0 0,5 3-80 0,2-3-16 0,4 2 0 15,2 0 0-15,-2 1-160 0,0 0 0 0,1 3 0 16,0-4 0-16,-1 2 128 0,-1 0-128 0,0 1 128 0,-3 0-128 16,-7 0 192-16,-1 1-32 0,2 0-16 0,0 0 0 15,2 2-16-15,-4-2-128 0,1 0 192 16,-1 0-64-16,-1 0 16 0,-4-2 0 16,3 2 0-16,-4-3 0 0,-1-3-144 0,-1 1 0 0,-1-1 0 0,0-1 0 0,-2 1 192 15,-1-3-64-15,-1 3 0 0,1-2 0 0,-3 2 0 16,-2-1-128-16,-2 2 192 0,0-1-64 0,-2 2 112 15,0 1 16-15,-2-2 0 0,-1 4 0 0,-2-1-128 0,-3-2-128 16,0 2 176-16,-1 0-176 0,-1-1 128 0,-1 2-128 16,-2-1 0-16,-1-2 0 15,0 0 128-15,-1 0-128 0,1-2 0 16,-1 3 0-16,1-3 128 0,1-3-128 0,1 3 0 0,-1-2 0 0,1 0 0 0,0 0 0 16,1-2 0-16,1 2 0 15,1-1 0-15,-1 2 0 0,1-3 0 0,0 3 0 16,0 0 160-16,0 1-160 0,0 0 128 0,0 0-128 0,-1 0 0 0,1 2 0 15,0-2 0-15,0 0 0 16,0 0 0-16,0 0 0 0,0 0 0 0,-14 20 0 0,10-17 0 0,1-3 0 16,-1 0 0-16,-1 0 0 0,0 0 0 0,0-3 128 15,1-1 32-15,-1 2 0 0,3-2 288 0,-1 2 48 0,2-1 16 16,2 0 0-16,1-1-352 0,0 0-160 0,2 2 160 16,0-2-160-1,2 1 144-15,1 0-144 0,1-2 128 0,0 0-128 0,3 0 0 0,2-3 0 0,0 2 128 16,2-4-128-16,-1 2 0 0,1-2 0 0,4-5 0 0,6-4 0 15,5-4 0-15,4-5 208 0,6-6-48 0,6-5-16 0,7-7 80 16,6-6 16 0,4-5 0-16,-1 1 0 0,-1 4-64 0,13-13-16 0,18-11 0 0,6-4 0 0,-1 1-160 15,-2 5 0 1,-6 9 0-16,1 0 0 0,4-2 0 0,0 3 0 16,2-2 0-16,-4 6 0 0,-1 4 0 0,-4 4 0 0,-4 1 0 0,-10 8 0 0,-15 11-224 0,-6 1 80 15,-1 5 16-15,-4 0 0 16,-3 4-304-16,-4 5-48 0,-5 3-16 15,-8 4 0-15,-6 4 224 0,-6 1 32 16,-7 4 16-16,-4 4 0 0,-3 4 224 0,-6 1-144 0,-1 3 144 0,-6 4-128 0,-7 5-16 0,-5 2 0 16,-7 5 0-16,-11 6 0 0,-12 7 144 0,-11 5 0 0,-7 6 0 15,-5-1 0 1,-2 0 0-16,8-6 0 0,4-2 0 0,-11 9-192 16,-10 8 192-16,-7 6 0 0,0 3 0 0,3-5 0 15,6-6 0-15,2 0 0 0,2 1 0 0,3-1 0 0,5-1 0 0,-1 0 0 0,1-2 0 16,4-5-128-16,1 0 128 0,4-4 0 0,6-5 0 0,6-1 0 15,7-7 0-15,3-1 0 0,2-3 0 0,4-4 0 16,2-1 0-16,2 0 0 16,1-1 0-16,-1-2 0 0,4 1 0 15,3-4 176-15,1 0-176 0,3-3 192 0,4-2-192 0,2-2 0 0,4-1 0 0,1-6-176 0,4 4 176 32,2-7 0-32,1 1 0 0,3-2 0 0,1 1 0 15,1-4 0-15,1-2 0 0,1 0 0 0,1-1 0 0,-1-1 0 16,3-2 0-16,2-2 0 0,-1-1-352 15,2 1-32-15,3-2-16 0,2-2 0 16,1 0-864-16,3-3-160 0,3 1-48 16,3-4-18560-16</inkml:trace>
  <inkml:trace contextRef="#ctx0" brushRef="#br0" timeOffset="174930.33">14846 4633 33167 0,'1'-10'1472'0,"-1"2"304"0,0 4-1424 0,0-1-352 0,0 4 0 0,0 1 0 0,0 0 960 0,0 0 128 15,-1 0 32-15,0-4 0 0,1 4-992 0,-1-2-128 16,-1 2-144-16,0 0 144 16,2 0-448-16,0 0 16 0,0 0 16 0,0 0 0 0,-24-6 16 0,16 3 0 15,-3-1 0-15,-2 1 0 0,-2-2 672 0,-2 0 144 16,-1 0 32-16,-5-1 0 0,0-1 560 0,-4 1 112 0,-3-1 32 15,-4-2 0-15,4 2-496 0,-3 1-80 0,-1 2-32 16,-3 1 0-16,0 0-64 16,-3 3-16-16,0 1 0 0,-2 1 0 0,2 1-176 0,-2 2-32 0,1 0-16 15,-3-2 0-15,4 1-240 0,-2-1 0 16,-3-1 0-16,1-1 0 0,2 2 0 0,-2-6-128 0,0 3 128 0,0-1-208 16,2-1 0-16,-1-2 0 0,-1-1 0 0,2 0 0 15,2-1 208-15,-3 0 0 0,-1 0 0 0,0-1 0 16,1 2 128-16,3 0 64 0,3 3 0 0,2 2 16 15,4 0-80-15,3 2-128 0,3 0 176 0,4 0-176 16,3-1 160-16,2 4-160 0,2-3 128 0,3 3-128 0,4-4 0 0,0 1 0 16,5 1-144-16,1-2 144 0,1 1-336 0,3 1 32 15,2-3 16-15,4 4 0 16,1-4-208-16,2 1-32 0,4 0-16 0,3 0 0 16,1-1-1120-16,3 3-208 0</inkml:trace>
  <inkml:trace contextRef="#ctx0" brushRef="#br0" timeOffset="175644.98">15552 5212 23039 0,'-20'-16'2048'0,"1"4"-1648"16,5 5-400-16,3 5 0 0,1 1 672 0,-6-2 48 0,-16-7 16 0,-20-4 0 0,-19 0-736 0,-9-1-288 16,-4 8 16-16,-3 4-7184 0,-1 9-1440 0</inkml:trace>
  <inkml:trace contextRef="#ctx0" brushRef="#br0" timeOffset="178509.23">21521 4567 43311 0,'4'-7'3840'0,"1"5"-3072"0,0-2-608 0,-1 4-160 16,1 0-384-16,2 0-128 0,4-3 0 0,6 0-16 0,9-1 528 0,6-2 0 16,3 1 0-16,2 1 0 0,4 2 0 0,0 1 0 15,-6-3 0-15,6 2 0 0,7 2 0 0,8-3-128 0,3 6 128 16,4-3 0-1,1 2 0-15,-3-2 0 0,1 0 0 0,-2-1 0 0,-2 0 0 0,-5-3 0 0,-4 1 0 16,-4 0 0-16,-3 0-240 0,-5 0 16 0,-2 3 0 0,-9-3-17936 16</inkml:trace>
  <inkml:trace contextRef="#ctx0" brushRef="#br0" timeOffset="179196.97">22715 4459 25791 0,'-2'-2'2304'0,"-1"2"-1856"0,1-3-448 0,1 3 0 0,0 0 2240 0,1 3 336 0,0-3 80 0,-2 0 16 16,0 2-1728-16,-1-2-352 0,1 4-64 0,-2-4-16 0,3 2 128 0,-2-2 32 16,2 0 0-16,4 0 0 0,-1 0-320 0,4-2-64 31,3-2-16-31,2-1 0 0,2 1-64 0,0 1-16 15,1 0 0-15,-1-1 0 0,0 4 16 0,-2 0 0 16,0 2 0-16,-2 0 0 0,-3 2 112 0,0 1 0 16,-2-1 16-16,-1 2 0 0,1-3 128 0,-1 4 32 15,-1-1 0-15,-1 0 0 0,3 0 80 0,-2 0 32 0,2 1 0 16,1-1 0-16,3 0 48 0,-1 0 16 0,4 1 0 16,3 0 0-16,-1-1-32 0,5 0-16 0,4 4 0 15,5-1 0-15,3 3-288 0,2 2-48 0,1 2-16 16,4 5 0-16,5 5-272 0,2 5 0 0,0 7 0 15,1 0 0-15,-2 7 176 0,-2 2-176 0,-2-3 160 0,0 9-160 16,2 4 0-16,2 10 0 0,8 6 0 0,-1 2 0 16,3-2 0-16,1-8 0 0,1-7 0 0,6-3 0 15,8 2 128-15,10-1-128 0,11 1 0 16,4-6 0-16,-1-3 0 0,6-5 0 0,5-5 0 0,4 0 0 16,2-5-960-16,2-2-256 15,4-6-32-15,8-6-21200 0</inkml:trace>
  <inkml:trace contextRef="#ctx0" brushRef="#br1" timeOffset="-168157.97">18985 4249 21183 0,'-15'-11'1888'0,"1"2"-1504"0,6 3-384 0,3 2 0 0,2 2-208 16,-4-2-112-16,-9-6-32 0,-11-2 0 16,-9-4-480-16,-6 3-112 0,-5 5-16 0,0 6 0 0,-3 7 1296 0,0 6 256 15,-4 5 48-15,-1 7 16 0,-2 1-480 0,-4 6-176 16,1 4 0-16,-1-2 144 0,0 0-144 0,2-1 0 15,6-3 0-15,0 1 128 0,2 0 304 0,3 2 48 16,3 6 16-16,5-1 0 0,5 3-336 0,5 1-160 16,5 7 160-16,3 6-160 0,5 4 560 0,2 0 16 15,3 1 0-15,1 4 0 0,2-1-64 0,3 6-16 0,2 6 0 16,3 4 0-16,4 0-256 0,2-6-48 0,2-6-16 16,3 7 0-16,4 11-176 0,6 5 192 0,1 1-192 15,5-9 192 1,1-6-1008-16,5-11-192 0,7-6-32 0,5-12-16 0,10-7-752 15,5-8-160-15,6-7-16 0,7-3-16 0,5-2 2352 0,2-1 480 0,1-4 80 16,3-2 32-16,2-5 288 0,3 2 64 0,0-6 16 16,1-2 0-16,-4-6-576 0,4-3-112 0,4 2-32 0,1-9 0 15,-2-3 160-15,2 1 16 0,1-4 16 0,-1-3 0 0,0-4-80 16,-8 1 0-16,-4 2-16 0,1-6 0 0,2-5-688 16,-2-2-352-16,-4 2 32 0,-5-5 16 15,-1-2-96-15,-5-7-32 0,-5-1 0 0,-7-2 0 0,-5-4 432 16,-7-5 0-16,-4-3 0 15,-8-1 0-15,-5 0-176 0,-8-4-48 0,-6-6-16 0,-7 4 0 16,-3 1-224-16,-8-1-48 0,-6 0-16 0,-6-4 0 16,-6-3 752-16,-4 1 160 0,-1 9 16 0,-6 3 16 0,-4-1 48 0,-7 4 16 15,-3 7 0-15,-6 2 0 0,-3 2 96 0,-4 3 32 0,0 3 0 16,-3 6 0-16,-1 5 32 0,-4 2 0 0,-4 5 0 16,-4 4 0-1,-3 5-1360-15,-4 2-272 0,-4 2-48 0,0-2-8112 0,5 8-1600 0</inkml:trace>
  <inkml:trace contextRef="#ctx0" brushRef="#br1" timeOffset="-165768.28">22352 1680 4607 0,'-10'0'400'0,"0"0"-400"0,4 0 0 0,1 0 0 0,1 0 512 0,-2 0 0 0,-6 0 16 0,-9 0 0 0,-9 4 240 15,-1-1 64-15,-2 0 0 0,2 1 0 0,4 2-256 0,1-2-64 16,2 2 0-16,1 0 0 0,0 0 800 0,2 1 160 15,0-1 16-15,2 0 16 0,-2 0 320 0,1 2 64 16,-1-2 16-16,1 0 0 0,0 3-608 0,0-3-112 31,2 0-32-31,-1 0 0 0,3 2-560 0,0 0-112 16,0 2-32-16,-1-1 0 0,1 2-448 0,0 1 0 16,-2 1 0-16,2-1 0 0,-1 0 0 0,0 4 0 15,-2-2 0-15,-1 3 0 0,0-1 0 16,-1 0 128-16,2 1-128 0,-4-1 0 15,2 2 0-15,0 1 0 0,0-3 0 0,3 0 0 16,-2-1 496-16,1 1 0 0,0 1 0 0,-1 0 0 16,1-3-112-16,1 2 0 15,-2 3-16-15,-1-3 0 0,0 5 128 16,-3-1 16-16,-1 4 16 0,-4 2 0 0,-3 3-112 0,-1 2-32 0,0-5 0 0,1 0 0 16,-1 1-384-16,1 1 0 0,0-4 0 0,-4 7 0 0,-4 1 0 0,-1 1 0 15,3 2 0-15,0-3 0 0,2 0 0 0,1-1 128 16,4 1-128-16,3-6 0 0,4 1 208 0,5-3-32 0,1-1-16 0,3-3 0 15,3-4 160-15,1-1 48 0,0 1 0 0,0 0 0 16,1 0-48-16,-1-1 0 0,-1 5 0 0,1-2 0 16,0 2-160-16,-1 1-32 0,-2 3-128 0,-1 0 192 0,3-1-32 0,1-1-16 15,0-1 0-15,1 1 0 0,1-2-144 0,2-4 0 16,1 3 0-16,-1-3 0 0,3-1 0 0,0-2 0 16,0 0 0-16,2-4 0 0,-1 4 0 0,1-5 0 15,0-3 0-15,1 2 0 0,0-1 0 16,-2-1 0-16,2-2 0 0,-1 1 0 0,-1 1 0 0,1-1 0 0,-2 2 0 15,-2 0 0-15,1 2 0 0,-2 0 0 0,-2 2 0 16,0-1 0-16,-1 1 0 0,0 0 0 0,-1-1 0 0,0 0 0 16,1-1 0-16,2-2 0 0,-1-1 0 15,3 0 0-15,0 0 144 0,1-5-144 0,1 0 160 0,0 0-160 16,2-4 272-16,1 1-32 0,-1-3-16 0,1-4 0 16,1-1-64-16,0-2-16 0,1-4 0 0,1-1 0 15,0-4-144-15,1-4 128 0,0-2-128 0,1 0 128 16,0 0-128-16,-1-2 0 0,1-1 0 0,0 0 0 0,-1 1 0 15,1 2 0-15,-1 0 0 0,-2-1 0 0,0 1 0 16,-2-1-224-16,1 4 48 0,-1 0 16 0,-2 0 16 16,1 5 0-16,0 1 0 0,1 7 0 0,-1 2 144 15,1 2-128-15,-2 4 128 0,-1 4-128 0,2 2 128 0,-2 6 0 16,0 0 160-16,0 5-160 0,-1 3 0 0,-2 0 0 16,1 4 0-16,0 1 0 0,1 1 0 0,0 1 0 15,1 2 0-15,2 0 0 0,-1-5 0 0,2 2 0 16,2 0 0-16,2 0 0 0,1 2 0 0,-1-2 0 15,4 0 0-15,-1 1 0 0,1 3 0 0,1-2 0 16,3 1 0-16,-3 2 0 0,3-2 0 0,-1-3-128 16,-1-1 128-16,1-3 0 0,0 3 0 0,0-5 128 0,0 0-128 15,-2-1 192-15,2-2-64 0,-1 0-128 0,2-1 176 0,-4-2-176 16,3-1 224-16,-1-2-64 0,0 2-16 0,0-3 0 16,1-2-144-16,-1-2 0 0,2-2 0 0,0-2 128 15,2-2-128-15,0-5 0 0,1 2 0 0,3-8 128 16,7-5-128-16,7-8-192 0,8-7 32 0,9-6-18400 15</inkml:trace>
  <inkml:trace contextRef="#ctx0" brushRef="#br1" timeOffset="-163599.59">22842 1491 19343 0,'-2'-16'1728'0,"1"6"-1392"0,1 2-336 16,0 1 0-16,0 4 1536 0,0-1 224 0,1 1 48 0,1 0 16 0,0-6-912 0,2-1-176 15,2-2-32-15,-2-1-16 0,-1 1-128 0,0 2-32 0,-2 2 0 16,0 1 0-16,-2 4-352 0,-1-1-176 0,-1 1 160 0,-2 2-160 16,0 1 128-16,-1 4-128 0,-3 0 0 0,1 4 0 15,-3 2 0-15,-2 3 128 0,0 5-128 0,-5 2 0 16,1 5 0-16,-3 3 144 0,-2 4-144 15,0 0 128-15,2 2-128 0,-1 0 0 0,0 8 0 16,0 0 0-16,4 2 224 0,2-1-32 0,4-1-16 16,4-7 0-16,6-3 368 0,4-1 80 0,3-5 16 0,4 1 0 15,6-5-384-15,2 0-64 0,6-2 0 16,3-4-16-16,-2-3-176 0,3-5 0 16,4-4 0-16,3-4 0 0,-3-2-432 0,2-5 48 0,4-4 0 0,1-7 0 15,1-3 208-15,0-3 176 0,-3-3-208 0,-3-3 80 0,-3 2 448 16,-4-7 112-16,-6-2 16 15,-5-1 0-15,-3-3-32 0,-8-1 0 0,-6 2 0 0,-6 1 0 0,-4-2-160 16,-6 0-48-16,-3 3 0 16,-3 3 0-16,-6-3-688 0,-3 5-144 0,-4 3-16 0,-3 5-9792 15,-2 4-1936-15</inkml:trace>
  <inkml:trace contextRef="#ctx0" brushRef="#br1" timeOffset="-161357.36">6216 10056 39615 0,'-1'22'3520'0,"1"-1"-2816"0,1-5-560 0,2-7-144 16,-1 1 0-16,2 6-272 0,2 12 64 0,3 19 16 15,4 8-1664-15,3-2-320 0,3-2-64 0,2-11 0 16,2-1 352-16,3-5 80 0,2-2 16 0,0-1 0 0,3-1 1488 0,0 3 304 0,2 1 0 0,-1 5 128 15,2 2 1040-15,-2 4 208 0,-1-3 32 16,-3 1 16 0,-3-2-208-16,0 1-32 0,-1 2-16 0,0 6 0 15,-1 4-672-15,2 1-144 0,0 2-32 0,1-1 0 16,0-2-192-16,0-4-128 0,1-1 160 0,1 0-160 16,-2-8 0-16,4 3 128 0,2 3-128 0,4-1 0 15,1 0 0-15,3-4 0 0,-1-1 0 0,2-5 0 0,0-3 0 0,0-1 0 0,2 0 0 0,2 3 0 16,0 0 448-16,4 3 32 0,1 3 16 0,-2 2 0 15,-2-5 144-15,0 3 16 16,0 1 16-16,-1-1 0 0,-1-3-272 0,0 3-48 0,2 0-16 0,0 0 0 16,-4-1-112-16,0-5-32 0,1 1 0 0,4-1 0 0,3-4-16 15,2-3-16-15,-2-5 0 0,8-2 0 0,7 2-160 0,3-5 0 16,0 2 144-16,0-1-144 0,-2-7 0 0,1 2 0 16,1 4 0-16,0 1-128 15,0 0 128-15,-1 0 0 0,0 0 128 0,-3-3-128 0,-2 0 0 0,3-1-128 31,2 2 0-31,1 1 0 0,1 5 128 0,1-2 0 16,-4-2 0-16,1 3 0 0,-1 0 0 0,2-2 0 16,2 2 0-16,2-2 0 0,2 1 0 0,-1-5 0 0,0-1 0 15,1 1 0-15,-1 3 0 0,1-3 0 0,1 3 0 0,-4 0 0 16,1-1 0-16,-3-1 0 0,-2-2 0 0,-1 1 0 16,-2 3 0-16,1-1 192 0,2 5-64 15,-1-6 0-15,1 4-128 0,-4-5-128 0,-3-4 128 0,-3 2-192 16,-2-2 192-16,8 3 0 0,12 1 0 0,3 0 0 15,-5-1 0-15,0 1 0 0,0-5 0 0,2 4 128 16,3-2-128-16,0-1 192 0,-1-2-64 0,-2 0 0 0,-1-2-128 16,-1 2 128-16,0-2-128 0,1-2 128 0,1-1-128 15,0-1 0-15,0-1 128 0,1 0-128 0,-2-3 0 0,0 0 0 16,2 0 0-16,2-4 0 0,2 2-192 0,2-2 0 16,0-1 0-16,0-1 0 15,-2-2 192-15,0-2-160 0,-1-2 160 0,-4 0-160 0,1 2 160 0,0-3 0 16,5-1 0-16,0 3 0 0,0-4 0 0,-3 1 0 15,-8 3 0-15,5-3 0 0,8 2 240 16,0-2-32-16,-1 2 0 0,-3-4 0 0,-1 4-80 0,-3-4 0 16,3 1-128-16,-2 0 192 0,-3 1-16 0,-3-1-16 15,2-1 0-15,-1-1 0 0,0 0-32 0,1-1 0 16,3 2 0-16,-2-1 0 0,-2 0-128 0,-3-2 0 0,0-2 0 16,-2 1 0-16,-1 2 0 0,-4-2 0 15,-1 1 0-15,4-5 0 0,3 0 0 0,1-1-272 16,-3 0 64-16,1 0 16 0,1 0 192 0,-3 0 0 0,-1 2 0 15,-4 1 0-15,0 3 0 0,-5-6 0 0,0 1 0 16,2 0 0-16,2 2 144 0,-1 0 32 0,0 1 0 0,-1-2 0 16,-3 3-176-16,-3 3 0 0,-5 4 0 0,2-4 0 15,1 1 0-15,0 0 0 0,1 1 0 0,-4 2 0 0,-1 1 0 16,-2-3-144-16,1 2 144 0,-3 0 0 0,-5 0-144 16,1 1 144-16,4-2 0 0,-3-2-144 0,0 4 144 0,-2-3 0 15,0-1 0-15,-1 2 0 0,-3 2 0 16,0-4 0-16,1 1 128 0,-1-1-128 0,0 0 0 0,-3 1 0 15,1 2 0 1,-3-4 0-16,1 3-192 0,-4 0 0 0,1 2 0 0,-3-1 0 0,-3 3 16 0,0 1 0 16,-2 0 0-16,-1 3 0 0,-3-1 176 0,-2 1 0 15,-2 3 0-15,-1-1 0 16,-2 1 0-16,-2 0 144 0,0 0-16 0,-2 0-128 16,-1 0 208-16,-1-1-64 0,-2 1-16 0,-2-2 0 0,2 1-128 0,-4-2 0 0,-1-3 0 15,-2-2 0-15,-1-1-256 16,-3-1 0-16,1-3 16 0,-4 0 0 0,0 1 0 0,-1-1 0 0,-2 0 0 15,0 4 0-15,1-1 240 16,0 1 0-16,-4 2 0 0,-1 0 0 0,0 4 0 16,-3 0 240-16,-1 2-32 0,-2 2 0 0,0 2 112 0,1 0 32 0,-4 2 0 0,0 2 0 15,-2 2-176-15,3 0-48 0,1-2 0 0,3-2 0 16,2 5-128-16,2-7 0 0,6 1 0 0,2-1-176 16,5-1-32-16,2-2-16 15,4-3 0-15,4 0 0 0,0 0 0 0,3-1 0 0,3 0 0 0,4-2 0 0,3 3-32 16,4 0 0-16,4 2 0 0,3-2 0 0,3 4-64 0,5 0 0 15,5-1-16-15,0 3 0 0,1-3 160 0,3 6 48 32,2-3 0-32,1 3 0 0,0 1 128 0,-6-1 0 0,-8 0 0 0,-1 1 0 0,6 1 0 0,-2 1 0 31,-1-1 0-31,-3 0 0 0,-1 5 128 16,-1-4 0-16,-2 4 0 0,-2 2 0 0,-3-2-128 0,-2 3 128 15,-1 1-128-15,-4 2 128 0,1 4 64 0,-6 3 32 0,-2 1 0 16,-4 5 0-16,-3-1 32 0,-6 7 16 0,0-1 0 15,-6 2 0-15,-2 3 0 0,-2 4 0 0,-3 1 0 16,-4 3 0-16,-2 7-112 0,-2-4-32 16,2 1 0-16,1-7 0 0,2-3-128 0,2-6 0 0,1-5 0 0,3-6 0 31,2-4-496-31,1-3-80 0</inkml:trace>
  <inkml:trace contextRef="#ctx0" brushRef="#br1" timeOffset="-160473.3">19805 11253 32255 0,'1'1'2864'0,"0"2"-2288"0,0-3-576 0,1 2 0 0,-1-2 640 0,0 4 32 16,3-2 0-16,-1 6 0 0,2 2 496 0,-1 1 112 0,-1 5 0 16,-2 0 16-16,-1 2-480 15,-3 2-112-15,0 5 0 0,-1 0-16 0,-1 4-176 0,1-2-48 0,2-3 0 0,-2 7 0 16,2 4-48-16,0 5-16 0,2 6 0 0,3-3 0 31,3-2-400-31,3-5 128 0,1 1-128 0,1-7 0 31,2 1 0-31,2-4-304 0,-1-4 48 16,2 2-19520-16</inkml:trace>
  <inkml:trace contextRef="#ctx0" brushRef="#br1" timeOffset="-158390.49">21893 11348 18431 0,'-9'0'1632'0,"0"0"-1312"0,1 3-320 0,2-2 0 0,1 1 1296 0,-4-1 192 16,-5 4 48-16,-9 2 0 16,-6 3-2544-16,-2 2-496 0,2 1-96 0,6 2-32 0,1 4 2176 0,0-3 432 0,4 4 96 15,-1 1 16-15,3-1-144 0,1-2-32 0,2 4 0 0,1-2 0 16,2 5 496-16,2-3 112 0,3 0 16 0,3-1 0 16,2 2-512-16,2-1-112 15,3 0-16-15,1-3 0 0,4 1-656 0,3-2-240 0,0-2 144 0,5-3-144 16,1-1-240-1,4-2-128-15,1-4-16 0,4 0-16 0,1-2 400 0,1-7 0 0,-2 0 0 0,1-4-128 0,-2 0 400 16,-1-2 96 0,1 0 16-16,-2-4 0 0,-3-2 208 0,-1-1 48 0,-1-2 16 0,-4-2 0 0,-2 0 160 15,-2-5 16-15,-1-1 16 0,-2-1 0 0,-3-1-400 0,-2-1-96 32,-2 0-16-32,-4 0 0 0,-1 1-208 0,-4 3-128 0,-1 0 160 0,-5 3-160 0,-3 2 0 0,-4-1 0 15,-4 3 0-15,-4 2 0 31,-3 0-768-31,-5 3-160 0,-5 3-32 0,-2 0-10592 0,-3 4-2128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6:13:25.83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20082 7134 31327 0,'9'-13'2784'0,"-1"3"-2224"0,-1 2-560 0,2 0 0 0,0 3 832 0,-1 2 48 16,5-1 16-16,6-7 0 0,14-3-768 0,9-5-128 15</inkml:trace>
  <inkml:trace contextRef="#ctx0" brushRef="#br0" timeOffset="2025.34">20448 6938 20271 0,'18'-10'896'0,"-14"8"192"0,-4 2-880 0,0 0-208 0,1 0 0 0,-1 0 0 0,3 2 1824 0,-2-4 320 0,3 4 64 16,-2-2 16-16,2 2 64 0,-2-2 16 0,2 0 0 0,-3-2 0 15,0 2-976-15,-2-2-192 0,0-2-48 16,-2 1 0-16,1 0-656 0,-2-1-144 0,-2-1-32 16,0 2 0-16,-3-1-256 0,-1 0 0 15,-2 2 0-15,-2-2 0 0,0 2 0 0,-4-1 0 0,-2 3 0 0,-1-1 0 0,-2 2 0 16,-2 2 0-16,-1-1-176 0,-2-1 176 0,-2 4 0 16,2-3 0-16,-1 3 0 0,0-4 0 0,-1 1 0 0,-2 2 144 15,0-2 16-15,-2 0 0 0,3 0 32 0,-1 1 0 16,0-2 0-16,-4 1 0 0,-1 2-192 15,-3 0 0-15,3-2 144 16,-2 1-144-16,-3-2 0 0,-3-2 0 0,1 1 0 0,0-5 0 0,0 3 0 0,-3 2 0 16,0-2 0-16,-3 2 0 0,0 2 0 0,-2-2 0 15,1 0 0-15,0 0 0 0,1-2 0 0,0 2 0 16,2 0-144-16,-4 2 144 0,-1 5 0 0,-3-4 0 16,1 6 0-16,-1-2 0 0,2 2 0 0,0-3 0 0,2-4 0 0,2 0 0 15,0 0 0-15,2 2 208 0,1-1-48 0,1-3-16 16,2 3-144-1,2-5-144-15,1 2 144 0,1-1-208 0,2-6 208 0,-1 3 0 0,-1-3 0 0,0 2 0 16,2 0 240-16,-2 4-64 0,0-1-16 0,-2 2 0 16,-2 3-160-16,-1 1 0 0,-1 2-192 0,1 1 192 15,7-3 0-15,-3 3 0 0,-2-1 0 0,-3 1 0 16,3 2 0-16,-3 1 0 16,2 2 0-16,0-2 0 0,4 0 0 0,2-1 0 15,5-2 0-15,3-1 0 0,3-1 0 0,1 0 0 0,1 0 0 16,2-4 0-16,2 2 0 0,0-3 0 15,1 0 0-15,2 0 0 0,0-3 128 0,1 2-128 0,-2-1 128 16,1-1-128-16,2 2 192 0,-2-4-64 0,4 4 0 16,-2-3 0-16,3 2 80 0,2-1 16 0,1 2 0 15,-1 1 0-15,2 0-96 0,-1 0 0 0,3 0-128 0,-2 0 192 16,3 1-192-16,0 2 0 0,1-3 0 16,0 2 0-16,3-1 0 0,-1-1 0 0,3 3 0 0,0-3 0 15,0 1 0-15,1 0 0 0,1 3 0 16,-1-3 0-16,0 2 128 0,2 0-128 15,-2 2 0-15,1-1 144 0,1 0-144 0,-1 1 160 16,0 2-160-16,-1-1 160 0,0 4-160 0,-1 0 0 16,0 1 0-16,-1 3 0 0,0 1 192 0,-2-2-64 0,1 6 0 15,-2-1 0-15,1 5-128 0,0 0 0 0,0 2 0 0,2-1 0 0,1 1 0 0,0-1 0 0,1 0 0 16,0 5 128-16,4 6 48 0,0 5 0 16,2 5 0-16,0 3 0 0,2 5-16 0,2 4 0 0,1 2 0 0,0-4 0 15,0-4-160-15,-3-7 0 0,0-1 0 0,-3-1 0 16,1 2 0-16,-3 6 0 0,1 5 128 0,-2-2-128 0,1-2 0 15,-4-7 0-15,0-3 0 16,-2-3 0-16,0 3 0 16,-3-3 0-16,-1 3 0 15,-3 4 0-15,-1 2 0 0,-1 1 0 0,0 2 0 0,1-2 0 0,3-7 0 16,0-4 0-16,5-5 0 0,1-4 0 16,3 1 0-16,3-1 0 15,3 1 144-15,-1-5-144 0,0 2 240 0,3 3-32 0,0-1 0 0,1 2 0 16,-1-2-64-16,-1 1-16 0,0-1 0 0,-2 1 0 0,-1-2-128 0,-2 1-176 15,0-3 48-15,-3-3 0 16,-2 2 128-16,-2-2 0 0,-1 3 0 0,-2-4 0 16,0 2 0-16,-3-2 0 15,1-1 128-15,-1-5-128 0,0-2 0 0,1-3 0 16,2-1 0-16,-1-3 0 0,4-2 256 0,-1-2-32 0,3-2 0 16,-1 0 0-16,2 0-32 0,0-2 0 0,2-2 0 0,0-2 0 15,2-3-192-15,1 2 144 0,0-2-144 0,0 2 128 0,1 1-128 16,-1 0 0-16,0-1 0 0,0 2 0 0,-2 4 0 0,0-3 0 15,-1 4-144-15,0-2 144 0,-1 2 0 16,-1 0 0-16,0-3 0 0,0 3 0 0,0-1 0 0,0-1 0 16,1-1 0-16,2 0 0 0,-1-1 0 0,2-2 0 0,2 0 0 0,0-4 0 15,3 3 0-15,-1-1 0 0,6-2 0 0,-3 0 0 0,3 0 128 16,-2-1-128-16,1 4 0 0,-2-3 0 0,0 3 0 0,-1 1 128 16,-2 0-128-16,-2 2 0 0,2 4 0 0,-3-2 144 15,0-1-144-15,-1 3 128 0,-2 0-128 0,2 0 0 16,-2 0 0-16,2 3 0 0,0-3 0 0,-1 2 0 15,2-2 0-15,1 0 0 0,3 0 0 16,1 0 0-16,1-2 0 0,3-2 0 0,3-1 192 0,0 2 0 16,2-1 0-16,2-2 0 0,1-1-192 0,2-1 192 15,2-2-192-15,-2 4 192 0,1 6-192 0,0 2 0 16,-2-1 0-16,2 2 0 0,-1-7 0 0,-1 4 0 0,1-2 0 16,-5 1 0-16,1 2 0 0,-3 1 0 0,1-2 0 15,-3 1 0-15,-1 2 0 0,1-1 0 0,0 2 0 16,1-4 0-16,1 3 0 0,3-6 0 0,1 3 0 0,4-4 0 15,2-2 0-15,5 0 0 16,5-4 0-16,3 1 0 0,1 2 0 0,6-4 128 0,5 1-128 0,1 0 192 16,0 0-192-16,-2 2-144 0,-2 0 144 15,-3 0-208-15,-3 4 208 0,-1-1 0 16,-1 4 0-16,-1 1 0 0,-1 0 0 0,0 1 0 0,-4 1 0 16,0 2 0-16,-2 2 0 0,-2 3 0 0,-1-2 0 0,-1 2-144 15,-1 0 144-15,-1 1 0 0,-1-1 0 16,3 0 0-16,-2-4 0 0,2 0 0 0,5 1 0 0,0-6 0 15,5 0 0-15,0 0 0 0,5-2 0 0,0-2 0 16,2 1 0-16,-2 1 0 0,1 1 0 0,-1 1 0 16,0 3 0-16,-1 1 0 0,3 2 0 0,-3 3 0 0,2 3 0 0,-5 1 0 15,1 0 0-15,-5 2 0 0,0 3 0 16,-5-2 0-16,-2 1 0 0,-1-3 0 16,-4 0-128-16,-3-3 0 0,-2 1 0 0,0-2 0 0,-2-4-160 0,1 0-32 15,1-2 0-15,-1-2 0 0,4-2 320 0,-1 0-160 0,2 0 160 0,3 0-128 16,4-5 128-16,-1 1 0 0,3 1 0 0,1-1 0 15,-2 2 0-15,-3-1 0 0,-1 2 0 0,-2-2 0 16,-3 3 0-16,-1-2 0 0,-3 1 0 0,-2 1 0 16,0-3 176-16,-3 3-48 15,0 0 0-15,-2-2 0 0,1 2-128 0,-2 2 0 0,0 1 0 0,-1-3 0 16,-1 1 0-16,0 1 0 0,-1-2 0 0,2 0 0 0,-2-2 0 16,3 1 0-16,1-2 0 0,0-1 0 0,3-1 128 0,1 1 0 15,2-3 0-15,0 1 0 0,1 1-128 16,-2-1 0-16,0 1 0 0,-1 3 0 0,-2-2 0 0,-2-1 0 15,1 4 0-15,-5 1 0 0,0-3 0 0,-2 3 0 16,-1 0-144-16,-2 0 144 0,0 3 0 0,-1-2 224 16,-1 1-32-16,0-2-16 15,0 3-176-15,0-3 0 16,0 0 0-16,0 0 0 0,0 0 0 0,0 0 0 0,0 0 0 0,0 0 0 0,0 0 0 0,0 0 128 0,0 0 0 31,7-19 0-31,-4 13-128 0,-1-2 0 0,1 1 0 0,-1 2 0 16,0-1 0-16,0-2 0 0,-1-1 128 0,-1 4-128 15,0 0 0-15,-1 1 0 0,0-2 0 0,-2 2 0 16,1 2 0-16,-2-4 0 0,-1 2 0 0,1-2 0 16,1 0 0-16,-1-3 0 0,0-1 0 0,2 0 0 15,-1 0 0-15,2-4 0 0,1-3 0 0,-1-2 128 16,2 0 160-16,0-7 32 0,-1-1 0 0,-1-5 0 0,1-3-128 16,-1-2-32-16,-2 1 0 0,2-2 0 0,0 0-160 15,0-2 0-15,-1-1 144 0,2 2-144 0,0-2 0 0,0 2 0 16,0 2 0-16,2-6 0 0,-2-3 0 0,0-3 0 15,0 8 0-15,0-1 128 0,-3 1-128 0,1-1 0 16,-1 1 0-16,-2 1 128 0,0 1-128 0,0 0 176 16,-2-1-176-16,1-1 192 0,-2 0-64 0,3-2-128 15,1 1 192-15,0 4-64 0,3-1-128 0,1 0 160 16,2-1-160-16,1-1 160 0,0 1-160 0,1-1 0 16,0-2 0-16,-1 1 0 0,0-3 0 0,-1 0 0 15,1 8 0-15,-3 3 0 0,-1 2 0 0,-2 3 0 0,-1 3 0 16,-2 1 0-16,0 3 0 0,0 4 0 0,-2-2 0 15,1 1 0-15,0 1 0 0,-1 2 0 0,1 0 0 0,-1 0 0 16,1 1 0-16,-1 2 0 0,2 1 0 0,-1 1 0 31,-1-2-544-31,1 2 16 0,1 0 0 0,1 0 0 0,0 4-128 16,0-2-32-16,-1 2 0 0,1-3 0 16,0 1-192-16,0-1-32 0,0 0-16 0,0-1 0 0,0 1-80 0,-2-2-16 15,-1 0 0-15,-2-1-18752 0</inkml:trace>
  <inkml:trace contextRef="#ctx0" brushRef="#br1" timeOffset="35732.56">19164 4785 16575 0,'-6'-3'1472'0,"1"-2"-1168"0,2 4-304 15,1 1 0-15,1-3 0 0,-3 2 0 0,-3-2 0 0,-4-3 0 16,-4 0-384-16,-4 2-16 0,2-1-16 15,-1 4 0-15,1 1 752 0,2 0 160 0,1 1 16 0,0 2 16 0,0 1 80 0,1-2 16 0,0 2 0 0,0-2 0 16,-2 2-16-16,1-2 0 0,-1 1 0 0,-2-2 0 16,1 2 672-16,-1-3 128 0,-2 1 16 0,-2 1 16 0,-2 1-224 15,-3-3-32 1,-3 3-16-16,-2 0 0 0,-3 1-912 0,-2-2-256 0,-1-2 0 0,0 1 0 31,1 2-560-31,-3-3-192 0,1 2-32 0,-3 0-16 16,-1 0 544-16,-2 4 128 0,-2-2 128 0,-3 2-208 0,-2 3 768 0,0-2 144 15,3-1 48-15,-5 1 0 0,-3 1 464 0,-4 2 112 16,-2 2 16-16,-3-2 0 0,2 3-432 0,-1-3-80 16,0-1 0-16,3-2-16 0,4 1-608 0,-1-3-208 0,-2 4 144 15,-1-3-144-15,2 0 0 0,-1-2 0 0,2-2 0 16,0-2 0-16,4 2 0 0,-1-2-144 16,2 1 144-16,0 0-160 0,-2 2 160 0,1 0 0 15,0 0 0-15,-3 1-128 0,6-4 128 0,-2 2 0 0,-3 2 128 16,1 2-128-16,0 0 368 0,1 0 0 0,-2 2 0 0,-1 0 0 15,3 0-176-15,-1 0-16 0,2-1-16 0,1 1 0 0,-1 2-160 16,-1-2 128-16,-1 0-128 16,0 0 128-16,0 0-128 0,0-1 0 15,3 0 0-15,4 2-176 0,-1-3 176 16,0-3-160-16,-1 2 160 16,0-1-160-16,1 0 160 0,2-2 0 15,0 0 0-15,2 0 0 0,3 0 192 0,0 2 64 0,-2-1 0 0,0 3 16 16,-1-2-32-16,2 2-16 0,1 1 0 0,-4 2 0 15,-4 1-224-15,-2-2 0 0,1 2 128 0,0 0-128 16,0-1 0-16,2 1 0 0,0 2 0 0,2-5 0 16,2 0-240-16,3-2 16 0,0 0 0 0,1 0 0 0,2-2 0 15,-1 0 0-15,3-3 0 0,1 1 0 0,4 1 224 0,0-2 240 16,0 0-48-16,-1 0-16 0,3 0 96 16,0-2 32-16,1 1 0 0,0 1 0 0,-1 0-304 15,2 0 0-15,-1 0 0 0,1 0 0 0,-1 0 0 16,1 0 0-16,-2 0 0 0,1 0 0 0,0 0 0 15,-1 0 0-15,3 0 160 0,-1 0-160 0,2-3 0 0,-1 3 0 16,1 0 0-16,0 0 0 0,0 0 0 0,1 0 0 0,0 3 0 0,1-3 0 16,1 1 0-16,1 1 0 0,1 2 0 0,1-1 0 0,0-3 0 15,2 0 0-15,1 0 0 0,0-3 0 0,3 2 0 0,-2-2 192 16,2 0-192-16,2 0 192 0,-2 0-64 0,3-2 0 16,0 1 0-16,0 3 0 0,-1-4 0 0,3 1-128 0,-1 0 192 15,0-1-64-15,2 5-128 0,0 0 0 0,-1 3 0 0,0-1 0 16,1-1 0-16,-2 2 0 0,1 1 0 15,1 1 0-15,0-2 0 0,1-1 0 0,2 0 0 0,-1 1 0 16,2-3 0-16,0 1 128 0,3-1-128 16,0 0 0-16,-1-1 208 0,1-2-32 0,0 3-16 0,0-4 0 15,1 1-32-15,-2 0 0 0,0-1 0 0,1 2 0 16,0-2-128-16,-1 2 160 16,1-1-160-16,-1 2 160 0,0-1-16 0,0 2 0 0,1 0 0 0,-2 0 0 0,2 0 80 15,0 2 16-15,-1-2 0 0,1 0 0 0,1 1 16 0,-1 2 16 16,0-1 0-16,1-2 0 0,0 4-144 0,0-4-128 15,0 0 192-15,0 0-192 0,0 0 0 16,0 0 0-16,0 0 0 0,0 0 0 0,0 0 208 0,0 0-64 0,0 0-16 16,0 0 0-16,0 0-128 0,0 0 160 0,-5-22-160 15,4 18 160-15,1-1 16 0,-2 1 0 16,2 1 0-16,-1-2 0 0,0 0 64 0,1-4 16 0,0 3 0 16,0 0 0-16,0-2-128 0,0 0-128 0,1 1 176 15,0 1-176-15,-1 0 0 16,2 0-256-16,-2 2 32 0,1 2 0 15,-1 0-736-15,-1 2-160 0,1 0-32 0,-3 2 0 16,1 3 192-16,-3-2 16 0,-1 4 16 0,-2-1 0 0,-3 6-256 16,-3-1-48-16</inkml:trace>
  <inkml:trace contextRef="#ctx0" brushRef="#br1" timeOffset="37290.22">13121 5360 3679 0,'0'-6'320'0,"-1"3"-320"0,1-2 0 0,-1 3 0 0,1 0 864 16,-3-2 96-16,1-2 32 0,-2-3 0 0,-2-1 160 0,-3 1 16 16,0-1 16-16,-2 4 0 0,1-1 304 0,-1 5 64 0,0 1 16 0,-1-2 0 15,1 3-368-15,-2 0-80 0,1 0-16 0,1 0 0 16,1-4-1104-16,-1-1 0 0,1 2-272 0,0-3 48 16,0 2 944-16,0 0 192 0,2-2 48 0,-4 0 0 0,1 3 960 15,-1-3 208-15,0 0 48 0,-1-1 0 0,1 0-560 0,-2 1-96 16,2 0-32-16,-1 0 0 0,1 2-576 15,-1-2-112-15,-1 1-32 0,0 1 0 0,-1 1-432 16,2-1-80-16,-2 4-32 0,-2 0 0 0,1 4-224 0,-2-3 144 16,0 4-144-16,-1-2 128 0,1 1-128 0,-1 2 0 15,1-1 0-15,0-1 0 0,1 2 0 0,0-2 0 16,1-2 0-16,0 2 0 0,1-4 0 0,1 3 0 16,0-3 0-16,1-3 0 0,2 3 0 0,-2 0 0 0,2-4 0 15,1 2 0 1,2-1 128-16,-1 2-128 0,2-1 0 0,-1 2 128 0,2 0 32 0,0 0 0 0,0 0 0 15,1 0 0-15,1 0-160 0,-1 2 192 0,0-1-192 16,1 2 192-16,1-1-192 16,-1 0 128-16,0 0-128 0,2 1 128 0,-1 0-128 0,1 0 192 0,-1 0-192 0,2 1 192 15,-1 0-192-15,0-2 192 0,1 1-192 0,-1 1 192 16,0-4-192-16,0 2 128 16,0-1-128-16,-1 2 128 0,2-3 48 15,-2 0 0-15,2 0 0 0,-1 0 0 0,-1 0 48 0,1 0 16 16,0 0 0-16,1 0 0 0,0 2-96 0,0-2-16 0,1 0 0 0,-1 1 0 15,1 2 0-15,-2-2 0 0,2 4 0 0,0-4 0 16,2 2-128-16,-2 3 0 0,0-2 0 0,1 1 0 0,-1 2 0 0,0-1 0 16,0 0 0-16,0 1 0 0,-1 0 0 15,1 2 0 1,0-1 0-16,-2-1 0 0,2 0 0 0,-1 2 0 0,0-3 0 0,1 0 0 0,-1 1 0 0,1 0 208 31,-2-1-48-31,2 0-16 0,-1 1 16 0,1 2 0 0,0-3 0 16,0 2 0-16,0 0 32 0,0 1 0 0,0-3 0 15,0 0 0-15,1 2 16 0,-1 0 16 0,3-1 0 16,-2-1 0-16,2-1-96 0,0 1 0 0,0 0-128 0,0 0 192 16,1 0-192-16,1 1 0 0,-1 1 0 0,1-2 0 15,0 2 0-15,-2-2 0 0,2 4 0 0,0 2 0 16,0-2 0-16,0 5 0 0,-1-1 0 0,0 4 0 16,-1-2 0-16,0 3 0 0,-1 1 0 0,1 1 0 15,-1-3 0-15,-1 2 0 0,3-2 0 0,-1 1 0 16,2-3 0-16,-1 0 0 0,1 0 0 0,2-1 0 0,0-1 0 15,-1 1 176-15,3-2-176 0,-2 2 160 0,1-1-160 16,-1 2 0-16,2 2 0 0,-1-2 0 0,1 3 0 16,-1 1 0-16,-1 1 0 0,2-2 0 0,-1 6 0 0,1 4 0 15,1-1 0-15,0 0 0 0,-2 1 0 0,1 1 0 16,1 1 0-16,-1-1 0 0,-2 3 0 0,0-5 0 16,1 0 0-16,-2-2 0 0,-1-1 0 0,1 0 0 15,-1 0 0-15,0 1 0 0,0 2 0 0,-1-3 0 16,1-3 0-16,-3-2 0 0,2 1-128 0,-2 1 128 15,2-2 0-15,-2-2 0 0,2 2 0 0,-1-1 0 16,0-1 0-16,0 1 0 0,1 1 0 16,-1-2 0-16,2 1 0 0,0 1 0 0,0-1 0 0,0 0 0 0,0-1 0 15,0 2 0-15,1 2 0 0,-1 2 0 0,2 2 0 0,-2-1 0 16,2 3 0-16,-1-2 0 0,0 5 0 0,3-1 0 16,-3-3-640-1,0 1-48-15,0 1-16 0,0-3-20160 0</inkml:trace>
  <inkml:trace contextRef="#ctx0" brushRef="#br1" timeOffset="39024.94">12838 7140 24879 0,'-4'-6'2208'0,"0"0"-1760"15,4 3-448-15,0 2 0 0,2 1 528 0,-2-3 32 0,0 0 0 0,0-4 0 16,-2-1 48-16,1 0 16 0,1 2 0 0,1 0 0 0,1 4 400 0,-1 2 96 16,1 0 16-16,2 0 0 0,1 2-560 0,0-1-96 15,1 4-32-15,-1-1 0 0,1 2 16 0,0 2 0 16,1 3 0-16,-1 0 0 0,0 1-128 0,-2 3-16 0,1 4-16 16,-4-3 0-16,0 2-304 0,0 2 0 0,-3 2 0 0,-2 0 0 15,-1 1 160-15,-1-2-160 16,-1 1 128-16,-2 0-128 0,0 4 144 0,-1 0-144 0,-1 5 160 0,0 1-160 15,4-7 384-15,-1 6 0 0,0 4-16 0,0 4 0 16,1 4 144-16,2 2 16 0,0 2 16 16,1 0 0-16,2-1-160 15,1-1-16-15,-1 4-16 0,2-9 0 0,-1-1-128 0,1 2-32 0,1 6 0 0,-1 5 0 16,3 4-48-16,-3 0-16 0,2-4 0 0,-2-1 0 16,2-6-128-16,-1 4 128 0,0-1-128 0,0 4 128 0,2 2-128 15,-1-1 0 1,1 2 0-16,0-2 0 0,2-2 192 0,1-1 0 15,-1 1 0-15,0-3 0 0,0-3-16 0,0 6 0 0,0 4 0 0,1 2 0 16,1 6-176-16,-4-6 0 0,1-3 0 0,0-3 0 0,-2 4 0 0,1 4 0 16,-1 6 0-16,-1 2 0 15,2 0 0-15,-2-4 0 0,2-12 0 0,-2 6 0 0,-1 6 0 0,0 1 0 16,0 4 0-16,-1 0 0 16,-1-2 288-16,1-6-32 0,-1 0 0 0,-2 0 0 0,1-3-96 15,1 5-32 1,-1 2 0-16,2 2 0 0,0-2-128 0,-1-1 0 0,-1-2 0 15,2-2 0-15,0-5 160 0,1 9-160 0,2 7 192 0,1 1-192 0,1 2 0 0,1-3 0 16,2-4 0-16,-1 1 0 0,-1-10 128 0,1 6-128 16,3 4 0-16,-3-2 0 15,0 2 0-15,-1 0 0 0,-1-4 0 0,-3 0 0 0,0 6 0 0,-3 4 0 0,-1-2 0 16,-1 1 0-16,1-2 0 0,-3-1 0 16,-1 1 0-16,0 1 0 0,1 0 208 0,0-2-64 0,-1-2-16 0,1-4 0 31,0-6 64-31,1 0 0 0,-1 0 0 0,2-1 0 0,0 1-192 0,3 0 0 0,0 0 0 0,1-4 0 15,-1-1 0 1,1-1 0-16,-1-2 0 0,-1-2 0 0,1 5 0 16,0 4 0-16,-2 1 0 0,0 3 0 0,-1 1 0 15,-2 2 0-15,-2 0 0 0,0 0 0 0,0-3 0 16,-2 4 0-16,0 8 0 0,-1-2 0 0,-1 2 0 16,-3-4 0-16,2 0 0 0,-4-4 0 15,3-1 0-15,0 0 0 0,2-3 0 16,-1-4 0-16,2 1 0 0,0-6 0 15,1 0 0-15,1-4 0 0,0-2 0 0,0 2 0 0,0-3 128 16,-1 0-128-16,2 3 0 0,-3 2 0 0,-1-1 0 0,1-1 0 16,-1 0 0-16,1 0 0 0,0-3 0 0,-2 7 0 15,1 6 256-15,-3 0 32 0,2 1 0 0,-2-3 0 0,1-1-32 16,-1-6 0-16,4-1 0 0,-1-3 0 16,-2 1-256-16,3-4 0 0,1-5 0 0,0-3 0 0,2 2 0 15,-1-7 0-15,3-2 0 0,-2-4 0 16,2-3 160-16,1-6-32 0,0 0 0 0,0-3 0 0,3 1-128 0,-2-5 0 15,2 1 0-15,0 0 0 0,0-1 0 0,1 0 160 0,-1 0-160 0,1 0 160 16,0-2-160-16,0 2 160 0,1 0-160 0,0 1 160 16,0-4-160-16,0 1 0 0,0 1-192 0,0-4 192 15,1 2-976 1,0-3-80-16,0 0-16 0,1-3 0 0,1 2-416 0,1-2-96 0,2 0-16 0,2-6-11504 16,-1 2-2304-16</inkml:trace>
  <inkml:trace contextRef="#ctx0" brushRef="#br1" timeOffset="40607.61">12349 16298 23951 0,'-5'4'2128'0,"1"-2"-1696"0,0 0-432 0,1 0 0 0,2 1 2080 0,-3-2 336 16,-1 4 64-16,-3 2 16 0,-2 2-1888 16,1 2-368-16,3 0-80 0,2-5-16 0,3 0 144 0,2-2 32 15,2 0 0-15,3-4 0 0,0 0 0 0,3-3 16 16,2 0 0-16,0-4 0 0,3 0 368 0,2-3 64 0,1-1 0 0,0-1 16 0,2-2-112 15,0-2-32-15,0 0 0 0,2-3 0 0,4 1-304 16,1-2-64-16,1-2-16 0,0 3 0 0,3 1 96 16,-1-1 16-16,0 3 0 0,-2 0 0 0,3 4-16 15,-1-4 0 1,-1 3 0-16,2 0 0 0,-1-5-192 0,3 1-32 0,2-2-128 0,-1-3 192 0,2 0-192 0,-2-3 0 16,2-1 0-16,0 1 0 0,-1-3 0 0,2-3 0 15,1-1 0-15,-1 0 0 0,0-3 0 16,0 3 0-16,1-1 0 0,0 0 0 0,-1 1 160 0,-2-1-160 15,2 0 160 1,0-2-160-16,2 0 160 0,0-3-160 0,-1 3 160 0,-2 1-160 16,-2-1 208-16,0-2-48 0,-2-1-16 0,1-1 0 15,-3 8 96-15,-4-1 16 0,1 4 0 0,0-4 0 0,3-3-112 0,-2 0-16 0,0 1 0 16,-1 2 0 0,1 1-128-16,1 0 192 0,-2 2-192 0,0 3 192 0,0-2-192 0,1 0 0 0,1-5 0 0,2 0 0 15,-2 1 0-15,1 0 0 0,-1 1 0 16,2-1 0-16,0-1 0 0,-2 3 0 0,-1-1 0 15,-1 1 0-15,-1-1-160 0,-2 0 160 0,2-1 0 16,-3 1-144-16,1 1 144 0,-4 2 0 0,0-1 0 0,0 1 0 16,-2 1 0-16,0 0 0 0,2-2 0 0,-2 4 0 0,-2 3 352 15,1-5 0-15,1 3 0 0,2 0 0 0,2-5-32 0,2 1 0 16,3-3 0-16,0 1 0 0,0 2-192 0,1-6-128 16,3 2 128-16,0 0-128 0,1-2 0 0,-2-4 0 31,1 3 0-31,-2 0 0 0,0 0 0 0,1 1 0 15,1-5 0-15,-2 5 0 0,-2-1 0 0,-1 3 0 0,0 4 0 0,-2-1 0 0,1 1 0 0,-1 0 0 16,1 2 0 0,-1 2 0-16,1 0 256 0,1 2 0 0,-1-3-16 0,2-2 0 0,1-1-96 0,1-1-16 15,-1 1 0-15,1-2 0 0,2-2-128 0,1-2 0 0,1-1 0 0,0 0-176 32,-1 0 176-32,1 1 0 0,2-1 0 15,-1 1 0-15,-1-1 0 0,-2 5 0 16,-4 3 160-16,2-1-160 0,3-2 0 0,0-1 0 0,0 0 0 15,-3 1 0-15,2 3 0 0,-3 1 0 16,2 0 0-16,-4-1-160 0,-1 4 160 0,1-1 0 0,1-2 0 16,-1 4 0-16,1-3 208 15,-2 2 32-15,1 0 0 0,-1 0 0 0,-1 3-96 0,1-2-16 16,-1-3 0-16,2 2 0 0,1-6-128 0,1 2 0 0,0-3 0 0,-1 2 0 16,-1-1 0-16,1 2 0 0,0-1 0 0,0 2 0 15,-1-3 0-15,-2 3 0 0,1 2 0 0,-1-2 0 16,1 2 0-16,-1 2 0 0,1 2 0 15,-2 0 0-15,0 3 0 0,0 0 0 0,-2-2 192 0,1 1-64 16,0-1-128-16,0-1 0 0,3-1 0 0,-2 1 0 0,-2 1 0 16,1-5 0-16,0 1-192 15,1-2 192-15,-1 0 0 0,1-1 0 0,2-2 0 0,-1-1 0 0,2 1 0 16,-2 2 0-16,0-1 0 0,3-2 0 0,3-3 0 0,2-2 0 16,1-1 0-16,-1 3 0 0,-3 3 0 0,1-2 0 15,2-1 0-15,0 0 0 0,-3 1 0 0,0 3 0 16,-2 2 0-16,-2-1 0 0,-1 3 0 0,-2-1 0 15,-2 3 0-15,0 0 0 0,1 0 0 0,-2-1 0 0,2 2 0 16,-3 1 192-16,1-1-192 0,-1 2 128 0,4-4-128 16,-1-3 128-16,0 4-128 0,-1-1 0 0,1-1 0 15,2-4 0-15,3-3 0 0,1 0 0 0,-1 2 0 16,-2 1 0-16,0 2 0 0,-2 4 0 0,-3 0 0 0,0 2 0 16,-2 1 0-16,-2 3 0 0,1-1 0 0,-4 3 0 15,1 2 0-15,-1 2 0 0,-1 0 0 0,-1 0 128 16,1 2-128-16,1-2 0 0,2 0 0 0,-2-1 0 15,1 1 0-15,2-3 0 0,4 0 0 0,0-3 0 16,-3 3 0-16,1 1 0 0,0-3 0 0,4-2 0 0,2-2 0 16,1 1 0-16,5-5 0 0,-2 4 0 0,-3 0 0 15,-2 3 0-15,-1 4 0 0,-2-1 0 0,0 3 0 16,-2 4 0-16,-1 0 0 0,-3 2 0 16,-1 2-400-16,-2-1-64 0,-2 2-16 0,-2 1 0 15,0 0-16-15,-1 0 0 0,1 0 0 16,-4 0 0-16,0 0 64 0,-1-2 16 0,1-1 0 0,-1 2 0 15,0-2-160-15,0 0-48 0,0-1 0 16,-1-1 0-16,0 1-400 0,0-2-96 0,-1 3-16 0,2-6-18160 0</inkml:trace>
  <inkml:trace contextRef="#ctx0" brushRef="#br1" timeOffset="42139.24">18464 9742 43311 0,'-5'3'1920'16,"0"0"384"-16,2 1-1840 0,0-4-464 0,3 0 0 0,1 0 0 0,2 0-432 0,1 0-176 0,2 0-32 0,2 0-16 0,6 0 416 0,3-4 96 16,3 1 16-16,1 0 0 0,4-2 128 0,2 1 176 15,1 0-48-15,2 2 0 0,1 1-128 0,1 1 0 16,0 0 0-16,1 3 128 0,0 0 32 0,-1 2 0 16,3 3 0-16,-2-1 0 0,2 0 0 0,-2-1 0 15,2 3 0-15,-2-5 0 16,0 2-160-16,3-3 160 0,0 2-160 0,3-5 160 0,0 0 64 0,2-2 16 15,2-2 0-15,2 1 0 0,0-2 32 0,5 1 16 0,3 0 0 16,3-2 0-16,-1 1-96 16,1 0 0-16,1 0-16 0,-4 1 0 0,-1 1-176 0,-1 3 0 0,-1-3 0 0,-1 3-176 15,-4 0 176-15,0-2 0 16,-4 4 0-16,-3-2 0 0,-1 0 0 0,-2 3 0 0,-4-2 0 0,-2 1 0 16,-1 2 0-16,-2 1 0 0,1-1 0 0,-4-3 0 15,1 4 0-15,-3-1 0 0,1-2 0 0,-1 2 0 16,0-2 0-16,-1 2 0 0,0-1 0 0,-2-3 0 0,-2 0 0 15,2 0 0-15,0 0 0 0,-2 0 0 0,0 0 0 16,-3-3 0-16,-2 3 0 0,-3 0 0 16,-1 0 0-16,-2-2 0 0,-1 2 0 0,-2 0 0 0,-1-2 160 15,0 2 16-15,-1 0 0 16,0-2 0-16,0-1 64 0,0 2 16 0,1-4 0 0,-1 0 0 0,2 0-128 0,0-2 0 31,1 1-128-31,-1-4 192 0,1 1-192 0,-1-1 0 0,3-2 0 16,-1 0 0-16,1 2 0 0,0 0 0 0,-1-1 0 0,1 0 0 0,2-2 0 0,0-3 0 15,0-1 0 1,0-1 0-16,-1 4 176 0,0-2-176 0,-1-1 192 0,1 1-192 0,-2 2 368 0,1-3-48 16,0 1 0-16,0-2 0 15,0 2 0-15,-2-4 0 0,1 5 0 0,0-1 0 0,-1 0 0 0,1-3-16 0,0 1 0 16,0-2 0-16,-1-2-48 0,2 0-16 0,0-3 0 16,-1-1 0-16,1 1-80 0,0-1-16 15,1-2 0-15,-1-1 0 16,1 1-144-16,-1-1 0 0,0 2 144 0,0-2-144 0,0-6 0 0,1 0 0 0,-2 2 0 0,0 0 0 15,-2 2 0 1,-1-2 0-16,-1-1 0 0,-1 3 0 0,-1 2 0 0,-1 4 0 0,1 2 0 16,-3-1 0-16,-2-7 224 0,-1-2-32 0,-1-4 0 0,-1 4 0 15,0-2-48-15,0 2-16 0,2 3 0 0,-1-1 0 0,0 0-128 16,2-1 128-16,2 0-128 0,0 0 128 0,0 1-128 0,2 0 0 16,-1 1 0-16,1 6 0 0,1 4 0 0,-1-5 0 15,2-6 0 1,-1-5 0-16,-1-4 0 0,2 1 0 0,-2 0 0 0,1-1 0 0,1 1 0 0,-2-2 0 15,1 1 0 1,-2-1 0-16,3 4 0 0,-3 3 0 16,2 2 0-16,-2-7 0 15,0 1 0-15,1-5 0 0,-1 1 0 0,1 1 0 0,1-3 0 0,-1 2 0 16,2 2 128-16,0-5-128 0,1-4 0 0,0 3 0 0,-1 5 0 16,1 0 0-16,1-6-128 0,0-3 128 0,0 3 0 15,1 2 0-15,-1-2 0 0,-1 5 0 0,1-3 0 16,0 5 0-16,-1 1 0 0,0 0 0 0,0-1 0 15,-1 1 0-15,0-1 0 0,-2 0 0 0,1 5 0 0,-3-4 0 16,-1 2 0-16,0-4 0 0,-1 6 0 0,0-3 0 16,0 0-224-16,-2-3 80 0,2 0 16 0,-1-1 0 15,1 2-128-15,-1-1-32 0,2 2 0 0,0 2 0 16,1-1 64-16,0 0 16 0,0-1 0 0,-1 5 0 16,1-1-16-16,0 2 0 0,1 3 0 0,-2 2 0 0,1-3 96 15,-1 0 128-15,0 2-208 0,-2 1 80 0,2 2 128 16,0 4 0-16,1-1 0 0,0 1 0 0,4 1 0 0,-3 4 0 15,3-2 0-15,0 1 0 0,-1 2 0 16,2 0 0-16,2 0 0 0,-2-1 128 0,1 3-128 0,0 0 0 16,0-1 0-16,1 2 0 0,-1 0 0 0,0 1 0 15,0 2 0-15,-1-2 0 0,0 2 0 0,0 1 0 16,0-1 0-16,0 0 0 0,0 2 0 0,-1-1 0 16,1 2 0-16,-1 0 0 0,1 1 0 0,-1-3 0 15,-2 5 0-15,2-1 0 0,-2 1 0 0,0 0 0 16,-1 2 0-16,-1-1 0 0,-1 2 0 0,0-3 0 15,-3 2 0-15,2-1 0 0,-2 2 0 0,2-1 0 16,-1-2 0-16,0 1 0 0,-1 1 0 0,0-2 0 0,-1 1 0 16,0-1 0-16,2 1 0 0,-2-3 0 0,0 2 0 15,1-2 0-15,-1 1 0 0,2 0 0 0,-1-1 0 16,0 0 0-16,1 0 0 0,-2 0 0 0,-1-1 0 0,0 1 0 16,0 0 0-16,-3 2 0 0,0-2 0 0,-1 3-128 15,-1 1 128-15,-1 1 0 0,-1-1 0 0,-1 0 0 16,2 0 0-16,-2 2 0 0,2-4 0 0,0 2 0 15,-1-2 0-15,1-1 0 0,0 0 0 0,-2-1 0 0,0 0 0 16,-2 0 0-16,-1-3 0 0,0 1 128 16,0 2-128-16,-3 0 0 0,0 0 0 0,-1-3 0 0,-1 6-176 15,-1-4-48-15,-1 1-16 0,0 2 0 0,-1-2 240 16,0 0 0-16,-1 2 0 0,-1-2 0 16,1 4 0-16,-2-2 0 0,1 0 0 0,-3 2 0 0,-1-1 0 0,-2 2 0 15,-2-1 0-15,-1-1 0 0,1-1 0 0,-1 1 0 16,1-2 0-16,1 0 0 0,0-1 0 0,1-1 0 15,0 1 0-15,-1 0 0 0,1 0 0 0,0 0 0 16,-1 0 0-16,0-1 0 0,-2 0 0 16,0 1 0-16,0 0 0 0,1 1 0 15,1 3-544-15,-3 0-64 0,-4 2-16 0,-2 2-13584 16,2-2-2736-16</inkml:trace>
  <inkml:trace contextRef="#ctx0" brushRef="#br1" timeOffset="43911.32">12744 5879 12895 0,'-11'-3'1152'0,"2"1"-928"0,0 0-224 0,5 2 0 0,1-2 4928 0,1 1 928 0,0-1 192 0,-1 1 32 15,-5-2-4144-15,0 0-832 0,-1 1-160 16,0 0-48-16,2-3-720 0,1 4-176 0,1-1 0 0,0-2 0 16,2 4 208-16,2-2 48 0,0 0 16 0,0 2 0 15,2 0 192-15,-1 2 48 0,0 0 0 0,1-2 0 16,1 4-208-16,2-2-48 0,-1 2 0 0,0-2 0 0,2 2 176 0,0-1 16 31,3-3 16-31,-2 1 0 0,3 1-144 0,-1 1-16 0,3-2-16 0,-1 1 0 0,0 0 0 0,0 0 0 16,2 2 0-16,0 1 0 15,0-1 144-15,3-2 16 0,1 2 16 0,2-1 0 0,2 0-64 0,0-2-16 16,1 2 0-16,0-1 0 16,2 2-48-16,-2-1-16 0,0 2 0 0,-1 0 0 0,-1 4-112 0,-3-3-16 15,1 4-16-15,-1 0 0 0,-1 1 32 0,0 3 16 16,0-2 0-16,0 0 0 15,-1 1 80-15,1-3 16 0,1 0 0 16,0-2 0-16,-1 0-96 0,1 0-16 0,2 0 0 0,-2 0 0 16,-3 1-208-16,3-2 128 0,3 2-128 0,0 2 0 0,-2 0 144 15,0-1-144-15,2 3 128 0,-1-3-128 0,1-2 208 16,-1 2-32-16,3 0-16 0,0-1 0 0,3-2 176 0,-1 2 48 16,3-3 0-16,2 0 0 0,-1-2-64 0,0-2-16 15,1 3 0-15,1 0 0 0,1-4-96 0,-2 4-16 16,3-1 0-16,0 2 0 0,2 0 240 0,-1 2 32 15,2 1 16-15,-2 3 0 0,0-2-480 0,-2 3 128 16,-1 5-128-16,-1-2 64 0,-6 0-64 0,1 0 0 16,1 6 0-16,-2-1 0 0,-1 1 0 0,0 1 0 0,-1-4 0 0,-2 1 0 0,0-2 0 15,-1 1 0 1,2-3 0-16,2 1 0 0,0-1 0 0,2 1 0 16,2-5 0-16,2 2 0 0,0-2 0 0,1 1 0 0,0-3 0 0,3-2 0 0,0 2 0 15,2 0 0-15,1 2 0 0,-2-2 0 0,-1 3 0 0,0 0 0 16,-2 2 0-1,0 4 0-15,-2-3 0 0,-1 0 0 0,0 2 0 16,-3 2 0-16,1 1 0 0,-1 1 0 0,2 2 0 16,0 3 0-16,-1-1 0 0,1 0 0 0,-1-1 0 0,-1-4 0 15,2 2 0-15,0-2 0 0,2 1 0 0,-1-4 0 16,2-1 0-16,1-3 0 0,-1 1 0 0,2-2 0 0,2 0 0 16,1-1 0-16,2 2 0 0,-2 0 0 15,3 2 0-15,-1 0 0 0,-3 1 0 0,0 1 0 0,-1 2 0 0,-4 1 0 0,0 1 0 0,-4 0 0 31,-2-2 0-31,-1 4 0 0,-2 2 0 0,-1 0 0 16,-1-4 0-16,2 3 0 0,0-1 0 0,2 2 0 0,2-3 0 0,2 1 0 16,1-1 0-16,1-5 0 0,2-1 0 0,0 1 0 0,3-5 0 0,2 2 0 15,1-1 0-15,1-4 0 16,-1 2 0-16,0 0 0 0,-1 1 0 0,-1-1 0 16,-2 1 0-16,-3-4 0 0,0 4 0 0,1-2 0 15,0 1 0-15,0 1 0 0,0 1 0 16,-1 0 0-16,1 1 0 0,1 1 0 0,-2 0 0 0,0 0 0 15,0 3 0-15,1-3 0 0,-4-1 0 0,0-2 0 16,-1 2 0-16,-2-4 0 0,-1 0 0 0,0-1 0 16,2 0 0-16,-1 0 0 0,0-1 0 0,0 1 0 15,3-2 0-15,-1 2 0 0,-1-2 0 0,-1 0 0 16,-1-2 0-16,1 2 0 0,-3 0 0 0,0-1 0 16,-1-1 0-16,0 0 0 0,-4 0 0 0,-2 0 0 15,0-2 0-15,-3 2 0 0,-1-3 0 0,-1 0 0 0,-1 1 0 16,-2 0 0-16,1-2 0 0,-2 1 0 0,0-2 0 0,2 2 0 15,-1-3 0-15,-2 0 0 0,0-3 0 0,0 3 0 16,2-1 0-16,-2-2 0 0,2 3 0 16,-2-2 0-16,0 1 0 0,0-2 0 0,1-1 0 0,0 2 0 15,-1-2 0-15,0 2 0 0,1-2 0 0,-2 0 0 16,-2 2 0-16,1-2 0 0,-1-1 0 0,-2-1 0 16,-2 1 0-16,-4-1 0 0,-2 0 0 0,-4 0-17472 15,-6 1-3504-15</inkml:trace>
  <inkml:trace contextRef="#ctx0" brushRef="#br1" timeOffset="45018.13">13225 10390 38703 0,'-6'3'3440'0,"1"0"-2752"0,2-3-560 0,3 0-128 0,0 0 704 0,0 0 96 0,-1 0 32 16,-1 0 0-16,0 0-832 0,2 0-192 0,2-3-32 0,0 0 0 16,1 0 96-16,1 1 128 0,1 1-208 15,-1 1 80 1,2-3-320-16,-1 3-64 0,1-2-16 0,1 0 0 0,0-1 720 0,2 0 128 0,1-1 48 0,0 2 0 15,2-4 192-15,0 0 32 0,4 2 16 0,0-6 0 0,3 1-80 0,2-1-16 16,2 1 0-16,3-4 0 0,2-3-80 0,3 0-32 16,1-2 0-16,2-1 0 0,2-3 48 0,0 1 16 15,0 1 0-15,1-5 0 0,1 2-96 0,-1-2-32 16,1 3 0-16,4-3 0 16,6-7-48-16,2 1-16 0,5-1 0 15,-2 1 0-15,3 1-272 0,-3 2 0 16,0-3 0-16,0 2 0 0,0-2 0 0,-1 3 0 0,3 0 0 0,-2-2 160 0,0 1-16 15,-2 1 0-15,-2 0 0 0,2-3 0 16,1-2 48-16,1 1 16 0,-1-1 0 0,2 3 0 0,1-1 96 0,2 0 16 16,0 5 0-16,-3-2 0 15,-2 0-128-15,-4 2-32 0,0-2 0 0,-4 5 0 16,-1-2-160-16,-2 3 0 0,-2 0 144 0,3-1-144 0,5-4 0 0,-1 1 0 16,-1 0 0-16,-5 2 0 0,0-1 0 15,-2 1 0-15,-1 3 0 0,-1 1 128 0,0 2-128 16,0-1 0-16,-3 3 0 0,2 0 128 0,0 0-128 0,0 1 0 15,3 2 0-15,-3-3 0 0,0 1 0 0,-2-4 0 0,2 1 0 16,-7 0 128-16,0 6-128 0,1-4 0 0,6-3 0 0,1-3 0 16,2 1 144-16,-1 1-144 0,-2 1 192 0,1-4-192 15,0 2 256 1,1-1-48-16,0-4-16 0,0 4 0 0,1-3-16 0,-1-1-16 0,-1 3 0 0,1 0 0 0,-1 1-160 0,-1 5 0 31,-2-2 0-31,1 3 0 0,-6 4 0 0,0-1 0 0,-2 4 0 0,-1-1 0 0,-1 1 0 0,-5-1 0 16,0 4 0-1,-3-4 0-15,1 4 0 0,-2-3 0 0,-1 2 0 16,-1 1 0-16,1-1 0 0,-2-1 0 0,-2 2 0 0,-1-1 0 16,0 1 0-16,-3 2-176 0,-1-2 176 0,0 3-192 15,-2-4-256-15,1 4-48 0,-1-4-16 16,-1 1 0 0,0 0-704-16,0-3-160 0,-1 2-32 0,-2-4-20400 0</inkml:trace>
  <inkml:trace contextRef="#ctx0" brushRef="#br1" timeOffset="46223.78">13088 14572 34095 0,'3'4'3024'0,"2"-2"-2416"0,-1 2-480 0,0-1-128 16,-2 0-1056-16,3 1-224 0,5 2-64 0,4 6 0 0,3 2-3376 16,3 2-672-16,-3 1-144 0,-2-1-32 0,-4-3 4416 0</inkml:trace>
  <inkml:trace contextRef="#ctx0" brushRef="#br1" timeOffset="47286.41">13234 14725 16575 0,'9'37'736'0,"-9"-34"160"16,0-3-720-16,0 1-176 0,0 2 0 0,2-1 0 0,-1 2 2592 0,1 6 480 0,2-1 112 0,0 4 16 15,0-3-640-15,-1-2-128 0,0 2-32 0,-1-6 0 16,1-2-1216-16,-2 1-240 0,0-3-48 0,-1 0-16 0,0-3-592 15,-2 1-112-15,-1 1-32 0,-2-2 0 16,2 3-560-16,-2 0-112 0,0 0-32 16,0 3 0-16,0-3-64 0,-1-3-16 0,1 3 0 0,0 0 0 15,0 0 1152-15,0 3 208 0,1-3 48 0,-1-3 16 0,1 3-208 0,1-2-32 16,-1 1-16-16,0-3 0 0,1 1-320 0,-1 0-64 16,0-2-16-16,0 3 0 0,2 0-128 0,-2-2 0 15,2 4 0-15,-2 0 128 0,0 0-128 0,-2 2 0 16,1 2 0-16,-1 0 0 0,0 0-320 0,-2 2 0 0,2 0 0 15,-1 0 0-15,1-3 128 0,1 1 16 0,0-1 16 16,0 0 0-16,1-1 336 0,2 2 64 0,-1-4 16 0,2 0 0 16,0 1 0-16,1 2 0 0,0-3 0 15,0 0 0-15,2 0 16 0,1 0 16 0,-1 0 0 0,1 0 0 16,0 2-48-16,1-2-16 0,0 0 0 0,-1 0 0 16,1 0-80-16,1-2-16 0,1-1 0 0,-1-2 0 15,3-1 16-15,-2-3 0 16,1-3 0-16,1-2 0 0,3-4 112 0,-1-4 0 0,2-1 16 0,0-5 0 15,1 1 0-15,-1-3 0 0,3-7 0 0,1 1 0 16,-1 2-32-16,2-5-16 0,2-4 0 0,1 1 0 0,1-1-64 16,0-2-16-16,1 1 0 0,0 0 0 15,0 2 32-15,1 1 0 0,-5 3 0 0,2-3 0 0,1 3-48 16,-1-3 0-16,0 0 0 0,1-3 0 0,2-3 64 0,2-4 0 16,0 0 0-16,-2-2 0 0,2 1 0 0,-4 5 16 15,-1 6 0-15,3-5 0 16,7-11-32-16,4-4-16 0,5-2 0 0,0 4 0 0,1 0-160 0,-1 4 0 15,-5 9 0-15,3-3 0 0,4-6 0 0,-1-2 0 16,0 4 0-16,-3 0 0 0,-1 1 0 0,0 1 0 16,-3 4 0-16,-2-2 0 0,-1 7 128 15,0-8 0-15,-2 0 0 0,-1-5 0 0,2 2 128 0,-2-1 0 0,1-3 16 16,-2 0 0-16,0-2 32 0,-1 0 0 0,2-1 0 16,0 0 0-16,2 4-144 0,3-4-32 0,3 2 0 0,0 2 0 15,0 8-128-15,0 1 0 16,-1 0 0-16,-2 5 0 0,-1 1 0 0,-1-2 0 0,1 1 0 0,-3 1 0 15,-2 9 0-15,-1-5 128 0,1 1-128 0,-1-2 128 16,0-3-128-16,-3 1 192 0,0 1-192 0,-2-2 192 0,0 0-192 16,1-3 0-16,2-7 0 0,2-2 128 15,-3 6-128-15,4-1 192 16,3-3-192-16,0 0 192 0,1 2-192 0,-2 4 0 16,1 3 0-16,2-5 0 0,2-2 0 0,-1 1 0 0,-1 3 0 15,-1 2 0-15,-1 3 192 0,-1 1-64 0,0 0 0 0,-2 3 0 16,-1 2 16-1,0-1 0-15,1 1 0 0,-2-1 0 0,0-3-144 16,0-3 128-16,0 0-128 0,-2-2 128 0,0 3-128 0,-2-1 160 0,0 1-160 16,-1-1 160-16,-2-1-160 0,1-2 128 15,0 4-128-15,0 1 128 0,1 5-128 0,-1-2 0 0,3 1 0 16,0 1 0-16,0 3 0 0,2 0 0 0,-1 5 0 0,0 0 0 0,2 3 0 0,-2 1 0 0,0 4 0 16,-1-1 0-16,0-1 0 0,-2 2 0 15,-1 2 0-15,1-3 0 0,-3 3 0 0,0-2 128 16,-1 1-128-16,-1-1 0 0,-1-2 192 15,1 3-64-15,-3 0 0 0,0-2 0 0,1-3-128 0,-1-1 0 0,1-1 144 16,-1-2-144-16,0 1 128 0,0 3-128 0,0-4 128 0,-1 4-128 16,1 0 400-1,-1 0 16-15,0 2 0 0,0-2 0 0,0 4-304 0,-2-1-112 0,2 3 0 0,-1 4 0 16,1-1 0-16,0 1 0 16,1 2 0-16,0 0 0 0,0 0 0 0,0 2 0 0,-1-2 0 0,0 0 0 15,-1 1 0-15,1-1 0 0,-2 2 0 0,0-2 0 0,-1 0 0 0,0-3 0 31,0 4 0-31,-2-1 0 0,1-3 0 0,-1-2 0 16,-2 3 0-16,0 1 0 0,-1 2 0 0,-2 1 0 16,0 4 0-16,0 0 0 0,-1 1 0 0,-1 3 0 0,-1 0 0 15,-1 0 0-15,1 1 0 0,-1 1 0 16,-1 2 0-16,3-2 0 16,-2 2-384-16,1 2-80 0,2 0-16 0,0-2 0 15,2 2-992-15,2-3-192 0,2 3-32 0,0-6-16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6:15:29.080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8750 7071 2751 0,'-19'-13'256'16,"6"3"-256"-16,-1 4 0 0,3 0 0 0,4 2 0 0,0 2-256 0,-3-1 48 0,-7-3 16 0,-9-1-192 0,-7-3-16 15,-3 1-16-15,3-1 0 0,4 4 1808 0,4-2 352 0,3 0 80 0,4 2 16 0,3 0 3024 16,1-3 624-16,3 2 112 0,1-2 32 0,3 2-1616 15,1 0-320-15,2-1-64 0,3 0-16 16,1 2-2592-16,2 0-512 0,4 0-96 0,3 0-32 0,3 2-384 16,4-1 0-16,3 4-224 0,4-2 80 15,6 3-448-15,3 0-96 0,6 4-16 0,6 1 0 16,3-1-480-16,1-2-96 0,2 2-32 16,5-1 0-16,7 4 864 0,7-1 192 0,9 3 16 0,6 0 16 15,1 4 864-15,4-6 160 0,7 2 32 0,5 1 16 16,6 0 176-16,4-2 48 0,-1-6 0 0,5 0 0 0,6 0-640 0,0-2-128 15,-1-2-32-15,5-2 0 0,5 4-272 16,-2-5 128-16,-3 0-128 0,-1 3 0 0,-2 2 0 0,-2-4 0 16,-2 4 0-16,-6 0-12160 0,-2 4-2560 15</inkml:trace>
  <inkml:trace contextRef="#ctx0" brushRef="#br0" timeOffset="1141.21">8673 11493 40543 0,'4'-5'3600'0,"0"1"-2880"0,-1 0-576 0,1 2-144 0,1 2 224 0,4-4 16 16,5-4 0-16,10-5 0 0,12 0-400 0,10-6-80 16,7 0-16-16,5 3 0 15,6 0-256-15,3 0-64 0,5 0-16 0,7-5 0 0,9 4 272 0,3-2 64 16,3 3 16-16,3 1 0 0,1 5 496 0,-1 4 80 16,-1 3 32-16,1 3 0 0,0 3 64 0,0 3 16 15,-1 4 0-15,0 0 0 0,-4 1-224 0,1 1-32 0,0 2-16 16,-4-4 0-16,-4-4 48 0,0 1 16 0,1-1 0 0,-1 0 0 15,-1 0 16-15,-5-2 16 0,-4-4 0 0,-2 0 0 16,-2 0-272-16,0 0 0 0,-1 2 0 0,-3 0 0 16,-1-2-256-16,-6 0-96 0,-1-2-32 15,-5 6 0 1,-6-1-640-16,-4 3-128 0</inkml:trace>
  <inkml:trace contextRef="#ctx0" brushRef="#br0" timeOffset="1867.02">8478 15666 42383 0,'-3'0'3776'0,"2"3"-3024"0,1-3-608 0,1 0-144 0,2 0 128 0,-1 0 0 15,3 1 0-15,1 1 0 16,6 2-272-16,4-1-64 0,3-2-16 0,5 4 0 0,2-4 48 0,1 4 16 0,4 1 0 15,1 2 0-15,0 1 160 0,2 3-128 0,0 1 128 16,3 0-128-16,2-4 320 16,2 4 64-16,3-1 0 0,2-2 16 0,1 2 240 0,2-2 64 15,3-1 0-15,0-2 0 0,0-2-80 0,4 0-16 16,2 0 0-16,1-3 0 0,2 2 64 0,2 0 16 0,2 4 0 0,1-3 0 16,-2-2-240-16,3 0-32 0,2 0-16 0,3-3 0 15,1 3-272-15,0-3 160 0,1 0-160 0,-2-3 128 16,-3-3-288-16,-5-1-64 0,-1 1-16 15,0-3 0-15,0 3-464 0,-3-7-80 16,-3 0-32-16,-4-6 0 0,-2 0-208 0,-3-3-32 0,-4-3-16 16,-3 0-18064-16</inkml:trace>
  <inkml:trace contextRef="#ctx0" brushRef="#br1" timeOffset="16387">2932 5124 39615 0,'-10'-7'3520'0,"3"-2"-2816"0,3 6-560 0,3-1-144 0,1 4-960 0,-3-5-208 0,-3-3-48 0,-6-4-16 15,-4-4-1040-15,-4 0-208 0,-4-3-32 0,-1 5-16 16,0 0 1504-16,-5 4 320 0,-2-1 48 0,-4 3 16 16,-5 0-640-16,-5 0-128 0,-2 2-32 0,-3 0 0 0,3 0 1024 0,-3 2 208 0,1-1 32 0,-2 1 16 15,1 4 2432-15,0-3 480 0,2 3 112 16,2-5 16-16,2 0-160 0,2-1-32 0,5 1 0 0,2 1 0 15,3-2-1536-15,-1 2-320 0,5 0-64 0,-1 2-16 16,3 2-368-16,-1 0-64 0,5 2 0 0,-1 2-16 0,3 2-80 16,3 1-16-16,-1 2 0 0,3 0 0 0,1 1-208 15,2 2 128-15,-1-2-128 0,3 3 0 16,1 3 0-16,-1 0 0 0,1 2 0 0,0 2 0 0,3-1-240 16,-1-1 16-16,2 4 0 0,0 2 0 0,0 3 32 0,1 5 0 15,-1-1 0-15,1 5 0 0,1 1 192 0,-1 1 0 16,1-3 0-16,2 0 0 15,-1 6 0-15,1 1 240 0,0 5-32 16,-1 3 0-16,1 3 48 0,-2 4 16 0,1 8 0 0,0 0 0 0,0-4-112 0,1 2-32 0,1 0 0 16,1 6 0-16,-2 0-128 0,2 2 0 0,2 2 0 15,-4-1 0-15,2-3 0 0,-2 0 0 16,-1-1 0-16,-2 6 0 0,-2 9 0 0,-3-1 0 0,0-12 0 16,0-1 0-16,-1 2 0 0,-1 11 0 0,-3 7 0 0,0 2 0 15,2-3 128-15,0-3 0 0,1 1 0 16,2 0 0-16,1 4-128 15,2-1 0-15,1-6 0 0,-1 1 0 0,3-1 0 16,-1 6 0-16,0 5 0 0,1-2 0 0,0-9 240 0,0 4 16 0,2 12 0 0,1 3 0 16,1-1-112-16,-1-1-16 0,-1-8 0 0,2 6 0 0,2 3 0 15,0 0-128-15,2-5 192 0,-2-2-64 0,3-9-128 16,1 8 0-16,3 4 0 0,0-5 0 0,1-9 0 0,-1 4 0 31,3 5 0-31,-1-3 0 0,1 2 0 0,-2-3 0 0,0-1 0 0,-2 3 0 0,0 3 0 0,-2-2 0 16,-1-2 0-16,0-1 0 0,-1 5 0 0,-1 1 0 15,0 4 0 1,-1-3 0-16,1-4 0 0,2-3 0 0,0 4 0 0,0 0 0 0,2 0 0 0,1-1 0 16,0-3 0-16,1-2 0 0,1 3 0 0,0-4 0 15,1 4 0-15,0-6 0 0,0-2 0 0,1-1 0 16,1-3 0-16,0 3 0 0,1 2 0 0,0-2 0 0,-1-4 0 16,-1 2 0-16,1-1 0 0,-2 4 0 0,0 5 0 15,-2-3 0-15,1 1 0 0,-3-5 0 16,1 0 0-16,-1 4 0 0,0 2 0 0,-2-3 0 0,-1-7 0 15,-2-1 0-15,0-2 0 0,-2 1 0 0,-2 0 0 0,0-1 0 16,-2-2 0-16,-1-4 0 0,-1-2 0 0,0 2 0 16,-1 3 0-16,0-2 0 0,1 3 0 0,0-3 0 15,0-5 0-15,1 1 0 0,1-3 0 0,0 0 0 16,3-6 0-16,-1 3 0 0,1 2 0 16,-1 0 0-16,1 0 0 0,0-2 0 0,-2-4 0 0,1 3 0 0,1 0 0 15,-3 4 0-15,1-1 0 16,0-1 0-16,-2 2 0 0,0-7 0 0,-1-2 0 0,-1-7 0 0,3-6 0 0,-1 1 0 15,1 0 0-15,1-3 0 0,0 1 0 16,1-5 0-16,1-1 0 0,1-2 0 0,0-1 0 0,1-2 0 31,-1-4 0-31,2-3 0 0,-2 0 160 0,0-3-160 16,0 0 192-16,0-3-192 0,2 2 304 0,-1-1-48 0,2 1-16 0,1-6 0 0,1 1-64 0,-1-1-16 16,1-3 0-16,2-2 0 15,0-2-32-15,3 0 0 0,1 0 0 0,0 1 0 0,0-3-128 0,4 3 0 16,1 0 144-16,2-2-144 0,0 5 128 0,1-3-128 0,3 0 160 31,1 1-160-31,2 1 0 0,2-1 128 16,2-2-128-16,-1 2 0 0,2 0 0 0,0-4-160 0,-1 3 32 15,0 0 0-15,2-1-224 0,-2-2-32 0,2 2-16 0,-1 0 0 16,-4 0 208-16,2 2 64 0,4-1 0 0,2 0 0 16,3 1 128-16,1 0 0 0,3-2 0 0,-1 1 0 15,-1-2 0-15,1-1 0 0,-1-1 0 0,0 1 0 16,-4 0 0-16,0 0 0 0,-1 0 160 0,-2 1-160 15,-1 1 240-15,-2-2-48 0,1 3-16 0,-2 1 0 0,1-2 80 16,-3 2 0-16,-1-1 16 0,-3 0 0 0,0 1-272 0,-2-1 0 16,-2 0 0-16,-3-1 0 0,0-2 0 0,-1 0 0 15,-2-2-208-15,-1-1 80 0,-2 0 128 0,-1-4 0 16,0 1 0-16,-1-1 0 0,-2-4 0 0,0 0 0 16,-2-4 0-16,0-1 0 0,0-3 0 0,-2-3 0 15,0 0 0-15,1-4 0 0,-2 1 208 0,0-3-16 16,0-1-16-16,0-3 0 0,0 1 48 0,0-4 16 15,-2 3 0-15,1-2 0 0,0 1 16 0,0-1 0 16,-1-7 0-16,0 0 0 0,1-6-128 0,-3 0-128 16,1 1 176-16,1-4-176 0,1-1 192 0,1-5-64 15,0 6 0-15,1-5-128 0,1 0 176 0,2-6-176 0,1-3 160 16,1-2-160-16,3-1 0 0,-3 1 128 0,2-4-128 16,-1 5 0-16,0-2 0 0,1 0 0 15,-1 1 0-15,-1-2 0 0,1 1 144 0,-1 0-16 16,-1 0 0-16,-2 2 0 0,0 4-128 0,1-2 192 0,1 0-192 0,-3-1 192 15,2 2-192-15,-2 1 0 0,-1 1 0 0,3-6 128 16,0-3-128-16,1 0 0 0,0 2 0 16,1 3 0-16,1 0 0 0,0 1 0 0,-1 0 0 0,4-3 0 15,2-4 0-15,0-3 0 0,3 4 0 16,0 0 0-16,1 2 0 0,0-2 0 0,2 0 0 0,-2-2 0 0,0 4 0 16,1-1 0-16,0 2 0 0,-2-1 0 0,0 4 0 15,-3 0 0-15,1 0 0 0,-3-2 0 0,-2 2 144 0,0-5-144 16,-1 4 160-16,-2 1-160 0,0 2 128 0,-1 4-128 15,-1 2 0-15,0-6 144 0,1-3-144 0,-2-5 0 16,2-1 144-16,-1 3-144 0,0 8 176 0,-1-10-48 16,1-4 0-16,-1 0 0 0,1 4 80 0,1-1 16 15,-2 1 0-15,2 1 0 0,-1-1-224 16,1 2 0-16,-1 4 0 0,0 0 0 0,1 0 0 16,0-3 0-16,-1 2 0 0,1 1 0 15,-1 6 0-15,0-2 0 0,0-4 0 0,1 2 0 0,-2 1 0 0,0 0 0 16,0 0 0-16,-1-3 0 0,0 6 0 0,-2-3 0 0,1 0 0 0,-3-1 0 15,1-4 0 1,0 0-128-16,0 2 128 0,0 0-208 0,1 0 80 16,1-6 128-16,0 0-208 0,-2-4 80 0,2-3 128 0,0 1 0 15,0 1 0-15,2-2 0 0,0 3 0 0,-1-2 0 16,2 2 0-16,-1-3 0 0,-1 11 0 0,-1-3 0 0,-1-4 0 0,-1 2 0 16,-1-2 240-16,-2 3-32 0,0 2 0 15,-1 6 0-15,-1 1-16 0,-3-2 0 0,-1-2 0 0,-2-3 0 16,0-1-64-16,-2 1-128 0,0 3 176 0,2-2-176 15,0 3 0-15,1-1 0 0,1-6-160 0,1-1 160 0,0-2 0 0,2 0 0 16,4 6 0-16,1-5 0 0,2-2 0 0,1-1 0 16,4-1 0-16,-1 0 0 0,1 4 0 0,1-1 0 15,1 0 0-15,-1 4 0 0,-3 8 0 0,1-2 0 16,-2 4 0-16,-1 2 0 0,-1 6 0 0,-2 0 0 16,0 3 0-16,-3-2 0 15,-1 3 128-15,-1 0-128 0,-2 2 192 0,-3 0-64 16,1 5-128-16,-1 1 0 0,-2 2 0 0,-3 0 128 0,4 5-128 0,0 2 0 15,0-1 0-15,1-1-176 16,0-1 176-16,2-2 0 0,0 2 0 0,2-2-128 16,1 4 128-16,2 0 0 0,-1 3 0 0,4 2 0 0,-1 1 0 0,0 3 0 0,2 2 0 15,1 4 0-15,-2 0 0 16,1 4 0-16,-1 1 0 0,-1 3 0 0,2-1 0 16,-2 3 0-16,1 0 0 0,-1 1 0 0,1 0 0 0,0 2 0 0,-1-4 0 15,-1 1-128-15,1 2 128 0,-1-2 0 16,2 0 0-16,-2 0 0 0,1 0 0 0,-1-4 0 15,1 0 0-15,1-2 0 0,0-1 0 0,-1-2 0 0,3-2 0 16,-1-4 0-16,2 1-304 0,0-4-80 0,1-1 0 16,1-1-16-1,1 0-1040-15,1-3-208 0,1 1-32 0,0-3-13168 0,-1-1-2624 0</inkml:trace>
  <inkml:trace contextRef="#ctx0" brushRef="#br1" timeOffset="41305.03">9708 6648 30399 0,'1'-1'2704'0,"1"-2"-2160"0,-1 1-544 0,0 0 0 15,-1 0 464-15,1-1-16 0,1 0 0 0,0-7 0 0,1 0-80 0,-2-2-32 16,-1-3 0-16,0-1 0 0,-3 2 816 16,1-5 144-16,-2 1 48 0,0-2 0 0,2-2-480 0,1 0-96 15,1-3 0-15,1-4-16 0,3 1-352 0,2 0-64 16,1-3-16-16,2 1 0 0,1 2-160 0,-2-1-32 16,1 4-128-16,1-3 192 0,-1-1-192 0,-1 1 0 15,-2 2 0-15,-1 1 0 16,-1 1 144-16,-3 1-16 0,-1 4 0 0,-1-2 0 0,-3 4 112 15,-2 1 16-15,-1 0 0 0,-2 0 0 0,-1 4 0 0,-1-4 0 16,0 3 0-16,1-3 0 0,0 0-48 16,0-2 0-16,0-1 0 0,3-2 0 0,0 1-32 15,2-4-16-15,1 0 0 0,0-1 0 0,3 3-16 0,0-4 0 16,1 1 0-16,-1-2 0 0,1 4-144 0,0-2 0 0,-2 3 0 16,1 0 0-16,-3-1 144 0,1 2-144 0,-1 4 160 15,-1-2-160-15,0 3 320 0,-1 0-48 16,0 4 0-16,-2-1 0 0,2 1-272 0,-3 2 0 0,2-2 128 15,-2-1-128-15,-1 1 128 0,1-1-128 16,0 0 144-16,-1-2-144 0,3 4 224 16,0 0-48-16,1 1-16 0,3-3 0 0,0 0-160 0,2-2 0 15,1 2 0-15,0-3 0 0,2-2 0 0,1 2 0 0,-1-1 0 16,2-2 0-16,-2-3-240 0,1 1 80 0,1 1 16 0,-2 4 0 16,1 0 16-16,-2 4 0 0,-1 3 0 0,0 2 0 0,-1 2 128 15,-2 1-160-15,-1 2 160 0,-1 0-160 0,-1 2 160 16,1 0 0-16,0-2 0 0,-1 2 0 0,1 0 0 0,0 0 0 15,0 0 0-15,0-3 0 0,2 2 0 0,-1-4 0 16,1 4 0-16,1-3 0 16,1-2 0-16,-2 0 0 0,2 0 0 0,0 0 0 0,-2-3 0 15,1 2 0-15,-1-3 0 0,1 1 0 0,-2-1 0 0,-2 1 0 16,1 2 0-16,-2-2 0 0,-2 3 0 0,-1-1 0 0,-1 2 0 16,-3 4 0-16,1-2 160 0,-5 3-32 0,-1 3-128 15,-4 0 192-15,-1 3-192 0,-1 2 0 16,-2 1 0-16,0 0 0 0,1 0 0 0,1-3 0 0,-1 0 0 15,1 1 0-15,2-4 0 0,-2 1 0 0,0-4 0 16,-1 3 0-16,0-3 0 0,2 0 0 0,-1 1 0 16,-1-1 0-16,-3 2 0 15,0-2 0-15,-1 3 0 0,0-3 0 0,-1 3 0 0,2 0 0 0,-1-2 0 16,2 2 0-16,-1-2 0 0,2 1 0 0,1 1 0 16,0-2 0-16,-1 1 0 0,0-2 0 15,2 3 0-15,0 1 0 0,-1-2 0 0,2-1 0 0,-2 4 0 0,0-1 0 16,0 2 0-16,-2 0 0 15,1 1 0-15,0 0-160 0,0 2 160 0,0 1 0 0,1-1 0 0,0 0 0 0,3-1 0 0,1 0 0 16,1-2 0-16,1-2 0 0,2 2 0 16,0-2 0-16,2 1 0 0,3-1 0 15,0-1 0-15,1 0 0 0,0 3 0 0,1-2 0 0,1-1 0 16,1 2 0-16,-1 2 0 0,3-1 0 0,-2 1 0 0,3 2 0 16,0 1 0-16,1 0 0 0,0-2 0 0,1 2 0 15,2 2 0-15,0 2 0 0,2 2 0 0,0 0 0 16,0 3 0-1,0 2 0-15,2 1 0 0,-1-2 0 0,1 2 0 0,1-1 0 0,-2-1 0 0,0 0 0 0,2 1 0 16,-1 1 0 0,1 0 0-16,-2-3 0 0,1 3 0 0,1 0 0 15,-1 3 0-15,2 3 0 0,-1 1 0 0,0 3 0 0,1 0 0 16,0 3 0-16,1 2 0 0,0-2 0 0,-1-1 0 16,4-2 144-16,-1 1-16 0,2-3-128 0,-2-1 288 0,1-1-48 15,-1 1-16-15,1-1 0 0,-2-2-224 0,0 3 0 0,0 2 0 16,-1 1 0-16,0 5 0 0,-2-4 0 15,-1 4 0-15,-2 2 0 0,0 0 0 0,-1 1 0 16,-2-6 0-16,1 0 0 0,-1-2 128 0,1 4-128 0,-1 1 0 16,2-1 144-16,0 1 128 0,0 0 32 15,1-1 0-15,0 1 0 0,0 1-176 0,2-3-128 0,-1 3 144 0,1-3-144 0,-1-3 128 16,0-1-128-16,0 0 0 0,1 2 0 0,0 1 0 0,-1 0 0 16,2-2 0-16,1 3 0 0,-3 0 0 15,0-1 0-15,0 1 0 0,-1-1 0 0,0 2 0 0,-1-1 0 16,1-7 0-16,-2 3 0 0,-1-2 0 0,-1 3 128 15,-1 3-128-15,0-1 0 0,1 4 0 0,-1-3 128 16,-2 2-128-16,1 2 0 16,1-1 336-16,2-1-16 15,-1-4-16-15,1 1 0 0,2 0-96 0,1-5-16 0,3-1 0 16,-1 1 0-16,3 0-64 0,-1 2-128 0,1-2 176 0,0-1-176 16,0 1 128-16,-2 2-128 0,1 1 0 15,-2 0 0-15,0 2 128 0,-1-1-128 0,-1 1 144 0,-1 1-144 0,-2 2 0 0,0-5 0 0,-2 3 0 16,0-1 0-1,-2 1 0-15,2 1 0 0,-1 1 0 0,-1 1 0 0,1-1 0 0,0-1 0 0,-1 1 192 0,2-1-48 32,2-1-144-32,-1-2 192 0,1 1-192 0,2-4 192 15,-1 1-64-15,1-2-128 0,-1-1 192 0,1 1-64 16,0-1 16-16,0 1 0 0,-1-1 0 0,0 1 0 0,-1-4-144 16,1 0 0-16,-1 4 144 0,0-3-144 0,-1 0 0 15,2 1 0-15,-2 1 0 0,0 1 0 0,0 0 0 16,1 2 0-16,0 0 0 0,2 1 0 0,-1-1 0 0,-1 4 0 15,2 1 0-15,1 1 0 0,-1-3 0 0,1-1 128 16,1-2-128-16,0-3 128 0,3 0 16 0,0 1 16 16,-1-1 0-16,2-1 0 0,-1 1-160 0,1-2 0 15,1 2 0-15,-1 1 128 0,1 1-128 0,2 3 0 16,-1 4 0-16,-1 1 0 0,2 4 0 0,-3 1 0 16,-2-2 0-16,0 0 0 0,0-3 0 15,-1-2 0-15,-1 1 0 0,0-2 0 0,-1-3 0 16,0 3 0-16,0-3 0 0,0 1 0 0,-1 2 0 15,1-2 0-15,-3 4 0 0,2-2 128 0,0 0-128 0,0-1 0 0,-1 1 0 16,1-1 0-16,0-1 0 0,1 1 0 0,0-2 0 16,0-1 0-16,0-1 128 0,2 1-128 15,1 0 0-15,-1 1 128 0,2-4-128 0,1 3 128 0,0-2-128 16,-1-1 128-16,1-2-128 0,0 3 0 16,0-1 0-16,0 3 0 0,-1-1 0 0,0 2 0 0,1 1 0 0,-2 2 0 15,-1-1-224-15,-1 5 32 0,-1-1 0 16,0 0 0-16,-1 0 0 0,-1 0 0 0,-2-1 0 15,0 1 0-15,-1-3 192 0,2 0 0 0,-1 0 0 0,0-2 0 16,0 0 0-16,2-3 128 0,1 3-128 0,-2-1 160 0,3 3-160 16,-1-3 160-16,1 0-160 0,0 1 160 15,1 0-160-15,-1-1 0 0,0 2 0 0,1 1 0 0,-1 0 0 16,0-3-144-16,0 1 144 0,0-1 0 16,-1 1-192-16,-3-3 64 0,3 3 128 0,-1-5-208 0,-1 3 208 0,0-3-176 15,0 2 176-15,-1 1-160 0,1-3 160 0,0 1 0 16,1 2 0-16,-1-3 0 0,3 4 0 0,-1-2 0 15,1 3 0-15,0 0 0 0,1-3 0 0,1 5 0 16,0 1 0-16,0 1 0 0,2 1 0 0,0 0 0 16,0 1 0-16,1 1 0 0,-1-2 0 0,0 0 0 15,0-1 0-15,0-3-128 0,-2 0 128 16,-1 0 0-16,1 0 0 0,-1 0 0 0,-1-1 0 0,0-3 0 0,-1 1 0 16,1 1 0-16,-2 1 0 0,1 2 128 0,0 1-128 0,0 1 176 15,-1 1-176-15,1 1-192 0,1 4 32 16,0-1 16-16,0-5 144 0,0 1-160 0,3 4 160 15,0 2-160-15,1-4 160 0,0-1 0 0,2 2 0 16,0-3 0-16,0-1 256 0,2 1-32 0,2 3 0 0,-2 1 0 16,1-5-224-1,1 2 0-15,0-1 0 0,0 0 0 0,-2-1 0 0,1-2 0 0,-3 1 0 0,0-3-160 16,-1 2-80-16,-2-3-16 0,-1 0 0 16,-1 3 0-16,1 2 64 0,-2-4 16 0,0 1 0 0,-2 0 0 15,0 1 176-15,-1-3-160 0,1 3 160 0,-2-1-160 0,1 1 160 16,-1 3 0-16,1 3 0 0,1 0 0 0,-2 1 0 15,0-1 0-15,2 3 0 0,-2-3 0 16,2-3 0-16,-2 0 0 0,0 0 0 0,1 0 0 0,-1-1-128 0,0-2 128 16,-1 1-128-16,0-2 128 0,-1-3 0 15,1 2-128-15,2-5 128 0,-2 0 0 0,0-2 0 0,0-1 0 16,0 0 0-16,2 1 0 0,1-1 0 0,-1-1 0 16,2 3 0-16,-1 1-128 15,2 0 128-15,-2 1 0 0,0-1 0 0,1-3 0 0,-2 1-192 0,2 2-16 16,-1-2 0-16,-2 1 0 0,1 2 0 0,0-1 0 0,-1 1 0 0,-1 0 0 15,1 0 208-15,-2-2-192 0,1 1 192 16,-1-2-192-16,0-1 192 0,-2-1-176 0,2-2 176 16,-1-1-160-16,1-1 160 0,1-2 0 0,0 1 0 15,0-6 0-15,1 2 0 0,3-1 176 0,0 1-176 0,1-5 192 16,2 2-192-16,0-2 0 0,2 2 0 0,2-4 0 16,2 0 0-16,-1 1 0 0,3-2 0 15,2 2 0-15,1-3 0 0,0 0-176 0,0 2 48 16,0 0 0-16,0-1 128 15,-1 0 0-15,0 2 0 0,0-6 0 0,-2 4 0 0,-1-5 0 0,0 2 0 0,0-2 0 16,1-2 0-16,-2 4 0 0,3-4 0 0,-1 2 0 0,3-2 0 16,-1 4 0-16,4 0 0 0,3 0 0 0,0 1 0 15,4 1 0-15,3-3 0 0,1 1 0 0,3 0 0 16,-1 1 0 0,1-4 0-16,3 1 0 0,7 1 0 0,-3-3 0 0,0 0 0 15,-1 0 0-15,-3 0 0 0,-1-3 0 0,-2 0-144 0,0-2 144 0,-1 1 0 16,-1 0 0-16,-1 1 0 0,-1-3 0 0,0 1 0 15,-3 0 0 1,0 2 0-16,-2-3 0 16,0 2 0-16,-2 2 0 0,1-2 0 0,1 2 0 15,0-2 0-15,0 1 0 0,0 1 0 0,0 1 0 16,2-3 0 0,0 4 0-16,-2 0 0 0,1-2 0 0,2 2 0 0,-2 0 0 0,2-3 0 0,-2 2 0 15,-1-2 0-15,-1 0 0 0,-2 0 0 0,-1-1 0 0,2 1 0 0,-3-2 0 16,0 1 0-16,-1-2 0 15,0 2 0-15,-3-2 0 0,1 1 0 0,-2 0 0 0,0-4 0 0,-1 3 0 0,0-1 0 0,-3 1 0 0,2-1 0 0,-3-1 0 16,1 0 0-16,-1 2 0 0,1 0 0 0,0-3-224 16,-1-1 80-16,0 1 16 0,2-3 128 15,-2 3 0-15,0-1 0 0,0 0 0 0,1-3 0 0,-1 1 0 0,-1-2 0 0,0 2 0 16,1-3 0-16,-1 2 0 0,-3-3 0 0,1-2 0 0,-2 1 0 16,0-4 0-1,-1 1 0-15,0-5 0 0,0 3 0 0,0-4 0 0,-1 1 0 0,1-3 0 0,1 2 0 16,2 1 0-16,-1 3 0 0,1 0 0 15,0 3 0-15,2-3 0 0,1 2 0 0,-1-1 0 0,0 1 0 16,0-2 0 0,0 4 0-16,-1-5 0 0,1 1 0 0,-3 0 0 15,1-3 0-15,-2-1 0 0,0 1 0 0,-1-3 0 16,2-3 0-16,-2 1 0 0,1-1 0 0,0 0 0 0,0 3 0 16,-1 2 0-16,3 0 0 0,-2-2 0 0,0-1 0 15,0 1 0-15,2 3 0 0,-1-1 0 0,1 1 0 16,-2-2 0-16,2 1 0 0,-1 0 0 15,2-2 0-15,0-1 0 0,-2 2 0 0,2 1 0 0,-2-2 0 16,1-3 0-16,-1 5 0 0,-1-6 0 0,2 1 0 0,-2-1 0 16,2-1 0-16,-1-4 0 0,0-1 0 0,0-3 0 15,1-3 0-15,0-1 0 0,1-2 0 16,-3 0 0-16,1 5 0 0,0-2 0 0,-1 3 0 16,0 0 0-16,-1-3 0 0,1-1 0 0,2-2 0 0,-1-2 0 15,1 3 0-15,-2 0 0 0,0 4 0 0,0 0 0 0,-1 2 0 16,0 2 0-16,0 2 0 0,-2-3 0 0,1 3 0 15,-1-1 0-15,1-2 0 0,0-4 0 0,0 1 0 0,-1-3 128 16,2 1-128-16,0-3 0 0,0 2 0 0,0-4 0 16,0-3 0-16,0-4 0 0,2 8 224 0,-1-5-32 15,4-4 0 1,-3-1 0-16,3 1 64 0,-2 1 16 0,-1 5 0 0,0-3 0 0,-1-1-272 0,-1 3 0 16,-1-1 0-16,-2 2 0 0,1 0 0 0,-2 3 0 15,0 1 0-15,-1 2-144 0,0 8 144 0,0-1 0 16,0 0 128-16,-1-2-128 0,1 2 0 0,-2-1 0 15,2 1 0-15,0 0 0 0,0-3 208 0,-1-4 128 0,1 1 32 16,0-2 0-16,1 0-176 0,-1-4-48 16,2-3 0-16,-2-4 0 0,1 0-144 0,0-4 128 15,-1-2-128-15,2 0 128 0,0 1-128 0,1 2 0 0,-1 2 0 16,1-2 0-16,2 0 0 0,-2 3 0 0,2 6 0 16,-1-2 0-16,0 6 0 0,-2 5 0 0,2 1 0 15,-1 0 0-15,-2 4 0 0,0-3 0 0,1 3 0 0,-1-1 0 16,-1 1 0-16,1-1 0 0,-1-6 0 15,0 0 0-15,0-2 0 0,-1-3 0 0,3 0 0 0,-1-4 0 16,0 0 0-16,3-1 0 0,0-6 0 0,-1 2 0 16,2-1 0-16,0 2 0 0,2 4 0 0,0 2 0 15,1 4 0-15,-1 3 0 0,-1-1 0 0,1 4 128 16,-1 3-128-16,-2 2 0 0,-1 1 0 0,0 2 0 0,-1 3 0 0,-2-1 128 16,-2 2-128-16,1-1 0 0,0 3 0 15,-2 0 0-15,0-3 128 0,-1-1-128 0,0 0 0 0,-1-3 0 16,2-2 0-16,-1-3 0 0,2 0 176 15,0-3-48-15,1-2-128 0,1 0 192 0,0-1-192 0,2 1 144 16,0-1-144-16,2 1 128 0,1-7-128 0,-1 2 0 16,1 0 144-16,0 2-144 0,-2 3 0 0,1 3 0 15,0 3 0-15,-2-1-128 0,1 5 128 0,-2-1 0 16,1 2 0-16,-2-1 0 0,0 4 0 0,0-1 0 0,1 1 0 16,-1-1 0-16,1 3-176 0,-1-1 176 0,2 1-208 15,-1-3 80-15,0 1 128 0,3 2 0 16,1-1 0-16,1-3 0 0,3 4 128 15,0-3-128-15,2 0 128 0,0-1-128 0,3-1 0 16,-1 3 0-16,1-1 0 0,0 1 0 0,2-1 0 0,-1-1 0 0,0 1 0 0,0 1 0 16,-2 3 0-16,0 1 0 0,-1-1 0 0,0 3 0 15,-2 0 0-15,2-2 0 16,-2 3 0-16,-2 1 0 0,0 1 0 0,-1 1 0 16,2-2 0-16,-2-3 0 0,2 3 0 0,-1-4 0 15,0 1 0-15,1 3 128 0,0 1-128 0,-2-2 0 0,3-5 0 0,0 3-128 0,1-1 128 16,-1-2 0-16,1 2 0 0,1 4 0 0,-1-5 0 0,-1 1 0 15,0 1 0-15,-2 2 0 0,1 0 0 0,-2 2 0 16,1 2 0-16,-2 0 0 0,-1-3 0 0,0 0 0 16,0-1 0-16,-1-1 0 0,-3 4 0 0,2 1 0 15,-2-3 0-15,0 0 0 0,-1-1 0 0,0 1 0 16,2 0 0-16,-1 1 0 0,2-1 0 0,0-1 0 16,1 1 0-16,1 0 0 0,1 0 0 0,-1 1 0 15,2 1 0-15,1 4 0 0,0-3 0 0,2 3 144 0,-2-5-144 16,1 4 0-16,1-2 128 0,0 1-128 0,-1 2 0 15,-1 1 0-15,0-1 0 16,-1 2 0-16,1 2 0 0,-2-3 0 0,0 4 0 16,-1-2 0-16,0 1 0 0,-1 2 0 0,-1-1-160 0,-1 4 160 0,-1-3-160 0,1-1 160 15,-2 3-256-15,0-2 64 0,0 2 0 0,1 0 0 16,0 0-96-16,1-2-16 0,-1 1 0 0,0 2 0 31,2 0-368-31,-1-1-80 0,0 0-16 0,-1-3-21680 0</inkml:trace>
  <inkml:trace contextRef="#ctx0" brushRef="#br1" timeOffset="48571.71">12027 4808 27647 0,'-10'-8'2448'0,"2"2"-1952"0,3 0-496 0,3 3 0 0,1 0 624 0,-2-2 16 15,-4-5 16-15,-6-4 0 16,-1-7-432-16,-2 1-96 0,-1-2 0 0,1 4-128 0,0 2 688 0,1 1 16 16,-3 4 16-16,1 2 0 0,-3 0-416 0,-2 3-96 15,-3 2-16-15,-4 3 0 0,1 1-192 0,-4 4 144 16,-4 0-144-16,-2 2 128 0,-3-2 16 0,-1 0 0 0,0 3 0 15,1-4 0-15,8 0 240 0,-5-2 32 16,0 2 16-16,-3-3 0 0,1 0 208 0,-3 0 64 0,0-4 0 16,1 1 0-16,3 3-128 0,1-2 0 0,5 1-16 15,-3 1 0-15,0-3-304 0,-1 1-48 0,0 0-16 16,3 0 0-16,0-2 32 0,2 4 0 0,1-2 0 0,0 2 0 16,2 2-224-16,-2 0 0 0,1 0 0 15,-1 0 0-15,1 0 0 0,2 0 0 0,1 1 0 0,1-2 0 16,2 1 0-16,1-2 0 0,3 2 0 0,1-2 0 15,3 1 0-15,-1-1 0 0,1 1 0 0,1 2 0 0,1-2 0 16,2 1 224-16,0 1-64 0,1-3-16 0,2 3 48 16,0-3 16-16,2 3 0 0,1 1 0 0,1-4 32 15,0 2 0-15,0 2 0 0,1-3 0 0,2 4-240 16,-2-1 0-16,0 2 0 0,1 0 0 0,0 1 0 16,-1 5 0-16,-1-3 0 0,2 4 0 0,-1-1 0 0,0 2 0 15,1 1 0-15,-1 1 0 0,3 0 304 16,-2 0 64-16,2-1 16 0,1-2 0 0,0 3-128 0,1 3-32 15,2 0 0-15,-1-2 0 0,1 1-96 0,0 1 0 16,0-1-128-16,0 5 192 0,2-1-192 0,-1 0 176 16,1 3-176-16,-1 0 160 15,1 2-160-15,-2 4 0 0,2 1 0 0,0 1 0 0,-1 2 0 16,-1 0 0-16,-1-2 0 0,-1 0 0 0,0-4 0 0,-1 3 0 16,0-1 0-16,-1 1 0 0,0-3 288 0,0 5 32 0,0 2 0 15,1 4 0-15,0-2-144 0,0-2-32 0,0 3 0 16,1 0 0-16,1-1-16 0,1-3-128 15,-1-1 192-15,3-2-64 0,0 1 0 0,0-5 0 0,-1-1 0 16,1 3 0-16,1 7 64 0,1 7 0 16,2 1 0-16,1 2 0 0,-2-4-192 0,2 2 0 0,0-7 0 0,-1 3 0 15,1 0 128-15,-2-2 0 0,2 2 0 0,-2 0 0 0,-1 0-128 16,1 3 0-16,-2 3 0 0,-2 1 128 16,-1 2-128-16,-2-4 0 0,-1-3 0 0,-1-1 0 15,-1 4 0-15,-3-2 128 0,-3 5-128 0,0 0 128 0,-1-3-128 16,-3-2 0-1,-2 2 0-15,-1-6-176 0,0-1 368 0,1-1 80 16,-2-3 16-16,2 1 0 0,3-5-80 0,0-3-16 0,1 4 0 0,1 6 0 0,-1 0-192 0,4 3 176 16,1 1-176-16,1 1 160 0,3-2 0 0,0 0 0 15,1-5 0-15,0 1 0 0,1-3-160 0,0-2 192 16,2 3-192-16,-2 0 192 0,2 1-192 0,-2 3 192 16,0 3-192-16,-1 0 192 15,0 1-192-15,-1-1 0 0,-2-2 0 0,-2-2 0 0,0-3 0 0,-1 0 0 16,-1-1 0-16,-1 1 0 0,0 1 0 0,-2 2 0 15,0 2 0-15,-1-2 0 0,1 0 0 0,0 1 192 16,0 1-64-16,0 1 0 0,2 0 0 0,0 1-128 0,1 1 192 16,-1 2-64-16,3-4 0 0,0 1 0 0,1 5 0 15,0-3 0-15,-1 3 96 0,1-5 16 16,-1-2 0-16,2-1 0 0,-2 1-240 0,1-5 0 0,-1-1 0 0,1 0 0 31,-1-3 0-31,0 1 0 0,0 7 0 0,-1 0 144 0,0 1-144 0,0 2 0 0,1-4 0 0,-3 0 0 16,3 0 0-16,-1-1 0 0,0-4 0 0,0 1 0 15,1-2 0 1,0 5 0-16,1-2 144 0,1 3-144 0,0 1 240 0,2 1-32 0,1-1 0 0,0-2 0 16,2 1 240-16,0 1 32 15,0-2 16-15,1 1 0 0,-1 3-496 0,1-3 0 0,-2 1 0 0,1 5 0 32,1 5-320-32,-2 2-96 0,-1-4-32 0,-3-1 0 0,2-2 288 0,-1-3 160 15,-1 0-192-15,-2-3 192 0,3-1 0 0,-1 2-128 0,1-1 128 0,1 0 0 0,-1 2 0 16,2 1 176-16,0-3-32 0,2 1 0 0,-1-5 240 0,1-2 32 15,1 0 16 1,1-1 0-16,-2 0-320 0,1-2-112 0,-2-1 0 0,0 2 0 16,-1 4 0-16,0 5 0 0,-1 2 0 0,-2-1 0 15,0 1 0-15,-1 0 0 16,-1-3 0-16,0-1 0 16,1-2-400-16,-1 0-32 0,0-2 0 0,3 1 0 0,1-2 704 0,2 2 144 0,1 1 32 15,1-3 0-15,1 3-336 0,2-1-112 0,0 1 0 0,0-3 0 16,2-1 0-16,-1-1 0 0,-1-2 0 0,2-1 0 15,-2 2 0-15,-1 0 0 0,0 2 0 16,-2 2 0-16,0 0 0 0,-1 2 0 0,0 3 0 0,-4-4 0 16,2 1 0-16,-2 0 0 0,-2 1 0 0,0 1 0 15,2-5 0-15,-3 0 0 0,4 1 0 0,-2 0 0 16,3-5 0-16,0 0 0 0,-1 1 0 0,2-1 0 0,-1 4 0 16,1-1 0-16,2-2 0 0,-1 3 0 0,1 3 0 15,-1-1 0-15,2 1 0 0,-1 1 0 0,-1 1 0 16,-1-5 0-16,1 3 0 0,-4-1 0 0,1 1 0 15,0-1 0-15,-3 2 0 0,0 4 0 16,-1-4-416-16,0 5-32 0,1-1 0 0,-4 1 0 16,1 0 304-16,-2-3 144 0,2 1-160 0,-1-5 160 0,0 5 0 0,0-7 0 15,2 1-128-15,0-1 128 0,1 4 0 16,-1 4 0-16,2-2 0 0,-1 3 0 0,3-3 0 16,-1 3 0-16,2 4 0 0,-2-3 0 0,2 1 0 0,0-2 0 15,0-3 0-15,-2-1 0 0,1 1 0 0,-1 3 0 0,-2-1 0 16,3-1 0-16,-2 0 0 0,0-5 0 0,2-2 0 15,-2-3 0-15,2-1 0 0,2-3 128 16,0-3-128-16,1 1 160 0,1 1-160 0,2 2 0 16,4 0 0-16,-1 3 0 0,2 2 0 0,2 1 0 0,0 5 0 15,0-1 0-15,1 3 0 0,-2-4 0 0,0-2 0 16,-1 1 0-16,-2 0 0 0,-2-1 0 16,0-1 0-16,-4-4 0 0,-2 3 0 0,-1-6 0 0,-2 1 0 0,-2-4 0 15,1 3-192-15,-3-6 192 0,2 4-160 0,-1-2 160 16,-1 2 0-16,2-2-144 0,1-2 144 0,-1 3 0 15,0 0 0-15,1 2 0 0,1 1 0 0,2-3 0 16,1 3 0-16,-1-1 0 0,4 0 144 0,-1 1-144 0,1-1 0 16,1 0 0-16,-1-6-160 0,1 7 160 0,0 3-128 15,0 2 128-15,-1 4 0 0,1 0 0 16,-2 1 0-16,-1-6 0 0,-1 2 0 16,-2-2 0-16,1-7 0 0,-2 0 0 0,0-3 0 15,1-3 0-15,-2 0 0 0,-1-1 0 0,2-2 0 0,-1 2 0 16,1-4 0-16,0 1 0 0,2 0 128 15,0-1-128-15,0 0 0 0,1 5 0 0,1-3 0 0,1 3 0 0,2 0 0 16,-2 0 0-16,1 0 0 0,0 3 0 16,1 0 0-16,0 2 0 0,-1-2 0 0,1 3 0 0,-2-2-224 0,-1-4-32 15,1 3 0-15,-2-6 0 0,1 2 256 0,-2-5 0 0,-1 0 0 16,1-2 0-16,0-1 0 16,1-5 0-16,0 2 0 0,1-4 0 0,0 1 0 0,1 1 0 0,2-2 144 15,2 0-144-15,1 3 0 0,1-3 0 0,3 1 0 16,0 2 0-16,4-1 0 0,-2 2 0 0,4 2 0 0,0-2 0 15,1 2 0-15,1-2 0 0,-1 1 0 0,0 1 0 16,-1-3 0-16,-1 1 0 0,0 0 0 0,0-2 0 16,2 1 0-16,-1-3 0 0,2 0 0 0,-1 0 0 15,-1-3 0-15,1 0 0 0,2-1 0 0,2 1 0 0,2 0 0 16,2-2 0-16,2 1 0 0,1 0 0 16,0-2 0-16,3 3 0 0,1-4 0 0,0 2 0 0,-1 4 0 15,4 1 0-15,1 1 0 0,1 2 0 0,-3 3 0 16,1 0-128-16,1 2 128 0,-3 0 0 0,2-4-256 15,-2 1 0-15,2-1 0 0,-2-1 0 0,-2-3 256 0,-1 0-128 16,-2-2 128 0,1 1 0-16,-1-6 0 0,-1 4-128 0,-1-2 128 15,-1 1 0-15,0 0 0 0,0-1 0 0,-2 2 0 0,-1-1 0 0,3 0 0 16,-3 2 0-16,1-2 0 0,1-2 0 0,3 1 0 16,2 0 0-16,1-1 0 0,-2 0 0 0,0 0 0 0,0 1 0 15,0 0 0-15,-1 2 0 0,-3-1-160 0,1 4-32 16,-2-2 0-16,1 4 0 15,-3-2-192-15,-4 4-64 16,-1-1 0-16,-1 0 0 0,0 4 256 0,-3-4 64 0,0 0 0 0,-2 0 0 16,0 0 128-16,0-3 0 0,-1 4 0 0,1-7 0 0,-1 3 0 15,3-1 144 1,-3-2-16-16,1 1-128 0,0 1 128 0,0-4-128 0,0 4 0 0,-1-2 0 0,2 1 0 0,0 0 0 16,-1 2 0-16,-2 0 0 0,1 0 0 0,-3 0 0 15,2 0 0-15,-2-2 0 0,-1 1 0 0,-1 1 0 0,-1-5 0 16,1 1 0-1,-2-2 0-15,2 0-192 0,0-2 48 0,-2-4 16 0,2-1 128 0,0-1 0 0,-2-4 0 0,1 0 0 0,0-1 0 16,0-1 192-16,1-4-32 0,-2-1-16 0,2 3-144 0,-2-1 0 16,2 4 0-16,1-2 0 0,-1 1 0 0,-2 1 0 15,2 0 0-15,0-3 0 0,-1 0 0 16,0 0 0-16,0-3 0 16,1-1 0-16,2-2-128 0,-3 9 128 0,-2 3 0 0,0 0 0 15,2-10 0-15,-1-7 0 0,1-9 0 0,0-9 0 0,0 0 0 0,-1 1 0 16,2-4 0-16,-1 1 0 0,0-1 0 0,1 1 0 15,1 2 0-15,0 0 0 0,1 1 0 0,-1 0 0 16,2 4 0 0,1 6 0-16,0 2 0 0,1 4 0 0,0 4 0 0,-1-1 0 0,1 3 0 15,-3 2 0-15,0 4 0 0,1-6 0 0,1-4 0 0,0-5 0 16,-3 9 0 0,0-6 0-16,0-9 0 0,-3-8 0 0,1-2 0 15,-3-1 0-15,-2-1 0 0,1-2 0 0,0 1 0 0,1-8 0 16,1-7 0-16,0 4 0 0,2 16 0 0,-1-6 0 15,2-3 0-15,0 0 0 0,2 4 0 0,0 1 0 16,1 8 0-16,1 3 0 0,0 3 0 0,0 3 0 0,1 3 0 16,-2 0 0-16,2 7 0 0,-3-3 0 0,0-1 0 15,0-3 0-15,-1-3 0 0,0-7 128 0,-2-2-128 16,-2-7 0-16,-2-8 0 0,-4-2 0 0,-3-6 0 16,-2-1 0-16,0-6 0 0,1-8 0 0,0-9 0 0,1 5 0 15,5 6 0-15,0 7 0 0,3 11 0 16,3 3 0-16,0 0 0 0,1 8 0 0,0 3-192 0,0 4 16 15,-3 9 16-15,0 1 0 0,0 5 16 0,-1-3 0 16,0 0 0-16,0-1 0 0,-1-4 144 0,1 1 0 16,0 5 0-16,1-10 0 0,-1-6 0 0,-1-8 128 15,-1-2-128-15,-2-5 128 0,0-6 16 0,-1-4 16 16,1-4 0-16,1-3 0 0,2 3 16 0,-1 2 0 0,2 10 0 16,0-2 0-16,2 0-176 0,0 3 0 15,2 8 0-15,-2 5 0 0,1 5 0 0,-2 5 0 0,0 1 0 16,-2 1 0-16,1 2 0 0,-3 2 0 15,1-1 0-15,-2-7 0 0,1-2 0 0,-4-2 0 16,2-3 0-16,-2-5 0 0,0-3 0 0,-2-6 0 16,2-7 0-16,-2-6 0 0,1-6 0 0,3-1 0 0,3-1 0 15,2 16 0-15,0 14 0 0,1-11 0 0,3-6 0 0,2-1 0 16,0 3 0-16,1 11 0 0,-4 13 0 0,1-1 0 0,-2 0 128 16,-2 5-128-16,-1 3 0 0,0 0 128 0,-3 4-128 15,1 1 0-15,-1 2 0 0,-1-4 0 0,0 5 0 16,-1-6 0-16,1-2 0 0,1 1 0 0,2-3 0 0,0-4 0 15,1-5 144-15,2-10-144 0,2-6 192 0,2-7-48 16,2 2 0-16,-1-2 0 0,2 15-144 16,2-4 0-16,1-2 0 0,0 2 0 0,1 2 0 15,-2 10 0-15,0 3 128 0,-2 6-128 0,-1 6 0 16,-5 2 0-16,2 4 144 0,-3-2-144 0,-1-1 144 0,-1 3-144 0,0-1 192 16,-2-2-192-16,1 2 128 0,-2 3-128 15,1-2 0-15,-1 0 0 0,-2-1 0 0,1-7 0 0,0 5 0 16,0-5 0-16,1-5 0 0,0-9 0 0,1-3 0 15,0-2 0-15,2-2 0 0,-2 0 0 16,2-1 0-16,-2 2 0 0,1 0 0 16,1 0 0-16,-1 3 0 0,-2 2 0 0,1 7 0 0,-2 3 0 0,1 2 0 15,-3 2-144-15,1 4 144 0,-3 2 0 0,0 2 128 16,0 1-128-16,-1-1 160 0,1 1-32 0,2 2-128 0,-2-2 192 16,2 2-48-16,-1-4-16 0,0 3 0 0,2-5 0 15,-1 0-128-15,3 1 0 0,-1-2-192 0,0-1 192 16,1-2 0-16,1 1 0 0,1-3 0 0,1 0 0 0,2 1-128 15,0-2 128-15,2-2 0 0,-1 2 0 0,2 1-128 16,-3 3 128-16,2 1-160 0,-3 5 160 0,-2 1 0 0,1 5 0 16,-1 4 0-16,-3-1 0 0,1 6 0 0,-1 1 0 15,-1 0 208-15,1 2-64 0,-1-2-144 0,0 1 128 16,-1-3-128 0,2 2 128-16,0-3-128 0,3 2 0 0,-1-5 0 15,3-2 0-15,2-2 0 0,0-2 0 0,3-1 0 16,3 1 0-16,-1 2 0 0,2-5 0 0,1 5 0 15,-2-2 0-15,2-1 0 0,-2 4 0 0,-2 1 0 0,-3 4 0 16,1 1 0 0,-3 1 0-16,-1 2 0 0,-1 0 0 0,-3 3 0 0,-2 1 0 0,-1 5 0 15,-3-3 0-15,0 3 0 16,0 1 0-16,-2 1 0 0,-1 4 0 0,1-3 0 0,-2 2 0 0,2 2-128 0,1 0 128 0,1-3 0 0,1 2-144 16,4-1 144-16,2-1 0 15,0 2-448-15,3-1 0 0,3-1 16 0,2-1 0 16,2-3-976-16,4 1-208 15</inkml:trace>
  <inkml:trace contextRef="#ctx0" brushRef="#br1" timeOffset="61836.25">31030 11134 34095 0,'19'-20'3024'0,"-5"4"-2416"0,-2 4-480 0,-6 4-128 0,0 2 320 0,3-5 64 0,9-9 0 0,12-17 0 16,12-11 800-16,5-9 160 0,-3 3 48 0,-3 3 0 15,-5 4-832-15,-4 4-176 0,-3 4-16 0,-3 1-16 16,-2 0-128-16,-1 1-32 0,-2-2 0 16,-3 1 0-16,-1 1-16 0,-3-1-16 0,-2 3 0 0,0-3 0 15,-3-1 128-15,-1-1 32 0,-2-1 0 0,0 0 0 0,-2-1-144 16,0 1-32-16,-2 0 0 0,-1 3 0 0,-1-2-16 0,-1 6-128 15,0 2 192-15,-3 6-64 16,2 5-128-16,-3 3 0 0,0 6 0 0,-3 2 0 0,1 1-192 16,0 6 192-16,-3-2-160 0,1 1 160 0,-1 3-304 0,0-1 48 15,2 4 0-15,-1-1 0 0,0 1 96 0,2 0 32 16,1 0 0-16,-1 1 0 0,1 0 128 0,1 0 0 16,0 1 128-16,0 2-128 0,0 4 208 0,2-1-16 15,-1 6-16-15,-1 1 0 0,1 7 96 0,-1-1 32 16,2 4 0-16,-2 2 0 0,-1 1 112 0,1 4 32 15,0 2 0-15,0 1 0 0,0 4-176 0,0 1-16 0,-1 1-16 16,0 2 0-16,-2 3-240 16,-1-3 0-16,2 4 128 0,0 2-128 0,-1-2 0 0,2 3 0 0,1 2 0 15,1-1 0-15,2 0 0 0,1-4 0 0,1-3 0 0,2-5 0 16,2-3 0-16,1-4 0 0,0-5 0 16,1-2 0-16,1-1 0 0,1-3 0 0,2 0 0 15,-2-3 0-15,2-1 0 0,0 0 0 0,2-2 0 0,1-1-160 16,0-2-224-16,1 0-32 0,1-1-16 0,-2 0 0 15,2-2-400-15,-1-1-64 0,1-3-32 0,-2 0-18592 16</inkml:trace>
  <inkml:trace contextRef="#ctx0" brushRef="#br1" timeOffset="65155.89">32132 8218 18431 0,'-4'-3'1632'0,"-1"-2"-1312"0,1 3-320 0,2 0 0 0,-1 2 1280 0,0-3 192 16,-5 0 48-16,-6-1 0 0,-6-5 336 15,-6 2 64-15,-5-4 0 0,-4 3 16 0,-3 0-1264 0,-4 0-256 32,-5 2-48-32,-3 0-16 15,-2 0-752-15,-6-3-160 0,-6 2-16 0,-3 0-16 0,-1-2 752 16,0 0 160-16,1 2 16 0,1 0 16 0,4-1 944 0,0 1 192 16,1 0 48-16,0-2 0 0,1 1-640 0,-2 0-112 0,1-2-16 0,-1 2-16 0,6-1-560 15,2 2-192-15,-1 1 144 0,2 2-144 0,1 1-192 0,4 3-112 0,5 3-16 16,3-2-16-16,4 4 144 15,4 1 16-15,4 2 16 0,2 0 0 0,3-2 448 0,5 2 96 16,3-2 0-16,3 3 16 0,3-3 32 0,2 0 0 0,2 1 0 16,1 0 0-1,2 1-160-15,0-1-16 0,2 0-16 0,0 2 0 0,0 0-96 16,2 1-16-16,-1 3 0 0,0 3 0 0,1 0 0 0,2 5-128 0,0 5 192 31,1 6-64-31,1 8-128 0,0 5 192 0,2 9-192 0,-2 6 192 16,1 9-192-16,-2 11 0 0,0 5 0 0,-1 4 0 15,0 1 0-15,-2-3 0 0,2 3 0 16,-2-3 0-16,2 0-192 0,0 2-32 0,-2 0 0 0,1 2 0 0,-1-6 224 16,-1 4 0-16,-1 3 0 0,-1-3 0 0,0-7 0 15,0-4 0-15,-2-1 0 0,3-2 0 0,-1-2 0 0,2-1 208 16,2 1-32-16,-1-4-16 16,3 4 0-16,1 0 0 0,0 6 0 0,2-2 0 0,-1 5-160 0,1-6 128 15,0 2-128-15,0 4 128 0,-1 3-128 0,0 4 0 16,1 6 0-16,-3-3 0 0,-3 1-368 0,1-5 48 15,-2-11 16-15,0-6 0 0,1-14 144 0,-1-9 32 16,-1-7 0-16,1-2 0 0,-1 0 480 0,-1-1 96 16,0-3 32-16,-3-1 0 0,1 1-272 0,-2-3-48 0,2-1-16 15,-4-3 0-15,1 2-144 0,-1-1 0 16,-1-2 144-16,0-1-144 0,-1-2 384 0,1 6 0 0,-1 1 0 16,-1-3 0-16,1 1-128 0,1-1-32 0,0-2 0 15,1 2 0-15,-1-6-224 0,2 1 144 16,1-2-144-16,0-2 128 0,3-3-128 0,-1 0 0 0,1 0 144 0,1-1-144 15,-1-1 0-15,1-6 0 0,1 0-192 16,0-2 64-16,3 0 128 0,-1-2 0 0,2 1 160 16,0-5-160-16,2 3 256 0,1-3-64 0,3 0 0 15,1 0 0-15,4 2-192 0,4-1 0 0,0 3 0 0,4-1 0 16,1 0 0-16,7 0-256 0,4 0 48 0,6 1 16 0,-2-2-128 16,7 2 0-16,3 2-16 0,5-2 0 0,3-2-16 15,-1 2 0-15,1-2 0 0,1 0 0 0,1 0 112 16,0 1 32-16,3 0 0 0,-4 3 0 0,-3-2-128 0,-1 0-32 15,-4 2 0-15,-4-1 0 16,-4-1 240-16,-2-3 128 0,-2 4-160 0,0-4 160 0,-1 2 0 16,-1-1 0-16,0-4 0 0,-2 2 0 0,1 2-176 0,0-4 176 15,1 2-192-15,-3 2 192 0,1-2-288 0,-5 0 48 16,-1 1 16-16,-2-1 0 16,-5-1-160-16,0 1-48 0,-3 0 0 15,-2 0 0-15,0 1 208 0,-2 2 32 0,-2-3 16 0,-1 2 0 0,-1-1 32 0,0-1 0 16,-1 0 0-16,-2-1 0 0,-2 1 144 0,0-2 0 15,0-1 0-15,0 0 128 0,-1-1 304 0,1-2 64 0,-2-3 16 16,2-1 0-16,0 0-128 0,-1-2 0 16,1 0-16-16,0-2 0 0,0 2-240 0,0-5-128 0,0 0 128 0,0-3-128 15,0 1 192-15,1-6-16 16,0-4-16-16,0-2 0 0,-1-3 224 0,0-6 32 16,-1-3 16-16,-3-5 0 0,-1-5-128 0,-2-8-32 0,-1-2 0 0,-1-4 0 15,1-5-16-15,-2-7-16 0,-2-8 0 0,3-3 0 0,-1 5-240 16,1 0 0-16,0 6 128 0,3 0-128 0,0 6 0 15,1 3 144-15,1 7-144 0,-1 0 128 0,1 3 128 0,0-3 32 16,2-4 0-16,-1 4 0 0,0-4 112 0,0 1 32 16,2-3 0-16,-1-1 0 0,0-2-80 0,-1-5-16 15,0-1 0-15,-2 2 0 16,1-3-336-16,-1-1 0 0,-1-1 0 0,2-2 0 0,1-2 0 16,1 3-160-16,1 5 160 0,1-1-208 0,1 4 16 0,1 2 16 15,-1 2 0-15,0 7 0 0,1 1 0 0,-2 8 0 16,0 1 0-16,-3 4 0 0,1 5 176 0,-2-1 0 15,-1 1 0-15,-3 3 0 0,-2 1 0 0,-2 1 0 16,-4-1 0-16,-4 1 128 0,-2-1-128 0,-3 1 0 0,-2-1 128 16,-1-1-128-16,0 2 0 15,1-2 0-15,2 0 0 0,1 3-192 0,3-2 192 0,1 0-160 0,3 0 160 16,2 1-160-16,3 5-16 0,0-1 0 0,5 4 0 16,0 3 0-16,2 2-48 0,0 1-16 0,2 0 0 0,0 6 0 15,2 0 240-15,2 3 0 0,1 1 0 0,-1 1 0 16,0 2 0-16,-1 2 0 0,-1 0 0 0,-1 2 0 15,-1 0 0-15,-1 2 0 0,-1 1 0 16,-1 1 0-16,-1 1 0 0,0-1 0 0,1-1 0 0,-2 4 0 0,1-2 0 16,0 3-304-16,1-2 64 0,0 1 16 15,0 1-480-15,1 0-112 0,0-3-16 16,0 3-12160 0,0 3-2448-16</inkml:trace>
  <inkml:trace contextRef="#ctx0" brushRef="#br1" timeOffset="67141.8">28031 8379 43311 0,'-11'-6'3840'0,"4"0"-3072"0,3-1-608 0,3 4-160 0,1 0 0 0,-3-3-192 15,-2-4 32-15,-3-8 16 0,-3-7 144 16,-3-5 176-16,-2-4-48 0,-1-1 0 0,-4 2-256 0,-3-1-64 16,-3 3-16-16,-8-1 0 0,-7 1-16 0,-8 0 0 15,-5 3 0-15,-7 2 0 0,-3 1 224 0,-6 5 240 16,-2-1-48-16,-3 5-16 0,-2 4 144 0,4 5 48 15,2-2 0-15,5 5 0 0,4 4-112 0,5 3-32 0,5 3 0 16,5 0 0-16,2 4-224 0,4 0 0 0,5-2 128 16,2 2-128-16,4 0 0 0,4 0 0 0,3 0 0 15,5 1 0-15,4 3 0 0,4-4 0 0,2 1 0 16,3 0 0-16,2 1 0 0,2 1 0 0,0 1 0 16,1 0 0-16,2 5 0 0,2-3 0 0,1 3 0 0,1 5 0 15,-1-1 0-15,3 5 0 0,0 0 0 0,2 4 0 16,-3-1 0-16,1-2 0 0,0-2 0 0,-1 7 0 15,1 10 0-15,2 6 0 16,-2 7 0-16,-2 3 0 0,-1 6 0 0,-2 1 0 0,1 4 0 0,-1-2 0 0,0-4 0 16,0 5 0-16,2 0 0 0,-2 3 0 15,2 3 0-15,-2-3 0 0,1 0 128 0,-1-1-128 0,1 4 256 16,-4-1 16-16,1 7 0 16,-3-3 0-16,2-3-96 0,0-3-32 0,2-1 0 0,0 4 0 0,0 1-144 15,2-1 0-15,-1 2 0 0,-1-1 128 16,1-2 0-16,-1-3-128 0,-2 5 192 0,-1-2-64 0,1 2-128 0,-2 1 0 15,-2-2 144-15,-2 1-144 0,1 1 0 0,0 1 0 16,-1 0-160-16,0 0 160 0,3-6 0 0,-1-3-128 16,1-6 128-16,0 1 0 0,2-4 0 0,-2-2 0 15,1-2-128-15,1-4 128 0,0-2 176 0,-1-4 80 0,1 1 32 16,-3-3 0-16,0-1-288 0,-1 3 0 0,-3 4 0 16,-1 0 0-16,0-4 0 15,-1 1 0-15,-1 5 0 0,-1-2 0 0,0 0 0 0,0-2 0 0,0 2 0 16,0-3 0-16,1-1 0 0,1 0 0 15,1-3 208-15,1 1-64 0,2-1 80 0,2-2 16 0,0 2 0 16,2-7 0-16,1 2-240 16,0-1-192-16,2-4 48 0,-2 1 0 0,2-1 144 0,0 1 0 15,-1 1 0-15,1-4-128 0,-1-1 128 0,-2 0 0 16,1 3 0-16,-3-4-128 0,0 1 128 0,-1 0 0 0,-2-3 0 0,1 1 0 16,0-1 0-16,-2 1 0 0,1-3 0 0,1-4 0 15,0-3 0-15,0-1 0 0,0-2 0 0,0-3 0 0,2 0 208 16,1-3-16-1,-1 0-16-15,1 1 0 0,3-4-176 0,1 2 0 0,0-1 144 0,1-2-144 0,3-1 0 0,0 1 0 16,-1-2 0-16,4-1 0 16,-1 0 0-16,1-2 0 0,2 1 0 0,-1-2 0 0,2 0 0 0,2 0 0 15,2 0 0-15,4-3 0 0,0 0 0 0,4 0 0 16,4-4 0-16,5 4 0 0,2-4-160 0,2 1 160 16,7 0-192-16,5 0 192 0,4 0-416 0,0 0 32 0,1-3 0 15,-2 4 0-15,2 0 112 0,3 1 16 16,2 2 16-16,2-2 0 0,0 0-80 0,2-2-32 0,0 0 0 15,-2 0 0-15,-3 2 160 0,0 2 48 0,1-2 0 16,-1 0 0-16,-2-1 144 0,1 2 0 16,2-4 0-16,-2 4 0 0,-2-3 0 15,-3 2 0-15,-1 1 0 0,-2 3 0 0,3-2 0 0,-3 4 0 0,-1 2 0 0,-3 0 0 16,0 1-176 0,-3-2 0-16,-3 4 0 0,-6-1 0 0,-4 0 176 0,-6 1-192 0,-1 2 192 0,-4 1-192 15,-3 0 192-15,0 1 0 0,-2 3 0 0,-1-2 0 16,-3 0 144-16,-1 1 16 0,2-3 0 0,-3-1 0 0,0-2-160 15,0-1 160-15,-2 0-160 0,1-5 160 16,0 2-160-16,-2-6 0 0,2 2 144 0,-2-3-144 16,1-4 192-16,-1-2-48 0,1-5 0 0,-2-1 0 15,0-4 48-15,1-5 0 0,-4 3 0 0,2-4 0 16,-2-2-64-16,-1-1 0 0,1-2 0 16,-2-1 0-16,0 1-128 0,1-3-176 0,-2-2 48 0,-1-4 0 0,1 2 128 0,0-7 0 15,0 1 0-15,0-3-128 0,0-1 128 0,1-6 0 16,2 0 0-1,-1-5 0-15,2-4 0 0,0-8 0 0,1-1 128 0,-3-4-128 0,3 0 256 16,0-5 0-16,2-6-16 0,-4-7 0 0,2 3-240 0,-2-7 0 16,-1 0 0-16,-2 2 0 0,0-4 128 0,-2 1-128 0,-3-1 0 15,0 1 0 1,0 2 160-16,-2 2-160 0,0 2 160 16,-1 3-160-16,0 3 208 0,-2 3-48 0,1 4-16 15,-2 1 0-15,1 6 128 0,0 1 32 0,1 2 0 16,0 2 0-16,-1 4-176 0,3 6-128 0,-1 3 192 15,1 3-192-15,2 1 0 0,2 4 0 0,-1 3 0 0,-1-1 0 16,3 4 176-16,-2 0-176 0,2 3 160 0,-1-3-160 16,3 4 304-16,0-1-48 0,3 0 0 0,1-1 0 15,2 5-80-15,1-5-32 0,2-2 0 0,0-2 0 16,1 1-144-16,1 1 0 0,-1-3 0 0,0 3 0 0,-2 3 0 16,0 1-176-16,-1 1 48 0,0 1 0 0,-4 0 128 15,0 4 0-15,-2-1 0 0,-2 4 0 0,0 1 0 16,-2 1 128-16,0 0 0 0,-1 1 0 0,-2-1 0 0,3 1 0 15,1 1 0-15,1-2 0 0,1 0-128 0,0 1 0 16,1-1 0-16,2 1 0 0,-1 0 0 0,1 0 0 16,-2 0 0-16,2 3 0 0,-1-3-176 0,1 3-48 15,-2 2-16-15,0-2 0 0,2-1 240 0,-2 1 0 16,2-3 0-16,-1 1 0 0,1 1 0 0,0 1 0 16,2 0 0-16,2 2-144 0,-1 1 144 15,3 1 0-15,-1 2 0 0,2 0 0 0,1 0 0 0,1 1-128 0,0 1 0 16,-1 2 0-16,2-1-112 0,-3 1-16 0,-2 2 0 15,0 0 0-15,-3 2 0 0,-3-2 0 16,1 4 0-16,-3-3 0 0,0 3-16 0,-2 2-16 16,-2-3 0-16,-1 4 0 15,0-3-256-15,-3 2-48 0,0 4-16 0,-2-2 0 16,2 2-544-16,-2 0-128 0</inkml:trace>
  <inkml:trace contextRef="#ctx0" brushRef="#br1" timeOffset="69519.32">25725 8218 4607 0,'19'-8'400'0,"-7"0"-400"0,0 2 0 0,-4 1 0 0,-3 4 2832 0,-3-3 496 0,3 2 80 0,1-5 32 0,6-1-784 0,2-3-160 15,1-2-16-15,-1-3-16 0,-3 1-352 0,0-1-64 16,-3 1 0-16,-1-1-16 0,-1 3-1328 0,-1-3-272 16,-1 0-48-16,-3 1-16 0,0 1-112 0,-2-1 0 15,-3 2-16-15,-1 0 0 0,-3 5 336 0,-3-2 64 16,-4 4 0 0,-1 2 16-16,-5 1-48 0,-4 1-16 0,-5 4 0 15,-2 1 0-15,-1 1-192 0,-7 2-32 0,-4 0-16 0,-5 4 0 16,-1 0-112-16,-3 2-32 0,-2 1 0 0,-2-1 0 15,3-2-208-15,1-2 144 0,3-1-144 0,4-4 128 16,4-3-128-16,3-2 0 0,3-2 0 16,3 0 128-16,0-4 32 0,4-2 0 0,0 1 0 0,2-1 0 15,0 0-160-15,1 2 0 0,0 0 0 0,1 0 128 16,-1 0 0-16,0 2 0 0,-1 1 0 0,2 1 0 16,-1 2 0-16,0 2-128 0,0 2 192 0,1 5-64 15,0-1 0-15,-1 0-128 0,1 4 192 0,0 0-64 0,1 2-128 16,-1 1 0-16,1-1 0 0,1-2 0 0,-1 2 0 15,0 1-176-15,0-1 48 0,1-2 0 0,2 0 128 16,1 0 0-16,1-1 160 0,3 0-160 0,1 0 384 16,3 1 0-16,1-4-16 0,0 4 0 0,0-2-192 0,0 6-48 15,2 2 0-15,1 3 0 0,4-3-128 16,-1 2 0-16,3 5 144 0,4 1-144 0,0 2 0 16,3 3 0-16,2 3 0 0,3 5 0 0,3 1 0 15,0 3 128-15,2 4-128 0,0-1 0 0,1 7 0 0,-1-1 0 16,0 4 0-16,-2-1 128 0,0 4-128 0,-3-3 0 0,-3-1 0 15,-1 4 0-15,-1 4 0 0,0 2 0 0,-1 4 0 16,1-2 128-16,-2 4-128 0,1-2 0 0,1 0 0 16,0 0 0-16,0-2 0 0,1-2 176 15,3 2-176-15,-1-2 192 0,1 0-192 0,1-4 192 0,0-1-192 0,-1 5 192 16,2 0-16-16,0 3 0 0,0-2 0 0,-1 2 0 16,-2-6 16-16,0 6 0 0,-2 1 0 0,0 2 0 15,-1 4-48-15,-2-3 0 0,0 2 0 0,-3-3 0 16,-1-2-144-16,0-9 0 0,-2-2-160 0,1 4 160 15,1 0-144-15,0 0 144 0,-1 0-128 16,2-6 128-16,0-1 0 0,0 2 0 0,0-2 0 0,2-2 0 16,0-1 0-16,0 1 0 0,2 0 0 0,-1-4 0 0,0-3 0 0,1 1 144 15,0-4-144-15,-2 3 160 0,1-2 48 16,-1 5 16-16,1 3 0 0,-3-2 0 16,1 1-48-16,1 2-16 0,-2-3 0 0,0 3 0 0,-1 2-160 15,0-8 0-15,0-5 0 0,-2 5 0 0,-1 2 0 0,0 1 0 16,-1-1-192-16,-2-2 192 15,1-2-192-15,-1-1 192 0,-2-1-192 0,2 0 192 0,-2-7 0 16,0 1 128-16,3-7 32 0,-1 4 0 0,-2 7 0 0,1 3 0 0,-1 1 0 16,3-2 0-16,-1-3 0 0,4-1 0 0,0-2 0 15,2-3 0-15,0 3-160 0,1-3 0 16,0-1 0-16,0 1 0 0,0-6 0 0,-1-1 0 0,1-1 0 0,-2-1 0 16,2-4 0-16,-2 0 0 0,1 0-128 15,-2-3 128-15,1 0 0 0,-1-1-176 0,0-4 176 0,0 0-128 16,1-1 128-16,-1 0-160 0,2-2 160 0,0-2-160 15,-2 2 160-15,3 0 0 0,0 2 0 0,1 0 0 16,2 0 0-16,1-1 0 0,1 1 0 0,-1-4 0 16,5 0 144-16,1-2-144 0,2 1 192 0,3-5-192 15,1 0 0-15,2-3 0 0,1 0 0 0,2-4 0 0,0 1 0 16,0 0 0-16,3-3 0 16,-1 2 0-16,3 1 0 0,2 1 0 15,-1 1 0-15,0 0 0 0,1 2 0 0,2 1 0 16,-1 1-160-16,-2 1 160 15,0 1-192-15,0 1 48 0,4 1 0 0,0-1 0 0,2 0 144 0,2-6 0 0,0 3 0 0,-1-2 0 0,3 1 0 16,2-3 0-16,2-1-160 16,-1 1 160-16,4-2-240 0,-5 4 64 0,1 4 16 0,-3-2 0 0,2 2 160 0,-2-2 0 15,-2 4 0-15,-3-4 0 0,-2 4 0 0,-3-2-192 16,-1 2 192-16,-1 0-192 0,-2 1 0 16,0 2-16-16,0 2 0 0,-2-2 0 0,-1 2 208 0,-3 1 0 15,1 0-160-15,-2-2 160 0,1 2 0 0,-2-1 0 0,0-2-144 16,-2-1 144-1,0 1-160-15,-1-2 32 0,-1-2 0 0,0 1 0 0,0-1 128 0,0 0 0 0,-1-3 0 0,-1 3 0 16,0-3 0-16,-1 0 0 0,0 0 0 0,-1-3 0 16,1 0 0-16,-2-2 0 0,0 0 0 15,-1-2 0-15,0 1-128 16,0-2 0-16,0-5 0 0,0 1 0 0,-2-2 128 0,1-2 0 16,-1-2 0-16,-1-2 0 0,-1-5 0 0,2 0 0 0,-2-3 0 0,1-4 0 15,1 0 0 1,-1-3 0-16,1 0 0 0,1-3 0 0,1 3 0 0,-2 2 0 0,3 1 0 0,1-3 0 15,-1 3 0-15,-1-3 0 0,0 3 0 0,0-5 0 0,0-4 0 16,-2-3 0-16,0-4 0 0,-1-3 0 0,-1-6 0 16,-1-5 0-16,0-1 0 0,-2-5 0 15,0 3 0-15,-2-8 0 0,-2-3 0 16,1-3 0-16,0-2 0 0,0 4 0 16,1 1 0-16,-1 6 0 0,1 1 0 0,2-1 0 0,-1 4 0 15,2 0-128-15,2 9-64 0,-1 5-16 16,2 5 0-16,-1 0 0 0,1 0 208 0,1 0 0 0,1-1 0 15,-1-3 0-15,3 1 0 0,1-1 208 16,0 0-16-16,2-2 0 0,-1-1-64 16,2-3-128-16,1 0 176 0,1-6-176 0,-3 0 0 0,1-4 0 15,0-2 0-15,0 0 0 0,-1-1 0 0,-2 1 0 16,2 2 0-16,-3 0 0 0,-1 4 0 0,-1 3 0 0,-1 0 0 16,0 6 0-16,-2 1 144 0,-2 2-144 0,1 3 0 0,-1 5 144 15,-1 1 48-15,-1 1 16 0,-1 1 0 0,0 2 0 16,-1 2-16-16,2-2 0 0,-2 1 0 0,0-2 0 15,1 2-48-15,2-1-16 16,-1 0 0-16,2-6 0 0,2 2-128 0,0-2 0 0,3-1 0 0,-2-1 128 0,2 2-128 16,1-3 0-16,0 1 0 0,-1-1 0 0,1 3 0 0,0-1 0 15,1 1 0-15,-2 0 0 0,1 4 0 0,-3-1 0 16,0 2 0-16,-2 1 0 0,0 0 0 0,-2 1 0 16,-2-2 144-16,1 5-144 0,-1 3 128 0,-2 1-128 15,0-1 160-15,-1 3-160 0,2-4 128 0,-1 3-128 16,0 1 0-16,1-1 144 0,0 1-144 0,1-1 0 0,2 7 0 15,-1-5 0-15,1 3 0 0,-2 0 0 0,2 1 0 0,-1 2 0 16,2 2 0-16,-1 0-144 0,2 0 144 16,-2 2 0-16,2 1 0 0,-1 1 0 0,1 2 0 0,-1-2 0 15,1 5 160-15,0-2-16 0,-1 2 0 0,-1 0 0 16,1-3-144-16,0 4 0 0,0 0 0 0,-2-4 0 16,1 4 0-16,-1-1-256 0,0-3 64 0,-1 1 16 15,0 0 48-15,-1-2 0 0,0-1 0 0,0 2 0 16,2-2 128-16,-2 1-128 0,0-1 128 0,1 2-128 15,-1-2-112-15,1 2-16 0,-1 4 0 0,-1-4 0 16,1 3-96-16,-1 2-32 0,-1 0 0 0,-1 2 0 16,2 2-64-16,-1 2 0 0,-2-2-16 0,0 4 0 15,2 0 16-15,0 0 0 0,-1 4 0 0,3-2 0 16,0 2-192-16,3-1-16 0,1-2-16 0,3 1-17888 16</inkml:trace>
  <inkml:trace contextRef="#ctx0" brushRef="#br1" timeOffset="72636.34">20597 6932 32255 0,'-3'-4'2864'0,"-1"1"-2288"0,3 0-576 16,-1 0 0-16,1 3 640 0,-3-5 0 0,-1-2 16 0,-4-4 0 16,-6-4-256-16,-3-4-48 0,-4-2-16 0,-1 1 0 15,-3-2 144-15,-3 1 32 0,0 1 0 0,-5-1 0 16,-2 3-384-16,-2 0-128 0,-5 2 0 0,-1 6 144 16,1 1-144-16,0 3-256 0,-4 0 64 0,0 2 16 15,1 2 176-15,-1 1 128 0,-1-2-128 0,0 1 176 0,1 0 128 16,-3 0 16-16,1-1 16 0,-1 0 0 0,3-1 80 15,3-2 16-15,-3 2 0 0,4-2 0 0,3 0-96 0,0 0-16 16,3-1 0-16,3-3 0 16,3 4 0-16,1 0 0 0,3 0 0 0,1 2 0 0,5-1-160 0,0 2-32 15,2 0-128-15,1-1 192 0,2 1-192 0,2 0 0 16,2 2 0-16,1 0 0 0,2-1 0 0,2 2 0 16,-1 0 0-16,-2 0 0 0,3 2 0 0,-1-1 0 15,1 3 0-15,0-1 0 0,0 1 160 0,0 1 32 16,0-1 16-16,-1 2 0 0,1 1-64 0,-1 4-16 0,2-1 0 15,-1 0 0-15,2 3-128 0,-1-1 0 0,-1 2 0 16,2 0 128 0,-1 3-128-16,1-4 0 0,-1 6 144 0,1-3-144 0,0 2 0 0,2-2 128 0,-2 3-128 15,0 1 0-15,1 1 160 0,0-3-32 0,2 5-128 16,-3-5 192-16,0 4-48 0,-1 2-16 0,-2 3 0 0,1 1 0 16,1-2-128-16,-2 3 0 15,0 3 0-15,0 6 0 0,-1 3 272 0,1 4-16 16,0 2-16-16,1 0 0 0,-2 0-112 0,2-5 0 15,-1-1-128-15,1 2 192 0,-2 1-192 0,1 1 0 16,0-4 128-16,0 1-128 0,-2 7 0 0,1-1 0 0,-1 2 0 0,2-4 0 0,-1-2 0 0,0-1 0 31,2-2 0-31,-1 0 0 0,3-3 128 0,-1 3-128 0,1 4 176 0,0 2-176 0,2-3 176 16,-2 7-176-16,2-3 160 0,2-1-160 0,0-6 128 16,1 1-128-16,2 7 0 0,1 2 0 0,2 4 160 0,1 4-160 15,1 1 160-15,2 1-160 0,-2-4 0 0,1 0 0 16,-1-2 0-16,-1 0 0 0,1-1 0 0,-2-1 0 15,-3 1 0 1,0-4 0-16,0-3 160 0,-4-2-160 0,1-1 160 16,-2-3-160-16,-1 4 352 0,-2-4-32 15,-1-1 0-15,-1 5 0 0,-2 3 64 0,-1 3 0 16,-2-1 0-16,2-3 0 0,3 0-144 0,0-5-32 0,4 2 0 0,2 0 0 0,1 1-208 0,2 3 0 0,1 1 128 0,2 2-128 16,1 2 144-16,0-2-16 0,1 0 0 0,-2-4 0 15,1-5-128-15,0 1 160 16,0 3-160-16,-1-3 160 0,-1-2-160 0,0 1 160 0,-1 2-160 0,-1 0 160 15,-2 0-160-15,0-3 0 0,-3 4 144 0,1-1-144 16,-1-7 0-16,-2 2 0 16,-1-5 0-16,0 7 128 0,-3 1-128 0,0 3 144 0,-1-1-144 0,0-1 160 31,0-1-160-31,1 2 0 0,0 0 144 0,3-5-144 16,2-2 0-16,1 1 0 0,2 6 0 0,2-3 0 0,1 0 0 15,1-5 128-15,2 1-128 0,0-5 0 0,-1 3 128 16,2-4-128-16,-1 1 160 0,0-1-160 0,-1-3 128 0,-3-2-128 15,2 3 0-15,-4-5 144 0,0 5-144 0,-2 1 0 16,-1 4 0-16,-1 3 0 0,-1 2 0 0,-3 4 0 16,0 1 0-16,-1 1 0 0,0-1 128 0,-2 1-128 15,2-2 128-15,0-1-128 0,2 2 192 0,3-12-64 16,3-6 0-16,-2 5 0 0,2 3 0 0,1 2 0 16,2 2 0-16,0-3 0 0,2-4-128 0,1-3 192 15,0-3-192-15,0 1 192 0,0 3-192 0,0-1 0 0,1 3 0 16,-1-1 0-16,0 0-192 0,1 8 192 0,-1 1-160 15,-2 7 160-15,2-2-256 16,-3 2 64-16,1 0 0 0,-2 0 0 0,0-1 192 0,-1 0 0 16,0-3 0-16,0-1-144 0,-2-4 144 0,0-2 0 0,2 0 0 0,-2-2 0 15,-1 0 0-15,1-5 192 0,2-2-64 0,-1-3 0 16,2-5-128-16,-1 1 144 0,0-3-144 16,1 2 160-16,1 2 0 0,0 2 0 0,0 3 0 0,1-3 0 15,2 3-160-15,-2-3 0 0,2 1-160 0,-2 0 160 16,0-1-160-16,0-1 160 0,1-1-160 0,-2-1 160 15,-2-1 0-15,1-4 0 0,1 1-128 0,-1-3 128 0,0 0 0 16,-1 2 0-16,1-2 0 0,0 1 0 0,0-1 0 16,1-2 0-16,-2 2 0 0,1 1 160 15,2-3-160-15,-1 0 0 0,3-1 0 0,-1 0 0 0,1 1 0 16,1-4 0-16,-1 0 0 0,1 1 0 0,0-1-240 0,-1 0 80 16,2-1 16-16,0 0 0 0,-1-2 144 0,1 0-208 15,1-3 80-15,-1 4 128 0,1-4-240 0,0 0 80 16,2 2 16-16,-3-2 0 0,1 0-16 0,0 0 0 15,0 0 0-15,0 0 0 0,2 0 160 16,-2 1 0-16,3 2-144 0,-2-3 144 0,1 2 0 0,0 0 0 0,2 1 0 16,-1-1 0-16,1 1-224 0,-2-2 80 0,3 2 16 15,1-1 0-15,-1 0-48 0,0 0 0 0,1-2 0 16,1 0 0-16,-1 0 176 0,0 0 0 0,2 0 0 16,1-2 0-16,0 0 0 0,-1 0 0 15,4-1 0-15,-1 2 0 0,3-4 0 0,0 4 0 0,2-3 0 0,3 2 0 16,1-2 0-16,2 2 0 0,0-1 0 0,3-1 0 15,3 2 0-15,2 1 0 16,-1 1 0-16,3 0 0 0,-3 0 0 0,1 3 0 0,-1 0 0 0,1 1-128 16,0-2 128-16,1-1-208 0,0 2 80 0,0-3 128 15,0 0-320-15,-1-3 48 0,0 0 16 0,0-4 0 16,-2 0 256-16,-2-2 0 0,-1 1-128 16,0-3 128-16,-1-1 0 0,0 0-128 0,-3 2 128 0,0 0 0 0,-1 2 0 15,0 3 0-15,0-1 0 0,-1 3 0 0,-1 3 0 16,1 0 0-16,0 3 128 0,0 0-128 0,-1 3-208 15,0 2-96-15,-2 1-16 0,-1-1 0 0,-1 2 48 0,-2 0 0 16,0 0 0-16,-2-1 0 0,0-2 272 0,-3-1-128 16,1-2 128-16,0-2 0 0,-1-2 0 0,0-1 0 15,-1-1 128-15,-1-2-128 0,0-2 272 0,-1 0-32 16,0-1-16-16,0-1 0 0,0 0-96 16,0 0-128-16,0 0 176 0,-3 2-176 0,0 1 0 0,1 1 0 15,-1 1 0-15,2-4 0 0,0 4 192 0,-1-3-192 16,2-1 192-16,0 1-192 0,0 0 0 0,0-3 0 0,-2 2 0 15,1-4 0-15,-1 0 0 0,-1-4 0 0,-1 1 0 16,0-4 0-16,-1-1 0 0,0-1 0 16,-1-7 0-16,0-1 0 0,-1-2 320 0,1-3-64 15,0 0 0-15,-1-2 0 0,2-2-256 0,-1-2 0 16,1-2 0-16,1-2 0 0,2 1 208 0,-1-5-16 0,1-1 0 0,-1-5 0 16,-1-2-192-16,-1 0 0 0,-1-4 0 0,-1 0 0 15,0-1 0-15,-3-4 0 0,-1-2 0 0,-4-4 0 16,-1-1 0-16,-2 0 0 0,0-2 0 0,-2-2 0 0,0-4 0 15,1-4 0-15,2-1 128 0,2 5-128 16,2 3 128-16,2 3 0 0,3 3-128 0,1-3 192 0,2-3-64 16,1 7 0-16,-1 0-128 0,1 6 192 0,-2 2-192 0,0 2 0 15,-1-4 128-15,-1 0-128 0,-1-2 0 0,-2-1 0 16,-1 0 128-16,0-1-128 0,-2 2 128 0,2 0 0 16,-2-4-128-16,0-7 192 0,-1-10-64 0,2 1 0 15,-1 1-128-15,3 3 192 0,1 4-192 0,0 4-128 16,2 2 128-16,-2 6-208 0,3 1-48 0,-1 5 0 15,2 5 0-15,-2 1 0 16,2 1 256-16,0 1-176 0,-2 0 176 0,1 4-160 16,-1 4 160-16,-1 1 0 0,1 1 0 0,-2 0 0 15,1 3 0-15,-1-3 256 0,2 3-64 0,0-7-16 16,0-2 64-16,0-6 16 0,2 2 0 0,1 1 0 0,0 1-112 16,-1-4-16-16,2 3 0 0,0-1 0 0,0-2-128 15,-1 0 0-15,1-2 0 0,-1 2 128 0,0 5-128 16,-1 0 0-16,0 1 0 0,-1 0 0 0,1 2 0 0,-1 1 0 15,-1 3 0-15,1 0 0 16,-1 4 128-16,-1-2-128 0,1-1 192 0,-1 0-64 16,-1 3-128-16,0 0 0 0,-3 1 0 0,3 1 128 0,-1-3 0 0,1 0-128 15,-1 1 192-15,1 0-64 16,0 4-128-16,-1-5 128 0,1-6-128 0,1-1 128 0,0 2-128 0,2-2 0 16,-1 7 0-16,0-3 0 0,2 0 0 0,0 3 0 15,0 1 0-15,-2 5-176 0,-1 1 0 0,2 1 0 0,-2-1 0 0,-1 5 0 16,0 1 0-16,0 3 0 0,-1-4 0 0,-2 2 0 0,1 1 176 0,-2-1 0 31,0 1 0-31,1 1 0 0,-1 2 0 16,0-3 0-16,1 0 144 0,-1 1-144 0,1 2 224 0,0 1-64 15,0-2-16-15,1-2 0 0,1 4-144 16,1-4 0-16,0 5-160 0,1-1 160 0,0-3 0 16,1 1 0-16,1 4-128 0,1-2 128 0,-3 3 0 15,3 1 0-15,-1 3 0 0,0 1-144 0,-1 2-48 0,-1-3-16 16,2 4 0-16,-3 2 0 0,0 0 48 0,0 1 16 15,-1 0 0-15,-1 2 0 0,0 0-128 0,-2-3-32 0,2 1 0 0,-2 1 0 16,0-2-288-16,1-2-64 16,-2 0-16-16,1-2 0 0,0-3-304 0,2 1-64 0,1-4-16 15,-1-3 0-15,4-3-224 0,-1-4-64 0,1-1 0 16,2 1-17408-16</inkml:trace>
  <inkml:trace contextRef="#ctx0" brushRef="#br1" timeOffset="75932.13">18629 6556 10127 0,'-23'-7'896'0,"6"2"-704"0,1 0-192 0,5 2 0 0,3 0 2720 0,2 0 512 0,-2 1 96 0,-8-2 32 16,-10-2-3184-16,-10-4-640 0,-6 1-128 0,-5 2-32 16,1 4-144-16,0-3-16 0,3 5-16 0,-2-1 0 0,2-2 496 0,1 4 112 0,2-3 0 0,2 1 16 15,0 2 1712-15,1 2 320 0,1 1 80 0,0-2 16 16,-1 2 512-16,2-3 96 0,3 2 32 0,-2-2 0 16,-1-2-752-16,0-2-160 0,1-2-16 15,-1-3-16-15,2-1-816 0,0 0-176 0,6-1-16 0,-2 0-16 0,-4 0-304 16,1 0-64-16,-1-2-16 0,-3 5 0 0,-2-2-240 15,-3 0-128-15,1 4 128 0,1-4-208 0,2 1 208 16,1-1 0-16,1 0 0 0,2 2 0 0,2 2 0 16,2-3 128-1,3 2 0-15,2 0-128 0,1 1 0 0,2-1 0 16,4 1 0-16,0 1 0 0,2 1 0 0,0 1 0 16,2 2 208-16,-1-1-64 0,2-1-144 0,0 2 128 15,4-1-128-15,-1 2 128 0,2 2-128 0,-2-2 128 16,0 4-128-16,1-2 128 0,0 2-128 0,1-2 0 15,0 5 0-15,-1-4 128 0,1 5-128 0,-2 0 160 16,2 2-160-16,-1 3 160 0,2-4-160 0,0 4 0 16,0-3 0-16,-1 2 0 0,3 0 0 0,0 3 0 15,1 1 0-15,1 0 0 0,1 7 0 0,1-1 0 0,0 0 0 16,1 3 0-16,0 3 0 0,2 5 0 0,0-3 0 16,1 5 0-16,2 1 128 0,0 1-128 0,1 4 0 0,0-3 128 15,0 3-128-15,1-3 192 0,-2 1-192 0,0 1 192 16,-2 1-48-16,1 0 0 0,-3 4 0 0,2 5 0 15,-2 11-144-15,0 2 160 0,-1 0-160 0,-2 1 160 16,1-2-160-16,-2-1 192 0,4-2-192 0,0 4 192 16,2 1-192-16,0 2 0 0,2 1 0 0,0-7 0 15,0 0 192-15,0-3-64 0,2-3 0 0,-1 5 0 0,2 4 80 16,1 1 16-16,1-3 0 0,-1-1 0 0,1-7-48 0,0 4-16 16,1 0 0-16,-1 3 0 0,1 0-160 0,-4-3 192 15,1-3-192-15,-3-6 192 0,-2-1-64 0,0-4 0 16,-3-4 0-16,-1 5 0 0,-1 3 0 0,-3 1 0 15,0 3 0-15,-1 2 0 0,-2 1 112 0,-1 0 16 16,0-1 0-16,-1-2 0 0,2-4-96 0,-2-3-16 16,2-3 0-16,-1 1 0 0,2-1 144 0,1 0 32 0,1-3 0 15,3-1 0-15,1-5-80 0,0 1-16 0,1-3 0 16,0 3 0-16,2-2-224 0,-1 1 144 0,1-1-144 16,-2 3 128-16,-1 5-128 0,1 1 0 15,-2 2 0-15,-1-1 0 0,-2 4 0 0,-1-2 0 0,0 2 0 0,-2-1 0 16,-1-3 0-16,2-3 128 15,1-3-128-15,0 3 128 0,-1 5 112 0,2 2 16 16,3 3 0-16,1-5 0 0,3 2-16 0,1-3 0 0,1-1 0 0,2-4 0 16,-1-2-112-16,0-2-128 0,1 2 176 0,-2-2-176 15,1-3 128-15,-1 1-128 0,-1-1 0 0,0 6 0 16,0 5 0-16,-2 0 0 0,-1 1 0 16,-2 1 0-16,-1-2 0 0,-2 0 0 0,-1-3 0 0,-1 1 0 0,-2-4 0 15,-2 2 0-15,2 2 0 0,-2-2 0 0,2 1 0 0,2-3 128 16,0 2-128-16,1-1 0 0,3-2 128 0,0 4-128 15,2-5 0-15,2 2 0 0,1-2 192 0,1 3-32 16,0 1 0-16,1-1 0 0,-2 3-160 0,2 0 0 16,-2 3 0-16,-1 2 0 0,1 2 0 0,-3 0 0 15,-3 3 0-15,0-4 0 0,-2 2 0 16,-4-5 0-16,0-1 0 0,-1-1 0 0,1-1 0 0,-3-2 0 16,1 1 128-16,0-3-128 0,1-3 0 0,2-1 0 15,0-3 0-15,1-4 0 0,2 1 400 0,1-3 0 16,2 0 0-16,2 3 0 0,0-3-256 0,1 0-144 0,-1 3 160 15,0 0-160-15,1 3 0 0,-2 2 0 16,1 1 0-16,-3 3 0 0,1 2 0 0,-2 3 0 16,-1 1 0-16,-2 4 0 0,-1 3-256 0,0-3-32 0,-3 1-16 15,0-1 0-15,-2 0 128 0,-3 0 32 16,0 2 0-16,-2-3 0 0,-1-5 144 0,0-3 0 0,3-3 0 0,0-5 0 16,3-1 256-16,-1-3 48 15,3-2 0-15,1-4 0 0,1 1-112 0,1 1-32 16,0 0 0-16,1 0 0 0,-1 7-160 0,2 2 0 0,-1 0-192 0,-1 2 192 15,2 3-608 1,0 2 0-16,-1 1 0 0,-1 2 0 0,1 3 224 0,-2-1 32 0,1-1 16 0,-2-2 0 0,0-1 336 16,-1-3 0-16,-1 2 0 0,1-3 0 0,0-4 0 15,0-3 0-15,1-3 0 0,2-6 128 0,0-2 64 0,-1-3 0 16,3-3 0-16,0-2 0 0,2-3 112 0,1 2 16 16,0-1 16-16,1-1 0 15,0 2-144-15,0 1-16 0,2 2-16 0,-2 0 0 0,3 0-160 0,0 2 0 16,0 3 0-16,3 2 0 0,0 2-256 0,1 1-96 15,-2 1-16-15,2 0 0 0,-1-1 0 0,1 2 0 16,-1-4 0-16,-1-1 0 16,2-2 368-16,-1-4 0 0,0 1 0 0,-1-4 0 0,4-2 0 0,-1 0 0 0,1 0 0 15,4-2 0-15,0 0 192 0,4-2-64 16,1-2 0-16,2 0 0 0,0 0 16 0,3-2 0 16,0 2 0-16,2-1 0 0,-5 2-144 0,4-1 0 0,2 0 0 15,1 2 128-15,-1-2-128 0,0 2 0 16,-1 2 0-16,-2-2 0 0,0 4 0 0,-5-4 0 0,-1 1 0 0,0 2 0 15,2-3 0-15,1 0 0 0,-1 0 0 0,-1 0 0 16,0-4 0-16,0 2 0 0,3-2 0 0,-2 1 0 16,3 2 0-1,1-1 0-15,2-1 0 0,2 2 0 0,1 1 0 0,1 0 0 16,2 0 0-16,-1 1 0 0,1 2 0 0,-3-1 0 16,0 2 0-16,1-2 0 0,2 2 0 0,1 2 0 15,1-2 0-15,-1 0 0 0,-2 1 0 0,-1-4 0 0,1 1 0 0,-5-2 0 0,1 0 0 0,-1-3 0 16,-1 0 0-16,1-1 0 0,-1-2 0 0,-1 1 0 31,0 0 0-31,-1 0 0 0,-2 2-128 0,2-1 128 16,0 2-160-16,1-1 160 0,1 2 0 0,0-2 0 0,1 0-128 15,-1 0 128-15,1 0 0 0,2-1 0 0,0-2 0 16,-2-3 0-16,2 3 0 0,-1 0 0 0,-1-2 0 0,2 2 0 16,-2 0 0-16,-1 0 0 0,-1 2 0 0,-1-2 0 15,-2 1 0-15,-1-1 0 0,0-2 0 0,-1 2 0 0,0-4-256 16,-2 4 64-16,0 0 0 0,-2-4 0 15,2 1 192-15,-2-1-192 0,0 0 192 0,-1 1-192 0,-1 0 192 0,-2-1 0 16,-1-1 0-16,1 1 0 0,-1 3 0 0,-1-3 0 16,0 1 0-16,-1 0 0 0,1 2 0 0,-1-2 0 0,0 2 128 0,-1 1-128 31,1-4 224-31,0 1-16 0,1-1 0 0,-1-2 0 0,0 2-80 0,1-2-128 0,0-1 176 0,1 1-176 31,0-1 0-31,-1 0 0 0,2 1 0 0,-2-1 0 16,1 1 0-16,-1-1 0 0,-1 1 0 0,2 1 0 0,-3 0 0 15,0 0 0-15,0-2 0 0,-2 1 0 0,1 2 0 16,-3-6 0-16,0 1 0 0,-3-1 0 0,1 1 176 0,-2-1-32 16,2 0 0-16,-2-3 0 0,2 3 48 0,-1 0 16 15,1-3 0-15,0 0 0 0,2 0-32 0,0 0-16 16,2 0 0-16,0-3 0 0,1-3 0 0,-1 3 0 16,2-3 0-16,-1 2 0 0,1-5-160 0,-1 0 128 15,-1 2-128-15,-2-6 128 0,1-2-128 0,-3-1 0 16,1 0 0-16,-3-3 0 0,0-3 0 0,2 0 0 15,-1-2 0-15,2 1 0 0,0-3 0 0,0 4 0 16,1 3 0-16,-2 3 0 0,2 3 0 0,0 4 0 0,0 1 0 16,-1 4 0-16,1 1 0 0,-2 2 128 0,0 2-128 15,1-1 192-15,-1 3 320 0,0-2 64 0,0-2 0 0,-1 1 16 16,1 0-464-16,-2-3-96 0,1-2-32 0,-4-2 0 16,1-6 0-16,-1-3 0 0,-3-2 0 0,-2-5 0 15,0-5 0-15,0 0 0 0,3 2 0 0,2 1 0 16,3-1 0-16,-1 1 0 0,5 7 0 0,-1 2 0 15,2 5 0-15,-2 6 0 0,0-1 0 0,0 3 0 16,-2 3 0-16,-1-1 0 0,2 4 0 0,-1-2 0 16,0-3 0-16,-1 1 0 0,-1 0 0 0,-1-2 0 0,1 0 0 15,0-3 0-15,0 0 0 0,0-6 0 0,0-1 0 0,0-6 0 16,0-6 0-16,2-1 0 0,0-6 0 0,2 0 0 16,1-1 0-16,1 2 0 0,2 1 0 0,2 2 0 15,-1 3 0-15,1 2 0 0,-1 5 0 0,-1 0 0 16,-1 5 0-16,-2 2 0 0,-1 3 0 15,-2 1 0-15,0 3 0 0,-2-1 0 0,0 1 0 0,-3 1 0 16,0-3 0-16,-1 2 0 0,2-2 0 0,0-3 0 16,1-1 0-16,1-3 0 0,2 4 0 0,1-7 0 15,2-2 0-15,0-5 0 0,4-1 0 0,1 1 0 16,2 1 0-16,3 0 0 0,1 0 0 0,1-1 0 16,-1 3 0-16,0-1 0 0,0 0 0 0,-1 5 0 15,-2-2 0-15,0 1 0 0,-2 2 0 16,-2 2 0-16,0 0 0 0,-3 1 0 0,-1-1 0 0,-3 1 0 0,2-1 0 0,-3 0 0 15,1-3 0-15,-1 2 0 0,0-2 0 0,0-1 0 16,2-5 0-16,0-1 0 16,2-1 0-16,1 2 0 0,2 3 0 0,2 0 0 15,3 3 0-15,1-2 0 0,2 5 0 0,-1 0 0 0,1 1 0 0,-3 2 0 16,1 3 0-16,0-2 0 0,-1-1 0 0,-2 1 0 16,2 3 0-16,-2-1 0 0,0-1 0 0,0 1 0 15,-1 0 0-15,0-2 0 0,2-1 0 0,-3-5 0 16,1-1 0-16,0-3 0 0,-1-3 0 0,2 0 0 0,0-4 0 15,3-2 0-15,0-1 0 0,1-1 0 0,2 2 0 0,-1 1 0 16,1 3 0-16,-2 2 0 0,0 3 0 0,-2 2 0 16,-2 5 0-16,-1-4 0 0,0 1-320 0,-3-4-64 15,-1 5-16-15,1-2 0 0,-2-2 400 0,-2-1 0 16,1-3 0-16,0 3-128 0,0 0 128 0,0-3 0 16,1 0 0-16,-2-2 0 0,6 1 0 0,1-5 0 15,1 0 0-15,2 1 0 0,1-1 0 0,1 2-128 16,3 5 128-16,0 1-128 0,1 2 0 0,1 0 0 0,-2 4 0 15,0-2 0-15,-2 4 0 16,-1-4 0-16,-2 3 0 0,0 0 0 0,-2 4 128 0,-2-1 0 16,-2 1 0-16,-3-1 0 0,0 5-128 0,-2-2 128 0,0 1-128 0,-1 0 128 15,-1 3 0-15,0-4-128 0,1-1 128 0,2-2 0 16,-1 0 0-16,3-2 0 16,2-4 0-16,-1-1 0 0,2 5 0 0,2-3 0 0,0-3 0 0,2 1-128 15,-1 1 128-15,-1 3 0 0,0-1 0 0,-2 3 0 16,2-1 0-16,-2 0 0 15,-1 1 0-15,-2 3 0 0,0 1 0 0,-2 4 0 0,-1 0 0 0,1 0 0 16,-2 2 0-16,-1 1 0 0,1 1 0 0,-1-3 0 0,2 3 0 16,0 0 0-16,1-1 0 0,1 1-128 0,1 0 128 0,0 1 0 15,1 1 0-15,0 2 0 0,3-2-368 0,1 1 16 16,1 3 0-16,3 0 0 31,0 1-576-31,4-2-112 0,3-2-32 0,4 2-22048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6:18:12.23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23863 13239 911 0,'0'0'0'0,"0"-3"0"16,1 3 0-16,-1 0 0 0,0 3 2512 0,0-3 432 0,0 2 64 0,-1 2 32 0,1 0-1312 0,-1 4-272 16,-1 2-48-16,0-1-16 0,0 1-1008 0,-2-3-192 0,-1 2-32 0,-1 0-16 15,-3 0-144-15,2-2 160 0,-2-1-160 0,0-6 176 16</inkml:trace>
  <inkml:trace contextRef="#ctx0" brushRef="#br0" timeOffset="143607.26">9545 7402 21183 0,'-14'-2'1888'0,"2"-1"-1504"0,3 2-384 0,3-2 0 0,1 3 1216 0,-5-3 192 0,-8-2 16 0,-14-5 16 16,-10-2-176-16,-5-5-48 0,-3 1 0 0,2-3 0 15,0-2-640-15,1 1-144 16,0-1-32-16,3 3 0 15,0 1-752-15,1 4-160 0,-1 0-16 0,1 3-16 0,0 2 112 0,-4 4 32 0,-1 0 0 0,-3 4 0 16,0 4 400-16,-2 2 0 0,-1 4 192 0,-2 2-64 0,2 3 496 16,-2 5 96-16,-1 0 32 0,-2 4 0 15,1 5-256-15,2-4-48 0,4 1-16 0,5-2 0 0,9-1-432 16,2-1 128-16,5 3-128 0,5 3 0 0,5-2 512 16,2 5 0-16,2 7 16 0,2 1 0 15,3 4-144-15,2 1-16 0,0 7-16 0,1 0 0 0,2 2-224 0,1 1-128 31,1 3 128-31,1 3-128 0,2 0 192 0,3 5-16 0,1 3-16 0,3-2 0 0,3-3-16 0,2-2 0 16,2 0 0-16,4 0 0 16,5 1-592-16,4 0-112 0,3-5-16 0,6-5-16 15,4-3 32-15,6-2 16 0,6-7 0 0,2-5 0 0,1-5 816 0,0-5 176 32,4-3 16-32,-1-3 16 0,-1-2 576 0,2-2 112 0,1-1 32 0,3-3 0 15,2-1-832-15,3-7-176 0,-3 1-16 0,2-5-16 0,7-4-160 0,3-6 0 16,6-4 0-1,0-5 0-15,0-2-320 0,-2-6 16 0,-3-3 0 16,-3-4 0-16,-2 0-192 0,-4-3-32 16,-4 0-16-16,-8-6 0 0,-5 2 736 0,-7-1 128 0,-5 1 48 0,2-9 0 0,-2-2 320 15,-2-4 64-15,-4 3 16 0,1 1 0 0,-4 0-128 16,-2-1 0-16,1 2-16 0,-5 2 0 0,1 0-240 16,-2-2-32-16,-2 2-16 0,-3 0 0 0,-3 2-144 0,-3 1-48 15,-5 4 0-15,-2 1 0 0,-6-2-144 0,-3 5 0 16,-2 2 0-16,-5 2 0 0,-2 3-384 0,-8 0 32 15,-7-3 16-15,-7 0 0 0,-4 2 80 0,-7-2 32 16,-8 2 0-16,-7 2 0 0,-6 3 32 0,-7 2 16 16,-5 1 0-16,-6-1 0 0,0 1-128 0,-2 1-16 15,-1 1-16-15,-8-1 0 16,-1 0-144-16,0 2-32 0,9 3 0 0,-5-3-17408 0</inkml:trace>
  <inkml:trace contextRef="#ctx0" brushRef="#br0" timeOffset="145210.31">9493 11275 41471 0,'-2'-6'3680'15,"-1"0"-2944"-15,2 0-592 0,0 2-144 0,-1-1 128 0,0 0-128 0,-2-4 192 0,-3-7-64 0,-3-2-432 0,-5-5-80 0,-4 4-32 16,-4 0 0-16,-3 3-304 0,-7 1-64 0,-6 5-16 0,-3 4 0 16,-4 2-32-16,-4 4-16 0,-3 7 0 15,-3 2 0-15,-1 5 336 0,0 5 64 0,-1-1 0 0,0 4 16 16,2 1 1264-16,3 5 256 16,4 3 64-16,3 1 0 0,8-1-240 0,2 1-32 0,4-1-16 0,2 3 0 0,3-1-432 15,2-1-96-15,1 3-16 0,1 1 0 0,-2 4-320 16,1 4-128-16,-1 0 0 0,0 1 0 15,2 4-368-15,3-1-64 0,4 3-16 0,3-4 0 16,6 0 80-16,3-2 16 0,7-1 0 0,4-3 0 0,4 0 480 0,7-2 0 16,3 1 208-16,5-2-64 0,3-3 96 0,5-5 16 15,4 3 0-15,6-5 0 0,8 1-112 0,4-6-16 16,7-2 0-16,1-2 0 0,1-6-128 0,-2-4 0 16,1-1 0-16,2-5 0 0,0 0 0 0,0-7 0 0,-2 0 0 15,-2-4 0-15,-3-1-256 0,1-5 80 0,-2-2 16 0,0-5 0 16,1-2-96-16,-2-4 0 0,1-3-16 15,-3-7 0-15,-2-2 432 0,-5-4 96 16,-5 1 0-16,-3-1 16 0,-4-3 352 16,-3-7 64-16,-1-4 16 0,-4 0 0 0,-6 0-320 15,-2 4-64-15,-6 1-16 0,-1 5 0 0,-6 3-96 0,-1 0-16 16,-2 0 0-16,-3 3 0 0,-3 0 176 16,-3 3 16-16,-4 2 16 0,-2 1 0 0,-2-2-80 15,-3 3-32-15,-2 2 0 0,-3-3 0 0,-1 3-288 16,-4 1 0-16,-1 2 128 0,-4 1-128 15,-4 0-288-15,-4-1-112 0,-5 3-32 0,-5-2 0 0,-7 3-16 0,-6 3-16 0,-4-4 0 0,-6 5 0 16,-5 1 176-16,-7 4 32 0,-6 1 16 0,-2 1 0 16,2 0-400-16,0 1-64 0,1 6-32 0,0 1-10960 15,0 6-2192-15</inkml:trace>
  <inkml:trace contextRef="#ctx0" brushRef="#br0" timeOffset="146461.81">19650 8001 40543 0,'-11'-8'3600'0,"0"2"-2880"0,3 0-576 15,5 3-144-15,-1 3 128 0,-3-3-128 0,-6-4 192 0,-9-2-64 16,-8-3-960-16,-4 1-208 0,-2-1-48 0,-1 0 0 15,0 2-368-15,-2 3-80 0,1 1 0 16,-5 1-16-16,-3 4 720 0,-6 2 160 0,-2 4 32 0,-7 3 0 0,-5 3 640 0,-3 9 176 0,-4 4 16 0,-1 6 0 16,3 1 320-16,1 4 64 15,1 5 0-15,2 2 16 0,4 5 128 0,4 4 32 0,4 6 0 0,6 0 0 16,7 4-384-16,6 0-80 0,6 4-16 0,9 4 0 16,6 3-272-16,10 1 0 0,11-3-208 0,12-4 80 31,9-6-448-31,9-7-96 0,8-7-16 0,6-5 0 0,4-4 864 0,9-5 160 0,12-3 48 0,7-7 0 0,10-6 80 15,3-7 32-15,5-6 0 0,5-4 0 0,8-10 176 16,2-3 32-16,2-2 16 0,1-6 0 0,2-6-560 16,-6-1-160-16,-6-2 0 0,-4-3 0 0,-2-5-240 0,-7-4-112 15,-5-2-32-15,-7-5 0 0,-9-5 624 0,-10-2 112 16,-7-3 32-16,-7-8 0 0,-8-1 64 16,-10-2 0-16,-11 2 16 0,-11 0 0 0,-9 1-128 0,-11 2-16 15,-7 3-16-15,-12 0 0 16,-9-1-112-16,-10-2 0 0,-9 5-16 0,-6 5 0 0,-5-1-48 0,-3 10 0 15,0 3 0-15,-6 9 0 0,-5 4 80 0,-5 5 16 0,-5 1 0 16,-4 9 0 0,2 0-224-16,-14 6-160 0,-9 7 32 0,-7 6-18976 0</inkml:trace>
  <inkml:trace contextRef="#ctx0" brushRef="#br0" timeOffset="147407.26">19657 11301 35935 0,'10'4'3200'0,"-2"-2"-2560"0,0-2-512 0,0 0-128 16,-1-2-400-16,-2 1-112 0,4-3 0 0,4-2-16 16,7-1-544-1,6-5-96-15,0-3-32 0,-2-1 0 0,-6 3 1200 0,-4-3 176 0,-4-2 64 16,-4 2 16-16,-2-2-384 0,-4 0-80 0,-3 0-16 0,-2-3 0 16,-2 3 1008-16,-2-3 208 0,-3 3 32 0,-4 1 16 0,-2 0-288 0,-3 3-64 0,-3 0-16 0,-6-1 0 15,-3 2-336-15,-6-2-64 0,-3 1-16 16,-4 2 0-16,-1 2 0 0,-4 4 0 0,-5 3 0 0,-4 6 0 15,-1 3-256-15,-6 4 0 0,-1 2 128 0,-1 2-128 16,2 4 416-16,-6 5 32 16,-3 7 0-16,-1 5 0 0,1 5-240 0,2 3-32 0,0 4-16 15,5 1 0-15,4-1-160 0,8 6 0 0,7 2 0 0,5 2 0 16,8 2-480 0,1 8-32-16,4 3 0 0,5 8 0 0,3 1 512 0,6 0 0 0,4 1-128 0,4 0 128 15,8 0-208-15,6-1 0 0,4 1 0 16,8-7 0-16,8-7-48 0,7-6-16 0,7-10 0 15,8-4 0-15,6-3 272 0,9-8 0 0,11-4 0 0,7-9 0 16,9-8 656-16,7-8 240 0,7-6 64 16,3-6 0-16,0-4-544 0,1-9-96 0,3-5-32 0,-6-5 0 15,-4 0-288-15,2-10 0 0,2-4 0 0,-8-4 0 16,-6-1-160-16,-7-5-96 0,-2-2 0 16,-6-5-16-16,-5 0 272 0,-7-3 224 0,-5 0-32 0,-7 0-16 0,-6-1 208 0,-6 2 32 15,-5 4 16-15,-7 1 0 16,-8 1 80-1,-7 4 0-15,-3 5 16 0,-10 3 0 0,-4 0 16 16,-7 2 0-16,-6-1 0 16,-6 2 0-16,-4 3-96 0,-6 2-32 15,-5-3 0-15,-3 0 0 0,-5 1-224 0,-3 0-64 0,-1-1 0 16,-5 2 0-16,-4-5-128 16,-5 5 0-16,-3 2 0 0,-5 3 0 0,-4 1-560 0,-6 0-144 0,-3 5-16 0,-7 0-19824 15</inkml:trace>
  <inkml:trace contextRef="#ctx0" brushRef="#br0" timeOffset="154985.51">12045 9262 35935 0,'-3'-10'3200'0,"0"0"-2560"0,1 4-512 0,0 3-128 32,1 0-560-32,-1-1-128 0,-3-8-16 15,-5-4-16-15,-1-3-1520 0,-3-3-320 0,-2 0-48 0,0 3-16 0,1 3 2416 0,-2 0 464 16,1 1 112-16,-3-4 16 0,-1 2 2240 0,-1-1 464 0,0-5 96 0,-1 2 16 0,-3 2-1552 0,-2 0-304 31,-1-1-64-31,-2 5-16 0,-1 5-896 0,-5 4-176 16,-1 9-48-16,-6 3 0 0,-2 5-144 15,-4 4-272-15,-6 10 64 16,-4 3 16-16,-3 4-320 0,-4 4-64 16,-4 4-16-16,0 4 0 0,3 7-1200 0,8-3-224 0,5-3-48 0,9 0-16 15,4-3 1424-15,5 0 272 0,4-1 64 0,3-4 16 0,2-1 1984 16,3-1 400-16,0 2 80 0,2-5 16 0,2 2-1120 16,4-1-224-16,4 0-32 0,3 2-16 0,5 3-400 0,5 1-96 15,7 1-16-15,4 1 0 0,7 1-272 0,6-1 128 16,2-6-128-16,10 2 0 0,11-3 0 0,10-1 0 0,10-5 0 15,10-6-144-15,9-6-48 0,8-7-16 16,7-3 0-16,7-5 0 0,4-4 208 0,2-7 0 0,2-3 0 16,-7-3-144-16,-7-1 144 0,-2-6 0 0,-2-5 0 0,-7-1 0 15,-8 0 0-15,-4-8 128 0,-2-1-128 16,-7-4 176-16,-5-2 192 0,-4-6 32 0,0-7 16 0,-6-4 0 16,-9 2 128-16,-4-2 32 0,-1-5 0 0,-6-4 0 0,-4 5-256 15,-7 0-64-15,-7 6 0 0,-7 0 0 16,-6 7-112-16,-8 2-16 0,-6 5-128 0,-11 1 192 0,-8 1-192 0,-13 7 0 15,-10 4-192-15,-12 7 192 0,-8 3-208 0,-12 3 64 16,-6 3 16-16,-7 4 0 0,-4 5 128 0,-4 0 0 16,-1 7 0-16,-1 0 0 0,0 4 0 0,-1 4 0 15,2 6 0-15,4 0-128 16,4 1-416-16,2 1-80 16,5 9-16-16,3 7-18912 0</inkml:trace>
  <inkml:trace contextRef="#ctx0" brushRef="#br0" timeOffset="155891.84">12085 13333 33167 0,'7'-13'2944'0,"-1"-3"-2352"0,1 4-464 0,-2 3-128 0,-1 2 128 16,4-5 0-16,7-16 0 0,7-11 0 0,5-11-1024 0,2-4-208 0,-5 3-48 16,-4 7 0-16,-5-1 1024 0,-6 8 128 0,-7 2 144 0,-6 7-16 0,-3 2 304 0,-8 5 64 0,-3 1 16 0,-5 4 0 0,-3 0 368 0,-2 4 80 15,-2-3 0-15,-1 5 16 0,-2 1 96 0,-2 3 16 16,-1 1 0-16,1 3 0 0,1-2-480 0,-3 2-96 15,0-1 0-15,-1 2-16 0,-2-2-160 0,1 6-16 16,-2-3-16 0,0 4 0-16,1 2-112 0,0 0 0 0,0 6-16 0,-1 4 0 15,3 3-176-15,-2 3 0 0,2 4 0 0,0 3 0 0,1 5 0 0,-3 7-192 0,-3 12 64 16,-1 3 128 0,2 6-416-16,2 2 32 0,1 11 16 15,5-3 0-15,4-1-272 16,6-2-64-16,5 1-16 0,5 2 0 0,7-1 128 0,7-6 16 0,7-2 16 0,7-8 0 0,5-5 880 0,6-3 192 31,1-6 16-31,5-3 16 0,5-3 80 0,6-3 16 0,5-1 0 16,5-6 0-16,5-3-368 0,6-3-64 0,4-6-16 0,4-4 0 15,5-5-192-15,2-2-160 0,2-2 32 0,-1-2 0 0,0-2-176 16,2-7-16-16,-2-3-16 0,-1-2 0 16,0-6-176-16,-4 0-48 15,-1-3 0-15,-5-1 0 0,-5-3 64 0,-5-2 16 0,-4 3 0 16,-3-4 0-16,-5-3 848 0,-5 1 160 0,-8-1 48 0,-6-3 0 0,-5-3 224 15,-5 3 48-15,-6 0 16 0,-6-4 0 0,-4-1-384 16,-6-1-80-16,-4-5-16 16,-7 2 0-16,-2 0-112 0,-7 0-16 0,-4 5-16 0,-3-2 0 0,-1 4-240 0,-3 4 0 15,0-1 0-15,-1 8 0 0,3 1 0 0,-4 4 0 16,-4-2 0-16,-1 0 0 0,-1 4 0 0,-2 3 0 16,3 0 0-16,-2 6 0 15,2 0-576-15,-2 1-144 0,1 2-48 0,-9 0 0 0</inkml:trace>
  <inkml:trace contextRef="#ctx0" brushRef="#br0" timeOffset="157524.91">22357 11248 24879 0,'-1'-8'2208'0,"-2"2"-1760"0,2 4-448 0,-2 1 0 0,1 1 0 0,-2-3 0 15,-1-3 128-15,-5-6-128 0,-2-2 1152 0,-4-1 208 16,-3-1 48-16,2 0 0 0,-1 1 960 0,-1 2 208 0,2-2 48 16,-1-3 0-16,1 2-1488 0,0-2-304 0,-1-3-48 0,1 1-16 0,0-2-352 0,-3-1-80 0,-3-1-16 15,-3-1 0-15,-2 5-320 0,-3 0 128 0,-2 2-128 0,-4 5 0 16,-3 4-192-16,-5 2-96 31,-7 7-32-31,-8 4 0 0,-4 2-32 0,-5 3-16 16,-4 1 0-16,-4 3 0 0,-1 6 160 0,0 0 16 15,2-1 16-15,-2 2 0 0,4-4 176 16,2 3 224-16,4-1-48 0,6 1-16 0,5 0 128 0,6 0 32 0,6-1 0 0,6 2 0 16,6-1 0-16,3-2 0 0,3 2 0 0,6-1 0 0,5 1-320 0,4 1 0 15,3 4 0-15,3 1 0 0,1 1-144 0,2 5-96 16,3 1-16-16,0 0 0 0,3 0-96 0,3 5-32 0,4 7 0 15,2 4 0-15,6 5 96 0,4 2 16 0,8 4 0 0,5-1 0 16,9 1 272-16,5-4 0 0,7-2 0 0,2-8 0 16,6-7 0-16,12-4 176 0,10 0-32 0,5-8 0 15,4-4 96-15,0-6 16 16,0 0 0-16,3-6 0 0,1-5-96 0,-3-5-16 16,-4-2 0-16,-3-7 0 0,-1-1 16 0,-7-4 0 0,-3-8 0 0,-9 0 0 0,-6-5 80 0,-6-3 16 15,-4-5 0-15,-6-2 0 0,-6-3 96 0,-5-3 32 16,-4-4 0-16,-7-1 0 0,-5-5-160 0,-9-4-32 0,-6-3 0 0,-9-3 0 0,-7-4-192 15,-6 1 0-15,-8 3-144 0,-6 4 144 0,-4 2-256 16,-5 3 64-16,-5 5 0 0,-4 2 0 16,-2 6 192-16,-3 3 0 15,-2 7 0-15,-1 3-144 0,-2 4 144 0,-6 3 0 0,-4 3 0 0,-3 4 0 0,2 4-144 16,-2 2 144 0,-1 1-160-16,1 4 160 15,3-1-576-15,0 5-32 0,2 2 0 0,5 3-18368 0</inkml:trace>
  <inkml:trace contextRef="#ctx0" brushRef="#br1" timeOffset="179475.45">6660 9112 35935 0,'5'-27'3200'0,"0"4"-2560"0,-1 5-512 0,-2 7-128 0,1 0 672 0,0-9 112 15,5-18 32-15,2-24 0 0,0-12-304 0,-3-2-48 0,-3 11-16 0,-8 8 0 16,-5 10-48-16,-4 7-16 0,-8 10 0 0,-8 4 0 16,-5 7-192-16,-12 3-32 0,-9 6-16 0,-13 4 0 15,-11 10-336-15,-15 8-64 0,-11 10 0 16,-10 7-16-16,-4 9-1344 16,-12 13-272-16,-8 12-48 0,5 6-16 0,9 6 160 15,9 2 16-15,10 5 16 0,14-2 0 0,17-1 4000 0,9 3 784 0,8 6 176 0,11-3 16 0,10 2-1776 16,12 4-352-16,13 6-80 0,12-5-16 15,9 0-864-15,10-4-128 0,12 1-128 0,13-2 128 16,9 0-752-16,12-8-32 0,11-7-16 0,9-18 0 31,4-13-432-31,14-9-96 0,9-5-16 0,7-13 0 0,5-12 1600 0,2-8 320 16,4-9 64-16,-6-8 16 0,-5-5 288 0,-1-10 48 0,-3-2 16 16,-8-9 0-16,-9-4-288 0,-9-10-48 0,-9-1-16 0,-9-5 0 0,-9-7-224 0,-13-5-48 15,-11-6-16-15,-15-5 0 16,-12-4-368-16,-16 0 128 0,-11-5-128 0,-15 4 0 15,-8 4 0-15,-12-1-208 0,-13-1 16 0,-13 3 16 16,-14 9 32-16,-9 4 0 0,-9 6 0 0,-4 4 0 0,-9 10 144 0,-6 4 0 16,-7 8-144-16,-6 13 144 15,-6 15-592-15,-6 15-48 0</inkml:trace>
  <inkml:trace contextRef="#ctx0" brushRef="#br1" timeOffset="180935.98">25509 11880 35935 0,'-1'-8'3200'16,"-1"-3"-2560"-16,1 4-512 0,1-3-128 15,0 4-432-15,0-7-96 0,0-9-32 0,-1-12 0 0,0-10 16 16,-3-4 0-16,0 3 0 0,-3 5 0 0,-2 5 1264 0,-3 5 256 16,-3 6 48-16,-6 3 16 0,-3 5-176 0,-6 3-32 0,-6 6-16 0,-6 2 0 15,-8 4-448-15,-6 1-96 0,-4 1-16 0,-6 4 0 16,1 1-96-16,2 4-32 0,5-2 0 0,-7 4 0 0,0 0 144 15,-2 0 32-15,9 1 0 0,-4 0 0 16,-3 5 48-16,-1-1 16 0,0-1 0 0,3 5 0 16,3-1 80-16,2 2 0 0,2 3 16 0,3 3 0 0,2 3-128 15,2 1-16-15,3 3-16 0,3 6 0 0,2 3-112 16,3 3 0-16,2 4-16 0,1 6 0 16,4 3-464-16,3 4-96 0,3 0 0 0,3 1-16 15,6 5-128-15,3-4-32 0,7 4 0 0,6-5 0 16,6 2 304-16,7-9 64 0,6-2 16 0,9-6 0 0,6-1 176 15,6-6 0-15,4-5 0 0,7-7-128 0,5-4 128 16,4-3 0-16,6-11 0 0,8-3 128 0,9-5 0 0,0-7 16 16,-7-4 0-16,7-7 0 0,9-6 48 0,-2-10 0 15,0-2 0-15,-7-10 0 0,-7-1-16 0,-3-5 0 16,-2-6 0-16,-5-5 0 0,-6-5 112 0,-8-9 32 16,-6-3 0-16,-9-6 0 0,-7-3 64 0,-10-2 0 0,-9-3 16 15,-10-3 0-15,-5 1-208 0,-9 0-64 0,-8 5 0 0,-4 7 0 16,-2 9-128-16,-7 10-256 0,-2 7 64 15,-6 2 16-15,-3 7 176 0,-4 3 0 16,-3 6 0-16,-2 4-13712 0,0 5-2672 0</inkml:trace>
  <inkml:trace contextRef="#ctx0" brushRef="#br2" timeOffset="188534.62">13234 7055 39615 0,'-2'-13'3520'0,"1"3"-2816"0,1 4-560 0,0 0-144 16,0 2 0-16,0-2 0 0,0-9 0 0,-2-7 0 16,-2-10-848-16,-4-3-48 0,-1 3-16 0,-6 5 0 15,-3 5-576-15,-4 8-112 0,-3 3-32 0,-4 10 0 16,-3 2-336-16,-4 8-64 0,-1 3-16 15,-4 6 0-15,-2 8 1248 0,-2 5 240 0,2 4 48 0,3 5 16 0,4 3 1328 0,2 5 256 16,4 5 48-16,5 0 16 0,6 4 544 16,5 1 112-16,5 2 32 0,3-3 0 0,4 0-560 15,2-1-96-15,1 1-32 0,0 8 0 16,3 6-768-16,1 2-176 0,1-3-16 0,1-7-16 16,3-7-736-16,4-7-144 0,2-6-16 0,5-2-16 15,7-3-160-15,3-3-16 0,6-3-16 16,4-7 0-16,4-3 1056 0,3-9 192 0,5-4 64 0,4-6 0 0,2-6 864 0,3-6 176 15,1 0 48-15,-1-7 0 0,-3-4-496 0,2-1-80 16,-2-8-32-16,0-3 0 0,-5-5-352 0,-1-4-80 0,-2-1-16 0,-4-7 0 16,-4-2-32-16,-3-3-16 0,-3-7 0 0,-9-5 0 15,-6 8-368-15,-7-11 0 0,-7-3 0 16,-12 2 0 0,-11-2-384-16,-13 2-112 0,-12 0-16 0,-9 5 0 0,-3 8-1408 0,-10 3-272 15,-10 3-64-15,-6 8-16 0,-2 4 640 0,-7 10 128 0,-4 4 32 16,-1 5 0-16,2 3 736 0,2 6 160 0,4 4 16 15,4 7-11312-15</inkml:trace>
  <inkml:trace contextRef="#ctx0" brushRef="#br2" timeOffset="189194.79">16305 7431 26719 0,'-20'-15'2368'0,"3"5"-1888"0,6 1-480 0,5 5 0 0,1 1 208 0,-5-6-48 0,-11-5-16 0,-10-10 0 16,-6-8-2272-16,2 1-464 0,7 2-96 0,7 5 0 0,7 4 336 0,4-1 80 15,3 1 16-15,3 1 0 0,0 0 1936 0,1 0 320 0,0-1 192 0,1 2-32 16,-2-1 1968-16,0-1 400 0,-1 3 80 0,-1 0 16 15,-1 1 592-15,-3-3 128 0,0 3 32 0,-2-3 0 0,-3 3-1456 16,-1 2-304-16,-2 4-48 0,-1 6-16 0,-2 4-1168 0,-4 6-224 16,-4 10-160-16,-4 6 192 15,-5 8-960-15,-6 10-192 0,-1 1-48 0,-7 10 0 32,-3 11-400-32,-1 3-64 0,-1 6-32 0,1 0 0 0,7-6 256 0,2 3 48 0,3 4 16 0,7-6 0 15,6-2 1664-15,7-1 336 16,5-2 64-16,7-5 16 0,7-5 1296 0,6-1 272 0,6-6 48 0,7-2 16 0,9 1-1600 0,7-4-320 15,7-5-64-15,8-3-16 0,5-8-240 0,12-10-48 0,11-4-16 16,10-12 0-16,7-4 64 0,4-12 16 0,1-2 0 16,6-8 0-1,4-12-96-15,0-6-16 0,-3-4 0 0,-6-6 0 16,-7-3-64-16,-10-3 0 0,-9-7-128 0,-10-3 192 0,-12-4-64 16,-11 0 0-16,-9-2-128 0,-10 0 192 0,-11-3-192 0,-10 5 0 0,-6 8-192 0,-8 4 192 15,-11 3-192-15,-9 6 192 0,-6 8-192 0,-8 5 192 16,-8 7 0-16,-9 7 0 0,-11 7 0 0,-9 3 0 31,-7 7-576-31,-3 6-144 0,3 6-48 0,-2 6-16816 0</inkml:trace>
  <inkml:trace contextRef="#ctx0" brushRef="#br2" timeOffset="189982.31">13540 10936 34095 0,'-16'2'3024'0,"3"0"-2416"0,-1-2-480 16,4 0-128-16,3 0 784 0,0 0 144 0,0-2 32 0,-7 0 0 15,-8-3-1600-15,-6-1-320 0,-6-1-64 0,1-3-16 16,1-1-944-16,-2-3-192 0,1 2-48 0,-3-4 0 16,-2-3 496-16,0 3 80 0,-1-2 32 0,0 1 0 0,-1 3 656 15,2 6 128-15,-2 4 16 0,2 6 16 0,-1 6 1136 0,0 6 240 0,-3 7 32 0,0 5 16 16,-3 5 1024-16,0 5 208 0,-4 7 32 0,0 4 16 0,2-1-496 16,0 7-80-16,-1 4-32 0,2 0 0 15,5 2-720-15,5-2-128 0,7-3-48 16,6 0 0-16,6 0 112 0,7-5 0 0,8 0 16 0,7-5 0 15,7 3-160-15,8-5-48 0,8-1 0 16,6-3 0-16,3-4-320 0,7-5 0 0,8 2 0 16,6-5 0-16,5-1-304 0,5-6-80 0,2-6 0 0,6-4-16 0,6-5 400 15,2-2 272-15,4-4-32 0,-3-2-16 0,-3-2 464 16,-4-4 80-16,-3-5 32 0,-7-1 0 0,-6-3-208 0,-5-1-32 16,-5-2-16-16,-7-9 0 0,-4-1-32 15,-5-11-16-15,-8 3 0 0,-3-7 0 0,-3-10-240 0,-5-2-64 16,-5-5 0-16,-6-4 0 0,-3-3-192 0,-11-2 0 0,-5-2 0 15,-11-4-160-15,-6-3 160 0,-8 2 0 0,-5 2 0 16,-5 1 0-16,-2 5 0 0,-1 6 0 0,-1 5 0 16,-6 2 128-16,-5 2-128 0,-1 12-128 0,1 13 128 15,-3 7-192 1,1 6-576-16,-3 8-128 0</inkml:trace>
  <inkml:trace contextRef="#ctx0" brushRef="#br2" timeOffset="190670">16258 11009 8287 0,'-18'-5'736'0,"4"2"-592"0,2-4-144 0,3 4 0 0,4-1 4096 0,1 2 768 0,1-2 176 0,-6-5 16 0,-2-1-2816 0,-4-6-576 16,1 0-128-16,1-2 0 0,3 1-1536 0,0-1-208 0,1 2-96 0,-1-3-16 31,1 3-256-31,-3 0-48 0,-1 0-16 0,-3 1 0 0,0-1 640 0,-4 1 288 0,-1 4-32 0,-3-1 0 0,2 3 864 16,-4 3 160-16,-2 2 48 0,-4 2 0 15,-3 1-384-15,-2 1-80 16,-1 3-16-16,-5 6 0 0,1 2-592 0,-2 8-128 0,-1 2-128 0,3 5 176 0,2 2-176 15,0 8 0-15,0 7-192 0,2 8 192 0,2 6 0 0,2 8 0 16,1 6 0-16,5 4 0 0,5 7 0 0,3-3 160 16,4-6-160-1,3-4 160 1,7-4-928-16,4-5-192 0,5-1-48 0,4-2 0 16,2-3 640-16,5-3 128 0,5-1 32 0,4-3 0 0,3-5 720 0,6-1 160 15,8 0 32-15,7-3 0 0,6-7 96 0,6-3 32 0,9-8 0 16,5-5 0-16,5-4-240 0,3-5-32 0,3-6-16 0,-2-4 0 15,4-9-320-15,-3-4-64 0,-4-3-16 0,-5-6 0 16,-6 1 16-16,2-7 0 0,2-9 0 0,-4-3 0 16,-4-6 32-16,-5-4 16 0,-7-3 0 0,-8-6 0 15,-7-4-48-15,-10 0-16 0,-6-2 0 0,-9-4 0 16,-9-2-144-16,-9-1-176 0,-9-1 48 0,-8 2 0 0,-7 3-144 16,-6 4-32-16,-6 3 0 0,-7 2 0 0,-5 3 304 15,-6 8 0-15,-6 5 0 0,-8 3 0 0,-7 3 128 0,-8 6 0 16,-5 1-128-16,-3 9 192 0,2 8-400 15,-15 2-96-15</inkml:trace>
  <inkml:trace contextRef="#ctx0" brushRef="#br2" timeOffset="192642.26">24856 8752 28559 0,'-6'-9'2544'0,"0"0"-2032"0,1 3-512 0,2 0 0 0,1 2 384 0,-3-2 0 0,-5-7-16 0,-7-6 0 16,-6-6 816-16,-3 0 160 0,-1 3 48 0,-3 8 0 15,-1 4-576-15,-2 8-112 16,-4 2-32-16,-3 6 0 0,-3 4-672 0,-3 3-176 0,-2 5-16 0,-4 2 0 16,0 4-128-16,-1 1-16 0,1 5-16 0,2 1 0 15,1 3 736-15,4 1 160 0,4 3 32 0,1 7 0 16,2 2 112-16,2 3 16 0,3 7 16 15,3 4 0-15,3 4-512 0,2 6-208 0,1 2 176 0,5 2-176 0,1-5 0 16,5-6-160-16,3-2 0 0,6-8 0 16,4-3-272-16,5-8-48 0,4-3-16 0,4-3 0 15,5-9 992-15,1 1 192 0,5-7 32 0,4-2 16 0,6-3-368 16,4-3-80-16,8 0-16 0,3-4 0 0,3 0-144 16,4-4-128-16,5-2 144 0,-1-5-144 0,-2-2 0 15,-2-5 0-15,-2-3-208 0,6-4 64 0,4-5 320 0,-1-5 64 16,1 1 16-1,-1-6 0-15,-2-4 48 0,-4-4 16 0,-5-6 0 0,-5-3 0 0,-6 2 144 0,-4-9 48 16,-5-6 0-16,-10 0 0 0,-7-3-256 0,-10 0-64 16,-9-3 0-16,-11-1 0 0,-7 1-192 15,-11-1-208-15,-7 0 32 0,-9 1 16 16,-6 6-192-16,-7 0-32 0,-4 1-16 0,-5 2 0 0,1 5 128 0,-5 2 16 0,1 0 16 16,0 2 0-16,0 3-128 0,-3 1-16 15,-3-2-16-15,2 7-18384 0</inkml:trace>
  <inkml:trace contextRef="#ctx0" brushRef="#br2" timeOffset="206598.55">27647 11226 34095 0,'-3'2'3024'0,"2"1"-2416"0,0-3-480 0,1 0-128 16,0 0 880-16,0 0 144 16,-1 1 48-16,-2 1 0 0,-1 1-192 0,1 0-48 0,-1 1 0 0,-1-1 0 15,1 0-576-15,2 0-112 16,-2 1-16-16,2-2-128 0,0 2 128 0,1-2-128 0,2 2 0 0,1-2 0 16,0 2 0-16,2 0 0 0,2-2 0 0,4 2 0 0,2-2 224 15,4 0-64-15,5 0-16 0,7-4 0 16,5-2 64-16,5 0 16 15,8-6 0-15,6 2 0 0,1-5-224 0,5 1 0 0,4 0 0 0,5-2 0 0,3-2-304 16,1 4-48-16,-4-1-16 16,-3 3 0-16,-2 2-752 0,-7 0-160 0,-4 3-16 0,-5 2-15792 15</inkml:trace>
  <inkml:trace contextRef="#ctx0" brushRef="#br2" timeOffset="207533.76">29364 10895 35935 0,'4'-8'3200'0,"1"0"-2560"0,0 3-512 0,-1 2-128 16,-1-1-400-16,2-1-112 0,5-5 0 0,3-3-16 16,3-6-2352-16,1-3-448 0,-3 6-112 0,-5 0-16 15,-2 3 1920-15,-6 5 368 0,-2 4 80 0,-3-2 0 0,-3 2 2928 0,-2 4 576 16,-3 0 112-16,-5 0 32 0,0 4-256 0,-5-4-32 16,-2 3-16-16,-5 4 0 0,-3 1-896 0,-3 2-176 0,0 0-32 15,-3 5-16-15,-3-1-560 0,-1 4-96 16,1 1-32-16,2 3 0 0,2 0-208 0,0 7-48 0,-3 3-16 15,3 9 0-15,2 1-176 0,2 3 0 0,3 6 0 16,3 1-176-16,2 1 176 0,7-2 0 0,3 0 0 16,4-2-128-16,3 2 128 0,5-3 0 0,4 3 0 15,4-4 0-15,5 0 0 0,5-3 0 0,6-2 0 16,3-4 176-16,7-4-176 0,5-6 0 16,4-4 0-16,4-6 0 0,2-3 0 0,13-5 0 0,13-1 0 0,10-3 0 15,7-2 0-15,2-4 0 0,3-7 128 0,0-2-128 16,-2 0 0-16,-2-5-176 0,-5-1 16 0,-6-7 0 15,-4 0 160-15,-6-6 0 16,-4-5 0-16,-5-4 0 0,-7-1 0 0,-6-3 224 0,-8-6-48 0,-6 1-16 16,-9 1 160-16,-5-4 48 0,-6 0 0 0,-6-3 0 0,-5-1 16 15,-8-2 0-15,-6 2 0 0,-8-1 0 0,-7 3-256 16,-6 5-128-16,-1 7 128 0,-12 2-128 0,-12-2 0 0,-9 5-288 16,-5 8 48-16,-4 4 16 0,-6 3-48 0,-6 4-16 15,-1 2 0-15,-5 3-12448 16,-2 3-2496-16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7:46:40.24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9941 4317 23951 0,'-3'0'2128'0,"2"0"-1696"0,0 0-432 0,1 0 0 15,0 0 272-15,-2 0-16 0,1 0-16 0,-2 1 0 32,-2 1-704-32,-2 1-144 0,0 1-32 0,0 2 0 0,-1 0 416 0,1 1 80 0,1 3 16 0,-2 1 0 15,2-1-416-15,1 3-80 0,0-1-16 0,0 2 0 0,-1 2 320 0,1 2 64 0,-1 1 16 0,0 3 0 31,-3 3 240-31,0 3 0 0,1 7 0 0,-4 3 0 16,0 3 304-16,0 5 96 0,-2 5 32 0,-1 2 0 16,-1 0 48-16,1-1 16 0,1 3 0 0,0-4 0 15,-1 0-272-15,0-3-48 0,-1 3-16 0,1-2 0 0,-1-2 800 16,1-2 144-16,2-4 48 0,-2-3 0 0,1 0-64 16,1-1 0-16,-2 2 0 0,1-3 0 0,4-3-576 15,-1-3-112-15,1-2-16 0,1 3-16 0,-4 4-80 16,1 0-16-16,-2 3 0 0,2-4 0 0,-1-2-144 0,0 0-128 15,1-1 144-15,-1-2-144 16,2 2-608-16,0-3-224 0,1-2-32 0,-1-1-16 16,0 1-176-16,-2 1-32 0,1-1-16 0,0-1 0 0,-2 1 1424 15,2-2 272-15,-1 0 64 0,1-3 16 0,2-2-288 0,-1-6-64 16,1 0-16-16,1-7 0 0,1 0 1040 0,-1 0 224 16,0-2 32-16,2-2 16 0,-2-2-752 0,1 0-160 0,0 0-16 15,1-2-16-15,1 2-672 0,-1-4 0 0,3 4 0 16,-1-2-176-16,0-2-80 0,1-2-32 0,1 2 0 0,1-2 0 15,1 0 112-15,-2-3 32 0,2 3 0 16,-1-2 0-16,0 0 144 0,1-2-160 0,1 0 160 0,0-2-160 16,0 2-176-16,0-3-48 0,1 1 0 15,2-3 0-15,-2-2 80 0,2-8 16 0,-1-1 0 0,0-2 0 16,0 7 464-16,-1-5 80 0,-1-3 32 0,0 1 0 16,-1-1 224-16,1 1 32 0,-4 3 16 15,4 3 0-15,0 2-320 0,0 5-64 0,1 5-16 0,0 4 0 0,2 0-160 16,-1 6-224-16,2 0 48 0,0 2 16 0,1 5 160 0,0 0 0 15,2 5 0-15,-2 1 128 0,1-1-128 0,0 4-240 16,-1 4 64-16,2 1 16 0,-2 1-176 0,-2 2-48 16,1 4 0-16,-2 3 0 0,1 0 192 0,-2-1 48 15,-1 4 0-15,0 3 0 0,-1 2 144 0,-2 2 0 16,1 3 128-16,-1-3-128 0,2 0 0 0,0-7 0 16,1 1 0-16,0-3 128 15,1-1-576-15,2-7-96 0,-1-6-32 0,1-6 0 0,-1-4 576 16,3-3-128-16,0-1 128 0,1-2 0 0,0-1 960 0,2-1 240 0,-1-1 48 0,3-1 16 15,0-2-512-15,1-2-112 0,3-7 0 0,2-3-16 16,0-2 0-16,2-8 0 16,5-5 0-16,1-6 0 0,5-3-320 0,1-6-64 15,-1 2-16-15,1-4 0 0,2-2-480 0,3-7-112 16,2-1-16-16,2-5-17984 0</inkml:trace>
  <inkml:trace contextRef="#ctx0" brushRef="#br0" timeOffset="4580.54">9801 4522 8287 0,'-1'1'736'0,"1"2"-592"15,0-3-144-15,0 0 0 16,1 0-304-16,-1 0-80 0,1 0-32 0,0 1 0 15,2-1-16-15,-2 0 0 0,2-1 0 0,-3 1 0 0,0 0 672 16,0 0 128-16,7-19 16 0,-6 9 16 16,-1 2-160-16,1-2-48 0,-1 0 0 0,0 0 0 0,0 1-192 0,-1 3 144 15,1 0-144-15,0 5 128 0,0 1-128 0,0 1 0 0,0 5 0 0,0 0 0 16,1 4 576-16,-1 3 16 0,3-1 16 0,-1 2 0 16,1 0 528-16,1 2 96 0,2 1 32 0,0 4 0 15,1 1-496-15,2 6-80 0,1 1-32 16,1 3 0-16,0-1-208 0,0 1-64 0,2 0 0 15,-2 0 0-15,0 2-128 0,0-2-48 0,-1-1 0 16,0-3 0-16,-2-2-48 0,1 0-16 0,0 3 0 16,1 1 0-16,-2-1-144 0,2 2 0 0,0 1 0 15,-1 3 0 1,1-3 0-16,-2 2 0 0,1-2 0 0,0 3 128 0,2 2 64 0,-1 2 0 0,0-2 0 16,-1-3 0-16,0 2 352 0,1-1 80 0,-1 2 16 0,-3-1 0 0,3-2-384 0,-3 1-64 15,0 2 0-15,-2 1-16 16,1-2 96-16,-3 3 32 0,2 1 0 0,-2 0 0 0,1-2-144 0,-1-3-32 15,1 0 0-15,-2-1 0 0,1-2 288 0,1 0 48 16,-1-3 16-16,1 2 0 0,0-1 160 16,1 0 48-16,0-1 0 0,1 2 0 0,0-3-368 15,1 1-80-15,1-1-16 16,0 1 0-16,-1-6-224 0,1 4 0 16,2-1 128-16,-1 0-128 0,0 1 0 0,1-1 0 0,-2-1 0 0,2 1 0 0,-1 3 0 0,1-1-128 15,0 0 128-15,-2 3-160 0,0-2-80 0,0-1-16 0,0-2 0 0,-1 3 0 16,0-3 256-16,-1-2 0 0,0-1 0 15,0-1 0-15,1 0 0 0,1 0 0 0,-1 2 0 16,0-1 0 0,0 2 160-16,0-3-160 0,-1-3 128 0,0 3-128 15,1 4 144-15,2 5-144 0,0-1 160 0,0 1-160 0,-2 0 192 0,0-2-64 0,2 2-128 0,-3 0 192 16,1-3 112-16,-2-2 16 16,0-1 0-16,0-3 0 0,-1-5 96 0,-2-1 32 15,1 0 0-15,0-2 0 0,-1 3-240 0,-1-1-32 0,1 2-16 0,-1-2 0 0,1 0-160 0,-1 0 0 16,2 3 0-16,0 0 0 0,0 0 0 0,1 2 0 15,1-1 0-15,-1 5 0 16,4-2 0-16,-3 5 0 16,3-4 0-16,-2 2 0 0,1 3 0 0,0-5 0 0,-1 2 0 0,1-3 0 0,-1-4 0 0,1 2 0 15,-1-1 0-15,0 1 0 0,1-1 0 0,-1 1 0 16,0 1 0-16,0 1 0 16,1-1 0-16,-1 0 128 15,0 2-128-15,-1-1 192 0,1 3 96 0,0-1 32 0,0-2 0 0,0 2 0 0,-2-3-80 0,2 1-16 16,2-1 0-16,-1-1 0 0,0-4-32 15,-1-2 0-15,-1 1 0 16,-1-1 0-16,2-2-192 0,-1 0 0 0,0 0 0 0,-1-1 0 0,0 0 0 0,-2-2 0 0,2 0 0 16,-3 0-160-1,0-2-48-15,-2 0-16 0,0 0 0 0,-1-1 0 16,1-1 64-16,-2 0 16 0,2-2 0 0,-2 2 0 16,0-2 144-16,1 2 0 0,-1 0 0 0,1 0 0 15,1 1 0-15,-1 2 0 0,2 1 0 0,0 1 0 0,1 3 0 0,-1 1 0 0,2 4 0 0,0 0-128 16,0 1 128-16,2 2 0 0,-1 3 0 0,1-1 0 15,-2-1 0-15,0-1 0 0,1 0 0 0,-2-3 0 16,0-6 0-16,0 0 0 0,-2-3 0 0,0-2 128 16,1-4-128-1,-3-2 192-15,-1-2-64 0,0 0 0 0,-2-2 224 0,-1 0 48 0,-2-2 16 0,0 0 0 16,1 0-416 0,0 2 0-16,0 2 0 0,2 0 0 0,-2 0-128 0,2 2 128 0,-1 0 0 0,1 1 0 0,1 0 0 15,-2 3 0-15,3-4 0 0,0 2 0 0,2 0 0 16,-2-2 160-1,1 1-32-15,-1-2-128 0,0 3 208 16,1-2-64-16,-1 1-16 0,2-3 0 0,-1 1-128 0,-1-1 0 16,1 0 0-16,-2-1 0 0,1 1 0 0,-2-5 0 15,-1 1 0-15,1-2 0 0,0 2 0 16,-2-2 0-16,2 0 0 0,-1 2 0 0,2-2 144 0,0 2-144 16,1 2 160-16,1-2-160 0,0 4 0 0,1-2 0 15,1 2 0-15,1 2 0 0,0-2 0 0,1 1 128 0,0 2-128 16,1-3 0-16,0 0 0 0,2 2 0 0,-1-1 0 15,1-1 0-15,1 0 0 0,-1 3 0 0,1-3 0 16,1 2 0-16,-1 0 0 0,1 0 0 0,1 2 0 0,0-2 0 16,1 2 0-16,0 2 0 0,1 3 128 0,0 1-128 15,-1 2 0-15,3-1 128 0,-1 2-128 0,-1-1 0 16,0 0 0-16,0 1 0 0,2 3 0 0,0-1 0 16,0-2-128-16,0 0 128 0,1-1 0 0,-2-2 0 15,-2-4 0-15,1 0 0 0,-2-5 0 0,-3-1 0 16,1-1 0-16,0-1 0 0,-2-4 0 0,0-1 0 15,-1 0 0-15,-1 1 0 0,-1-3 0 0,1 2 0 0,-2-2 176 16,1 2-16-16,0-2 0 0,0-1 0 0,1 0-160 0,-2-1 0 16,0 1 0-16,-2-3 0 0,2-2 144 0,-1 1 0 15,-2-3 0-15,0-1 0 0,2 0 0 0,-1-1 0 16,-1 1 0-16,0 1 0 0,3 2-144 0,-1-1 0 16,1 6 0-16,0 1 0 0,1 2 0 0,0 0 0 15,1 5 0-15,0-2 0 0,0 2 0 0,0-2 0 16,1-2 0-16,-1 0 0 0,0 3 0 0,0 0 0 15,0-4 0-15,0 1 0 0,0-1 0 0,-1-2 0 0,1 0-192 16,-1 0 192 0,-2-1-1808-16,1-5-240 0,-1 1-64 0,1-2-12992 0</inkml:trace>
  <inkml:trace contextRef="#ctx0" brushRef="#br0" timeOffset="9203.01">9649 4204 911 0,'-10'0'0'0,"4"0"0"0,1 0 0 0,2 0 0 15,3 0 5056-15,2 0 944 0,0 0 176 0,2-1 32 0,3 1-4432 0,4-2-896 16,4-1-176-16,4-1-48 16,0 1 112-16,4-2 32 0,0 0 0 0,2 0 0 0,0 1-432 0,1 0-96 15,0-1-16-15,0 2 0 16,-3 2-256-16,1-2 0 0,-1 3 0 0,2 0 0 16,1 0 0-16,0 0 0 0,1 1 0 0,1 2 0 0,6-1-128 0,2 2 128 15,3 2 0-15,3 0-144 0,0 2 144 16,3 0 0-16,-1 1 0 0,8 1 0 0,5 0 0 15,7 2 0-15,6 4 0 0,0-1-128 16,2 1 128-16,0 1 256 0,3 1-64 0,2-1-16 0,4 0 496 0,1 1 96 16,1-2 32-16,-3-1 0 0,2-2-192 0,6 5-32 0,9 1-16 0,-3 0 0 15,-11-7-192-15,6 4-48 0,8-2 0 0,-1 4 0 0,-7 1-192 16,-4-3-128-16,2 3 160 0,2 0-160 16,1 4 0-16,0 4 128 0,1 1-128 0,-1 7 0 0,-2 3 0 15,-4 1 0 1,0 1 0-16,0 1-160 0,-1-1 160 0,-1-3-128 0,-1 0 128 0,4-1-128 0,8 2 128 0,0-1 0 31,3 0 0-31,1-1 0 0,1 5 0 0,0-4 176 16,3 3-176-16,-2-3 192 0,-3-5 128 0,0 0 48 0,1 2 0 0,-1 0 0 0,0 1-48 0,-7-1-16 15,-5 0 0-15,1 5 0 16,3 2 80-16,2 10 32 0,3 6 0 0,-4-3 0 0,-5-1-256 16,-4-1-160-16,-3 1 192 0,0 1-192 0,-2 0 0 0,-3-6 0 15,-7-1 0-15,7 0 0 0,2-2 160 16,5 2-160-16,2-3 128 0,-1-3-128 0,-1-9 0 0,-2 2 0 0,0-5 0 15,-6-1 0-15,-1 0 192 0,-1 0 64 0,3 1 16 16,-3 1 0-16,-1 0-272 0,-3-1 160 0,1 3-160 16,-2 3 128-16,0 5-128 0,0-1 160 0,-4-2-160 15,-3-5 160-15,-9-4-160 0,0-2 0 0,2 3 0 16,2-1 0-16,2 6 0 0,3-1 0 0,-1 0 0 31,-3 0 0-31,-2-1 0 0,-6-5 0 0,-3-1 0 0,4-1 0 16,2 1 0-16,2-2 0 0,-1-5 0 15,1 1 0-15,-1-4 0 0,2-1 0 0,0-2 0 16,-6-4 0-16,-4-2 0 0,-2 2 0 0,-4-3 0 0,0 0 0 0,-4 2 0 16,-1 0 0-16,-2 2 0 0,-1-1 0 0,-3 1 0 15,-3 0 0-15,1 0 0 0,-1 0 0 0,-1 1 0 0,0-5 0 16,-1 1 0-16,0-3 0 0,-2 1-144 0,-1-4 144 16,-1 2-192-16,-1-3 192 0,-1 0 0 0,0 0 0 15,-3 0 0-15,2-3 0 0,-2 2 0 0,0-2-128 16,0 0 128-16,0-2 0 0,-3 1 0 0,0 0 0 15,1-2-128-15,-1 2 128 0,-2-2 0 0,0 0-192 16,0 2 192-16,0-1-160 0,-2 2 160 0,-1-1-128 16,-1 2 128-16,2-2-128 0,-2 1 128 0,0 1 0 0,2-2 0 15,-2 3 0-15,1-4 0 0,1 1-160 16,-2 1 160-16,0 0 0 0,1-3-208 0,-1 0 64 0,-1-2 16 16,0 2 0-16,-1-4 128 0,-2 2 176 0,-1-5-48 15,1 0 0-15,-2-5 32 0,0 1 0 0,-1-2 0 16,-1-3 0-16,0 0 16 0,0 1 0 0,-1 4 0 0,1-4 0 15,-4-2-48-15,-2-3-128 0,1-1 192 0,-3 1-64 16,1 1-128-16,0 2 0 0,0 2 0 0,-1 2 0 16,2 6 0-16,-1 0 0 0,0 1 0 0,1 5 0 15,0 0-160-15,1 1-16 0,0 0 0 0,1 1 0 16,-1 4-336-16,4-3-80 0,0 4-16 16,5 0 0-16,0 0-176 0,1 0-48 0,3 0 0 0,0 4 0 15,3-2-352-15,2 6-80 0,3-2-16 0,2 3 0 16,4 1 64-16,1-1 16 0,1 4 0 0,0-1 0 15,3 2 480-15,0 1 80 0,1 2 32 0,-1 0 0 0,-4-3 256 0,-1 1 48 16,-1-2 16-16,1 2 0 0,-2 5 800 0,-2-4 176 16,-3 3 16-16,-1 0 16 0,-2 2 656 0,-3 2 128 15,-1-1 32-15,-3-4 0 0,-1 0-768 0,0-1-160 16,-2 0-32-16,-1 1 0 0,-1-2 32 0,0-4 0 0,-1 2 0 16,1-4 0-16,-3 2 32 0,-1 3 16 0,-1-4 0 15,-2 0 0-15,-2 3-400 0,-1-2-96 0,-2 0-16 16,-1-2 0-16,-3 3-144 0,-2-1-144 0,-2 2 144 0,-4 0-208 15,-4 3 208-15,-2 1 208 0,-1 1-32 0,0-3-16 16,-1-3-304-16,5 0-64 0,3-3-16 0,0-2-11360 16,2-2-2256-16</inkml:trace>
  <inkml:trace contextRef="#ctx0" brushRef="#br1" timeOffset="14031.28">4794 11057 21183 0,'0'0'1888'0,"0"-2"-1504"0,1 2-384 0,-1-1 0 15,2 1-416-15,-2 0-160 0,1-3-16 0,0 1-16 32,0-2-272-32,1-2-48 0,-1 0-16 0,-1-2 0 0,1-2 496 0,-1 2 80 0,0-2 32 0,0 0 0 0,0 1 464 0,-1-3 112 15,0 2 16-15,-2 0 0 0,1 0 768 0,-2-1 176 0,-1 1 16 0,0 3 16 16,-1-2 16-16,-2 1 0 0,1 4 0 0,-2-2 0 31,1 4-480-31,-3 0-80 0,-2 4-32 0,2 0 0 0,-1 4-656 0,-2-2 0 0,2 4-256 0,-1-2 80 16,2 2-64-16,0 3-16 0,1-1 0 0,0 2 0 15,0 2 256-15,2 1 0 0,0 1 0 0,1 2-144 16,-2 2 144-16,1 2 0 16,-2 3 128-16,0 1-128 0,1 1 768 0,0 2 64 0,1-1 32 0,2 1 0 0,1-4-576 15,1 0-112-15,2-3-32 16,2-2 0-16,1-1 176 0,1-3 48 0,3-4 0 0,0 1 0 15,3-3-80-15,0-3-16 0,2 2 0 0,1-7 0 16,0 2-48-16,2-2-16 0,0-2 0 0,1 0 0 16,0-2-208-16,-1-4 144 0,2-1-144 15,0 0 128-15,1-2 0 0,0-4-128 0,1 0 192 0,2-3-64 0,1 1 432 0,-2-4 80 16,2-2 0-16,-2-2 16 0,2-1 224 0,-1 0 32 16,-2 2 16-16,0-3 0 0,0-1-240 0,-3-2-48 15,1-3-16 1,-2 0 0-16,-2-1-496 0,-1 0-128 0,-4-2 0 0,-1 1 0 0,-4-1 0 0,-1 0 144 15,-4-2-144-15,1 1 0 16,-2 1 128-16,-2 2-128 0,1 1 0 0,0-1 0 0,0 3 0 0,0-2 0 0,-2 3 0 0,1 2 0 16,-1 1-144-16,1 0-48 0,0 5 0 15,2 4 0 1,0 4-672-16,0 0-144 0,0 3-16 0,0 4-16 0,1-1-96 16,0 1-16-16,1 4 0 0,0-2 0 15,2 1-592-15,0 2-128 0,1 2-32 0,0 1-10480 0</inkml:trace>
  <inkml:trace contextRef="#ctx0" brushRef="#br1" timeOffset="14711.76">5289 11095 11055 0,'-3'-3'976'0,"1"-1"-784"0,-1 2-192 0,2-1 0 15,1 3 3200-15,-1 0 608 0,0 0 112 0,-2 0 32 16,-2 3-3520-16,-3-3-704 0,-4 4-144 16,-1 1-32-16,-3-2 64 0,0 3 0 0,-3 2 0 0,-1 1 0 0,-1 0 688 15,2 1 144-15,-1 1 16 0,2-1 16 0,1 3-208 0,2-1-32 16,2-1-16-16,2 2 0 0,-1 1 880 0,4-1 176 15,-1 3 48-15,2-3 0 0,3 2-368 0,-1-2-64 16,1 0 0-16,2 0-16 0,1-3-400 16,-1-1-80-16,1 3-16 0,1-5 0 0,1 2-128 0,2-2-16 15,1 2-16-15,-1-3 0 0,3 0-224 0,1-2-128 16,0-2 128-16,2-1-208 0,1-1-112 0,-1-1 0 16,3-1-16-16,-1-2 0 0,2-5 176 0,0 2 160 0,-2-2-208 15,0-3 80-15,0 2 432 0,-1-2 80 0,0-2 32 16,-3 2 0-16,2-1 112 0,-3-1 32 15,0 0 0-15,0 2 0 0,-1-2-128 0,0 2-32 0,0-1 0 16,-1 1 0-16,1 2-160 0,-3 4-48 0,2 2 0 16,0-1 0-16,-2 4-192 0,1 1 0 0,-2 0-144 15,2 4 144-15,-2-1-272 0,0 4 32 0,1-1 16 0,0 2 0 16,0 2 80-16,1 0 16 0,-1 0 0 0,1 5 0 16,0-3 256-16,1 2 48 0,1 1 16 0,0-4 0 15,2 4 112-15,1-5 16 0,-1 2 16 0,2-3 0 16,-1 0-16-16,2-1-16 0,2 1 0 0,-1-3 0 0,0 0-144 15,-1 0-32-15,0 0 0 0,-1-2 0 16,1-2-400-16,-1 2-96 0,0-1-16 0,-2-2 0 31,0 1-1456-31,0-2-288 0,-1-2-64 0,0 1-12976 0</inkml:trace>
  <inkml:trace contextRef="#ctx0" brushRef="#br1" timeOffset="15002.53">5641 10836 8287 0,'-1'3'736'0,"0"-2"-592"0,1 1-144 0,0-2 0 15,0 3 5632-15,0-2 1088 0,1 1 208 0,-1 2 48 16,1 5-5120-16,0 1-1040 0,-1 6-208 0,0 2-32 15,-1 1-448-15,1 3-128 0,-1 0 0 0,1 2 0 16,-1 3 0-16,2-1 128 16,-1 1-128-16,2-1 0 0,1 0 0 0,2-1 0 15,0 0 0-15,1-3 0 0,0 0 0 0,-1-2 0 0,1 1 128 0,-1-1-128 16,0-2 0-16,0-4 0 0,-1 1 0 0,-2-3 0 31,1 1-896-31,-2-4-176 0,0 1-32 0,-1-3-13648 0</inkml:trace>
  <inkml:trace contextRef="#ctx0" brushRef="#br1" timeOffset="15239.99">5441 11123 23039 0,'-1'-2'2048'0,"1"2"-1648"0,1 0-400 0,0 0 0 16,2 0 1872-16,0 0 304 0,2 0 48 0,4 0 16 15,3-3-1568-15,4 2-304 0,3-2-64 0,2 1-16 16,2-2 96-16,1 0 0 0,2 1 16 0,1-2 0 31,0-1-912-31,0 2-192 0,3-2-48 0,-3 2 0 0,-1-2-1120 0,-2 2-240 16,-2-1-32-16,-2 1-9424 0</inkml:trace>
  <inkml:trace contextRef="#ctx0" brushRef="#br1" timeOffset="15713.63">6042 11074 16575 0,'5'-2'736'0,"-2"2"160"0,0-2-720 0,-1 2-176 0,0 0 0 0,-1 0 0 0,0-3 1360 0,0 2 240 16,2 1 64-1,-1-5 0-15,1 4-640 0,-1-2-112 0,-1 0-16 0,-2-1-16 16,-1 2-1200-16,-2 2-256 0,-1 0-32 0,-1 0-16 16,0 0-592-16,-3 1-112 0,-1 4-16 0,-2-2-16 15,-2 4-208-15,-1-1-32 0,-1 1-16 0,0 2 0 0,1 0 1456 0,-1 0 288 16,3 4 64-16,0-3 16 0,2 2 2064 0,1 0 416 0,3 5 64 15,-1-5 32-15,1 2-752 0,2 0-160 32,0 0-16-32,1 1-16 0,2-2-816 15,1 0-144-15,1 0-48 0,0 0 0 0,2 2-112 0,1-3-16 0,-1 0-16 0,2-1 0 0,2 1-560 0,0-3-128 0,0 4 0 32,2-6 0-17,1 2-400-15,-1-5-112 0,2-2-32 0,0-1 0 16,1-1-304-16,0-1-64 0,-1-4-16 0,0 0 0 0,0-1 496 0,-3-3 112 0,2 1 0 15,0-2 16-15,-2-3 1040 0,-1 2 208 0,2-1 32 0,-3-3 16 16,1 1 336-16,-3-4 64 0,1 2 16 0,0-3 0 0,-3 0-768 16,0 0-160-16,-1 0-32 0,0 3 0 15,-1 2-592-15,-1 4-128 0,0 0-32 0,0 4 0 16,-1 6-448-16,0 0-80 0,-2 2-32 16,1 4 0-16,-1 2 288 0,0 2 64 0,2 1 16 15,-1 0 0-15,1 1 816 0,2 3 176 0,-1 1 16 16,0 0 16-16,1 3 640 0,0 0 128 0,0 2 32 0,-2-3 0 0,2 0-672 0,1 1-128 15,0-1-16-15,0-1-16 0,1-1-192 0,2 2-48 16,-1 1 0-16,3-3 0 0,0 0-256 0,1 0-144 16,3 0 16-16,1-1 0 15,1 1-688-15,6-2-128 0,4 0-16 0,9 0-16944 0</inkml:trace>
  <inkml:trace contextRef="#ctx0" brushRef="#br1" timeOffset="17480.68">23783 13442 11055 0,'1'-2'976'0,"0"2"-784"0,0 0-192 0,1-2 0 0,-1 2 1584 0,1 0 272 0,2-3 48 0,2 2 16 0,2-2-272 0,0 0-48 16,0-1-16-16,-1-1 0 0,-2 4-272 0,-1-1-48 16,-2 2-16-16,-1 0 0 15,-1 0-1040-15,-1 0-208 0,0 0 0 0,-2 0 0 0,2 0 0 0,-2 0 160 16,0 0-16-16,-1 0 0 15,2-3 640-15,-2 2 128 0,3-2 32 0,-2 0 0 0,1-1 96 0,1 2 32 16,-2-2 0-16,1-2 0 0,-1 0-368 0,0-1-64 16,0 2 0-16,-2 0-16 0,0-1-256 0,0 4-48 0,0-2-16 15,-2 2 0-15,1 2-80 0,-4-3-16 0,0 6 0 16,0-1 0-16,-2 4-208 0,-2 2 0 0,1 0 0 16,-4 2 0-16,3 0-128 0,-2 2-32 0,-1 1 0 15,0 0 0-15,1 5 160 0,2-2 0 16,1 1 0-1,0 2 0-15,2 2 224 0,1-3-32 0,2 2 0 16,2-1 0-16,2-2-64 0,1 0 0 0,3-1-128 0,2 0 192 0,0-2-64 0,2-3-128 0,1-1 176 0,1-3-176 16,0 0 160-1,2-1-160-15,0-1 128 0,2 0-128 0,1 0 0 16,2 1 128-16,1-2-128 0,0-4 0 0,2 2 0 0,-1-2 128 16,0 0-128-16,0-2 0 0,-2 2 192 0,1-4-32 0,-2 1-16 0,-1 0 0 0,-1 0-16 15,-1-1 0 1,0-2 0-16,-2 3 0 0,0-4 112 0,0 1 16 15,-2 0 0-15,-1-4 0 0,1 1 32 0,0-4 16 0,-1 0 0 0,0-3 0 0,1-1 0 0,0 0 0 16,-2-5 0-16,2-1 0 0,0 2-64 0,-1-3-16 16,1 0 0-16,-1-4 0 15,-1 3-64-15,1-4-16 0,1 3 0 0,-3 2 0 0,2 1-144 0,-1 1 0 16,-1 0 0-16,1 3 0 16,-2 3 0-16,0 1-176 0,0 3 48 0,-1 2 0 0,0 3 128 0,-1 1-160 0,1 3 160 15,-1-1-160 1,0-1 160-16,-1 4-208 0,1-1 80 0,0 1 128 0,1 1-224 0,0-3 80 15,0 1 16-15,0 0 0 0,1 2-176 0,0 0-16 0,1-2-16 16,-1 2 0 0,0 0-112-16,0-3-32 0,2 3 0 0,-2 0 0 15,0-1-592-15,-1 1-112 0,0 0-32 0,0 0 0 0</inkml:trace>
  <inkml:trace contextRef="#ctx0" brushRef="#br1" timeOffset="18457.39">24165 13416 12895 0,'-2'-3'1152'0,"1"2"-928"0,0-2-224 0,1 3 0 0,0 0 784 0,0-2 112 0,0 1 32 0,0-3 0 16,0 2-480-16,-1-5-112 0,1 5-16 0,-1-2 0 15,1 4 656-15,-3-3 128 0,1 3 32 0,-1 0 0 16,-2 0-384-16,0 0-80 0,0 3-16 0,-1-3 0 16,0 4 720-16,-2 1 144 0,2-1 16 0,-1 2 16 0,-1 0-592 15,2 0-112-15,-1 2-16 0,1-2-16 0,1 2-384 0,-1-1-80 16,1 0-16-16,0 2 0 0,0-3-336 0,2 4 0 16,1-3 0-16,-1 2 128 0,1-1-320 15,1 2-48-15,1 0-16 0,0 3 0 31,1-3-240-31,-1 2-48 0,1-3-16 0,0 2 0 0,1 0 272 0,-1-1 48 0,1-3 16 0,1 2 0 16,0-1 32-16,1-3 16 0,1 2 0 0,0-3 0 16,0 0 816-16,1-1 144 0,0-3 48 0,0 0 0 15,1 0-128-15,0-3-32 16,2-1 0-16,-2-2 0 0,2 0-416 0,1 0-64 16,1-4-32-16,-1 1 0 0,1-3 160 0,1 0 16 0,-1 1 16 15,2-2 0-15,-2 1 32 0,-1-1 0 0,0 4 0 0,-2-4 0 16,0 5-48-16,-3-2 0 0,-3 2 0 0,-1 0 0 0,-1-2-176 0,-2 1-32 15,-1 2-128-15,0 0 192 0,-1 1-192 0,-1 0 0 0,0 0-144 0,-1 2 144 16,0-1 0-16,1 1 0 0,-1 4 0 0,1 0 0 16,1 0 192-16,0 0-192 0,2 3 192 15,1-2-192-15,-1 2 0 0,2 0 0 0,0 2 0 0,3 0 0 16,-2 1 0-16,3 3 0 0,2 0 0 0,0 1 0 16,3 0 0-16,-1 2 0 15,1-2 0-15,1 0 0 0,-1 1 192 0,1 0-192 0,-1 1 192 0,1 1-192 0,0-1 0 16,0 0 0-16,-1-2 0 0,1 0 0 0,-2 0 0 15,1-1-144-15,-2-1 16 0,2 2 0 32,0-2-560-32,-2 0-96 0,-1 0-32 0,0-2-10432 0,1-1-2080 0</inkml:trace>
  <inkml:trace contextRef="#ctx0" brushRef="#br1" timeOffset="18836.59">24721 13223 36863 0,'-4'6'1632'0,"1"-4"336"0,0 2-1584 0,2-3-384 0,1 2 0 0,1-1 0 16,-1 2 592-16,1-2 48 16,1 5 0-16,-1 3 0 0,1-1-256 0,1 4-64 15,1-3 0-15,-2 5 0 0,2-2-320 0,-2 3 0 0,-1 5 0 0,1-1 128 16,-2 0-128-16,-2 3 0 16,-1 0 0-16,-1 0 128 0,0-1-128 0,-2 2 0 0,1-2 0 0,0 2 0 31,0-2-496-31,-1-1-64 0,2-3-16 0,2-2 0 15,1-2-768-15,0-2-176 0,1-3-16 0,0-3-16 16,0-2-832-16,-2-3-176 0</inkml:trace>
  <inkml:trace contextRef="#ctx0" brushRef="#br1" timeOffset="19041.49">24474 13387 41471 0,'-4'3'1840'0,"2"-3"368"0,2 0-1760 0,1 0-448 0,0 0 0 0,2 0 0 16,0-3 272-16,3 3-16 0,4-2-16 0,4 1 0 15,5-2-240-15,0-1 128 0,5-1-128 0,-2 2 0 16,3-1 128-16,1 1-128 0,-2 0 0 0,1 0 0 16,1 0 0-16,-2 0-240 0,-1-1 32 0,1 1 0 15,-2 0-976-15,-1 2-192 16,1 1-32-16,-1 0-15792 0</inkml:trace>
  <inkml:trace contextRef="#ctx0" brushRef="#br1" timeOffset="19562">25237 13355 13183 0,'3'0'288'0,"-1"0"64"15,-1 0 16-15,0-2 0 0,-1 2-368 0,0 0 0 0,0 0 0 0,1-3 0 0,-1 2 928 0,0 1 112 16,0-4 32-16,0 4 0 0,0 0 512 0,0 0 96 15,0 0 32-15,0 0 0 0,0 0 240 0,-24-5 48 16,15 8 16-16,-1-1 0 0,1 6-864 0,-2-2-192 0,-2 0-16 0,-2 3-16 16,-1 2-256-16,-3 0-48 0,2 2-16 15,-3 0 0-15,3 0-480 0,0 2-128 0,1-1 0 0,1 1 0 16,2-3 240-16,2 2-32 0,3 1 0 0,-1-2 0 16,3 2 112-16,2-1 32 0,0 0 0 0,3-4 0 15,2 0-352-15,0-1 0 0,3-3 0 0,0 0 0 16,1-2 0-16,2 0 0 0,2-1 0 0,1 0-128 15,1-3-32-15,3 0 0 0,0-4 0 0,2 0 0 16,2-2 160-16,-2 0 0 0,2-3 0 0,1 2 0 0,0-4 288 0,-2 1-16 16,-1 0 0-16,0-2 0 0,-1 2 16 0,-2-3 0 15,-1 1 0-15,-3 0 0 16,0 2-96-16,-1-3-32 0,-4 4 0 0,1-1 0 0,-1 0-160 16,-1-1 0-16,-2 1 0 0,0 2 0 0,-1 0 208 0,-1-1-32 15,0 3-16-15,-2 1 0 0,1 2-160 0,-1 0 0 16,-1 0 0-16,2 3 0 0,-2 0 0 0,1 0 0 15,0 0 0-15,1 3 0 0,0 0 0 0,0 0 0 16,1 2 0-16,-1 1 128 0,2-1-128 16,2 2 192-16,-1 3-192 0,0-1 192 0,3 3 16 0,0-2 16 15,2 5 0-15,0-4 0 0,1 4 32 0,1-3 0 16,0 1 0-16,2 0 0 0,3 6-128 0,-1-3 0 16,2 2-128-16,-2 1 192 0,0-5-192 0,1 2 0 0,-1 0 0 15,3-1 0-15,-3-2 0 0,1 0 0 0,-3-2 0 0,-1-1 0 31,0 0-320-31,1-2-144 0,0 0-48 0,-3-2 0 16,2-4-1136-16,-2-1-224 0</inkml:trace>
  <inkml:trace contextRef="#ctx0" brushRef="#br2" timeOffset="29113.57">19545 15441 18431 0,'-1'-2'1632'0,"1"-2"-1312"0,0 4-320 0,0-2 0 0,1 2 752 0,0-4 80 0,0-1 0 0,1-1 16 31,1-2-1424-31,1-2-304 0,1-1-48 0,0 1-16 16,1 0-16-16,0 1-16 0,2 0 0 0,0 2 0 0,1-2 176 0,0 1 32 16,-1 2 16-16,0 1 0 0,-1 2 2096 0,-1-1 432 0,-1 0 80 0,-1 2 0 15,0-2 496-15,-2 2 80 0,1-2 32 16,-2-1 0-16,0 1-352 0,-1-2-64 0,0 0 0 16,-1-2-16-16,1 0-816 0,-1 0-144 0,-2-3-48 0,1 1 0 0,-1-2-448 0,0 2-112 15,-2-2-16-15,-2 2 0 0,1 1-256 0,0-1-64 16,-1 4-128-16,-2 2 192 0,0-2-192 15,-2 4-160-15,0 2 32 0,-1 2 0 0,-1 1-32 0,-1 3 0 16,-1 0 0-16,-1 4 0 0,0 2 160 0,-2 2 0 16,0 1-144-16,2 2 144 0,0 4 0 0,1-2 128 15,4 3 0-15,-1-2 0 0,1-2 256 0,3 1 32 16,-1-2 16-16,3 4 0 0,0 4-240 0,-1 1-64 0,2-2 0 16,3 2 0-16,1-1-128 0,1-1 160 0,1 3-160 15,1-4 160-15,2 5-160 0,1-4 128 0,3 2-128 16,-1-3 128-16,3-1-128 0,0 0 0 0,1-3 0 15,1-3 0-15,1-1 0 0,0-2-176 0,1 1 48 0,-2-3 0 16,1-4 128-16,-1-1-208 0,-1 3 80 0,0-5 128 16,0-4-544-1,0 0 16-15,1 0 0 16,-1-3 0-16,0 2-1008 0,-1-5-208 0,0 2-48 0,-2-1-8832 0,1-1-1792 0</inkml:trace>
  <inkml:trace contextRef="#ctx0" brushRef="#br2" timeOffset="29554.91">19860 15416 19343 0,'-3'-3'848'0,"-1"0"192"0,0 1-832 0,2 1-208 0,0 1 0 0,1 0 0 0,0 0 1360 0,-2-3 240 16,-1 1 32-16,-3 0 16 0,0 2-1072 0,1 0-192 0,-2 2-64 15,1 0 0-15,1 2-320 0,0 1 144 16,-1 1-144-16,1 4 0 0,0 0 0 0,0 2-144 16,-2 0-16-16,1 5 0 0,1-5-96 0,-2 2-32 0,1 2 0 0,0 2 0 15,-1 2 288-15,3 1 256 0,0 1-64 0,1 0 0 16,2 1-16 0,1-2-16-16,2-1 0 0,3-4 0 0,1 2 560 0,2-5 112 0,1-1 32 0,1-5 0 15,5 3-64-15,1-4-16 0,1-1 0 0,1-1 0 16,1-4-496-16,-4 0-96 0,0-4-32 0,2-1 0 15,1-2-352-15,3-3-80 16,-1-2-16-16,-2-1 0 0,0-3 416 0,-1-2 64 0,-1 2 32 0,-2-3 0 0,-1-3 592 16,-2 3 112-16,0-1 32 15,-3 2 0-15,-2-1-288 0,-1 3-48 0,0 0-16 0,-4 0 0 16,-2 0-160-16,0-2-48 0,-3 1 0 0,-3-1 0 0,1 2-16 16,-3 1-16-16,-1 1 0 0,-1 2 0 0,1 0-368 15,-2 2 0-15,1 4 0 0,-1-1 0 0,1 1-192 0,0 4-96 16,1 1-32-16,-1 1 0 15,0 3-1520-15,1 0-304 0,1 0-64 0,-1 4-13264 16</inkml:trace>
  <inkml:trace contextRef="#ctx0" brushRef="#br2" timeOffset="30282.26">20117 15546 37775 0,'-4'10'1664'0,"-1"-1"368"0,0-3-1632 0,1 0-400 0,3-2 0 0,-1-2 0 16,1 0-320-16,-1 4-160 0,-2 2-32 0,0 5 0 15,2 0-1024-15,-1 2-192 0,3-4-64 0,0 2 0 16,3-5 640-16,-2 2 128 0,2-1 32 0,-1-3 0 16,-1 2 336-16,2-5 64 0,-1 2 16 0,-2-1 0 0,1-2 2160 0,-1-2 432 15,0 0 96-15,0 0 0 0,0-2-192 0,2-1-32 16,-1 0-16-16,1-1 0 0,1-2-912 0,1-3-176 16,-1-1-32-16,3-2-16 0,1-2-416 0,0-2-96 15,0-2-16-15,2 2 0 0,0-3-208 0,-2 1 0 16,2 2 0-16,-2-1 0 0,1 5-176 0,-1 0 32 0,2-2 0 15,-2 5 0-15,-1 1 144 0,2 0-208 0,-2 5 80 16,0-2 128-16,0 5 0 0,-1-2 0 16,0 4 0-16,0 0 0 0,0 1 0 0,1-2 0 0,-1 3 128 15,1 1-128-15,1-2 0 0,-4 0 0 0,1 0 128 16,0 0-128-16,-1 3 0 0,2 4 0 0,0 0 0 0,-1 0 0 16,1 0 0-16,-1-2 0 0,-2 1 0 0,1-3 0 15,-1 2 0-15,1-5 0 0,-1 2 0 16,-1-1 128-16,2-2 0 0,-2-2 0 0,2 2 0 0,-2 0 0 0,1-2 64 15,1 0 0-15,-2 0 0 0,4-4 0 0,0 4-192 16,1-5 160-16,0 2-160 0,2-3 160 0,0-2-16 16,1 0 0-16,1-5 0 0,1 0 0 0,-1-2-144 15,1-1 128-15,-2 1-128 0,1-1 128 0,-1-4-128 0,0 4 0 16,1-3 144-16,-3 4-144 0,1 4 0 16,-3 3 0-16,1 1 0 0,-4 4-128 0,2 0 128 0,-3 2-128 15,1 2 128-15,-1 2-128 0,1 0 128 0,0 4 0 16,0-1 0-16,2 0 0 0,-1 1 128 0,2 2-128 15,2 0 128-15,-1 1-128 0,2 2 128 0,2 2-128 16,-1 0 128-16,1 4-128 0,1 0 128 0,0 5-128 0,-1-1 128 16,1 3-128-16,0-1 0 0,-1 0 144 15,0 3-144-15,-1-2 0 0,-2 1 0 0,-1-4 0 0,-1 0 0 16,-1 0 0-16,0-3-144 0,-2-3-144 16,-1-6-32-16,2 2 0 15,-1-2-336-15,1-1-80 0,-2-3-16 0,1-2 0 16,2-2-1360-16,0-2-288 0,1 0-48 0,0-5-12928 0</inkml:trace>
  <inkml:trace contextRef="#ctx0" brushRef="#br2" timeOffset="30946.34">20849 15556 29487 0,'-1'9'1296'0,"0"-3"288"0,0-2-1264 0,0-1-320 0,1 0 0 0,0-1 0 0,1 2 320 0,-1 2 16 16,1 2 0-16,0 3 0 16,0 2-912-16,1 4-176 0,-1 1-32 0,-1 1-16 0,1-1 608 0,-1 2 192 15,-1 2 0-15,0 0-160 0,-1 3 160 0,1-3 0 16,-1 4 0-16,-1 2-128 0,1 0 256 0,-1 4 48 0,1-2 16 0,-1 3 0 15,1-4 560-15,-1 3 112 0,2-4 32 0,0 3 0 32,0-1-16-32,0-3 0 0,-1-1 0 0,0-1 0 0,1-3-176 0,-2-3-16 0,1-6-16 0,-1 0 0 15,2-5-16-15,-2-3 0 0,2 0 0 0,-1-5 0 16,2 0-272-16,0-2-64 0,0-2-16 0,-1-5 0 0,1-1-112 16,-2-4-32-16,1-4 0 0,-1-3 0 15,-1-2 96-15,1-2 32 0,0-7 0 0,1-2 0 0,0 0 0 0,0-2 0 31,1 1 0-31,-2-5 0 0,2-1-64 0,2-4-16 0,-1-2 0 0,0-3 0 0,2-1-208 0,2 3 0 32,0 1 0-32,1 6-160 0,1 5 16 0,2 1 0 0,3 7 0 0,-1-1 0 0,3 5 144 0,-1-1-160 15,0 5 160-15,-1 2-160 0,2 2 160 0,-1-3 144 16,0 5-16 0,0 0-128-16,0 4 0 0,-1 0 0 0,0 4 0 0,1-1 0 15,-2 4-288-15,-1 0 32 0,0 1 16 0,0 4 0 0,0 2 64 0,-2 5 16 16,2 1 0-16,-1 3 0 0,-1 4-32 0,1 1 0 0,-3 3 0 15,2-1 0 1,-2 1 192-16,-2 1 0 0,-1-2 0 16,0-2-128-16,-3 1 128 0,0-2 128 0,-2 0-128 0,0 1 176 0,-2-3 48 0,-1 1 16 0,-1-2 0 0,-1 0 0 15,-1 1-16-15,-2-4 0 16,1 4 0-16,-3-3 0 16,0-2-96-16,-2 2-128 0,0-2 176 0,-2-1-176 0,-1-3 192 0,1 2-192 0,2-2 192 0,-1-4-192 31,0 2 0-31,1-4 0 0,1 0-192 0,0 0 48 15,1-3-240-15,1 0-64 16,1 0 0-16,1 0 0 0,2-4-816 0,1 4-160 0,1-3-48 16,2 2-9920-16,0-2-1984 0</inkml:trace>
  <inkml:trace contextRef="#ctx0" brushRef="#br2" timeOffset="31529.48">21152 15498 17503 0,'8'-2'768'0,"-4"-1"176"15,1 2-752-15,-3 1-192 0,-1 0 0 0,0-3 0 0,-1 3 848 0,2-2 144 16,0 1 32-16,1-2 0 0,-2 0-624 0,0-1-112 16,-1 1-32-16,0 0 0 0,0 0 304 0,0-1 48 15,-1 4 16-15,1-2 0 0,0 0 272 0,-1 2 48 0,-1 2 16 0,1 0 0 16,0 0 112-16,0 0 16 0,1-2 16 0,0 0 0 15,0 0-16-15,-10 19-16 0,6-12 0 0,0 2 0 16,2 1-784-16,-1 2-160 0,1 0-128 0,0 5 192 16,-1-4-192-16,3 4-176 0,0-1 48 0,0 2 0 15,3 3 544-15,0-3 112 0,2-2 32 16,0 3 0-16,4 1-112 0,-2-5 0 16,2 1-16-16,-1-3 0 0,1 0-304 0,1-3-128 0,0-2 0 15,0-4 128-15,1-2-128 0,-1-2 0 0,1-2-192 0,0-2 192 16,0-2 0-16,2 0 0 0,-1-4 0 15,2-2 0-15,-1-1 0 0,1-3 256 0,-1-2 0 0,1 2-16 16,-3-3-16-16,0 0 0 0,0 0 0 0,-1-4 0 0,-2 2-224 16,0 2 0-16,0-6 128 0,-2 1-128 0,1-3 192 15,0 4 0-15,0-5 0 0,-1 4 0 0,2 0-192 0,-2 6 0 16,0 2 0-16,-1 3 0 0,0 7 0 0,-3 2-160 16,0 6 32-16,-1 0 0 0,-1-2 128 0,-3 4 0 15,1 4 0-15,-1 1 0 0,0 1 0 0,-1 2 176 16,1 2-48-16,2 1 0 0,0-2 0 0,1 3 0 15,1 5 0-15,2-1 0 0,-1-1 16 16,3 3 0-16,1-2 0 0,0 1 0 0,2-1-144 16,-1 1 160-16,1 1-160 0,0-2 160 0,2 1-160 0,-1-4 192 15,1 4-192-15,-2-2 192 0,1 0-192 0,0 0 0 0,-2 0 0 16,1-3 0-16,-2-3-320 0,0 0 16 0,-1-5 0 0,0 2 0 31,-1-4-208-31,-1 0-64 0,0-2 0 0,0-1 0 16,1-3-1328-16,1 0-272 0,0-3-48 0,-1-3-13200 0</inkml:trace>
  <inkml:trace contextRef="#ctx0" brushRef="#br2" timeOffset="31865.99">21934 14930 21183 0,'2'12'1888'0,"0"-5"-1504"0,-1-1-384 0,0-3 0 0,-1 0 4608 0,1 0 832 16,1 1 192-16,-1-1 16 0,3 6-4704 0,0 5-944 0,1 4-192 16,0 2-48-1,0 1-368-15,0 4-80 0,0-2-16 0,0 6 0 0,0 2 704 0,0 1 0 16,1 0 0-16,-1 2 0 0,0 4 480 0,-1 0 176 0,-3 3 48 0,0-3 0 15,1 0-224-15,-4-1-32 16,1-2-16-16,0-4 0 0,-2-3-304 0,1-2-128 0,-1 3 128 0,1-4-128 16,-1-6 0-16,0 1 0 0,0-3-144 0,0-3 144 15,0-2-496 1,1-5 16-16,0-1 0 0,1-5 0 16,1-2-1984-16,-1-5-400 0</inkml:trace>
  <inkml:trace contextRef="#ctx0" brushRef="#br2" timeOffset="32082.49">21704 15331 43311 0,'1'13'1920'0,"-1"-6"384"0,0-1-1840 0,1-1-464 0,1-5 0 0,-1 0 0 0,1 1 320 0,3-1-16 15,4 3-16-15,5-3 0 16,3-4-720-16,4-2-144 0,4 1-16 0,1-5-16 0,2-2 272 0,2-1 48 0,1 2 16 15,1-4 0 1,0 3-816-16,-2 0-144 0,-2 2-48 0,-4 0 0 16,-1 1-1120-16,-4 2-224 0</inkml:trace>
  <inkml:trace contextRef="#ctx0" brushRef="#br2" timeOffset="32542.97">22301 15473 35007 0,'-4'8'1552'0,"1"-3"320"0,0-4-1488 0,2 1-384 16,1-2 0-16,0 0 0 0,1 0 208 0,1-2-16 0,0 2-16 0,0-1 0 31,3-2-1088-31,-5 3-224 0,0 0-32 0,20-16-16 0,-11 8 736 0,0-2 160 16,2 0 32-16,-1 0 0 0,2-1 464 0,-1 1 112 0,1 2 0 0,-2-3 16 0,1 4 992 0,-1-3 192 15,0 1 32-15,-1 2 16 0,0-2-448 0,-1 1-96 16,0 0 0-16,-1 2-16 0,-1-3-608 0,0 2-112 16,-2 1-32-16,0-3 0 0,-2 3-256 0,0 0 0 15,-1 2-176-15,-2 0 176 0,1 2-192 0,-3 1 64 16,-1 1 128-16,-2 0-208 0,0 3 80 0,-3-3 128 16,-1 6-208-16,-1 1 80 0,1-1-16 0,-3 1 0 15,-1 3 0-15,-1 1 0 0,-1 2 144 0,-1-2 224 0,0 1-48 0,-1 0-16 16,4 1 32-16,0-4 16 0,4 0 0 0,1 1 0 15,3 0-32-15,2 0-16 0,2 1 0 0,0 3 0 16,0-2-160-16,2 1 0 0,0-4 144 0,0 5-144 16,2 3 0-16,-4-1-320 0,5 1 64 15,-2-1 16 1,3-2 240-16,1 2-192 0,2-3 192 16,2 0-192-16,1-4-144 0,1 1-32 0,2 0 0 0,2-4 0 15,0 0-1072-15,1-3-224 16,0 0-32-16,1-3-14256 0</inkml:trace>
  <inkml:trace contextRef="#ctx0" brushRef="#br2" timeOffset="33059">23112 15467 14735 0,'-1'-2'1312'0,"0"-2"-1056"0,0 0-256 0,-2 2 0 0,2-1 2592 15,-2 0 464-15,-1-4 80 0,-5-2 32 0,-2-8-896 0,-5 3-176 0,0 0-48 0,-3 2 0 0,2 2-1408 0,1 1-304 0,-2 5-48 0,1 2-16 16,1 2-1024 0,0 2-208-16,0 1-32 0,-1 1-16 0,0 2 688 0,1 4 128 0,-1 0 16 0,0 2 16 15,1 3 656-15,1-2 128 0,1 0 16 0,1 3 16 16,-1-1-224-16,-1 4-48 0,-2 4-16 0,0-1 0 15,2 3-112-15,2-3 0 0,5-4-16 0,2 2 0 16,2-5-48-16,3-1-16 0,3-2 0 0,2-3 0 16,1-4 272-16,2 0 48 0,2-2 16 0,-1-3 0 15,4 3-512-15,-1-3 0 0,1 0 0 0,2 0 0 16,0 0 0-16,1-3 176 0,1 0-48 16,0-2-128-16,2 1 448 0,0 0-32 0,2-4 0 15,0 0 0-15,-2-2 64 0,0-2 16 0,-2 1 0 0,1-3 0 0,2-2-176 16,0-5-16-16,0 1-16 0,-4 1 0 0,1-5-16 0,-1 1 0 15,-2-2 0-15,0-4 0 16,-2 1 48-16,-1-4 16 0,0 0 0 0,-2-3 0 0,0 0 48 0,-3 1 16 16,-2-3 0-16,0 1 0 0,-2 1-240 0,-1 4-160 0,-1 0 192 15,-2 3-192-15,1 4 192 0,-2 0-192 0,-1 4 192 16,0 1-192-16,0 3 0 0,0 1 0 0,0 3 0 16,-2 0 0-16,0 1-400 0,-1-1 16 0,-2 5 0 15,0-3 0 1,-1 4-448-16,0 1-96 0,1 4-16 0,-1 1-17952 0</inkml:trace>
  <inkml:trace contextRef="#ctx0" brushRef="#br2" timeOffset="34993.07">23873 15603 30399 0,'-6'-2'2704'0,"1"2"-2160"0,2 0-544 0,3-2 0 32,0 2-704-32,0 0-256 0,-2-2-64 0,-2-2 0 15,0-1-624-15,2 0-128 0,1-1-16 0,2 0-16 16,3 0 1024-16,1 1 208 0,1 0 32 0,1 3 16 0,2-5 1424 0,2 4 272 0,0-2 64 0,3 1 16 15,-1 0 1296-15,3-2 256 0,3 2 48 0,1-2 16 16,-1 1-1136-16,1-2-208 0,3 1-48 0,-1-1-16 16,0 1-992-16,2-2-192 0,0 0-32 0,1-2-16 15,2 0-48-15,2-1-16 0,0 1 0 0,2-3 0 0,1-2 144 16,2-1 16-16,5 0 16 0,2-3 0 0,4 3-160 0,2-5-48 16,5 1 0-16,4-2 0 0,5-6 16 0,3-1 0 15,2 1 0-15,2-7 0 0,5 1 128 16,2-2 32-16,1-1 0 0,-2-4 0 0,1 2-112 0,0 1-32 15,0-5 0-15,-3 4 0 0,-6 7-416 16,1-1-64-16,0 1-32 0,-5 0 0 0,-3 3 16 16,-2 1 0-16,0-1 0 0,-1 1 0 0,-1-1 336 15,0-2 128-15,3 3 0 0,-4 0 0 0,-3 2 64 16,6-3 0-16,6-5 0 0,2-4 0 0,2 3-192 0,0-2 160 16,1-2-160-16,0 1 160 0,1-5-160 15,0 1 0-15,2-3 0 0,-2 0 0 0,2 1 224 0,-3 1-32 16,-2-2-16-16,-1 4 0 0,-5 3-176 0,-2-3 160 0,-2 3-160 0,-2 1 160 15,-2 5-160-15,-1-3 0 0,-4 3 144 0,0-2-144 16,0 5 0-16,-4 0-160 0,1 2 16 0,-2 1 0 16,-2 0 144-16,1 1 0 0,1 1-144 0,0 0 144 15,0 2 0-15,-1 0 0 0,0 1 0 0,0-4 128 16,0-1-128-16,-2 0 192 0,1-1-192 0,-2 3 192 0,-1 2-192 16,0-3 128-16,0 1-128 0,-2 1 128 15,-5 1-128-15,1 0 192 0,0 0-192 16,-2-1 192-16,0-1-368 0,-3 4-64 0,0 1-16 0,-4 1 0 15,0-1 256-15,-2 2-144 0,-3 2 144 0,0-4-128 0,0 3 128 0,-3 0 0 16,0 4 0-16,0-4 0 0,-1 1 0 0,0-1 0 16,0 2 128-16,0-2-128 0,-2-2 176 0,0 2-48 15,0 0 0-15,-1-2 0 0,0 2-128 0,-2 3 128 16,1-2-128-16,-2 2 128 0,1 0-128 0,-3 3 128 16,0 0-128-16,-3 4 128 0,1 0-128 0,-3-1 0 15,0 5 0-15,-3 1-176 0,1-2 176 0,-1 0-128 16,-3 3 128-16,0-3-128 0,0 3 128 15,-3 0 0-15,2 0 0 0,-2 0 0 0,0 0 0 16,-1 0 0-16,1 3 0 0,-1-3 0 0,1 0 0 0,0-3 0 16,1 3 0-16,0-2-128 0,1 0 128 0,1-3 0 0,0 2 0 0,-1-1 0 15,2 0 0-15,0 2 0 0,2-4 0 0,-1 2 0 16,2-1 0-16,-1 1 0 0,1 1 0 0,0-1 128 16,0 1-128-16,1 3 0 0,1-2 0 0,-2 1 0 15,0 1 0-15,1 0 0 0,-1-3 0 0,1 3 128 16,-1 3-128-16,1-3 0 0,-2 0 0 0,1 1 0 0,-1 1 0 15,1-2 0-15,-1 3-144 0,1-3 144 0,0 0 0 0,1 0-176 16,0 1 176-16,0 2-128 16,-1-3 128-16,1 0 0 0,0 0 0 0,0 0 0 0,0 0 0 15,1 0 0-15,0 0 0 0,0 0 0 0,0 0 0 16,0 0 0-16,-24 0 0 0,17 0 0 16,-2 1-144-16,0 1 0 0,1 2 0 0,-2 1 0 15,-3 1 144-15,0 0-208 0,-1 2 80 0,-2 0 128 0,1 2-160 16,-2 0 160-16,1 3 0 0,0-5-144 0,1 2 144 0,-1 0-128 15,4-1 128-15,-2-2-128 0,3 2 128 0,-2 1 0 16,4-4-144-16,0 4 144 0,1-4-128 16,2 0 128-1,1-2-160-15,3-2 160 0,1-4 0 0,-1-1 0 0,2 3-128 0,0 0 128 0,3 0 0 0,-1-1 0 16,2-1 0-16,1-2 0 0,-5 4-128 16,0 0 128-16,20-13 0 0,-7 4-144 15,3 0 144-15,4-1 0 0,1-4 0 0,3 0 0 16,3-2 0-16,1-1 0 0,3 1 0 0,1 0 0 0,3 1 0 0,-2-1 144 15,2 0-144-15,-3 0 160 0,2 1-160 0,-5 3 0 16,1 0 0-16,-3 2 0 0,-3 2 0 0,-3 2 0 0,-3 0 144 16,-3 4-144-16,-5 2 0 0,-1 0-128 0,-4 2 0 0,-2 2 0 15,0-1 128-15,-3 2 0 0,1 2 0 0,-2 0 0 16,1 3 0-16,0 5 0 16,0 1 0-16,0 0 0 0,0 5 0 0,0 1 0 15,1 2 0-15,-1 3 128 0,3 1 0 0,-2 1 0 16,1 0 0-16,-1 0 0 0,2-2 0 0,-3 1 0 15,1-2 0-15,-1 3 0 0,0-4 0 16,-1-2 16-16,0 2 0 0,-1-4 0 0,0-1-144 0,0-2 0 16,-2 1 0-16,0-2-176 0,-1-1-80 15,0-1 0-15,-1-1-16 0,0-2 0 16,-2 0-176-16,2 1-48 0,0-3 0 0,0 2 0 16,0-3-1664-16,-2 0-336 0,1 1-64 0,-1 3-12656 15</inkml:trace>
  <inkml:trace contextRef="#ctx0" brushRef="#br2" timeOffset="37243.14">21961 14055 11055 0,'1'-1'976'0,"2"-2"-784"0,-2 0-192 0,0-1 0 0,1 1 832 0,-1 0 112 0,3-4 16 0,0-4 16 0,4-2 192 0,-1-6 48 0,2 1 0 15,-3 2 0-15,-1 3-640 0,0 2-128 0,0 2-32 0,-1 0 0 16,-2 2-560-16,2 1-112 0,-3 0-32 0,0 2 0 15,2-1 896-15,-2 4 176 0,0-1 48 0,1-1 0 16,-1 2 224-16,1-3 48 0,2-2 16 0,0 0 0 16,1 1-544-16,0-3-128 0,2 2 0 0,-1-4-16 15,3 2-176-15,-1-2-16 0,1-3-16 0,0 0 0 16,1-2 224-16,1-1 32 0,-1-4 16 16,1 2 0-16,1-5 240 0,-2 5 48 0,0-1 16 0,1-3 0 15,0 0-336-15,0-3-64 0,0 2-16 0,2 0 0 0,-2 2-240 16,0 1-144-16,0 2 160 0,0-3-160 0,0 1 224 0,-1 0-48 15,2-3-16-15,0-1 0 0,0 0-32 0,2-2 0 16,1-3 0-16,1 1 0 0,-3-1 256 16,3 1 32-16,1-1 16 0,1-1 0 0,1-6-48 0,0-1-16 15,0 2 0-15,2-3 0 0,1 0-32 0,0 3 0 16,2-2 0-16,-2 1 0 0,0 1-336 0,0 4 0 0,-1 3 0 16,-3-3 0-16,-1 1 0 0,-2 2 0 0,-1 0 0 15,-2 2 0-15,1 1 0 0,-1-4 0 0,0-2 0 16,2-5 0-16,1 2 160 0,1-3 64 15,4-1 16-15,1 0 0 0,2 0 16 0,2-3 0 16,2 0 0-16,3-3 0 0,2-3 48 0,2-2 16 0,4 1 0 16,0 1 0-16,0 4-176 0,-1 1-16 15,0 4-128-15,-2-2 192 0,-3 4-192 0,-3 2 0 16,-1 1-192-16,-3 5 192 0,-2 3-448 16,-3 3 32-16,0 0 0 0,-3 1 0 0,1 1 240 0,-6 4 176 0,0 0-208 0,2-3 80 15,2-2 128-15,0-2 176 16,3-5-48-16,-2 2 0 0,1-2 160 0,1-3 32 15,1-2 0-15,1-4 0 0,0-8-80 0,2 1-16 0,2-3 0 16,0 2 0-16,-1 1-48 0,-1 3-16 0,-1 6 0 0,1-2 0 0,2 1-32 16,-1 3-128-16,-3 3 192 0,-4 5-64 0,0 3-128 0,-3 2 0 15,-2 3 0-15,-2 1 0 0,-1 6-208 16,0-2-32-16,-2 2 0 0,-1 0 0 0,0 1 240 16,1 2-144-16,-3-3 144 0,3 4-128 0,-1-3 128 0,-1-1 0 15,1 0 0-15,0-1 0 0,-1-1 0 0,1 1 0 16,-1-4 0-16,0 1 0 0,-1 2 0 0,0-3 144 15,-2 3-144-15,-1 1 160 0,-1-2-160 0,-1 2 0 0,-1 1 0 16,-2 3 0 0,0-2 0-16,-1 3 0 0,0 2 128 0,0 0-128 0,-1 0 0 0,1 2 192 0,1 2-192 15,1 0 192-15,0 0-192 0,1 0 0 16,1 0 0-16,1-2 128 0,0 2-128 0,0 0 0 0,0 0 0 16,0-3 0-16,1 3 0 0,0-1 0 15,-1 1 0-15,1-2 0 0,1 0 0 0,-1 0 0 16,0-1 0-16,0 0 0 0,-1 0 0 0,1 2 0 0,-1-1 0 0,0-1 0 15,0 3 0-15,-2-1 0 0,0 1 0 0,-2 1 0 16,-2 2 0-16,-1 0 0 0,0 2-144 0,-2 1 144 16,-2 2-208-16,4-2 16 0,1-2 0 0,-2 2 0 15,-2 3 192-15,-2 3 0 0,-2-2 0 0,2 2 0 0,5-6 0 16,-1 4 0-16,0-2 0 0,-1 3 160 0,1-1-32 0,1-3 0 16,1 2 0-16,0-1 0 0,1-1-128 0,-1 0 0 15,1-1 0-15,-2 0 0 0,1 1 0 0,0 0 0 16,0 2-176-16,-2-3 176 0,1 2 0 0,1 0-128 15,0-2 128-15,-1 0 0 0,3 0 0 0,-1-3 0 16,2 1 0 0,-1-3 0-16,3-1 0 0,0 0 0 0,1 0 0 0,0-1 0 0,1-4 0 0,2 0 0 15,2-1 0-15,1-3 0 16,0 0 0-16,3-2 0 0,2-1 0 0,2-4-128 16,3-3 128-16,2 1 0 0,0-2 0 0,1-1 0 0,1-1 0 0,-1 2 0 0,0 1 0 15,-2-1 0-15,1 2 0 0,-4-1 0 0,0 3 0 16,-2 0-128-16,-1 1 128 0,-1 2 0 15,0 0 0-15,-1 3 0 0,-2-1 0 16,0 4 0-16,-3 1-144 0,0 0 144 0,0 3-192 0,0 2 48 16,-3 1 0-16,0 1 0 0,0 2 144 0,1-1-192 0,0 2 192 0,-1 2-192 15,2-2 192-15,-1 2 0 0,1 0 0 16,0 3 128-16,2-2 64 0,0 2 32 0,0-2 0 0,3 2 0 16,-1 1-64-16,2-2-16 0,-1 2 0 15,3 0 0-15,1 0-144 0,-1 2 192 0,1-2-192 16,-3-1 192-16,-3-3-192 0,1 4 0 0,3 0 0 0,1 5 128 0,2 2-128 0,-2 2 0 15,-1-1 0-15,0 3 0 0,-2 1 0 0,-1 1 0 16,-1-4 0-16,-1 2 0 0,-2-1 0 0,1-1 0 16,-3-3-176-16,-1-4 176 15,0 4-192-15,-1-6 32 16,-1 3 16-16,-2-3 0 16,-1-2-400-16,-2 0-80 0,-2 0-16 0,-2-2-18144 0</inkml:trace>
  <inkml:trace contextRef="#ctx0" brushRef="#br2" timeOffset="39207.83">20898 14813 26719 0,'-5'0'2368'0,"0"-2"-1888"0,1 0-480 0,0 0 0 0,2 2 1312 0,-2-4 160 0,-4 0 48 0,-5-2 0 31,-4-5-1792-31,-2-2-368 16,2 0-64-16,0 0 0 0,2 0 704 0,1 1 0 0,1-1 240 0,-1 0-64 0,0 0 240 16,2 2 48-16,-1 1 16 0,-1 1 0 0,0 0 400 0,-2-1 80 15,-1 0 0-15,-2 0 16 0,-2 0-64 0,-2-5-16 0,-2 6 0 0,2-4 0 0,2 3-304 16,-5-5-64 0,-5-2-16-16,-4-4 0 0,2 1-176 0,2 2-32 0,6 2-16 0,-3-3 0 0,-2-1 144 31,-1-3 16-31,8 7 16 0,-2-4 0 0,-4-1-96 15,0-2-32-15,0-2 0 0,2 3 0 0,0 2-64 16,1 1-16-16,1-2 0 0,0 1 0 0,2-2 32 0,1 1 0 16,1 4 0-16,-2-5 0 0,-1-1 32 0,-1-1 0 15,0-1 0-15,-2 3 0 0,1-4-144 0,-2 1-32 16,-2 0 0-16,0 2 0 0,1-2-144 0,-2-1 0 16,0 1 0-16,0 0 128 0,0 3-128 0,0-4 0 15,3 4 144-15,-1 0-144 0,1-3 176 0,-1-3-48 16,2 3 0-16,-1-4 0 0,-1 1 48 0,-1-2 0 0,1 3 0 15,2 1 0-15,-1 1-176 0,2 3 128 0,3 4-128 16,-6-2 128-16,-6-2-128 0,-5 0 0 0,-2 3 0 0,0 3 0 16,2-3 0-16,2 3 0 0,1 1 0 15,0-1 0-15,2-2 0 0,2 0 0 0,1-3 0 0,-2 3 0 16,2 0 0-16,-1 0 0 0,1 2 0 16,-2-3 0-16,0 1 0 0,4 2 0 0,3-1 0 0,-3-1 0 15,-2-4 0-15,-3-1 0 0,1 2 0 0,-2-1 0 16,1 2 0-16,-1-2 0 0,0 0 0 0,2 1 0 15,-1 1 0-15,2 0 0 0,-2 2 0 0,1-3 0 16,0 1 0-16,2 0 0 0,1-2 0 0,0 1 0 0,2 1 192 16,1-1-64-16,1 1 0 0,1-1 0 0,0 1-128 15,1-1 0-15,1 2 144 0,0-1-144 0,2 1 0 16,-2 3 0-16,0-2 0 0,-1-1 0 0,3 5 128 16,-1-2-128-16,0 4 160 0,1-3-160 0,2 5 0 15,1-2 0-15,1 0 0 0,-1 2 0 0,2 0 0 16,0 0-160-16,1 1 0 0,1-1 0 0,1 2 160 15,2 2-128-15,1-1 128 0,1 1-128 16,1 1 128-16,0-1 0 0,2 1 0 0,1 1-128 0,0 1 128 0,1-1 0 16,1 1 0-16,-1 3-128 0,3-2 128 0,-2 1 0 0,1 1-144 15,1 0 144-15,-2 1 0 0,2 1 0 0,-1 0-144 16,1-1 144-16,-1 3 0 0,1-1 0 0,1 0 0 16,-1 1 0-16,1-2-192 0,1-1 192 0,-1 2-192 15,1-1 192-15,0 2-160 0,0 0 160 0,1-1-128 0,-1 2 128 16,3 3-160-16,-2 0 160 0,3 5-192 15,-2-6 192-15,2 3 0 0,-1 1-128 0,1 5 128 0,0-2 0 16,1 4 0-16,0-2 0 0,0 3 0 0,1 1 0 16,-1 1 0-16,0-1 0 0,0 1 0 0,0 1 0 0,0 0 0 15,0 0 0-15,0 1 0 0,-1-1 0 0,3 0 0 16,-2 0 0-16,1-1 0 0,0 2 0 0,0-3 0 0,0-2 0 16,1-2 0-16,-1-1 0 0,0-4-160 15,0-2 160-15,-1-1-128 0,1-4 128 0,-1 0 0 0,0-2-160 16,0-2 160-16,-1 0 0 0,-1 0 0 0,1 0 0 15,0 0 0-15,-2-5 0 0,0 2 0 0,-1-5 0 16,-1-4 0-16,-1-3 0 0,-2 1 0 0,-2-2 0 16,-2 2 0-16,-2-6 0 0,-2-5 0 0,-3-1 0 15,2 1 0-15,-4-1 144 0,0-1-144 0,-1 1 0 16,-1-2 0-16,1 3 128 0,0 3-128 0,-1 2 0 0,1-1-160 16,0 1 160-16,1 4-240 0,1 1 48 15,1 2 16-15,1 0 0 0,0 3 16 0,2 2 0 16,0-2 0-16,0 4 0 0,2-1 160 0,0 4-128 0,2-3 128 0,1 3-128 15,0-1 128-15,0 1 0 0,1 3 0 0,0-3 0 16,2-1 0-16,1 4 0 0,0-2 0 16,1 2-128-16,2-2 320 0,1 0 80 0,-1 2 16 0,3-2 0 15,2-1-128-15,2 2-32 0,2-1 0 0,1 0 0 16,4 1-128-16,1 0 128 0,2 1-128 0,0-4 128 16,2 4-128-16,-1-5 160 0,2 4-160 0,0-4 160 0,0 4-160 15,2-5 0-15,1 1 0 0,0 0 128 0,2-1-128 16,3-3 0-16,0 2 0 0,2 0 0 0,3-1 0 15,-1-1 0-15,-1 2 0 16,3-2 0-16,3 2-256 0,-2-3-16 0,-1 1-16 0,-2 3-13888 16,-3 2-2784-16</inkml:trace>
  <inkml:trace contextRef="#ctx0" brushRef="#br2" timeOffset="41464.05">19132 15015 10127 0,'0'3'896'0,"0"-3"-704"0,-1 3-192 0,1-3 0 0,0 1 3680 0,0-1 704 15,-2 0 144-15,1-1 16 0,1 1-3776 0,-2 0-768 16,-1-3 0-16,3 3-256 16,0 0-784-16,0 0-160 0,-22-15-16 0,13 9-16 15,-1-1-160-15,-2-2-16 0,-3-1-16 0,0 0 0 16,-1 1 640-16,-1-4 128 0,0 3 16 0,-3-1 16 0,1 0 1648 0,-2 0 336 0,2 0 64 0,-5 0 16 15,-1-3 864 1,-2 2 160-16,0-3 32 0,-4 1 16 0,0-2-592 0,-1 0-112 0,0 0-16 16,-2 1-16-16,0 2-784 0,-1-2-160 0,2 1-16 15,-3 2-16-15,-1 1-464 0,5-1-80 0,2 1-32 16,-3 0 0-16,-7-4-64 0,-2-1-16 16,9 1 0-16,-3 2 0 0,-4-7 240 0,-2-1 64 15,3 1 0-15,-2-4 0 16,-3-1-96-16,0-1-16 0,3 4 0 0,-3-3 0 0,-7 0-80 0,0 2 0 0,-1-2-16 0,2 3 0 0,-1-1-112 15,1-3-128-15,3 2 176 0,0 1-176 0,3 1 128 16,-1 0-128-16,1 0 0 0,-2-3 0 0,-2 3 0 0,1-1 0 16,0 5 128-16,-1-1-128 0,-3-1 0 0,2 4 0 15,0-1 0-15,-1 1 0 0,-3 0 144 0,1 0-144 16,5 0 0-16,2 0 144 0,2-3 48 16,1-3 0-16,1 0 0 15,0-1 0-15,0-1 96 0,1-2 32 0,1 3 0 0,0-4 0 0,-2 4-192 0,1-4-128 16,1 4 144-16,2-1-144 0,1 4 0 0,7 0 128 0,5 5-128 15,-4-3 0 1,-3-5 160-16,-4-3-16 0,-3 0 0 0,0 2 0 16,4 1 80-16,-2 1 16 0,-1 1 0 0,-1 1 0 0,1 2-240 0,-1 2 0 0,1 0 0 15,-4 0 0-15,3 1 0 0,-1 1 0 16,2 2-128-16,0-1 128 0,0 1 0 0,-1-2 0 16,0 0 0-16,-3 0 144 0,0-1-144 0,0 3 0 15,0-1 0-15,2 4 0 0,2-1 0 16,0 1 0-16,2 3-160 0,3-2 160 0,1 5 0 0,0-4 0 0,0 3 0 0,-1 0 0 31,-3-4 0-31,3 2 0 0,4 0 0 0,-2 0 160 16,0 1-160-16,-1-1 0 0,2 1-160 0,-1 0 160 0,0 1 0 15,1-2 0-15,-1 2 0 0,2-2 0 0,0 2 0 16,2-2-144-16,4 4 144 0,-4-2 0 0,-2 1-128 0,1 0 128 16,2 3-128-16,0-5 128 0,0 4 0 15,2-2 0-15,1 2 0 0,-1-2 0 0,2 0 0 0,0-2 0 16,1 1 0-16,3 0-128 0,1-2 128 0,0-3 0 15,-1 2 128-15,1-2-128 0,1 2 0 0,-1-4 128 16,-2 0-128-16,2-2 0 0,1 5 0 0,-1-2 128 16,2 1-128-16,-3 2 0 0,1-3 128 0,0 1-128 15,0-3 128-15,-1 4-128 0,1 3 0 0,1 2-128 16,0-1 0-16,2-2 0 0,-1-4 128 0,2-2 0 16,-1 3 0-16,3-1 0 0,2 0 0 0,-2 2 176 0,1-6-48 15,-2 2 0-15,1-1 0 0,1 1 0 0,1 2 0 16,-1 0 0-16,2 1-128 0,-1-1 0 15,0-2 0-15,0 2 128 0,0 0-128 0,-1 2 0 16,0-5 0-16,-1 3 0 0,2-2 0 0,-2 2 0 0,1-2 0 0,-1-1 0 16,0 1 0-16,1 0 0 0,-1-2 0 0,-1-1 0 15,1 2 0-15,-2-3 0 0,4 3 0 0,-1-2 0 0,1 2 0 16,-1-2 0-16,0-1 0 0,1 2 0 0,0 2 0 16,2 2 0-16,0 1 0 0,1-1 0 0,-3-2 144 15,2 2-144-15,0 2 160 0,0 0-160 0,1 3 0 16,-1 1 0-16,1 3 0 0,-1-1 0 0,1 2 0 15,-2 0 0-15,4 0 0 0,-2 0 0 16,0 2 0-16,0-1 0 0,1 2-208 0,0-3 64 0,1 2 144 16,0 2 0-16,2-3 0 0,-1 4 0 0,0-3 0 0,2 0 0 15,-1 0 0-15,1 2-128 0,0 0 0 0,0-2 0 16,1 2 0-16,1 0 0 0,-1 1 0 0,0-2 0 16,0 0 0-16,-1 1 0 0,2 2 128 0,-2-2 0 0,0-1 0 15,0 2 0-15,-2 3 0 0,0 0 0 0,-1 5 0 0,1-6 0 16,-2 5 0-16,-1 1 0 0,0 0 0 0,0 2 0 15,2-6 0-15,-2 2 0 0,0 4 0 0,-1-3 0 16,1 1 0-16,-2-4 0 0,2 1 0 0,2-3 0 16,-1-4 0-16,2 1 0 15,-1 1 0-15,1-5 0 0,-1 1 0 0,1-1 0 0,0 0 0 0,1-1 0 0,0 1 128 16,0-4 16-16,0 2 0 0,1-2 0 0,0-2-16 16,0 0 0-16,0-3 0 0,0 2 0 0,1 0-128 15,-1-4 160-15,1 4-160 0,-1-3 160 0,1-2-160 0,-1-1 0 16,1 1 0-16,1-1 0 0,-1 4 0 0,-1-4 0 15,1 1 0-15,0-1 0 0,2 2 0 16,-2-1 0-16,2 0 144 0,-1-1-144 16,2 1 0-16,-2 2 0 0,1 0 0 0,-1 0 0 15,1 2 0-15,-1-1 0 0,1 3 0 0,-1 1 0 16,1-1 0-16,-2 1 0 0,0 1 0 0,0 0 0 0,2 2 0 16,-2-1 0-16,0 2 0 0,0 1 0 0,1-2 0 15,-1 2 0-15,0 0 0 0,-1 2 0 0,1-1 0 0,1 4 0 16,1-1 0-16,1 2 0 0,0 3 0 15,-2-3 0-15,3 1 0 0,1 2 0 16,1 1 0-16,0 0 0 0,0-2 0 0,2 2 0 0,0-2 0 0,1 0 0 0,-2 1 0 0,1-1 0 16,0-2 0-1,-2-3 0-15,2 2 0 0,-2-1 0 0,0-1 0 0,0-3 0 0,-1 1 0 0,0-1-192 16,0 0 192-16,-1 0 224 0,0-1-48 0,-1-2-16 16,1 3-160-16,-2-4 0 15,1 2 0-15,-1-2 128 0,0 2-128 0,1-2 0 0,0-2 0 0,-1 0 0 0,2 2 0 16,0-2 0-1,0 0 0-15,3 1 0 0,2 0 0 0,2 0 0 16,4 1-128-16,3-2 128 0,2 2-320 0,3-1 16 16,4 1 0-16,1 1-13744 15,5-1-2752-15</inkml:trace>
  <inkml:trace contextRef="#ctx0" brushRef="#br0" timeOffset="52255.1">14419 3391 15663 0,'-1'-5'1392'15,"1"3"-1120"-15,0 0-272 0,0 2 0 0,0 0 864 0,0-3 112 16,1 2 32-16,-1-4 0 0,2 0-208 0,0 0-32 0,-1 2-16 0,2-4 0 16,-2 4-496-16,2 0-80 15,-2 2-32-15,0-1 0 0,2-1 400 0,-1 2 80 16,2-2 16-16,1 3 0 0,1 0 304 0,0 0 64 0,0 0 16 0,2 0 0 15,1 3-128-15,4-3-32 0,0 1 0 0,4 2 0 16,4-3-144-16,1 1-16 0,3 0-16 0,2-1 0 16,2 1 16-16,2-1 16 0,3 0 0 0,-2-1 0 15,1 0-256-15,1 0-48 0,0 1-16 0,0-3 0 16,-5 3-32-16,2 3-16 0,0-3 0 0,0 2 0 0,-1 2-128 16,-3-3-32-16,-1 1 0 0,1 1 0 0,-1-2-192 15,0 2 176-15,-1-3-176 0,-2-3 160 0,2 3-160 16,-1-1 192-16,-1 1-192 0,-1 0 192 0,-1 0-192 15,-1 0 128-15,-1 0-128 0,-3 1 128 0,-1 2-128 0,-2-1 0 16,0 2 0 0,-4-2 0-16,0 0 0 0,-3 0 0 0,0 1 0 0,-1 0 0 0,-1 1 128 0,-3-2 0 15,2 2 0-15,-3 2 0 16,-1 0 0-16,-2 1 0 0,-1-1 0 0,-1 1 0 0,0 2-128 16,-2-2 0-16,0 2 0 0,-2 1 0 0,-1-1 0 15,-1 0 0-15,-1 1 0 0,-1 3 0 0,-2-1 0 0,1 2 0 16,-3 0 0-16,1 0 0 0,0 1 0 15,-1-1 0-15,0 3 128 0,-2-1-128 0,-1 4 0 0,1-2 0 16,-2 5 144-16,-2 1-144 0,-1 2 144 0,0 5-144 16,-1-1 192-16,-1 3-192 0,3-4 192 0,-1-1-64 0,1 1 0 15,-3 3-128-15,0 0 192 0,2-1-192 16,2-3 192-16,1 1-192 0,1 0 208 0,2-1-64 0,1-5-16 16,-1 1 0-16,2-2 0 0,1 0 0 0,0-2 0 0,2-2 0 15,1-2-128-15,0-2 128 0,1 1-128 0,1-3 128 0,-1 2 64 16,1 1 0-16,2-3 0 0,-2 0 0 15,2 2-192-15,1-4 160 0,1 2-160 0,-2 1 160 16,2 3-160-16,0-4 0 0,1 0 0 16,-1 5 0-16,1-4 0 0,0 4 128 15,0-3-128-15,0 2 0 0,0 0 0 0,0-1 0 16,1 1 0-16,0-4 0 0,1 1 0 0,-1-1-224 0,2-2 32 0,-1 0 0 16,1-4-208-16,2-2-48 0,0 0 0 0,1-6-19040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6:45:18.3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4894 8436 13823 0,'4'-15'1216'0,"-5"3"-960"0,0-1-256 0,-1 6 0 0,1 3 5968 15,-1 2 1152-15,0-4 240 0,-3-3 32 0,-3-5-5712 0,-6-2-1136 0,-3-5-224 0,-7 1-64 16,-3 1-96-16,-4 6-32 0,-1 1 0 0,-3 7 0 0,-4 4-128 0,-3 8-192 0,-5 8 32 16,-3 4 16-16,2 3-64 0,-5 4-16 0,-4 6 0 0,-6 9 0 0,-3 8 224 15,0 9 0-15,-1 5 0 0,-1 7 0 16,1 1 0-16,2 0 0 0,4 1 0 0,7-2 0 0,5 2 272 0,6 7 0 0,6 6 0 0,6 2 0 16,6 1 32-16,9-8 0 0,5-6 0 0,7 3 0 0,9 2-304 0,8-4-144 15,5-5 16-15,7-10 0 0,1-12-208 0,4-7-48 0,2-4 0 16,10-5 0-16,9-1 128 0,8-5 0 0,5-10 16 0,5-6 0 0,6-7 48 0,1-11 0 0,2-6 0 15,0-5 0-15,-7-1 192 0,4-8 0 0,3-7 0 0,0-3 160 16,-4-7 160-16,-2-2 48 0,-1-6 0 0,-4-4 0 0,-2-3-48 16,-9-7 0-16,-5-1 0 0,-5-5 0 0,-8-3-32 0,-6-4-16 0,-4-2 0 15,-10-3 0-15,-5 2-32 0,-9-2-16 0,-6 1 0 0,-9 1 0 16,-5 4-32-16,-9 2 0 0,-5 3 0 0,-7 6 0 16,-8 2-64-16,-12 3-128 0,-10 5 176 0,-5 6-176 15,3 10 176-15,-7 8-176 0,-5 5 160 0,-4 9-160 16,3 12 0-16,-11 8-240 0,-12 10 32 0,-7 14-13040 0,-2 14-2624 0</inkml:trace>
  <inkml:trace contextRef="#ctx0" brushRef="#br0" timeOffset="4145.75">18809 17475 26719 0,'-7'18'2368'0,"1"-5"-1888"15,2-6-480-15,3-7 0 0,1 0 1056 0,-3 2 112 0,-2 3 32 0,-3 6 0 0,-2 1 224 0,-1-2 48 16,2-6 16-16,4-8 0 0,1-6-624 0,2-2-128 15,2-6-32-15,1-5 0 0,4-3-240 0,1-2-48 16,3-3-16-16,1-6 0 0,0 1-64 0,2-5-16 0,-1 4 0 16,3-5 0-16,0-5-96 0,3-4-32 0,-1 1 0 0,0-5 0 15,1 2-192-15,-1-1 0 0,1 4 0 16,1-1 0-16,-2 3 0 0,-1-2 128 0,1-2-128 16,1-3 0-16,0 1 160 0,4-2-16 0,-1 2 0 15,1-3 0-15,1 2-16 0,3 2 0 0,0-4 0 0,1 3 0 16,0 1-128-16,-1 0 192 0,1 1-192 0,-1-1 192 15,1-1 0-15,3 0 16 0,1 0 0 0,-1 0 0 0,1 1-16 16,-2-1 0-16,2-6 0 16,1 0 0-16,2-6 32 0,-1 2 0 0,3 1 0 0,1-4 0 0,0-5-80 15,-2 2-16-15,1-2 0 16,2-4 0-16,5-6-128 0,2 0 128 0,1 2-128 0,2 1 128 0,1-3-128 16,1 3 0-16,-1 4 144 0,-1 2-144 0,-1 1 0 15,-3 4 0-15,-2 2 0 0,1 1 0 0,-1 3 0 0,3-4 128 16,2 3-128-16,0-2 128 0,1 4-128 0,0-3 0 15,0-5 0-15,-2-3-128 0,0 3 256 16,1-5 64-16,3-6 16 0,2-5 0 16,-2 6-48-16,4-9-16 0,4-6 0 0,1 1 0 0,1 2-144 15,-5-1 0-15,-3 3 144 16,1 0-144-16,2 4 0 0,-1 3 0 0,2 9 0 0,-4 0 0 0,0 4 0 16,-1 0 0-16,-1 0 0 0,-2 2 0 0,-1 1 0 15,0 3 0-15,1 3 128 0,-4 0-128 16,-1 6 304-16,2-7-16 0,7-5 0 0,2 0 0 0,3 0-144 15,-3 0-16-15,-1-1-128 0,2-8 192 16,6-2-192-16,3-6 0 0,4 4 128 0,1 1-128 16,-2 1 0-16,-3 4 0 0,-6 2 0 15,5-2 0-15,3-3 0 0,1 3 0 16,2 6 0-16,-1 1 0 0,-1-4 0 0,-7 10 0 0,-8 7 0 16,7-7 0-16,7-4 0 0,7 1 0 15,3 4 0 1,0-4 0-16,-1 2 0 0,-1-2 0 15,0 0 0-15,2-4 0 0,7 1 128 16,3 2-128-16,5 1 176 0,-2-2-176 0,-9 2 256 0,4-2-48 0,5-4-16 16,-1 3 0-16,-3 10-192 15,-8 1 0-15,-5 8 128 0,-1 0-128 0,8 1 0 0,-2 2 0 0,-1 1 0 0,-5 1 0 16,-6 4 0 0,-1 1 0-16,-2 4 0 0,4 2 0 0,-5 9 0 0,1 0 176 15,1 3-176 1,-3 4 160-16,-2 2-160 0,-1-2 128 0,3-1-128 0,2-2 128 15,4 0 0-15,2-1 0 0,1-3 0 0,-5 2 0 0,-5 2 16 0,-4-1 0 0,1 1 0 16,-3 4 0-16,-1 2-144 16,-4 2 0-16,-3 1 0 0,-1 0 0 15,-1 3 0-15,-2 1 0 0,0 3 0 0,-3-2 0 0,-3 4 0 0,2 1 0 16,2 4 0-16,2-1 0 0,2 3 0 0,-1 2 0 0,-2 0 0 0,1-2 0 0,1 3 0 16,-2 1 0-16,1-1 0 0,-3 0 0 0,0 0 0 15,-2-2 0-15,-1 2 0 0,5-3 0 0,2-1 0 16,4-4 0-1,3 2 0-15,2 0 0 0,2-2 128 0,0 2-128 16,-3-1 128-16,-2 2-128 0,-5-1 320 0,0 2-32 16,-1 4 0-16,0-1 0 0,-3-3-160 15,1 8-128-15,-2-2 144 0,-1 4-144 16,-4 0 128-16,-1 0-128 0,1 5 0 0,-3 2 144 16,1 2-144-1,-3 0 0-15,1 0 0 0,-1 1 0 0,-3-4 0 0,4 3 0 16,1-3 0-16,1 0 0 0,3 2 0 0,1-3 0 0,0-1 0 15,0-3 0-15,-4-1 0 0,2 0 0 16,1 0 0-16,-1 0 0 16,-1 3 0-16,1-3 0 0,-3 3 0 15,-2-1 0-15,0 2 128 0,-1 2 0 0,1 0 0 0,-1 3 0 16,-1-3 0-16,1 7-128 0,5 5 192 16,0 7-64-16,0 0-128 0,0 4 0 15,2-3 0-15,-1-2 0 0,-1 1 0 16,0-5 0-16,-1-3 0 0,1 2 0 15,-2-3 0-15,0-1 0 0,-1-1 0 0,3 1 0 16,0 1 0-16,2 5 0 0,1-1 0 0,-1 2 0 16,-1-1 0-16,-1 0 0 0,-1 2 0 0,0-1 0 15,-1 0 0-15,0 1 0 0,-3 0 0 0,0 1 0 0,1 3 0 0,-2 2 0 0,0-2 0 16,1 5 0-16,3-1 0 0,2 4 0 0,3 2 0 0,2 1 0 16,0 0 0-16,-4-2 0 0,-3-5 0 0,0 6 0 0,5 7 0 0,-2 3 0 15,1 0 0-15,-2 1 0 0,-2-1 0 0,-1-5 0 0,-1 1 0 0,-1 0 0 0,2-2 0 16,0 0 0-16,3 4 0 0,3-7 0 0,1-1 0 0,0-2 0 0,1 0 0 0,-1-3 0 15,0 4 0-15,1 2 0 0,-1 4 0 0,0 2 0 0,-1-1 0 0,-1-2 0 0,-2-5 0 16,0 4 0-16,4 2 0 0,1 4 0 0,2 2 0 0,1 1 0 0,2-1 0 0,-1-4-224 16,-3-3 80-16,-1 0 16 0,-2 0 272 0,-4-7 64 0,-3 1 16 0,2 2 0 0,2 5-16 0,2 2 0 15,0-6 0-15,1-1 0 0,0-2-208 0,0 2 0 0,-1 0 0 0,-1 2 0 0,-1 2 0 0,-2 0 0 16,-1-4 0-16,-2 1 0 0,0 3 176 0,-2 0-176 0,0 2 192 0,-1 2-192 16,-2 6 0-16,2-2 0 15,-1 2 0-15,-1-9-192 0,2-2 192 0,0-3 0 0,3 1 0 0,1 3 0 0,4 4 0 0,0-2 0 16,2-2 0-16,0-5 0 0,-2-3 0 0,-3-2 0 15,0-2 0 1,-2-3 0-16,2 1 0 0,-5 2 0 0,1 3 0 0,-3 2 0 0,0-3 0 0,-2 1 0 16,0-1 0-16,-2-5 0 0,-1-1 224 0,0-1-64 15,2 2-16-15,0 4 0 0,1 0-144 0,1 1 128 16,1 2-128-16,1 0 128 16,1-5-128-16,1-1 128 0,1-3-128 0,-1-3 128 15,-1-5-128-15,0-1 0 0,1 0 0 0,-2-1-176 16,0 1 176-16,-2-3 0 0,0 2 0 0,-2-3 0 15,1 1 0-15,-2-3 0 0,0 1 0 0,1-1 0 0,-2-5-224 0,0 2 32 16,-1-2 16-16,-2-2 0 16,0 1-1536-16,-5-1-304 0,0 1-64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6:55:51.77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29055 6549 23039 0,'-5'-3'2048'0,"2"1"-1648"0,0 2-400 0,2 0 0 16,0 0 1056-16,-2 0 128 0,-1 0 32 0,-2-1 0 16,-4 1 832-16,0 0 160 0,-1 0 32 0,0 0 16 0,3 0-720 15,0 1-128-15,2 1-48 0,2-2 0 16,1 3-800-16,1-2-176 0,4 2-16 0,-1-1-16 15,4-2-64-15,1 1-16 0,3 2 0 0,0-3 0 0,1 2 16 0,4-2 0 16,5 0 0-16,2 0 0 16,3 0-112-16,3 0-32 0,2 0 0 0,2 0 0 0,1 0-144 0,3 0 0 15,2 0 144-15,0-2-144 16,0-1 0-16,2 2 0 0,5-1 0 0,1-1 128 0,4 2-128 16,1 1 0-16,6-3 0 0,1 3 0 0,0 0 0 0,-2 0 0 15,-1 0 0-15,-1 3 0 16,1-3 0-16,-1 1 0 0,2 2 0 0,-1-3 0 15,-1 0 0-15,2 0 0 0,-1 0 128 0,-1 0-128 16,-1-4 0-16,4 4 0 0,2-3 0 16,3 1-128-16,4 1 128 0,1 1 0 0,2 1 0 0,-3 1 0 15,-2-2 0-15,2 0-160 0,0 3 160 0,2-2-160 16,0 2-32-16,-3-3-16 0,0 2 0 0,-1 2 0 16,-6-4 208-16,3 2 0 0,0-2 0 15,0 0 0-15,-6 0 0 0,-1 1 0 16,-2 2 0-16,-3-1 0 0,-5 2 0 15,-3-4 128 1,-2 4 0-16,-2-4-128 0,0 0 224 0,-3 2-64 0,1-2-16 0,-3 0 0 16,-3 0-144-16,-1 2 0 0,-2-2 0 0,-4 0 0 15,-2 0 0-15,-3 0 0 0,-3 0 0 0,-3 0 0 16,-2 0 0-16,-3-2 0 0,-3 2 0 0,-2 0 0 0,-1 0 0 16,-2 0 0-16,-2 0 0 0,-2 0 0 0,-3 2 0 0,-2 0-144 0,-3-2 144 15,-2 2-208-15,-3 2-64 0,-4-1-16 0,-2-2 0 16,-3 1 0-16,-2-2 288 0,-3 2 0 0,-3-1 0 0,-4 0 0 0,-4 2-144 0,-4-3 144 0,-3 0 0 15,-2 0-144-15,-4 0 144 0,-4 0 128 0,-1-3-128 0,-2 2 176 0,-2 0-176 0,-1-1 128 32,2 2-128-32,-1 0 128 0,1 2-128 0,-1 0 0 15,-1 1 0-15,-1 0 0 0,-2 0 0 0,-1 0 0 16,-1 4 0-16,-1-4 0 0,-2 1 0 0,-4 1 0 0,1-4 0 0,-1 4 0 16,1-4 0-16,-4 2 0 0,-2-1 0 15,-1 0 0-15,3 0 0 0,1-2 0 0,0 0 0 16,0-2 0-16,1 2 192 0,0-2 16 0,1 0 0 0,3-4 0 15,6 0-16-15,3 2-16 16,3-2 0-16,5-3 0 0,2 3-176 0,4 0 0 16,6 1 0-16,2 0 0 0,6 1 0 0,3 0 0 0,4 2 0 15,5 2 0-15,3-3 0 0,4 3 0 0,4 0 0 0,2 3 0 16,4-3 0-16,2 2 128 0,4 0-128 0,2 0 128 0,4 0-128 0,1 2 160 16,6-1-160-16,3 2 160 0,5 0-160 0,6 1 0 15,7-3 0-15,5 4 0 0,3-4 0 0,9 1 0 16,7 1 0-16,9-1 0 0,7-1 0 15,6 0 0-15,3-3 0 0,3 0 0 0,1 0 0 0,2 0 0 16,4-3 0-16,2 0 0 0,4-1 0 0,-4 2 0 16,-6-2-176-16,2 0 176 0,0-1-224 0,1 1 32 15,0-2 16-15,-2 0 0 0,-9 2-64 0,0-2-16 16,-1 0 0-16,2 0 0 0,-1 0 64 0,-1-2 0 0,-6 2 0 16,0-3 0-16,2 1 192 0,-2 0-144 0,0 2 144 0,-2 0-128 15,-3 2 128-15,-3 1 0 0,-7 0 0 16,-4-1 0-16,-2 2 0 0,-5-2 0 15,-1 2 0-15,-6 2 0 0,-4 0 0 16,-3 0 0-16,-3 0 0 0,-2 0 0 0,-3 0 128 0,-2 2-128 16,-2-2 160-16,-3 1-160 0,-2 2 0 0,-1-3 0 0,-1 2 0 15,-2-2 0-15,-3 2 0 16,-1-2 0-16,0 2-208 0,-3-2 64 0,2 0-160 0,-3 1-16 16,1-1-16-16,-2 2 0 0,1-2-176 15,-3 0-48-15,1 0 0 0,-3 0 0 0,0-2-288 0,-2 2-64 16,-2-1-16-16,-1 1 0 0,-1 0-1184 0,-1-4-256 0</inkml:trace>
  <inkml:trace contextRef="#ctx0" brushRef="#br0" timeOffset="7771.55">30247 8696 40543 0,'0'-3'3600'0,"0"2"-2880"0,2-2-576 0,-1 0-144 0,1 3 0 0,-1-3 0 15,2-3-192-15,1-3 192 0,1-2 0 0,0-6 0 0,-1 0 0 0,1-8 128 0,-1 3 0 0,-1-7-128 0,0-2 192 16,1-1-64-16,-1-6 320 0,0-3 48 0,1-4 16 0,0-4 0 16,1-2 0-16,0-1 16 0,1 2 0 0,-1-4 0 15,0 5-16-15,1 1 0 0,-1 1 0 0,1 2 0 16,-1 3-304-16,1 1-64 0,0 3-16 16,0-3 0-16,1 4-128 0,-1 1 0 0,0 2 0 0,0 3 0 0,-1-1 0 15,1 3 0-15,0 1 0 0,-1-1 0 0,2 5 0 0,-2-1 0 16,1 1 0-16,-1 2-176 0,0-1 176 0,0-1 176 15,-1 3-48-15,0 1 0 0,1 1-128 16,-2 0 0-16,0 0 0 0,0 1 0 0,-1 2 0 0,0 0 128 16,-2 3-128-16,0 0 128 0,0 0-128 15,-2 5 0-15,0-2 0 0,1 4 0 0,-2-1 0 16,1 1 0-16,-1 3 0 0,1-4 0 16,-2 4 0-16,-1 0 0 0,-1 1 0 0,0 0-176 15,-1 2 48-15,1-2 0 16,-1 2 0-16,-1 2 0 0,1 2 128 15,-2 0-192-15,1 1 192 0,-1 2-192 16,0-1 192-16,1 3 0 0,-1 1 0 0,0 0 0 0,0 2 0 0,0 4 0 16,-1 4 0-16,-1 4-128 0,1 4 128 15,-1 1 0-15,1-1 0 0,-2 4 0 0,0 0 0 0,0 3 0 0,1-3 0 16,0-1 0-16,0 0 0 0,2-3 0 16,0-4 0-16,2-3-128 0,2-5 128 0,0-4 0 0,1 1 0 15,2-6 0-15,-1-1 0 0,3-3 128 0,2-3-128 0,0-3 176 16,4 0-16-16,3-7 0 0,2-3 0 0,3-3 0 0,3-5-160 15,3-1 0-15,2-7 144 0,0 1-144 0,1-3 0 16,-1-1 0-16,0 0-160 0,-2 0 160 0,0 1-160 16,-2-4 160-16,0 3-128 0,-4 1 128 0,-3 5 0 0,-2-1 0 15,-3 5 0-15,-2 2 128 0,-1 4-128 0,-3 3 0 0,-2 3 0 16,1 1-128-16,-1 2 128 0,-1 5 192 16,2-2-32-16,-2 4-16 0,3 0 64 15,0 1 16-15,0 4 0 0,3 0 0 0,-1 4-16 0,3 0 0 16,1 1 0-16,2 3 0 0,3 6-64 0,4-1-16 0,3 7 0 15,5 1 0 1,-1 2 0-16,4 3 0 0,4 3 0 0,0-1 0 16,3 3-128-16,-1 1-144 0,0-1 144 0,-4-3-208 0,-2-1 208 15,-5-3 0-15,-2-3 0 0,-4-1 0 0,-2-4-192 16,-2-2 192-16,-1-3-208 0,-1-1 80 0,-2-4-736 0,1-2-144 0</inkml:trace>
  <inkml:trace contextRef="#ctx0" brushRef="#br0" timeOffset="18866.54">31828 3375 25791 0,'1'-3'2304'0,"0"1"-1856"0,0 0-448 0,1 2 0 0,-1 0 1344 0,1 0 160 0,2-2 32 0,0-2 16 0,2 2 288 0,1-2 48 0,-1-1 16 16,1 4 0-16,-2 1-928 0,-3 0-176 0,-2 3-32 0,0 4-16 0,-2-1-384 0,-1 4-80 0,-2 2-16 0,-2 3 0 0,-2 5-96 0,-2 0-32 0,-3 7 0 16,-3-1 0-16,-3 5-144 0,-2 3 160 0,-1 2-160 15,-2 5 160-15,-1 0-160 0,-3 3 0 0,1 3 144 16,-1 0-144-16,2-2 192 0,0-1-48 0,-1 1 0 15,-1-1 0 1,2 1 0-16,0-1 0 0,1 0 0 0,0-4 0 0,2 2-144 0,2-1 0 0,1-4 0 16,1-2 0-16,4-3 144 15,1-3 0-15,2-5 0 0,0-1 0 0,4-1-144 0,-1-2 192 16,1-4-192-16,-1 2 192 0,1 1-192 0,0-1 0 16,-1 2 0-16,1-1 128 0,0-3-128 0,2 0 0 15,-1-1 0-15,4-4 0 0,-1 0 0 0,0-1 0 0,2 0 0 16,1-4 128-16,0 0-128 0,2 0 192 0,0-2-192 0,2-2 192 15,0 2-48-15,-1-4 0 0,3 0 0 0,0 3 0 16,0-6-144 0,-1 3 160-16,1 0-160 0,0-2 160 0,-2 0-160 0,2 0 128 0,-3 2-128 0,2-4 128 0,-2 2-128 15,-2-2 0-15,1 0 0 0,0-1 0 0,-2 2 0 16,1-3 0-16,-1-2 0 0,-1 2 128 0,1-5-128 0,-2 0 0 31,1-2 0-31,0-2 0 0,-1 2 0 0,0-3 0 0,1-3 0 16,-2 1 0-16,1-1 0 0,0 3 0 15,2 0 0-15,1 0 0 0,-1 4 0 0,2 2 0 16,0 0 0-16,2 1 0 0,-2 3 0 0,1 0 0 0,1 0 0 16,-2 2 0-16,2 4 0 0,-2-3 0 0,-2 2 0 0,1 2 0 15,-1 4 0-15,-2-1 0 0,0 2 0 0,-1 4 0 16,-1 0 0-16,0 2 0 0,1 3 0 0,-1 1 0 16,0 0 0-16,1 3 0 0,1 1 0 15,1 2 0-15,1-2 0 0,2 1 0 0,2 1 0 16,2 0 0-16,2-3 0 0,0-1 160 0,2-2-160 0,1 0 160 15,-1-3-32-15,1-1-128 0,1-2 192 16,-2 0-64-16,1-1 0 0,0-3-128 0,-2 1 192 16,1-1-64-16,-1 1 128 0,2-1 0 0,-1-4 16 0,1 0 0 0,1 0-16 15,1-4-16-15,1 0 0 0,2-3 0 16,1-1-240-16,0-4 176 0,-2 0-176 0,2-6 160 0,-1 0-336 16,-1-2-64-16,2-5-16 0,1-5 0 15,3-3-1024-15,3-5-224 0,4-10-32 16,6-8-16-16</inkml:trace>
  <inkml:trace contextRef="#ctx0" brushRef="#br0" timeOffset="20982.36">8652 17396 26719 0,'-1'-6'2368'0,"0"2"-1888"0,2 1-480 0,0-1 0 16,2 4 0-16,-1-5 0 0,3-2 0 0,2-6 0 15,5-2 0-15,1 2 0 0,2-3 160 0,0 3-32 16,1 3 336-16,-1 4 80 0,1 0 16 0,0 4 0 16,0-2 528-16,3 4 128 0,0-3 0 0,5 3 16 15,3 3 176-15,1-3 16 0,6 1 16 0,2 4 0 16,3-4-592-16,5 2-112 0,0-3-32 0,3 0 0 0,1-4-304 15,4-1-64-15,3 0-16 0,2-1 0 16,3 0-64-16,2 0-32 0,1-1 0 0,0 1 0 16,-4 0-64-16,2 0-16 0,1 3 0 0,-2 2 0 15,-1 1-16-15,0 6-128 0,3 1 192 0,-3 2-64 16,-1 4 0-16,-1-1-128 0,-1-2 192 0,1 2-64 16,1-2 80-16,0 3 16 0,0-3 0 0,-1-1 0 15,0 1-48-15,0-1-16 0,0-5 0 0,-2-2 0 16,2 2 32-16,1-2 16 0,-1-2 0 0,-3 0 0 0,-2 4 112 15,-2-4 32-15,-3 0 0 0,-3-4 0 16,-2 2-208-16,-2-2-144 0,-2 1 192 0,-2-2-192 16,-1 1 0-16,-4 0 0 0,-3 2 0 0,-3-2 0 0,-2 1-320 0,-3 0 16 15,0 0 16-15,-5 2 0 0,-2-1-64 0,-2 2-16 0,-2 0 0 0,-1-3 0 16,-3 6-128 0,-2-3-16-16,1 0-16 0,-2 2 0 0,1 2-272 0,-4 2-48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7:00:56.303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2973 8241 41471 0,'-5'-10'3680'0,"2"0"-2944"0,4 4-592 15,2-1-144 1,1 1 0-16,-1-2 0 0,1-6 0 0,0-11 0 0,0-7-688 0,-3-3-160 0,-4-3-48 0,-3 3 0 0,-5 5 768 0,-4 4 128 0,-7 1 0 0,-5 3 0 0,-7 5-464 16,-5 6-176-16,-8 6-48 15,-8 5 0-15,-7 7 688 0,-6 2 0 0,-4 8 128 0,-6 1 0 0,0 6 480 0,4 4 96 16,1 3 32-16,-7 7 0 0,-2 7-32 16,-1 6-16-16,5 4 0 0,10-4 0 0,13-4-368 0,7 1-80 31,6 5-16-31,6 2 0 0,7 2-96 0,5-3-128 0,7 3 176 0,3 2-176 15,6 4 0-15,0-3-224 16,4-2 16-16,2-1 0 0,3-2 80 0,3 0 128 16,2-2-208-16,5 1 80 0,4 3 128 0,5 0 0 0,2 2-144 0,7-8 144 31,3-3 0-31,6-6 0 0,7-2 0 16,8-5 0-16,7-9 0 0,3-8 0 15,4-6 0-15,6-8 0 0,5-4 208 0,1-6-32 16,0-4-16-16,0-8 0 0,2-2 16 0,-6-7 0 15,-4-6 0-15,-6-1 0 0,-5-7 80 0,-6-6 32 16,-2-5 0-16,-8-5 0 0,-4-6-112 16,-9-4-32-16,-5-2 0 0,-8-6 0 0,-5-5-16 0,-7-1-128 15,-5-2 192-15,-6 0-64 0,-5 5 16 0,-4 2 0 0,-4 4 0 0,-3 5 0 16,-4 0 176-16,-2 5 48 0,-2 4 0 0,-6-1 0 16,-5 1 16-16,1 5 0 0,0 6 0 0,2 6 0 0,3 11-384 15,-1 6-256-15,2 2 32 0,-2 9 16 0,1 1-512 0,-4 8-112 16,0 4 0-16,-4 6-19264 0</inkml:trace>
  <inkml:trace contextRef="#ctx0" brushRef="#br0" timeOffset="1275.75">2666 10231 43311 0,'-14'-14'3840'0,"5"4"-3072"0,2 0-608 0,6 5-160 0,0 1 0 0,-2-5 0 0,-4-7 0 0,-7-10 0 16,-2-6-320-16,-1-5-64 0,1 5 0 0,-1 4 0 0,-1 2 208 0,0 2 48 0,-3 7 0 0,-3 1 0 0,-4 1 128 0,-6 5 176 16,-1 6-48-16,-6 4 0 0,-8 6-128 15,-7 11-176-15,-9 2 48 0,-4 10 0 0,-4 2 128 16,-5 10 256-16,-1 4-64 0,-4 11-16 0,-1 7 256 0,1 5 48 0,8 4 16 15,11-5 0-15,9-4-160 0,7 8-16 0,5 12-16 0,8 2 0 0,9 1-32 0,9-3 0 0,6 1 0 0,7 2 0 16,8 6-272 0,4-7-224-16,5-3 32 0,1-9 16 0,3-13-304 0,0 0-64 0,4-6-16 0,0-7 0 15,1-5 112-15,2-5 0 0,-1-6 16 0,3-7 0 16,0-6 272-16,4-5 160 0,3-7-192 0,3-6 192 0,4-6 192 0,3-9 160 0,3-3 32 16,2-9 0-16,4-3 400 0,7-10 96 15,8-11 16-15,5-6 0 0,3-10-240 0,3-2-32 16,1-6-16-16,-1-2 0 0,-1 3-272 15,-3-3-48 1,-4 2-16-16,-7 4 0 0,-6 4-112 0,-9 6-32 0,-3 6 0 16,-10 2 0-16,-6 2 128 0,-6 1 32 15,-7-1 0-15,-8 3 0 0,-5 2 64 0,-8 4 16 16,-6-1 0-16,-9 4 0 0,-6 3-80 0,-9 2-16 0,-7-3 0 16,-6 2 0-16,-6 0-480 0,-8 3-112 0,-7 4 0 15,-13 2-16-15,-10 1-1072 0,-13 7-224 0</inkml:trace>
  <inkml:trace contextRef="#ctx0" brushRef="#br1" timeOffset="26402.92">1897 6288 34095 0,'-3'-10'3024'16,"2"3"-2416"-16,1 0-480 0,0 5-128 0,1-1 416 0,1 0 64 0,-1-5 16 0,1-6 0 16,1-3-1360-16,1-1-272 0,-1 4-48 0,0 2-16 0,-1 6 1200 0,-1 2 0 0,-1 4 0 0,-1 1 224 0,-1 8 208 15,-4 1 32-15,-2 6 16 0,-4 6 0 16,-2 5-160-16,-3 8-48 0,-5 1 0 0,-6 1 0 0,-1 1 496 0,-6 4 112 15,-3 4 16-15,-4 0 0 0,0 3-192 16,-4 0-48-16,-2 1 0 0,-4 6 0 16,-1-4-320-16,-2-2-64 0,2 0-16 0,-3-4 0 15,-1 3-80-15,-1-2-32 0,1-1 0 0,3 0 0 16,0-4-16-16,4-4-128 0,4-1 192 0,4-6-64 16,5-1-128-16,3-4 0 0,0-3 0 15,6-3 128-15,4-4-288 0,5-1-64 0,1-5-16 16,2 0 0-16,3-4-1152 0,-1 0-224 0,4-2-48 0,1-4-16 15,3-1-1904-15,1-2-368 0,2-1-80 16</inkml:trace>
  <inkml:trace contextRef="#ctx0" brushRef="#br1" timeOffset="26753.62">935 6376 43311 0,'-15'-16'1920'0,"5"3"384"0,3 6-1840 0,3 1-464 0,4 1 0 15,1 3 0-15,2 0 0 0,2-4 0 0,2-2 0 0,7-4 0 0,4 1 0 0,6 0 0 16,3 5 0-16,3-1 0 0,0 5 0 0,-1 4-128 0,-2 2 128 0,-2 2-208 16,-4 3 208-16,-3 1 0 0,0 3 0 0,-3 4 0 0,-2 0 0 15,0 3 0-15,-1 2 144 0,2 0-144 0,2 3 512 0,2 7 0 16,3 6 0-16,1 6 0 15,2 3 304-15,1 1 64 0,1 5 16 16,-2-2 0-16,0-3-176 0,-2-4-16 0,-2-3-16 16,0-2 0-16,-1-2-416 0,-2-9-80 0,-4-3 0 0,1-3-16 15,2 4-176-15,1 3 0 0,3-3-160 0,-3-2 160 16,1-5-960-16,-1-1-80 0,0-4-32 0,0-4-20544 16</inkml:trace>
  <inkml:trace contextRef="#ctx0" brushRef="#br1" timeOffset="49918.87">1731 16599 40543 0,'-8'-7'3600'0,"1"1"-2880"0,5 3-576 0,2 0-144 0,0-1-4416 0,-3 2-896 0,-3-5-192 16,-5-8-48-16,-4-4 4592 16,-5 3 960-16,1 0 0 0,-5 4 224 0,1 4 2784 0,-1 2 576 0,2 4 96 0,2 4 32 15,3 2-1344-15,1 2-272 0,3 4-48 0,3 2-16 16,2 4-992-16,2 3-192 0,2 1-32 0,0 4-16 16,1 7-416-16,-2 1-64 0,-2 3-32 0,-1 3 0 15,-3 3 288 1,-3 0 48-16,0 0 16 0,-4 5 0 15,-3 0 32-15,-5 8 16 0,-5 4 0 0,-4 1 0 16,-3 1-368-16,-4 0-64 16,0-3 0-16,-1 0-16 0,1-4-240 0,0-5 144 15,2-3-144-15,0-2 128 16,1-1-128-16,3-5 192 0,5-5-192 16,1-7 192-16,1-1-192 0,5-3-176 0,7-3 48 15,2-4 0-15,3-2-720 0,2-3-144 0,0-2-32 0,3-1 0 16,-1-2-48-16,3-1-16 0,0-3 0 0,3-3 0 0,-1 2-16 15,3-4-16-15,0 0 0 0</inkml:trace>
  <inkml:trace contextRef="#ctx0" brushRef="#br1" timeOffset="50367.81">812 16639 35935 0,'2'0'3200'0,"-1"0"-2560"0,0 2-512 16,-1 0-128-16,1 1 928 0,1-2 160 0,0 3 48 0,2 1 0 0,1 1-688 0,2 4-128 0,3 2-16 0,0-2-16 16,0-1 464-16,0 0 80 0,0 1 32 0,-1-1 0 15,3-3-480-15,1 4-80 0,2-3-32 0,1 3 0 0,4 3-80 0,1 2 0 16,2 3-16-16,3 4 0 0,3 2 16 16,3 4 16-16,3 7 0 0,-1 2 0 0,-5-6-208 0,4 7 128 15,2 7-128-15,1 2 0 0,-3-3 144 0,-3 1-144 16,-2-1 128-16,-2-5-128 0,-1-1 288 0,-2-3-32 15,2-1 0-15,0-3 0 0,-1-2 256 16,4-3 32-16,0 1 16 0,3-4 0 16,2 2 16-16,4-4 16 0,4 1 0 0,0-2 0 0,1 0-592 15,-4-3 0-15,0-3 0 0,-5-2 0 16,-2 4-928 0,-1-3-96-16,-3 5-32 0,-4 2-20896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7:45:27.20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676 6041 21183 0,'-1'0'1888'0,"1"-3"-1504"0,0 2-384 0,0 1 0 0,0 0 144 0,0 0-144 16,0-4 192-16,-1 2-192 0,-2-4 0 0,0 2 0 15,-2-2 0-15,-3-3 0 16,1 5-256-16,-3-2 64 0,-1 2 0 0,-1 2 0 16,-1-1-240-16,-2 2-32 0,-1 1-16 0,0 0 0 0,0 4 144 0,0-4 16 0,1 4 16 15,0 1 0-15,2 1 304 0,-1 1 0 0,2 2 0 0,-2-2 0 16,2 2 0-16,-1-3 128 0,2 4 0 0,-2 0 16 16,-2 2 528-16,-2 4 96 0,-1 0 32 0,1 0 0 15,3 2 192 1,2-2 32-16,0-3 16 0,2 2 0 0,0 1-304 0,2-3-64 0,3 0-16 0,2 2 0 0,2-1 64 15,1 1 16-15,0 1 0 0,2 0 0 16,0-4-400-16,2 2-80 0,1 1 0 0,0-6-16 0,1 4-240 16,0-3 0-16,2-4 128 0,-2 0-128 0,1 0 0 0,0-2 0 15,3-2 0-15,-1-2 0 0,1 0 0 0,1-2 224 16,2-2-64-16,-1 1-16 0,1-6 320 16,-1 0 64-1,-1-1 16-15,0-2 0 0,2 1 128 0,-2-6 32 0,0-1 0 0,0 0 0 0,1-7-128 16,-2 3 0-16,-2 2-16 0,-2-2 0 0,1-2-256 0,1 1-48 15,-3 0-16-15,0 1 0 0,-3 6-240 0,-1-2 128 16,2-1-128-16,-3-1 0 0,1-1 0 0,-1-4 0 0,-1 2 0 16,-1 1 0-16,0-1 208 0,0 0-48 0,-1 1-16 15,-1-2 0-15,1 2 48 16,-1 0 16-16,-1-2 0 0,0 2 0 0,-1 2-16 0,1 2-16 16,0 4 0-16,-1-2 0 0,2 4-176 0,-1-3 0 0,1 2 0 15,1 0 128-15,0 0-128 0,1 3 0 16,-1 1 0-1,1-3 0 1,1 5-432-16,-1 1-64 0,1 0-16 0,0-1 0 0,0 4-1120 16,-1 3-224-16,1-3-64 0,0 3 0 0,0 3-640 0,-2 0-144 15,1 1-32-15,-2 2 0 0</inkml:trace>
  <inkml:trace contextRef="#ctx0" brushRef="#br0" timeOffset="711.25">946 5949 22111 0,'-3'-7'976'0,"1"0"208"0,1 1-944 0,0 4-240 0,1-2 0 16,0 2 0-16,0 0 256 0,-2-3 0 0,0-2 0 0,-2-2 0 16,-1 0-432-16,-2-1-80 0,-1 0 0 0,0 1-16 15,-1 3 272-15,0 0 0 0,2 0 0 0,0 2 0 0,-1 0 0 16,2 2 0-16,-1-2 0 0,0 4 0 0,1 0 0 15,-1 0 0-15,-1 1-128 0,2 2 128 0,0 3 0 16,-3 0 192-16,-2 4-16 0,-2-4-16 0,-1 4 384 16,0-1 80-16,2 1 16 0,0-1 0 0,0 0 128 0,3-2 16 15,0 2 16-15,3-3 0 16,1-2-48-16,1-2-16 0,2 2 0 0,0-1 0 0,1 0-384 16,2 0-80-16,1 1-16 0,0-1 0 0,2 3-256 0,0 1 0 15,-1-1 0-15,2 0 0 0,0 1 0 0,1 2 0 16,0 0 0-16,1-2 0 0,-1-1 128 0,0 1-128 15,1-1 144-15,2-3-144 0,1 4 0 0,1-4 0 16,0 0 0-16,0-1-160 0,1-2-48 0,-1-5-16 16,0 2 0-16,0-4 0 0,-1 0 224 15,0-2 0-15,-2 1-160 0,0-2 160 0,-2 0 0 0,0 0 240 16,-1-2-48-16,0 2 0 0,-1-3 272 0,-3 1 48 16,0 2 16-16,-2 0 0 0,-2 2-112 0,1-1-32 15,-2 2 0-15,-1-3 0 0,0 3-64 0,-1 1-32 0,1 0 0 16,2 2 0-16,-1 2-128 0,0 2-32 0,0 2 0 0,1 2 0 15,0 3-128-15,0 2 0 0,0 4 0 16,2-1 0-16,1 4 0 0,1 0 0 0,4-1 192 16,0 1-64-16,4 0 448 0,-2-2 96 0,3 0 16 0,1-1 0 15,1-1-176-15,2-1-48 0,1 2 0 0,0-1 0 16,1-2-336-16,-3 1-128 0,2-4 0 0,-2 2 0 16,-1-1 0-16,-1-2 0 0,-1 2 0 0,-1-1 0 15,-1 0-704-15,-2-1-48 0,1 3 0 0,-2-3 0 16,-2 0-1184-16,0-2-240 0,-2-3-64 0</inkml:trace>
  <inkml:trace contextRef="#ctx0" brushRef="#br0" timeOffset="1169.02">1239 5414 27647 0,'-2'0'1216'0,"-1"1"256"0,2 1-1168 16,0 0-304-16,1-1 0 15,0 0 0-15,0 2 128 0,0 0-128 0,0 1 144 0,-3 5-144 0,1-2 144 0,-2 2-144 0,0 1 128 0,-1-1-128 0,3 3 480 0,-2-2 16 16,3-1 0-16,-2 4 0 0,3-5-128 0,-1 6-32 16,0 5 0-16,1 0 0 0,0 4-144 0,0 1-48 15,1 1 0-15,2 1 0 0,2 0 80 0,1 1 16 16,1 3 0-16,1-3 0 0,0 2 448 0,1-6 80 15,1 1 32-15,-2-5 0 16,1 1-128-16,0-1-32 0,-1-1 0 0,1-2 0 0,1-1-256 0,-1-1-48 0,-2-2-16 16,0 0 0-16,1-4-320 0,-3 1 0 0,0-3 0 15,-2-4 128-15,1 2-384 0,-1 0-80 16,-1-4-16-16,-1 0 0 16,1-3-1600-1,-4 2-320-15</inkml:trace>
  <inkml:trace contextRef="#ctx0" brushRef="#br0" timeOffset="1390.99">1081 5858 27647 0,'3'-8'1216'0,"0"2"256"0,1 1-1168 15,-1 0-304-15,1 3 0 0,0-2 0 0,1-1 576 0,2-2 48 16,5-6 16-16,5-5 0 0,1-1 336 0,-1 2 80 15,1-2 16-15,-2 3 0 0,-3 4-368 0,1-1-64 16,0 4 0-16,-2-4-16 0,0 3-496 0,1 2-128 16,-2-2 0-16,0 4 0 0,-1-1 0 0,0 1-256 15,0 2 32-15,-2-2 16 16,1 3-1184-16,0-4-224 0,1 5-48 0,-3-2-12384 0</inkml:trace>
  <inkml:trace contextRef="#ctx0" brushRef="#br0" timeOffset="1968.66">1661 5655 7359 0,'1'-3'320'0,"-1"2"80"0,0 1-400 0,0 0 0 0,-1 0 0 0,1 0 0 0,-2 0 1792 0,0 0 288 15,-2 0 48-15,-2-2 16 0,0 4-128 0,-4-2-32 16,0 1 0-16,-1 2 0 0,0 3-944 0,-3-2-192 16,1 2-32-16,-1 0-16 0,0 3-800 0,1-2-192 15,2 2-32-15,0 1 0 0,2 2 80 0,0-2 16 16,3 2 0-16,0 1 0 0,1-1 128 0,0 0 0 16,1 2 0-16,2-4 128 0,-2 2 384 15,2 1 64-15,-1-3 32 0,1-1 0 0,0 3 160 0,2-3 16 16,2-1 16-16,1 1 0 0,1-2-272 15,2 2-48-15,3-3-16 0,1 0 0 0,0-2-16 0,-2-1 0 16,4 2 0-16,-3-5 0 0,4 2-304 0,0-4-144 16,1 2 128-16,0-5-128 0,-1 0 272 15,0-1-16-15,-1 0-16 0,-1-3 0 0,-1 0 320 0,-3-1 64 16,0 0 16-16,-2 1 0 0,-2-1-32 0,-2-2 0 16,1-1 0-16,-4 0 0 0,1 0-320 0,0-1-64 0,-1 0-16 15,-1 2 0-15,1-3 48 0,-2 1 0 0,0 2 0 0,0-1 0 16,2 4-128-16,-1-1 0 0,1 5-128 0,2 1 192 0,-1 4-192 15,1 0 0-15,0 3 0 0,0 0 0 0,0 3 0 16,2 3 0-16,1 1 0 0,2 0-160 0,1 2 160 0,1 1 0 16,3 3 0-16,1-3 0 0,2 2 0 0,0 1 144 15,1-2 0-15,-1 1 0 0,1-3-16 0,0-2 0 16,-1 2 0-16,2-2 0 0,0-1 16 0,1-2 0 16,1 2 0-16,1-3 0 0,-1 0-144 0,2-2 0 15,-1-2 144-15,2 0-144 16,0-4-992-16,2 2-272 0</inkml:trace>
  <inkml:trace contextRef="#ctx0" brushRef="#br0" timeOffset="3769.06">657 16343 11967 0,'-2'0'1072'0,"0"-3"-864"0,1 3-208 0,-1-1 0 0,1 1 2512 0,1 0 464 0,0 0 96 0,-1 0 0 32,0-2-2816-32,-2 2-560 0,1-4-112 0,-1 4-32 0,1-3 624 0,-1 0 112 15,1 0 32-15,-2 1 0 0,-1-2-320 0,-1 0 0 0,0 1-208 16,-2-2 80 0,0 1 832-16,-2 1 160 0,-1 2 32 0,-2 1 16 15,-1 0-272-15,-1 0-64 0,-3 0-16 0,1 4 0 16,-1-2-96-16,-1 0-16 0,2 3 0 0,2-4 0 0,2 2-448 15,1 2 0-15,1-1-176 0,0 2 176 0,1-2 320 16,0 2 176-16,3 0 32 0,-1 3 16 0,1-3 32 16,1 4 16-16,-1 2 0 0,3-2 0 0,0 3-64 15,0 3-16-15,0 0 0 0,2 0 0 0,-1 5-512 0,2 1-176 16,1 1 0-16,0-1 0 16,3 3-288-16,-1-3-64 0,3 0-16 0,0 0 0 15,2-4 32-15,1-1 16 0,2-5 0 0,2-1 0 0,2-2 1120 16,-1-2 208-16,2 0 64 0,0-5 0 0,-4 1 80 0,3-6 32 15,1-1 0-15,1-2 0 0,0-4-448 0,0-2-96 0,1 0-16 16,-1-3 0-16,-1 1-224 0,-1-2-48 16,0 1-16-16,-1 2 0 0,0-3-160 0,-1 1 0 0,-3-1 0 15,-1 0 0-15,-1 0 0 0,-2-3 128 16,0-1-128-16,-2 2 128 0,-1-1 192 0,-2-1 16 0,0-1 16 16,-2-1 0-16,-2 2-160 0,-3-2-16 0,-2 0-16 0,-3 1 0 15,-1-4-160-15,-2 1 128 0,-1-3-128 16,-1 1 128-16,0 2-128 0,-3 0 0 0,1 1 0 15,-1 3 0-15,3 1 0 0,2 3 0 0,3 0 0 16,1 0 0-16,0 4-128 0,0-1-16 0,1 1 0 16,-1 2 0-1,2 0-240-15,0 4-64 0,3 0 0 0,1 3 0 0,1 2-640 0,2 1-128 16,1-2-16-16,-1 2-16 0,2 0-864 0,2 2-160 0,-1-2-32 16</inkml:trace>
  <inkml:trace contextRef="#ctx0" brushRef="#br0" timeOffset="4529.78">957 16175 26719 0,'-5'-7'1184'0,"1"5"240"0,1-2-1136 0,0 2-288 0,1-1 0 0,1 2 0 15,-2 1-480-15,-2-3-160 0,-2 0-16 0,-4-3-16 0,-2 2 416 0,0-2 96 16,0 3 16-16,2 1 0 0,-1 1-32 0,2 1 0 16,2 1 0-16,2 1 0 15,3 1 176-15,-1 0 0 0,1 4 0 0,1-1 0 0,1 0 1232 0,-1 1 176 16,1 2 48-16,0 1 0 16,1 2-640-16,0 1-128 0,-1 3-32 0,-1 0 0 0,0-1-432 0,1 1-96 15,-2-3 0-15,2 2-128 0,0-2 0 0,0 0 0 0,1 2 0 16,2-4 0-1,1 0 368-15,0-3-48 0,1-2 0 0,1-2 0 0,1 0 112 0,3-2 16 0,-1 0 0 16,2 1 0-16,0 0-448 0,-1 0 0 16,1-2 0-16,0 3 0 15,-1 1-288 1,0-2-144-16,0 0-16 0,1 1-16 0,-2-4 96 0,1 0 32 0,0 0 0 0,-2-4 0 0,1 1 464 16,-2-3 80-16,0 0 32 0,-1-1 0 0,0-2 384 0,-2 0 80 0,1-2 0 15,-1-1 16-15,-2 0 16 0,0-5 0 16,-1 3 0-16,0-4 0 0,0 1-416 0,-1 0-96 15,0-4-16-15,-2 2 0 0,-1 2-352 0,0 2-80 0,-1 1-16 0,0 2 0 16,0 3-240 0,1 2-48-16,2 2-16 0,-1 1 0 0,3 4 0 0,-1 0 0 0,0 0 0 0,1 0 0 15,1 3 816-15,0 0 176 0,0 1 16 0,2 1 16 0,2 0 80 0,-2 4 16 32,2-3 0-32,2 3 0 0,-3 0-128 0,1 4 0 0,0 0-16 0,2 0 0 0,-1 3-432 0,1-1 0 15,1-2 0-15,0 2 0 0,0-1 0 16,0-2 0-16,2 2-224 0,1 1 80 0,2-2 144 0,-2 2 0 15,2-1 0-15,-1 0 0 16,0-1-512-16,-1 0-32 0,-1 0 0 16,-1 2 0-1,0-4-496-15,-1 0-112 0,1-1 0 0,-2-4-16 0,0 0-672 0,1-2-128 0,-1-2-16 0</inkml:trace>
  <inkml:trace contextRef="#ctx0" brushRef="#br0" timeOffset="4958.35">1098 15837 22111 0,'-2'1'1968'0,"0"-1"-1584"0,2 0-384 0,0 0 0 16,0 0-480-16,2 0-176 0,-2-1-48 0,1 1 0 0,0-3 448 0,0 2 96 0,3-4 16 16,-4 5 0-16,0 0 1072 0,0 0 224 15,0 0 32-15,19-13 16 0,-17 13-112 0,2 0 0 16,-1 3-16-16,0 4 0 0,1-1 320 0,-1 2 64 15,2 4 16-15,0 2 0 0,1 2-448 0,2 4-64 0,-1 1-32 16,2 2 0-16,1-4-592 0,1 2-112 0,1 2-32 16,2 1 0-16,1-1 144 15,1-1 32-15,0 1 0 0,0-2 0 0,0 4 64 16,1-5 16-16,-1 0 0 0,-2 1 0 0,0-3-448 0,-2 0 0 16,-1-1 128-16,-1-1-128 0,0-4-432 15,-3 2-112-15,1-4-32 0,0-2 0 0,0 0-1520 16,-2-3-304-16,-1-4-64 0,-1-1-7152 0,-1-1-1440 15</inkml:trace>
  <inkml:trace contextRef="#ctx0" brushRef="#br0" timeOffset="5243.38">1108 16188 37775 0,'-3'3'1664'0,"2"-3"368"0,0 0-1632 0,0 0-400 0,2 0 0 0,0-3 0 15,2 3 0-15,0-4-176 0,2-2 16 0,3-2 0 16,0-2 160-16,2 0 192 0,1-5-32 0,2 1-16 16,0-1 320-16,1 2 64 0,0-2 16 0,0 1 0 15,3 0-256-15,-4 0-48 0,1 2-16 0,-1-1 0 16,0 1-48-16,0 2-16 0,1 1 0 0,-3 2 0 15,1-3-160-15,0 1 0 0,-1 2 0 0,-1 1-176 16,2 0-464-16,-1-1-112 0,1 1-16 0,0 3 0 16,-1-2-1792-1,-1 1-384-15,-1 0-64 0,0 2-10880 0</inkml:trace>
  <inkml:trace contextRef="#ctx0" brushRef="#br0" timeOffset="6111.69">1793 15794 19343 0,'-1'-2'1728'0,"1"2"-1392"0,0 0-336 0,0-2 0 16,0 2-1536-16,0 0-368 0,0 0-80 0,1-4 0 0,0 1 1552 15,-1 0 432-15,1-1-128 0,1-1 128 0,-1 4-128 16,-1-1 128-16,1 2-192 0,-1 0 192 0,0 0 336 0,0 2 176 15,0-1 48-15,0 2 32 0,-1-1 1264 0,1 2 240 16,0-1 48-16,0-3 32 0,0 0 576 0,0 0 96 16,0 0 32-16,0 0 16 0,0 0-784 0,0 0-144 15,0 0-48-15,-17 13 48 16,13-10-1648-16,0-2-320 0,1 1 0 0,-2 1 0 16,1-2-1184-16,-2 1-144 0,1-2-16 0,0 0 16 0,0 2 784 0,0-1 160 0,0 3 16 0,0-3 48 31,0 1 784-31,0 2 176 0,-1 1 16 0,1-1 48 0,-1 2-176 0,0-2-16 15,-1 4-16-15,1-2 32 0,-1 2-400 0,-1 1-128 0,1 0 0 0,0 0 0 16,-1 2 0-16,2 0-304 0,-1 0 48 0,0 1 64 16,1-2-32-16,0 2 0 0,-1 0 0 0,-1-1 32 15,2 2 192 1,0-1-176-16,0 3 176 0,1 1 0 0,0-2-128 0,0 2 128 0,1 1 0 0,2-6 0 0,0 4 0 16,1-5 0-16,1 2 192 15,3-3-64-15,0-2 256 0,2 2 64 16,3-3 0-16,-1 0 0 0,2 1-80 0,1-4-16 0,1 1 0 0,0-2 0 15,0-2-352-15,1 0 0 0,1-2-160 0,-1-4 160 0,0 0-272 0,1-2 48 16,-1-1 16-16,-1-3 0 16,-1 5-32-16,0-6 0 0,0 1 0 0,-1 0 0 15,-1-1 48-15,-1 1 0 0,-3 1 0 0,1-2 0 0,-1 1 448 0,0-3 112 32,-2 2 16-32,1 0 0 0,-2-3 16 0,0 0 16 15,0 0 0-15,-1 1 0 0,0 2-128 0,-1-2-32 16,0 5 0-16,-1 0 0 0,-1 1-256 0,-1 2-224 15,1 4 32-15,-2 1 16 16,1 2-208-16,-1 2-32 0,0 5-16 0,-1-1 0 16,2 0-224-16,0 0-48 0,1 4-16 0,-1-3 0 0,3 5 720 0,0-3 368 0,1 1-48 15,0 3 0-15,2 0 432 0,1 2 80 0,0-3 0 16,1 5 16-16,2-1-368 0,2 0-80 0,1 2-16 0,3 1 0 16,0 1-160-16,2-4-32 0,0 5-16 0,2-2 0 15,2 0-32-15,0 1 0 0,1 1 0 0,1 1 0 16,2 2 16-16,-2-3 0 0,1 1 0 0,-3-4 0 0,2-1-160 15,-3-1 0-15,1-2 0 0,-3 0 0 16,1-2-528-16,-2-4-96 0,3 0-16 16,-4 1-11392-16,1-5-2304 0</inkml:trace>
  <inkml:trace contextRef="#ctx0" brushRef="#br0" timeOffset="7586.62">2804 12487 18431 0,'0'0'1632'0,"0"0"-1312"0,2-1-320 0,-1 1 0 0,0 0 672 0,-1 0 64 16,1 0 16-16,1-3 0 0,-1 1 320 0,0 1 64 16,2-2 16-16,-3 3 0 0,0 0-592 0,0 0-112 0,0 0-32 15,0 0 0-15,0 0-80 0,0 0-16 16,-24-4 0-16,15 8 0 0,1 2 64 0,-3 3 16 16,-4 1 0-16,-1 3 0 0,-3 2 240 0,-2 4 64 15,-2-2 0-15,-4 4 0 0,-1 1 128 0,-3 3 16 0,0 4 16 16,-2-3 0-16,-3 4-32 0,-2 3 0 0,0-1 0 15,-3 2 0-15,1-3-112 0,-1 4-16 16,-4 1-16-16,0 1 0 0,1-1-448 16,-5 1-96-16,-1 4-16 0,-1-3 0 0,2-1-128 0,2-1 0 0,6-1 0 0,4-5 0 15,4-1 128-15,5-7-128 0,5 0 0 16,0-3 128-16,5 1-128 0,-2-4 192 0,3 2-192 0,-1-2 192 16,2 1-336-16,0-3-64 0,0-1-16 0,1 0 0 15,2-4-896 1,2-2-176-16,1 0-48 0,2-4 0 15,3 2-1376-15,2-5-288 0</inkml:trace>
  <inkml:trace contextRef="#ctx0" brushRef="#br0" timeOffset="8139.79">1829 12436 20271 0,'1'-1'1792'0,"2"-1"-1424"0,-1 2-368 0,-1 0 0 0,1 0 464 0,0 0 32 15,3 0 0-15,1-3 0 0,3 2 640 0,2 1 128 16,0 4 16-16,1-2 16 0,1 2 288 0,-1-2 48 15,2 4 16-15,-2-2 0 16,2 2-256-16,-1 2-48 0,1 0-16 0,0 2 0 16,-2 0-512-16,1 5-112 0,4-1 0 0,-1 4-16 0,2 3-384 0,-2 5-80 0,3 5-16 0,2 7 0 15,1 4-208-15,4 5 176 0,1 0-176 0,2 0 160 16,-2-5-160-16,3 3 0 0,4 4 0 0,1 2 0 16,-1 0 0-16,1 0 0 0,0-1 0 0,-2-2 0 15,2 6 0-15,-6-10 0 16,-1-1 0-16,-4-4 0 0,0-1 0 0,-4-3 0 0,-2-4 0 0,1-5 0 15,-1-2-144-15,2 0 144 16,0-3-192-16,1 1 192 0,1-6 0 16,2 0 0-16,0-3 0 0,5-1 0 0,-1-5-864 0,2 2-64 0,2 0-16 31,-1-2 0-31,0 3-1504 0,0-4-304 0</inkml:trace>
  <inkml:trace contextRef="#ctx0" brushRef="#br0" timeOffset="8930.12">2812 14566 21183 0,'-6'6'1888'0,"0"-2"-1504"0,1 2-384 0,1-3 0 16,1 1-272-16,0-1-128 0,-1 3-32 0,-3 0 0 16,-5 6 1072-16,-2 2 192 0,-6 5 64 0,-4-1 0 0,0 2 944 0,-4 1 192 15,0 1 32-15,-4 0 16 0,0 1-432 0,-3-1-96 16,2-2-16-16,7-4 0 0,3-1-1024 0,-4 1-224 16,-10 8-32-16,-6 6-16 0,-2 4 336 0,2-2 64 15,0-1 0-15,3 1 16 16,4-4-352-16,0 1-80 0,-1-1-16 0,2 1 0 0,1 1-208 0,0-1 0 15,0-1 0-15,2-5 0 0,4-1 0 0,-1-2 0 16,2-4 0-16,1 0 0 0,0-1-192 0,2-3-16 0,1 0-16 16,2-4 0-1,2 0-448-15,2-4-96 0,1-1 0 0,1-2-16 16,3 1-848-16,-1-4-160 0,1 1-48 0,1-4 0 16,2 1-1168-16,-1-2-256 0</inkml:trace>
  <inkml:trace contextRef="#ctx0" brushRef="#br0" timeOffset="9397.84">1689 14807 32255 0,'-4'-4'1424'0,"2"0"304"0,1 2-1392 0,1 2-336 0,1-3 0 0,0 2 0 0,2 1 208 0,-1 0-16 0,3-2-16 0,2-1 0 0,2 2 464 15,2 1 112-15,2 1 16 0,0 4 0 0,5 1-176 0,1 2-16 16,4 0-16-16,1 5 0 0,2 0-560 0,2 4 0 16,4 1 0-16,1 4 0 0,5 1 192 0,1 1-192 15,-6-5 192-15,4 4-192 16,5 5 496-16,5 4-16 0,1-1 0 15,4 3 0-15,3 2-224 0,3 2-32 0,1 1-16 0,-1 0 0 16,0 0-208-16,-6-5 0 0,-7-2 0 16,-5-3 0-16,-6-1 0 0,0 1 0 0,-4-3 0 15,-2 1 0-15,-5-4 0 0,1 1-160 0,-1-4 32 0,1-4 0 16,-2-1-464-16,-2-5-96 0,-1-4-16 0,1-3 0 16,-2-6-1024-16,0-3-224 0</inkml:trace>
  <inkml:trace contextRef="#ctx0" brushRef="#br0" timeOffset="12413.2">390 12987 12895 0,'-3'2'1152'0,"2"-2"-928"0,1-2-224 0,0 0 0 15,1 4-832-15,-1-4-192 0,0 2-64 0,0-2 0 16,0-2-320-16,0 0-64 0,0-1 0 0</inkml:trace>
  <inkml:trace contextRef="#ctx0" brushRef="#br0" timeOffset="12770.02">392 12935 5519 0,'1'-16'240'0,"-1"13"64"16,0 3-304-16,0 0 0 0,0-2 0 0,-1 0 0 0,1 2 1328 0,-1-5 208 0,-2 2 32 0,0-1 16 15,0-2-624-15,-2 2-128 16,1-1-32-16,-1 1 0 0,1 1-352 16,0-2-80-16,0 4-16 0,0-3 0 15,1-1-128-15,-1 1-32 0,0 0 0 0,1 2 0 0,-1-2-192 0,0 2 0 16,-1 2 0-16,2-3 0 0,-2 6 288 16,1-3-32-16,-1 0-16 0,0 2 0 0,1 2 272 0,-1 0 48 0,2 1 16 15,-4 2 0-15,2-1-208 0,-1 3-48 0,1 1 0 16,2 0 0-16,-1-2 64 0,1 2 0 0,1 3 0 0,1-1 0 15,-1-1 64-15,2 1 32 0,0 0 0 0,0-1 0 16,2 0-160-16,-1-1-48 0,1 0 0 0,1 0 0 0,1-1 0 0,-1 3 0 16,4-3 0-16,-3 1 0 0,4 0-112 0,-2-1-32 15,1-2 0-15,3 2 0 0,2-3-128 0,-1 0 0 0,1 1 0 16,-1-4 0-16,3 3-240 0,-1-3-128 0,1 1-16 16,0-4-16-1,-1 0-304-15,0-3-64 0,1-1-16 0,-1 1 0 16,0-2-416-16,-2 0-80 0</inkml:trace>
  <inkml:trace contextRef="#ctx0" brushRef="#br0" timeOffset="13456.54">582 12815 7359 0,'0'0'656'0,"0"0"-528"0,2 0-128 0,-1 0 0 0,0 0 752 0,-1-3 112 0,1 3 32 0,1-1 0 0,1 1-896 15,0-3 0-15,0 3 0 0,-3 0 0 31,0 0-528-31,0 0-32 0,0 0 0 0,0 0 0 0,0 0 176 0,0 0 16 0,0 0 16 0,0 0 0 0,0 0 992 16,0 0 192-16,0 0 32 0,0 0 16 16,0 0 368-16,0 0 80 0,0 0 16 0,0 0 0 0,0 0 0 0,0 0 16 15,0 0 0-15,0 0 0 0,0 0-336 0,0 0-80 16,0 0-16-16,0 0 0 0,0 0-512 0,0 0-96 16,0 0-32-16,-22 8 0 15,19-2-720-15,-5 3-144 0,2-1-16 0,-3 0-16 0,3 2 608 0,-1 2 0 31,0 0 0-31,1 3 0 0,1 1 224 0,2 0 160 16,-1 1 48-16,0-5 0 0,2 0 128 0,-1-2 16 0,2 4 16 16,0-3 0-16,1-1 384 0,0-3 80 0,1 2 16 15,2-5 0-15,-1-1-656 0,0 0-128 0,3-1-32 16,0-2 0-16,0 0-464 0,1-3-112 0,1 0 0 16,0-1-16-16,3-1 336 0,0 2-144 0,1-4 144 0,0-1 0 15,0 0 0-15,-1 2-128 0,1-2 128 0,-1 0 0 16,0-1-224-16,-3 0 16 0,1 1 0 0,-2-3 0 15,-1 4 208-15,0-3-144 0,-1 1 144 0,-2-1-128 16,-1 2 128-16,2 0 0 0,-2 2 0 0,-1-3 0 16,1-1 0-16,-1 2 0 0,0 0 0 0,0-2 0 15,0 4 0-15,-1-2 0 0,-1-1 0 0,-1 1 128 0,-1 2-128 16,1-2 0-16,-1 4 0 0,0-2 0 0,1 2 0 0,-1 0 224 16,0-1-32-16,0 2 0 0,2 0-400 15,0 2-96-15,-2 1-16 0,1-2 0 16,1 2-1216-16,1 0-256 0,1 0-64 0,1 0 0 15,-1 0-832-15,1 2-160 0</inkml:trace>
  <inkml:trace contextRef="#ctx0" brushRef="#br0" timeOffset="14254.55">780 12783 13823 0,'-2'0'1216'0,"1"0"-960"0,-1 0-256 16,2-3 0-16,2 3 2064 0,-1 0 368 0,0 0 80 0,2 0 16 15,0 0-2720-15,2 0-528 0,1 3-112 0,-1-3-32 0,-1 0 640 16,0 1 224-16,-1 1-144 0,1 2 144 0,-1-2 0 0,-1 2 0 15,1 2 0-15,-2 0 0 16,0 1 192-16,-1 0 64 0,1 2 0 0,-2 1 16 16,1 0 880-16,-1 1 192 0,1-5 16 0,-1 1 16 0,1-1 80 0,0 1 16 15,0-4 0-15,1 2 0 0,-1-1-480 16,1 0-96-16,0-4 0 0,0 2-16 0,1-2-400 0,-1 0-80 16,0-2-16-16,-1 2 0 0,1-3-384 0,-1 2 0 15,0-3 0-15,-1-1 0 0,1 5 0 0,0 0-224 16,0 0 32-16,-4-23 0 15,3 14-592-15,0 1-112 0,-1 0-32 0,-1-2 0 16,2 4 240-16,-3-3 48 0,2-1 16 0,-1 4 0 0,1-2 448 0,-1 1 176 0,2 3-128 0,1-3 128 16,-1 1 0-16,2 4 128 15,0-2 0-15,2 2 0 0,-1-1-128 0,1 2 144 0,0 1-144 0,1-4 160 16,1 4-160-16,1-2 0 0,-1-1 0 0,1-1 0 16,-1 4 416-16,1-3 0 15,-1 3 0-15,0-3 0 0,-1 3-208 0,0-2-32 16,-2 2-16-16,1 0 0 0,-2 0-160 0,-1 2 0 0,1-2 144 0,-1 3-144 0,1-2 192 0,-1 1-48 15,0 1 0-15,0-3 0 0,0 0-144 0,0 0 160 16,0 0-160-16,0 0 160 0,0 0-160 0,0 0-192 16,0 0 32-16,0 0 16 0,0 0-176 0,0 0-16 15,0 0-16-15,0 0 0 16,0 0 208-16,0 0 144 0,0 0-192 0,0 0 192 0,0 0 128 0,20-15 144 16,-17 9 32-16,-1 0 0 15,-1 0-32-15,2-1 0 0,-2 0 0 0,2 1 0 0,-2-3-272 0,0 2 160 16,0-2-160-16,1 2 128 15,0-2-128-15,-1 2 0 0,0 0 0 0,2-1-176 16,-2 1-208-16,2 0-32 0,-2 1-16 0,1 0 0 0,1 0 176 0,-1-1 48 16,1 4 0-16,-1-2 0 0,1 1 208 0,-1 0 192 15,2 2-48-15,0 2 0 0,-1-3 448 0,1 2 96 16,1 2 16-16,0 2 0 0,1-1-128 0,-1 2-32 0,1 0 0 16,0 4 0-16,2 0-288 0,-2 0-48 0,0 1-16 0,0 2 0 15,1 2-48-15,-2-1-16 0,1 0 0 0,-1 1 0 16,0-1-128-16,0-2 0 0,-1 2 0 0,1-2 0 15,2-2 0 1,-2 0 0-16,0-2 0 0,-1-2 0 0,1 1 0 0,-1-1-224 0,1 0 32 0,-2-2 0 16,0-1-1072-16,0 2-208 0,-2-1-32 31</inkml:trace>
  <inkml:trace contextRef="#ctx0" brushRef="#br0" timeOffset="15052.03">1228 12593 25791 0,'-1'4'1152'0,"-1"-1"224"0,1 3-1104 0,1-3-272 16,0 0 0-16,1 1 0 0,1-2-832 0,-1 5-208 0,1 6-48 15,0 0-16-15,1 6-192 0,0 0-48 16,-2 0 0-16,0 0 0 0,2-1 1088 0,-2-1 256 0,1-1 0 0,1-2 0 0,1-1 192 16,-1-3 80-16,1 2 32 0,-1-2 0 0,0 0 1248 0,1 0 256 15,-2 1 48-15,2-1 16 0,-1 0-496 0,-1 0-96 16,1 2-32-16,-1 0 0 0,0-2-848 0,1-1-160 15,-1 1-48-15,0-4 0 0,-1 1-192 0,-1-1 0 16,0-1 0-16,0-1 0 0,0-1 0 0,0 0 0 16,-1-3 0-16,-1 0 0 0,2 0 0 0,-1-2 0 15,0 1 176-15,-2-2-176 0,1-3 368 0,-2 0-48 16,2-3 0-16,-2-1 0 0,0 0-112 0,-1-2-16 16,1 0-16-16,-1-2 0 0,0-1 16 0,0-2 16 15,0 0 0-15,0-3 0 0,-1 0 64 0,1 1 16 16,0-3 0-16,1 0 0 0,-1 0 32 0,0-1 0 0,3 2 0 15,-2-1 0 1,0 2-192-16,3 2-128 0,0 2 144 0,0-2-144 0,-1 1 0 0,1-1 0 0,1-1 0 16,0 3 0-1,0 0-480-15,0 0 16 0,1 1 0 0,-1 3 0 16,2 2 32-16,0 0 16 0,0 1 0 0,2 2 0 0,0 0 208 0,1-1 32 0,1 2 16 16,0-1 0-16,0 0 160 0,1 1 0 0,0 2 0 0,0-2-128 15,1 4 128-15,-1-5 0 0,1 4 0 0,-2-1 0 0,0 1 0 16,-1 0 0-16,-1 3 0 0,-1 0 0 0,0 0 0 15,-1 1 0-15,1 4 0 0,-2-1 0 0,2 2 144 16,-2 1-144-16,0 2 192 0,1 1-192 0,1 2 208 0,1-2-64 16,1 2-16-16,0 1 0 0,-1-3-128 0,3 2 0 15,-1 0 0-15,-1 1 0 0,-2-3 0 0,2-2 0 16,-1 2 0-16,0-4 0 0,0 1 0 0,-2-1 0 16,-1-1 0-16,1 0 0 15,-1 1 352-15,-2-2-16 0,-1-2 0 0,1 2 0 16,-1-1-80-16,-2 1-32 0,0-1 0 0,0 0 0 0,-1 0-96 0,1-1 0 15,-3-1-128-15,2 2 192 0,-1-3-448 0,0 2-112 0,-1-2-16 16,-1 0 0 0,0 0-256-16,-1 0-64 0,0 0-16 0,-1 2 0 15,0 0-608-15,1-2-112 0,-3 1-32 0,1 2 0 16,1-1 96-16,1 2 16 0,0-1 0 0,1-2 0 0,2 1 624 16,3-2 128-16,1 0 32 0,2-3 0 15,2 3-320-15,0-3-64 0,2-1-16 0</inkml:trace>
  <inkml:trace contextRef="#ctx0" brushRef="#br0" timeOffset="15758.13">1441 12367 13823 0,'-2'-1'608'0,"1"1"128"0,1-3-592 0,0 2-144 0,0 1 0 0,0 0 0 0,1 0-384 15,-1-2-128-15,2 2 0 0,-1 0-16 0,0-3 368 16,-1 3 160-16,0 0-128 0,0 0 128 15,0 0 912-15,0 0 272 0,0 0 48 0,0 0 16 16,0 0-288-16,0 0-64 0,0 0-16 0,0 0 0 0,0 0 176 0,0 0 32 16,-10 19 16-16,10-16 0 0,0 2-208 0,1-1-64 15,2 2 0-15,-2 0 0 0,0 2-416 0,2 0-96 16,-1-1 0-16,1 0-16 0,-1-1 16 0,1 0 16 16,0 1 0-16,2-1 0 0,-1 0 272 0,0 0 48 15,-1 0 16-15,1 1 0 0,0-1-272 0,0 0-48 16,-1-2-16-16,0-1 0 0,1 2-208 0,-1-1-128 15,1-4 128-15,0 1-128 0,-2-1 0 16,2-1 0-16,0 1 0 0,-1-4 0 0,2-1 176 0,-1 2 112 16,0-1 32-16,1-5 0 0,-2 3 64 0,2-1 0 15,-1-2 16-15,0 0 0 0,-1 2-144 0,0-3-16 16,-1 1-16-16,1-1 0 0,-2 4-224 0,-1-2-128 0,1 0 128 16,-1 2-208-16,1 0-32 0,-1 2 0 0,0-2 0 0,0 0 0 15,-1 0 240-15,1 2-176 0,3-2 176 0,-2 1-160 16,-1 4 160-16,0-2 0 0,0 1 160 0,-1 2-160 15,1-2 512-15,-2 2 0 0,1 2 0 0,1-2 0 16,-1 2-256-16,1-2-32 0,0 3-16 0,1 0 0 16,-1-3-208-16,0 0 0 0,0 0 0 0,0 0 0 15,13 20 0-15,-8-15 0 0,-1-1 0 0,3-2 0 16,-1 2 0-16,0 0 0 0,0 1 0 0,0-2 144 0,1 3-144 16,-1-2 0-16,0 2 0 0,0 0 0 0,-1 1 0 15,0-1 0-15,-1 0 0 0,-1-2 0 0,2 2 0 16,-2-2 0-16,1-1 0 0,-2 0 0 0,2-1 0 15,-2 2-256-15,1-4 64 0,0 2 16 16,0-2-624-16,1 0-128 0,-2 0-32 0,1 0 0 16,0 0-1056-16,1-2-224 0,-2 2-32 0,2 0-16 15,1 2-496-15,0-2-96 0,1 4-32 0,-1-1-5216 16</inkml:trace>
  <inkml:trace contextRef="#ctx0" brushRef="#br0" timeOffset="16150.34">1761 12107 28559 0,'-1'-1'2544'0,"1"-1"-2032"0,0 2-512 0,1-3 0 16,0 3 0-16,-1-1 0 0,1 1 0 0,1-3 0 15,-1 0-1248-15,0 0-352 0,0 0-64 16,1 3 0-16,-2-3 1328 0,1 3 336 0,-1 0 0 0,0 3 0 0,0 0 320 0,1 1 128 16,0 2 16-16,0 5 16 0,2 3 464 0,-1-2 80 15,2 4 32-15,0 3 0 0,1-1 64 0,1 2 16 16,1 0 0-16,1-1 0 0,3-1-336 0,-1-3-64 15,0 1-16-15,-2 0 0 0,2-4-448 0,-1 2-80 16,0-2-32-16,-2-2 0 16,-1 0-464-16,0-1-80 0,-1 0-32 0,-1-2 0 15,-2 2-992-15,1-3-208 0,-2 0-48 0,-1 1 0 16,-1-3-1072-16,0 1-208 0,-2 1-64 0,1-2-6336 16</inkml:trace>
  <inkml:trace contextRef="#ctx0" brushRef="#br0" timeOffset="16452.45">1760 12299 17503 0,'3'-2'768'0,"1"-2"176"0,0 1-752 0,-2 1-192 0,2 1 0 0,-2 1 0 0,2-4 704 0,2 1 96 16,5 0 32-16,2-6 0 0,2 3-288 0,-3-3-48 16,0 4-16-16,-3-1 0 0,0 1-224 0,-2 1-32 15,-1-3-16-15,-1 5 0 0,0-2-464 0,-2-1-80 0,0 4-32 16,0-2-6224 0,-1 0-1232-16</inkml:trace>
  <inkml:trace contextRef="#ctx0" brushRef="#br0" timeOffset="16602.62">2006 12211 6447 0,'-2'4'576'0,"1"1"-576"0,1-1 0 0,-1-3 0 16,1 0 704-16,-1 3 48 0,0 2 0 0,-1 1 0 0,0 5-480 0,-2-1-80 0,0-3-32 0,-1-2 32 16</inkml:trace>
  <inkml:trace contextRef="#ctx0" brushRef="#br0" timeOffset="16876.49">2085 12242 27647 0,'1'0'2448'0,"0"-2"-1952"0,1-1-496 0,-1 2 0 0,0 1 1168 0,0-3 144 31,0 1 32-31,3-4 0 0,0 1-1120 0,-2-4-224 16,1 1 0-16,-2 0 0 15,0-1-1296-15,-2 3-192 0,1-1-48 0,-2 1 0 16,0 0-1632-16,0-1-336 0,-1 4-64 0,0-2-16 15,0 1 1216-15,0 3 256 0,-2-2 32 0,0 3 16 0,-2 3 2864 0,1-3 576 0,0 3 112 16,0-1 32-16,-2 3 784 0,1-2 176 0,0 0 16 0,-2 1 16 16,2-2-816-16,-2 2-160 0,0-2-48 0,1 2 0 15,-1 2-912-15,0-2-176 0,2-2-32 0,1 2-16 16,0 0-352-16,-1-1 0 0,4 2 0 0,-1 2 0 16,1-4-240-16,1 3-16 0,2 1 0 15,-1-1 0-15,1 1 256 0,0 2-144 0,1 1 144 16,0 0-128-16,3-2 288 0,-2 2 64 0,1-1 16 15,1 1 0-15,-1-3-48 0,1 4-16 16,1-3 0-16,1 2 0 0,2 1-1424 16,-1-1-288-16,3 0-48 0,0-2-16 0,1-2-880 15,1 1-176-15,2 0-32 0,-1-5-4416 0</inkml:trace>
  <inkml:trace contextRef="#ctx0" brushRef="#br0" timeOffset="17492.03">2416 12128 11967 0,'-2'-2'1072'0,"1"-1"-864"0,-1 2-208 0,2 1 0 16,0-2-688-16,-1 2-176 0,-1-3-32 0,-2 0-16 0,-2-1 608 0,-1 0 128 0,-1 2 32 0,0 2 0 16,0 0 1232-16,0 0 256 15,1 2 64-15,-2-1 0 0,-1 4-304 0,2-1-48 0,-2 0-16 0,-1-1 0 16,0 4-32-16,-2-1-16 0,2 2 0 0,-1-1 0 16,-1 3-512-16,2-4-96 0,1 1-32 0,3-2 0 15,1 1-96-15,1 0 0 0,2-2-16 0,1-1 0 16,1 0 480-16,1 4 112 0,0-4 0 0,0 1 16 0,1 1-608 15,-1 1-240-15,1 1 176 0,2 2-176 0,-1-1 128 0,0 0-128 16,1-2 0-16,-2 2 144 16,2 0 96-16,-1-1 16 0,2-4 0 0,0 1 0 0,2 1 0 0,0-5 16 15,1 1 0-15,1-2 0 0,0 1 48 0,0-2 16 16,0-1 0-16,2-1 0 16,-1-2 32-16,0-1 0 0,-1 1 0 0,0-1 0 0,0 1-176 0,0-2-16 15,-1 0-16-15,-1 2 0 0,-1 0-16 0,2-3 0 16,-2 2 0-16,-1-2 0 0,1 0 176 0,0 2 16 15,2-3 16-15,-4-1 0 0,2 1 80 0,0 0 16 16,-2 0 0-16,-1-2 0 0,1 2 128 0,-3-2 16 0,0-3 16 16,-3 1 0-16,1-1-208 0,-2 2-32 0,0 0-16 15,-1 0 0-15,0-5-48 0,-1 1-16 0,0 1 0 0,1-1 0 16,-1 1-128-16,1 0-32 0,0 0 0 16,0-1 0-16,1 5 0 0,1-3 0 0,0 4 0 15,1-1 0-15,0 2-128 0,1 1 0 0,2-1 0 16,-1 2-176-1,2 0-384-15,-1 0-80 0,1 1 0 0,0 4-16 0,-1-3-688 16,0 2-128-16,-1 1-16 0,1 3-16 16,-1-2-1248-16,0 2-256 0,0 2-64 0,-1 1 0 0</inkml:trace>
  <inkml:trace contextRef="#ctx0" brushRef="#br0" timeOffset="18814.57">875 14610 16575 0,'-1'-2'1472'0,"1"-1"-1168"0,0 2-304 0,0-1 0 0,0 0 576 0,0 0 48 0,1-2 16 15,-2-2 0 1,1-4-1152-16,-2-1-240 0,1 1-32 0,-3 0-16 0,-1 0-544 15,1 2-128-15,-1-2 0 0,-1 1-16 0,1 2 752 16,-2-3 160-16,0 1 16 0,0-1 16 0,1 4 1744 0,0 0 336 16,1 2 80-16,0-2 16 0,-1 3-176 0,-1 1-48 0,1 2 0 0,0 2 0 15,1 1-112-15,-1-2-16 0,0 4-16 0,0 1 0 0,1 2-496 16,0-2-112-16,2-2-16 0,0 2 0 16,-1 2-320-16,0 2-80 0,0 0-16 0,3 3 0 15,0-1-224-15,0 0 0 0,1 1 0 16,-2 0-160-16,2 2 160 0,2-1 256 0,-1 1-64 0,1 1-16 15,1 2 864-15,2 2 176 0,-1-4 48 16,0 5 0-16,3-1-320 0,0 2-64 16,-1-2-16-16,3 1 0 0,0-1-624 0,0-2-240 15,1 1 176-15,-1-6-176 0,0 2 0 0,1-5 0 0,-1-1-176 16,3-2 176-16,-1-2-224 0,-1-1 80 0,-1-3 16 0,1-2 0 16,0 1 128-16,0-4 0 0,-1 2 0 0,-1-2 0 15,1-2-1488-15,0 0-224 0,1-3-32 0</inkml:trace>
  <inkml:trace contextRef="#ctx0" brushRef="#br0" timeOffset="19424.27">989 14537 16575 0,'-2'0'1472'0,"-1"1"-1168"0,1 2-304 0,1-3 0 0,2 0 560 0,-1 0 48 0,0 0 16 0,0 0 0 16,-1 0-1856-16,-1 2-368 0,1 0-80 15,1-2-16-15,0 0 352 0,0 0 64 0,0 0 0 0,-5 21 16 0,4-15 944 0,0 1 320 0,1-1-192 0,-2 3 192 32,1-1 976-32,1 0 304 0,0 2 48 0,1 0 16 15,1 2 80-15,0-2 32 0,1 1 0 0,0-1 0 16,1 0-528-16,1-2-96 0,2 3-32 0,2-5 0 0,1 0-800 15,0-1-144-15,1-4-48 0,-1-1 0 0,1-1 64 0,-1-3 0 16,1 1 0-16,-2-4 0 16,1 4 432-16,-1-3 80 0,0-3 32 0,0 1 0 0,1 0 224 0,-2-1 32 15,0 2 16-15,-1-3 0 0,1 0 400 0,-2 1 64 16,0-3 32-16,-2 2 0 0,-1-2-720 0,0 2-144 16,-2-3-16-16,-1 4-16 0,-1-1-16 0,-2-3 0 15,1 2 0-15,-2 1 0 0,0 0-80 0,0 0 0 16,-3 2-16-16,0 0 0 0,0 2-176 0,-2-2-144 15,0 4 144-15,1 0-208 0,-2-1-32 0,0 4 0 16,-3-2 0-16,1 3 0 0,0 0 240 16,2 0 128-16,0 3 0 0,2-2-128 0,1 2 448 0,1-1 0 15,0 2-16-15,1 0 0 0,-1 2-432 0,1-4-304 16,1 2 48-16,-1-2 16 16,2 2-640-16,1-4-128 0,0 3-16 0,-1-3-16 15,2 1 48-15,0 1 16 0,-1-2 0 0</inkml:trace>
  <inkml:trace contextRef="#ctx0" brushRef="#br0" timeOffset="20197.97">1365 14446 21183 0,'0'3'1888'0,"0"1"-1504"0,0-1-384 0,1-1 0 0,1-2 1072 0,-1 4 144 0,1 0 16 16,1 2 16-16,1 4-272 0,2 1-48 0,-1-4-16 15,-2 2 0-15,2-3-496 0,-1 0-96 16,0-2-32-16,-2 0 0 0,1-1-288 0,-1 0 160 16,-1-1-160-16,-1 2 128 0,0-2 544 0,0 0 96 0,0 0 32 15,-1 1 0-15,0-2-112 0,-2 1-32 0,1-2 0 0,-1 0 0 16,1 0-320-16,0 0-64 0,-1 0-16 0,1-3 0 16,0 0-32-16,0-1-16 0,1 2 0 0,-2-4 0 15,2 0-16-15,-2-2-16 0,2 0 0 0,0-2 0 16,0 0-176-16,0-3 0 0,-1 1 0 0,2 0 0 15,0-1 0-15,2 0 0 0,-1 0 0 0,0 3 0 0,1 2-224 16,1-2 80-16,1 4 16 0,-2-3 0 0,2 3 128 16,0 2-208-16,-1 0 80 0,1 2 128 15,2-1-176-15,-1 3 176 0,0 0-128 0,0 0 128 0,0 3 0 0,0-1-128 16,0 2 128-16,0 2 0 0,0-2-128 16,1 2 128-16,-1 3-128 0,0-2 128 0,1 2 0 0,0 1 0 15,0-2 0-15,1 0 0 0,-1-2 256 0,-1 0 48 16,1 0 0-16,0-3 0 0,0 1 64 0,-2-4 16 15,1 0 0-15,-1-3 0 0,-2 2-80 0,1-2-16 16,-1 0 0-16,0-3 0 0,0 2-288 0,-1-1 128 16,0 1-128-16,-2-2 0 0,1 2 0 15,-1-2 0-15,-2 0 0 0,2-3 0 0,-1 3 0 0,-1-1 0 16,2 1 0-16,-2-4 0 0,1 3-128 0,-1-1 128 0,2 0 0 0,0 2-144 16,1-2 144-16,0 1 0 0,1 4 0 15,0-4 0-15,2 1 0 0,-2 3 0 0,3-2 0 0,0 1 0 16,-2 3 128-16,2-2-128 0,-1-1 128 15,1 4-128-15,1 0 0 0,-1-2 0 0,1 4 0 0,0-2 0 16,0 0 0-16,1 4 0 16,0-1 0-16,1-2 0 0,1 4 0 0,2 0 0 0,0 0 0 15,-1 1 0-15,1 0 0 0,0-2 0 0,0 2 0 0,0 0 0 0,-1 0 0 0,-1 2 0 32,0 0 160-32,-1-1-160 0,-1 0 128 0,1-1-128 0,-1 0 0 0,0 3 144 15,-1-3-528 1,1 0-96-16,-1 2-32 0,0-2 0 15,-1 3-1760-15,1-3-352 0,0 1-80 0,0-1-11648 0</inkml:trace>
  <inkml:trace contextRef="#ctx0" brushRef="#br0" timeOffset="21147.24">1913 14247 30399 0,'0'7'2704'0,"1"-1"-2160"0,0 0-544 0,1-3 0 15,0-1-1024-15,1 3-320 0,0 6-64 16,3 3-16-16,2 7-864 0,2-1-160 0,-2-2-48 0,0 1 0 0,1-5 1968 16,-2 0 384-16,0 0 144 0,1-2 0 0,-1 1 0 0,-1 0 0 15,1 2 0-15,-2-2 0 0,-1-2 320 0,1 1 160 16,0 0 32-16,-1 3 16 0,-1-2 576 0,0 0 112 16,0-4 32-16,-2 1 0 15,1-3-640-15,0-1-128 0,0-3-32 0,-1-1 0 0,1-2 624 0,-1 0 112 16,0-2 32-16,-1-2 0 0,0-1-576 0,-1-1-96 15,0-1-32-15,-3-3 0 0,0 1-384 0,-2-5-128 16,0 2 0-16,-2 0 0 0,2 2 128 0,-1-5-128 16,-2-1 192-16,-1-3-192 0,-1 1 800 15,0-2 48-15,-1-2 16 0,1 2 0 0,-1-4-144 0,2 5-16 16,1-1-16-16,0-2 0 0,2 3-528 16,0-2-160-16,4 4 0 0,0-1 0 15,2 5-288-15,1-3-160 0,0 3-48 0,1-1 0 16,2 0 368-16,-1 2 128 0,3-1 0 0,1 3-144 15,0-2 144-15,3 2 0 0,1 1 0 0,-1 2 0 16,1 1-320-16,-2 0-48 16,2 2 0-16,0 1 0 0,-1 3 368 0,-2 3 0 0,0 1-144 0,1 2 144 15,-1 1-368-15,2 4-16 0,-2-1 0 0,1 3 0 0,2-1-208 16,-3-1-48-16,1 4-16 0,-1-3 0 0,-1-2 480 0,-1 3 176 16,1 0 0-16,-2 0-144 0,0-1 656 0,-2 0 128 0,1 1 16 0,-3-1 16 0,0-2-32 15,-2-3-16-15,1 0 0 0,-1-1 0 0,-1-1-80 16,1-2-16-16,-2 4 0 0,-1-4 0 0,-1 3-208 0,0-2-32 15,-2 2-16-15,0 1 0 0,-2-1-272 0,-1 2 0 16,-1-1 0-16,1 0 0 0,0 2-224 0,1-6 48 16,0 1 16-16,1-1 0 0,0-1 160 0,1-2 0 15,2 0-144-15,0 0 144 16,2 0-1264-16,-1-2-176 0,2-2-32 0,1-2-8240 0,1-1-1632 16</inkml:trace>
  <inkml:trace contextRef="#ctx0" brushRef="#br0" timeOffset="21884.58">2186 14137 24879 0,'0'2'1088'0,"-1"-1"256"0,0 2-1088 0,1-3-256 0,0 0 0 0,0 0 0 16,0 0-352-16,-1 0-128 0,1 0-32 0,-2 0 0 0,1-3-288 0,1 3-64 16,0 0-16-16,0 0 0 0,0 0 1584 0,0 0 320 0,0 0 64 0,0 0 16 0,0 0-656 0,0 0-128 0,0 0-16 0,0 0-16 15,0 0-480 1,0 0-112-16,1 21-16 0,1-11 0 0,-2 3 576 0,0 0 128 16,0 2 0-16,1-1 16 0,0 2 16 0,0-1 0 0,2-3 0 15,-1 0 0-15,1-2 640 0,-1 0 128 0,2-1 32 0,0-2 0 16,0 2-576-16,1-5-96 0,0 2-32 15,0-4 0-15,0 2-272 0,1-4-64 0,-1 2-16 16,0-4 0-16,0-1-160 0,0 2 0 16,1-4 0-16,-1 0 0 0,2 0 192 0,-3-2-64 0,3 1 0 0,-1-4 0 15,0 1-128-15,0-1 160 0,-1 0-160 0,0-1 160 0,0 1-160 16,-1-2 128 0,-1 2-128-16,-1-2 128 0,0 2 112 0,1-3 16 0,-2 4 0 0,-1-1 0 0,0 1 64 15,-1 2 32-15,1-2 0 0,-3 3 0 0,1-4 48 16,-1 4 16-16,2-3 0 0,-1 3 0 0,0 5-160 15,1-4-48 1,0 3 0-16,0 2 0 0,-1 0-16 0,0 0-16 0,1 0 0 0,-1 0 0 16,1 0-176-16,1 0-192 0,-1 2 32 0,1 0 16 0,0-2-48 0,0 0 0 0,0 0 0 15,0 0 0-15,0 0 192 0,9 22-128 0,-7-13 128 0,3-2-128 16,1 5 272-16,0-2 64 0,2 2 16 0,0 1 0 31,2 2-224-31,0 1 176 0,0 0-176 0,1-2 160 16,0 2-160-16,-1-1 0 0,1-3 0 0,1 1 0 15,-3-1 0-15,1-2 0 0,0 2 0 0,-1-5 0 16,-2 0-304 0,2-1-80-16,-2-2-32 0,0 1 0 0,-1-4-592 0,-1-1-112 15,1-1-32-15,-1-2 0 0,-1 0-1408 0,-1-6-304 16</inkml:trace>
  <inkml:trace contextRef="#ctx0" brushRef="#br0" timeOffset="22225.1">2531 13757 25791 0,'1'2'2304'0,"1"-2"-1856"0,-1 4-448 0,0-1 0 16,2-2 1920-16,-2 1 304 0,1 5 48 0,3-1 16 15,1 4-2288-15,2 6-384 0,-1 2-128 16,1 1 0-16,-1 1 128 0,1-1 16 0,-1 2 16 0,0-1 0 16,1 1-96-16,-2-1 0 0,1-4-16 0,0 5 0 15,0-1 1168-15,0-2 256 0,0 1 32 0,0-2 16 0,0 2 64 0,0-1 16 16,-1-2 0-16,0 0 0 0,-1-1-816 0,0-1-144 16,0-2-128-16,0 1 144 15,-3-5-832-15,1-1-160 0,-2-3-48 0,0-1 0 16,-1-1-912-16,0-2-192 0,0 0-48 0,-1-5-10928 15</inkml:trace>
  <inkml:trace contextRef="#ctx0" brushRef="#br0" timeOffset="22435.57">2483 13972 22111 0,'-2'0'1968'0,"0"0"-1584"0,1 0-384 0,1 0 0 16,0 0 272-16,-1-2-16 0,0 2-16 15,-1-2 0-15,0 0-960 16,-1-1-192-16,2 2-48 0,0-2 0 0,2-2 1232 0,2 1 240 0,0 0 64 0,1-1 0 16,2 2 448-16,0-1 112 15,2 1 16-15,-1 2 0 0,2-1 272 0,-2-1 64 0,2 3 16 0,-2 0 0 16,2-1-704-16,1 2-144 0,0-1-16 0,1 0-16 0,-1 3-624 16,0-1 0-16,0-2 0 0,-3 4-9792 31,0-4-2048-31</inkml:trace>
  <inkml:trace contextRef="#ctx0" brushRef="#br0" timeOffset="22919.79">2865 13987 6447 0,'0'4'576'0,"-1"-1"-576"0,1 0 0 0,0-3 0 0,0 1 4800 0,0-1 864 15,1 3 160-15,-1-3 48 0,0 2-4592 0,1-2-928 0,1 1-176 16,-2-1-48-16,0 0-400 0,0 0-96 0,0 0-16 16,0 0 0-1,11-17-816-15,-8 11-160 0,0 0-48 0,-1-1 0 16,2 1 464-16,-1 0 96 0,0-3 16 0,0 2 0 0,0 2 1280 0,1 0 256 0,0-1 48 16,-2 1 16-16,2 1-384 0,-3 2-64 0,2 1 0 0,-3-2-16 31,1 1-880-31,-2 0-192 0,1-1-16 0,-2 3-16 15,2-3-704-15,-2 3-144 0,0-2-16 16,-2 0-16-16,0 2 240 0,-1 0 48 0,0 4 16 16,0-1 0-16,0 0 1376 0,0 0 192 0,2 1 64 0,0 2 32 0,0-3 1312 0,0 0 256 0,2 3 48 0,0-2 16 0,1 0-720 15,-2-2-144-15,2 2-32 0,0-1 0 0,0 2 112 0,0-1 16 32,0 0 0-32,0 2 0 0,-1 0-480 0,0 3-96 0,0-3 0 0,-1 4-16 0,2-4-336 0,-1 4-64 15,0 0-16-15,1-2 0 0,0 5 640 16,0-2 128-16,0 0 32 15,0-1 0-15,1 0-48 0,-1 0-16 0,1-2 0 0,2 2 0 0,-2-1-496 16,2-3-80-16,0 2-32 0,1-2 0 16,0-3-272-16,-1 2 0 0,2-1 0 0,2-1-144 15,-3-2-336-15,1 1-64 0,2-2-16 0,-2 0 0 32,-1 0-528-32,0-2-128 0,1 1 0 0,0-2-7584 0,1 1-1504 0</inkml:trace>
  <inkml:trace contextRef="#ctx0" brushRef="#br0" timeOffset="23663.39">3261 13966 6447 0,'-1'0'272'0,"-2"-3"80"0,1 2-352 0,0 1 0 0,1-2 0 16,0 2 0-16,0-1 192 0,-3 1-16 0,-1 0-16 0,-1-3 0 0,-4-1 656 0,0 4 128 15,1-2 16-15,2-1 16 0,1 3 480 0,0-1 80 16,-1 2 32-16,1 2 0 0,0-1-1040 0,0 2-208 16,-2 2-32-16,1 0-16 15,1 1-592-15,-2-1-128 0,0 0-32 0,0 1 0 0,0 2 96 0,-1-2 0 0,0 3 16 16,2-1 0-16,0 0 128 0,0 1 32 0,4-1 0 0,0 0 0 15,2 1 624-15,1-3 128 0,1 2 32 0,0 0 0 16,3-2 896-16,-1 2 176 16,2-3 32-16,-1 1 16 0,1 2-1200 0,2-3-240 0,0 0-64 15,0-2 0 1,1 2-816-16,1-6-160 0,-2 0-48 0,2 0 0 16,-2-3 112-16,2-2 16 0,1-2 0 0,-2 0 0 0,1-2 1296 0,1 0 272 15,-2-1 48-15,1-3 16 0,0 1 1184 0,-3-2 256 0,1 2 32 16,0 0 16-16,-3-3-448 0,1 1-96 0,-1-2-16 15,-1 1 0-15,-1 2-896 0,-1-3-176 0,-1 1-32 0,-2-1-16 0,-1 0-272 0,-2-1-48 16,-1-1-16-16,-2 2 0 0,-1-3-256 0,-1 1-144 16,0 2 160-16,-1-4-160 0,0 3 0 0,0-1 128 15,1-3-128-15,0 3 0 0,1 2 0 0,-1-2 0 16,2 1 128-16,-1 0-128 0,0-1 208 0,3 2 0 16,1 3 0-16,0 0 0 0,3 1-208 0,-2 5 0 15,3 0 128-15,0 1-128 0,-1 0 0 0,1 2-288 16,0 2 64-16,1-1 16 0,-1 2-96 0,1 1-16 15,0 0 0-15,0 0 0 0,0 0 112 0,0 0 16 0,0 1 0 16,0 2 0-16,0-1 192 0,0-2 0 0,0 0 0 16,0 0 0-16,1 20 0 0,0-14 0 15,-1 0 0-15,1 2 0 0,2 0 0 0,-2-1 0 16,2-1 0-16,-1 1 0 0,2 2 272 0,0-3-48 0,1 4-16 16,-1-1 0-16,1-2 0 0,0 5 0 15,2 1 0-15,-3-1 0 0,4 4-208 0,-2 3 0 0,1 1 0 0,2 1 0 16,2 5 0-16,2-2 0 0,1 0 0 0,0 3 0 15,0-3-192-15,1 3-16 0,-2 1-16 0,-1 1 0 16,0-3 224-16,-1-2 0 0,-3 0 0 16,0-1-144-16,-2 0 144 0,-1-4 0 0,0 0 0 0,0-3 0 0,-1-4 0 15,-1-2 0-15,0-1 0 0,0-5 0 16,0-4-320-16,-2 0-64 0,2 0-32 0,-2-4 0 16,1 1-1824-16,1-3-352 0</inkml:trace>
  <inkml:trace contextRef="#ctx0" brushRef="#br0" timeOffset="24328.55">2912 14101 19343 0,'1'0'1728'0,"1"-3"-1392"0,-1 1-336 0,0 2 0 0,0-1-992 16,0 1-272-16,3-3-48 0,0-1-16 0,2-1-48 0,2 2-16 15,-1-5 0-15,0 2 0 0,2 0 432 0,-2 1 64 16,2-1 32-16,-1 1 0 0,-1-1 352 0,0-1 80 0,0 3 16 15,-3 0 0-15,1 0 1808 0,-2 0 352 16,1 2 80-16,-3-2 16 0,0 2 272 0,-1-1 48 16,-1 2 16-16,0-1 0 0,-1-2-1120 0,0 4-224 15,-2-3-32-15,-1 0-16 0,0 3-1248 0,-1-4-256 0,0 1-48 0,-1 0-16 32,-1 0-304-32,1 0-64 0,0 0-16 0,0-1 0 0,0 2 688 0,-1-2 144 15,1 2 16-15,-2 1 16 0,3-2 912 0,-1 3 176 16,0 0 48-16,0 0 0 0,1 0-192 0,-2 3-48 15,1-3 0-15,0 0-8784 0</inkml:trace>
  <inkml:trace contextRef="#ctx0" brushRef="#br1" timeOffset="32354.45">538 8385 22111 0,'-3'0'976'0,"2"1"208"0,1 2-944 0,-1-3-240 0,1 0 0 0,-1 0 0 0,1 0 0 0,-2 0 144 16,0 1-144-16,-2 2 128 0,1-3-128 0,-2 2 0 15,1-2 144-15,-1 0-144 0,3 0 0 0,-1 1 0 16,1-1 0-16,0 3-192 0,2-3 192 0,2 2 0 15,-1 2 0-15,1 0 0 0,1 2 0 0,-2 3 0 16,3 0 0-16,-2 1 0 0,3 3 192 0,-2 2 128 16,0-2 32-16,1 2 0 0,0-1 944 0,-1-1 192 15,2 4 48-15,-1 0 0 0,0-1-208 0,1 2-48 16,0-2 0-16,0 0 0 0,1-1-704 0,-2 1-160 0,-2-2-32 16,-1 2 0-16,-1-1-384 0,0 1 128 0,0-3-128 15,-1 2 0-15,0-1 0 0,0-2-272 0,-2 1 32 16,-1-5 16-1,2 0-320-15,-3-2-64 0,0 0-16 0,0-3 0 16,1-2 368-16,-1-2 64 0,2-2 0 0,-2-3 16 0,0 2 176 0,1-4 0 16,0 0 0-16,1-2 0 0,-2-5 0 15,0 2 0-15,0-5 0 0,0 1 128 0,0-1-128 0,-1 2 0 0,-2-3 0 16,2 0 128-16,-1 1-128 0,-1-2 0 0,2-1 0 0,-1 1 0 16,1 0 0-16,-1-2 0 0,2 0 0 0,0 1 0 15,2-4-256-15,0 2-64 0,2 0 0 16,2-1-16-16,2 1-400 15,2-1-80-15,2 1-16 0,1 1 0 0,1 0 320 0,3 0 48 0,0 1 16 16,1 1 0-16,1 0 448 0,2 3 0 0,3 3 0 0,2-1 0 0,1 4 0 16,-1 0 0-16,-2 4 0 0,-3 0 0 0,-4 1 0 0,0 3 0 15,0-2 0-15,-4 3 0 0,1 0 0 0,-1 2 208 16,1 0-16-16,0 2 0 16,-1 0 128-16,2 3 32 0,4-2 0 0,1 1 0 0,1 2-352 0,1 0 0 15,2 1 0-15,-2 1 0 0,-1-2 0 0,0 4 0 16,-2-2 0-16,-2 0-192 0,-1 2 192 0,-3-1 0 15,-2 2 0-15,-2 0 0 0,-2-1 480 0,-2 0 80 0,0 0 16 16,-4 1 0-16,-1 0 112 0,-2 4 16 0,-3-3 16 16,-1 1 0-16,-3-1-464 0,0-1-80 15,-3 2-32-15,1-4 0 0,0 4-144 16,-2-3 0-16,-2 1 0 0,0-4 128 0,2 2-128 16,0-3 0-16,2 0 144 0,3-2-144 0,-1 0 0 0,0 1 144 15,2-4-144-15,-3 1 0 0,0 0 0 16,2 0 0-16,0-2-240 0,2 0 80 15,3-2-1040-15,1 2-208 0,4-2-32 0,2 0-16 0,1 1-736 16,1-2-160-16,2-1-16 0</inkml:trace>
  <inkml:trace contextRef="#ctx0" brushRef="#br1" timeOffset="33174.49">1138 8035 9215 0,'0'0'816'0,"1"-2"-656"0,-1 2-160 0,1 0 0 0,-1 2-256 0,0-2-96 16,1 0-16-16,-1-2 0 16,2 1-336-16,-2 1-80 0,0-3-16 0,0 3 0 0,0 0 1104 0,0 0 208 15,0 0 64-15,0 0 0 0,0 0 48 0,-23-4 16 16,22 4 0-16,-3 0 0 0,1 0 464 0,-4 0 112 0,1 2 0 0,-1 3 16 16,-1-2-416-16,1 1-96 0,1 2-16 15,-2 3 0-15,2-2 32 0,0 4 0 0,0-1 0 0,0 3 0 16,-2 3-208-16,1 0-32 0,-1 0-16 0,0 2 0 15,-1 1-480-15,0 1 128 16,1-2-128-16,-1-2 0 0,2 3 0 0,-1-6 128 16,1 2-128-16,1-5 0 15,1 3 176-15,2-4-176 16,0 0 192-16,0-1-192 0,2 0 240 0,0-4-64 16,1 2-16-16,1-2 0 0,3 1 368 0,-1-5 80 15,1 1 16-15,2-1 0 0,3-1-64 0,1-2-16 0,1 0 0 0,0-4 0 0,1 1-544 0,3 0-192 0,0-4 0 0,0-2 0 16,-2 2-672-16,1-2-128 0,0-1-32 15,-3-2 0-15,-1 3 240 0,0 1 32 0,-2-2 16 0,-2 1 0 0,1 0 560 16,-2 2 176-16,-2 0 0 0,0-1 0 0,0 1 736 16,0 0 256-16,-1 0 48 0,2 1 16 15,0 2-192-15,-2 1-32 16,2 0-16-16,-2-1 0 0,1 1-208 0,-2 3-32 0,2 0-16 16,-2 3 0-16,0 0-192 0,0 0-48 0,-1 3 0 15,0-2 0-15,0 4-112 0,0 1-16 16,0-1-16-16,0 1 0 0,3 3-176 0,-1-1 128 15,1 2-128-15,1 0 128 0,-2 0-128 0,2 2 0 16,-1 1 0-16,0-1 0 0,2 2 0 0,-3 1 0 0,2 2 0 16,-2 0 0-16,1-3 0 0,-2-2 0 0,2 1 0 0,0-1 0 15,1-5 0-15,0 0 0 0,2-1 0 0,-1 0 0 16,0-4 0-16,0 0-144 0,1 0 144 0,-1-2-208 16,0 0-2064-16,-1-4-416 0</inkml:trace>
  <inkml:trace contextRef="#ctx0" brushRef="#br1" timeOffset="33697.65">1340 8134 11967 0,'0'5'1072'0,"2"-1"-864"0,0-2-208 0,-1-2 0 16,1 2 880-16,0 0 128 0,1 0 16 0,1 5 16 15,3-2-656-15,-1 1-144 0,-1 0-32 0,0-1 0 0,-2-1 176 0,0-1 48 16,-2 0 0-16,-1-2 0 0,0 2-192 0,-1-1-48 16,-2 2 0-16,0-4 0 0,-1 3-48 0,-1 0-16 15,1-3 0-15,-1 0 0 0,0 0 400 0,1-4 80 0,0 2 16 0,-1-2 0 16,0-2 896-16,1 0 176 0,-1-3 32 15,0 2 16-15,2-2-736 0,-2-1-160 0,0-2-16 0,1-1-16 16,-1 0 80-16,1 0 32 16,1-3 0-16,0 4 0 0,1-4-64 0,0 1-16 0,2 1 0 0,2 2 0 15,0 0-368-15,1-2-80 0,0 2-16 16,2 2 0-16,-1-3-384 0,1 5 0 0,1-2 0 16,-1 0 0-16,0 1 0 0,1 2-256 0,0-2 64 0,-1 3 16 31,2-1-736-31,-3 2-160 0,1 1-16 0,-1 0-16 0,1 2-880 0,0-1-160 0,0 2-32 0,1 1-16 31,2 0-928-31,-1 0-176 0,3 0-32 0,0 0-16 0,1-2 528 16,3 2 96-16,0-3 32 0,2 2 0 0,2-2 2128 0,0 1 560 0,2 1 0 0,-1-2 0 0,-1 2 0 15,-2 1 0-15,-1 0 0 0,-3 0 0 0,0 0-192 0,-5 1 192 16,-1 2-192-16,-2-1 192 16,0 3 0-16,-3 0-144 0,0-1 144 0,0-1 0 15,2 2-480-15,-2-1-16 0,0-3 0 0,2 2 0 0,-1 1 496 0,2-2 0 16,3-2 0-16,-2-2 0 0</inkml:trace>
  <inkml:trace contextRef="#ctx0" brushRef="#br1" timeOffset="34188.87">1700 7879 14735 0,'-6'0'640'0,"1"2"160"0,1 0-640 0,2-1-160 0,1 1 0 0,-1-1 0 0,1 1 480 0,-2 0 64 0,-2 2 16 0,-2 0 0 15,0 2 128-15,0 1 16 0,-1-4 16 0,1 1 0 16,-1 1-176-16,1 1-32 0,-2 0-16 0,2-1 0 15,-1 0-496-15,1 1 0 0,0 2 0 0,-1-2 0 16,2 3 0-16,0-3 0 16,2 1 0-16,0 2 0 0,2-2 528 0,1 0 112 0,-1-1 32 0,1 0 0 0,1 3 224 0,0 0 64 15,0-2 0-15,0 0 0 0,1 2-592 0,-1-1-112 16,2-4-32-16,0 2 0 0,1-2-80 0,0 2-16 16,1-3 0-16,1 3 0 0,0-3 192 0,0 0 16 15,0 1 16-15,0-4 0 0,0 3-352 0,0-3 128 16,-2 0-128-16,2 0 0 15,0-2 352-15,1-2 0 0,-1 0 0 0,2 1 0 0,-1-2 16 0,-1-1 0 16,0 2 0 0,-2-3 0-16,1 0-368 0,0-1 0 0,-2-1 0 0,-1 2 0 0,-1-2 0 0,0 2 0 0,0-3 0 15,0 1 0-15,-1 0 0 0,1-1 0 0,-1 3 0 16,1 1 0-16,0 0 0 0,0 1 0 0,0 1 0 16,0 3 0-16,0 1 0 0,1 0 0 15,-1 0 0-15,0 0 0 16,0 0 144-16,1 1-144 0,-1 1 192 0,2-2-192 15,0 0 128-15,-1 0-128 0,-1 0 0 0,0 0 0 16,0 0 272-16,0 0-48 0,0 0-16 0,21 4 0 16,-16-1 240-16,0-2 64 0,1 1 0 0,1 2 0 15,-2-1-304-15,1 0-48 0,0 2-16 0,0-1 0 16,0 2-496-16,1-2-96 16,0 2-32-16,-1-4 0 0,2 2-1248 0,-5-1-240 0,1-2-48 0,-2 1-16 15,3-2-880-15,-1 0-176 0</inkml:trace>
  <inkml:trace contextRef="#ctx0" brushRef="#br1" timeOffset="34884.25">1807 7871 8287 0,'1'2'368'0,"-1"-2"80"0,1 0-448 15,0 0 0-15,2 0 0 0,-2 0 0 0,1 0 0 0,1 0 0 0,2 0-192 16,1 0 192-16,2 0-192 0,-1 0 192 0,-2 1-192 0,0 2 192 15,-3 3 384-15,1-2 192 0,-1 2 32 0,-1 3 16 16,1-2 608-16,-2 2 128 0,0 3 32 0,0-2 0 16,0 0 288-16,-2-1 64 0,2 0 16 0,0-2 0 15,-1 0-480-15,1 2-112 0,-1-6-16 0,0 1 0 16,1-1-96-16,-1-1-32 0,1-2 0 0,0 0 0 16,0-2-320-16,1-2-64 0,0 1 0 0,1 0-16 0,0-1-192 15,0-2-48-15,1-3 0 0,-1 2 0 0,2-2-64 16,-3-1 0-16,2 0-16 0,-1 2 0 15,1-2 48-15,-1 0 16 0,0-3 0 0,0 4 0 0,0-4-368 0,1 5 128 16,-1-2-128-16,2 1 0 16,-2 2 0-16,2 4 0 0,0-1 0 0,-1 2 0 0,1 1 0 15,-1 1 0-15,0 0 0 0,2 1 0 16,-1 1 0-16,-2-2 0 0,2 2 0 0,0 0 0 0,-2 1 0 0,1-3 0 16,2 1 0-16,-2 1-128 0,1-2 128 15,0 0 0-15,1 0 0 0,-1 0 0 16,0-2 0-16,1 2 0 0,0 0 0 0,0 0 0 0,0 0 0 0,-1 0 0 15,-2 2 0-15,1 1 0 0,-1 1 240 0,0-4-32 0,0 2 0 16,-2-1 0-16,1 3 96 0,-1-3 16 16,0 3 0-16,2-4 0 0,-1 1-128 15,0-1 0-15,2 0-16 0,0 0 0 0,0-1-176 0,0-3 0 16,2-1 0-16,-1 2 0 0,1-4 0 0,1 1 0 16,-1-3 0-16,-1 2 0 0,1-2 0 0,-1 2 0 0,-1-2 0 0,0-1 0 15,-1 1 0-15,1-1-176 0,-1 1 176 0,2-1-128 16,0 0 128-16,-1 2 0 0,1-2 0 0,0 1 0 15,-1 2 0-15,2 0 0 0,-1 2 0 0,0 2 0 16,1-1 0-16,-2 2 0 0,1 0 0 0,0 2 0 16,-2-2 0-16,2 2 0 0,-2 0 0 0,1 0 0 0,-2 0 0 15,2 2 0-15,-2 2 0 0,0-1 0 16,2 1 0-16,-2 3 0 0,1 1 0 0,1 1 0 0,-1 1 0 16,2 2 0-16,0 2 0 0,1-2 0 0,1 2 0 15,0 1 0-15,0-5 0 0,2 2 128 0,-1-2-128 0,0 2 0 16,1-3 0-16,-1 1 0 0,1 0 0 15,-1-2 0-15,-1 2 0 0,-1-2 128 0,0 0-368 0,-1-2-64 16,0 1-16-16,-3-1 0 16,1 0-2048-16,-2-2-400 0</inkml:trace>
  <inkml:trace contextRef="#ctx0" brushRef="#br1" timeOffset="36542.91">349 10570 19343 0,'-4'1'848'0,"0"1"192"0,2 1-832 0,2-1-208 0,0 0 0 0,1-2 0 16,-1 0-512-16,0 3-160 0,0 0-32 0,1 0 0 0,1 3 960 15,-1-2 176-15,0 2 32 0,0-2 16 0,2 4 352 16,-1 0 64-16,1 0 0 0,-1 2 16 0,1-1-736 0,0 1-176 15,0 2 0-15,-1-1 0 0,2 2-192 0,-2 1-48 0,2-1 0 16,-1 0 0-16,-1 2 240 0,1-2 128 0,0 0 0 0,0 2-128 16,0-1 688-16,1-2 16 0,-1 0 16 0,0-2 0 15,1-1-80-15,-1-2 0 16,-1 0-16-16,0-5 0 0,2 2 144 0,-1-4 48 16,-1 0 0-16,1-3 0 0,-1 0-560 0,1-1-96 0,-1-2-32 15,-1-1 0 1,1-2-560-16,-1-3-112 0,-1-1-32 15,0-3 0-15,-1-3-16 0,-1-3-16 16,0 0 0-16,-2-1 0 0,0 1 384 0,-1 0 80 0,0 0 16 0,-1-3 0 16,-1-1 0-16,-1-1 0 0,1 2 0 0,1 2 0 15,-2-6 128-15,3 4 176 0,1-1-48 0,1 4 0 0,3 4 176 0,3 2 16 16,1 3 16-16,1 1 0 0,3 2-176 16,1 1-32-16,0 2-128 0,1-3 192 0,1 4 192 0,1 0 48 0,0-1 0 15,-1 5 0-15,-2-2-432 0,-1 0 0 0,1 6 0 0,-3-2 0 16,-1 2-528-16,-1-1-192 0,0 4-48 15,-2-1 0 1,2 0-192-16,-3 1-64 0,1-2 0 0,-2 4 0 0,2-4 752 0,-2 4 144 0,1 1 128 0,-2 0-192 16,1 2 464-16,0-2 96 0,1 0 16 0,-1 0 0 0,0 1 224 0,0 1 48 15,0 2 16-15,1 2 0 0,0 1 160 0,1 1 48 16,0-4 0-16,-1 0 0 0,1-2-624 0,-2 0-112 16,-2-1-16-16,0-2-128 0,1 2 0 0,-3-3 0 0,-1-2 0 15,0 2 0 1,0-2 384-16,0 2-16 0,-1-4-16 0,-3 2 0 0,-1 0 160 0,1-2 16 0,0-1 16 15,-2 1 0 1,1 1-416-16,-3-3-128 0,2 0 0 16,-1 0 0-16,2 0-592 0,0 0-240 15,2-2-32-15,-2 1-16 0,2-1-832 16,2 1-160-16,1-2-48 0</inkml:trace>
  <inkml:trace contextRef="#ctx0" brushRef="#br1" timeOffset="37101.41">853 10257 5519 0,'0'-8'496'0,"0"4"-496"0,-1 0 0 0,1-1 0 0,0 4 2880 0,0 1 496 15,0-4 80-15,-1 2 32 16,0-4-2736-16,-2 0-560 0,-2-1-192 0,1 4 144 16,-1-3 192-16,-1 2 48 0,1 4 0 0,-1-3 0 15,0 3-384-15,0 3 0 0,0 1 0 0,-2-1 0 16,3 2 192-16,-2 3-48 0,-1-2 0 0,1 2 0 16,1 2 688-16,0 0 144 0,-1 0 32 0,1 0 0 15,1 1-624-15,0-1-112 0,0 0-16 0,2-1-16 16,0 0-96-16,2-1-16 0,1-2 0 0,0 3 0 15,1-3 656-15,2 0 128 0,0 2 32 16,0 0 0-16,1-2-16 0,-1-2 0 0,2 5 0 0,1-3 0 0,-1 0-480 16,3 2-112-16,0-2-16 0,1 0 0 0,0-4-320 15,-3 2 0-15,0-1 0 0,-1-3 128 0,2 0-128 16,2-3 0-16,0 3 0 0,-2-4-128 16,1-1-448-16,-2 2-64 0,-1-3-32 0,0-2 0 15,1 2 192-15,-2-5 32 0,-1 1 16 0,1 0 0 16,-2-5 640-16,0 2 128 0,-1-1 32 0,-1 2 0 0,1-5 16 0,-2 5 16 15,0-4 0-15,-2 4 0 0,2-3 352 0,-1 1 64 16,0 6 16-16,1-2 0 0,1 4-400 0,0 2-80 16,0 4-16-16,1 1 0 0,-1 4-208 0,0-1-128 15,0 3 128-15,2 2-128 0,-2 1 0 0,1-2 0 0,-1 2 0 16,1-1 0-16,0 1 0 0,0-3 0 0,1 2 0 16,0-1 0-16,-1 0 0 0,2-2 176 0,-1 0-16 0,2 0 0 15,-1-2 96-15,-1 2 32 0,2-3 0 0,-1 3 0 16,1-2-288-16,0-1 0 0,1 4 128 0,0-4-128 15,1 2-704-15,0-1-192 16,0 2-32-16,0-3-16 0,2 2-1680 0,-1 0-352 16,0-2-64-16</inkml:trace>
  <inkml:trace contextRef="#ctx0" brushRef="#br1" timeOffset="37492.57">1035 10339 16575 0,'-2'0'736'0,"-1"1"160"0,3 2-720 0,0-3-176 0,0 0 0 0,0 0 0 0,1 2 192 16,-1-2 0-16,2 1 0 0,-1 2 0 0,0 1 928 0,-1-4 192 15,0 0 32-15,0 0 16 0,0 0-240 0,0 0-48 0,0 0-16 0,0 0 0 16,0 0-496-16,0 0-112 0,0 0 0 0,0 0-16 15,0 0 16-15,0 0 16 16,-16-14 0-16,13 8 0 0,1 0 448 0,1-1 96 0,-1-1 16 0,1 0 0 16,0-3-384-16,1 0-80 0,0 0-16 15,-1 0 0-15,1-1 160 0,0-3 16 0,1-1 16 0,0 0 0 16,-1 3-208-16,1 0-32 0,2 0-16 0,-2-2 0 16,3 5-320-16,-2 1-160 0,0-1 160 0,0 1-160 0,1 3 0 15,-2 2 0-15,1-2 0 0,1 0 0 0,-1 2 0 16,2-1-288-16,0 1 64 0,-1 1 16 15,1-1-560-15,1 1-96 0,0 1-32 0,1 1 0 32,0-2-960-32,2 3-192 0,-1 3-32 0,3-3-16 0,1 3-560 0,0 0-112 0</inkml:trace>
  <inkml:trace contextRef="#ctx0" brushRef="#br1" timeOffset="38018.44">1303 10071 2703 0,'4'-4'0'0,"-1"-1"0"0,-1 4 144 15,0-2-16-15,0 1-128 0,-1 1 0 0,0-2 0 0,2 1 0 0,-1-2 832 0,3-3 160 16,0 0 32-16,1 1 0 16,-1-3-1232-16,-1 3-240 0,0-1-64 0,-2 2 0 0,0-1 512 0,0 2 0 15,-1-2-128-15,-1 2 128 0,0 2 0 0,-1 0 0 16,-3 2-160-16,-1 0 160 0,1 4 0 0,-1-1 0 16,-3 2 0-16,-1 1 0 0,-1 2 2832 0,0 2 464 15,0-1 96-15,2 1 32 0,-2 0-480 0,1-2-80 16,-1 2-32-16,3-1 0 0,1-2-1040 0,1 2-224 0,0-3-32 0,0 2-16 15,0 0-496-15,0 2-80 16,1-1-32-16,2-2 0 0,-1 2-704 0,1 1-208 16,1 0 0-16,2 2 128 0,-2-2-128 0,1 0 0 15,0 1-176-15,0-1 176 0,1 0-256 0,-1-2 32 16,1 2 16-16,0-3 0 16,1-1-368-16,0-3-80 0,1 0-16 0,0-3 0 15,2 0 192-15,-1-3 32 0,2 0 16 0,-1-2 0 0,1 1 288 0,-1-2 144 0,1 0-160 16,-1-2 160-16,0 2 128 0,0-3 112 0,-1 2 16 0,0-4 16 0,-2 1 496 0,1 3 80 15,-1-2 32-15,-1-1 0 0,-1 0-240 0,0-2-64 0,0 2 0 16,-1-3 0-16,-1 2-400 16,-1 0-176-16,1 3 128 0,-1-1-128 0,1 1-240 0,0-1-128 15,0 2-16-15,2 1-16 16,-1 4-160-16,1 1-16 16,0 1-16-16,0 1 0 0,1 2 592 0,-1 2 0 15,1 2 0-15,0 0 0 0,1 2 736 0,-1-2 112 0,0 4 32 0,0-1 0 16,1 2-368-16,-2-2-64 0,1 3 0 0,1 0-16 0,0 2-432 0,-1-2 128 0,2 0-128 0,1 0 0 15,-1-4 0-15,0 4-256 0,2-3 48 0,-1-2 0 32,1 2-816-32,0-4-144 0,0 1-48 15,-1-6 0-15,1 0-816 0,-2-1-160 0,1-1-48 0,0 0-10336 16</inkml:trace>
  <inkml:trace contextRef="#ctx0" brushRef="#br1" timeOffset="38709.31">1532 9992 19343 0,'-1'1'848'0,"-2"1"192"0,2 1-832 0,0 0-208 0,0 0 0 0,-1-3 0 0,1 4 144 0,0 2-16 0,-3 1 0 0,-2 4 0 16,1 3 736-16,-1 1 144 0,1-4 16 0,0 0 16 15,3-1-608-15,-1 0-128 0,2-4-32 0,0-2 0 32,-1 1-704-32,1-2-144 0,1 0-16 0,-1-2-16 0,1 2 208 0,-1-3 32 0,-1 0 16 0,0 1 0 15,1-1 832-15,-1 2 160 0,1-2 48 0,0 0 0 16,0 0 528-16,0 0 128 0,1-2 0 0,0 1 16 16,0-2-272-16,0 3-48 0,0 0-16 0,0 0 0 15,4-20-256-15,-1 14-64 0,-1 0-16 0,1-4 0 0,-1 1-416 0,2-1-80 16,1 1 0-16,-1 0-16 0,1-3-176 0,0 2 0 15,1 1-192-15,-1 2 192 32,0-2-592-32,1 3 0 0,0 0 0 0,0 2 0 0,-1 3-176 0,-1-2-48 0,1 3 0 0,0 0 0 15,0 3 1072-15,-3-3 192 0,2 3 64 0,0-3 0 0,-1 4-128 0,1-1-32 16,-1-2 0-16,0 1 0 0,1 1-352 0,0 0 0 16,-1 0 0-16,2-2 0 0,0 2 0 0,-1-3 0 15,0 0 0-15,-1 0 0 0,1-3 0 0,-1 2 0 16,0-2 0-16,0 0 0 0,-1 0 368 0,2 0 48 15,-2-4 16-15,1 4 0 0,1-4 64 0,-2 3 16 16,1 0 0-16,-2 0 0 0,1-2-320 0,0 2-64 16,0-2-128-16,-1 1 192 15,2 1-560-15,-2 1-112 0,0-2-32 0,2 1 0 16,-1 0-160-16,1 1-32 0,-1-4-16 0,-1 2 0 0,2-1 464 16,-1 1 80-16,-1-1 32 0,2-3 0 0,-2 6 144 0,2-3 128 0,-2-1-128 0,1 1 176 15,0 3 144-15,-1-2 48 0,-1 3 0 0,1-3 0 16,2 2-64-16,-2 1-16 0,1-3 0 0,-1 2 0 15,2 0-288-15,-1 2 0 0,0-1 0 0,-1 2 0 16,0-3 0-16,0 2 0 0,1 1 0 0,0-3 0 16,-1 6 0-16,1-3 0 0,0 4 0 0,1-1 0 0,0 6 0 15,2-2 208-15,0 5-16 0,1 0 0 0,4 1 256 0,0 4 64 16,2 1 0-16,1-4 0 0,-2 1 48 16,0-3 16-16,3 0 0 0,-2 1 0 0,-1-3-208 0,-1-1-48 15,0 0 0-15,-1-2 0 0,1 2-320 0,-2-3-256 16,1 1 32-16,-2-6-11520 15,1 1-2304-15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7:03:44.804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00B0F0"/>
    </inkml:brush>
    <inkml:brush xml:id="br3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23859 2066 3679 0,'4'0'320'0,"-3"0"-320"0,0 1 0 0,1 2 0 0,-1-3 5312 0,0 2 1008 16,0 0 192-16,1 0 32 15,0 4-4432-15,2 0-896 0,0 2-192 0,-1 3-16 0,0-1 48 0,-3 0 16 0,0 2 0 0,-3-2 0 16,0 2-688 0,-2 1-144-16,-2-1-32 0,1-1 0 15,-1 2-208-15,-2-2 0 0,3 2 0 0,-1-3 0 0,-1 3 0 16,1-1-192-16,1 0 192 0,1-2-160 0,0 0-160 0,1 0-16 0,1-1-16 0,0-1 0 31,1 0-144-31,1-2-16 0,-1 0-16 0,-1 0 0 0,1-2-816 0,-2 1-176 0,-1-1-16 0,-1 2-11104 16</inkml:trace>
  <inkml:trace contextRef="#ctx0" brushRef="#br0" timeOffset="479.92">23964 1757 28559 0,'2'6'2544'0,"-2"-2"-2032"0,2 1-512 0,-1-1 0 16,1-1-192-16,-1 3-128 0,1 3-16 0,2 5-16 0,0 4 352 0,-1 5 0 0,1-1 0 16,-3 0 0-16,-1-1 320 0,0-4 48 0,-2 2 0 0,-1-3 0 15,1-1 16-15,-1 1 16 0,0-4 0 0,0 1-9152 16,1-2-1824-16</inkml:trace>
  <inkml:trace contextRef="#ctx0" brushRef="#br0" timeOffset="5766.87">29797 685 12895 0,'-21'0'1152'16,"3"0"-928"-16,0-3-224 0,5 3 0 0,3 0 2112 0,2 0 384 0,-2 3 80 0,-7-3 16 0,-10 0-1504 0,-13 0-288 0,-5 1-64 0,-5-2-16 0,1 1 304 0,-1 0 64 15,3-3 16-15,2 2 0 0,2 1 240 16,1 0 32-16,0 1 16 0,0 2 0 16,0-3-304-16,-1 1-48 0,0 2-16 0,-3-1 0 0,-1-2-496 0,-4 0-96 0,-1 1-32 0,-2 2 0 0,3-3-144 0,-2 2-48 15,0 0 0-15,-4-2 0 0,-2 0 16 0,-2-2 0 16,-1 2 0-16,0-5 0 15,3 4-224-15,0-4 128 0,4 4-128 0,0-3 0 16,0-1 224-16,-3 2-48 0,-5-1-16 0,-2-1 0 16,-1 1-16-16,0-2 0 0,3 2 0 0,0 2 0 0,-1 1-16 0,-1-2 0 15,-1-1 0-15,0 2 0 0,2 2-128 0,-1-3 0 0,-1 2 0 16,1 1 128-16,-2-2-128 0,-1-1 0 0,-2 2 0 0,1-1 128 16,5-2-128-16,-2 1 0 0,0 0 144 0,-2-1-144 15,0-2 192-15,1 1-48 0,1 0 0 0,3 0 0 16,4 1 16-1,-3-2 0-15,-2 0 0 0,-1 2 0 0,2 0 64 0,-1 2 16 0,-3-1 0 0,-1 2 0 0,3-1-240 16,2-2 128 0,3 2-128-16,1 2 0 0,-2 0 256 0,0 0-64 15,1 0 0-15,3 0 0 0,3 0-192 0,-2-3 0 0,4 2 0 16,0-2 0-16,2 2 0 0,-1 0-128 16,-1 1 128-16,1-1 0 0,3 1 0 0,0 0 0 0,2-4 0 0,2 2 0 0,3-2 0 0,-1 1 0 0,1 0 0 15,-1-2 0 1,-1 3 0-16,-4 0 0 0,-2 2 0 0,0-3 0 0,0 2 0 0,0-2 0 0,4 0 0 15,-2-1 0-15,1-1 0 16,-2 2 0-16,-2 0 0 0,1 2 0 0,0 1 0 16,1-2 128-16,2 0-128 0,2 1 144 15,3 0-144-15,0-3 0 0,4 2 144 16,1-1-144-16,2 2 0 0,0-2 0 16,1 3 0-16,2-2 0 0,0 1 128 0,1 1-128 0,2 0 160 0,0-3-160 15,-1 3 0-15,2 0 0 0,1-2 0 0,-1 1 0 0,0 1 0 16,-1-4 0-16,0 3 0 0,1-1 0 0,0 0 0 0,-1 1 0 15,0-2 0-15,-1 3 0 0,1 0 0 16,0-2 0-16,-1 2 0 0,2 0 0 0,2 0 0 0,2 2 0 16,0-2 0-16,4 0 0 0,0 3 0 15,3-3 0-15,2 1 0 0,1 1 0 0,0 0 0 0,2-1 0 16,1 3 0-16,-1-3 0 0,1 1 0 16,1 1 0-16,0-2 0 0,1 1 0 0,0 1 144 0,0-2-144 15,2 2 128-15,0-1-128 0,1-2 176 0,1 0-48 16,1 1-128-16,0 2 192 0,2-3-16 0,-2 1-16 15,2 0 0-15,-1 3 0 0,2-3-160 0,0 2 0 16,0-1 144-16,0 2-144 0,0 2 176 0,1-3-48 16,-1 1 0-16,2 3 0 0,1 1-128 0,-1-1 0 15,1-1-192-15,-1 1 192 0,1 2 0 0,1-1 0 0,-2 2 0 16,2 0 0-16,-1 4 0 0,2 1 0 0,2 1 0 16,-2 2 0-16,1 1 176 0,-1-3 0 0,1 6 0 15,0-3 0-15,0 3-32 0,-2 0 0 0,1 0 0 0,0 3 0 16,0-1-144-16,-2 3 0 0,1 1 144 0,-3 1-144 0,1-1 0 15,-2 2 0-15,-2 3 0 0,-1 6 0 16,-2 8 0-16,-3 1 0 0,1 5 0 0,-1-1 0 0,2-3 0 16,0-2 0-16,1-8 0 0,3-5 0 0,0 2 0 0,2-2 0 15,0-6 0-15,0 4 0 0,2-2 0 0,-2 1 0 16,1 0 0-16,0 1 0 0,-1 0 0 16,-1 1 144-16,1 2-144 0,-3-2 0 0,1 1 128 15,-2-6-128-15,1 1 0 0,-1-1 0 0,1-4 0 0,0 3 0 16,-1-4 0-16,1 1 0 0,1-4 0 0,1-1 0 0,-2 2 0 15,1 2 0-15,-1-1 0 0,1 3 0 16,-2-3 0-16,2 0 0 0,-1 0 0 0,2 1 0 0,0-7 0 16,1 0 0-16,0-1 0 0,1-3 0 0,0-2 0 15,0 0 0-15,2 0 144 0,-2-2-144 0,2 2 0 0,-1-4 144 16,1 2-144 0,-1 1 0-16,-1-3 144 0,2 2-144 0,-2 0 0 0,0 0 0 0,0 2 0 15,1-3 0-15,-1 0 0 0,0-2 0 0,0 1 0 0,1 0 0 16,0-2 0-16,1-4 0 0,-1 4 0 0,2-4 0 15,1 0 0-15,0 0 0 0,0 0 0 16,0-3 128-16,0 2-128 0,1-1 192 16,-3 0-64-16,2 2 0 0,0-2-128 0,0 2 128 0,0 0-128 0,-1 0 128 15,1 0-128-15,-1 0 0 0,-1 0 0 0,0 0 0 16,0 2 0-16,0-2 0 0,-1 2 0 16,2 0 0-16,0-2 0 0,0 0 0 0,-1 1 0 0,2-1 0 15,0 3 160-15,1-3-32 0,2-3-128 16,-1 3 192-16,2-1-64 0,2-1 0 0,1 0-128 0,2 0 192 15,2-2-64-15,4-1-128 0,2 1 176 0,4-2-176 16,0 3 0-16,1-1 0 0,4-1 0 0,4 1 0 0,4 2 0 0,3 2 0 16,2 0 0-16,0 2 0 0,1 1 0 0,-1-2 0 15,1 1 0-15,-2 1-192 0,1-3 192 0,6 0 0 0,2 1 144 16,4 2-144-16,2 0 0 0,-1 0 0 16,-4-3-128-16,-1 0 128 0,2 0 0 0,2-5 0 0,1 4 0 15,3-2 0-15,4 3 0 0,1 0 0 16,-1 0 0-16,0 0 0 0,-2 0 0 0,1-1 0 0,4 1 0 15,0 1-160-15,2 2 160 0,0 0 0 16,-3 1 0-16,-1 1 0 0,-4-4 0 0,1 2 0 16,1 0 0-16,0 2-128 0,0 3 128 0,-1-5 0 0,-4 2 0 15,0-1 0-15,1-1 0 0,-2-3 0 0,-4 1 0 0,6 1 0 16,0 2 0-16,1 0 0 0,1 2 0 16,-2-1 0-16,-2-1 0 0,-1 2 0 15,-3-3 0-15,2 4 0 0,0-1 0 0,2 2 0 0,-3 2 0 16,-2-2 0-16,-3 0 0 0,-1-1 0 0,-1 0 0 0,0-2 0 0,-1-1 0 15,3-2 0-15,1 2 0 0,0-2 0 16,1 0 0-16,-3 0 0 16,-1-2 0-16,-1 1 0 0,-2-1 0 0,2-1 0 0,-1 1 0 0,-1 0-128 0,-2 0 128 0,4 0 0 15,2-2 128-15,2 2-128 0,-1-2 0 0,2 2 0 16,-3-2 0-16,0 2-128 0,-2-3 128 0,2 2 0 16,3-1 0-16,0 2 0 0,-4 0 0 0,0 0 0 15,0 0 0-15,-2 2 0 0,0-2 0 0,-2 0 0 16,0 1 0-16,-1-1 0 0,1-1 0 0,0 1 0 15,1 0 128-15,2-2-128 0,2 2 0 0,-2-4 0 16,-4 4 0-16,1-5-128 0,3 0 128 0,1 0 0 0,1-1 0 16,2-1 0-16,-2 0 0 0,-2 1 0 0,1 0 0 15,-3 2 128-15,1-1-128 16,-2 2 0-16,-2-1 0 0,-2-1 0 0,1 0 0 16,-3 0 0-16,1 1 0 0,1 1 0 0,-3 3 0 0,1-3 0 15,1 3 0-15,0 3 0 0,-2-3 0 0,0 1 0 0,-4 1 0 16,0 1-128-16,-1-3 128 0,0 1 0 15,-1-1 0-15,-2 0 0 0,-2-1 0 16,2 1-128-16,-1-3 128 0,0 3 0 0,1 0 0 0,0 0-128 16,-2 0 128-16,0 0 0 0,-3 3-192 0,1-3 32 0,-1 1 16 0,-2 2 0 15,0-3 144-15,-2 0 0 0,-1 2 0 0,-1-2-128 0,1 0 128 32,-2 0 0-32,-1 0 0 0,0 0 0 0,-3 0 0 0,0 0 0 0,1 0 0 0,-1 0 0 0,0-2 0 15,1 2 0-15,-1-3 0 0,2 2 0 0,-2 1 0 0,2-3 0 31,-2 0 0-31,0 0 128 0,1 3-128 0,0-4 0 0,0 1 0 0,0 0 0 0,0 1 0 0,-1 1 0 16,-1-2 0-16,0 1 0 0,0 0 0 0,-1 2 0 16,-1 0 0-16,-2 0 0 0,0-2 0 0,-1 2 0 15,1 0 0-15,-1 0 0 0,1-3 144 0,-2 3-144 0,1-1 192 16,-3-1-192-16,2-1 128 0,-1 2-128 16,0-3 0-16,-2 2 0 15,2-2 176-15,-2 2-32 0,0-5 0 0,0 1 0 0,-1-1-16 16,1-2 0-16,-1-3 0 0,1-2 0 15,0-1 0-15,-1-4 0 0,0-2 0 0,0-5 0 0,1 0-128 0,-1-2 0 0,0-1 144 0,0-5-144 16,2-1 0-16,-2-3 128 0,0 0-128 0,0-3 0 31,2 3 128-31,-2 0-128 0,-1 1 128 0,1-2-128 16,-1 5 176-16,0-4-48 0,0 3 0 0,0 0 0 0,2 3-128 16,-2-2 0-16,0 2 144 0,0 0-144 0,-2 1 0 15,2 2 0-15,0 0 0 0,-1 1 0 0,1 0 0 0,-2 2 0 16,0 0 0-16,0 2 0 0,1-3 0 0,-2 1 0 15,0-3 0-15,-2-2 0 0,0 2 0 16,0 0 0-16,-2 1 0 0,0-4 0 0,0-2 0 0,-2 2 0 16,-1-3 0-16,1 3 0 0,0-1 0 15,-1 4 0-15,0 1 0 0,-1 4-128 0,1 2 0 0,0 1 0 16,1 1 0-16,-1 4 0 0,2 4-16 0,-1-3 0 16,-1 4 0-16,1-1 0 0,1 0-80 0,-1 3-16 0,0-1 0 15,2-3 0-15,0 3 96 0,-2 2 16 16,2-2 0-16,-1 0 0 0,1 1-128 0,-1-1-32 0,2 1 0 15,0 0 0 1,0-1-160-16,1 3-16 0,0-5-16 0,0 3 0 16,1-1-336-16,0-3-64 0,1 3-16 0,0-4-19472 0</inkml:trace>
  <inkml:trace contextRef="#ctx0" brushRef="#br1" timeOffset="25620.95">23261 4288 32255 0,'-11'-6'2864'0,"2"0"-2288"0,4 4-576 0,3 2 0 0,0 0 992 0,-3 0 96 16,-3-3 0-16,-8-1 16 0,-4 3-240 0,-2-1-48 0,1 2-16 0,1 0 0 0,4 3-640 0,2 1-160 0,4 1 0 15,4-1 0-15,1-2 0 16,4 2 0-16,2-2 0 0,3 2 0 0,2-1 192 16,1 0 16-16,3-2 0 0,3 4 0 0,0-3 176 0,5 3 48 0,1-2 0 0,5 0 0 15,2 0 16-15,1 0 0 16,4-2 0-16,1-1 0 0,4 0 32 0,5-1 16 16,7-2 0-16,5 0 0 0,3 0-32 0,4 0 0 15,5-4 0-15,0 2 0 0,-2 1-112 16,5-5-32-16,8-1 0 0,2 1 0 0,3-1-48 15,-2 1-16-15,2 0 0 0,-3 3 0 0,1 2-16 0,2-2-16 0,5 0 0 0,-3 2 0 16,-4 0-64-16,-4 2-16 16,1-2 0-16,-6 4 0 0,-2-2 48 0,3 2 0 0,3-4 0 0,-1-1 0 15,-2 1-64-15,1 0 0 0,2 1 0 0,1-2 0 16,-1 1 208-16,-1-2 48 0,-2 0 0 0,0 2 0 0,-7 2-176 16,4 0-16-16,3 0-16 0,-1 2 0 0,-2 0-48 15,-4 0 0-15,-2 2 0 0,-4 0 0 0,1 3-128 0,0-2 0 16,4 3 0-16,0-2 0 0,-2-1 0 15,-3 0 0 1,-3 1 0-16,0 0 0 0,-3 1 0 0,0-2 0 0,1 0 0 0,0-3 0 0,1 1 176 0,0-2 0 16,-2 1 0-16,-2 0 0 0,-2 0 160 0,-1 1 48 31,3 2 0-31,-2-1 0 0,-2-1-384 0,3 2 128 16,-2-1-128-16,0-1 0 0,-1 2 0 0,-1-2 0 0,-2 2 0 0,-2-1 128 31,-2-2-128-31,2 4 0 0,2-2 0 15,2 2 0-15,2-2 0 0,0-2 0 16,1 2 0-16,2-2 0 0,-1 2 0 0,-2-2 128 16,1 0-128-16,-1 0 128 0,3 0-128 15,0 0 176-15,6-2-176 0,0 0 192 0,-1-2-192 16,2 0 128-16,-1 0-128 0,-3-2 128 0,-5 3-128 0,0 2 0 16,2-1 0-16,2 2 0 15,-1 0 144-15,-1 0-144 0,0 2 160 0,-3-2-160 0,0 4 560 16,-3-2 16-16,-2 2 0 0,-1 2 0 0,0-2-576 0,2 2 0 15,3 0 0-15,0 1 0 0,-2-4 128 0,-1 3-128 0,1-3 0 16,-5 1 80-16,0-1-80 0,-5 1 0 0,-2 1 0 16,-3-4 0-16,-2 2 0 0,-4-1 0 0,1 2 0 0,-2-4 0 15,-1 2 0-15,2-2 0 0,-6 0 0 0,0 0 0 16,-2-2 0-16,-3 2 0 0,-1-3 0 0,-3 2 0 16,-2-1 0-16,-3-2 0 0,-2 0 0 0,-4 2 0 15,0-4-656-15,-5 2-128 0,-2-2-32 0,-3 0 0 0,-3 1-544 16,-5 0-112-16,-2-2-32 0,-8 1-14192 0,-3 0-2848 0</inkml:trace>
  <inkml:trace contextRef="#ctx0" brushRef="#br1" timeOffset="27539.72">23232 4715 23951 0,'-2'-3'2128'0,"-1"0"-1696"0,3 3-432 15,2-3 0-15,-2 3 1104 0,0 0 144 0,0-2 32 0,0-2 0 0,-2 0 240 0,4 2 48 0,-2-2 16 0,1 4 0 16,1-2-528-16,2 4-96 0,1-1-32 0,1 4 0 0,2-1-192 0,1-1-32 0,4 3-16 0,3 0 0 0,1-2-272 0,2-1-48 16,3 4-16-16,3-5 0 0,4 4-16 0,4-2 0 15,1 0 0-15,3-2 0 0,3-2 0 0,2 0 0 16,2-2 0-1,3 0 0-15,3-3 0 0,2 2 0 0,1-1 0 0,1-2 0 0,2 1 48 16,3 0 0-16,4-1 0 0,3 0 0 16,-2-1-160-16,1 1-32 0,-4 3 0 0,1 0 0 15,0 1 112-15,2-2 16 0,7 0 0 16,-2-2 0-16,-2 1-128 0,-2 0 0 16,-2-1-16-16,-1 1 0 0,3-1 48 15,0-2 16-15,2 2 0 0,-3 0 0 0,-1 0-240 16,-7 0 144-16,-5 2-144 0,4 0 128 0,7-2 64 0,1 1 0 15,0 1 0-15,-1-3 0 0,1 4-192 0,1-3 0 16,1 0 0-16,0 0 0 0,-2 0 0 16,4 2 160-16,4 0 16 0,-2-2 0 0,-1 4-176 0,-4-2 0 15,-2 1 0-15,0 0 0 16,-3 0 160-16,2 3 0 0,-1 0 0 0,-2 3 0 0,-2-3 32 0,-1 0 16 0,-6 0 0 16,0 0 0-16,5-3-48 0,1 1-16 15,2 1 0-15,2 1 0 0,2 0-144 0,-2 0 0 0,0-4 0 16,-3 1 0-16,3-3 0 0,0 3 0 0,3-4 0 0,0 2 0 15,-1 2 0-15,-1 1 0 0,-5-3 0 0,-3 4 128 32,-2-5 32-32,-3 1 0 0,-1 4 0 0,1-3 0 0,0 2 128 0,1 2 32 15,-1 2 0-15,-2-2 0 0,1 1-160 0,-4-1-32 16,-1 3 0-16,-1-6 0 0,-1 2-128 0,2 1 0 0,2-2-192 16,1 2 192-16,-1-3 0 0,1 2 0 0,2 1 0 15,-3 0 0-15,2-2 0 0,-3 2 0 0,-4-4 0 0,2 1 0 0,2 0 0 16,1 0 0-16,4-3 0 0,0 2 0 0,0 2 0 0,-4 1 0 15,-1 1 0 1,-2-3 0-16,-4 3 0 0,-4-2 0 0,-2 2 0 0,-7-2 0 0,-1 2 0 0,-3 0 0 16,0-2 128-16,-2 2-128 0,-1 0 160 0,-2 0 0 0,-2 0 0 0,-1 0 0 15,-1 0-16-15,-1 0 0 0,-2 2 0 0,-2-2 0 16,0 0-144-16,0 2 0 16,-1-2 144-16,-2 2-144 0,-1-2 0 0,2 0 0 0,-2 0 0 0,-1 0 0 15,1-2 0-15,-1 2 0 16,0-2 0-16,0 2 128 0,-1-2-128 0,0 2-128 0,-2-4 128 15,1 2-192-15,-2-1-624 0,-1 2-128 0,-2-1-16 16,-1 0-16-16,-2 2-384 16,-1-2-80-16,-1 2-16 0,-3 2-13264 15,-1 2-2672-15</inkml:trace>
  <inkml:trace contextRef="#ctx0" brushRef="#br1" timeOffset="31152.76">30509 4276 30399 0,'-5'0'2704'15,"2"0"-2160"-15,0 0-544 16,2 0 0-16,1 0 544 0,0 0 0 0,-1 1 0 0,-3-2 0 0,2 1 304 0,2 0 64 0,0-4 16 0,2 2 0 15,4-2-1072-15,2 2-224 16,0-2-32-16,2 1-16 0,1 0 992 16,2 0 208-16,0 0 48 0,3 0 0 0,2 1 80 0,0 0 32 15,1 2 0-15,-1-2 0 0,1 2-432 0,-2 0-64 16,3 0-32-16,-1 0 0 0,-1 0-128 16,2-1-32-16,1 1 0 0,-1 0 0 31,2-3-256-31,-1 1 160 0,0 0-160 0,3-2 128 0,-1 0-128 0,1-2 0 15,1-2 0-15,0 0 0 0,-1-1 0 0,0-2 0 0,2 0 176 16,-1-2-176-16,1 0 256 0,-1-3-32 0,0 0-16 0,-2-1 0 16,2 0 128-16,-2 0 32 15,1-2 0-15,-1 1 0 0,1-2-144 0,0-1-32 16,0 1 0-16,3-2 0 0,0 0-192 0,2-3 0 16,-1 0 128-16,-1 2-128 0,-2 0 144 15,0 0-16-15,0-1 0 0,-2 0 0 0,-1-1-128 0,-1-1 0 16,2-2 0-16,-1-3 0 0,0 1 224 0,-1-3 16 15,-1 0 0-15,1 1 0 16,-1 0-16-16,-2-3 0 0,1 5 0 0,-3-5 0 0,0 3-224 0,0-3 176 16,-2-2-176-16,1 1 160 0,-2 2 80 0,1-5 16 15,1-4 0-15,-1 2 0 0,0 0-256 16,0 2 0-16,1-2 0 0,-1-2 0 0,1 4-128 0,1-1 128 16,-2 4-192-16,-2-1 192 0,1 2 0 0,-1-3 0 0,0 3 0 0,-2-2 0 15,0 2 0-15,-1 2 0 0,-1-2 0 16,-3 4 0-16,2-1-176 0,-4 1 176 0,1 3-160 15,-3 2 160-15,0 1-128 0,-2-1 128 16,0 4 0-16,0-3-144 0,-3 3 144 0,0 1-208 16,-1 1 80-16,0 0 128 15,-2 2-128-15,0 2 128 0,-2 1 0 16,-1 1 0-16,0 2 0 0,-1 0 128 16,1-1 0-16,-1 1 0 0,0-1-128 0,-3 2 0 15,-1-1 0-15,1 1 0 0,-4 0 240 16,1 2 16-16,-2-1 0 0,0 1 0 15,-2 2-256-15,0-2 0 0,-3 2 0 0,1 1 0 0,-2 0 0 16,0-1 0-16,0 2 0 0,2 1 0 16,-1 1 0-16,2-1 0 0,0 2 0 15,0-2 0-15,1 4 0 0,2-2 0 0,1 2 0 16,0-3 0-16,0 3 0 0,0 0 0 0,0-1 0 0,-1 1 0 16,2 0 128-16,0 0-128 15,-2 0 176-15,-1 0-176 16,1 0 240-16,-4-2-64 0,1 2-16 0,-3-3 0 15,-1 2-32-15,-1-3 0 0,1 2 0 16,-1-2 0-16,-3 1-128 0,-1-3 0 0,0 3 0 16,2-4 0-16,0 5 0 0,3-2 0 15,0 2 0-15,0 0 0 0,4 2 0 0,1 0 0 0,1 0 0 16,3 4 0-16,1-1 0 0,1 0 0 16,2 1 0-16,-1 2 0 0,2-2 0 15,0 1 0-15,1 1-144 0,0-2 144 0,1 2 0 0,0 0 0 0,2-2 0 16,0 0 0-16,1 1 0 0,-1-2 0 0,4-2 0 0,0 2 0 0,1-3 0 15,2 2-128-15,1-2 128 16,1 0 0-16,2 0-448 0,-1 0 32 0,2 2 0 0,0-4 0 0,1 2 160 16,-5 0 16-16,0 0 16 0,0 0 0 0,0 0 224 0,23-2 0 15,-18 2-160-15,1 0 160 0,-1-3 0 0,0 2 0 0,0 1 0 0,1-3 0 16,-1 3 0-16,1-3 0 0,1-1 0 0,-1 2 0 16,0-2 0-16,0-2 0 0,2 4 0 0,-1-6 0 0,0 3 0 0,3 1 0 15,1-4 0-15,3 0 0 0,1 0 0 0,2 0-176 0,3-3 48 16,1 1 0-16,1 0-128 0,1 0-32 15,1 1 0-15,2 0 0 0,1-3 112 0,1 2 32 0,-2 1 0 0,-2 2 0 0,2-3 144 0,-2 4 0 16,-1-1 0-16,0 1-128 0,-1 2 128 0,-2-1 0 16,-1 2 0-16,0-1 0 0,-2 2 0 15,1-2 0-15,-4 0 0 0,1 2 0 0,-2-2 0 0,-4 2 0 16,1-2 0-16,-1 1 0 0,-2 0 0 0,1 0 0 16,-2-1 128-16,0-1-128 0,-1 2 0 0,1-1-160 0,-1 2 16 0,-1-2 0 0,0 1-64 0,-1 2-16 0,0-1 0 0,-1-1 0 0,1 2 64 15,-1 1 16-15,0-2 0 0,0 2 0 0,-1 0 144 0,0 0-208 0,1 0 80 16,-1 0 128-16,0 2-352 0,-1-2 48 0,0 0 16 0,-1 1 0 15,0 2 160 1,-2-1 128-16,0-2-192 0,3 0 192 0,0 0 0 0,-19 8 0 0,10-3 0 16,-1-4 0-16,1 4-128 0,-3-2 128 0,3 1 0 0,-4 0 0 15,1 1 0-15,-2 1 0 0,-1-1 0 0,2 0 0 16,-2 1 128-16,0 0-128 0,0 0 0 0,-1-2 144 16,-1 2-144-16,-2 1 0 0,0-4 0 0,-2 3 0 0,1-2 0 0,-1-1 0 0,2 0 0 0,-1 0 0 0,2-3-144 0,1 1 144 31,0-1 0-31,4-1 0 0,-1 1 0 0,3-4 0 15,1 2 0-15,0-2 0 0,3-2 0 0,-2 1 0 16,2 1 0-16,-2-3 0 0,-1 0 0 0,0 1 0 0,-2 0 192 0,0 0-48 0,-3 1-144 0,-1 1 0 16,-3 3 0-16,-1-1 0 0,1 2 0 0,-4 0 0 15,1 2-144-15,0-1 144 0,0 3 0 16,1 1 0 0,3-1-128-16,2-1 128 0,3 2-128 0,1-1 128 0,5-2-192 0,1 2 192 15,3 0-544-15,2 0 0 0,2-2 0 16,1 2 0-16,3 1-1376 0,0-2-256 0,1 4-64 0,1-1-16 15,2 0 784-15,1 0 144 0,1 2 48 16,0-2 0-16,3 0 448 0,2 0 80 0,2 0 32 16,3-2-10960-16</inkml:trace>
  <inkml:trace contextRef="#ctx0" brushRef="#br1" timeOffset="32583.6">30543 4292 12895 0,'0'0'1152'0,"1"0"-928"0,0 0-224 0,1 0 0 16,-1 3 1728-16,1-3 320 0,1 1 48 0,3 1 16 0,1 2-768 0,3-2-160 16,3 2-32-16,0-1 0 0,1 0 352 0,2 0 64 0,0 0 16 15,1 0 0-15,1-2-64 0,-1 2-16 0,3-3 0 16,-2 1 0-16,3 1-432 0,-1-2-96 0,1 0-16 0,-1-2 0 16,0 1-496-16,1-2-96 0,0 2-32 0,1-4 0 0,0 4-336 0,2-5 128 0,0 3-128 15,2-1 0-15,0-1 0 0,-1 2 128 0,1 2-128 16,0-4 0-16,0 3 208 0,0-3-16 0,2 2-16 15,1-1 0-15,0-2 80 0,1-3 32 0,0 3 0 16,-3-1 0-16,0 0 64 16,-1-1 16-16,-1-2 0 0,1 0 0 0,-1-2 0 0,-1-3 0 0,1 1 0 0,-1-2 0 15,-3 1-128-15,1-1-32 16,0-2 0-16,3-2 0 0,-2 0-208 0,1-2 0 16,1 1 0-16,-3-2 0 0,1-1 0 0,1-2 0 0,-2 0 0 0,2-3 0 0,-2-2 0 15,0-1 0-15,0 1 0 16,2-4-160-16,1-3 160 15,1 1 0-15,0-2 0 0,-2-1 0 0,2 2 0 0,0-4 0 0,1 1 128 0,-2 0-128 16,1 0 240-16,-2-1-32 0,-1 2 0 0,-2-1 0 16,0-3-208-16,-2 2 0 0,-1-2 0 0,-2 1 0 0,-1 1 0 15,-1 1 0 1,-2-3 0-16,-1 5 0 0,0-2-176 0,-2 0 176 0,0-2-160 0,-2 1 160 0,-1 4-240 0,0-3 48 16,-2 0 16-16,1 0 0 15,-1 3 176-15,1-3 0 0,-3 3 0 0,1-1-128 0,-2 5 128 0,-2 3 0 0,-1 0 128 31,-1 2-128-31,-2 4 0 0,-1-1 0 0,-3-2 0 16,-2 2 0-16,-2 4 0 0,-1 0 144 0,-1 0-144 0,-3 1 0 0,2 1 128 0,-1 0-128 0,-3-1 0 0,-2 1 0 31,0-1 0-31,-2 1 0 0,1 2 0 0,-1-2 0 16,1 1 144-16,-1-2-144 0,2 4 0 0,-1 1 144 0,2 1-144 0,1-1 0 0,0 4 0 0,-1-4 0 16,2 3-176-1,-3 0 48-15,1 0 0 0,-2 1 0 16,-2 2 128-16,-2-2-192 0,-1 2 192 0,-1 1-192 0,-1 3 192 15,-2-3-128-15,-3 4 128 0,0 0-128 0,-3 2 128 16,3-1-128-16,-1-1 128 0,4 0-128 0,1 3 128 0,1-2 0 16,4 2 0-16,0-2-128 15,4 1 128-15,-2 0 0 0,3 0 0 16,-1-1 0-16,2 1-128 0,0 0 0 0,-1 0 0 16,3 0 0-16,-1-1 128 0,1-1 0 0,-1 2 0 0,1-1-128 15,-1 0 128-15,1-1 0 0,0 2 128 16,2-1-128-16,-1 1 128 0,1 0-128 0,0 0 160 15,-2 1-160-15,1 1 0 0,-1-3 0 0,0 4 0 0,1-3 0 16,1 0 0-16,2 3 0 0,2-3 0 0,2 3 0 0,1-4 0 0,2 4 0 16,3-2 0-16,0 2 0 0,3 0 0 15,1-2 0-15,3 0 0 0,2 0 0 0,2 2 144 0,3-4-144 16,4 0 128-16,3-2-128 0,1 1 176 0,5-1-48 16,3-1-128-16,2-2 192 0,4-1-192 0,0 0 144 15,2 0-144-15,-1-1 128 0,1 1 0 16,-2 0-128-16,0 1 192 0,-2-4-64 0,-1 1-128 0,-2-2 0 15,-2 2 0-15,-3-3 0 0,1 3 256 0,-2-2-48 16,0 2 0-16,0-3 0 0,-3 4-208 0,1 0 0 0,-1 1 0 16,0 0 0-16,-3 1 0 0,-1 3 0 0,-1 1 0 15,-1 0 0-15,-2 4-128 0,0-2-80 0,-3 0-16 16,-1 3 0-16,2 0 224 0,-3 1-176 0,1 1 176 0,-2-2-160 16,-1 3 160-16,1 1 0 0,-1 2 0 15,-1-4 0-15,-2 6 0 0,0-5 0 0,-2 3 0 0,-2 1 128 16,-1-1-128-16,-1 0 0 0,-3 3 0 0,-2-3 0 15,-1 0 0-15,-6 4 0 0,-3-4 0 0,-3 4 0 0,-2 0 0 16,-5-1-192-16,-1 0 64 0,-4 1 0 0,-3 0 128 16,1 0-160-16,2-1 160 0,2-1-160 0,1-1 160 15,1 0 0-15,0-1 0 0,1 0 0 0,2 3 0 16,3-1 0-16,3-2 0 0,0 2 0 0,1 2 0 0,1 0 0 16,2 0 0-16,3 2 128 0,2 1-128 0,4-3 0 15,4 2 128-15,1 0-128 0,4-2 144 16,1 3-144-16,4-1 192 0,1 0-192 0,2 1 192 0,4 0-192 15,2 0 192-15,1-1-192 0,5 0 304 0,2 0-48 16,1-1-16-16,2 0 0 0,3 0 0 0,4-4 0 0,2 3 0 16,3-1 0-16,1 0-32 0,2-3 0 15,0-1 0-15,-1 0 0 0,1-4-208 0,-1 1 144 0,3 1-144 16,-2-3 128 0,0 0-480-16,-2 1-96 0,-2-1-32 0,-2 3 0 15,-1-3-592-15,-1 2-112 0,-3 2-32 0,0 2-18368 0</inkml:trace>
  <inkml:trace contextRef="#ctx0" brushRef="#br2" timeOffset="62370.95">24144 15067 23039 0,'1'-7'2048'0,"0"1"-1648"0,0-1-400 0,1 3 0 0,0-1 2496 0,1 4 400 0,0-4 96 0,3-1 16 0,3-4-3424 16,3-4-672-16,3 2-144 0,0-3-32 0,-1 4-1216 0,-4 2-240 0,-2 3-48 16,-3 2-16-16,-4 1 3312 0,-2 0 672 0,-1 3 128 0,-6 3 16 0,-2 0 1392 0,-3 1 272 0,-2 2 48 15,-4 3 16-15,-2-2-1296 0,-3 2-256 0,-2 1-48 0,-3-1-16 16,1 0-944-16,-4 1-192 15,-3-4-48 1,-3 2 0-16,-3-3 48 0,-2-1 16 0,-4-2 0 0,-2-1 0 16,-1 2-32-16,-3-1-16 0,-4-1 0 15,-1 2 0 1,-1-1-64-16,-4 0-16 0,-3-2 0 0,-5 0 0 16,-1 0 80-16,-1-2 16 15,3 2 0-15,-4-1 0 0,-2 0 64 16,2-2 16-16,4 2 0 0,2-1 0 0,3 2-176 0,4 0-16 15,1 2-16-15,6-4 0 0,6 2-32 0,4 0 0 16,8 0 0-16,8 0 0 0,6-3-144 0,7 3 0 16,6-1 0-16,4 1 0 0,5-2 0 0,4 2 0 0,5-3 128 0,3 2-128 15,4-2 0-15,8 1 0 0,8 1 0 0,6-2 0 16,5 3-208-16,9 0-32 0,8 3 0 0,5-3 0 0,3 1 32 16,3 1 0-16,0 1 0 0,1-3 0 0,1 4 208 0,-1-4 0 0,-2 2 0 15,-3-2 0-15,-4 0 0 0,-2-2 0 16,-4 2 0-16,-3-3 0 0,-5 2 400 0,0-2 32 15,-4 0 0-15,-5 0 0 0,-5 1-16 0,-7-2 0 16,-7 3 0-16,-5-4 0 0,-6 4-208 0,-6-2-32 0,-4 3-16 0,-5 0 0 16,-4 0-160-16,-3 0 0 0,-7 0 0 0,-7 0 128 15,-6 3-128-15,-10 0 0 0,-7 0 0 0,-9 0 128 0,-4 0-128 0,-8 1 0 16,-1 2 144-16,-5-2-144 0,-2 2 0 0,-1 0 144 16,-1 0-144-16,1 0 0 0,1 0 0 0,2 1-192 0,5-2 0 0,-1 0 0 15,4 1-384-15,1-3-80 0,3 0-16 0,5-3 0 16,4 0-576-16,3-5-112 0</inkml:trace>
  <inkml:trace contextRef="#ctx0" brushRef="#br2" timeOffset="67301.75">24803 8872 1839 0,'-6'-2'160'0,"1"2"-160"16,0 0 0-16,1 0 0 0,3 0 1808 0,-1 0 336 0,0-3 64 0,-2 3 16 15,-2-1-320-15,-1 1-64 0,-1 0-16 0,1 0 0 16,1 0-224-16,1 0-64 0,1 0 0 0,2 1 0 0,-1 2 128 0,-1-3 0 16,3 2 16-16,-1 0 0 0,0 0-208 0,0 1-32 15,1 0-16-15,-2 0 0 0,1 0-272 0,-1 1-48 16,2 0-16-16,-1-2 0 0,0 2-432 0,2-1-80 15,0-3-32-15,2 2 0 0,0-2-224 0,2-2-64 16,-1 2 0-16,1-4 0 0,-4 4-16 0,0 0-16 16,0 0 0-16,0 0 0 15,19-9-32-15,-16 8-16 0,1 1 0 0,1-3 0 0,-1 3 48 0,1-3 16 16,1 0 0-16,-1 0 0 0,1 3 32 0,0-3 16 0,2-1 0 16,-1 2 0-16,2 2-16 0,1-4 0 0,1 2 0 15,1-2 0-15,2 2-80 0,1 0-32 0,2 0 0 16,0-2 0-1,2 2 0-15,-1-2 0 0,2-1 0 0,1 1 0 0,0 3-160 0,0-1 0 0,1-1 0 16,1 2 0-16,0 1 0 0,2 1 192 0,0-1-192 16,-1 3 192-16,1-3-192 0,-1 0 128 0,0 0-128 0,0 0 128 15,-2 0-128-15,2-3 192 0,-1 2-192 0,1-2 192 16,0 1-32-16,3-2 0 0,-1 2 0 0,2 1 0 0,-4-2 64 16,4 1 16-16,-1 0 0 0,1 2 0 0,1-2-240 15,-1 2 128-15,1 2-128 0,-2-2 0 0,0 2 128 0,0-2-128 16,-1 2 0-16,0 1 144 0,-2-3-144 0,0 1 0 15,1 1 0-15,1-2 0 0,1 0 0 16,-2 3 0-16,1-3 0 0,-1 0 0 0,-3 0 0 0,0 0 0 16,-2 0 176-16,0-3-176 0,0 6 0 0,-2-3 0 15,1 0 0-15,-1 0 0 0,2 0 0 0,-3 0 144 16,2 0-16-16,-2 0 0 0,2 0-128 0,-3-3 0 16,1 3 0-16,-1-2 0 0,-1 2 0 0,-1-1 0 0,0 1 0 15,0-5 0 1,1 3 0-16,-2 0 0 0,2 1 0 0,-1-2 0 15,-2-1 0-15,-1 2 0 0,2 2 0 16,-3-4 0-16,-2 2 0 0,0-1 128 0,-2 2-128 16,-1-1 0-16,1-1 0 0,-2 2 0 0,-2-3 0 0,1 2 0 15,-1-1-320-15,-2 2-160 0,-1-1-32 0,0-2-13632 0,-2-2-2720 16</inkml:trace>
  <inkml:trace contextRef="#ctx0" brushRef="#br2" timeOffset="74971.55">4171 6227 7359 0,'-1'-1'656'0,"-1"-1"-528"0,2 2-128 0,0 0 0 0,-1 0 0 0,1-3 0 16,-1 2 0-16,0-2 0 15,-2 0-800-15,1-3-160 0,-1 1-48 16,2 0 0-16,1 0 2096 0,1 1 432 0,1 0 80 0,-1 2 32 0,1-2-96 0,1-1-32 16,-1 4 0-16,-1 1 0 0,1-3-1184 0,-2 3-320 15,-2 3 128-15,-1-2-128 0,-1 2 336 0,-2-1 32 0,6-2 0 16,0 0 0-16,-26 12 48 0,15-5 16 0,-2-2 0 0,0 1 0 16,-1 2 272-16,-1-1 48 0,2-1 16 0,-1 1 0 15,2 2 992-15,-1-3 208 0,3 0 32 0,2 0 16 16,0 2-880-16,2-2-176 0,0 0-48 0,1 0 0 15,0 3-720-15,0-3-192 0,0 4 0 0,0 0 0 16,-2 0-192-16,-1 2-128 0,1 1-32 0,-2-1 0 16,1 4 352-16,-3 0 0 0,-1-1 0 0,-1 5 0 0,1-4 704 15,-2 5 96-15,0-1 32 0,1-2 0 0,2 2-288 0,-1-1-48 16,4-1-16-16,0 1 0 0,3-3-96 16,3 0 0-1,1-3-16-15,2 0 0 0,1-1 0 0,2 1 0 0,2-5 0 16,1 3 0-16,-1 0-144 0,1-1-32 0,2 3 0 0,-1 0 0 0,1 0-192 15,-2 3 0-15,1-1 0 0,-2 1 0 0,2-3 0 16,-4 2 0-16,0-3 0 0,0-2 0 0,0 3 0 0,-2-3 0 16,1-1 144-16,-1 0-144 15,2-1 0-15,-1-2 0 0,0 0 0 0,1 0 0 16,2-3-176-16,-1 0 176 0,1 0-128 0,0 0 128 16,2-3-528-16,0 0-32 15,0 2 0-15,1-2 0 0,0-2-352 0,1 2-80 16,0-2-16-16,0 1 0 0,0-4-1104 0,-2 1-240 0,2 0-32 0,-1 2-9584 0</inkml:trace>
  <inkml:trace contextRef="#ctx0" brushRef="#br2" timeOffset="75369">4176 6549 21183 0,'0'-3'1888'0,"0"1"-1504"0,0 2-384 0,0 0 0 0,1 2 2064 0,0-2 352 0,1 3 64 0,-1 1 16 32,1-2-2496-32,1 4-512 0,-1 4-80 0,-1 0-32 0,2 0 320 15,-2 2 64-15,0 1 16 0,1-1 0 0,-2 2 224 0,0-2 0 0,0 0 0 16,0-2 0-16,2 0 304 0,-1 1 96 0,1-1 32 0,0 0 0 16,2 0 464-16,1 2 80 0,0-3 32 0,1 1 0 15,0 2-1008-15,1-2-256 0,2-1-32 0,-3 2 0 16,0 0-1776-1,1-1-368-15,-1-4-64 0,-2 0 0 0</inkml:trace>
  <inkml:trace contextRef="#ctx0" brushRef="#br2" timeOffset="76519.39">4359 6271 28559 0,'-3'0'2544'0,"1"-3"-2032"0,2 3-512 0,1 0 0 32,0 0-1552-32,1-2-416 0,-1 0-80 0,0-3 0 15,3 2 0-15,1-1 16 0,1-2 0 16,3 2 0-16,-2-1 2448 0,0 4 480 0,2-3 112 16,0 3 16-16,-1 2-416 0,1 1-80 0,-2 0-16 0,1 4 0 0,-1 0-48 0,-1 4-16 0,2 0 0 15,-1 5 0-15,2-1 320 0,0 0 48 0,-1 2 16 16,2 1 0-16,0-1 288 0,0 0 64 0,0-1 16 15,1 1 0-15,1 0 80 16,-1-3 32-16,2 2 0 0,-2 1 0 16,1-1-720-16,-1-1-144 0,-1 2-16 0,-1 0-16 0,-3 2-416 0,-2-2 0 15,-2 3 128-15,-2 0-128 0,-1 3 0 16,-1 3 128 0,-3 1-128-16,-4 2 128 0,-1 3-128 0,-2 1 160 15,-3 3-160-15,-2-3 160 0,-1-1-544 0,-1-3-128 0,-2 1 0 0,-3-1-16 0,2-4-288 16,0-3-48-16,2-3-16 0,0-7-12992 0</inkml:trace>
  <inkml:trace contextRef="#ctx0" brushRef="#br2" timeOffset="78920.75">21906 8964 11967 0,'-4'0'1072'0,"1"-3"-864"0,2 3-208 15,1 0 0-15,0-2 1952 0,0 1 352 0,-1-2 64 0,-3 0 0 0,2-4 1024 0,-2 1 192 16,1 2 32-16,1-2 16 0,1 1-1616 0,1 0-320 0,0 3-64 0,0-1-16 0,1 2-1168 0,0-1-224 0,0 2-48 16,2 2-16-16,-2-2-800 15,-1 4-144-15,1 2-48 0,-2-2 0 0,1-4-192 16,0 0-32-16,-5 28-16 0,3-13 0 0,-2-1 896 0,0 2 176 0,1 0 0 15,-4 2 0-15,3 1 336 0,-4 3-16 16,1-3 0-16,-3 3 0 0,0 4 48 0,-4 1 0 0,1 2 0 16,-2 0 0-16,0 0 16 0,-1-1 16 0,1 1 0 15,0-5 0-15,4 1-256 0,1-5-144 0,3-2 160 16,4-1-160-16,2-4 224 0,1 2-48 0,3-5-16 0,0 2 0 16,3-2-160-16,2 0 160 15,2-1-160-15,0-1 160 0,1 0-512 16,1 0-96-16,2 2-32 0,1-4 0 0,1 4-16 15,-1 0 0-15,2 3 0 0,0-1 0 0,-1 0-1072 16,0 1-224-16,3 3-32 0,-3-4-11856 0</inkml:trace>
  <inkml:trace contextRef="#ctx0" brushRef="#br2" timeOffset="79330.8">22007 9294 16575 0,'-10'6'1472'0,"1"-1"-1168"0,3 1-304 0,2-2 0 0,3-4 5168 0,1 4 976 0,0-2 192 0,-2 2 32 15,1 5-4768-15,-2-2-944 0,2 3-192 0,0 1-32 16,2-1-432-16,1 0-224 0,1-1 32 16,0-2 0-1,0 2-1520-15,1-3-288 0,1 0-64 0,-2 0-16 16,1 2 80-16,0-2 16 0,-2 0 0 0,1 0 0 0,-1 0 1376 0,-1-2 288 0,2 0 48 0,-1 1-10928 16</inkml:trace>
  <inkml:trace contextRef="#ctx0" brushRef="#br2" timeOffset="80017.28">22161 9008 11967 0,'-4'-3'1072'0,"0"0"-864"0,1 3-208 0,1-3 0 0,1 3 640 0,-1 0 96 0,2-3 16 15,-2 3 0-15,1-4 416 0,-3-1 96 0,3 2 16 0,-2 0 0 0,2 2 304 0,1-1 64 16,0 0 16-16,1 2 0 0,2 0-112 0,-1 2-16 15,1 0 0-15,-1-1 0 0,2 2-112 0,0 0-16 16,-1 0-16-16,2 1 0 0,0 1-576 0,0-2-112 16,0 1-32-16,0 2 0 0,1-2-352 0,0 2-80 0,2 3-16 15,-2-3 0-15,-1 4-32 0,1 0 0 16,0 2 0-16,0-2 0 0,1 1 48 0,-1 0 0 0,0 2 0 0,0 1 0 16,3-1-112-1,-2 3 0-15,1 0-128 0,-1 0 192 0,-1 0-192 0,-1 0 0 16,-1 0 0-16,-3 2 0 0,0-5 0 15,1 2 0-15,-4-1 0 0,0-2 0 0,-1 0 0 0,1 1 0 16,0-3 0-16,-2-1 0 16,0 0 0-16,-1 1 0 0,3 0 144 0,-2 0-144 0,0 2 128 0,1 1-128 15,-1-1 128-15,0 1-128 16,0 4 0-16,0 0 0 0,0-1-144 0,0 0 144 0,2-4-384 0,-1 1 48 16,1-2 0-16,-1 0 0 0,2-4 208 15,0 0 128-15,-1-1-160 0,1-2 160 16,0-2 0-16,-1 0 0 0,0-2 128 0,0-2-11904 15,-2 0-2368-15</inkml:trace>
  <inkml:trace contextRef="#ctx0" brushRef="#br2" timeOffset="81138.45">21962 9226 7135 0,'0'-2'640'15,"0"2"-512"-15,0 0-128 0,0-3 0 0,2 3 928 0,-1-1 160 0,0 1 48 0,0-5 16 16,2 4 240-16,-1-4 32 0,1 4 16 0,-1-2 16 16,1 1-224-16,-2 0-32 0,1 2-16 0,1 0 32 0,-2 0-992 15,0 0-224-15,2 0 0 0,-3 0 0 0,1 0 0 0,-1 4 0 16,0-1-128-16,-1 0 128 0,0 0 0 0,1 0 0 16,-2 0 0-16,1 3 0 0,-1 1 1136 15,0 3 144-15,1 2 48 0,1-1 16 0,-1 0-112 0,1-1-16 16,1-3 0-16,0 2 32 0,2-1-960 0,-1 0-288 15,1 0 128-15,-1-1-128 16,0-1-1744 0,-2 1-432-16</inkml:trace>
  <inkml:trace contextRef="#ctx0" brushRef="#br2" timeOffset="82664.2">23605 11996 18431 0,'-4'0'1632'16,"1"-4"-1312"-16,2 4-320 0,1-2 0 0,1 2 832 0,-1 0 80 0,-1-3 32 0,0 0 0 0,-2-1-944 0,1-2-320 0,1 0 0 0,-2 2 0 0,2 1 608 0,0 0 128 31,-2 3 32-31,1 0 0 0,-2 1 624 0,-1 1 128 0,1 1 16 0,-2 3 16 0,1-2 624 32,0 2 112-32,0 0 16 0,0 0 16 0,1 1-608 0,-3-3-128 15,2 5-32-15,0 0 0 0,0-3-656 0,1 1-128 16,-1 3-16-16,0-1-16 0,0 3-192 0,0-2-32 0,0 4-16 15,-1 1 0-15,2 1-48 16,-2 2-128-16,0 2 192 0,-2 2-64 0,1 1-128 16,-3 0 0-16,1 3 0 0,-2-1 128 15,1-3-128-15,0 4 0 0,2-4 0 0,-1 3 0 16,0-3 0-16,4 0 192 0,0-3-192 0,0 1 192 0,3-2-192 16,1 1 0-16,1-5 0 0,1 0 0 0,3 2 0 0,-1-3 0 15,2-2-160-15,2 0 160 16,0 1-272-16,0-4 32 0,2 2 16 0,0-2 0 15,1 0-160-15,-1-2-48 0,1 3 0 0,0-3 0 16,1 0-368-16,1-2-80 0,-1-1-16 0,-1 0 0 16,1-1-720-16,-1 2-160 0,-1-1-16 15,1-3-12176-15</inkml:trace>
  <inkml:trace contextRef="#ctx0" brushRef="#br2" timeOffset="83365.06">23702 12250 7359 0,'-5'8'656'0,"0"-4"-528"0,2-2-128 16,0 0 0-16,1 0 4000 0,0-2 768 0,1 0 160 0,-1 3 16 0,-3-3-2208 0,0 3-448 0,0-3-96 0,0 0-16 0,2 0-992 0,1 0-208 0,1 0-32 16,0 0-16-16,1 3-752 0,1-3-176 0,0 3 0 15,0 4 0-15,2-1 0 0,-1 1 0 0,1 3 0 16,-1 1 0-16,1 2-288 0,-2-2 48 0,1 4 16 0,1-3 0 16,-2 2-80-16,1-2-16 0,1 0 0 0,-2-2 0 31,2 0-1168-31,-2-1-240 0,0-3-64 0,2 0-11648 0</inkml:trace>
  <inkml:trace contextRef="#ctx0" brushRef="#br2" timeOffset="84151.3">23812 12002 6447 0,'-3'0'576'0,"-1"0"-576"0,3 0 0 16,1 0 0-16,0 0 704 0,0 0 48 0,-2 0 0 0,0 0 0 15,-2 0 784-15,2 0 144 0,-1 0 48 0,3 0 0 0,0 0 480 0,0 0 96 0,1 0 32 16,2 1 0-16,1 2-560 0,-1-1-112 0,4 2-32 0,-1-1 0 0,2 3-192 0,2-3-32 0,0 4-16 0,3 0 0 16,0-1-592-16,1 0-112 0,1 1-32 0,-2-1 0 0,1 0-368 0,-1 3-80 0,1-3-16 15,-2 1 0-15,-1 3-192 0,1 1 0 0,-2-1 0 47,-2 3 0-47,1 0 0 0,-3 2 0 0,-1 1 0 0,-3 1 0 16,0 1 128-16,-2 1-128 0,-2 0 0 0,0 0 144 15,-1 0 32-15,0-3 0 0,-1 3 0 16,2-3 0-16,-2 0 208 16,0-1 64-16,2 1 0 0,-3-4 0 15,2 1-256-15,-2-2-32 0,2 0-16 0,-2 1 0 16,-3 0-144-16,0 0 0 15,-1 0 0-15,-2 1 0 16,0-3 0-16,0-1 0 0,-2 3 0 0,1-1 0 16,-1-3-128-1,0 2 128-15,0-1 0 0,1-3 0 0,-1-2-320 0,-1-1 16 16,0 2 0-16,-2-5-11504 16,1-2-2304-16</inkml:trace>
  <inkml:trace contextRef="#ctx0" brushRef="#br2" timeOffset="92720.12">27455 8158 26719 0,'-1'0'2368'0,"0"0"-1888"0,1 0-480 0,0 0 0 16,1 0 960-16,-1 0 112 0,1 1 16 0,0-1 0 0,2 2 304 0,-1 0 64 0,5 3 16 0,-3-4 0 0,1 4-176 0,2-2-16 15,-1 4-16-15,-1-4 0 0,1 4-688 0,0-1-144 16,0 0-32-16,-1 0 0 0,1 0 32 0,-1 2 0 16,2 0 0-16,-3 2 0 0,1 3-96 0,0-1-16 15,0 0 0-15,-1 4 0 0,0-2-48 0,-2 3-16 0,2-1 0 16,-2 2 0-16,1 3-16 0,1 1-16 31,-2 3 0-31,1 3 0 0,-2 1-64 0,1 3-16 0,1 2 0 16,-1 5 0-16,1-2 0 0,0-3 0 15,0 2 0-15,-1-1 0 0,2-4-16 0,0-1 0 16,-1-2 0-16,2-1 0 0,-1-1 64 0,-1-1 0 16,0 1 0-16,0-1 0 0,-1-2 96 0,1 1 32 0,-2-2 0 15,0 0 0-15,-1 0-160 0,0 1-32 16,0-4 0-16,-1 2 0 0,-2-1-128 0,1-4 0 15,-2 3 0-15,-1-3 0 0,0-1 160 0,0-3-160 0,-1 2 192 16,1-6-192-16,-1 2 256 0,0-2-64 0,1 0-16 16,-2-4 0-16,0 1 80 0,0 0 32 15,-2 0 0-15,1-4 0 0,-2 2-48 0,0-1-16 0,-1-2 0 16,-2 0 0-16,0 0 16 0,0-2 0 0,0-2 0 0,-1-1 0 0,2 0-32 16,-3-1 0-16,1-3 0 0,0 0 0 15,0 2-64-15,0-3-16 0,1 4 0 0,-1 0 0 0,1 0-128 16,-1-1 0-16,0 4 144 0,1 0-144 0,0 1 0 0,0 1 0 15,2 1 0-15,-2-3 0 0,2 3 0 0,1-2 0 0,0 0-128 16,0 2 128-16,2-3-384 0,-2-2 0 0,3 1 0 16,-2-5 0-16,3 2-144 0,-1-3-32 0,1-2 0 0,3-3 0 15,0-1-448-15,3-7-80 0,3-2-32 0,4-6-20704 16</inkml:trace>
  <inkml:trace contextRef="#ctx0" brushRef="#br2" timeOffset="104574.95">23833 9370 11967 0,'2'-2'528'0,"-4"1"112"0,1 0-512 0,0 1-128 0,1 0 0 0,-1 0 0 0,1 0 1984 0,-3-3 384 15,1 3 64-15,-2-1 0 0,-1 1 272 0,0 1 48 16,0 2 16-16,0-3 0 0,1 2-1376 0,2 2-288 16,-1 0-48-16,3-2-16 0,2 2-848 0,1-2-192 15,2 0 0-15,4 0 0 0,2 1-256 0,4-3 0 0,2-3 0 0,4 3 0 16,3-2 256-16,3 0 256 0,4-3-48 0,2 2-16 15,3-1 336-15,1-1 64 0,0 1 16 16,0 1 0-16,1-1-448 0,-5 1-160 16,-1-3 0-16,-3 3 144 0,-5-1-144 0,-4-1 0 15,-3 1 0-15,-5 0-176 0,-4 0-16 0,-3 2-16 0,-2 0 0 16,-2-1 0-16,-4 2 208 0,1 1-144 0,-3-4 144 16,-2 4-128-16,-2 0 352 0,-4 0 80 0,-1 0 16 15,-5-2 0-15,-1 2-192 0,-2 0-128 0,-3 2 192 0,-2-2-192 16,1 2 144-16,-2 0-144 0,-3 2 0 0,-1-2 144 0,1 2-144 15,-1-2 128-15,1 2-128 0,0-1 128 0,2 0-128 16,2 1 0-16,2 2 0 0,2 0 0 16,2 1 0-16,1-1 0 0,0 0-144 0,3 1 144 15,1 2-960-15,2-3-96 16,3 0-16-16,4 1 0 0,3-4-784 0,4 0-176 16,4 1-16-16,6-2-10592 0</inkml:trace>
  <inkml:trace contextRef="#ctx0" brushRef="#br2" timeOffset="124772.86">26292 2456 33167 0,'-42'0'2944'0,"12"0"-2352"0,3 2-464 0,7-2-128 0,6 0 1344 0,6 0 240 16,-4 1 48-16,-7 2 16 0,-12-1-1136 0,-10 2-208 0,-4-1-48 0,7 0-16 16,6-2-240-16,7-1 128 0,10-1-128 0,5-1 0 0,7-2 0 0,4 0 0 15,5-1 0-15,4 2 0 0,2-3 0 0,5 2 0 16,1 0 0-16,3 2 0 0,4-1 0 0,1 2 144 0,5 1 16 16,2 1 0-16,3 2-160 0,4-1 0 15,2 2 0-15,1-2 0 0,3 2 0 0,2-4 0 0,0 0 0 16,0 0 0-16,3 0 0 0,7 0 0 0,8-2 0 0,5 0 128 15,5 0 16-15,0-2 0 0,2-2 0 0,3 0 0 16,2 1-144 0,1 0 0-16,-1 2 144 0,-4-3-144 0,-3 0 0 0,-4 0 0 0,-3 2 0 0,-6 0 0 0,-1 2 0 15,-5 2 0-15,-4 0 0 0,-2 0 128 16,-5 0-128-16,-3 0 0 0,-2 0 0 16,-3-3 0-16,-1 3 0 0,-5 3 0 0,-2-3 0 0,-3 0 0 0,-5 0 0 15,-3 0 0-15,-2-3 0 0,-4 2 128 0,-3 1 32 0,-4-2 16 16,-1 2 0-16,-4-4 0 15,-2 4 0-15,-2-5 0 0,-3 4 0 0,-1-4 0 16,-3 0-48-16,-4 0-128 0,-4 1 192 0,-3 1-64 16,-4-4-128-16,-2 2 0 0,-5 2 0 0,-4-1 128 15,-4 2-128-15,-6 0 0 0,-2 2 0 0,-4 2 0 16,0 0 128-16,-2-2 0 0,-3 0 0 0,-4 3 0 0,0-2-128 0,-6 2 0 0,-1 2 0 16,-3 2 0-16,1-4 224 15,-3 0 16-15,0-2 0 0,-1 1 0 0,-3 1 0 0,2 1 0 0,-2-1 0 16,3 0 0-16,6-2-240 0,2-1 0 15,-1 0 128-15,4 0-128 0,5 3 144 0,5-3-16 0,6 0 0 0,7 0 0 16,7-4-128-16,6 1 0 0,5 0-160 16,6-1 160-16,3 1 0 0,5 0 0 15,4 0-128-15,3 0 128 0,4 0 0 0,5-1 0 0,3-1 0 0,5 4 0 16,6-2 0-16,4 0 0 0,5 3 0 0,4-2-192 16,5 2 192-16,5 0-144 0,7 2 144 0,4-2-128 0,2 4 128 0,1-1 0 31,4 2-144-31,-1 2 144 0,-4-1 0 0,1-3 0 0,1 0-144 0,-1 2 144 0,-1 0-128 0,-1 1 128 15,1 0-192-15,-2 0 192 0,0-2-432 0,-2 0 32 16,-1 0 0-16,-2-2 0 0,-2-2 144 16,0 2 48-16,-3 2 0 0,0-1 0 0,1-2 80 0,-2 1 128 15,-2 1-208-15,-2-2 80 16,-3-1 128-16,-2 0 0 0,-3-1 0 0,-3 1-128 0,-1-3 128 0,-6 1 0 0,-2 1 0 16,-4 1 0-16,-2-3 0 0,-4 1 144 15,-3 0-16 1,-5 0-128-16,-3 2 160 0,-3-2-160 0,-5 0 128 0,-4 2-128 15,-4-2 0-15,-8 2 0 0,-4-3 0 16,-8 3 0 0,-7 3-768-16,-8-3-192 0,-5 2-48 0,-5-2-16880 15</inkml:trace>
  <inkml:trace contextRef="#ctx0" brushRef="#br2" timeOffset="131651.81">26133 12847 4607 0,'5'-3'400'0,"-2"2"-400"0,-1-3 0 15,-1 4 0-15,1-2 3360 0,-1 2 592 0,0 0 112 0,2-3 32 0,0 2-2048 0,2-1-416 16,1-2-80-16,-1 2-16 0,-1 2-896 0,0-3-176 16,-2 3-32-16,1 0-16 15,-2 0-112-15,0 0-32 0,-1 3 0 0,0-6 0 0,0 3 688 0,0-1 144 16,1 1 32-16,-1 0 0 0,0 0 368 0,0 0 80 16,0 0 16-16,0 0 0 0,-2-22-480 0,0 15-96 0,0 1 0 15,0-2-16-15,1 0-496 0,-2 2-112 16,-1-4-16-16,-1 1 0 0,0 1-192 0,-2 0-32 15,-2-2-16-15,0 2 0 0,-1 0-144 0,-2 2 160 16,-2 0-160-16,-1 4 160 0,0-2-160 16,0 1 0-16,-1 3 144 0,0 0-144 0,0 3 192 15,0 1-48-15,1-1 0 0,1 2 0 0,2-1-16 16,1 0-128-16,1 2 192 0,0 0-64 0,3 3-128 16,-2 1 0-16,2-3 0 0,-1 4-176 0,1-1-80 0,-1 2 0 0,2-1-16 15,0 1 0-15,0 0 112 0,0-2 32 0,1 2 0 0,-1-2 0 0,2 2 128 16,0 1 0-16,0-2 160 0,1 4-160 15,0-3 208-15,2 4-48 0,0-3-16 0,-1 3 0 0,2-4-144 16,2 4 128-16,-1-2-128 0,1 1 128 0,1-2-128 0,-1 2 0 16,3-1 0-16,2-2 0 0,-1 3 160 0,1-3-160 15,2-2 192 1,-1 0-192-16,2 0 256 0,-1-1-48 0,1-2-16 0,-1-1 0 0,0-1-192 0,1-1 0 16,-1 0 0-16,1-4 0 0,-1 2 0 15,-1-2 192-15,2-2-48 0,0 2-16 0,0-4 16 16,-2 4 0-16,4 0 0 0,-1-4 0 15,0 4 0 1,1-2 0-16,-1 2 0 0,1-3 0 0,0 2-144 0,1-4 0 16,0 1 0-16,-2 1 0 0,1 0 144 0,-2-1-144 0,1 1 160 0,-2-4-160 15,1 5 352 1,-1-7-32-16,-1 3 0 0,1-1 0 0,0-3 144 0,-2 0 32 0,0 1 0 16,1-3 0-16,-1-2-112 0,1-1 0 0,-2-1-16 0,0-2 0 15,-1 2-176-15,0-6-16 0,0-1-16 0,0-1 0 16,0 1-160-16,-2 1 0 0,2-3 0 0,-1-1 128 15,0 0-128-15,-2-2 192 0,1 1-192 0,-1 1 192 0,-1 3-64 0,-2-2-128 16,0 0 192-16,0 0-64 0,-2 0 96 0,0 3 16 16,-1 2 0-16,-2-2 0 0,1 3-48 0,-3 1-16 0,1-1 0 15,-1 2 0-15,0 1-176 0,-1-1 0 16,0 3 144-16,0-1-144 0,0 2 0 0,-1 0 128 16,0 1-128-16,0 2 0 0,0 1 0 0,0 2 0 0,-1-2 0 15,1 2 0-15,1 1 0 0,0-1-192 16,0 4 32-16,2-3 0 15,-1 1-288-15,1 1-48 0,1 0-16 0,0-2 0 16,1 2-384-16,0-2-64 0,2 1-32 0,1-1 0 16,1-1-384-16,2-2-80 0</inkml:trace>
  <inkml:trace contextRef="#ctx0" brushRef="#br2" timeOffset="134116.23">26426 13131 10127 0,'-3'3'896'0,"0"-3"-704"0,2 0-192 0,0 0 0 0,1 1 976 0,-2-1 176 15,0 2 16-15,-2 1 16 0,1 1 464 0,-2-2 80 16,0-1 32-16,1 2 0 0,1 1 416 0,2-4 96 16,0 2 16-16,1-1 0 0,0-1 144 15,0 0 48-15,2 0 0 0,0-1 0 0,1 1-1344 16,1-2-272-16,0 2-48 0,1-4-16 0,0 4-560 0,0-4-112 16,0 2-128-16,1-2 176 0,0 1-48 0,1-3 0 0,2 3 0 0,0-4 0 15,1 1 80-15,0-2 16 0,1-2 0 0,2-3 0 16,0 1 160-16,0-2 48 31,1-1 0-31,-1-1 0 0,2 3-112 0,-1-6 0 0,2 3-16 0,-1 0 0 16,0-2-96-16,-1 1-16 0,1 1 0 0,0-2 0 15,-1 2 0-15,-1-3 0 0,1 3 0 16,0-2 0-16,-2-1-32 0,-2 3-16 0,1-3 0 16,-2 2 0-16,-1-1 80 0,0 1 16 15,-2-1 0-15,0 2 0 0,-1 0 16 0,0-2 16 0,0 1 0 16,-1 0 0-16,1-3-16 0,-2 0-16 0,1 2 0 15,0-5 0-15,-1 5-64 0,1-4-16 0,0-1 0 0,-1 1 0 0,2 4-160 16,-1-2 0-16,0 1 0 0,0 1 0 0,-2 2 0 16,0-3 0-16,0 3 0 0,-1 2 0 15,0 2 0-15,-2 1-144 0,1 0 144 0,-1 2 0 0,-2-1 0 16,0 0 0-16,0 2 0 0,-2 1 0 0,0-1 160 16,0 0-160-16,0 2 160 0,-1 0-160 0,0-1 160 0,1 2-160 15,-1 1 160-15,0 0-160 0,1-1 144 0,0 2-144 0,0-1 128 16,1 1-128-16,0 1 0 0,2-2 0 15,-2 4 0-15,2-1 0 0,-1 1 0 0,1 0 0 0,-1 0 0 16,1 0 0-16,-2 4 0 0,2-3 0 16,-2 1 0-16,0 2 0 15,2-1 0-15,-2 0 128 0,0 2-128 0,-1-1 0 0,0 2 144 0,0-2-144 0,-1 2 160 16,-1 0-160-16,-1 3 176 0,1-3-176 0,0 4 192 0,0-4-192 16,0 4 256-16,2-3-48 0,0 5-16 0,1-5 0 15,2 2 16-15,1-2 0 0,-1 2 0 0,2-1 0 0,2 2-208 0,-1-2 0 16,0 4 128-16,0 0-128 0,1 1 0 0,-2-1 0 15,0 2 0-15,0 1 0 0,0 1 0 0,-2 0 0 16,2 2 0-16,-1 1 0 0,2-2 0 0,1 2 0 16,-1-1 0-16,0-2 0 15,2 0 128-15,-1 0 0 0,1 1-128 0,0-3 192 0,0 2-32 0,-1-1-16 0,1 1 0 0,-1 0 0 16,-1 1-144 0,-1-1 0-16,2 0 0 0,-1 2 128 0,-1 1-128 0,1-1 0 0,0 5 0 0,2-4 0 15,-1 0 208-15,3-3 16 0,0-1 0 0,1-2 0 0,1 0-32 0,0 0-16 0,2 0 0 0,-1-1 0 16,1 1-176-1,0-4 0-15,-2 1 144 0,0 1-144 16,2-1 0-16,0 0 128 0,-1-1-128 0,1-2 0 0,-2 6 0 0,1-5 0 16,-1 2 0-16,-1 3 128 0,1-4-128 0,-2 1 0 0,0 0 0 15,-1 1 0-15,0-1 0 0,0 0 0 0,-2 3 0 0,2-6 0 16,-1 2-400-16,0-3-48 0,0 0-16 0,0-2 0 31,1-1-224-31,1-3-32 0,-1 0-16 0,1-1 0 16,-2-1-32-16,2-2-16 0,-1-2 0 0,1-3 0 15,-1-1-384-15,0-2-80 0,-1 0-16 16,1 0-19216-16</inkml:trace>
  <inkml:trace contextRef="#ctx0" brushRef="#br2" timeOffset="135099.96">25410 13447 29487 0,'-14'3'2624'0,"4"1"-2112"0,2 0-512 0,2-3 0 0,3 0 2048 0,2-1 288 15,0 3 64-15,-2-3 16 0,-1 3-1424 0,1-3-288 16,-1 3-48-16,4-2-16 0,1 2-336 0,3-3-80 0,2 0-16 0,4 0 0 16,0-3-16-16,4 2-16 0,3 1 0 0,0-3 0 15,5 0 272-15,1 0 48 0,1-1 16 0,4 1 0 16,-1-2-192-16,4 1-48 0,5 0 0 0,2-2 0 15,5 1-64 1,2 0-16-16,-1-1 0 0,3 0 0 0,1 0-32 0,1 0-16 0,-2-1 0 16,-2 5 0-16,1 1 16 0,-1 1 0 0,-1 3 0 15,-1 0 0-15,1 1-160 0,-2 2 0 0,0-5 0 16,0 4 0-16,1-5 0 0,2 1 192 0,-1 2-32 0,2-1 0 16,1-1 160-16,0 2 16 0,0-1 16 0,-1-2 0 0,-4 0-16 15,-3-2 0-15,0-2 0 0,-2 2 0 0,0 2-336 16,0-3 144-16,-1 3-144 0,-3 0 0 15,1 3 128-15,-6-1-128 16,0 2 0-16,-2-2 0 0,-2 2 128 0,-4-3-128 0,-2 4 0 0,-3-4 0 0,-1 2 144 0,-2-1-16 16,-1-2-128-16,-2 2 192 0,-1-2-192 0,-1 0 0 15,-1-2 0-15,-1 0 0 16,-2-1-448-16,1 0-48 0,0-1 0 0,-3-2 0 16,2-4-224-16,-3-2-48 0,-2 2-16 0,0-6 0 15,-3 1-368 1,0-1-64-16,0 0 0 0,1 0-16 0</inkml:trace>
  <inkml:trace contextRef="#ctx0" brushRef="#br2" timeOffset="147958.65">16973 6878 30399 0,'20'-3'2704'0,"-3"2"-2160"0,-6 1-544 0,-5 0 0 0,0 0 432 16,4 0-32-16,10 1 0 0,11-2 0 15,6 1-400-15,-1 0 0 0,-6-2 0 0,-9-1 0 16,-6 2 1216-16,-8-2 256 0,-2 0 48 0,-5 0 16 0,-3 1-288 0,1 1-48 16,-3-2-16-16,0 3 0 0,0 0-464 0,0 0-80 15,-1 3-32-15,0-3 0 0,-2 1-240 0,0 1-48 16,-1 1-16-16,-2-3 0 0,-1 1-304 0,-3 1 160 16,-3-2-160-16,-3 0 128 0,-5 3-128 0,-4-3 0 15,-8 4 0-15,-5-4 0 0,-3 2 0 0,-7 2 0 16,-2-1 0-16,-6 0 0 0,0-2 0 0,-2 2 0 0,2-3 0 15,-1 0 0-15,1 0 256 0,2 0-16 0,-2 0-16 0,6 2 0 16,4-2-96-16,6-2 0 0,5 2-128 0,5-4 192 16,3 1-64-16,5 1 0 0,1-2-128 15,3 1 192-15,6 0-192 0,3 2 144 0,3-2-144 0,4 0 128 16,3 0-128-16,4 3 0 0,3 0 0 0,3 0 0 16,2 0 0-16,6 0-176 0,6 0 48 0,5 0 0 0,5 3-128 15,8 0-32-15,2 0 0 0,6 1 0 0,2-2 0 16,2-2 0-1,2 0 0-15,0 1 0 0,-7 2 80 0,2 0 16 16,0 0 0-16,-2 3 0 0,-2-2-16 0,-2 2 0 0,-4 0 0 0,-2-2 0 0,-3 0 208 0,-2 1 0 16,-3-4 0-16,0 1 0 0,-2 1 208 15,-2 0 48-15,1-3 0 16,-3 3 0-16,-3 1-64 0,-2-3-16 0,-1 1 0 0,-2 1 0 0,-4 1-48 0,-1-4 0 16,-2 2 0-16,-2-1 0 0,-4 2-128 0,-1-1 0 15,-3 2 0-15,-1-3 0 0,-4 0 0 16,-3 3 192-16,-4 0-192 0,-4-2 192 15,-4 2-192-15,-5-2 0 0,-6 2 144 0,-3-1-144 0,-2-2 0 0,-2-1 0 16,-1 0 0-16,-3-1 0 0,-2-4 160 0,-1 1 16 0,-3 0 0 16,-2-1 0-16,4 2 240 0,0-1 48 15,5 1 16-15,2 2 0 0,5-1-112 0,4-2-32 16,3 2 0-16,2-2 0 0,3 1-176 0,5-3-32 0,3 2-128 0,3 1 192 16,1 0-192-16,4 0 144 0,4 0-144 0,1 1 128 15,4 0-400-15,2 0-96 0,2 2-16 0,4 0 0 16,2-3 48-16,6 2 0 0,3 1 0 0,6 0 0 15,5 1 160-15,7-1 48 16,6 0 0-16,3 0 0 0,0-1 128 0,5 1-128 0,3 0 128 0,1-2-128 0,3 1-64 16,-2 1-16-16,-2 0 0 0,-4 0 0 0,-3 0 16 0,-6-3 0 15,-7 3 0-15,-4 0 0 0,-6 0 192 0,-4 3 0 16,-6-3-160-16,-5 0 160 0,-5 3 0 0,-4-2-144 16,-3 4 144-16,-7-1 0 15,-4 2-464-15,-8 2 16 0,-7 0 0 0,-12-1-18944 16</inkml:trace>
  <inkml:trace contextRef="#ctx0" brushRef="#br2" timeOffset="164085.34">16618 6969 32255 0,'4'-2'2864'0,"-1"-2"-2288"0,1 2-576 0,0 0 0 0,0 1 496 0,1 0-16 16,4-3 0-16,5-1 0 15,3 2-1008-15,2-4-208 0,-3 1-32 0,-2 4-16 0,-6 2 784 0,-3 1 0 16,-2 3 0-16,-3-1 0 0,-3 4 848 0,-1-1 128 0,-2 1 32 0,-1 2 0 16,-1-1 336-16,1-1 64 0,0-1 0 0,0-2 16 15,2-1-528-15,3 0-128 0,1-2 0 0,-1-2-16 16,4 1-160-16,1-3-16 0,1 0-16 15,1-1 0-15,4 1-176 0,-2-3-48 0,2 2 0 0,-1 0 0 16,2 0-192-16,-1 0-144 0,1 2 192 0,-1-2-192 16,-1 4 144-16,0-3-144 0,-1 2 0 0,-1 1 144 15,-1 0-144-15,-1 1 0 0,0-1 0 0,-2 3 0 16,1-3 0-16,-2 1 0 0,0-1 0 0,0 1 0 16,-1 1 0-16,2-2 160 0,-1 0-32 0,0 0-128 15,0 0 320-15,2 0-64 0,-1 0 0 0,2 0 0 16,1-2-96-16,0 2-32 0,0-1 0 0,1 0 0 0,1 1 16 15,0 1 0-15,-3-1 0 0,1 0 0 0,0 1-144 0,0 1 0 16,0 0 0-16,-1-1 0 16,-2 2 0-16,1-3 0 0,-1 2 0 0,1 2 0 0,-1-2 0 0,1 0 0 15,0 3 0-15,1-4 0 0,-1 1 0 0,2 1 0 16,1 1 0-16,-4-1 0 0,3 1 0 0,0 1 0 16,0-1 0-16,0 2 0 0,-1-4 0 0,1 2 0 15,0 2 0-15,1-2 0 0,0 2 0 0,0-3 0 0,2 0 0 16,-2 1 0-16,-1 0 0 0,0 1 192 0,1-2-64 15,-1 4 0-15,0-1-128 0,1-3 0 0,-1 4 0 16,1 1 128-16,-1 0-128 0,1 4 0 0,2-2 0 0,-2 2 0 16,2 1 0-16,0 0 0 0,1 2 0 15,0-3 0-15,1 2 0 0,0 1 0 0,1-3 0 0,-1 2 0 16,1 1 0-16,1-3 0 0,0 2 0 0,0-6 0 16,1 2 0-16,-1-2 0 0,0-2 0 0,1 0 0 15,-1-1 0-15,-1-1 0 0,2 2 128 16,-1 0-128-16,-1 0 224 0,0 4-32 0,0-2-16 0,0 3 0 15,-1-1-176-15,0 2 0 0,-1-1 0 0,0 1 0 0,-1 1 0 16,1 2 0-16,-2-3 0 16,-1 2 0-16,2-2 0 0,-1 0-176 0,-1 1 48 0,1-2 0 15,-1 0 128-15,1 1 0 0,2-2 0 0,0 0 0 16,2 2 0-16,0-4 128 0,2 1-128 0,4-6 176 0,0 3-176 0,1-2 0 16,2 1 0-16,0-1-176 15,0 0 176-15,-3 0 0 0,2 0 0 0,-3-1 0 0,-2 0 0 0,0 1 0 16,-2-1 0-16,-2 0 0 15,0 1 0-15,-4-2 0 0,-1 2 0 0,-1-1 0 0,-1-1 0 0,-2-1 0 16,0 2 0-16,-2-3 0 0,1 0 0 0,-1-3 0 16,-2 3 0-16,-1-3 0 0,1-1 0 0,-2-1 128 0,-1-2 0 15,-1-2 0-15,2 1-128 0,-2-3 176 16,0 0-176-16,-1 0 192 0,1-1-192 0,1-2 0 0,-2 4 0 0,2 0 0 16,0-2 0-16,0 0 0 0,-2-1-128 15,1 0 128-15,1 1 0 0,-2 3 0 0,1-1 0 0,-3 0 0 16,1-1 0-16,-1 1 0 0,-2 0 0 0,0 0 0 15,-3 0 0-15,1 1 0 0,-1 0 0 0,-2-4 0 16,1 3 0-16,-3 0 0 16,1-1-144-16,0 1 144 0,1-3-208 0,0 0 64 0,2 1 16 0,0-4 0 15,0 1 128-15,2 2-128 0,-1-4 128 0,2 3-128 0,-1 0 128 16,1 2 0 0,0-4 0-16,-2 3 0 0,2 1 0 0,-2-1 0 0,1 4 0 0,-1-1 0 0,0 1 0 15,1 2 0-15,-1 0 0 0,-1 1 0 0,2 0 0 16,-2 1 0-16,2 0 0 0,2 0 0 0,3 2 0 0,-1-1-208 15,0-2 80-15,2 1 128 0,0-2-240 16,0 3 80 0,2-5 16-16,0-1 0 0,0 0 144 0,2 1 0 0,-1 1 0 0,-1 0 0 15,3-2 0-15,-2 2 0 0,0 0 128 0,2 3-128 0,-2 2 128 0,2-1-128 16,0 2 128-16,0-1-128 16,-1 3 0-16,1 3 0 0,1-1 0 15,-2 2 0-15,2-2 0 0,0 3-288 0,1 1 48 0,1 3 16 0,0 0 0 0,2 1 0 0,0-1 0 0,1 0 0 16,1 5 224-16,0-4-192 0,1 2 192 0,0 0-192 31,2 2 192-31,0 1 0 0,2 0 0 0,1 1-144 0,1-3 144 0,-1 0 0 0,2-1 0 0,2 0-128 31,0 1 128-31,1 3 0 0,1-3 0 0,-1 2 0 0,2 3 0 0,-1 0 144 0,0 3-144 0,-2 1 0 16,-1 1 0-16,-1-4 0 16,-1 6 0-16,-1-3 0 15,-4 3 176-15,-1-3-176 0,0 1 160 0,-2-5-160 0,-1 2 0 0,-1-4 0 0,1-1 0 0,0-3 0 16,1 2 0-16,0-5 0 15,2-2 0-15,-1 2 0 0,2-3 272 0,1-2-32 0,0-1-16 0,1 0 0 0,1-1-16 0,0-1 0 16,1 3 0-16,-1-1 0 0,2-1-208 0,-2 2 176 16,1-2-176-16,-2 2 160 15,-2-2-352-15,-1 2-64 16,1 2 0-16,-4-2-16 0,1 2-320 0,-3-2-64 0,1 2-16 0,-2 0 0 16,-2 0-32-1,0-2-16-15,-1 1 0 0,0 1 0 0,-4-2 160 0,1 0 48 0,-2-1 0 0,-2 0-12000 31,-1-3-2400-31</inkml:trace>
  <inkml:trace contextRef="#ctx0" brushRef="#br2" timeOffset="166758.69">17490 7782 28559 0,'-3'-5'2544'0,"1"4"-2032"0,1-2-512 0,1 3 0 0,0-1 304 0,0 0-48 0,0-3 0 0,-2-2 0 15,2-2 624-15,2-4 112 16,-1 2 32-16,4-1 0 0,0 0-1024 0,1 0 0 0,1 1-144 15,1 0 0 1,0 0-480-16,-1 4-80 0,0 0-32 0,-1-1 0 0,-1 4 736 0,-2-2 0 0,-2 5 0 0,-2 2 160 16,-1-2 688-16,0 0 144 0,-2 0 32 15,-1 0 0-15,-2 0-48 0,-1 0 0 0,1-2 0 0,-3 1 0 0,-1-4-80 16,-1 0 0-16,-3-2-16 0,0 1 0 16,-1-2-528-16,0-2-96 15,-2-3-32-15,2 0 0 0,2-2-224 0,-1-4 176 0,1 0-176 0,2-2 160 16,1-2 32-16,1 0 16 0,2-2 0 0,1-1 0 0,1 1-32 0,0 3-16 15,2 1 0-15,-1 1 0 0,1 4-160 0,-1 0 160 16,0 4-160-16,0-4 160 0,0 1 16 0,0 5 0 16,2 0 0-16,-2 0 0 0,0-1-48 0,-3 1-128 15,2 0 192-15,0 0-64 0,-1-2-128 16,-2 2 128-16,-1-2-128 0,0-1 128 0,2 1 16 0,-2-2 0 16,1 3 0-16,2 0 0 0,0 0 64 0,1-3 16 15,0-4 0-15,-1-2 0 0,2-2 0 16,-2 1 0-1,4 1 0-15,-1-2 0 0,3 3-96 0,0 1-128 0,-1 4 176 0,2-1-176 0,2 5 0 16,-1 0 0-16,0 4 0 0,0 4 0 16,2-2 0-16,-2 5 0 0,0 4 0 0,0-1-144 0,1 5-176 0,-1 1-16 15,0 2-16-15,0 4 0 0,2 3-16 0,1-2 0 0,1 1 0 0,1 1 0 16,2-1 160-16,2 0 16 0,1-1 16 0,2-1 0 31,0 0 176-31,3 0 0 0,3 3 0 0,1-3 0 0,0 2 0 0,-1 0 0 0,4 3 160 0,-2-3-160 16,1 5 128-16,0-1-128 0,0 4 0 0,-1 1 144 31,0-1-144-31,-1-1 0 0,-1 1 0 0,-3-2 0 16,0 0 0-16,-2 1 0 15,-1-4-224-15,-1 1 80 0,0-2-16 0,-4-2 0 0,1 1 0 0,-2-6 0 0,2 2 160 16,-2-4 0-16,1 1 0 0,0-5 0 0,2-1 0 16,0 0 0-16,0-3 0 0,0-3 0 0,1 4 0 15,-1-7 0-15,0 2 0 0,-1-2 0 0,-1 0 0 0,0 0 0 16,-3-1 0-16,-2 1 0 0,1-2 0 0,-3 1-288 15,-1 0 48-15,-1 2 16 16,0-1-912-16,-4 3-176 0</inkml:trace>
  <inkml:trace contextRef="#ctx0" brushRef="#br2" timeOffset="167738.29">17517 7944 23039 0,'-1'-4'2048'0,"0"0"-1648"0,-2 2-400 0,3-2 0 0,0 4 896 0,1-2 112 0,2 2 16 16,-1-4 0-1,2 1-2368-15,3 0-480 0,3-6-96 0,4 2 0 0,1 0 1216 16,2 3 240-16,3-3 48 0,0 2 16 0,2 0 960 0,0 2 192 15,2-1 32-15,-1-1 16 0,1 4 736 0,-2-3 160 0,1 3 32 0,0 1 0 16,-1 1-592-16,1 0-112 0,1 2-32 0,-1 1 0 16,2-2-304-16,0 2-64 0,-2 2-16 15,2-2 0-15,-2-1 128 16,1 2 32-16,-1-1 0 0,3 0 0 0,0-2 64 0,3 1 32 0,1-2 0 0,2-2 0 16,4 1-192-16,2-5-32 0,3 1-16 0,1 0 0 0,1-2-272 15,0 0-48-15,3 2-16 0,0-1 0 0,2 4-288 16,-1-1 0-16,-2 2 0 0,-5 0 0 0,-1-3 0 0,-5 3 0 15,-2 0 0-15,-2 0 0 0,-3 3 128 0,-1-1-128 16,-1-1 0-16,0 2 0 0,-2 3 128 0,0-4-128 16,-2 2 0-16,-2 0 0 0,-1-2 0 0,-2 2 0 15,-3-2 0-15,1 2 0 0,-2-1 128 0,-1-2-128 16,1 1 144-16,-4-2-144 0,2 3 128 16,-1-3-128-16,-2 0 0 0,-2 0 144 0,1 0-144 0,-3 0-144 15,-1 0 144-15,-2 0-208 16,-1 0-304-16,-1 0-48 0,-3 0-16 0,-2 0 0 15,0-3-1248-15,-3 3-256 0</inkml:trace>
  <inkml:trace contextRef="#ctx0" brushRef="#br2" timeOffset="168924.57">18794 7893 39215 0,'0'2'864'0,"0"0"176"0,0 0 48 16,0-2 0-16,2 0-864 0,0 0-224 0,2 3 0 0,1-3 0 0,5 1-208 0,3 1-96 0,5 1-16 0,1-2 0 15,4 2-256-15,-1-3-64 0,1 0-16 0,1 0 0 0,-2-3 528 0,0 2 128 16,1-2 0-16,-2 1 0 0,1 1 384 0,-2 1 128 0,1-3 0 16,-2 3 16-16,2 0 240 0,0 0 64 0,1 0 0 0,-1-2 0 15,2 2-432-15,-2 0-80 16,0-2 0-16,1 2-16 0,2 0 0 0,1 2 0 0,2-2 0 15,-1 0 0-15,0 0-144 0,0 0-32 16,1 0 0-16,1 0 0 0,1-2-128 0,-2 2 0 0,1 0 0 16,0-2 128-16,-1 2-128 0,-2 0 0 0,0-2 0 15,-1 2 128-15,-1-2-128 0,0 2 192 0,-1-2-192 16,-1 2 192-16,0 2 48 0,0-2 16 0,1 4 0 0,1-4 0 16,0 2-64-16,1 2-16 0,0-1 0 0,2-3 0 15,0 1-176-15,0 1 0 0,1-2 144 0,1 0-144 0,-1 3 176 16,-1-6-48-16,0 3 0 0,-2-2 0 0,1-2 112 0,0 0 16 15,0 2 0-15,-2-4 0 0,2 2 0 0,2 0 0 16,0-1 0-16,2 2 0 0,-2 0-112 0,1 2-16 16,1 1 0-16,1 0 0 0,-2 1-128 0,2 2 0 15,-1-3 0-15,1 2 0 0,-2 2 0 0,1-4 0 16,-3 2 0-16,0 0 0 0,0 0 0 0,-1-2 0 16,-2 1 0-16,2-1 0 0,-2 0 240 0,2-1 16 15,-2 1 0-15,1 0 0 0,-2 0 0 0,0-4 16 0,2 4 0 16,-2-2 0-16,0 2-48 0,-1-3-16 15,1 2 0-15,-1 1 0 0,-2 0-208 0,0 0 0 0,3 1 128 16,-2-1-128-16,2 3 0 0,-1-3 0 0,0 0 0 16,0 2 0-16,0-2 0 15,-1 0 0-15,1 0 0 0,-2 0 0 0,-1 2 0 0,-1-2 0 16,0 2 0-16,-1-2 0 0,-3 0 0 0,1 0 0 0,-1 1 0 16,-1 1 0-16,0-1 0 0,0 1 0 0,-1-2 0 15,-1 4 0-15,1-4 0 0,2 2 176 0,0-2-176 0,1 2 160 16,0 0-160-16,-1-2 160 0,1 3-160 0,-1-3 160 15,1 1-160-15,0 1 0 0,-2-2 0 0,2 0 0 16,-2 3 0-16,-1-3 0 0,0 0 0 0,0 0 0 0,-1 0 0 16,0 0 0-16,-1 0 0 0,-2-3 0 0,1 3 0 0,-1 0 0 15,-1 0 0-15,2 0 0 0,-1 0 0 0,2 0 0 16,-2 0 0-16,1 0 0 0,0 0 0 0,2 0 0 16,0 0 0-16,0 0 0 0,1 0 0 0,-1 3 0 15,0-3 0-15,0 0 128 0,-2 0-128 0,1 0 0 16,1 0 144-16,-3 0-144 0,1 0 0 0,-2 1-128 15,-1-1 0-15,-1 0 0 16,-1 3-96-16,1-3-16 0,-2 0 0 0,0-3 0 16,-1 3-112-16,-1-1-32 0,1 1 0 0,-1-3 0 15,0 0-416-15,1 0-96 0,-1-1 0 0,3 0-16 16,-1 0-288-16,1 0-48 0,1-2-16 0,-1 2 0 16</inkml:trace>
  <inkml:trace contextRef="#ctx0" brushRef="#br2" timeOffset="169752.02">21751 7895 10127 0,'-3'-6'896'0,"0"1"-704"0,0 0-192 0,1 3 0 0,2 2 6352 0,0-3 1248 0,0 2 240 0,0-1 48 15,1-2-6800 1,0 2-1344-16,3-2-288 0,1 0-48 0,0 3-400 15,1 1-80-15,1 1-16 0,1 3 0 0,1 0 1392 0,-1-1 272 0,1 2 48 0,0 1 16 16,-1 2 800-16,1 0 160 0,-2-1 48 0,1 3 0 0,-1-3-720 16,1 2-144-16,-1 1-16 0,-1-2-16 0,2 2-32 0,-2-1 0 15,2-2 0-15,1 2 0 0,2-2-368 0,0 2-80 16,2-3-16-16,0 0 0 0,2 2-96 0,1-2-32 16,4 3 0-16,-3-2 0 0,-3 2 0 15,3-3 0-15,2 4 0 0,2 2 0 0,0 0-128 0,-1 1 0 16,-1 0 144-16,-1 2-144 0,-1-1 0 0,-2 1 144 15,-2-2-144-15,-1 2 0 0,-1-1 368 0,-1-2-48 16,-1 4 0-16,1-1 0 0,3 1 64 0,0-4 0 16,3 5 0-16,2-5 0 0,1-2 48 0,4 2 16 15,1-2 0-15,1-4 0 0,2 4-160 0,2-4-32 16,2 4 0-16,0 3 0 0,0-4-80 0,-2 4-32 0,-2 2 0 16,-2-2 0-16,-1 2-144 0,-3-1 0 0,-3 4 0 0,-3-2 0 15,-1 0 0-15,-3-1 0 0,-1 1 0 0,0 0 0 16,-2 3 0-16,1-5 0 0,-2 0 0 0,1-1 0 15,0 0 192-15,2 0 16 0,0-3 0 16,3 2 0-16,-1 0 208 0,3-2 32 0,2 3 16 0,3-1 0 16,0-2 240-16,2 2 32 0,0 1 16 15,2 0 0-15,0 2-592 0,0-1-160 0,-2 0 0 0,-1 3 96 16,-1-4-96-16,-1 3 0 0,-1 2 0 0,-3-5 0 0,-2 2 0 16,-1-1 0-16,-1 0 0 0,-3-2 0 0,0 0 0 15,-2 0 0-15,0 1 0 0,-1-1 0 0,0-2 0 0,-1 2 0 16,0-4 0-16,-1 0 0 0,1 1 0 0,1 1 0 15,0-4 0-15,0 0 0 0,2 2 0 0,-1-3 0 16,2 2 0-16,-1-3 0 0,1 1 0 0,0 1 0 16,1-2 0-16,1 2 0 15,-2 0 0-15,1 0 0 0,-1-2 0 0,-1 2 0 0,0 0 0 0,1 0 0 16,-2 1 0-16,-1-4 0 0,-1 3 0 0,-1-2 0 16,-1 0 0-16,-1 1 0 15,0-4-576-15,-1 2-64 0,0-1-16 0,-1-2 0 16,-2 1 160-16,1 2 48 0,-2-3 0 0,2 0 0 15,-2 0-32-15,0-4 0 0,1 2 0 0,-1-2 0 16,0-2-480-16,2-1-80 0,-1-2-32 0,2-4-14048 0,0 1-2816 0</inkml:trace>
  <inkml:trace contextRef="#ctx0" brushRef="#br2" timeOffset="172673.13">23033 9106 35007 0,'-1'-2'3120'0,"1"-1"-2496"0,0 2-496 0,0 1-128 0,1 0 992 0,0 0 176 0,2-3 48 0,1 1 0 31,2-2-2496-31,2 1-512 0,5-4-80 0,0 4-32 16,0-2-528 0,2 1-96-16,0 2-32 0,-1 0 0 0,1 0 1776 0,1 1 336 0,0-1 80 0,2 1 16 15,0 1 1616-15,1 0 320 0,1 0 64 0,1 0 16 0,2 0 176 0,2 0 32 0,1 0 16 0,1 0 0 16,1 0-992-16,2 0-208 16,3-4-48-16,3 4 0 0,3-2-640 15,-1-1 0-15,2 2 0 0,-1 1 0 0,3 0 0 16,0 0 0-16,-2 1 0 0,-1 2 0 15,0 1 0-15,-1-1 128 0,0 2-128 0,2-1 0 16,-1 0 432-16,2 1 0 0,0-2 0 0,1-3 0 0,0 3 16 16,1-3 16-16,0 1 0 0,-1-2 0 15,-4 1-192-15,1 0-32 0,1-3-16 0,0 1 0 0,-1 1-48 16,1-2-16-16,-3 1 0 0,0 1 0 0,-1-2-32 0,0 3-128 16,-3-2 192-16,-1 0-64 0,-2 2-128 0,-2 0 128 15,-1 0-128-15,-2 0 128 0,-1 0-128 0,-3 0 0 16,-3 0 0-16,0 0 0 0,-4-2 0 0,0 2 0 15,-3 0 0-15,-1 2 0 0,-3-2 128 0,0 0-128 16,-2 0 0-16,-3 0 128 0,1 2-128 0,-3 0 0 16,1-2 0-16,-4 3 128 0,2 0-128 0,-4 0 0 15,1 0 0-15,-1 0 0 0,-1-2-176 0,0 2 48 0,-1 0 0 16,-2 0 0-16,0 0 128 0,-1-3-208 0,2 3 80 0,-1-3 128 16,1 0-208-16,-4 0 80 0,3 0 128 0,-1 0-208 15,0 0-112-15,1 0 0 0,0 0-16 16,1-3 0-16,0 6-368 15,1-3-64-15,-1 0 0 0,2 0-16 0,1 0 464 0,0 1 80 0,0-1 32 16,1 3 0-16,0-3 800 0,-1 0 176 0,2 0 16 0,-2 0 16 16,2 2-240-16,-1-2-48 0,2 0-16 0,-2 0 0 15,1 1-352-15,1 2-144 0,-1-3 128 0,1 0-128 0,-1 0-240 16,2 2-128-16,-1-2-16 0,-1 0-16 16,1 0-176-16,-2 0-48 0,0 0 0 15,-1 0 0-15,1 0 624 0,-1-2 0 16,-3 2 0-16,2-3 0 0,-1 2 0 0,-2 1 256 0,1-2 0 0,1-1-16 0,0 2 64 15,-1-2 16-15,0 0 0 0,-2-1 0 0,0 2-48 16,1-1 0-16,-1 2 0 0,-1 1 0 0,0-3-272 16,0 3 128-16,-2 0-128 0,0-2 0 15,-1 2 0-15,-2 0 0 0,0-1 0 0,-2 1-192 16,-1 0-384-16,-2-3-64 0,-1 0 0 0,-2 3-16 16,1 0 336-16,-3 0 80 0,-3-3 16 0,1 3 0 0,1 0 384 0,-2 0 80 15,1 0 16-15,1-2 0 0,1 2 256 0,-2 0 48 16,1 0 16-16,1 0 0 0,3 0-384 0,-2 0-192 0,0 0 192 0,1-2-192 15,1 2 0-15,-1-3 0 0,-4 0 0 16,0 1 0-16,0-2 0 0,-2 1 0 0,0 2 0 0,-1-1 0 16,3-1 0-16,-3 2 0 0,-1 1 0 15,0 0 0-15,2 0 176 0,0 1-32 0,2 2 0 0,-1-3 0 16,5 0-144-16,0 2 128 0,6-2-128 0,2 0 128 16,2 0-128-16,3 0 0 0,2 0 144 0,0-2-144 0,3 2 176 15,-1 0-48 1,1 0 0-16,1 0 0 0,0 0-128 0,0-3 0 0,0 2 0 0,1 1 0 15,0-2 0-15,1-2 0 16,-1 1 0-16,2 1 0 0,-1 1 0 0,-1-3 0 16,2-1 0-16,-2 1 0 0,2 2 0 0,-1-2 0 0,0 4 0 0,0-4 0 0,-1 4 192 0,1-2-64 15,-1 1 0-15,1 1 0 0,0 0-128 0,0 1 128 16,1-1-128-16,1 2 128 16,1-2-128-16,-2 0-144 0,4 2 144 0,-2-2-208 0,1 0 80 15,0 0 128-15,0 0-208 0,-1 0 80 0,2 0 128 16,-2 0 0-16,0 0 0 0,0 0 0 0,0 0 0 15,0 0 128-15,0 0-128 0,0 0 128 0,-19-8-128 0,15 5 192 16,1 0-64-16,-1-3 0 0,1 0-128 0,0 0 128 0,-1-2-128 16,-1 2 128-1,0-3-128-15,0 2 0 0,-2-2 0 0,-1-1 128 0,1 2-128 0,-3 0 128 0,0 0-128 0,-2-1 128 16,-1 4-128-16,0-4 0 0,-3 3 0 16,0 0 0-16,0 2 0 0,-2-2-160 0,1-3 160 0,1 2-208 15,1 1 16-15,0-3 16 0,2 2 0 16,-1-4 0-1,0 1 176-15,0 0 0 0,0-4 0 0,0 2 0 0,-2-3 176 0,0-1 64 16,-1-3 16-16,-2 1 0 0,1 1-256 0,0 0 0 16,4 3 0-16,-5-5 0 0,-1 0 0 0,-2 2 0 15,-1-1 128-15,0 2-128 0,1 1 0 0,0 2 0 0,-1 3 0 0,1 1 0 0,0-4 0 0,2 3 0 16,2 0 0-16,-2 1 0 0,0 0 0 0,-1-1 0 16,0 0 0-16,-1 1 0 0,1 0 0 0,0-1 0 15,2 1 0-15,1-1 0 16,0 0 0-16,1-1 144 0,1 1-16 0,0-3 0 0,2 0-128 15,-1 1-144-15,2-4 144 0,0 1-208 0,0 1 208 0,-1-2 0 16,2 4 0-16,0-4 0 0,-1 3 128 0,1 1-128 0,1 2 0 16,0-2 0-16,1 2 0 15,0-1 0-15,1 3 0 0,0 0 0 0,2 0 0 0,0 2 0 0,2 0 0 0,-2 2 0 32,1-2 0-32,0 0 0 0,0 0 0 0,-2 2 0 0,2-2-128 0,0 1 128 0,0 1 0 0,0 0-144 31,0-2 144-31,2 4 0 0,1-2 0 0,0 0 0 0,-1 2 0 0,0-4 0 15,-1-4 0-15,-1-3 0 0,1 1 0 16,0-2 0-16,2 0 0 0,-1 0 0 0,0 2 0 16,2-1 0-16,-2 1 0 0,1 2 128 0,1-2-128 15,0 2 0-15,-1 0 0 0,-1 4 0 0,1-3-208 0,-2 5 32 16,0-2 16-16,-1 2 0 0,-1 2 160 0,-1-1-192 16,-2 2 192-16,0 1-192 0,1 0 64 0,-1 0 0 15,2 0 0-15,0 0 0 16,1 0 128-16,-1 1 0 0,1-1-144 0,1-1 144 0,0 1 0 15,-1-2 0-15,0 2 0 0,-2 0 0 0,2-3 0 0,-2 3 0 16,2-1 0-16,-3 1 0 0,-1 0 0 0,-1 1 0 16,-2 2 0-16,-2-1 0 0,0-2-176 0,-3 4 48 0,2-4 0 15,-3 2 0-15,2-2 128 0,-2 0-192 16,0 0 192-16,-1 0-192 0,0 0 192 0,-1-2 0 0,-2 2 0 16,1-3-128-16,-1 3 128 0,-1-1 0 0,2 1 0 15,-4-2 128-15,0 2-128 0,-1-3 0 0,-1 2 0 16,0 1 0-16,2-2 0 0,-1-2 0 0,-1-1-128 0,0 0 128 15,0 3-192-15,-3-5 32 0,1 1 16 0,0 2 0 32,0-1-240-32,-1 2-64 0,0 2 0 0,-2-2 0 0,0 3 240 15,-2 0 32-15,0 0 16 0,-2 0 0 0,1 0-160 0,-3 3-16 0,1-3-16 16,-1 0 0-16,2-3 32 0,-2 3 0 0,-1 0 0 0,0 0 0 0,4 0 320 16,-1 0-176-16,2 0 176 0,0 0-128 0,4 0 128 15,-2 0 0-15,3 0 0 0,0-2 0 0,0 0 0 0,2 2 0 16,1-2 0-16,1-2 0 0,0 4 0 0,-1-2-160 15,1-2 160-15,0 4-160 16,1-4-224-16,-1 3-64 0,-2 0 0 0,1 1 0 16,1 0 128-16,-1 0 0 0,0 0 16 0,1-3 0 0,-2 3 304 15,1 0 0-15,-1-1 0 0,0 1 0 0,-1-2 0 0,2 2 0 16,-1-3 0-16,2 2 0 0,1-2 0 0,0 3 0 0,1-2 0 16,2 1 0-16,1 1 0 0,1 0 0 0,-2 0 0 15,4-3 0-15,-2 3 0 0,1 0 0 16,0 0 0-16,-1-2 0 0,1 2 0 0,0-1 0 0,-1-2 0 0,2 1 0 15,-2 0 0-15,0 2 0 0,1 0 0 0,-2 0 0 16,-1 0 0-16,0 0 0 16,0 0 0-16,-1 2 0 0,0 0 0 0,1 1 128 15,-1-3-128-15,0 3 0 0,0 0 0 0,-1-2 0 0,3-1 0 16,-1 2 0-16,0 1-288 0,0-2 0 0,1 2 0 0,-3-1 0 16,1-2-96-16,0 0 0 0,-1 0-16 0,0 0 0 15,0-2 400-15,1 2 0 0,-1 0 0 0,0 0 0 16,2 0 480-16,-2 2 128 0,0-1 32 0,1 2 0 0,0-3-192 15,2 2-48-15,1 2 0 0,1-3 0 0,0 2-400 0,2-1 0 16,-1 2 0-16,2-4 0 16,1 2-144-16,0-2-64 0,0 0-16 0,1 0 0 0,-1 0 48 15,-2 0 16-15,2-2 0 16,0 2 0-16,0 0 160 0,0 0 0 0,0 0 0 0,0 2 0 16,0-2 0-16,1 0 0 0,0 2 0 0,0-2 0 0,0 0 0 0,2 0 0 15,0 0 0-15,1 0 0 0,1-2 0 0,0 2 0 16,1 0 0-16,0 0 0 0,1 0 128 0,0 0-128 0,0 0 160 15,0 0-160-15,1 0 384 0,0-2-32 0,1 2 0 16,1 0 0-16,1-3-32 16,0 2 0-16,1 1 0 0,0-2 0 15,1-1-64-15,-1 2-32 0,1 1 0 0,-2 0 0 16,2 0-224-16,-2 0 0 0,0 0 0 0,0 1-160 16,-1 2-288-16,-1-3-64 0,1 2-16 15,0-2 0-15,0 1 256 0,0-1 48 0,0 3 16 0,1-6 0 0,1 3 688 16,-1-1 144-16,1-4 16 0,1 2 16 0,0-1 320 0,1 0 64 15,-2-2 16-15,1 0 0 0,2 0-544 0,-1-1-96 16,-1 1-32-16,0 0 0 0,-1 0-256 0,0 2-128 0,0-5 128 16,2 2-128-16,-2 1 0 0,-1 0 128 0,0-1-128 15,0-2 0-15,0 0 128 0,-1-1-128 0,-1 0 128 16,-1-2-128-16,1 2 224 0,-2-2-32 0,-1-1-16 16,1-2 0-16,-1 4-176 0,0-1 192 0,-1-3-192 15,-2 1 192-15,0-2 0 0,-2-2 16 0,0-1 0 16,1-1 0-16,2 6-16 0,-2-2 0 0,0-4 0 15,0 2 0-15,0 1 64 0,0 2 16 0,0-1 0 0,-1 0 0 16,-1 0-128-16,0 0-16 0,2 1-128 0,-1 2 192 16,2-2-192-16,1-1 0 0,-1 0 0 0,2 3 0 15,2 1-256-15,1 2-64 0,-1-2 0 0,0-1 0 16,3 3-320-16,0 0-80 0</inkml:trace>
  <inkml:trace contextRef="#ctx0" brushRef="#br2" timeOffset="186920.94">26067 14287 23951 0,'-2'0'2128'0,"2"-2"-1696"0,0 2-432 0,2 0 0 0,-1 0 640 0,0-2 32 16,1 0 16-16,2 0 0 15,2-2-688-15,-1-1-256 16,3 0 16-16,-2 3 0 0,-1-2 240 0,0-2 0 15,-2 3 0-15,1 0 0 0,-1-2 1024 0,-2 1 288 16,0 0 64-16,-1 1 16 0,0-2 400 0,0 1 96 0,-1 0 16 0,1-2 0 16,-1 2-704-16,-1-2-144 0,2 0-32 0,-2 0 0 15,1 0-448-15,-1-1-80 0,1 1-32 0,0-4 0 0,1 0-80 0,0-1-32 16,0 0 0-16,-1 0 0 16,0-1-96-16,-1-2-32 0,0 2 0 0,-1-4 0 0,-2 0-224 0,-1-1 176 15,-1 1-176-15,-2-2 160 16,-1 2-32-16,-2 1 0 0,0 1 0 0,-2 3 0 15,-2 4-128-15,-1 1 0 0,-1 3 0 0,1 2 0 0,1 2 128 16,-3 2 0-16,2 0 0 0,0 2 0 0,-1 3-128 0,4-5 0 16,1 4 0-16,0-1 0 15,-2 2 128-15,0 0 0 0,1 0 0 0,1 0 0 0,0 3-128 0,2-5 0 0,4 0 0 16,-1 2 0-16,0-2 0 0,-2 4 0 0,0 2 0 16,0 3 0-1,0-1-192-15,0 1 192 0,3 1-160 0,-1 2 160 0,2-1 0 0,2 2 0 0,1 1-128 0,2 1 128 16,1 1 0-16,1-2 208 0,1 1-32 0,1 1-16 0,3-3-160 31,0-1 192-31,2 0-192 0,0-2 192 0,2-1-192 0,1 1 0 0,2-4 0 0,-1 0-176 0,0 1 32 31,2-3 0-31,1-1 0 0,0-2 0 0,-1-1 144 0,2 0-192 16,2-2 192-16,0-4-192 0,2 0 192 0,0 0 224 16,0-4-48-16,1-2-16 0,-1 2 96 15,-2-5 32-15,-1 1 0 0,1 0 0 0,-3 0-128 0,-2-2-32 16,1 0 0-16,-1-2 0 15,-2-1 16-15,1 0 0 0,-3 0 0 0,1-5 0 16,0 2 64-16,-1-3 16 0,0 1 0 0,-3-2 0 0,1-1-80 16,-2 1-16-16,1-2 0 0,-2-1 0 15,0 1-128-15,-1-3 192 0,0 3-192 0,-2-4 192 16,0 4 32-16,-1 0 16 0,0-3 0 0,-1-1 0 0,0 1 80 0,-2-2 32 16,2 4 0-16,-1-2 0 0,-1 0-128 0,1-1-32 0,-1 1 0 15,2 2 0-15,0-2-192 0,1 3 0 0,0 0 128 16,0-1-128-16,0 1 0 0,-1 0 0 15,1 1 0-15,-2 1-160 0,1 1-96 16,0-2 0-16,0 4-16 0,-2-1 0 0,1 2-48 0,0 1-16 16,0 5 0-16,0 0 0 0,-1 1-336 15,1 6-64-15,0-1-16 0,1 1 0 0,-1 3-352 16,2 3-80-16,-2 3-16 0,2 5-18848 0</inkml:trace>
  <inkml:trace contextRef="#ctx0" brushRef="#br2" timeOffset="187283.22">26481 13959 43311 0,'-5'3'1920'0,"1"1"384"15,2-2-1840-15,0-2-464 0,2 0 0 0,2 0 0 0,-1 2 0 0,1 0 0 0,2 1 0 0,0 3 0 0,2-3 256 0,3 5 0 0,-1 1 0 16,1 0 0-16,0 4 96 0,-1 2 32 0,2 1 0 0,-2 0 0 16,-1 2-112-16,-1 2-16 0,-1 5 0 0,0 0 0 15,-1-2-48-15,-2 4-16 0,2 2 0 0,-2-3 0 16,2 2-192-16,-1 3 144 0,0-2-144 0,2-1 128 15,-1 0-304-15,1-2-64 0,1-3-16 0,1-1 0 0,1-4 0 16,-2-1 0-16,1-5 0 0,0 0 0 16,0-6-528-16,1 1-112 0,-2-4-32 0,0-1-18400 15</inkml:trace>
  <inkml:trace contextRef="#ctx0" brushRef="#br2" timeOffset="187605.98">26963 13907 38703 0,'-7'8'1712'0,"-1"-2"352"0,1 1-1648 0,2-1-416 15,1-4 0-15,2 2 0 0,-1 0 272 0,-2-1-16 16,-3 9-16-16,-4-1 0 0,1 6 48 0,-1-1 16 0,1 4 0 0,0 1 0 15,0 1 208-15,-1 4 64 0,4 0 0 0,-2 2 0 16,1 3 128-16,-1 0 16 0,3-2 16 0,-2-1 0 0,-1 6-208 16,0-1-32-16,-1 2-16 0,0-3 0 0,-1 2-224 15,-1-3-64-15,1 1 0 0,-2 3 0 16,0-3-192-16,-1-1-256 0,0 1 48 0,-1-1 16 0,2-2-128 0,-1-1-32 16,3 1 0-16,0-1 0 15,-1-5-176-15,2 2-48 0,0-5 0 0,1 1 0 31,-1 1-288-31,1-3-64 0,2-6-16 0,0 0-17568 0</inkml:trace>
  <inkml:trace contextRef="#ctx0" brushRef="#br2" timeOffset="188323.37">26538 13871 10127 0,'-2'-4'896'16,"2"4"-704"-16,0-2-192 0,0 2 0 0,0 0 128 0,0-3-128 0,2 2 192 0,-1-2-64 15,-1 0-576-15,1-4-128 0,0 4-32 0,2-3 0 0,-2 3 2240 16,0 1 448-16,-1 0 96 0,2 0 0 0,-2 2 1200 0,0 0 224 16,0 0 48-16,0 0 16 15,0 0-992-15,0 0-208 0,0-3-32 0,1 2-16 0,0-2-1200 0,1 0-256 16,2-1-32-16,0-2-16 16,1 0-416-16,1-4-96 0,0 1-16 0,2 0 0 15,0-4-128-15,2-2-48 0,0-1 0 0,0 0 0 16,1 0-16-16,-1-4 0 0,1 2 0 0,-2-1 0 15,-1 3 32-15,1-2 0 0,-2 1 0 16,0 3 0-16,-1 0-32 0,-1 4 0 0,0-2 0 0,0 3 0 16,-2 3-16-16,0 2-16 0,1 1 0 0,-2-1 0 0,1 3-160 15,-1-1 0-15,0 4 144 0,1-2-144 16,1 1 0-16,-2 0 0 0,3 2 0 0,-1 0-192 16,1 0 192-16,0 0-128 0,1 4 128 0,0-4-128 0,0 2 128 15,0 0 0-15,2 0 0 0,-2-1 0 0,1 0 0 0,1 1 0 16,-2-2 192-16,0 1-64 0,3 2 0 15,0 0 16-15,-1 3 0 0,1-2 0 0,-2 2 48 0,3-2 16 16,-2 2 0-16,-2-1 0 0,1 0-208 0,1-2 128 16,0 2-128-16,-2-2 0 0,2-1-128 0,-1 1-128 15,-1-2-32-15,2-2 0 16,-2 0-336-16,1 0-64 0,2-4-16 0,0 0 0 16,1 0-256-16,1-1-48 0</inkml:trace>
  <inkml:trace contextRef="#ctx0" brushRef="#br3" timeOffset="210217.46">18435 8323 35935 0,'-13'5'3200'0,"1"-5"-2560"0,2 2-512 0,4-2-128 0,1 2 864 0,-5-2 160 0,-10 4 16 16,-12-1 16-1,-10 4-1760-15,-8-1-336 0,-2-1-80 0,3-2-16 16,1 1-656-16,3-4-144 0,4 0-32 0,1-2 0 15,-1 2 1200-15,1 0 256 0,2 2 32 0,2-2 16 0,1 0 1504 0,3 3 304 16,1-2 64-16,3 1 16 0,3 1 128 0,2 1 32 0,3-2 0 0,0 2 0 16,2-2-656-16,0 2-128 0,3-3-32 0,3 2 0 15,1-1-768-15,1 2 0 0,4-4-144 0,1 2 16 16,2-2-480-16,2 2-96 0,2-2 0 16,4 0-16-16,4 0 16 0,5-2 16 0,3 2 0 15,7 0 0-15,3-2 880 0,6 2 192 0,4-4 16 0,6 2 16 16,4-5 480-16,4 4 80 0,2-3 32 15,4-1 0-15,3 1-624 0,0 0-112 0,1 2-16 0,1-2-16 0,-2-3-240 0,-2 2 0 16,-3 1 0-16,-2-3 0 16,0 5-128-16,-5 1 128 0,-4 3-192 15,-4 0 192-15,-1 1-160 0,-6 1 160 0,-1 2-128 0,-3-1 128 0,-3-1 0 0,-4-1 0 16,-4 2 0-16,-3-3 0 16,-4 0 0-16,-2 0 192 0,-4-3 0 0,-3 2-16 0,-2 1 64 15,-2-2 16-15,-3-2 0 0,-4 1 0 0,-3 1-32 0,-3 1 0 16,-2-3 0-16,-5 2 0 0,-7 2-224 0,-3-4 128 0,-3 1-128 15,-2 3 0-15,-2-2 0 0,-6 1 0 16,-1 1 0-16,-1 0 0 16,2 0 0-16,-2 1 0 0,1 1 0 0,0 1 0 0,2-3 0 0,3 4 0 0,3-3 0 15,0 0 0-15,5 3 128 0,2-4-128 0,4 1 0 16,2 1 144 0,7 1-144-16,3-3 0 0,5 4 0 0,4-4 0 0,3 3-288 0,3 0 64 0,5-1 16 0,3 2 0 15,4 2-48-15,3-2 0 0,6 2 0 0,2 3 0 16,2-4 48-1,4 3 0-15,4-1 0 0,2-1 0 0,3 0 80 0,1-2 128 0,4-2-208 0,1-2 80 0,2-2 256 32,1 2 64-32,1-3 16 0,-5 2 0 15,-1 1 128-15,2-4 32 0,0 4 0 0,-4 0 0 0,-4 0-48 16,-4-2-16-16,-4 2 0 0,-3-3 0 0,-5 2-304 16,-4-1 160-16,-4-1-160 0,-4-1 128 0,-4 4-128 0,-2-3 0 15,-6 3 0-15,-3 0 0 0,-5-3 0 0,-5 3 0 16,-5 3 0-16,-7-2 0 0,-1 1 0 0,-10 1 160 15,-6 1-32-15,-6-1-128 0,-1 2 304 0,-5 0-48 16,-6 4-16-16,-6-3 0 0,2 3 144 0,0-2 48 16,3-4 0-16,2 0 0 0,1 0 16 0,-2-2 0 15,1 4 0-15,1-4 0 0,1 4-448 0,4-5 0 16,5 0 0-16,4 0 0 0,5-2 0 0,1-1 0 0,2 2 0 16,3-2 0-1,4 1-912-15,4 1-64 0,7-4-16 0,7-3-19136 0</inkml:trace>
  <inkml:trace contextRef="#ctx0" brushRef="#br3" timeOffset="211976.6">28334 12963 7359 0,'5'-9'656'0,"-2"2"-528"15,-1 1-128-15,-1 0 0 0,1 3 3200 0,-2 1 624 0,1 0 112 0,-1-4 32 0,0 0-2560 0,0-4-496 16,-1 0-96-16,-3 2-32 0,-1 1 752 0,-2 4 160 0,-2 0 32 0,-2 1 0 15,0 2 384-15,-2 0 64 0,0 0 32 0,0 0 0 0,0 0-1056 16,0 0-224-16,1 0-32 0,0-1-16 16,1-2-544-16,-1 2-96 0,0 1-32 0,1-3 0 15,0 6-208-15,-2-2 0 0,0 5 0 0,-3 0 0 0,0 3-144 16,-4 2-32 0,0 7 0-16,-2-2 0 0,-2 3 176 0,2 2 0 0,-1 2 0 0,0-1 0 15,2 1 0-15,3 1 0 0,0-2 0 0,4-2 0 16,1 2 192-16,3-3-48 0,3-1 0 0,2 2 0 15,3-5-144-15,3 1 0 0,2-4 0 16,5-2 0-16,2 0 0 0,3-4 0 16,3-2 0-16,3-1 0 0,2-3 0 0,5-3 0 0,1-3 0 15,4-2 0-15,0-3 160 0,2 0 48 0,3-6 16 0,0 0 0 0,2-4-32 0,-3 1 0 0,0-2 0 16,-6 1 0-16,-3 1-192 0,-3 0 0 0,-4 1 0 16,-3 1 0-16,-1-3 192 0,-2 1-64 0,-3-5-128 0,-1 2 192 31,-1-2 192-31,-2-1 48 0,0-5 0 0,-1 5 0 0,-1-1 32 0,0-5 16 0,-2-5 0 15,1-5 0-15,-5-3-32 0,1-2-16 0,0-1 0 0,-2-1 0 16,1 2-224-16,-1 2-32 16,2 3-16-16,0 1 0 0,0 9-160 0,1 1 0 0,-2 5-192 15,2 1 192-15,-1 9-320 0,0 4 64 32,0 2 16-32,0 4 0 15,-2 2-320-15,1 2-64 0,-1 3-16 0,1 1 0 16,-2 5-464-16,0-1-112 0,1 2 0 0,-1 2-18144 0</inkml:trace>
  <inkml:trace contextRef="#ctx0" brushRef="#br3" timeOffset="212366.22">28709 12837 9215 0,'1'2'816'0,"-1"-2"-656"16,0-2-160-16,0 2 0 0,1 2 5888 0,1-2 1136 0,0-2 224 0,1 2 48 0,0 0-4896 0,2 0-992 15,0 0-192-15,1 2-32 0,1 3-480 0,-1 2-112 16,-1 1-16-16,0 1 0 0,0 1-128 16,0 2-16-16,0 2-16 0,-1 2 0 0,3 0 128 0,-1 1 32 15,1 3 0-15,3-4 0 0,-1 0-240 0,3 3-32 16,3-3-16-16,0 0 0 0,2-1-288 0,2-2 0 16,2 2 0-16,0-3 0 0,2 0 0 15,1-1 0-15,-1-5 0 0,-2 0 0 16,0 2-464-16,-1-6-112 0,1-2 0 0,-4 0-16 15,1 0-464-15,-5-2-96 0</inkml:trace>
  <inkml:trace contextRef="#ctx0" brushRef="#br3" timeOffset="212623.83">29257 12790 29487 0,'1'-4'2624'0,"-1"-2"-2112"0,1 0-512 0,1 2 0 0,-1-1 1168 15,1 2 128-15,1-7 32 0,-1-3 0 0,2-3-1008 16,-2 4-320-16,-2 2 160 0,-1 4-160 0,-4 6 704 0,-1 6 64 16,-1 4 16-16,-3 5 0 0,0 2 288 15,-3 4 48-15,2 2 16 0,-2 2 0 0,-1 4-368 0,-1 2-64 16,2 1 0-16,-3 0-16 16,1 2-112-16,-1 1 0 0,1 6-16 0,1-4 0 0,1 3-320 15,-1-3-64-15,2-3-16 0,-2 3 0 0,3-1-352 0,-3-1-80 16,1 0-16-16,-2-1 0 15,0 1-352-15,0-6-80 0,2 2-16 0,-2 0 0 16,-1-2-544-16,3-9-96 0</inkml:trace>
  <inkml:trace contextRef="#ctx0" brushRef="#br3" timeOffset="213128.86">28754 12538 38703 0,'-3'0'1712'0,"2"0"352"0,1 0-1648 0,1-2-416 0,2 2 0 15,-1 0 0-15,2 0 0 0,1 0 0 0,5-3 0 0,1 3 0 0,2-3 320 0,2 1 48 32,-1 2 0-32,-1 2 0 0,-2-2-160 0,1 0-16 0,-3 3-16 0,1-3 0 15,-1 1 240-15,0-2 48 0,1 1 16 0,-1-3 0 16,1 0-128-16,3-4-32 0,-3-1 0 0,2-2 0 0,-1 0-96 0,1-6-32 16,1 1 0-16,-2-1 0 0,1-3-192 0,-1 0 0 15,1-2 0-15,-3 1 0 0,1 1 0 0,-3-1 0 16,0 4 0-16,-2 2 0 0,-1 0 0 15,-1 5 0-15,1-1 0 0,-1 4 0 0,-2 3 0 0,0 1-160 0,1 2 32 16,-2 3 0 0,3 0-112-16,-2 4-16 0,0 1 0 0,3 1 0 15,-1 2 256-15,0 0 0 0,3 3 0 0,1-2 0 0,-1 4 224 0,1-1 32 0,2 1 16 0,1 0 0 16,0 0 32-16,1 0 0 0,1 3 0 0,2-1 0 16,1-1-112-16,-1-1 0 15,1 2-16-15,-1-4 0 0,1 1-176 0,-2-3-176 0,1-2 48 0,-2 0 0 31,-1-2-448-31,1 0-96 0,-3-2-16 0,1-2 0 0,-1 1-656 0,0-4-144 0</inkml:trace>
  <inkml:trace contextRef="#ctx0" brushRef="#br3" timeOffset="213749.05">27743 13584 15663 0,'-11'2'1392'0,"1"-2"-1120"0,5 0-272 0,3 0 0 0,1 0 368 0,-2 0 16 16,-4-2 0-16,-4 2 0 0,-4-1-128 0,0-2 0 16,3 3-16-16,2-4 0 0,2 2 1568 0,5-2 320 15,1 1 64-15,5-2 16 0,0 1 464 16,2 0 80-16,3 2 32 0,2-1 0 0,1 2-992 0,2-3-192 16,2 3-32-16,4 0-16 0,2 1-672 0,1 0-144 15,3 1-32-15,1 2 0 0,2 0-224 0,6 2-48 16,4 3-16-16,4-3 0 0,5 2-112 0,1-1-32 15,4 0 0-15,1-2 0 0,3 2-16 0,-2 0-16 16,0-2 0-16,-1 1 0 0,5-4 16 0,-3-1 16 16,-1 0 0-16,5-1 0 0,9-4-272 0,3-1 0 15,-5 2 0-15,1 0 0 0,-3 1 0 0,2-3 0 16,1 1 0-16,-2-3 0 0,2 2 0 0,-1-3 0 0,-7 2 0 16,-5 1 0-16,-1 0-272 0,-1-1-16 0,-1-1 0 15,-5 0 0-15,-4-2-144 16,-3 4-16-16,-3-4-16 0,-4 2 0 0,-2 2-256 0,-5-4-48 15,-4 3-16-15,-5-2 0 0,-2 2-496 16,-5-1-80-16</inkml:trace>
  <inkml:trace contextRef="#ctx0" brushRef="#br3" timeOffset="214584.42">28526 14529 35935 0,'1'-3'3200'0,"-1"2"-2560"0,0-2-512 0,1 2-128 0,1 1 720 0,-1-2 128 16,0-2 32-16,2-2 0 0,-1-5-304 0,2 0-48 0,-2-2-16 0,0-2 0 0,-1 2-304 0,0-3-64 15,-2-3-16-15,0 1 0 0,-2-2-128 0,-2-2 0 16,0-1 0-16,-2 2 0 0,-1-3 160 0,-2 0 0 15,1 2 0-15,-1-2 0 0,-1 4 48 0,-2 1 16 0,1 0 0 16,-2 1 0-16,-1 4 64 0,-1 2 16 0,-1-1 0 0,-2 3 0 16,1 4-112-16,-2 0 0 15,-1 2-16-15,0 4 0 0,0 4-176 16,0 0 0-16,1 2 0 0,-1 3 0 0,1 0 0 16,-1 4 0-16,2 3 0 0,-2-3 0 0,2 4 0 0,-1 0 0 0,2 3 0 0,-1-1 0 0,3 2 0 15,1-1 0-15,2 1 0 0,0-2 0 16,3 3 0-16,2 0 0 0,0 1 0 0,2 0 0 0,2-1 128 15,3 2 32-15,2-1 16 16,3 0 0-16,1-1-176 0,2 0 192 0,3-1-192 16,2-1 192-16,0-2-192 0,3-1 0 0,2-1 0 0,2-4 0 0,-1 0 0 15,3-3 0-15,3-2 0 0,-1-2 0 0,1-1 0 16,0-4 0-16,1 0 0 16,0-5 0-16,-2 0 192 0,-2-3 0 0,-1-1 0 0,-1-1 0 15,-2 0 160-15,-2-5 32 0,0 2 16 0,-2-6 0 16,0-1 112-16,-2-2 0 0,0-3 16 0,-1-3 0 0,-2-4 0 0,-1-3 0 15,-2-3 0-15,-3-2 0 0,-2 1-16 0,-2-5-16 0,-3 0 0 16,-3-4 0-16,0 1-240 0,-4 0-32 16,3-2-16-16,-3 0 0 0,1 2-208 0,0 2-160 0,1 5 32 0,-1 4 0 15,0 4-448 1,0 1-64-16,2 6-32 0,1 3 0 16,-1 3-272-16,0 3-48 15,-1 6-16-15,4 0 0 0,0 4-496 0,1 2-96 16</inkml:trace>
  <inkml:trace contextRef="#ctx0" brushRef="#br3" timeOffset="-214122.36">28938 14180 42383 0,'-1'0'3776'0,"-1"0"-3024"0,2 0-608 0,0 0-144 0,0 0 608 0,2 0 96 15,-2-3 0-15,1 3 16 0,0-2-64 0,3 1-16 16,1 1 0-16,-5 0 0 0,0 0-480 0,22 6-160 15,-12-1 0-15,1 3 0 0,1 5 320 0,2 0-64 16,-2 5 0-16,2-1 0 0,-1 4-256 0,0 1 0 16,-2 3 0-16,0 1 0 0,-2-1 0 0,-3-3-144 15,0 0 16-15,-1 1 0 0,-1-1-112 0,-2-4-16 16,2 0 0-16,-2-1 0 0,2-3 256 0,-1-2 192 16,0-3-48-16,1-2 0 0,0-1 240 0,-1-3 32 15,2-6 16-15,0 1 0 0,3-2-112 16,-2-3-32-16,1-2 0 0,0-1 0 0,0-2-160 15,0-3-128-15,2 4 192 0,-2-4-192 0,2 5 0 16,0 0 0-16,-2 4-160 0,1 0 160 0,-1 6-320 16,-1 0 48-16,0 3 16 0,1 0 0 0,-1 3-32 0,-1 0 0 15,2-2 0-15,-1 2 0 0,2-2-16 0,-1-2 0 16,1 2 0-16,-1-1 0 0,2-3 160 0,-2 0 144 0,2-3-208 0,-1-1 80 16,0-2 256-16,0 1 64 0,2-2 16 0,-1 1 0 15,0-4 80-15,-2 1 16 0,2 2 0 0,-2-2 0 16,1-1 48-16,-2 1 16 0,1 2 0 15,-1-2 0-15,-1 0 0 0,0 2 0 0,0-3 0 0,-1 2 0 0,0 2-192 16,-2-2-48-16,2 2 0 0,0-4 0 16,-1 1-128-16,2 0 0 0,-1-1 0 0,1-3 0 0,1-2 176 15,0-1-48-15,0 3-128 0,1-8 192 0,-1 1-192 16,0-5 0-16,0 0 0 0,-1 0 0 0,0-4 144 0,-1-2-16 16,-2-1 0-16,1 1 0 0,-1 5-128 0,-2 0-144 15,1 1 144-15,-1 6-208 16,0 1-240-16,0 2-64 0,-1 3 0 0,1 0 0 15,-1 3-96-15,0 2-32 0,-1 2 0 16,1 2 0-16,0 0-240 0,-2 4-48 16,1 4-16-16,0 2-19392 0</inkml:trace>
  <inkml:trace contextRef="#ctx0" brushRef="#br3" timeOffset="-213536.84">29796 14464 41471 0,'2'-5'3680'0,"1"2"-2944"16,-1 0-592-16,0 2-144 0,0 1 512 0,1-3 64 0,0 1 0 0,5-2 16 15,2-3-208-15,1 1-64 16,1 1 0-16,0 3 0 0,0 0-320 0,-3 4-128 0,1 0 0 0,-1 3 0 0,-2 2-64 0,-2 3 0 16,0 2 0-16,-3-3 0 0,-1-2 16 0,-1 5 0 15,-3-1 0-15,-2 6 0 0,-2 3 176 0,-2 2-192 16,-2 0 192-16,-2 3-192 0,-2 0 0 0,0-3 0 15,0 0 0 1,1 1 0-16,1-1 192 0,3-4 0 0,1 0 0 16,4-1 0-16,3-3 352 0,1-6 0 0,3 2 0 15,3-4 0-15,2 0-16 0,2-2 0 0,2-4 0 0,2 0 0 0,0 0-336 0,2-2 144 0,2-2-144 16,3 0 0 0,0-2 0-16,2 0-224 0,0 0 16 15,2-3 0 1,-1 2-400-16,1 1-80 0,-1-3-16 0,0 3-11888 0,-2 1-2384 0</inkml:trace>
  <inkml:trace contextRef="#ctx0" brushRef="#br3" timeOffset="-212746.88">30360 14724 30399 0,'1'1'2704'0,"0"-1"-2160"0,1 3-544 0,-1-3 0 0,1-3 2160 0,-1 3 320 0,2 0 64 16,-1-1 16-16,2 1-1888 0,1 0-368 0,1 0-80 0,-1 4-16 15,0-1-208-15,-2 6 128 16,-1 0-128-16,-1 2 0 0,-1 4 192 0,-1 1-64 0,0 2-128 16,-2 1 192-16,0-2 0 0,-4 2-16 0,1-1 0 0,-1 1 0 0,-1-2-176 15,1-2 0-15,0 1-192 0,-1-4 192 16,1-3-1216-16,-2 1-128 0,0-4-32 0,0 0-10016 15,0-4-2016-15</inkml:trace>
  <inkml:trace contextRef="#ctx0" brushRef="#br3" timeOffset="-212428.92">30582 14386 31327 0,'2'9'2784'0,"-2"-3"-2224"0,0-2-560 0,1 0 0 0,1-2 3072 0,1 2 496 0,1 0 96 0,-1 0 32 16,5 3-2688-16,3 4-544 0,2 4-96 0,2 1-32 15,1 2-112-15,0 1-32 0,-1 1 0 0,0-2 0 16,-1 1-16-16,-2-2-16 0,-1 0 0 0,-2-3 0 15,-1 1-416-15,-1-5-96 0,-2 0-16 0,-3-4-20208 16</inkml:trace>
  <inkml:trace contextRef="#ctx0" brushRef="#br3" timeOffset="-206957.99">28828 16574 23951 0,'0'0'2128'16,"0"0"-1696"-16,0 0-432 0,0 0 0 0,0 0 176 0,0-3-48 0,0 2-128 0,1 1 192 0,-1 0-416 0,0-2-96 16,0 1 0-16,0 1-16 15,0 0-752-15,0 0-160 0,0 0-32 0,0 0 0 16,0 0 1280-16,0 0 240 15,0 0 48-15,0 0 16 0,0 0 1600 0,0 0 320 0,0 0 64 0,-21-7 16 0,20 5 64 0,-2-2 0 16,2-1 16 0,-3 1 0-16,1-3-912 0,-2 2-176 0,0-1-32 0,-2-1-16 15,0 0-736-15,0 1-160 0,-2-4-32 0,0 4 0 0,-1 0-320 0,2 0 128 0,-2 0-128 16,-1-1 0-16,1 4 0 0,-2 0-192 0,0 3 32 16,1 0 0-16,0 0 160 0,0 3-192 15,-1 3 192-15,-1 0-192 0,1 0 192 0,0 4 0 16,-2 0 0-16,3 2-128 0,-2 1 128 0,0 0 0 15,2 2 0-15,-2 1 128 0,2 0-128 0,1 0 0 0,2 3 0 16,0-3 0-16,1-2 0 0,2 0 0 0,0 1 0 16,0-1 0-16,1 2 0 0,2 3 0 0,1-3 0 0,1-2-128 15,1 3 128-15,1-4-160 0,2 2 160 0,0-3-160 16,2 2 160-16,1-5 0 0,1 0-144 0,2-2 144 16,1-1 0-16,2-2 0 15,1-2 0-15,1 2 0 0,1-4 0 0,-1 0-176 0,1-4 16 0,1 2 0 0,0-2 160 16,2-2 128-16,-1-3-128 0,0 2 176 15,2-5 48 1,-2 1 16-16,-1-1 0 0,2 0 0 0,-3-4 80 0,0-1 0 16,-2-1 16-16,-1-1 0 0,-2 1 80 0,-1-2 16 15,-1 1 0-15,-3 0 0 0,-2-4-112 16,-2 2 0-16,0-3-16 0,-2-2 0 0,-2 0 32 0,-1-5 16 0,-2 0 0 0,-1-1 0 0,-1-3-96 0,-1-1-32 31,-1-1 0-31,-1-5 0 0,-1 1-224 0,1 0 144 16,1 1-144-16,0 1 128 0,1 5-128 0,0 3 0 0,0 5-192 15,2 4 192-15,1 5-336 0,0 5 48 0,1 2 16 16,1 4 0 0,-1 4-224-16,1 2-32 0,1 2-16 0,-1 2 0 15,1 2-288-15,1 1-48 0,1 4-16 0,0-1-11728 0,1 3-2352 16</inkml:trace>
  <inkml:trace contextRef="#ctx0" brushRef="#br3" timeOffset="-206280.62">29283 16400 32255 0,'-1'0'2864'0,"-2"0"-2288"0,2 0-576 0,1 0 0 16,1 0 1600-16,-1 0 224 0,0 1 32 0,-1-1 16 15,1 2-784-15,-1 1-176 0,-1-2-16 16,2-1-16-16,0 0-272 0,-3 21-48 15,0-11-16-15,2 0 0 0,1 5-224 0,0-2-64 0,-1 2 0 0,1 1 0 16,0 3-256-16,2-3 0 16,1 0 128-16,0 2-128 0,1 5 0 0,0-5 0 0,-1-2 0 0,2 2 0 15,2 3-144-15,0-3-48 0,-1-2 0 0,2 0 0 16,-1-2-112-16,0-2-16 0,1-3-16 0,-1-2 0 16,-1 2-192-16,2-5-48 15,-1 1 0-15,0-4 0 0,0-2-1072 0,2-5-208 0,-1-3-64 0,2 1-14432 16</inkml:trace>
  <inkml:trace contextRef="#ctx0" brushRef="#br3" timeOffset="-205960.08">29682 16447 3679 0,'0'-7'320'0,"-1"2"-320"0,1 2 0 0,-1 3 0 0,1-3 2016 0,0 2 336 0,-2-1 64 0,0-5 16 31,1 1 992-31,-3-1 208 0,2 1 32 0,-1 2 16 0,-1 1-352 0,1 3-64 16,0 0 0-16,-1 3-16 0,0 2-1840 15,0 3-352-15,-1 1-80 0,-3 2-16 0,4 4-448 0,-3 1-112 0,0 3-16 0,0 3 0 16,-1 0 0-16,-2 4-16 0,2 1 0 0,-4 2 0 0,1 1-112 16,-1 0 0-1,-2 3-16-15,-2 0 0 0,1-3-240 0,-2 2 0 0,-1 2 128 0,-3 1-128 16,-2 0 0-16,0 2-208 0,-1-1 32 0,1-2 16 15,1 1-16-15,-1-3 0 16,1 1 0-16,3-7 0 16,1-1 32-16,3-6 0 0,3-3 0 0,1-6 0 0,3-2-464 0,2-4-96 15,2-4 0-15,3-4-17600 0</inkml:trace>
  <inkml:trace contextRef="#ctx0" brushRef="#br3" timeOffset="-205332.39">29330 16208 6447 0,'-10'5'576'0,"2"-4"-576"0,1 2 0 0,2-1 0 0,3-2 3392 0,0 0 576 16,1 0 128-16,-1 1 0 15,-2 2-4288-15,0-3-848 0,2 0-176 0,1 0-48 0,2-4 992 0,1 2 272 16,1 2 0-16,0-4-128 0,1 1 1296 0,-1 3 272 16,0 0 48-16,1 0 16 0,-1 0 640 0,-1 0 128 15,-1 3 32-15,0-2 0 0,1 2-128 0,-1-1 0 0,-1-1-16 16,1 2 0-16,2-3-1040 0,-2 0-208 0,1 0-32 16,2 0-16-16,0-4-368 0,1 2-80 0,1-5-16 0,0-1 0 15,3 0-112-15,-1-4-32 0,2-2 0 0,1 2 0 16,2-4-256-16,-1-1 0 0,3-1 128 15,0 2-128-15,-2-1 0 0,1 1 0 0,-2 2 0 16,0 2-144-16,-3-1 144 0,0 5 0 0,-2 3-144 0,0-1 144 16,-2 3 0-16,-2 1 0 0,0 0 0 0,-1 2 0 15,0 0 128-15,-2 2 112 0,0 0 16 0,0 1 0 16,0 0-112-16,0 1-16 0,0 2 0 0,1 0 0 16,-1 3-128-16,0 5-176 0,1 1 48 0,1-2 0 0,2 6 0 0,1-1 0 15,1 2 0-15,0-1 0 16,3 0 128-16,-1 0 0 0,0 1 0 0,1-2 0 15,1 3 0-15,-2-5 176 0,2 0-48 0,0-1 0 0,-1-1-128 16,1-2 0-16,-2 1 0 0,1-1 0 0,-2-5 0 16,2 2 0-16,-1-5-192 0,-1 2 192 15,-1-4-736-15,0 2-32 0,-1-3 0 0,0 2-17936 16</inkml:trace>
  <inkml:trace contextRef="#ctx0" brushRef="#br3" timeOffset="-204696.03">28342 17190 27647 0,'-13'3'2448'15,"3"0"-1952"-15,1-2-496 0,1-1 0 0,6 0 2368 0,0-1 368 0,1 1 80 0,-2-3 0 0,-4 1-2240 0,1 1-448 0,1-5-128 16,2 2 0-16,1 1 224 0,1 0-16 0,4 0 0 0,-1 3 0 16,2-2 256-16,1 1 48 0,0 1 16 0,2 0 0 15,2 0-32-15,1-3-16 0,1-1 0 0,1 4 0 16,2 0-160-16,4-2-16 15,4 2-16-15,4 0 0 0,3 0-144 0,3 0-16 0,5 2-128 0,1-2 192 16,3 2-192 0,5-2 0-16,3 0 0 0,2-2 0 0,0 2 192 0,1-3-64 0,1 1-128 0,1-1 192 15,0-4-32-15,2 0-16 16,0-3 0-16,0 2 0 0,-1-5 0 0,1 3 0 16,-4 2 0-16,0 1 0 0,2 4-144 0,-1-3 192 15,-1 2-192-15,-5 0 192 0,2-2-192 0,-2 1 0 0,0-1 0 16,-3 1-176-16,-6 0 176 0,1-1 0 0,0 2 0 0,2-2 0 15,-1-3 0-15,-1 2 0 0,-2 1 0 0,-3-1 0 16,-2 0-192-16,-2 2-16 0,-3 1 0 0,-2 1 0 16,-2-4-560-16,-2 1-96 0,0 0-32 0,0-4 0 15,-1-1-1440-15,0 1-288 0</inkml:trace>
  <inkml:trace contextRef="#ctx0" brushRef="#br3" timeOffset="-203793.67">28985 17864 25791 0,'-4'2'2304'0,"0"-1"-1856"0,2 2-448 0,1-3 0 0,-1 0 2480 15,1 0 400-15,-1 0 64 0,-3 2 32 0,-1 0-1600 16,-1 0-320-16,0-2-64 0,1-2-16 0,1 0-512 0,-1 0-96 16,2-2-32-16,-1-1 0 0,1-1-16 0,-1-1-16 15,0 0 0-15,0-2 0 0,-1-1 16 0,-1-1 0 16,-1 1 0-16,1 0 0 0,-2 1-176 0,-1 2-16 15,-1-2-128-15,-1 5 192 0,-2 1-32 0,0 0-16 16,-1 3 0-16,-1 0 0 0,0 4 32 0,-1 1 0 16,0 1 0-16,1-2 0 0,0 3-176 0,0 2 0 15,0-2 0-15,0 2 128 0,0-1-128 0,0 2-144 16,0 0 144-16,1 3-208 0,0-1-64 0,1 0-16 16,-1-1 0-16,2 2 0 0,0 2-80 0,4-5-16 0,0-2 0 15,1 2 0-15,1 0 256 0,2 2 128 0,0-3-160 0,4 2 160 16,0 4 0-16,1-3 0 0,2 1 0 0,2 3 0 15,2 0-192-15,0 2 0 0,3-1 0 0,1 1 0 16,1-2 32-16,1-2 16 16,4 1 0-16,0-6 0 0,3-1 16 0,0-3 0 0,0-1 0 0,4-4 0 15,-1-4 128-15,3-2 0 0,1-4 160 0,0-3-160 16,1-1 0-16,-1-3 0 0,-4 1 0 0,0 0 0 16,2-5 128-16,-3-1-128 0,0-1 0 0,-1-2 0 0,-3 0 384 15,-4 0-32-15,1-1 0 0,-5 0 0 0,-3-2 176 16,-4 1 48-16,-2-2 0 0,-3 1 0 0,-4-1-208 15,-1 0-48-15,-2 0 0 0,-2-2 0 0,-2 3 112 0,2 2 16 16,-1-1 0-16,0 0 0 0,-3-3-64 0,1 0-16 16,0-1 0-16,1 3 0 0,3 3-240 0,1 2-128 15,3 4 128-15,-1-1-128 0,3 5-256 0,3 2-112 16,-1 1-16-16,3 2-16 16,2 1-304-16,-1 0-48 0,0 6-16 0,2-1 0 15,-1 1 0-15,3 3-16 0,-1 3 0 0,1 3-18128 0</inkml:trace>
  <inkml:trace contextRef="#ctx0" brushRef="#br3" timeOffset="-202923.63">29484 17383 23039 0,'-1'-4'2048'0,"0"1"-1648"0,1 3-400 0,0-2 0 16,1 2 1392-16,-1 0 192 15,0-1 32-15,1 1 16 0,1-3 544 0,-2 6 128 0,2 0 0 0,-2-3 16 0,0 0-848 0,6 30-192 32,-2-13-16-32,0 6-16 0,-1-1-352 0,1 3-80 15,0 3-16-15,1 1 0 0,1 0-32 0,-1 2 0 0,0-1 0 0,-1 1 0 0,0-3-448 0,1 1-112 16,-1-3-16-16,-1 2 0 0,0 1-192 0,-1-1 0 16,0 3 0-16,-2 0-160 0,1-3 32 0,-2 1 0 15,1-3 0-15,-1-2 0 0,-2 0 0 16,2-3 0-1,-1-5 0-15,2 0 0 0,-2-4 128 0,2-3 176 16,0-2-48-16,2-3 0 0,-1-1 112 0,1-3 16 0,0-3 0 16,-1-1 0-16,1-2-256 0,-1-1-160 15,2-2 32-15,-1-4 0 0,0 0 128 16,0-3 0-16,1-1 0 0,0-3 0 0,1-2 0 0,1 0 0 16,1-1 0-16,0-1 0 0,2 1-240 0,2 1-16 15,0 0 0-15,2 1 0 0,0 3-64 0,1 0 0 0,-1 2-16 16,2 1 0-16,0 1 144 0,0-2 48 0,0 4 0 15,-1 0 0-15,2-1 144 0,-1 3-208 0,-1 0 80 16,0 4 128-16,-2 0-240 0,-3 4 80 0,1-2 16 0,-4 5 0 16,1 2-48-16,-2 0 0 0,0 4 0 0,-2 1 0 15,1 5 192-15,-1-4 0 0,2 5-144 0,-2 1 144 16,1-3-144-16,-2 2 144 16,1 1-192-16,0-2 192 0,0 2-192 0,-1-3 64 0,2 1 128 0,-2 0-208 15,0 1 64-15,1-2 16 0,-2 3 0 0,1-2 0 0,-1-3 128 16,0 2 0-16,-1-2 0 0,-2 2 128 0,-1-2 176 15,-1-1 32-15,0-2 16 0,-1 2 0 0,-2-3 64 16,-2 0 16-16,-1-2 0 0,-2 2 0 0,-2-2-176 16,-2-2-48-16,0-1 0 0,-3 2 0 0,1-1-208 0,-3-2-256 15,1 2 48-15,-1-2 16 0,2 2-16 0,-2-2 0 16,1 0 0-16,1 0 0 0,3 0 208 0,1-2-192 16,2 0 192-16,2 2-192 15,1 0-272-15,3-2-48 0,2-1-16 0,2 2-12256 16,3-4-2448-16</inkml:trace>
  <inkml:trace contextRef="#ctx0" brushRef="#br3" timeOffset="-202115.93">30040 17968 43311 0,'-8'2'3840'16,"2"-1"-3072"-16,3-1-608 0,5-1-160 0,-1 1-1152 0,-1 0-256 0,0-1-48 15,-1 1-16-15,-1-1 960 0,4-2 176 0,0 2 32 0,-2 1 16 0,0 0 1008 16,0 0 208-16,21-12 32 0,-13 9 16 0,0-1-368 0,2 1-80 16,0 0-16-16,-1 1 0 15,1 0-96-15,-1-3-32 0,1 4 0 0,0-1 0 0,0-1 32 0,0 2 0 16,0 1 0-16,0 0 0 0,0 0-288 0,1 0-128 15,-1 1 128-15,1-1-128 0,-1 3-240 0,0-3-128 16,-2 2-16-16,0-1-16 0,2 2 80 0,-2-1 0 16,0 2 16-16,-2 0 0 0,0 2 160 0,-1 0 144 0,-1-2-208 15,-2 1 80-15,1 1 256 0,-2 1 48 0,-1 0 16 16,-1 3 0 0,-1-2 0-16,0 0 16 0,0 0 0 0,-3 2 0 0,1-1 0 0,-2-2 0 0,1 2 0 15,-1 1 0 1,-2-2-208-16,1-1 0 0,-1 3 128 0,0-3-128 0,-1 2-288 15,0 0-96-15,-1 1-32 0,-1 2 0 0,1-3 144 16,-2-1 16-16,1 0 16 0,0 2 0 0,-2-1 240 0,4-3-144 0,-1 4 144 0,1-4-128 16,3-2 128-16,1 0 224 0,1-2-48 0,2 1-16 15,0 0-160-15,1-3 192 0,2 2-192 0,-1-1 192 0,2 0-192 16,0 2 0-16,1 0 0 16,2 0 0-16,-1 0-176 0,3 0 176 0,0 1-128 0,2 2 128 0,1 0-192 15,1-2 64-15,1 2 0 0,2-4 0 0,1 5-128 0,1-4-32 16,1 1 0-16,2 0 0 31,0 1-496-31,1-4-112 0,0 1 0 0,0 1-16528 0</inkml:trace>
  <inkml:trace contextRef="#ctx0" brushRef="#br3" timeOffset="-200800.22">30514 18139 25791 0,'-2'3'2304'0,"1"-6"-1856"0,-1 2-448 0,2 1 0 0,2-2 640 0,-2 1 48 0,0 1 0 0,-2-3 0 0,2 1-208 0,0 0-32 15,2 0-16-15,-2 2 0 0,0 0 1248 0,0 0 256 16,0 0 48-16,0 0 16 0,21 4-528 0,-15-2-96 16,0 4-32-16,0-2 0 0,0 2-832 0,1 3-192 15,0 1-16-15,-1 0-16 0,0-1-96 0,-1 6 0 0,2-1-16 31,-4 2 0-31,1 0 0 0,-2 1 0 0,0 3 0 0,-2-1 0 16,0-1-176-16,-2 2 0 0,-1-1 0 0,-1-1 0 16,-1-1 0-16,-1 1-304 0,-2-5 48 15,2 2 16-15,-1-5-80 0,-1 2 0 0,0-2-16 16,-2-2 0 0,0 0-112-16,0-4 0 0,1 1-16 0,1-4 0 15,-1 2-1648-15,-1-7-336 0</inkml:trace>
  <inkml:trace contextRef="#ctx0" brushRef="#br3" timeOffset="-200421.58">30927 17811 35935 0,'-2'2'3200'0,"-1"0"-2560"0,2 0-512 0,1 0-128 0,1-2 960 0,-1 3 192 0,2 2 16 0,-2 3 16 16,1 7-688-16,0 2-144 0,2 6-32 0,0 1 0 15,0 5 256-15,-1 2 32 0,2 1 16 16,-2-1 0-16,0 1-288 0,-1-4-48 0,0 3-16 0,-1-5 0 16,-1-1-272-16,0-3-144 0,-2-2 16 0,1-1 0 31,1-7-432-31,-2-2-80 0,1-1 0 0,-1-8-18320 0</inkml:trace>
  <inkml:trace contextRef="#ctx0" brushRef="#br2" timeOffset="-195731.42">26178 16503 25791 0,'0'-2'2304'0,"0"0"-1856"0,0 0-448 0,0 0 0 15,0 2 1744-15,0-3 256 0,1 0 48 0,-1-4 16 0,0 0-160 0,0-4-48 16,-1 0 0-16,0-2 0 0,-3 1-1088 0,0 0-208 15,0-1-48-15,-2 3-16 0,-1-2-272 0,-2 2-48 16,1 0-16-16,-5-1 0 0,1 1-16 0,-1 0 0 16,0 0 0-16,-2 1 0 0,0 0 192 0,-1 0 48 15,0 2 0-15,0 1 0 0,-1-1-256 0,-1 5-128 16,2 2 128-16,-1 2-128 0,1 1 128 0,0 3-128 16,0 2 128-16,0 0-128 0,-2 5 0 0,2-4 0 0,0 4 0 15,0 0 0-15,1 2 0 0,0 1 0 16,2 0 0-16,0 0 0 0,2-1 0 0,3 1-128 0,0 0 128 15,2 1-192-15,1-1 192 0,3 2 0 0,0 1 0 16,2 0 0-16,2 0 0 0,0 0 144 0,2 0-144 0,1-3 0 16,0 3 0-16,1-5 0 0,3 0 0 15,-2 0 0-15,2 1 0 0,0-5 0 0,1-2 0 0,2 2 0 16,0-3 128-16,0-1-128 0,2 0 0 0,-1-2 0 16,2-2 128-16,1-2-128 0,0 0 144 0,1-2-144 15,-1-2 256-15,-2-2-64 0,1 0 0 0,-2-3 0 16,-1-1 160-16,2 0 32 0,-5 0 0 0,0-2 0 0,1-1 96 15,-3-6 32-15,1-2 0 0,-2 1 0 16,0-2 80-16,0-7 32 0,1 1 0 0,-4-7 0 0,1-3-240 16,0-2-64-16,-3 2 0 15,0-4 0-15,0 2-128 0,1 1-48 0,-1-2 0 0,-1 0 0 16,2 0-144-16,1 4 0 0,-1 1 144 0,0 4-144 0,0 4 0 0,1-1 0 16,-1 1 0-16,0-1 0 0,1 5-224 0,2-1-64 15,0 3-16-15,1-1 0 16,1 4-304-16,1 0-64 0,1 0-16 15,-2 1 0-15,0 4-80 0,1-2 0 0,-1 5-16 0,-1 0 0 16,-1 5-288-16,0 0-48 0,-1 3-16 0,0 1-18368 16</inkml:trace>
  <inkml:trace contextRef="#ctx0" brushRef="#br2" timeOffset="-194357.36">26842 15875 24879 0,'-4'3'2208'0,"0"-3"-1760"0,2 1-448 0,1-1 0 0,1 0 1920 0,-2 2 288 15,0-2 64-15,-3 3 16 0,0 1-896 0,0-1-176 16,0 2-48-16,0-1 0 0,2 0-80 0,0-1-32 16,1 2 0-16,-1 2 0 0,2-4-400 0,1 0-80 15,0 0 0-15,1 1-16 0,0 0-48 0,2 1 0 16,-1-1 0-16,1 2 0 0,0 0-240 0,1 0-48 15,1 0-16-15,1 4 0 0,-1 0-208 0,1-1 0 16,-1 4 0-16,2 0 0 0,-1 3 0 0,-1-1 0 0,1 1 0 16,-1 0 0-16,0 2 0 15,0 0 0-15,-2 0 0 0,1-3 0 0,-1 1 0 0,-1-2 144 0,1-2-144 16,-1 0 192-16,-1-3 80 0,2 1 32 0,-2-3 0 16,1 2 0-16,0-5 128 0,0 1 16 0,-1-2 16 0,1 0 0 15,0 1-96-15,1-4-32 0,-1 0 0 16,-1 0 0-16,2 0 48 0,-2 0 16 0,1 0 0 0,-2 1 0 15,2-1-160-15,-1 2-48 0,0 1 0 0,-1-3 0 16,1 3-192-16,1-3 0 0,-2 3 0 0,0-3 0 16,0 0 0-16,0 0 0 0,0 0-192 15,0 0 192-15,0 0-144 0,0 0 144 0,0 0 0 16,0 0-144-16,0 0 144 0,0 0 0 0,0 0 0 0,6 20 0 16,-5-18 0-16,-1 2 0 0,1-2 0 0,1 2 128 15,-1 0-128-15,0 1 0 0,0 0 0 0,2 0 0 0,-2 1 0 16,0-2 0-16,0 2 0 0,2-3 0 0,-2 1 0 0,-1 1 0 15,1-4 0-15,1 2 0 0,-2-1 0 16,0-1 0-16,0 2 160 0,0-3-160 0,-2 0 336 0,2 2-16 16,0-2-16-16,-1 0 0 0,0-2-128 0,0 2-32 15,1 0 0-15,0 0 0 0,0 0-144 0,0 0 0 16,0 0 0-16,0 0 0 0,0 0 0 0,-18 14-176 16,16-10 16-16,-1 0 0 0,2 0 160 0,-1 1-208 15,-1 0 80-15,3 0 128 0,-1-2 0 0,1 1 0 0,0 1 0 16,0-4 0-16,1 2 0 0,-1-1 0 0,1 2 144 15,1-3-16-15,-2 2-128 0,1-3 144 0,0 2-144 16,-1-2 160-16,0 4-160 0,0-4 0 16,0 2 0-16,-1 2 128 0,0-1-128 0,-1 0 0 15,1 0 0-15,-1 0 0 0,1 1 0 0,-2 2 160 0,1-3-160 0,0 1 160 16,1-1-160-16,-1 0 160 0,2-1-160 0,-2 2 160 16,2-4-160-16,0 1 0 0,0-1 0 0,0 3 0 15,2-3 0-15,-2-3 0 0,1 2 0 0,0-2 0 16,0 2-320-16,2-5 0 0,-2-3 0 0,0-1 0 15,2-4-544 1,-3-2-96-16,1-4-32 0,-1-3-14064 0,0-4-2816 0</inkml:trace>
  <inkml:trace contextRef="#ctx0" brushRef="#br2" timeOffset="-193440.37">26434 16754 8287 0,'-4'-1'736'0,"0"-1"-592"0,3 2-144 16,0 0 0-16,1 0 1136 0,0 0 192 0,-3 0 32 0,0 0 16 16,-1-3-288-16,0 3-48 0,1 0-16 0,0 3 0 0,3-3 112 0,-1 2 16 15,2-2 0-15,2 1 0 16,-2 2 960-16,1-1 192 0,2-2 32 0,0 0 16 0,-4 0-624 0,0 0-128 31,0 0-32-31,0 0 0 0,23-5-304 0,-18 4-64 0,1-4-16 0,-1 4 0 0,1-4-480 0,1 0-80 16,-1-1-32-1,2 0 0-15,0-3-96 0,1 0-32 0,-2 2 0 0,2-3 0 0,0-1-160 0,1 0-48 16,2 0 0-16,0 0 0 0,1-2-16 0,1 1-16 16,2-3 0-16,0 1 0 0,2 2-96 0,0-1-128 0,-1 0 176 15,2-2-176-15,-2 3 224 0,1-2-64 16,-1 2-16-16,-2-3 0 0,1 2 144 0,-4 0 32 0,2-3 0 15,-2 1 0-15,-1 2-64 0,2-3-16 16,-3 1 0-16,-1-1 0 0,1 0-48 0,-2-3-16 0,0 2 0 16,0-1 0-16,-2 1 80 0,0 0 32 0,0-1 0 0,1-3 0 15,-3 3-48-15,1-2-16 0,0 2 0 0,-1-2 0 16,-1 1-32 0,0 1 0-16,0-1 0 0,-1 2 0 0,-1 1 64 15,-1-2 16-15,2 5 0 0,-4-2 0 0,2 1-32 0,0 2-16 16,-1-2 0-16,0 2 0 0,1 0-80 0,-1-1-16 0,1 1 0 0,0 0 0 0,-1-1-128 15,1 2 0-15,-2-1-192 16,2-3 192-16,-1 3-160 0,0-1 160 0,0 2 0 16,-1 0-144-16,1 3 144 0,-1 0 0 0,-1 0 0 0,1 2 0 15,-1 3 0-15,-1 0 0 16,0 1 144-16,0 0-144 0,0 2 0 0,-1 2 0 0,1 3 0 0,0-2 0 0,-1 3 0 16,0 4 0-16,0 0 0 15,1 5-192-15,0-1 0 0,2 2 0 0,1 2 0 0,1-2 0 0,-2 5 192 0,2-3 0 16,2 3-160-16,-1-2 160 0,0 2 0 15,0 2 0 1,0-3 0-16,-1 2 0 0,0 0 0 0,0 3 0 0,-2 0 0 16,0 0 0-16,-1 1 0 0,1 2 0 0,-1-2 0 0,1 0 0 15,-1-2 0-15,2 1 128 0,0 0-128 0,1-3 192 16,0 0 64-16,0-3 0 0,3 1 16 0,0-1 0 16,-1 0-128-16,1 0-16 0,1-1-128 0,-1 1 192 15,1 0-192-15,0-3 0 0,-1 6 128 0,2-6-128 16,-1 1 0-16,1 1 0 0,0 3 0 0,0-3 0 0,0 0 128 15,1-2-128-15,0 0 0 0,0-1 0 0,-1-2 144 16,2-1-144-16,-3-2 128 0,3-3-128 0,-4 2 0 16,1-3 0-16,-1-2 0 0,0 1 0 0,0-4-320 15,0 2 16-15,0-3 0 0,-1 0 0 16,0-3-384-16,0-1-80 0,-2 1 0 0,1-3-16 16,-1-4-688-16,-1 1-128 0</inkml:trace>
  <inkml:trace contextRef="#ctx0" brushRef="#br2" timeOffset="-192964.63">25489 17027 28559 0,'-10'4'2544'0,"1"-4"-2032"0,5 0-512 16,2 0 0-16,1 0 1216 0,0 0 160 0,-3 0 32 0,-3 0 0 0,-2 0-80 0,3 0-16 0,3 2 0 0,5-2 0 0,3 2-112 0,6-2-32 15,4 4 0-15,6-2 0 16,5 1-160-16,6 1-48 0,6-1 0 0,5 0 0 16,7-2-192-16,3 1-64 0,1-2 0 0,3 0 0 15,0 0-272-15,1 0-64 0,0 0-16 0,-2-3 0 0,-2 0-16 0,-2 1 0 16,-3 1 0-16,-1-4 0 0,-4 1 48 16,3 0 0-16,5-2 0 0,3 0 0 0,0 2-128 0,2-2 0 0,1 2-16 15,-3 2 0-15,-5-2-240 0,-1 4 0 16,-7 0 0-16,-2 0 0 0,0 0-192 0,-2 1-48 0,-3-1 0 0,-3-1 0 31,-1 1-576-31,-1-2-112 0,-3-2-32 0,-4-2 0 0,-2 2 240 16,-4-2 32-16,-4-3 16 0,-2-1 0 15,-3 0-512-15,-3 2-96 0,-4-2-32 0,-1 0-18032 0</inkml:trace>
  <inkml:trace contextRef="#ctx0" brushRef="#br2" timeOffset="-192172.72">26247 17787 31327 0,'-2'0'2784'0,"-1"0"-2224"0,2 0-560 0,1 0 0 0,0 0 144 16,-1 1-144-16,-2-1 0 0,1 3 144 0,-3-3 592 0,0 0 112 16,-1 0 32-16,1 0 0 0,-2 0 528 0,1-3 128 15,0 3 0-15,-3-1 16 0,1-1-656 0,-3 2-144 16,-2-4-32-16,-2 4 0 0,-1-3-144 0,-2 0-16 0,-2 0-16 0,-1-1 0 15,-1 2-64-15,-2-2-16 0,1 2 0 0,-1 1 0 0,1 1-160 0,1 1-48 16,1 4 0-16,-1 1 0 31,0 5-560-31,0 4-112 0,0 3-32 0,-1 5 0 0,1 3-176 0,1 0-32 0,3 2-16 0,-1-1 0 0,4 2 224 16,2-3 32-16,3-2 16 0,1-1 0 0,2-1 400 0,3-2 0 16,4-3 144-16,4-3-144 0,1-4 256 0,5-2-64 15,2-2-16-15,3-2 0 0,1-1-176 0,2-3 0 31,2 0 0-31,1-3 0 0,3 1 0 0,0-2 0 16,2-3 0-16,3-2 0 0,0-4 128 0,0 0 32 0,-6 2 16 0,2-3 0 16,2-4 96-16,1-2 32 0,-2-1 0 0,-4 1 0 15,1-2-96-15,-2 0-16 0,-2-1 0 0,-3 1 0 0,-1 1 320 16,-4 1 64-16,-1-1 16 0,-3 1 0 16,-2-1 160-16,-1 2 16 0,0-1 16 0,-4-2 0 15,-2-2-144-15,-3 1-16 0,0-2-16 16,-2 0 0-16,-2-1-224 0,-2 0-64 0,-1-5 0 0,-2-1 0 15,-1 1-192-15,1-1-128 0,-3-1 160 0,4 0-160 0,-1 5 0 16,3 0-128-16,3 2-16 0,0 3 0 16,3 5-400-16,3 4-80 0,2 2-16 15,0-1 0-15,2 1-160 0,1 2-32 0,2-2-16 0,-2 2 0 16,1 1 240-16,0-1 48 0,1 4 16 0,-2-4 0 16,0 4-96-16,1-4 0 0,-2 4-16 0,0 0-12592 15,2 0-2496-15</inkml:trace>
  <inkml:trace contextRef="#ctx0" brushRef="#br2" timeOffset="-191485.34">26503 17756 43311 0,'-2'0'3840'0,"0"0"-3072"0,1 0-608 0,1-2-160 15,1 2-704-15,-1-2-192 0,2 2-16 0,-2 0-16 0,0 0 464 0,0 2 80 0,0 3 32 0,0-5 0 0,0 0 672 16,2 28 144-16,0-12 32 0,2 3 0 0,1 0-96 0,0 0-16 16,4 3 0-16,-1 1 0 0,2-1-96 0,1 0-32 0,2-2 0 0,0 1 0 15,1-3-256-15,0 0 0 16,-1-3 0-16,2 1-144 0,0-4-176 0,0 0-48 0,0 1 0 0,1-3 0 31,-3-1-560-31,2 0-112 16,-1-1-32-16,-2-2-16192 0</inkml:trace>
  <inkml:trace contextRef="#ctx0" brushRef="#br2" timeOffset="-191209.6">26916 17673 19343 0,'-5'4'1728'0,"0"0"-1392"0,1-2-336 0,2 1 0 0,-1 0 1248 0,1 1 176 32,-4 2 48-32,-5 7 0 0,-3 3-1024 0,-2 2-208 0,1 4-48 0,-1 3 0 15,2-3 2976-15,1 7 592 0,-2-3 112 0,1 5 32 16,1 1-2368-16,-1 3-448 0,1-1-112 0,0 2-16 15,2 4-448-15,-1-5-80 0,-1 3-32 0,1-4 0 0,1 2-400 0,-3 1 128 16,2-2-128-16,-2-1 0 16,2 1-592-16,-3-2-208 0,3 1-32 15,-2-6-16-15,2-2-1568 0,-1-1-304 0,2-6-64 0,1-3-12800 0</inkml:trace>
  <inkml:trace contextRef="#ctx0" brushRef="#br2" timeOffset="-190752.11">26545 17567 42383 0,'-4'5'3776'0,"2"-1"-3024"0,1-3-608 0,2-2-144 15,0-2 432-15,2 2 48 0,-2-2 16 0,3 0 0 16,0-3-720-16,3-4-144 0,1-3-16 0,2-4-16 16,-1 1 400-16,0-1 0 0,0-4 0 0,3 1 0 15,-4-1 320-15,2 1 0 0,-1-1 0 0,-1 1 0 16,2 0-48-16,-1 2-16 0,1 2 0 0,0 1 0 15,0 3-96-15,-2 2-32 0,0 2 0 0,0 2 0 16,-1 4-128-16,-1-2 0 0,0 4 144 0,-2 1-144 16,1 2 0-16,-2 3 0 0,1 0 0 0,0 4 0 15,1 2 0-15,-2 1 0 0,2 0 0 0,1 2 0 16,1 1 0-16,0 3 0 0,0-3 0 0,2 0 0 0,-1 0 176 16,-1-4 64-16,3 4 16 0,0-1 0 0,1-1 16 0,0-2 16 15,0 4 0-15,0-3 0 0,2 3-48 0,-2-4-16 16,-3 0 0-16,2 1 0 0,-1-3-224 0,-2-1 176 15,1 0-176-15,-3-5 160 0,-2 0-160 16,1-4-176-16,-1-4 48 0,-2-5-21328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7:59:33.507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23605 11996 18431 0,'-4'0'1632'16,"1"-4"-1312"-16,2 4-320 0,1-2 0 0,1 2 832 0,-1 0 80 0,-1-3 32 0,0 0 0 0,-2-1-944 0,1-2-320 0,1 0 0 0,-2 2 0 0,2 1 608 0,0 0 128 31,-2 3 32-31,1 0 0 0,-2 1 624 0,-1 1 128 0,1 1 16 0,-2 3 16 0,1-2 624 32,0 2 112-32,0 0 16 0,0 0 16 0,1 1-608 0,-3-3-128 15,2 5-32-15,0 0 0 0,0-3-656 0,1 1-128 16,-1 3-16-16,0-1-16 0,0 3-192 0,0-2-32 0,0 4-16 15,-1 1 0-15,2 1-48 16,-2 2-128-16,0 2 192 0,-2 2-64 0,1 1-128 16,-3 0 0-16,1 3 0 0,-2-1 128 15,1-3-128-15,0 4 0 0,2-4 0 0,-1 3 0 16,0-3 0-16,4 0 192 0,0-3-192 0,0 1 192 0,3-2-192 16,1 1 0-16,1-5 0 0,1 0 0 0,3 2 0 0,-1-3 0 15,2-2-160-15,2 0 160 16,0 1-272-16,0-4 32 0,2 2 16 0,0-2 0 15,1 0-160-15,-1-2-48 0,1 3 0 0,0-3 0 16,1 0-368-16,1-2-80 0,-1-1-16 0,-1 0 0 16,1-1-720-16,-1 2-160 0,-1-1-16 15,1-3-12176-15</inkml:trace>
  <inkml:trace contextRef="#ctx0" brushRef="#br0" timeOffset="1">23702 12250 7359 0,'-5'8'656'0,"0"-4"-528"0,2-2-128 16,0 0 0-16,1 0 4000 0,0-2 768 0,1 0 160 0,-1 3 16 0,-3-3-2208 0,0 3-448 0,0-3-96 0,0 0-16 0,2 0-992 0,1 0-208 0,1 0-32 16,0 0-16-16,1 3-752 0,1-3-176 0,0 3 0 15,0 4 0-15,2-1 0 0,-1 1 0 0,1 3 0 16,-1 1 0-16,1 2-288 0,-2-2 48 0,1 4 16 0,1-3 0 16,-2 2-80-16,1-2-16 0,1 0 0 0,-2-2 0 31,2 0-1168-31,-2-1-240 0,0-3-64 0,2 0-11648 0</inkml:trace>
  <inkml:trace contextRef="#ctx0" brushRef="#br0" timeOffset="2">23812 12002 6447 0,'-3'0'576'0,"-1"0"-576"0,3 0 0 16,1 0 0-16,0 0 704 0,0 0 48 0,-2 0 0 0,0 0 0 15,-2 0 784-15,2 0 144 0,-1 0 48 0,3 0 0 0,0 0 480 0,0 0 96 0,1 0 32 16,2 1 0-16,1 2-560 0,-1-1-112 0,4 2-32 0,-1-1 0 0,2 3-192 0,2-3-32 0,0 4-16 0,3 0 0 16,0-1-592-16,1 0-112 0,1 1-32 0,-2-1 0 0,1 0-368 0,-1 3-80 0,1-3-16 15,-2 1 0-15,-1 3-192 0,1 1 0 0,-2-1 0 47,-2 3 0-47,1 0 0 0,-3 2 0 0,-1 1 0 0,-3 1 0 16,0 1 128-16,-2 1-128 0,-2 0 0 0,0 0 144 15,-1 0 32-15,0-3 0 0,-1 3 0 16,2-3 0-16,-2 0 208 16,0-1 64-16,2 1 0 0,-3-4 0 15,2 1-256-15,-2-2-32 0,2 0-16 0,-2 1 0 16,-3 0-144-16,0 0 0 15,-1 0 0-15,-2 1 0 16,0-3 0-16,0-1 0 0,-2 3 0 0,1-1 0 16,-1-3-128-1,0 2 128-15,0-1 0 0,1-3 0 0,-1-2-320 0,-1-1 16 16,0 2 0-16,-2-5-11504 16,1-2-2304-16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7:08:20.383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FFC000"/>
    </inkml:brush>
    <inkml:brush xml:id="br3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9300 7849 35007 0,'4'-4'3120'0,"0"1"-2496"0,-2 1-496 0,0 1-128 0,1 1-256 0,1-3-64 16,2-3 0-16,2-1-16 16,4-5-1312-16,-1 0-256 0,-3 1-48 0,-1-1-16 15,-4 2 496-15,-3-1 80 0,-1 3 32 0,-5-1 0 0,-3 6 1360 0,-4 0 208 0,-2 3 80 0,-4 3 16 16,-3-1 2016-16,-2 3 416 0,0 1 80 0,-3 1 0 16,-1 1-784-16,-1-2-176 0,0 1-16 0,0-4-16 15,-2 0-1056-15,-2-3-224 0,1 1-32 16,-2-1-16-16,0 0-240 0,-3-1-64 0,-2 1 0 15,-2 0 0-15,-1-3-192 16,-1 0 0-16,-1-1 0 0,-2 1 0 0,1 0 0 16,-2 0 0-16,1-1 0 0,0 2 0 0,3-2 0 0,2 2 0 15,-1-2 0-15,1 4 0 0,2-2 0 0,2 0 0 16,1 4 0-16,2-2 0 0,5 2 0 0,3-2 0 16,3 1 0-16,5 2 0 0,3-3 0 0,5 0 0 0,4-3 0 0,4 2 0 15,3-1 0-15,5-2 0 0,4 0 128 0,7-1-128 16,7 2 0-16,5-4-192 0,8 1 48 0,5 2 0 0,2-2-128 15,5 3-32-15,6-2 0 0,2 1 0 0,1 0 96 0,0 2 16 16,0 1 0-16,-1 1 0 0,-4 3 192 16,-2 1 0-16,-3 2 0 0,-4 0 0 0,0 0 256 15,-6 1 0-15,-2-1 0 0,-4 0 0 0,-4-2 16 0,-4 2 0 0,-4 0 0 16,-7 0 0-16,-3-4-64 0,-4 0-16 0,-3-2 0 16,-4 0 0-16,-3 0-192 0,-6-4 176 0,-2-2-176 15,-7 0 160-15,-6-4-400 0,-7 1-80 0</inkml:trace>
  <inkml:trace contextRef="#ctx0" brushRef="#br0" timeOffset="2630.39">8883 6799 2751 0,'-3'3'256'0,"-2"1"-256"0,1 1 0 0,3-5 0 0,0 0 0 0,-2 1 0 0,-1 2 0 0,-3 3 0 0,0-2 0 0,-1 2-208 16,1-4 64-16,3-2 16 0,4 0 352 0,0-2 80 0,4-2 16 0,-1 2 0 16,2-2-320-16,0 0 0 0,1-1 0 0,-2 4-144 15,1-1 144-15,-2-1 0 0,-1 3 128 0,-2 0-128 16,-1 3 544-16,0-1 32 15,-3-1 0-15,0 4 32 0,-1-1 1776 16,0 0 368-16,0-1 64 0,-1 2 0 0,2-1-352 0,0-2-80 16,0-2-16-16,0 0 0 0,3 0-320 15,0-2-80-15,-1-1-16 0,2 0 0 0,3-1-592 0,-2-2-112 0,3-3-32 0,0 3 0 16,0-1-656-16,1-2-144 16,-1 2-32-16,0 0 0 0,0 1-384 0,-2 0 0 15,-1 0 128-15,0 2-128 0,-1-1 256 0,0 1 0 16,-1 1 16-16,0-2 0 0,0 1 352 0,-2 0 64 0,1 2 16 0,-1-2 0 15,1 0-368-15,-1 2-64 0,1-2-16 0,-1-1 0 16,2 2-64-16,0-1-32 0,1 0 0 0,0-2 0 16,1 0 0-16,0 0 0 0,2 0 0 0,-2-4 0 15,2 1 0-15,-1 2 0 0,1-5 0 0,-2 3 0 0,1 1-160 0,0-1 128 16,-1 0-128 0,-1-1 128-16,1 1-128 0,-1-1 0 15,0 1 0-15,-1 0 0 0,0-1 0 0,-2 0 128 0,1-5-128 0,-2 5 128 16,1-2-128-16,-2 2 0 0,2-3 0 0,-2 4 0 15,-1-1 0-15,-1-3 128 0,1 5-128 0,-1-5 128 0,-1 3-128 16,1 0 128 0,1-2-128-16,0 3 128 0,2 2-128 0,1-3-176 15,2 1 48-15,2 0 0 16,1 0-304-16,1 1-48 0,2 0-16 0,2 0 0 16,-1 2-240-16,1-2-48 0,2 1-16 0,-1 0 0 0,4 2-1488 15,-4 1-288-15,2-2-64 0,1 2-16 0</inkml:trace>
  <inkml:trace contextRef="#ctx0" brushRef="#br0" timeOffset="4611.06">8762 6644 16575 0,'-4'3'1472'0,"1"-3"-1168"0,0 1-304 0,2 1 0 0,1-2-928 0,0 0-240 0,-2 0-48 0,-1 1-16 15,-1 1-1216-15,2-4-240 0,2 1-64 0,4-5 0 0,1 0 2064 0,1 0 416 0,2-4 80 0,1 0 0 0,1 1 1264 0,0 1 240 0,0-2 48 16,-2 2 16-16,0 0-192 0,-1 0-32 0,1 2-16 0,-3 0 0 0,0 0-144 0,-3 3-32 0,-1 1 0 0,1 0 0 0,-2 2 224 0,-2-2 32 0,0 4 16 0,-2-2 0 0,0 0-256 16,-1 0-48-16,1 2-16 0,-3-2 0 0,1-2-432 0,0 2-96 0,0-3 0 0,-2-2-16 0,2 1 528 0,0-5 128 0,0 2 0 0,0-2 16 0,1 2-368 0,0-3-80 0,0-2-16 0,1-1 0 0,0 3-192 0,-1-4-32 0,2 1-16 15,-1 3 0-15,0-2-48 0,1 5-16 16,-1-2 0-16,0 3 0 0,2-2 304 0,-2 3 64 0,2 2 16 0,-1-1 0 0,1 1 112 0,-2 0 0 0,0 0 16 0,2 0 0 0,-2-1-464 15,1 1-80-15,1-3-32 0,0 0 0 0,-1 0 176 0,1-4 48 0,0 1 0 0,2-1 0 0,2 1-48 0,-1-4-16 0,3 3 0 16,-2-2 0-16,2 0-160 0,1 2-16 0,0-3-16 0,0 1 0 0,2 2-176 0,-1-2 160 0,3 2-160 0,-2 0 160 0,-1 1-160 0,1 2 0 0,-2 1 0 16,-1-1 0-16,0 2 0 0,-1 4 0 0,-1-2 0 0,-1 0 0 0,1 3 0 0,-2 0 0 0,0-2-128 0,-2 0 128 0,1 2-160 0,1-2 160 0,-1 2-208 0,1-4 80 0,-1 2 128 15,1-2 0-15,1-1 128 0,-1 0-128 0,1 0 0 0,2 1 0 0,-1-2 0 0,1 0 0 0,0 0 0 16,0 2 0 0,-1 0 0-16,1-1 0 0,-1 4 0 0,-1-1 0 15,1 2 0-15,-1-3 0 0,0 3 0 0,-1 3 0 0,1-3 0 0,-1 0 0 0,0 2 0 0,0-2 0 16,0 0 0-1,0 0 0-15,0 0-128 0,0 0 0 0,0 0 0 16,0 0 0 0,0 0-288-16,0 0-48 0,-8 20-16 0,6-17 0 0,0 0-224 0,1 1-64 0,-2 1 0 15,1-1-15424-15</inkml:trace>
  <inkml:trace contextRef="#ctx0" brushRef="#br0" timeOffset="6778.08">25132 4270 11967 0,'15'-6'1072'0,"-3"2"-864"16,-2 4-208-16,-4-3 0 0,0 3-432 0,4-2-128 0,9-2-16 0,9 1-16 0,7-6-1312 0,2 1-256 0,-3 0-48 0,-4 2-16 0,-4-1 1792 0,-5 1 432 16,-5 3 0-16,-5-4 0 0,-2 4 1216 0,-3 0 256 0,-3 2 48 0,-3 0 16 0,-2 1 880 0,-4 1 176 0,-3 3 32 0,-4-1 64 0,-6 4-960 0,-4-1-176 0,-4 0-32 15,-4 0 16-15,-4 0-336 0,-3 2-80 0,2-2-16 0,-4 0 0 16,-3 0 512-16,0-2 112 0,2 1 0 0,-4-4 64 0,-2 2 80 0,-2-3 32 0,-3 0 0 0,0 0 0 0,1 0-1136 0,-1-4-240 0,1 1-32 0,-1 0 16 0,6 0-304 15,-2 0-64-15,-2-2-16 0,1 0 0 0,3 2 0 0,5-1-128 0,4 2 192 0,6 2-16 0,6-2-48 0,4 2 0 0,5-2 0 0,6 2 48 0,4 0-48 0,5 0 0 0,2 2 0 0,4 0 0 16,4-2-128-16,3 2 0 0,6 2 0 0,4-1 0 0,5 0-192 0,5-1-80 0,8 0-16 0,5-2 0 0,6 3 64 0,6-6 16 0,7-1 0 0,6 1 0 16,3-4 16-16,2 1 16 0,-1 1 0 0,2-1 0 0,3-1 176 0,0 1-192 0,0-1 192 0,-9 1-192 0,-5 2 192 0,-3 1 0 0,-2 0-144 0,-5 3 144 0,-8-2 0 0,-8 2 0 15,-7 2 0-15,-9 1 0 0,-10 0-432 0,-7 0-160 0,-7 2-48 0,-8 0 0 0,-4 1 48 0,-7-2 0 0,-3 2 0 0,-6-4 0 0,-5 2 1360 0,-5 0 256 0,-3-2 64 0,-6-2 16 0,-2 2-496 0,-3-2-96 0,-2 0-32 16,-3 2 0-16,-2-2-160 0,-3 0-16 0,-5 2-16 0,-1-2 0 0,-2 0-64 0,1 0-16 0,1 0 0 0,1 2 0 0,5 0 64 0,1 1 16 0,5-2 0 0,6 1 0 0,7 0 80 0,7-1 16 0,6 0 0 0,8 2 0 0,9-3-256 16,5 0-128-16,6 1 128 0,7 1-128 0,5 1 0 0,7-2-128 0,5 4 0 0,9-4 0 0,4 2-480 0,8-1-96 0,6 2 0 0,7-3-12416 0,5 4-2496 0</inkml:trace>
  <inkml:trace contextRef="#ctx0" brushRef="#br0" timeOffset="14894.45">8856 6311 2751 0,'-2'0'256'0,"-1"0"-256"0,1 0 0 0,1 0 0 0,1 0 1344 0,0 0 240 15,0 0 32-15,0-2 16 16,0 2-2400-16,1 0-496 0,1-3-80 0,-2 3-32 0,0 0 1072 0,0 0 304 0,0 0 0 16,14-17 0-16,-13 15 0 0,0-1 320 0,1 2-64 0,-2-1 0 15,0 2 1392-15,-2-3 272 0,1 3 48 0,-1-1 16 31,-1 1-32-31,1 0-16 0,-2-3 0 0,0 3 0 0,-1-3-400 0,2 0-64 0,-2 1-32 0,1-2 0 16,0 1-400-16,-1-1-80 0,0-1 0 0,2 1-16 16,-2-2-112-16,0 0 0 15,0-2-16-15,0 2 0 0,-1-3-448 0,1 1-96 0,-1-2-16 0,-1 0 0 0,2 1-80 0,0 2-32 32,0-3 0-32,2 4 0 0,-1-1 416 0,-1 1 80 15,1 0 0-15,-1 0 16 0,1 2-224 0,-1 1-48 16,0 0-16-16,0-1 0 0,1 2-368 0,0-1 0 0,1 0 0 0,-1 0 128 0,0-1-128 0,2 1 176 15,-2-1-176-15,1-2 192 0,2 1 176 0,-1 1 32 16,1-2 16-16,1 0 0 16,0 2-96-16,-2-2 0 15,4 2-16-15,-2 2 0 0,1-2-96 0,1 2-16 16,1-2 0-16,0 0 0 0,1-1-64 0,0 4 0 16,1-4-128-16,0 1 192 0,0 1-48 0,0 0-16 15,1 1 0-15,-2 0 0 0,0 0-128 0,0 1 0 0,-1 1 144 16,0-5-144-16,0 4 128 0,-1 1-128 0,1-3 160 15,0-1-160-15,2-1 208 0,-1 2-48 0,1-3-16 16,0 2 0-16,0-5-16 0,-1 3 0 0,1-1 0 16,-2 0 0-16,2 1 0 0,-1 0 0 0,0 0 0 15,-2 2 0-15,2 0-128 0,0-1 0 0,1 4 0 0,0-4 0 16,-1 4 0-16,3-1 0 0,0-1 0 0,0 2 128 16,1-2-128-16,1 0 0 0,-1 3 0 0,0-4 0 0,0 2 0 15,0 2 0-15,0-3 0 0,0 2 0 16,-1 1 0-16,1-3 0 0,-2 3 0 0,1 0 0 0,1-2 0 15,-1 1 0-15,2-2 0 0,-1 1 0 0,2 0 0 0,0-1 0 16,1 0 0-16,2 1 128 0,-2 1-128 16,0-2 160-16,1 3-160 0,1 0 160 0,-2 0-160 15,0 0 128-15,1 3-128 0,-1-3 128 0,2 0-128 16,-2 1 0-16,1-1 0 0,1 0 0 0,-1 0 0 0,-1 0 0 16,-1-1 0-16,1 1 0 0,-2 0 0 0,1 0 0 15,0-3 0-15,-1 3 0 0,0 0 0 0,1 0 0 16,0 0 0-16,-1 3 0 0,0-3 176 0,1 1-48 15,0 1-128-15,-1-1 192 0,1 2-192 0,0-1 128 0,1 0-128 16,-3 0 0-16,1 2 128 0,0-2-128 16,1 1 0-16,0-2 0 0,-2 2 0 0,2-3 0 0,-1 0 0 0,1 0 0 15,-2-3 0-15,1 2 0 0,1 1 0 0,-1-3 0 16,0 0 0-16,1 0 0 0,1 1 0 0,-1 0 0 16,0 0 0-16,0-1 176 0,0 2-32 0,-1 1 0 15,-1-2 0-15,2 1 0 0,-1 1 0 0,1 0 0 16,1 1-144-16,1 1 160 0,-1-2-160 0,0-2 160 0,-1 2-160 15,0 0 0-15,-1-1 0 0,1 1 0 0,-2 0 0 16,1-3 0-16,0 3 0 0,-2 0 0 0,2-2 144 16,-2 2-144-16,1-2 160 0,-1 2-160 0,2-2 176 15,-2 2-176-15,1-3 192 0,0 2-192 0,2 1 0 16,0-2 0-16,0 2 0 0,0-3 0 0,0 2 0 0,0 1 0 16,1 0 0-16,0 0 0 15,-1 0 0-15,0 0 0 0,0 0 0 0,-2 0 0 0,2 0 0 16,-2 1 0-16,-1 2 0 0,0-3 0 0,-2 2 0 0,0-2 0 15,1 1 0-15,-1-1 0 0,0 3 0 0,-1-3 0 16,2 0 0-16,-1 0 0 0,1 2 192 0,1-2-192 0,0 0 192 16,0 0-192-1,2 0 320-15,1 0-64 0,0 0 0 0,0 0 0 0,0 0-256 0,0 0 0 0,-1 0 0 16,1 0 0-16,1 0 0 0,-1 0 0 0,-1-2 0 0,0 2 0 16,-2 0 0-16,-1-3 0 0,0 3 0 15,-1 0 160-15,-1 0-160 0,0 0 0 0,-1 0 0 0,1 0 0 16,-1 3 0-16,0-3 0 0,2 0 0 0,-1 0 0 15,2 2 0-15,-1-2 0 0,3 0 0 0,-2 0 0 16,2 0 128-16,0-2 0 0,2 2 0 0,0-4 0 0,1 4-128 16,-1-2 0-16,0-2 0 0,-1 2 0 0,1 0 0 15,-2 1 0 1,0 0 0-16,-1-2 0 0,-1 2 0 0,0 1 0 0,-1 0 0 0,0 0 0 0,-1 0 0 16,0 0 0-16,0 0 0 0,1 0 0 0,0 0 0 0,0 0 0 15,1 0 0-15,0 0 0 0,2 0 240 0,-1 0 16 16,1 0 0-1,2 0 0-15,-1-2-256 0,1-1 0 0,0 2 128 0,0-2-128 0,0 0 0 0,0 0 0 16,0 0 128-16,-2-1-128 16,2 1 0-16,-2 1 0 0,-1 1 0 0,-1-2 0 0,-1 1 0 0,-1 0 0 15,-1 2 0-15,-1 0 0 16,-1 0 0-16,-1 0 0 0,1 0 0 0,1 0 0 0,0 0 0 0,-1 0 0 0,2 0 0 16,-1 0 0-1,2 2-144-15,-1 0 144 0,-1 1-208 0,0-3 80 16,1 1-624-16,-2 1-112 0,0-2-32 0,1 3-19344 0</inkml:trace>
  <inkml:trace contextRef="#ctx0" brushRef="#br0" timeOffset="17512.68">10476 5759 12895 0,'-4'1'576'15,"1"1"112"-15,0 1-560 16,1-3-128-16,0 1 0 0,1 2 0 0,0-3 1184 0,-3 2 208 0,1 4 32 0,-4-2 16 0,2 2-320 15,-1 0-64-15,3-2-16 0,-1 2 0 16,1-3-496-16,2 0-96 0,1-1-32 0,0 0 0 16,1 1 96-16,2-3 32 0,-1 0 0 0,3 0 0 15,0 0 464-15,0 0 80 0,3 0 32 0,-1 0 0 16,2 0-16-16,-1 0 0 0,2 3 0 0,0-3 0 0,0 4 112 0,1-2 0 0,-1 2 16 0,1-1 0 16,0 0-464-16,-1 0-112 0,0 1-16 0,0-1 0 15,1 2-336-15,-1-1-80 16,2-2-16-16,-1 0 0 0,2 0-208 0,0 1 144 15,2-2-144-15,0 1 128 0,1-2 48 0,-1 0 0 16,1 1 0-16,0-1 0 16,0-1 32-16,0 1 16 0,2 0 0 0,-1-2 0 0,0 1 0 0,1 1 0 31,0 0 0-31,-1-3 0 0,2 3-80 0,-2 0-16 0,2-2 0 16,-1 0 0-16,0 2-128 0,0 0 0 0,1 0 0 0,-1 0 0 0,1 0 0 15,-3 0 0-15,0 0 0 0,-1 2 0 0,-2 0 224 0,0 1 16 16,-2-3 0-16,0 3 0 0,0-3-112 0,-1 1 0 15,0 1-128-15,1-1 192 0,1-1-48 0,3-1-16 16,-1-2 0-16,2 1 0 0,1-2 32 0,2 0 0 0,1 2 0 16,-1-2 0-16,1-1-32 0,0 2 0 0,0-1 0 15,0 1 0-15,-2 2-128 0,1-1-176 0,-2-2 48 16,-1 1 0-16,0 1 128 0,0 1 0 0,-1 1 0 0,-1 0 0 16,-2 0 0-16,0 0 0 0,1 1 0 0,-2 1 0 15,1 1 0-15,-1-2 0 0,3 2 0 16,0-1 0-16,-1 2 176 0,2-4-48 0,1 2 0 15,1-2 0-15,2-1-128 0,0 0 160 16,2 1-160-16,0-4 160 0,1-1-16 0,0 1 0 16,0-2 0-16,1 3 0 0,-2-1-144 15,-2 1 0-15,0 0 0 0,-2 3 0 0,1 0 0 0,-4-3-176 0,1 3 48 16,-2 3 0-16,-1-2 128 0,-1 1 0 0,1 2 0 16,1 0 0-16,-1 1 0 0,1-2 0 0,0 1 0 15,1-1 0-15,2 0 0 0,-1 0 0 0,1-2 0 16,1 0 0-16,0-1 0 0,2-1 0 0,-1 0 0 15,2-3 0-15,0 2 256 0,0-5-32 0,1 4 0 0,1-2 0 16,-1 1-224-16,-1 0 0 0,0 1 0 0,-3-2 0 0,0 1 0 0,-1 2 0 16,-1 0 0-16,-2 0 0 0,0 2 0 15,-2-3 0-15,-1 2-144 0,-1 1 144 0,2 0 0 0,-1 0 0 16,1 0 0-16,-1-2 0 0,0 2 0 0,-2 0 0 16,2-2 0-16,-1 2 160 0,1-1-160 0,-1 1 0 0,0-1 0 15,0 1 0-15,1 0 0 16,-1-3 128-16,-1 2-128 0,1-1 0 0,-2 2 0 0,1-3 0 15,-2 2 0-15,0 1 0 0,-1-2 0 0,-1 2 0 0,0 0 0 16,-2-3 0-16,0 3 0 0,0-1 0 0,-1 1 0 0,0 0 0 16,0 0-336-16,1 0 48 15,-1 0 16-15,0 0 0 0,2 0 128 0,-1 0 144 0,-1 0-208 0,1 0 80 16,-1 1 128-16,0 2-128 0,-1-3 128 16,0 0-128-16,0 0-192 0,0 0-48 0,0 0 0 0,0 0 0 15,0 0-272-15,0 0-48 16,-1 19-16-16,-12-20-18528 0</inkml:trace>
  <inkml:trace contextRef="#ctx0" brushRef="#br0" timeOffset="20255.8">12484 5754 14735 0,'0'-2'1312'0,"0"2"-1056"0,0-2-256 0,1 2 0 16,1-1 1504-16,-1 1 240 0,1 0 48 0,1-5 16 0,2 1-752 0,2 0-160 15,1-1-16-15,-1 2-16 0,2-1-288 0,-2 0-48 16,2-2-16-16,-1 4 0 0,1-5-64 0,-1 5-32 16,-1 1 0-16,0-3 0 0,1 4 464 0,-2-2 80 15,1 2 32-15,1 0 0 0,-1 0 176 16,2 0 48-16,1 2 0 0,0-2 0 0,1 0-480 0,1 0-96 15,1 1 0-15,-1 2-16 0,2-2-160 0,-2-1-16 0,0 2-16 16,2-2 0-16,-2 3-112 0,1-3-32 16,-1 0 0-16,2 0 0 0,-2 1-96 0,0-1-32 15,1 0 0-15,-2 0 0 16,1 0 32-16,-1-1 0 0,2 1 0 0,-1 0 0 0,-1-3 48 0,1 1 16 16,1 1 0-16,0-2 0 0,1 2-80 0,0-1-16 15,0-2 0-15,3 1 0 0,-3 3-160 0,1-2 192 16,0 2-192-16,-1 0 192 0,-1 2-192 0,0 1 0 0,0 1 0 15,0-2 128-15,-2 2-128 0,0-1 160 0,1 0-160 0,-1 1 160 16,-1-2-32-16,1-1-128 0,-1 2 192 0,0-3-64 0,1 2 48 16,0-2 0-16,1-2 0 0,1 2 0 0,1-4 16 15,2 2 16-15,2-1 0 0,0 2 0 0,-1-2-16 16,2 0 0-16,0-1 0 0,0 2 0 16,-1-1-192-16,0 2 0 0,-1 1 0 15,-1 0 0-15,0 0 0 0,-1 1 0 0,0 4 0 16,0-1 0-16,-2-1 0 0,0 1 0 0,-1 1 0 0,0 1 0 0,0 1 0 0,-1 0 0 15,0-1 0-15,0 0 0 16,-1 2 0-16,0-2 0 0,1 0 0 16,-1 0 0-16,1 0 192 0,-1-1 32 0,2-1 16 0,1 0 0 15,-1-2-48-15,1 2-16 0,1-2 0 0,2-2 0 16,0 2 16-16,2-2 0 0,-2 2 0 0,0-2 0 16,0 3-192-16,-1-3 0 0,-1 3 0 0,0-3 128 0,0 3-128 0,-2 1 0 0,0-3 0 15,0 1 0 1,-1 4 0-16,-1-2 0 0,-1 1 0 0,1 1 0 15,0 2 0-15,-1-2 0 0,1 3 0 0,0-2 0 0,1 3 0 16,0-1 0-16,0-3 0 0,3 4 0 0,0-2 0 16,1-2 208-16,3 2-48 0,-1-2-16 0,3 3 48 0,-2-3 16 0,0-1 0 15,0 0 0-15,1 1-208 0,-2-2 128 0,3 2-128 0,0-4 0 16,-2 3 0-16,-1 0 128 0,1-1-128 0,-1 2 0 0,0 0 0 16,-1 0 0-16,1 1 0 0,-3 0 0 0,2 4 0 0,1-1 0 31,-1 0 0-31,-3 0 0 0,0 0 0 0,1 2 0 0,1 0 0 0,0 1 0 15,1-1 0-15,0 1 0 16,0-1 0-16,2-1 0 0,0 0 0 0,2-1 0 16,1 0 0-16,0-1 0 0,1 1 0 0,0-4 0 15,2 1 0-15,-1-1 0 0,0 1 0 0,-1-1 0 0,1 0 0 16,-1 3 0-16,1-3 0 0,-3 1 0 0,0 3 0 0,-2-1 0 0,1 1 0 0,-4-2 0 16,1 2 0-16,-2 0 0 0,0 0 144 0,0 2-16 15,-1 1 0-15,1-1 0 0,-1 2-128 0,2 0 0 16,0 0 0-16,0 1 128 0,-1-2-128 0,2 2 0 0,2-2 0 15,1-1 0-15,-2-1 0 0,3-2 0 0,1 0 0 16,2-2 0 0,1-1 192-16,-2 0 64 0,-1-2 16 0,1 0 0 0,-1 1-144 0,2-2-128 15,-4 4 144-15,0-4-144 0,-2 3 0 0,1 1 128 0,-4 1-128 0,3-2 0 16,-3 4 128-16,0 0-128 16,0 0 176-16,-2-1-176 15,3 3 0-15,-2-2 0 0,2 0 0 0,0 0 0 16,1-1 0-16,0 0 0 0,2 0 0 0,0 1 0 15,1 0 0-15,-2-2 0 0,0 0 0 0,-1 1 0 0,2-3 240 16,-4 0-64-16,3 0-16 0,-1 2 0 0,-2 0 0 16,3 2 0-16,-3-1 0 0,-1-2 0 0,-1 2-160 0,0-2 0 15,2 3 0-15,-3-1 128 0,2-1-128 0,-1 2 0 16,3-3 0-16,-2 0 0 0,1-1 0 0,0 0 0 16,-1 0 0-16,1 1 0 0,1 1 0 0,-2-1 0 15,2 0 176-15,-1-1-176 0,-1 0 192 0,1 2-48 16,-2 0-16-16,2-1 0 0,-3 1-128 0,1 2 160 15,3-2-160-15,-1 0 160 0,-3-2-160 0,2 1 0 16,1 0 0-16,0-1 0 0,-1-1 0 0,1 1 0 0,-1-1 0 16,0 0 0-16,-2 1 0 0,0-2 0 0,0 0 0 15,2 1 0-15,-2 2 0 0,2-1 0 0,0 1 0 16,-1-1 0-16,0-3 0 0,1 4 0 0,2-1 0 16,-1-3 0-16,4 2 240 0,-2 0 16 0,1 0 0 15,-1-1 0-15,3 2-112 0,-2-3-16 0,0 0 0 0,1 1 0 16,0 0-128-16,-2 1 0 0,2-2 0 0,-2 0 0 15,-1 3 0-15,-2-2 0 0,0 2 0 0,-2-2 0 16,0 2 0-16,0 0 0 0,-1-2 0 0,-2 2 0 16,2 0 0-16,2 0 0 0,-3 1 0 15,3-4 0-15,-3 2 0 0,1-1 0 0,3 0 0 0,-2-2 0 16,1 2 160-16,1-2 48 0,0 2 16 0,1-2 0 16,-1 2-224-16,1 0 0 0,1 2 0 0,0-3 0 0,-1 3 0 15,0 0 0-15,0 0 0 0,-1 1 0 16,0 0 0-16,-2 1 0 0,-1 0 0 0,-2 0 0 0,0 0 0 0,0 0 0 15,0-1 0-15,-1-1 0 0,1 4 0 0,-1-4 0 16,0 0 0-16,1-2 0 0,-2 0 0 0,2 0 0 16,-1 0 0-16,0-1 0 0,2 2 0 0,0-3 0 15,-2 2 0-15,0 1 0 0,2-2 0 0,0 0 0 16,-2 1 0-16,2-1 0 0,0 2 0 0,-2-1 0 16,0 0 0-16,1-1 0 0,-1 2 0 0,1-3 0 0,0 3 0 15,-2-2 0-15,1 0 0 0,-2 0 0 0,1 4 0 16,-1-4 0-16,0 1 0 0,-2 1 0 0,1-1 0 0,0-1 0 15,-2 1 0-15,1 1 0 0,0-1 0 0,0-2 0 16,2 2 0-16,-1-2 0 16,-1 2 0-16,2-1 0 0,3 0 0 0,-3 1 0 15,1 0 0-15,0 1 0 0,0-2 0 0,0 1 0 16,1 0 0-16,-1 1 0 0,0-2 0 0,0 4 0 0,-1-5 0 0,0 4 0 16,-1-2 0-16,1 0 0 0,0-2 0 0,-2 2 0 15,1 0 0-15,0-2 0 0,-1 1 0 0,0-2 0 16,-1 1 0-16,0 1 0 0,0-2 0 0,1 1 0 15,-2 2 0-15,1-1 0 0,-1 0 0 0,2 4 0 0,-1-4 0 16,1 2 0-16,-1 3 0 0,1-2 0 16,-1 0 0-16,0-2 0 0,1 2 0 0,-1 0 0 0,0 0 0 0,-1-2 0 15,0 1 0-15,1-1 0 0,-1-1 0 0,-1 0 0 16,0 0 0-16,0-3 0 0,0 3-192 0,0-3 64 16,1 0 128-16,-1-3-208 15,0 1-864-15,1-2-160 0,2-3-48 16,-1-2-22400-16</inkml:trace>
  <inkml:trace contextRef="#ctx0" brushRef="#br0" timeOffset="25124.39">17484 7418 5055 0,'5'-6'0'0,"-3"1"0"16,-2 4 0-16,-1 2 0 0,1 0 0 0,-1-1 0 15,2-1 1024-15,-1 0 272 0,1-2 48 0,-1 2 32 16,0 1-1376-16,0 0-240 0,0 0-64 0,0 0 0 16,0 0 304-16,0 0-160 0,0 0 160 15,0 0-128 1,-11 20-1360-16,11-18-272 0,-1 0-48 0,1 0-16 0,0 1 2864 0,1-2 576 16,1 1 112-16,0-2 48 0,0 3 704 0,1 0 144 0,-1 1 16 0,0-1 32 0,1 0-688 15,-1 0-128-15,1 3-16 0,-2-2-16 0,2-1-640 0,-3 4-128 16,2-1-32-16,-2 0 16 0,1-2-320 15,-1 2-64-15,2 0-16 16,-1-2 16-16,-1 1-432 0,1 1-96 0,2-2 0 0,-2-1 0 16,0 3-128-16,1-2 0 0,1 1 0 0,-2-1 0 15,2 0 400-15,-1-1 48 0,2 2 16 0,-2-1 0 16,2 0 176-16,-2 1 16 16,2-2 16-16,0 1 16 0,0-2 176 0,1 2 32 0,-2-1 16 0,3 0 16 0,-1 0-48 15,0-2-16-15,0 4 0 0,0-4 16 16,0 4-368-16,-1-4-64 0,0 3 0 15,-2-1 0-15,2-1-144 0,-1 2-32 0,0-2 0 0,-2 0 0 0,2 0-272 0,-1 0 128 0,-1 2-128 16,1-4 0 0,-1 3 0-16,0-2 0 0,0 1 0 0,1 0 0 15,0 0 192-15,2-2-192 0,-1 0 192 0,1 0-192 16,1 0 272-16,-1 0-48 0,1 0-16 0,1 0 0 0,-1 3-16 0,1-3-16 31,0 0 0-31,0 3 0 0,-1 0 0 0,2 0 0 0,-2 0 0 0,-1 1 0 0,1-2-16 16,0 2 0-16,2-3 0 0,-3 4 0 15,3-4-32-15,-2 2 0 0,1-1 0 0,0-2 0 0,0 1-128 0,2-1 128 16,0 0-128-16,1 0 128 0,0 0-128 0,0 0 128 0,1 0-128 0,1 0 128 0,1 0 16 16,0 0 0-16,0-1 0 0,2 1 0 0,-2 0 160 31,1 0 16-31,-1 0 16 0,0 0 0 16,0 0-64-16,-3 0-16 0,1 0 0 0,-1 0 0 0,0 0-256 15,-1 0 0-15,1 1 0 0,-2-1 0 0,1-1 160 0,-1 1-32 16,2-2 0-16,-1 2 0 0,0-3 112 0,1 2 16 15,-2 1 0-15,2-3 0 0,1 3-128 16,-2 0-128-16,2-2 176 0,1 2-176 0,-1 0 0 0,1 0 0 16,0 2 0-16,2-2 0 0,-2 0 0 0,0 0 0 15,1 0 0-15,-1 0 0 0,1 3 0 0,-1-3 0 0,0 4 0 16,-1-2 0-16,-2-1 0 0,1 2 0 0,0 1 0 16,-2-2 0-16,1 1 0 0,-2 0 0 15,0-3 0-15,-1 4 0 0,2-4 0 0,1 2 0 0,-1-2 0 0,1 0 0 16,-1 2 0-16,2 0 0 0,-1-2 128 0,1 3-128 15,1-6 0-15,0 3 0 0,1 0 0 16,0 0 0-16,1 0 0 0,-1 0 0 0,2 0 0 0,-2 0 0 16,1 0 0-16,-1 0 0 0,1-2 0 0,-1 0 0 15,-1 2 0-15,1-2 0 16,-1 2 0-16,0 0 0 0,-2-3 0 0,0 2 0 16,-1 1 0-16,0-2 0 0,2 2 176 15,-1-1-32-15,0 1 0 0,2 0 0 16,0-3-144-16,0 3 0 15,1-2 0-15,0 0 128 0,1 0-128 16,-2 2 0-16,2-3 144 0,-1 2-144 0,0-1 0 0,0-1 0 16,1 2 0-16,-1-2 128 0,2 0-128 0,-2 0 0 0,-1 2 128 0,1-1-128 0,0 2 256 0,0-3-32 0,0 2 0 15,-1 1 0-15,-1 0-224 0,1 0 176 0,0 0-176 0,-2 0 160 0,0 0-160 16,-1 1 0-16,-1-1 0 0,0 3 0 16,1-3 0-16,-1 0 0 0,-1 0 0 15,1 0 0-15,-1 0 0 0,0 0 0 0,0 0 160 0,0 0-160 0,0 0 0 16,1-3 0-16,-1 2 0 0,0-2-192 15,1 3 192-15,-1-2 0 0,0 1 0 16,0-2 0-16,-1 3 0 0,0 0 0 0,0-2 0 0,-1 2 0 0,0 0 0 16,0 0 0-16,-1 2 0 0,0-2 0 0,0 0 0 0,-1 0 0 15,0 3 0-15,1-3 0 0,-1 1-160 0,-1 1 16 16,0-2 0-16,0 0 0 0,0 3-48 0,0-3-16 0,0 0 0 16,0 0 0-1,0 0-496-15,0 0-112 0,0 0-16 0,0 0-21760 16</inkml:trace>
  <inkml:trace contextRef="#ctx0" brushRef="#br0" timeOffset="27180.62">18919 7747 24879 0,'-1'1'2208'0,"1"-1"-1760"0,0 0-448 0,0 0 0 0,0 0 1168 0,0 3 160 16,1-3 16-16,2 2 16 0,0 0-864 0,4 0-176 15,0 0-48-15,2 0 0 0,2-2 176 0,0 0 16 16,3 0 16-16,-1-2 0 0,2 2 352 0,1 0 80 15,1 0 16-15,2 2 0 0,-1 0 160 16,1 2 16-16,0 0 16 0,-1 1 0 0,2 1-544 0,-2 0-96 16,2 0-32-16,-1-1 0 0,2 0-208 0,-1 1-48 0,2-2-16 0,-1-2 0 15,2 2-16-15,2-4 0 0,2 0 0 0,2 0 0 16,0 0 160-16,2-2 16 0,3 0 16 16,-1 0 0-16,2 2-32 15,-1 0-16-15,0 0 0 0,-1 0 0 0,-1 2-48 0,-1 2 0 0,-1-1 0 0,-4 0 0 16,0 1-96-16,-1 2-32 15,-1 0 0-15,-1 1 0 0,-1 0 16 0,0 2 0 0,-1 0 0 16,0 0 0-16,0 1-144 0,-1-1 192 0,2-3-192 16,2 1 192-16,0-1-48 0,1 1 0 0,2-5 0 0,2 2 0 0,-1-2 176 15,1 0 16-15,0-2 16 0,1 0 0 0,0 0-128 16,-2-2-32-16,2 2 0 0,-1 0 0 0,2 0-64 0,-2 0 0 16,-2 2-128-16,0-2 192 15,-1 2-192-15,0-1 0 0,-2 2 0 0,-3-3 0 16,0 2 0-16,-3 2 0 0,1-2 0 0,-4 0 0 15,-1 3 176-15,1-4-176 0,-1 1 192 0,-1 1-192 0,0-2 192 16,0 1-64-16,1 0 0 0,1 0-128 0,1-2 384 16,3 0-16-1,2 0-16-15,2-4 0 0,3 2-64 0,0-2-16 0,1 1 0 0,2 0 0 0,0-3-272 0,1 2 0 16,0 2 128-16,-3-1-128 16,-1 2 0-16,-3-3 0 0,-3 4 0 0,-1 0 0 15,-3-2 0-15,-3 2 0 0,-3 0 0 0,-1 0 0 16,0 0 0-16,-2 0 0 0,0-3 0 0,1 2 0 0,-2 1 0 0,1-2 0 15,2-2 0 1,1 4 0-16,0-3 0 0,1 0 128 0,0 0-128 0,1 0 160 16,2 0-16-16,1-1 0 0,1 2 0 0,0-2 0 0,0 0-144 15,1 0 0-15,2 0 0 0,-2 1 0 0,2 2 0 16,-4-3 0-16,1 4 0 0,-4-2 0 0,0 2 0 16,1 0 0-16,-4 0 0 0,-1 0 0 0,1 0 0 15,-2 0 0-15,1 2 0 0,-1 0 0 0,0 0 0 0,0-1 0 16,0 2 0-16,-1-1 0 0,2 4 0 0,-1-4 0 15,2 3 0-15,-2-2 0 0,2 0 0 16,0-3 0-16,2 1 0 0,0 2 0 0,2-6 0 0,0 3 0 16,0-1 176-16,1-2-176 0,-2 3 240 0,1-3-48 15,-2 3-16-15,0-3 0 0,-1 3-176 0,0 0 0 16,-2 0 0-16,0 0 0 0,-1 0 0 0,-1 3 0 16,-1-3 0-16,0 1 0 0,-1 1 0 0,0-2 0 15,-1 3 0-15,0-2 0 0,-1 2 0 0,2-3 0 16,0 0 0-16,-1 0 0 0,1 0 0 0,0 0 0 0,1-3 0 15,0 2 0-15,0 1-128 0,0 0 128 0,0-3 0 16,0 3 0-16,0 0-160 0,-1-2 160 0,1 1-208 16,0 1 80-16,-1 0 0 0,1 0 0 0,-1-3 0 15,-1 3 0-15,0 0 128 0,-1 0 0 0,1 3 0 0,-1-3-128 16,0 0 128-16,0 0 0 0,-1 0 0 0,2 0 0 16,-2 0 0-16,0-3 0 0,2 3 0 0,-2 0 0 15,1 0 0-15,0-2 0 0,0 0 0 0,2 2 0 16,-2 0 0-16,2-2 0 0,-2 2 0 0,2 0 0 0,-1 0 0 15,-2 0 0-15,1 0 0 0,0-2 0 16,-2 0-656-16,0 0-48 0,0-2-16 0,-2-5-22432 16</inkml:trace>
  <inkml:trace contextRef="#ctx0" brushRef="#br0" timeOffset="28784.95">21917 7832 35007 0,'0'-6'3120'0,"0"3"-2496"0,0 3-496 0,0 0-128 0,1 0 944 0,0 0 160 16,0-3 48-16,2 1 0 0,2 0-896 0,0 0-256 16,0 2 0-16,1-3 128 0,-1 3-128 15,0 3 192-15,1-3-64 0,-1 2 0 0,0 0 192 0,1 0 64 16,-1 1 0-16,2 0 0 0,0 1 64 0,1 2 32 15,0 0 0-15,2 3 0 0,-2 1-176 0,1 2-48 0,1 1 0 16,-2 0 0-16,1 3-256 0,0-1 0 0,-2 1 0 0,2 0 0 16,-1 3 0-16,0-3 0 15,-2-6 0-15,0 5 0 0,3-2 288 16,2 3-48-16,4 3-16 0,1-1 0 0,4-2 208 0,-1 1 32 0,5-1 16 16,1 0 0-16,1 2 16 0,0-3 0 15,1 1 0-15,0 0 0 0,1 3-144 0,-2-3-32 0,2 0 0 0,-5 0 0 16,1 0-48-16,-5 0-16 0,-1 0 0 0,-3 2 0 15,-1-1-256-15,-1 4 0 0,-1-3 0 0,-1 0 0 16,0-1 128-16,-1-1-128 16,3 0 192-16,-2 0-192 0,1-3 352 0,1-1-32 15,1-2-16-15,4 0 0 0,0 0 112 0,3-2 32 0,3 2 0 0,0 0 0 0,1 0-96 16,2 1-16-16,2 2 0 0,-2-2 0 0,1 4-208 16,0-2-128-16,-1 4 160 0,-2 1-160 0,-3-1 0 0,-2 3 0 15,-2-2 0-15,-2 2 0 0,-3-1 0 0,-2 1 0 16,-1 1 0-16,-2-2 0 0,0 2 0 15,-2-3 0-15,0 0 0 0,2-2 0 0,-2 0 160 0,2-1-16 16,1-1 0-16,0-3 0 0,2 0 128 0,1-2 32 16,1-1 0-16,0-1 0 0,3-1-80 15,0-1-16-15,0 0 0 0,0 1 0 0,1-5-208 0,-1 4 128 0,2-1-128 16,-1-1 0-16,2 4 0 0,-4-5 0 0,-2 4 0 16,-1-2 0-16,-4 0 0 0,0 1-208 0,-3 0 16 0,0 0 0 31,-3 1-560-31,-1-3-96 0,-2 0-32 0,0 1 0 0,-3-4-736 15,-1 0-160-15</inkml:trace>
  <inkml:trace contextRef="#ctx0" brushRef="#br0" timeOffset="29448.22">22931 9242 32255 0,'0'-6'2864'0,"0"3"-2288"0,1 0-576 0,1 0 0 15,1 2-1648-15,-1-1-432 0,3-5-96 0,4-1 0 16,2-3-512-16,3-4-80 16,2 2-32-16,0 4 0 0,0-1 944 0,-1 1 192 0,-2 3 48 15,1 2-3120-15</inkml:trace>
  <inkml:trace contextRef="#ctx0" brushRef="#br0" timeOffset="31121.07">23393 9100 28559 0,'-6'0'2544'0,"1"0"-2032"0,1 0-512 0,2 1 0 15,1 2 128-15,-2-3-128 0,-3 0 0 0,-3 2 144 0,-2-2-144 0,-1 4-224 16,2-4 48-16,2 0 16 0,2 2 752 0,3-2 160 16,1 0 16-16,1 0 16 0,1-2 448 0,1 2 96 0,1 0 16 15,1 0 0-15,0 0-480 0,0 0-96 0,0 0 0 0,1 2-16 16,-2 2-192-16,1-3-48 0,-1 4 0 0,0-1 0 16,2 0-64-16,0 1 0 0,0-2-16 0,3 1 0 15,2 0 144-15,2-2 48 0,2 1 0 0,3 0 0 0,4-3 16 0,3 0 0 31,1 0 0-31,6 0 0 0,2 0-320 0,4-3-48 16,1 3-16-16,1-3 0 0,1 1-256 16,-2 0 0-16,0 2 0 0,-1 0 0 0,-4 0 0 0,-2 2 0 15,-2-4 0-15,3 2 0 0,1 4 0 0,0-4 160 0,0 0-160 16,2 0 128-16,-2-4 128 0,-1 1 0 16,1-3 16-16,0 1 0 0,0 3 80 0,0 0 16 0,2-1 0 15,0 0 0-15,2-1-112 0,1-2-32 16,-1 2 0-16,4 2 0 0,3-2-224 0,2-1 0 15,-2 1 0-15,-1 1 0 0,-2 0 0 0,-3-1 0 16,-3 2 0-16,-4 1 0 16,-2 1 0-16,-4-3 0 0,-2 3 0 0,-2 0 0 15,-3 3 0-15,-1-3 0 0,-1 3 0 0,0-3 0 0,0 3 0 0,-3-2 128 16,2 2-128-16,-1-3 0 0,0 2 160 0,-2-1-160 0,2 2 160 16,0-3-160-16,2 0 176 0,0 0-176 0,2 0 192 15,1-4-192-15,3 3 160 0,2 0-160 0,-1-3 128 16,-1 1-128-16,-1 1 0 0,-2 1 0 0,1-2 128 0,-2 1-128 15,-2 1 0-15,-4 1 0 0,-2 0 0 0,-1 0 0 16,0 0 0-16,-3 3 0 0,0 0 0 16,-2-3 0-16,0 3 0 0,-1 0 0 0,1-3 0 0,-2 1 0 15,2 2 0-15,-2-6 0 0,1 6 0 0,1-3 0 0,0 0 0 0,2-3 160 16,2 2-32-16,-1 1-128 0,1-3 192 16,2 1-64-16,1 1 0 0,1-2-128 15,2 1 128-15,-1 1-128 0,0-2 0 0,-2 1 0 0,0 0 0 16,-3 2 0-16,1-2 0 0,-3 2 0 0,-2 0 0 0,0 0 0 15,-1 2 0-15,-1-2 0 0,-1 0 0 0,2 0 0 0,-2 0 0 16,-2 0 0-16,2 2 0 0,-1-2 0 0,1 0 128 16,0 0-128-16,0 0 0 0,0 0 160 0,0 0-160 15,0 0 128-15,0 0-128 0,0 0 0 0,0 0 0 0,0 0 0 16,0 0 0-16,0 0 0 0,16-12 0 16,-10 7 0-16,2 4 0 0,1-4 0 0,-2 4 128 0,-1-1-128 15,0 2 0-15,-1 0 0 0,-1 0 0 0,-2 0 0 16,1 2 0-16,-2-2 0 0,0 1 0 0,1 2 0 15,-2-1 0-15,0-1 0 0,-2 2 0 0,2-3-176 16,0 0 176-16,0 2 0 0,-1-2-144 16,1 0 144-16,0 0 0 0,1 0 0 0,1 0 0 0,-1-2 0 15,1-1 0-15,-2 3 0 0,0 0 0 0,0 0 0 16,0 0 0-16,0 0 0 0,19-9 0 0,-17 6 0 16,1 2 0-16,-1 1 0 0,0 0 0 0,-1 0 0 0,-1 0 0 0,-1 0 0 15,-1 1 0-15,-3 2 0 16,0-1-176-16,-2 2 176 0,-2-2-128 0,-2 2 128 0,0-2-160 0,-3 2 160 15,2-3-192-15,1 2 192 0,0-1 0 0,1-2 0 16,0 2 0-16,1-2 0 0,1 0 128 16,2 0 96-16,-1-2 16 0,2 2 0 0,2-2-48 0,-1 1-16 15,3-2 0-15,0 1 0 0,1 0-176 0,0 0 0 0,0 2 0 16,1-3 0-16,0 2 0 0,0-1-224 0,0-1 48 16,-1 2 16-16,0 1-96 0,0-2-32 0,0 2 0 15,-2 0 0-15,0-3 96 0,-3 3 32 0,-2 0 0 16,0 0 0-16,-4 0 160 0,1 3-160 0,-1-3 160 15,-2 0-160-15,2-3 160 0,0 2 0 0,-1-2 0 16,-1 0 0-16,2-1 0 0,0 2 0 16,0-5 0-16,1 1 128 0,3 0-128 0,-1-1 192 0,1-2-64 15,2 0 0-15,0-1-128 16,0 3 128-16,3-4-128 0,-2 1 128 0,3 2-128 0,-1 2 0 0,1-2 0 0,1 1 128 16,0 4-128-16,1-3 0 0,1 2 0 0,-1 1 0 15,1 3 0-15,1-2-240 0,-1 4 64 0,1-2 16 16,1 3-112-16,-1-2-32 0,3 5 0 0,1-1 0 15,3 1-16-15,-2 2-16 0,3-2 0 0,2 3 0 0,1-3 64 0,1 1 16 16,3-1 0-16,0 1 0 16,1-4 256-16,1 2-160 0,-1-3 160 0,0 1-128 0,-2 0 128 0,0-1 0 15,1-1 160-15,-2 2-160 0,-3-1 0 0,0 2 0 16,-2-1 0-16,-4 0 0 0,1 3 0 0,-3-2 0 16,-2 2 0-16,0 1 0 0,-2-1 0 0,0 0 0 15,-1 0 0-15,-1 0 0 0,0 0 208 0,-2 2 0 16,1 1 0-16,0 0 0 15,-2-1 16-15,0 3 0 0,-1-1 0 0,0 0 0 0,1 2-48 0,0 0-16 0,-3 1 0 0,1-1 0 16,-1 2-32-16,-1 1-128 0,1-2 192 0,-2-3-64 16,2 2-128-16,-2-2 128 0,1-1-128 0,-1 1 128 15,1-4-128-15,1 0 128 0,0 0-128 0,-1-2 128 16,3-1-128-16,-1 0 0 16,1-3-160-16,0 0-15008 0,1-6-2992 0</inkml:trace>
  <inkml:trace contextRef="#ctx0" brushRef="#br0" timeOffset="45793.28">6409 16637 36863 0,'-2'-4'3264'16,"-1"-1"-2608"-16,1 4-528 0,-1-4-128 0,-2 1 0 0,1 1 0 15,1-3 0-15,-5-4 0 0,-2 0-352 0,3 1-32 16,1 0 0-16,2 5 32 0,2 1 4192 0,0 1 832 15,1 2 160-15,0-2 32 0,1 4 16 0,0-4-3904 16,1 2-784-16,0-5-192 0,1 4 0 0,-1-5 0 0,-1 1 0 16,-1 0 0-16,-1-1 0 0,-1 1 0 0,-2 1 0 15,-3 2-3824-15,0 1 4384 0,-5 1 864 0,0 0 176 0,-2 1 64 32,0 4-1664-32,-2 1-576 0,-4 0 16 0,-2 4 16 15,0 0-128-15,-1 0-32 0,0 5 0 0,0-4 32 16,2 4-208-16,2-2-32 0,4 2-16 0,1-3 16 15,5 1 0-15,2-3 0 0,4-2 0 0,-1 2 16 0,4-2 128 16,0 0 48-16,1 0 0 0,0 0 16 0,2 2-352 0,-1 3-64 16,4-5-16-16,-1 3 16 0,0 1 96 0,-2-3 0 15,2 4 16-15,1-1 32 0,-1-2 720 0,0 0 256 0,4-1-192 0,-1-2 192 16,2-1 320-16,1 0 112 0,3 1 16 0,5-5 16 0,0-1-192 16,2-2-32-16,4 1-16 0,-1-5 0 0,1 1-32 0,-2-4-16 15,3 0 0-15,-3-2 0 0,0-1 0 0,-1 0 0 16,-1-6 0-16,-3 1 0 0,-1-2 16 0,-1 0 0 15,-2-1 0-15,-2 0 0 0,0 0 64 0,-4-3 0 16,-1 3 16-16,-1-3 0 0,-1 0-16 0,-1-3 0 16,-1-1 0-16,-1-2 0 0,0-3 112 0,1 0 16 15,-2 1 0-15,0-2 0 0,0 1-128 0,-2-1-32 0,0-2 0 16,0 2 0-16,-1 1-224 0,-1 2-240 16,-1 4 48-16,0 3 16 0,-1-1-144 0,0 4-48 15,0 0 0-15,-2 4 0 16,2 5-32-16,-1 2-16 0,-1 3 0 0,1-1 0 15,1 3 96-15,-3-1 0 0,2 4 16 0,-2-2 0 16,2 4-208-16,-1-2-64 0,3 4 0 0,2 0-17216 0</inkml:trace>
  <inkml:trace contextRef="#ctx0" brushRef="#br0" timeOffset="46590.5">6552 16924 40543 0,'5'0'3600'0,"-1"-3"-2880"0,-1 0-576 0,-1-3-144 0,3 1-192 0,2-3-64 16,7-4 0-16,8-10-16 16,10-7-5120-16,3-2-1024 0,1 2-208 0,-4 0-32 0,-3 7 6288 0,-6 1 1264 15,-3 2 256-15,-3 3 64 16,-2 3 2896-16,-1 0 592 0,-3-3 112 0,1 1 32 15,-2 2-2976-15,1 0-592 0,-1 1-112 0,0-2-16 16,2-1-656-16,1-1-128 0,-1-2-32 0,0-1 0 0,1 2-144 16,-2-2-48-16,1-3 0 0,2 0 0 0,-2-3-144 15,-1-1 128-15,2-2-128 0,-5-3 128 0,-2-1-128 0,-3-3 0 16,-3 0 0-16,-3 1 0 16,0 5-208-16,-3 3 16 0,-2 4 16 0,-2 5 0 0,2 3-96 0,-3 2-32 0,-2 0 0 0,1 4 0 15,-1 2 304-15,1 3 0 16,2 1 0-16,0 4 0 0,2 1 0 0,0 1 128 0,2-1-128 15,2 4 144-15,1 2-144 0,-1 3 0 0,1-1 0 0,1 4 0 16,1 1 0 0,-1 5 0-16,2-2 0 0,-1 6 0 0,0-3-128 0,1 4 128 15,-1 3 0-15,-2 2 0 0,2-2 0 0,-1 5 0 0,0-2 0 0,0 3 0 0,1 0 0 16,-1 3 0-16,4 2 192 0,0-4-64 0,4 1 32 31,2-2 0-31,3-3 0 0,0-1 0 0,4-1 96 16,-2-2 0-16,2-1 16 0,0-4 0 0,0-5-272 0,-1-2 0 15,-1-2 0-15,-1 1 0 0,2-3-176 16,-2 2-80-16,0-4-32 0,-4-2 0 16,2 2-96-16,-2-4-32 0,-2 0 0 0,0-3 0 0,-1 1 96 15,0-4 0-15,-1 2 16 0,-1-2 0 16,2-2-912-16,-1 2-176 0,1-3-32 0,0 2-14928 0</inkml:trace>
  <inkml:trace contextRef="#ctx0" brushRef="#br0" timeOffset="49023.13">5702 17216 12895 0,'0'0'1152'16,"0"0"-928"-16,0-4-224 0,0 2 0 0,0 0 5280 0,1 0 1008 0,0-2 208 15,2-2 32 1,2-3-5856-16,1-1-1184 0,0 1-224 0,1 2-48 0,1 1 928 0,-2 4 192 16,1 0 48-16,1 2 0 0,1 4 912 0,2 0 192 0,1 0 48 0,3 2 0 15,5 2-1024-15,3-1-192 16,7 2-32-16,4 0-16 0,6-1-16 0,6-2 0 0,4 0 0 0,6-2 0 16,6-2-32-16,2-4-16 0,3-2 0 0,3-2 0 15,6-4 64-15,-1 0 16 0,0-1 0 16,-1 1 0-16,2 3-288 0,0 0 0 0,-2 4 0 0,-2 0 0 0,-3-1 0 15,-2-1 0-15,-5 5 0 0,-4 0 0 0,-3 3 128 16,0-3-128-16,-5 2 0 0,-3-2 0 0,-2 0 128 16,-5 0-128-16,-1 0 0 0,-3 0 0 15,-1-2 0-15,-3 2-256 0,-4 0 32 0,4 0 0 16,2 0-272-16,-5-4-48 0,0 4-16 0,-3-2 0 16,-3-2-112-16,-3-1-32 0,-3 0 0 0,-4 0 0 15,-3 2-1664 1,-4 0-352-16,-5 2-64 0,-3 1-16 0</inkml:trace>
  <inkml:trace contextRef="#ctx0" brushRef="#br0" timeOffset="49939.74">6510 17895 34095 0,'9'0'3024'0,"-5"-3"-2416"0,0 1-480 0,-3 0-128 0,-1-1 1552 0,0 0 304 16,0-3 48-16,-1-4 16 15,-1-6-4592-15,0-2-912 0,-3-7-176 0,-1-1-32 16,-3 4-272-16,-2-1-48 0,-1 5-16 0,-1 2 0 0,0 3 4864 0,-2 5 976 16,1 2 192-16,1 2 32 0,-1 4 416 0,0 0 80 0,1 2 0 15,-1 2 16-15,1 2-1120 0,-2 0-240 0,-1 4-32 0,-3 3-16 16,0-4-1040-16,-3 6-176 0,-2 1-48 0,-2 0-16 31,-2 3-416-31,2 1-96 0,3-2-16 0,1-2 0 0,1 1 576 0,1 1 192 0,1-2-144 16,2 3 144-16,3-1-160 0,2-2 160 0,2 0-192 15,1 3 192 1,2 7-800-16,5-1-48 0,0 1-16 0,5-2 0 16,3 1-384-16,4-3-80 0,2-4-16 0,4-4 0 0,4-4 2448 15,0-1 496-15,1-3 80 0,0-2 32 0,4-4 288 0,-2-4 64 16,2 2 16-16,-2-7 0 0,1 2-976 0,-2-3-192 15,-1-3-32-15,1-1-16 0,3-3-80 0,-1-5-16 0,-2 2 0 0,-1-7 0 16,0 1-256-16,-4-6-64 0,-1 1-16 0,-2 3 0 0,-2 2-176 16,-2-5-16-16,0-1-16 0,-4-3 0 0,0-2-16 15,-2 1 0-15,-3-1 0 0,-1 1 0 0,-1 2-80 16,-1-1-128-16,-2 0 176 0,-1 3-176 0,0 5 0 0,-1 2 0 16,-2 5 0-16,0 1 0 0,-1 1 0 0,0 5 0 15,1 0 0-15,-1 3 0 0,1 1 0 0,-1 2-192 16,0 2 192-16,2 1-192 0,-1 1 48 15,1-1 16-15,2 2 0 0,0-1 0 16,1 2-512-16,2 1-112 0,1 0-16 0,-1 0 0 16,1 1-1664-16,1 2-352 0,1-1-64 0,1 0-16 0</inkml:trace>
  <inkml:trace contextRef="#ctx0" brushRef="#br0" timeOffset="50515.67">6867 17747 42383 0,'0'5'3776'0,"0"-1"-3024"15,1-4-608-15,0 3-144 0,0-3 0 0,2 1 0 0,0 4 0 0,4 1 0 0,4 4-336 0,2 0-48 0,3 2-16 0,1 0 0 0,-3 0 128 0,1 2 16 16,-2-1 16-16,-4 3 0 0,0 2 416 0,-4 1 80 16,0 1 0-16,-3 2 16 0,0 3-272 0,-4 3 0 15,1 4 0-15,0 1 0 32,-3 0-768-32,3-5-256 0,1-2-48 0,1-3-16 0,3-5-480 0,1-6-96 0,2-4-32 0,2-4-13120 0</inkml:trace>
  <inkml:trace contextRef="#ctx0" brushRef="#br0" timeOffset="50725.57">7370 17714 35007 0,'6'22'3120'0,"-5"-6"-2496"15,-2-2-496-15,-4-4-128 0,0-1 2048 0,0-6 400 16,-3 3 80-16,-5 9 16 15,-7 5-3792-15,-8 9-752 0,-4 1-160 0,-3 3-16 0,2-5-3184 0,1 0-624 0,-1 1-128 0,3-1-32 0,1 1 5648 0,2 2 1136 32,0 3 208-32,1-2 48 0,2 4 1856 0,3-2 352 15,1-2 80-15,3-4 16 0,2-2-1664 0,3-1-320 0,1 0-64 0,1-5 0 16,2-2-1424-16,2-4-288 16</inkml:trace>
  <inkml:trace contextRef="#ctx0" brushRef="#br0" timeOffset="51184.66">7035 17709 21183 0,'-9'16'1888'0,"2"-7"-1504"0,-1-3-384 0,2-3 0 15,2-6 5280-15,2 1 992 0,-2 0 192 0,0-4 32 16,0-3-8560-16,0-4-1712 0,5-6-352 0,5 1-64 16,4-2-1152-16,2 1-224 0,3 3-64 0,0 0 0 15,-1-1 9488-15,-2 3 1904 0,0 5 368 0,0-3 80 0,-4 5-2752 0,1 1-528 16,-2 2-112-16,1-1-32 0,-2 4-1696 0,-1-2-320 16,1 3-80-16,0 0-16 0,-2 0-176 0,1 0-48 15,-1 0 0-15,1 3 0 0,1-3-320 0,1 0-128 16,1-3 0-16,-1 1 144 0,3-2-144 0,1-2 0 15,3 0-160-15,-2-2 160 0,2 2-224 16,0-2 48-16,3 1 16 0,-1 4 0 0,-2-1-48 0,1 2-16 16,0 4 0-16,-1-1 0 0,-3 4-32 0,0-1 0 15,-1 6 0-15,-3 2 0 0,-1 3-16 16,-1 1-16-16,-1 1 0 0,-1 1 0 0,-2 1 288 0,-1 0 0 0,1 0-128 16,-1-3 128-16,3 2 176 0,-1-4 80 0,3 1 32 15,1-2 0-15,5-3-32 0,0-1-16 0,3-2 0 0,0-2 0 16,0-1-240-16,1-4 0 0,0-4 0 15,-1-1 0-15,1-1-432 0,-2-4 32 0,0 0 0 16,-2-3-12352-16,-1-6-2480 16</inkml:trace>
  <inkml:trace contextRef="#ctx0" brushRef="#br0" timeOffset="52485.47">9084 16552 35007 0,'-16'0'3120'0,"3"0"-2496"0,5-4-496 0,3 1-128 15,1 0-416-15,-3-1-96 0,-8-5-32 0,-10-3 0 16,-3-2-2064-16,-1-4-400 0,6 2-96 0,3 0-16 0,2 1 3696 0,2 3 752 15,3 4 144-15,-2-1 16 0,1 3 304 0,1 4 48 16,-3 1 16-16,0 4 0 0,-2 1-896 0,-1 5-192 16,-1 3-16-16,0 0-16 0,-1 4-336 0,2-2-64 15,1 1-16-15,2 1 0 0,2-4-320 0,3 2 0 0,1 1 0 16,4-3-192-16,2 2 192 0,2 1 224 16,3-3-48-16,1 4-16 0,2-2 192 15,2 2 32-15,2 2 16 0,-1 1 0 0,3-1-400 16,-2 2 0-16,0 2 0 0,1-1 0 0,1-1-128 15,-2-4 128-15,4-1-160 0,-1-1 160 0,0-2 0 0,0-2 240 16,0-1-32-16,3-3 0 0,2-2 176 0,0-2 48 0,0-2 0 16,-1-2 0-16,2-2-112 0,-3-2-32 15,3-3 0-15,0-1 0 0,2 0-128 0,1-5-32 0,1 2 0 16,-2-3 0-16,2-3-128 0,-2-3 128 16,-1 0-128-16,-4-1 128 0,0-1 128 0,-3-2 32 0,-1-3 0 15,-3-4 0-15,1-2 160 0,-3-1 16 0,-2 2 16 0,-2-3 0 16,1 1-160-16,-4 1-16 0,1 1-16 0,0-1 0 15,1 3-160-15,-1-2-128 0,2 5 192 0,-1-3-192 16,1 3 176-16,2 2-176 0,0 1 160 0,0 4-160 16,1 3 0-16,-2 1-160 0,1 1 0 0,-2 4 0 15,0 2-240-15,-1 1-48 0,-1 2-16 16,0 0 0-16,-2 4-240 0,-1-2-64 16,-2 2 0-16,-1 2-18560 0</inkml:trace>
  <inkml:trace contextRef="#ctx0" brushRef="#br0" timeOffset="52912.53">9397 16453 43311 0,'2'3'1920'0,"-2"-1"384"0,0 0-1840 0,0-2-464 0,-1 0 0 0,1 0 0 0,0 0-368 0,0 0-160 0,-1 0-48 0,1 0 0 16,0 3-1840-16,0-3-368 0,0 0-80 0,0 0-16 0,12 28 2368 0,-6-18 512 0,2 4 0 16,-1 0 0-1,0 2 1968-15,2 3 336 0,0 0 80 0,-2 0 16 16,1 2-1472-16,-2 2-288 0,0-1-64 0,0 0-16 16,0 2-416-16,-1-3-144 0,-1 1 0 0,-2-3 144 0,2-3-144 15,-1 2-144-15,-1-4 144 0,0 1-208 16,1-2-192-1,-1 0-48-15,2-1 0 0,-1-2 0 0,0 0-1024 0,1-2-224 0,2 0-32 16,-1-2-14272-16</inkml:trace>
  <inkml:trace contextRef="#ctx0" brushRef="#br0" timeOffset="53246.14">9883 16407 32255 0,'-3'5'1424'0,"-1"-1"304"0,1-1-1392 0,-1 0-336 0,0-1 0 16,3-2 0-16,-2 2 304 0,0 0-16 0,-5 4 0 0,0 2 0 31,-2 4-3440-31,0 0-688 0,1 3-144 0,1 1-32 0,-1 0 3056 0,0 3 624 0,2 1 112 0,-3 4 32 16,1 0 3520-16,-1 3 720 0,-1 2 144 0,-1-1 32 15,0 4-1968-15,-3-1-384 0,0 1-80 0,-1-1 0 16,0 1-1216-16,0-1-224 0,-2-2-48 0,2-1-16 16,-1 1-288-16,1-4 0 0,1 1-176 0,-2 3 176 15,1 2-624 1,-2 1-16-16,2 0 0 0,3-3 0 0,2-5-304 16,1 1-64-16,2-6-16 0,2-6 0 0,4 0 688 0,0-7 128 0,4 0 16 15,-1-6-14944-15</inkml:trace>
  <inkml:trace contextRef="#ctx0" brushRef="#br0" timeOffset="53727.25">9472 16276 43311 0,'10'6'1920'0,"-5"-5"384"0,0 2-1840 0,-3-3-464 0,1-3 0 0,-2 2 0 0,1-1 0 0,3-2-128 0,4-2-16 0,5-4 0 16,0-3-368-16,3 1-64 0,-1-4 0 0,-2 4-16 15,-1-3-64-15,-2 1-16 16,-1 4 0-16,-2-2 0 0,1 0 512 0,0-3 160 0,-2 1 0 0,-1-2 0 0,1 4 208 0,-2 2 160 16,1-1 16-16,0 1 16 0,0 2-112 0,2-3-32 15,-1 1 0-15,2 3 0 0,-1-2-96 0,0 3-32 16,-1 2 0-16,0 2 0 0,2 2 0 0,0 5 0 16,1 0 0-16,0 3 0 0,-2 5-128 0,2 3-176 15,0 6 48-15,1 0 0 16,-1 6-448-16,1 0-64 0,-2 2-32 0,-1 1 0 0,0-2 976 15,-2 0 192-15,0-1 32 0,-1-3 16 0,-1 0-112 0,0-3-32 16,1-4 0-16,0-1 0 0,-1-1-128 0,3-4-16 0,-2 0-16 16,1-4 0-16,-1-3-240 0,1-2-192 15,0-1 48-15,0-2 0 16,0 0-496-16,1-2-112 0,-1 2-16 16,-2 0-17248-16</inkml:trace>
  <inkml:trace contextRef="#ctx0" brushRef="#br0" timeOffset="54287.58">8430 17240 30399 0,'2'0'2704'0,"-1"2"-2160"0,2-2-544 0,-2 2 0 0,1-2 1280 0,3 3 160 0,4-2 32 0,7 4 0 16,6-1-448-16,6 2-96 15,1-4-16-15,2 2 0 0,3-4-192 0,-1 0-32 0,2 0-16 0,2-4 0 16,1 2-288-16,3-2-64 0,2-1-16 0,0 1 0 0,3-2-80 0,1 2-16 15,0-2 0-15,1 0 0 16,1 0-208-16,0 0 128 0,2 0-128 0,-2-1 0 0,2 4 160 0,1-4-160 31,-1 4 160-31,-1-2-160 0,0 1 0 0,-1 0 0 0,-2 2 0 0,1 1-160 0,1 1 160 0,-2 0 0 32,1 0 0-32,-2-3 0 0,-3 3-144 0,0-2-112 15,0 1 0-15,-3-6-16 0,-2 4-368 0,-1-2-64 0,-1-2 0 0,-2 1-16 31,-2 0-496-31,-3 0-80 0,0 1-32 0,-3-1 0 16,-4 1-192-16,-2 1-32 0,-4 0-16 0,-2 2-12512 0</inkml:trace>
  <inkml:trace contextRef="#ctx0" brushRef="#br0" timeOffset="55867.88">9102 17969 27647 0,'0'-1'2448'0,"0"-3"-1952"0,-1 1-496 0,1 0 0 0,0 0-864 0,0 1-272 16,0-4-48-16,0-2-16 15,0-2-592-15,-1-2-112 0,1 0-16 0,-1-1-16 0,1 4 2704 0,-2 0 528 16,2 1 112-16,-1-3 32 0,1 4 544 0,-1-3 96 15,-2 4 32-15,2-3 0 0,-1 3-880 0,-1 2-160 32,-1-2-48-32,0 0 0 0,-1 2-304 0,-2 0-64 0,0-2-16 0,-2 1 0 15,-1 1 128-15,-1 1 0 0,-1-1 16 0,-2 1 0 0,-1 0-208 0,-1 0-32 16,0 1-16-16,0 2 0 16,3 0-400-16,-1 2-128 0,0 1 0 0,2 3 0 0,-2-1-128 0,1 1-144 0,1 3-32 15,-1-1 0-15,2 4 96 0,0 0 16 0,-1 3 0 0,-1 1 0 31,1 0 192-31,1 2-144 0,-2-1 144 0,3 1-128 0,-1 4-128 0,0-3 0 16,3 1-16-16,-1 2 0 0,1-2-32 0,2 1 0 16,1-3 0-16,3-2 0 15,2 3 304-15,2-3 176 0,3 0-32 0,1-4 0 16,2 1 208-16,1-3 32 0,0 0 16 0,3-1 0 0,0 0-272 0,0-3-128 16,1-2 128-16,0 0-128 0,1 1 0 0,-1-4 0 15,2 1-144-15,-1-2 144 0,-1 2 272 16,1-4 176-16,-2 2 16 0,2-2 16 0,0-2-32 0,-2 0-16 0,0-2 0 0,0 0 0 0,-1 0-112 0,0-4-32 31,0 1 0-31,2-3 0 0,-1 2 16 0,-1-3 0 0,1-2 0 0,-1-1 0 0,2 0-80 0,-1-5-16 16,0 1 0-16,1-5 0 0,-2 3-80 0,-1-3 0 31,0 2-128-31,-2 0 192 0,0-1-192 0,-2-2 144 16,0 1-144-16,-2 0 128 0,-2 3 0 0,-1 0-128 15,-1-1 192-15,-1 1-64 0,-1 1 64 0,-1 4 16 16,0-4 0-16,-1 2 0 0,0 2 32 0,-1-2 0 15,3 1 0-15,-1-1 0 0,1 2-64 0,1-2-16 16,-1 1 0-16,1-4 0 0,1-1-160 0,-1 1 0 0,0-3 0 16,-2 1 0-16,1 1-304 0,-1 1-32 0,1 0-16 0,-1 2 0 31,0 4-320-31,0 1-64 0,-1 5-16 0,-1 2 0 16,2 1-192-16,-2 4-32 0,1 3-16 0,-1-3 0 0,-1 3-1072 15,-1 3-224-15,-1 3-32 0,1 0-12912 0</inkml:trace>
  <inkml:trace contextRef="#ctx0" brushRef="#br0" timeOffset="64087.02">17564 7611 3679 0,'2'-5'320'0,"0"1"-320"0,-1 3 0 0,-1 1 0 0,-1-2 1520 16,1-2 224-16,1-1 48 0,0-2 16 16,0-3 640-16,1-5 128 0,-1-1 32 0,0-3 0 0,-1 3-1184 15,0-2-224-15,0-1-48 0,-2 2-16 0,-1-2-784 0,-1-2-160 16,1 5-16-16,-2 0-16 0,-1 0 320 0,-3 2 64 15,0 3 16-15,-1 1 0 0,-1 4 1040 0,0 0 224 16,-1 2 32-16,-4 2 16 0,-2 1 64 0,-3 1 16 0,-1 3 0 0,-3 3 0 16,-3 1-1360-16,-4 5-272 0,-3 2-48 0,-1 4-16 31,2 1-896-31,0 1-176 0,2 4-32 0,2-1-16 0,3 1-144 16,3-2-16-16,3 4-16 0,3-3 0 0,3 1 464 15,4-1 112-15,4-1 16 0,2 0 0 16,2-2 576-16,2 1 112 0,4-2 16 0,0-3 16 15,5 0-32-15,0 0-16 0,5-4 0 0,4-3 0 16,3-2-736-16,3-3-160 0,3-2-32 0,5-4 0 16,3-2 128-16,0-3 32 0,0-2 0 0,-3-1 0 15,-2-1 544-15,0 0 0 0,-1-4 160 0,-2 2-32 0,0-2 480 16,-2-1 96-16,-1 0 32 0,-2 0 0 0,1-3 400 0,-3-1 80 16,-2 2 0-16,-3-1 16 0,-3 3-672 0,-2 0-144 15,-3 0-32-15,-4 1 0 0,-3 1-128 0,-1 2-48 0,-5 0 0 0,-1 2 0 0,-5-3-64 0,-3 7-16 16,-1 0 0-16,-4 4 0 0,0 0 48 0,-5 6 0 0,-5 0 0 15,0 4 0 1,-2-1 0-16,1 3 0 0,-1-3 0 0,2 2 0 16,6-1 48-16,2-2 16 0,5 2 0 0,3 0 0 0,3 0-240 15,2 1 176-15,3-2-176 0,4 2 160 16,3-1-304-16,1 0-64 0,5 0-16 0,3 2 0 16,3-4-368-16,5 1-80 0,2-1-16 0,5-2 0 15,1-4-160-15,4 0-48 0,-1-3 0 16,2-1 0-16,0-2 704 0,-3-1 192 0,-4 1 0 0,-3-6 0 0,-2 3 496 0,-5-1 208 0,-1 0 64 0,-4-3 0 15,-2 1 16-15,-3-2 16 0,-3 2 0 0,-4 0 0 16,-4-1-320-16,-1 0-64 16,-8 2-16-16,-1-2 0 0,-6 2-208 0,-4 0-32 0,-5 0-16 0,-6-2-12880 31,-3 2-2592-31</inkml:trace>
  <inkml:trace contextRef="#ctx0" brushRef="#br1" timeOffset="77803.03">24895 2377 7359 0,'0'0'656'0,"0"-3"-528"0,2 3-128 0,-2 0 0 0,1 0-240 0,0 0-80 16,0-1 0-16,2 1-16 31,1-3-400-31,1 0-80 0,0 0-16 0,-1-1 0 0,0 4 656 0,0-2 176 0,1 1 0 0,-1 1 0 0,-1-3 336 0,0 3 144 15,-1 0 32-15,1 0 0 0,-1 0 688 0,-1 0 144 16,1 0 16-16,-1 0 16 0,0 3 240 0,0-3 48 16,1 1 16-16,-1 1 0 0,0-2-320 0,1 3-64 15,2-2-16-15,1 2 0 0,0-3-480 0,1 1-96 16,2 1-32-16,0-2 0 0,2-2-336 0,0 2-64 0,3-1-16 16,0 1 0-1,1-4 256-15,2 4 64 0,1-3 0 0,0 0 0 0,2 3-64 0,0-3-16 0,-1 3 0 0,1 0 0 16,0 0-32-16,1 0 0 0,-1 0 0 0,-1 3 0 31,1-2 16-31,-2 1 0 0,2 2 0 0,-1-1 0 0,1 0-160 0,-1-3-48 0,2 3 0 0,2 1 0 16,-2-2-80-16,2 2-32 0,1-2 0 0,0-1 0 15,2 2 48-15,0-1 16 16,2-2 0-16,-1 0 0 0,2 0 240 0,1 0 48 16,2 0 16-16,0-2 0 0,2-1-160 0,-1 2-48 15,-1-1 0-15,0-2 0 0,0 2-16 0,-2-2-16 16,2 1 0-16,-1 3 0 0,-2 0-32 0,1 0 0 0,-1 0 0 0,1 3 0 15,-2 1-112-15,0-4-16 0,2 3-128 0,-2 0 192 16,0-1-192-16,0-2 176 16,2 0-176-16,-1 0 160 0,-1 0-160 0,1-2 0 15,1-1 0-15,0 2 128 0,-1-1-128 16,-1-2 128-16,2 4-128 0,-1-3 128 0,2 1 112 16,0 2 16-16,0-1 0 0,1 1 0 0,-1 0-256 0,1 0 144 15,0 0-144-15,0 0 128 0,-3-3 0 0,1 2-128 16,0-2 192-16,0 3-64 0,-1 0-128 0,1-2 0 0,-2 1 0 15,1 1 128-15,2 0-128 0,-2 0 0 0,2 0 144 16,1 0-144-16,-1 0 0 0,1 0 0 0,0 1 0 0,-2 1 0 16,2-2 0-16,0 0 0 0,0 0 0 0,-1 0 0 15,-2-2 0-15,2 1 0 0,-1-2 0 0,-1 3 0 16,-4-2 0-16,4 1 0 0,1 1 0 0,2-3 0 16,1 1 0-16,0 0 0 0,-1 2 0 0,0 0 0 15,0-2 0-15,-1 2 0 0,-2-4 0 0,1 2 0 16,-2 1 0-16,0-2 0 0,0-1 0 0,2 2 0 15,-2 2 0-15,0-4 0 0,0 4 0 0,-1-2 0 0,-1 2 0 16,0 0 0-16,-2 0 0 0,1 0 0 0,-1 2 0 16,1-2 0-16,-2 4 0 0,2-2-128 0,0 0 128 15,1 0 0-15,0 1 0 0,1-3 0 16,0 0 0-16,2 0 0 0,1 0 0 0,2-3 128 0,-2 1-128 16,2 0 0-16,1 2 0 0,0-2-128 0,1 2 128 0,0 0 0 15,-2-3 0-15,-1 2 0 0,-1-1 0 0,-2 2 0 16,1-3 0-16,-4 2 0 0,-1 1 0 0,-1 0 128 15,0 0-128-15,0 0 128 0,-1 0-128 0,0 0 0 16,0 0 0-16,3 0 0 0,-1 0 0 0,2 1 0 16,1 2 0-16,0-3 0 0,1 0 0 0,2 2 0 15,0-1 0-15,2-1 0 0,0 3 0 0,0-3 0 0,0 0 0 16,0 0 0-16,-1 0 0 0,-1 0 0 0,-1-3 0 0,-1 2 0 16,0 1 0-16,-2 0 0 0,1-2 0 0,-4 2 0 15,0 0 0-15,-1 0 0 0,-2 0 0 0,-1 0 0 16,2 0 0-16,-3 0 0 0,-1 0 0 0,-1 0 0 15,1 0 0-15,-1 0 0 0,3 0 0 0,-1 0 0 16,0 0 0-16,2 0 0 0,-1-3 0 0,1 3 0 16,-2-1 0-16,2 1 0 0,-1 0 0 15,1 0 0-15,2 0 0 0,-3 0 0 0,2 0 0 0,-1 0 0 0,-2 0 0 16,-1 0 0-16,0 0 0 0,-1 0 0 0,-1 1 0 16,-3 2 0-16,-1-3 0 0,-2 2 0 0,0-1 0 0,-3 2-160 15,0-1 160-15,-3-2-160 0,-1 4-112 0,-1-4-32 16,0 3 0-16,-2-2 0 15,-1 1-208-15,-2 2-64 0,-1-2 0 0,1 0 0 16,-1 0-832-16,1 2-160 0,-1 1-32 16,1-4-16-16</inkml:trace>
  <inkml:trace contextRef="#ctx0" brushRef="#br1" timeOffset="87101.27">19092 5336 9215 0,'3'2'816'0,"-3"2"-656"0,1-2-160 0,-1 2 0 0,0-1 896 0,0 0 128 16,0 1 48-16,-1 2 0 0,-2 7-464 0,0 3-96 16,-5 5 0-16,0 5-16 0,-4 0 64 0,-1 2 16 15,-2 3 0-15,-2 4 0 16,-2-1-432-16,-2 2-144 0,-1 4 0 0,-2 2 144 0,1 1-144 0,-2 1 0 0,2-1-192 15,0 0 192 1,1-1 208-16,2-1 176 16,1 1 16-16,-1 1 16 0,1 1 672 0,2 3 128 0,0 4 16 15,1 2 16-15,1 2-512 0,2-7-96 0,2-5-32 0,1-2 0 0,2-3-608 0,0-3 0 16,2 0 0-16,0-3 0 16,0-4 0-16,-1-3 0 0,1 3 0 0,0-5 0 15,0-1 0-15,-1-2-160 0,0-2 160 0,1-5-208 16,0-1 208-16,-1-2 0 0,2-1 0 0,-2-3 0 15,2-5 176-15,1-1 80 0,1 2 0 0,-1-5 16 0,1 0 624 0,0-3 112 16,-3-9 1056-16,4 5-1344 16,0 0-64-16,1 1-16 0,1 0 0 0,0 1-160 0,0 0-32 15,0-2-16-15,0 0 0 0,0 1-240 16,-1 2-32-16,1 1-16 0,-1 0 0 0,-1-3-144 0,1 3 0 16,0 0 0-16,-2-1 0 0,1 1-272 0,-2-1 64 15,0-2 16-15,1-1 0 0,-1 3 192 0,2-2 0 16,-2 1 0-16,-1 0 0 0,2-2 208 0,2 4-16 15,-1-3 0-15,-1 2 0 0,1-2 80 0,1 1 16 16,-1 0 0-16,2-2 0 0,2-1-288 0,-2 0 0 0,2-1 0 16,1-3 0-16,0-1 304 0,1-3 0 15,0-1 0-15,1-1 0 0,0-2-16 0,-1-2 0 0,3 0 0 16,-4 2 0-16,1 1-64 0,0 3-16 0,-2 1 0 0,0 5 0 16,-1 5-208-16,-1 3 0 0,-1 2 0 0,-1 3-160 15,0 4 160-15,-1 5-128 0,0 3 128 0,-1 5-128 16,0 4 128-16,0 4 0 0,2-2 0 0,1 2 0 15,1 1 0-15,0 1 0 0,1-1 0 0,1 0-128 16,2 2 128-16,1-3 0 0,0 0 0 0,1-1 0 16,2 3 0-16,-1-1 0 0,2 1 0 0,-2-3 0 15,-1-2 0-15,1-1 0 0,-1 1 0 0,-3-3 0 16,-1-2 0-16,-2 0 0 0,0-3 0 0,-3-2 0 0,1-2 0 16,-2-1 0-16,2 1 0 0,-2-7 0 0,0 4 0 15,0-5 128-15,3 2-128 0,0-4 128 16,0 2 304-16,1-2 64 0,1 1 16 0,0 2 0 0,3-1-112 15,0 2-16-15,2-1 0 0,1-2 0 0,2 3-192 0,2-2-32 16,3 1-16-16,2 0 0 0,2-3-16 0,1-3-128 16,2 0 192-16,0-1-64 0,1-2-128 0,-1-3 0 15,-1 2 144-15,-3-2-144 0,-2 0-208 0,-3 0-112 16,-3 1-32-16,-3-4 0 16,-2 2-1360-16,-4-5-272 0</inkml:trace>
  <inkml:trace contextRef="#ctx0" brushRef="#br1" timeOffset="90138.64">25992 2462 23951 0,'4'2'2128'0,"0"-2"-1696"0,-2 0-432 0,1 0 0 0,-2 0 384 0,1 0-16 16,3 0 0-16,3 2 0 0,3 0 304 0,1 1 64 16,2 0 16-16,-2 3 0 0,1 1-752 0,-2 0 0 15,-1 3 0-15,-2 1 0 16,0 3-640-16,-2 1-64 0,-1 1 0 0,-3 2-16 16,-2 4-16-16,-1 2 0 0,-3 3 0 0,-3-1 0 0,-1 5 736 0,-3 1 160 0,0-1 32 0,-2-3 0 15,0-2 512-15,-2-1 96 0,2-3 32 16,-1-2 0-16,2-4-64 0,-2-1-16 0,-1 1 0 15,-1-3 0-15,-2 0 80 0,-1-2 32 0,-2 0 0 16,-2 1 0-16,-1-5-240 0,-2-1-48 0,0 0-16 0,-1-3 0 16,1 1-144-16,-1-4-32 0,-2 0 0 0,1-3 0 15,-2 2-384-15,2-4 0 0,-2 4 128 0,1-3-128 16,-4 1 0-16,-2 1 192 0,-3 1-192 0,0-2 192 0,-3 0-192 16,1 0 0-16,-1-1 0 0,0-2 0 0,1 0 0 15,2-3 0-15,0 2 0 0,1-5 0 0,1 2 0 16,0-3 0-16,-1 3 0 0,0-2 0 0,1 1 0 15,-1 0 0-15,0-2 0 0,-2-3 0 16,0 0 0-16,0-1 128 0,2 0-128 0,-2-4 0 0,0 2 320 0,0 2-32 16,-2-1 0-16,-2 1 0 0,-1 1-128 0,-1 4-32 15,-1-3 0-15,-1 5 0 0,0 0-128 0,1 1 0 16,-1 3 0-16,3 0 0 0,0 0 0 0,0 0 0 16,-3 1 192-16,0-4-64 0,-1 3 0 15,-1-4 0-15,2 4 0 0,3-3 0 0,1 2 0 16,-3-3 0-16,0 1 0 0,0-3 0 0,2 2-128 0,1 1 0 15,-2 2 144-15,2 1-144 0,0 0 0 0,1-1 0 0,1 1 0 0,0-3 0 16,1 2 0-16,2-3 0 0,2 4 0 0,-1-3 0 16,-1 3 0-16,-1 0 0 0,1 2 0 0,-3 1 0 15,0-1 0-15,-1-1 0 0,0 4 0 0,2-2 0 16,0-1 224-16,0 0 32 0,2 0 0 0,1-4 0 0,-1 2-48 16,-1 0 0-16,0-3 0 0,-2 2 0 0,-1-2-208 15,0-1 144-15,-1 2-144 0,-1-2 128 0,-1 0-128 16,0 0 0-16,3 4 0 0,0 0 0 0,1 0-128 0,-1 1 128 15,-2 1 0-15,-1 3 0 0,1-2 0 0,-2 6 0 16,0-2 0 0,-1 5 0-16,-1 0 0 0,0 0 0 0,-2 3 0 0,1 1 0 0,-1 2 0 15,-2-1 0-15,-1 4 0 0,-5 4 0 0,-1-1 0 16,-2 0 0-16,4 0-144 0,3 1 144 0,-1-1 0 0,-5 5 0 16,-6 3 0-1,-1 5 0-15,1-2 0 0,0 2 0 0,1 1 0 0,3 2 0 0,1-2 0 0,3 2 0 16,1 1 0-16,2 0 0 0,3-1 128 0,1 0 0 15,4-1-128-15,4-3 192 0,3-3-192 16,2 1 176-16,-1 5-176 0,2 1 160 0,1 5-160 0,2-2 0 0,0 3 0 16,2 2 128-16,0 5-128 15,0-2 128-15,1 3-128 0,0-2 128 0,3 0-128 0,-1 1 0 0,2 1 0 16,0 1 0-16,2 2 0 0,-1 2 0 0,0 5 0 16,1-2 0-16,4-8 0 0,0 3 0 0,2-2 0 0,-1 2 0 15,3 0 0-15,-2 0 0 0,2-1 128 0,1-2-128 16,1-1 0-16,1-2 0 0,3-4 0 0,1-3 128 31,1-3-128-31,2 2 160 0,0-1-160 0,2 1 160 0,1 1-160 0,2-3 0 0,0 3 144 0,1-1-144 16,2-2 0-16,1-1 0 15,-1-1 0-15,0-1 0 0,1-4 0 0,0-2 0 16,-1 1 0-16,-1 2 128 0,0-3-128 0,-3 1 0 0,0 3 0 0,-2 1 128 0,-1 1-128 0,-2 2 0 16,-2 1 0-1,0-3 0-15,-1 0 0 0,0-1 0 16,0-2 0-16,1-5 0 0,-1 1 0 0,1-3 0 0,1 1 0 0,1-7 0 0,-1-4 0 0,2-1 0 15,1 0 0-15,1-3 128 16,-2-2-128-16,2 0 144 0,1 0-144 0,0-2 160 16,1 1 0-16,1 1 0 0,-3-2 0 0,2 2 0 0,0 0-160 15,0 0 160-15,0 4-160 0,-1-2 160 0,0 3-160 16,0 0 0-16,1 0 0 0,-1 1 0 0,0 2 0 0,1 1 0 16,-2 1 0-16,0-2 0 0,1 0 0 0,-1-1 0 0,1-3 0 15,1 0 0 1,-2-4 0-16,0 0 0 0,-1 0 0 0,-1 0 0 15,2 0 0-15,-2-2 0 0,0-1 0 0,-1 2 0 0,0 0 0 0,0-2 0 0,-1 0 0 0,1 3 0 16,0-2 0-16,1 2 0 0,0 0 0 0,0 0 0 16,1 0 192-16,0 1-64 0,1 0 0 0,-1 2 0 31,1 0 0-31,0 1-128 0,1-1 192 0,-1 1-64 0,2 0-128 0,-2 0 0 0,1 2 0 0,0 0 0 16,1 1 0-16,-1 0 0 15,-1 2 0-15,0-2 0 0,0 0 0 16,-2 3 0-16,-1-1 0 0,1-1 0 0,-1 1 0 0,1-2 0 0,-1 0 0 0,0-1 0 0,2 0 0 0,-1-2 0 15,1 0 0 1,1-1 0-16,2-2 0 0,-1 2 0 16,1-3 0-16,0 3 0 0,0 1 0 0,0 2 0 0,-1 1 0 0,0 4 0 0,2 1 0 0,-2 1 0 15,0 3 0-15,2 0 0 16,-1 0 0-16,0 3 0 16,0-1 0-16,-1-1 0 0,2-1 0 0,-1 1 0 15,2-4 0-15,-1-2 0 0,0-1 0 0,1-2 0 16,1-1 0-16,-2 0 0 0,1 2 0 0,-2-2 0 15,2-3 0-15,-2 2 0 0,1-2 0 0,-1-3 0 0,2 2 0 16,0-3 0-16,0 4 0 0,-1-4 0 0,1 0 0 16,1 0 0-16,0 1 0 0,-1-1 0 0,1-2 0 0,0-1 128 15,-1 2-128-15,-1-1 128 0,0 0-128 0,0-1 128 16,-1 2-128-16,1-3 0 0,-2 2 0 0,-1 0 0 16,-1 2 0-16,0-2 0 0,-1 2 0 0,1 0 0 15,-1 1 0-15,1-1 0 0,-2 0 0 0,1-2 0 16,1 2 0-16,-1 0 0 0,1 0 0 15,0-2 0-15,-1 0 0 0,2 1 0 0,1-2 0 0,-1 0 0 16,1 1 0-16,1-1 0 0,-2 2 0 0,1 0 0 16,0 0 0-16,1 1 0 0,-2 0 0 0,1 2 0 15,1-6 0-15,0 2-224 0,0-2 80 0,2 0 16 16,0 0 128-16,0-4 0 0,-1 2 0 0,2-4-128 0,-1 2 128 16,0-2 128-16,-2-4-128 0,1 0 176 0,-1-1-32 15,1-2 0-15,-2-1 0 0,2-1 0 0,-1-3-144 0,0-2 160 16,-2-7-160-16,1-4 160 0,-1 0-160 0,-1-5 128 15,1 0-128-15,-1-1 128 0,1-1-128 0,-2 2 0 16,3-3 0-16,0 1 0 0,0 1 0 0,0 3 0 16,3-3 0-16,0 4 0 0,0 0 0 0,1 5-144 15,0 2 144-15,0 1 0 0,2 4 0 0,-1 0 0 16,2 6 0-16,-2 0 0 0,2 1-128 0,-1 2 128 0,1 4 0 16,-1 1 0-16,0 4-192 0,0-3 64 0,-1 5 128 15,1 2-208-15,0 0 16 0,0 3 0 0,2 4 0 16,-2 3 0-16,2 5 64 0,0 1 128 0,1 3-208 15,0 2 80-15,0 0 128 0,0 7 0 0,1 1-144 16,0 5 144-16,1 6-128 0,0 0 128 0,1-1-160 16,0-1 160-16,0-1-224 0,1-1 48 0,1-1 16 0,0-1 0 15,-2-7 160-15,1 3 0 0,1-1-144 16,0 3 144-16,-2 0 0 0,1-3 0 0,0 2 0 0,-3-5 0 16,0-4-144-16,-1-3 144 0,0-4 0 0,0-6 0 0,-1-4 0 15,-1-5 0-15,1 0 0 0,1-5 0 0,-1 2 160 16,1-4 96-16,0-2 0 0,0-4 16 0,0-2-16 15,-1-8-16-15,1-1 0 0,0-5 0 0,0 1 64 16,1-3 16-16,3-2 0 0,0 0 0 0,3 1-144 0,3-2-32 16,2 1 0-16,2 3 0 0,2 1-144 0,1 4 192 15,2 1-192-15,0 1 192 0,5 1-16 16,-1 3 0-16,2-2 0 0,1 4 0 0,1-2-176 0,-1 4 0 16,1-4-160-16,-1 3 160 0,-1-2-400 0,-4 2 16 15,-2 1 0-15,-3-3 0 16,-2 4-448-16,-3-2-96 0</inkml:trace>
  <inkml:trace contextRef="#ctx0" brushRef="#br2" timeOffset="101575.59">21651 6493 25791 0,'-10'-1'2304'0,"1"-2"-1856"0,4 1-448 0,3 2 0 0,1 2 0 0,-4-2 0 0,-4 0 0 15,-5 0 0-15,-5 3-3248 0,-4 3-736 16,-1 2-160-16,-1 4-16 0,1 3 3328 0,-2 2 656 0,0 4 176 16,-2 3 0-16,0 0 0 0,-2 4 0 0,-1 1 0 0,1 3-144 0,2 2 144 15,-1 0 0-15,3 1 0 0,3 0 0 0,2-3 2144 0,4-3 400 16,4 0 80-16,1 2 0 0,2 0-144 0,3 1-48 15,0-4 0 1,2 7 0-16,3 6-1424 0,-1 3-304 0,5 3-48 0,0-1-16 16,4 0-1152-16,2-4-224 0,2 2-48 15,2-3-16-15,0-6-592 0,2-4-112 0,5 1-32 16,0-4 0-16,2-3 640 0,-1-3 128 0,1 1 32 0,1-4 0 16,3 4 912-16,1-2 176 0,-1-4 32 0,0-2 16 0,-2-3 144 0,-1-2 32 15,1-4 0-15,-1 0 0 0,0-4-128 0,3-2 0 16,2-5-16-16,0-2 0 0,4-5 736 0,1-3 160 0,2-2 16 0,-1-2 16 15,0 1 48-15,3-7 0 0,4-3 0 16,-2-2 0-16,-1-1-752 0,0-1-144 0,2-5-16 16,-3-1-16-16,0-1-288 0,-3-4-64 15,-1 1-128-15,-4-3 192 0,-3-2-192 0,-3 0 0 0,-4 3 0 0,-5-3 0 16,-3 5 0-16,-5-3 0 16,-2 4 0-16,-5 1 0 0,-1-1 208 0,-5 3-48 0,-3-1-16 0,-4 2 0 0,1 2 192 15,-5 3 48-15,-1 4 0 0,-1 3 0 0,0 0-64 16,-5 6 0-16,-3-4 0 0,-4 5 0 0,1-2-320 15,-1 1 144-15,-3 3-144 0,1 2 0 0,2 4 0 0,0 0 0 16,0 1-160-16,0 2 160 0,2 1-336 0,0 3 48 16,-1-1 16-16,2 1 0 15,2 3-1488-15,1 0-288 16</inkml:trace>
  <inkml:trace contextRef="#ctx0" brushRef="#br3" timeOffset="117251">16984 6595 22111 0,'-4'-2'1968'0,"1"2"-1584"0,0 0-384 0,2 0 0 15,0 0 1600-15,-1 2 256 0,-1-2 32 0,-3 1 16 16,-2 0-128-16,-1 2-32 0,2-2 0 0,0 1 0 0,0 1-224 16,4-3-48-16,0 0-16 0,1 1 0 15,1-1-816-15,1 0-144 0,0-1-48 0,1 1 0 0,0 0-96 16,-1 0-32-16,1 0 0 0,-1-3 0 0,0 3-48 0,0 0-16 15,-1 0 0-15,1 0 0 0,0 0 0 0,0 0-16 16,0 0 0-16,0 0 0 0,0 0-240 0,0 0 176 16,0 0-176-16,0 0 160 0,-16-10-160 0,13 7 0 15,1 3 144-15,1-3-144 0,0 3 0 0,-1-2 128 16,2 0-128-16,0 2 0 0,2 0 160 0,-1-2-32 16,2 2-128-16,0 0 192 0,-3 0-64 0,0 0-128 15,0 0 176-15,0 0-176 0,0 0 128 0,0 0-128 16,16 19 0-16,-15-13 0 0,2 0 208 0,-1 1-64 0,3 2-16 15,1 1 0-15,-1-1 112 0,1 0 16 0,2 4 0 16,1-3 0-16,0 0-256 0,1 2 0 0,1 0 0 0,2-2 0 16,-1 3 0-16,2-4 0 15,1 0 0-15,-1 1 0 0,1 0 0 16,0 2 0-16,0 1 128 0,-1-1-128 0,-1 2 0 0,0-5 0 16,-1 3 0-16,-1-1 0 0,0 0 144 0,-1-1-144 15,1 0 128-15,0 0-128 0,0-2 192 0,2 2-32 0,-1-1-16 16,1 1 0-16,-2 0-16 0,0-2 0 0,0-2 0 0,0 4 0 15,-1-4-128-15,1 1 0 0,-1-4 0 16,0 4 128-16,0-1-128 0,-2-3 0 0,1 4 0 16,-2-1 0-16,1-2 0 0,-2 2 192 0,0 0-192 0,0 0 192 0,-1 0-192 0,0 0 0 15,-1-2 0-15,0 2 0 0,-1-2 0 0,1 1 0 16,0 0 0-16,0 0 0 0,-2-1 0 16,1-2 0-16,-1-2 0 0,1 1 0 0,-2 2 0 15,-1-6 0-15,1 3-160 0,-2-1 160 0,1-1 0 0,-3-2 0 16,2-1 0-16,-1 0 0 0,-2-1 128 0,-1-3-128 15,0-1 0-15,0 0 0 0,0-4 0 16,-1 1 0-16,0 0 0 0,-2-2 0 0,2 1 128 0,-1 2-128 16,-2-3 192-16,-1 1-192 0,-1-1 0 0,0 2 0 0,-1 0 0 15,-2 0 0-15,-1 2 0 0,-1 1 0 16,0 0 128-16,-3 4-128 16,2-3 0-16,-3 2 0 0,0 1 0 0,1-1 0 0,0 1 0 15,1 2 0 1,2 1 0-16,2-3 0 0,2-1 0 0,-1 1 0 0,3 0 0 0,0-3 0 0,3 3 0 0,1-1 0 15,-2 1 0-15,2-3 0 0,1 3 0 0,-1 0 0 16,1-1 0-16,0 0 0 0,0 1 0 0,2 2 0 0,-1-1 0 16,0 4 0-16,2-4 0 0,-2 4 0 0,1 1 0 0,1 1 0 15,0 0 0-15,-1 0 0 0,1 3 0 0,0-1 0 0,1 3 0 16,0-4 0-16,1 4 0 16,0-1 0-16,2 2 0 0,1-1 0 0,2 0 0 0,0-1 0 0,3 2 0 15,2-1 0-15,4 3 0 0,1-3 0 0,2 4 0 0,2-2 0 16,2 3 0-1,0-1 0-15,1 0 0 0,-1 2 0 0,1-2 0 0,-1-2 0 0,1 2 0 16,-1 0 0-16,0 0 0 0,-2 2 0 0,-2-3 0 0,-1 4-144 16,0-2 144-16,-1 1 0 15,0 3-192-15,-3-2 64 0,-2 2 0 0,0-1 0 0,0 1 128 0,1-2 0 16,0 2 0-16,1-2-128 16,0-4 128-16,2 1 0 0,0 0 0 0,4-1 0 0,0-3 0 0,2 0 0 0,-1 0 0 15,-1-2-128-15,-1 0 128 0,-2 0 0 0,-1-2 128 16,-3 0-128-16,-2 2 0 0,-3-4 0 15,-2 3 0-15,-4-2 0 0,0 1 0 0,-4 1 0 16,-1-2 0-16,-1 2 0 16,-3 0 0-16,-2 0 0 0,-1-3 0 0,-3 1 0 15,0 1 0-15,-1-4 0 0,2 1 0 0,-1-2 0 0,3 1 0 0,1-3 128 0,0-1-128 0,2-1 0 16,2-1 208-16,-1-2-16 0,3 0-16 0,-1-2 0 16,1-1-176-16,0-3 0 0,0 0 0 0,-1-2 0 0,0-1 0 15,-2 1 0 1,1 1 0-16,-2 1 0 0,0 0 0 0,-3 1 0 0,0 2 0 15,-4 0 0-15,-1 1 0 0,-3 2 240 0,-1 4-64 0,-1-4-16 0,-2 4-160 32,1-3 0-32,-1 2 0 0,1-2-176 0,2 2 176 0,1-2 0 15,1-1 0-15,3 2 0 0,1 0 0 0,3-2 0 0,1-1 0 0,0 1 0 0,1 0 0 0,-1 0 0 16,2-1 0 0,-1 0 0-16,0 0 0 0,0 1 0 15,0 0 0-15,-1 0 128 0,1 2-128 0,-1 0 0 16,0 2 0-16,1 0 0 0,0 0 0 0,2 2 0 15,0 2 0-15,2-1 0 0,0 2 0 0,0 1 0 16,2 1 0-16,0 2 0 0,2-3 0 0,1 2 0 0,-1 2 0 16,4-3 0-16,-1 4-128 0,0-1-112 0,3-2-16 15,1 4 0-15,1-2 256 0,3 2 0 0,-1-2 0 16,3 2 0-16,1 0 0 0,0 1 0 16,1-1 0-16,2 0 0 0,3 0 0 0,-1 1 0 0,3 3 0 15,0-1-144-15,1 0 144 0,-2 1 224 0,2-1-48 0,0 4-16 16,2-1-160-16,-2 1 192 0,0 0-192 0,-2 0 192 15,-1-1-192-15,-1 0 0 0,-1 1 0 16,-2-6-176-16,-2 2 176 0,0 1 0 0,0-3 0 0,-2 2 0 16,-2-1 0-16,1-1 0 0,-2 2 0 0,2-2 176 15,1 2-176-15,0-1 0 0,2 1 0 0,0-1 0 16,2 2 0-16,1-2 0 0,1 3 0 0,1-1 128 16,1-1-128-16,-2 0 0 0,0 2 0 0,-1 0 0 0,-1 0 0 15,-1 1 0-15,-2-2 0 0,-2-2 0 0,-2 2 0 0,-2 0-176 16,-1-4 176-16,-2 0-128 0,1 0 128 0,-2-2 0 15,-1 0 0-15,0-2 0 0,0 1 192 0,0-2-16 16,0 2-16-16,0-3 0 0,1 0-16 16,0 0 0-16,0 0 0 0,2 0 0 0,1-3-144 0,1 2 160 0,-2-2-160 15,2 0 160-15,0 0-160 0,-1-1 160 0,1 2-160 16,-3-2 160-16,2-1-160 0,-3 4 0 16,-1-3 0-16,0-2 0 0,-2 4 0 0,-1-2 0 15,1-1 0-15,-3 0 0 0,-2 0 0 0,-2 2 0 16,-1-4 0-16,-1 1 128 0,-2 0-128 0,1 0 0 0,0-2 0 15,1 2 0-15,-2-2 0 0,2 0 0 16,1 2 0-16,0-3 0 0,0 2 128 0,2-2-128 0,-2 1 128 16,-1 0-128-16,1-2 0 0,-2 2 0 0,-1-1 0 0,0-1 0 15,-2 0 0-15,-3 1 0 16,0 2 0-16,-3-3 0 0,-1 1 0 0,-3 2 0 0,-1 1 0 0,-1 0 0 16,-1 0 0-16,2-3 0 0,-1 3 0 0,3-2-176 15,3 2 176-15,1-3 0 0,4 2 0 16,2-2 0-16,3 3 0 0,2-1 0 0,3 1 0 0,0-1 0 0,2 1 0 15,2 0-160-15,0 0 160 0,1 2 0 0,2 2-192 16,-1-2 64-16,3 4 128 0,-1 0-208 0,2 0 48 0,1 1 16 16,0 4 0-16,0-1 0 0,2 2 144 0,0 0-192 15,0 2 192-15,2 0-192 0,-2 2 192 0,2 0 0 0,-2 2 0 16,1 1 0-16,-1-1 0 0,0-2-160 0,1 2 160 16,2 1 0-16,1-1 0 0,0-2-128 15,4 2 128-15,1 1 0 0,0-3 0 0,4 0 0 0,3-2 0 16,3 0 0-16,1 0 0 0,2 2 0 0,2-2 0 0,1 0 0 15,1 5 0-15,1-3 128 0,-3 2-128 0,-3 0 0 16,-1 1 0-16,-2-1 0 16,-2-1 0-16,-3 0 0 0,-1-1 0 0,-3 0 0 0,-3-1 0 0,-1 1 0 15,-4-3 0-15,0-1 0 16,-3 0 0-16,0-1 0 0,-3 0 128 0,1 0 0 0,-2-1-128 16,-1-4 192-16,1 2-192 0,-1-2 176 0,-1 0-176 0,0-2 160 0,-1 2-160 15,0-4 160-15,-3-2-160 0,5 6 160 0,0 0-160 16,-17-22 128-16,9 12-128 0,-2-5 128 15,-1 1-128-15,-2-4 0 16,-2-1 0-16,-4-3 0 0,1 0 0 0,-3 0 0 0,0-1 0 16,-2 1 128-16,-1 1-128 0,-2 1 0 0,-3-1 0 0,1 4 0 0,-1-2-176 15,0 3-64-15,-1 1-16 0,0 3 0 16,2 0-128-16,2 1-16 0,0 2-16 0,0-1 0 16,0 6-192-16,0-2-32 0,0 4-16 15,0-5-13632-15,3 5-2736 0</inkml:trace>
  <inkml:trace contextRef="#ctx0" brushRef="#br0" timeOffset="127412.23">10001 17731 29487 0,'-3'3'2624'0,"-2"-1"-2112"0,1-2-512 0,0-2 0 0,2 2 768 0,-2 0 64 16,-3 0 0-16,-5-4 0 15,0 2-3040-15,1-5-608 0,1 1-112 0,1-1-16 0,4 1 2624 0,3-3 512 16,-1 2 128-16,2-2 0 0,1-1 1408 0,0 4 256 0,1-3 64 16,1 3 16-16,-2 2-1408 0,0 1-272 15,0 0-64-15,-3-1-16 16,2 4-96-16,-3 4-16 0,-2-1 0 0,-3-2 0 0,1 4 608 0,-3-1 112 16,0 2 32-16,-3-3 0 0,0 4-48 0,1-5 0 0,-2 2 0 0,-1 0 0 15,1 0-288-15,-1-2-64 16,1 0-16-16,0 1 0 0,2 0-368 0,0 1-160 0,2 0 128 0,0 1-128 15,1 2 0-15,1 2 0 0,1-2-224 16,-1 4 80 0,2 3-368-16,1-4-80 0,-1 2-16 0,0 3 0 15,-2 1 80-15,1 3 16 0,-2 0 0 0,0 1 0 0,1 1 336 16,1-1 176-16,0 1-160 0,1-4 160 0,3 1 320 0,2-5 144 0,0 0 48 0,2-5 0 16,2 0 176-16,0-2 32 0,4-4 16 0,3 2 0 15,2-4-480-15,1 0-80 0,6-6-32 0,1 0 0 0,2-2-144 0,3 0 0 16,3-5 0-16,0 3-176 15,-1-2 176-15,0 0 0 0,3-2 0 0,-2-1 0 16,-5 3 0-16,2-1 0 0,-2 2 0 0,-2-1 0 0,-3 2 0 0,-2-2 0 16,-3 1 0-16,-2-1 0 15,-4 4 0-15,-1-5 0 0,-2 4 192 0,-3-1-64 0,-2 1 64 0,-1 2 32 16,-1-2 0-16,-1 2 0 0,1-2-48 0,-2 0-16 0,1 2 0 16,-1 1 0-16,-1-1-32 0,1 1-128 0,1 0 192 15,0 2-64 1,1 1-128-16,1 3 0 0,1 0 0 0,1 1 0 0,-2 1-176 0,1 2 48 0,1 2 0 0,-2 3 0 15,2-2 128-15,1 3 0 0,0 3 128 0,0 1-128 32,1 2 224-32,2-2-32 0,1 2 0 0,1-1 0 0,0 0 144 0,3 1 32 15,-1 0 0-15,2 0 0 0,1-2 64 0,0 1 16 0,-2-6 0 0,2 4 0 16,3-1-288-16,-1 1-160 16,2-1 192-16,-2 1-192 0,0 0-192 0,-1 0-160 15,2 2-32-15,-2 1 0 16,0-1-144-16,-1 3-48 0,-1 3 0 0,-2-3 0 0,-1 2 0 0,-1-2-16 15,-1-2 0-15,-2-3 0 16,1-1-240-16,-2-6-64 0,1-1 0 0,0-2-16512 0</inkml:trace>
  <inkml:trace contextRef="#ctx0" brushRef="#br0" timeOffset="127983.3">10505 18078 33167 0,'-2'1'2944'0,"0"1"-2352"0,-1-2-464 16,1-2-128-16,1 4 1216 0,-1-4 240 0,0 1 32 0,-2 1 16 15,0-3-3040-15,2 3-624 0,3-2-112 0,0 0-32 0,3 4 2928 0,0 0 576 0,1 4 112 0,0 1 32 16,1 5-80-16,0 4-16 0,-1 0 0 0,1 3 0 15,-2-2-800-15,-2 6-176 0,1 1-16 0,-3 3-16 16,0-1-48-16,-3 0 0 0,1-1 0 0,-3 0 0 0,1-3-192 16,-1 0 176-16,0 0-176 0,1-3 160 15,-1 1-160-15,0-4-144 0,1 0 144 0,1-4-208 16,0 0-576 0,-1-3-112-16,2-1-32 0,-1-3-16400 0</inkml:trace>
  <inkml:trace contextRef="#ctx0" brushRef="#br0" timeOffset="128339.33">10845 18372 42383 0,'1'14'1872'0,"-2"-6"400"0,-1-2-1824 0,1-4-448 0,0 0 0 0,1-2 0 15,0 3-1056-15,0-2-304 0,1 1-64 0,-1 4-16 16,1 1-3392-16,1 0-672 0,-1 2-144 0,0 1-32 0,-1 0 4656 0,0 1 1024 15,-2 2 0-15,-1 2 0 0,-1-1 2272 0,-1 2 352 16,-1 2 80-16,-2-2 16 16,0 0-1248-16,0 3-256 0,-1-4-64 0,0 1 0 0,1-4-1024 0,-1 2-128 15,1-2-208-15,0-2-13520 16</inkml:trace>
  <inkml:trace contextRef="#ctx0" brushRef="#br0" timeOffset="128836.73">11041 18075 35007 0,'4'6'3120'0,"-3"-4"-2496"0,0 0-496 0,1 1-128 0,-1-3 1440 0,0 0 272 0,3 1 48 0,1 1 16 31,3 2-1776-31,5 5-336 0,2 0-80 0,2 4-16 15,-1-1-208-15,-2 4-64 0,-3 0 0 0,-5 5 0 0,-2-1 880 0,-4 0 160 0,-2 5 48 0,0-6 0 16,-2 5-384-16,-1-7 144 0,2 2-144 0,-1-3 0 16,1-1-512-16,1-5-192 0,1-2-64 0,-1-3-15744 15</inkml:trace>
  <inkml:trace contextRef="#ctx0" brushRef="#br1" timeOffset="131347.06">28400 2537 32255 0,'-19'2'2864'0,"4"-2"-2288"0,7 0-576 0,4 0 0 16,2 0 368-16,-5 0-48 0,-6 2 0 0,-8-2 0 0,-6 0-16 15,-2 0-16-15,2 0 0 0,6 0 0 16,5 0-288-16,4 0 0 0,3 0 0 0,4 0 0 0,2 3 336 0,5-2 64 15,1 1 16-15,4 1 0 16,0 0 352-16,4 0 80 0,5 1 16 0,8-1 0 0,7 3-272 0,6-3-48 16,5 1-16-16,8-2 0 0,11-1-176 15,10 2-32-15,9-1-16 0,5-2 0 0,4 2-80 16,2-4-16-16,0 0 0 0,1-1 0 0,-3 0-64 16,-4-1-16-1,-5-1 0-15,-1-1 0 0,1-2 128 0,-3 2 0 0,-2-2 16 0,-5 0 0 16,-6 2-272-16,-4 0 0 0,-8 0 0 0,-4-2 0 0,-4 2 144 0,-2-3-144 0,-2 3 0 15,-4 0 144-15,-5 3-144 0,-5 2 0 0,-3-1 0 16,-5 2-176-16,-6 0-160 0,-3 0-48 16,-3 2 0-16,-5-2 0 0,-2 1 16 0,-4 1 0 0,-3 1 0 0,-4-3 0 15,-4 4 192-15,-3-1 48 0,-3 0 0 16,-5 1 0-16,-5 1 128 0,-5-1 176 16,-4 2-48-16,-5 0 0 0,-5 0 64 0,-5 0 16 0,-2 1 0 0,-2 0 0 0,2-3-208 15,-14 4 128-15,-8-1-128 0,-8 0 0 0,0 2 0 16,1-6 0-16,12 2 0 0,-4-1 0 0,-5-1 0 15,0 0 128 1,2-2-128-16,6 2 0 0,3-3 0 0,6-4 0 0,6 2 0 0,5-2 0 0,4 0 0 16,5-1 0-16,7 2 0 0,8-4 0 0,5 4 0 15,7-3 0-15,5-1-160 0,5 4 160 16,6-3-448-16,6-1 0 0,5 1 0 0,10-3-17840 16</inkml:trace>
  <inkml:trace contextRef="#ctx0" brushRef="#br0" timeOffset="135155.76">11512 16479 20271 0,'2'2'1792'0,"-4"-2"-1424"0,0 0-368 0,-1 0 0 0,2 0 3056 0,0 0 528 16,0 0 128-16,-2 0 0 0,-1-2-2944 0,1-2-576 0,-1 2-192 15,2-5 0 1,0 1-1712-16,1-1-416 0,1-2-96 0,-1 0-16 0,0 2 1696 0,-2-3 336 0,-1 1 64 15,-2 1 16-15,-1 3 960 0,-2-1 208 0,-2 3 48 0,-1 1 0 16,-1 2-960-16,0 5-128 16,-2-2-160-16,-2 5 160 0,0 3 192 0,0-1 144 0,0 2 48 0,-2 4 0 15,1 3 1088-15,-1-3 208 0,2 0 48 0,2-2 16 16,3-2-688-16,1 0-144 0,-1 3-16 0,3-2-16 16,1 0-544-16,-1 1-96 0,2 1-32 0,0 1 0 15,-2 2-336-15,0 1-80 0,1 3-16 0,-1 0 0 31,0 1-608-31,2-1-112 0,1-2-16 0,0-2-16 0,2 1 976 0,3-7 0 0,-1 0 0 16,2-2 0-16,2-4 1024 0,1 2 80 0,4-3 32 0,-1 1 0 16,2-2-752-16,2-2-128 15,4-4-48-15,3-4 0 0,3-1-208 0,1-3 0 16,4 1 0-16,-2-4 0 0,3-2 0 0,-1-1 272 0,0 0-48 0,-4 0-16 16,-4 0 48-16,0-2 0 0,-2 1 0 0,0-1 0 0,-1-1-256 15,-3 1 0-15,-1-2 128 0,-3 0-128 16,0 2 320-16,-2-1 0 0,2-3 16 0,-3-4 0 15,0 1 48-15,-1-3 16 0,-1 5 0 0,-2-5 0 0,0 1-16 16,-1-3 0-16,0 2 0 0,-2-3 0 0,2 1-144 0,-3-1-48 0,2 0 0 16,-2-1 0-16,0 4-192 15,2-4 128-15,-3 3-128 0,-1-2 0 0,0-1 0 0,-2 0 0 0,-1 1-176 16,1 0 176-16,0 5-256 0,1 0 80 16,1 8 16-16,0 1 0 0,1 3-160 0,-1 1-48 15,-1 3 0-15,1 3 0 16,0 1-96-16,-1 0-32 0,0 3 0 0,1-1 0 0,1 4-336 15,-1 0-80-15,0 4-16 0,0 0-17568 0</inkml:trace>
  <inkml:trace contextRef="#ctx0" brushRef="#br0" timeOffset="135854.59">12150 16345 32255 0,'-1'-1'1424'0,"-1"0"304"0,-2-3-1392 0,0-1-336 0,2 4 0 0,-1-2 0 16,0 0-2176-16,-4-4-512 0,-3-1-112 16,-4-2-16-1,-2-2-1104-15,0 4-240 0,-2 2-32 0,2 6-16 0,-1 0 5840 0,1 4 1168 0,0 2 224 0,0 4 48 0,0 0 624 0,-1 2 112 31,3 3 32-31,-1-2 0 0,1 3-1552 0,1 1-304 16,0 4-64-16,-2-2-16 0,1 6-1056 0,-3 0-208 16,5 1-32-16,0-6-16 0,3 1-592 0,3-2 0 0,2 0-224 0,2-4 64 0,3-2-144 0,1 2-16 15,3-1-16 1,2-4 0-16,1 1 336 0,3-1 0 0,2 0 0 16,-1-4 0-16,0 0-192 0,2-2 0 0,0-2-16 0,-1-2 0 0,1 0 208 0,-1-2 0 15,1-2 0-15,-3-1 0 0,0 0 0 0,-1-1 160 16,0 0 0-16,0-4 0 0,1 1 240 0,-1-3 48 0,1-1 16 15,-1 0 0-15,1-3-208 0,-1-3-32 0,0 1-16 0,-1-2 0 16,-2 1-208-16,-1 1 0 16,2-2 0-16,-3 1 0 15,-1 1 0-15,0 2 0 0,-1 0-176 0,-2 3 176 16,-1 1 0-16,0 3 0 0,0 4 0 0,-1-1 192 16,-1 6-64-16,0 0-128 0,1 6 192 0,-2-1-64 15,1 4-128-15,1 0 160 0,1 4-160 0,1 0 160 16,0 3-32-16,1-1 0 0,2 2 0 0,1 4 0 0,-1-3 32 15,0 5 0-15,0 3 0 0,3-4 0 0,-2 4-160 16,1 1 0-16,0-1 144 0,1 1-144 0,1 0 0 0,-2-2 0 16,0 0 0-16,0-3-128 0,1-3-80 0,-2-1-16 15,-2-2 0-15,-2-3 0 16,1-3-288-16,-1-3-64 0,0-2-16 0,0-4-11584 16,1-2-2320-16</inkml:trace>
  <inkml:trace contextRef="#ctx0" brushRef="#br0" timeOffset="136469.17">12518 16649 34095 0,'3'3'3024'0,"0"-2"-2416"0,-2-1-480 16,-2 0-128-16,1 0 1344 0,0-1 240 0,1 1 48 0,3 0 16 15,-1 0-2256-15,1 0-448 16,-1 0-96-16,-2 1 0 0,0 3-192 0,-2 2-16 0,-2 3-16 0,0 3 0 0,-3 4 1712 0,-1 4 352 15,0 5 64-15,1-1 16 0,0 2-448 0,2-1-96 16,1 3-16-16,2-3 0 0,2-3-208 0,1 1-240 16,0-7 48-16,1 0 16 0,1-4-48 0,-1-4-16 15,1-2 0-15,-2-4-14528 0</inkml:trace>
  <inkml:trace contextRef="#ctx0" brushRef="#br0" timeOffset="136753.34">12832 16599 26719 0,'8'18'1184'0,"-3"-7"240"0,-1 2-1136 0,-2-5-288 0,-2 0 0 0,2-2 0 16,-2 3 800-16,1 7 96 0,1 8 32 0,0 9 0 0,0 4 688 0,-1-1 144 15,-2-2 32-15,-1-3 0 0,-2-1-368 0,-1-3-64 16,0-1-16 0,-2-4 0-16,2-1-816 0,-1-7-160 0,1 1-48 0,0-5 0 0,2-3-320 0,-1-2-320 15,1 1 64-15,0-5-18400 0</inkml:trace>
  <inkml:trace contextRef="#ctx0" brushRef="#br0" timeOffset="137433.25">11151 17145 40543 0,'3'4'3600'0,"-3"-2"-2880"0,0-2-576 0,0 0-144 0,1-2 544 0,0 2 80 0,0-3 16 0,4 2 0 31,3-1-1536-31,3-4-320 0,1 2-48 0,-1-1-16 16,2 1 256-16,-3 1 32 0,-3 0 16 0,0 3 0 0,0 0 2112 0,0 3 416 0,1-1 96 0,0 2 16 16,2-2-896-16,1 2-192 0,3 0-16 0,2 2-16 15,4-3-256-15,2 4-48 0,4-2-16 0,4-2 0 16,5 1-224-16,6-1 144 0,5-6-144 0,5 1 128 15,3-3 160-15,3 0 32 0,1 1 0 0,6-2 0 16,9 0-128-16,0-4 0 0,1 1-16 0,-2 2 0 0,1-2-176 16,-1 3 0-16,-3 2 0 15,-3 0 0-15,-5 2-192 0,-4 2 192 16,-1-3-192-16,-4 6 192 0,-1 1-224 0,-4 2 80 0,-4 2 16 0,-2 0 0 16,-3 1 128-16,-1-6 0 0,-1 3 0 0,-3-3-128 0,1-2 0 0,-2-2 0 15,1-4 0-15,1 0 0 16,2-1-160-16,1-3-32 0,1 0 0 0,3 2 0 15,0-3-80-15,1-2-32 0,1 2 0 0,-1-1 0 16,0 0-640-16,0 0-128 16,-2-2-16-16,-3 3-15888 0</inkml:trace>
  <inkml:trace contextRef="#ctx0" brushRef="#br0" timeOffset="139524.62">11986 17952 29487 0,'0'0'2624'0,"0"-3"-2112"0,1 3-512 0,-1 0 0 0,1-4 0 0,-1 2 0 0,3-2 0 16,-2 0 0 0,3-4-1280-16,-1-1-304 0,0 2-64 0,-2-3-16 0,-1 4 1664 0,-2-1 208 0,-3 2 112 0,1 2 0 15,-1 2 896-15,-1-2 192 0,-1 1 16 0,-2 0 16 16,1 4-16-16,1-2 0 0,0 0 0 0,0-2 0 0,0 2-400 0,1-2-96 16,-2-2-16-16,1 2 0 0,1-2-224 0,0-1-48 15,-1 0-16 1,1-1 0-16,-1-3-192 0,-1 1-48 0,1-2 0 0,1 0 0 0,-2 1-96 15,1-1-32-15,0 3 0 0,-1-2 0 0,-1 2-256 0,1 1 0 16,-1-1 0-16,-1 1 0 0,2 3 0 16,-2 0 0-16,-1 3-128 0,-1 0 128 0,0 3-288 15,-1 0 32-15,-4 7 16 0,-1-1 0 16,1 1 32-16,-1 0 0 0,2-2 0 0,1 2 0 0,3 2 208 16,1 0 0-16,2-1-160 0,3 1 160 0,2 2 0 15,1 1 128-15,1 1 0 0,2 1 0 16,0 6-128-16,3 0 0 0,-1 3 0 0,1 2 128 15,0 1-336-15,0 1-80 0,1-1-16 0,-1-1 0 0,1-2-16 16,0-1-16-16,0 1 0 0,-2-1 0 0,-1-3 480 0,2-3 112 16,0 0 0-16,1-5 16 15,0 1-112-15,1-3-32 0,1-2 0 0,0-4 0 0,2 0 0 0,0-3-128 0,1 1 192 0,1-4-64 16,1-3 96-16,1 2 16 16,1-5 0-16,0 0 0 0,3-4 48 0,0-2 16 0,0 3 0 0,-1-5 0 15,3-1-304-15,-4 2 0 0,0-5 0 0,-2 2 0 0,0 3 0 31,-3-4 0-31,0 1 0 0,0-2 0 0,-2 3 160 0,-1-1-32 0,1 0 0 0,-1 0 0 0,-1 0 192 0,0-3 48 16,-2 1 0 0,1-2 0-16,-2 4-80 0,1-5-16 15,-2-2 0-15,2 1 0 0,-2 0-64 0,-1-3-16 16,0 0 0-16,1 0 0 0,-1-1-48 0,0 1-16 0,1-1 0 0,1-1 0 16,0 1-128-16,-1-3 128 15,1 3-128-15,-2 2 128 0,1-1-128 0,-2 1 0 16,-1 0 144-16,1-1-144 0,-1 3 0 15,-2-1 0-15,-1 1 0 0,0 0 0 0,0 3 0 0,-1 1 0 16,1 0 0-16,-1 4 0 0,1 0 0 0,0 2-128 16,0-1 128-16,0 3 0 0,1 2-192 15,1-2 64-15,-1 4 0 0,1-4 0 16,0 1-320-16,0 2-48 0,2 0-16 0,-2-1 0 16,2 2 32-16,-1-4 0 0,1 4 0 0,-1-4 0 0,2 1 112 0,-2 2 32 15,1-2 0-15,-2 0 0 0,2 2 80 0,-2-2 32 0,1 3 0 0,-2 2 0 16,2 1-608-1,-2 3-112-15,0 1-16 0,-2 4-16 0</inkml:trace>
  <inkml:trace contextRef="#ctx0" brushRef="#br0" timeOffset="140917.37">12259 17829 21183 0,'11'9'1888'0,"-6"-8"-1504"0,-1 1-384 0,-2-2 0 0,0 0 4624 0,-1-2 864 16,0 1 160-16,3-4 48 16,2-3-5120-16,3-2-1008 0,2-1-208 0,1 0-32 31,2 3-800-31,-3-2-144 0,1 3-48 0,-2 1 0 0,0 3 2704 0,-1 0 544 0,-2 3 96 0,2-2 32 16,-2 4-832-16,3-2-176 0,1 0-16 0,0 0-16 0,0 0-480 0,2 0-192 0,0 3 176 15,0 0-176 1,-1 0 0-16,1-2-208 0,-2 1 16 0,-1 1 0 0,-1-3 16 0,0 1 16 0,-3 2 0 0,0-3 0 15,-1 3 16-15,-1-3 0 16,-1 3 0-16,-2-2 0 0,0 2-48 0,-2-1 0 0,1 4 0 0,-3-2 0 16,1 2 192-16,-4 0-192 15,0 0 192-15,-3 1-192 0,-1 0 192 16,-1 3 0-16,-3 1 0 0,-2-1 0 0,-1 4 0 16,-2 0 0-16,3-1 0 0,-1-1 0 0,-2 4 0 0,2-3 0 0,1 3 0 0,0-4 128 15,1 4-128 1,0 0 0-16,2 0 0 0,-1 3 0 0,0-3 128 15,2 2 48-15,0 0 16 0,-2 0 0 16,2 1-624-16,1-1-112 0,1-2-32 16,1-3 0-16,3-1-64 0,1-2 0 15,2 0-16-15,2-1 0 0,2-4 1488 0,1 0 320 0,0-2 48 0,2 1 16 0,2-2-736 16,3 1-144-16,1-2-16 0,2-1-16 0,3 0-304 0,1-1 160 16,4 1-160-16,-1-3 128 0,1 1 48 0,3 1 0 15,-1-2 0-15,3 1 0 0,-1 1-176 0,1-3 0 16,-2 3 0-16,1-1 0 0,-2-1-416 0,0 0 32 15,-1-1 16-15,-1 2 0 16,-2-2-512-16,-2 2-96 0,0-2-32 0,-3 2-10384 16,0 0-2064-16</inkml:trace>
  <inkml:trace contextRef="#ctx0" brushRef="#br0" timeOffset="142166.29">12992 18047 22111 0,'2'6'1968'0,"-2"-5"-1584"0,-2 2-384 0,1-1 0 0,1-2 2944 15,0 0 496-15,0 0 96 0,-1 0 32 0,0 0-3056 0,1-2-512 16,0 2-272-16,0 0 16 16,0 0-528-16,0 0-112 0,0 0-32 0,0 0 0 0,11 21 1760 0,-9-14 336 15,0 2 80-15,-1 1 16 0,0 3-272 0,0 2-48 0,1 1-16 0,-2 0 0 16,0 3-240-16,0 1-48 0,-2 1-16 16,1 1 0-16,0 3-304 0,0-3-48 0,-1 1-16 15,1-2 0-15,0-1-256 0,1 1 0 0,0-1 128 16,0-2-128-16,0 2 0 0,0-4-256 0,0-1 64 0,0-5 0 15,0-1-448 1,1-3-64-16,-1-5-32 0,1-1 0 0,1-1-1056 16,0-4-224-16</inkml:trace>
  <inkml:trace contextRef="#ctx0" brushRef="#br0" timeOffset="142592.53">13562 18049 32255 0,'-1'5'1424'0,"0"-2"304"0,0-1-1392 16,0-1-336-16,1 2 0 0,0-3 0 0,0 0-1664 15,-2 0-416-15,2 2-80 0,-1 2-16 0,0 2 224 0,0 2 32 0,-1 6 16 16,0 2 0-16,1 3 4800 0,-2 1 960 0,1 5 192 0,0-1 48 15,1 2-1376-15,0 0-272 0,1-1-48 0,0-3-16 0,0-1-1440 0,0-3-304 16,0-1-48-16,-1-4-16 0,1 0-576 0,0-1 0 16,0-2 0-16,0 0 0 15,0 0-624-15,0-1-80 0,0 0-32 0,1 1-17552 0</inkml:trace>
  <inkml:trace contextRef="#ctx0" brushRef="#br0" timeOffset="142924.38">13425 18512 41471 0,'5'6'3680'0,"-4"-2"-2944"0,-1-4-592 0,0-2-144 0,0 2 0 0,0-2 0 16,3 2-160-16,1 2 160 0</inkml:trace>
  <inkml:trace contextRef="#ctx0" brushRef="#br0" timeOffset="143003.47">13461 18549 14735 0,'-1'60'640'0,"1"-56"160"0,0-4-640 0,-1 3-160 0,-1 0 0 0,0 1 0 0,-4 8 2608 0,-4 7 480 15,-4 3 112-15,-3 0 0 0,1 1-1776 0,-1-7-352 0,-1-5-80 16,1-5-13664-16</inkml:trace>
  <inkml:trace contextRef="#ctx0" brushRef="#br0" timeOffset="145623.62">14635 16463 21183 0,'-4'3'1888'0,"0"1"-1504"0,-1-1-384 0,2-1 0 0,1-2 2400 0,1 0 416 0,-1 0 64 0,-2 0 32 0,-1-2-2592 0,-1 2-528 16,1-4-112-1,1 1 0-15,3 0-80 16,1 0-16-16,1-1 0 0,2-2 0 0,0 3 1440 0,0-2 304 0,0 1 48 0,0 0 16 0,1 2-368 15,-3-2-64 1,0 0 0-16,-1-1-16 0,0 2-384 0,0-1-80 0,-1 1-16 0,-2 1 0 0,-2 1-48 0,-1-2-16 0,0 3 0 16,-4-2 0-1,0 2-112-15,-2-1-32 0,0-2 0 0,-3 2 0 16,2-2-96-16,-1 3-32 0,-4 0 0 16,1 0 0-16,0 3-128 0,-2 1 0 0,-1-1 0 15,-1 0 0-15,4 3 0 0,1-2-176 16,-1-1 48-16,0 2 0 0,3 0-32 0,-2 0 0 0,-1 1 0 15,3 1 0-15,0-1 160 0,0 1 0 0,0 2 0 16,0 1-128-16,2 2 128 0,-2 0 0 0,3 0 0 0,-1 2 0 16,-1 2 0-16,0 3 0 0,0 0 0 15,2-2 176-15,1 1-176 0,2 1 0 0,0 3 0 0,3-3 0 16,3 3 0-16,3-3 0 0,3-1 0 0,2-1 0 0,4-2 0 16,2-2 0-16,3-6 0 0,1-1 0 0,4-6 128 15,1-3-128-15,1 0 0 0,2-4 128 16,4-6-128-16,0 1 0 0,2-4-160 0,0-3 160 0,-2 3-288 0,-1 0 32 15,1 0 16-15,-4 1 0 0,-4 2 48 0,0 0 0 16,-2 1 0-16,-3 0 0 0,-1-1 192 0,-3 1 0 16,-1 2 0-16,-1 0 0 0,-2 0 448 0,0-2 48 0,-2 2 0 15,2-5 0-15,-3-1-48 0,0 0-16 16,0-6 0-16,0-3 0 0,-1-1-128 0,1-5-32 0,0-1 0 16,-2-3 0-16,2-3-144 0,0-3-128 0,1 0 192 15,0-3-192-15,-2 0 192 0,1-4-64 0,1-2 0 0,-1-1-128 16,-2 4 128-16,1-1-128 15,-1 4 0-15,-1 6 0 0,0 1 0 0,-2 7-224 0,-1 6 16 0,1 4 0 16,-2 5-48-16,-1 1-16 0,-1 8 0 0,-1-3 0 16,-1 7 272-16,-3 2 0 0,-1 2 0 0,0-2 0 15,2 4 0-15,0-1 0 0,3-1 0 0,1-1 0 0,2 2-160 16,0-6-80-16,2 2-16 0,1 1 0 16,0-2-576-16,0-2-112 0</inkml:trace>
  <inkml:trace contextRef="#ctx0" brushRef="#br0" timeOffset="147036.47">14894 16440 47919 0,'-2'2'4256'0,"1"-2"-3408"0,1 0-672 0,0-2-176 16,1 0-800 0,0-1-192-16,0 0-32 0,3-5-16 0,1 0-192 0,2-2-48 15,2-3 0-15,1 1 0 0,0 2 624 0,0 1 112 0,0 6 32 16,1-1 0-16,0 2 1024 0,1 2 192 0,3 0 64 0,0 0 0 0,3 2-416 16,1-2-80-16,1 1-16 0,-2 2 0 15,0-3-96-15,-1 0-32 0,-2-3 0 0,0 2 0 0,-2-1-128 16,-2 2 0-16,0-4 0 0,-2 1 0 15,0 2 0-15,-3-1-320 0,0 2 48 0,-1 0 16 16,-1 0-160 0,-1 0-32-16,1 0 0 0,-1 1 0 0,-2 0 96 0,0 3 16 15,-1 0 0-15,0-2 0 0,0 2 192 0,-2-2 144 0,0 4-192 0,-3-2 192 0,1 4 0 0,-5-2 0 16,-1 2 128-16,-4 2-128 0,-2-1-128 0,-2 1-128 16,-3 2-32-16,-2 1 0 15,-1 0-432 1,-2 2-96-16,-3 1-16 0,0 3 0 0,1 0-96 0,1 4-32 0,3-1 0 0,1-1 0 0,3-1 768 15,3-2 192-15,4 1 0 0,-1-2 0 0,4-2 1312 0,0-3 288 16,3-2 64-16,-1 0 16 0,5 0-1392 0,0 0-288 0,1-1 0 0,2-1 0 31,0 0-624-31,1-2-16 0,3 0-16 0,-1-2 0 0,1 1 656 0,2-2 144 0,0 0 32 0,2-2 0 16,1 2 16-16,0 0 0 0,3-3 0 0,0 3 0 16,1-3-192-16,2 3 128 0,1-3-128 0,3 0 128 0,1 0 64 15,0-2 16-15,2 1 0 0,-1-2 0 31,0 0-736-31,-1-1-160 0,-2-1-16 0,-1 1-16 16,1-2-1536-16,-1 0-304 0</inkml:trace>
  <inkml:trace contextRef="#ctx0" brushRef="#br0" timeOffset="147610.87">15424 16694 43311 0,'-3'4'3840'0,"2"-2"-3072"0,1 1-608 0,1-3-160 31,0 0-512-31,1 1-128 0,0 1-16 0,0 2-16 0,5 2-384 15,0 0-80-15,0 1-16 0,0-4 0 16,-2 3 48-16,-2 3 0 0,0-3 0 0,-3 4 0 0,-3 3 1104 0,0-1 0 0,-2 1 272 0,-2 4-48 16,0 1-16-16,0 1 0 0,-1 3 0 0,1-4 0 15,2 2-32-15,-1-1-16 0,3-3 0 0,2-3 0 16,1-1-704-16,2-6-144 0,2-3-16 16,2 1-14080-16</inkml:trace>
  <inkml:trace contextRef="#ctx0" brushRef="#br0" timeOffset="147951.43">15865 16639 35935 0,'-1'10'3200'0,"-2"-3"-2560"16,1-4-512-16,1 0-128 0,-2-3 1440 0,2 1 272 0,-3 5 48 0,0 3 16 15,-1 1-1520-15,1 0-256 0,2-2-160 0,1 0 32 31,2-2-1136-31,2 3-208 0,-1-2-64 0,-1 2 0 0,2 0 1088 0,-2 3 224 0,-1 1 32 0,0 1 16 16,-1 3 480-16,-2-1 80 0,1 6 32 0,0-2 0 31,-2 1-752-31,-1 2-160 0,0-5-16 0,0 2-16 0,-1-2-576 0,1-2-112 0,0-2-32 0,0-2-13200 0</inkml:trace>
  <inkml:trace contextRef="#ctx0" brushRef="#br0" timeOffset="149010.71">14016 17279 23951 0,'-6'6'2128'0,"2"-4"-1696"0,1-2-432 0,0 0 0 0,2 0 2016 0,1-2 320 0,0-2 64 0,1-1 16 15,0-1-4144-15,2-1-816 0,3-2-160 0,2 3-48 16,-2 2 704-16,1 2 144 0,1 4 32 0,-1 1 0 16,0 3 4368-16,2 0 896 0,0 0 160 0,-1 2 32 0,4 0-608 0,2 2-128 15,2 0-32-15,7-4 0 0,4 0-1696 0,5-3-352 16,5 1-64-16,6-4 0 0,7 0-320 16,8-3-48-16,6 2-16 0,6-2 0 0,4 1-128 0,5-4-16 15,4-2-16-15,3 2 0 0,2 0-160 0,2 0 0 16,1 3 144-16,-1 0-144 0,0-1 0 0,-5 0-128 15,-3 2 0-15,-5-1 0 0,-4 6 128 0,-7-3-160 16,0 0 160-16,-5 0-160 0,-5 0 160 0,-1 2 0 0,-3-2 0 16,-3 0 128-16,0 0 16 0,-5-2 16 15,-1-1 0-15,-2 0 0 0,0-1-160 0,-2-5 128 0,0 2-128 16,-2-2 128-16,-2-1-304 0,-2 0-64 0,-2-1-16 16,-4 1 0-1,-2 0-400-15,-5 1-96 0,-4 2-16 0,-4 1-11456 16,-1 0-2288-16</inkml:trace>
  <inkml:trace contextRef="#ctx0" brushRef="#br0" timeOffset="150106.79">14853 17907 20271 0,'-3'0'1792'0,"-1"-2"-1424"0,-1 2-368 0,0 0 0 0,1-4 4048 0,1 1 752 16,-2 1 128-16,-4-2 48 15,-3-3-3376-15,-4 1-656 0,-3-3-144 0,-1 0-32 0,1 4-768 16,-1 3 0-16,0 2-144 0,-2 2 16 15,-1 6-480-15,0 2-96 0,1 2 0 0,-3 3-16 32,3 1-48-32,-1 2-16 0,4 0 0 0,0 3 0 0,3-1 784 0,1 1 128 0,2 1 32 0,0-2 16 0,2 1 464 0,-1-2 80 0,-1 1 32 15,4-2 0 1,0-5-624-16,0 2-128 0,2-1 0 0,1 0 0 0,3 0-128 0,3-2 128 16,3-2-192-16,-1-4 192 0,3 3 0 0,1-5-128 15,4-2 128-15,1-2 0 16,4-2 0-16,0-4 0 15,3-1 176-15,0-2-176 0,2-1 0 0,-1-3 0 0,1 3-240 0,1-2 80 0,0 0 352 0,-1-1 64 0,-2-2 0 16,0 2 16-16,-1-2 272 0,0-1 48 0,-1-1 16 16,-1 2 0-1,-1-1-368-15,-2 0-80 16,-1 0-16-16,1-3 0 0,-4 0 16 0,1 0 0 0,-3-2 0 0,-1-3 0 16,0-1 160-16,-1 1 16 0,-2-5 16 0,-2-2 0 0,0-1 192 15,-1-2 32-15,-2 1 16 0,0 1 0 16,-2-2-272-16,-1 0-48 0,-2 1-16 0,2-1 0 0,0 9-256 0,0-1 128 15,2 7-128-15,-1 3 0 16,0 4-256-16,0 2-144 0,0 3-48 0,-1 1 0 16,0 4-160-16,-2-2-32 0,2 4-16 0,-1 0 0 15,-2 0 96-15,0 1 32 0,3 4 0 0,-2-1 0 16,-1-2-944-16,3 2-176 0,2 2-32 0,2-2-14672 0</inkml:trace>
  <inkml:trace contextRef="#ctx0" brushRef="#br0" timeOffset="151193.97">15845 18138 10127 0,'6'14'896'0,"-3"-6"-704"0,-3 0-192 0,0-3 0 0,-1-5 6912 0,-1 0 1360 0,2 0 272 0,-1 0 48 15,0 0-7312 1,0-3-1472-16,1 3-304 0,1-2-48 16,1 1-1680-16,-2 1-336 0,0 0-64 0,0 0 0 0,0 0 3184 0,7 19 640 0,-9-6 128 0,1-1 16 15,-3 7 64-15,1-2 0 0,-1 0 0 0,-1 3 0 0,0 5-1024 0,-1-3-208 31,1 0-48-31,-1-2 0 0,1 1 48 0,0-5 0 0,1 3 0 0,0-7 0 32,3-1-176-32,1-2-176 0,1-3 48 0,2-3-11840 0,1-3-2368 0</inkml:trace>
  <inkml:trace contextRef="#ctx0" brushRef="#br0" timeOffset="151447.68">16183 18089 19343 0,'2'12'1728'0,"-3"-3"-1392"0,0-3-336 0,0 0 0 16,-1-5 4480-16,1 2 816 0,0-3 160 0,-2 6 48 15,0 0-4208-15,-2 4-832 0,2-1-160 0,1 1-48 16,0 0-256-16,2-2 0 0,0 2 0 0,0 2 0 15,2 0 352-15,-2 2-32 0,0 0-16 0,0 3 0 0,-2 1-304 16,2 0 0-16,0 1 0 0,0-1 0 16,0 5-480-16,2-1-96 0,-2-4-32 0,1 5-11232 15,-1-1-2240-15</inkml:trace>
  <inkml:trace contextRef="#ctx0" brushRef="#br0" timeOffset="201902.19">15194 17469 15663 0,'-2'3'1392'0,"1"-1"-1120"0,0-2-272 0,0 1 0 16,-1 2 1856-16,1-3 304 15,-1 2 64-15,-3 2 16 0,0 2-864 0,1-3-160 0,0 0-48 0,2-1 0 16,1 0-400-16,1-2-64 15,0-2-32-15,1 0 0 0,0 2-976 16,2 0-192-16,-2 2-32 0,0 0-16 0,0 1-176 16,-1 0-48-16,0 4 0 0,-1 1 0 0,-1 3 1328 0,-2 2 256 0,0 2 48 0,-1 2 16 15,1 0 432-15,0 3 96 0,-3 2 0 0,1-1 16 16,1 1-416 0,1-2-96-16,2 2-16 0,1 0 0 0,1-3-400 0,0 1-96 0,0-1-16 0,0-1 0 0,2-2-80 15,-1 0-32 1,1 0 0-16,-1 2 0 0,-1-1-272 0,0 2 0 0,0 0 0 15,0 2 0-15,-1-2 0 0,-2 3 0 0,1 0-192 0,-1 1 48 0,0-1 144 0,-1 0-160 16,1-3 160-16,1 3-160 16,1-3 160-16,-2-2 128 0,3 1-128 0,0-1 176 0,0-3 16 0,1-1 16 15,1-1 0-15,0-6 0 0,1-1-16 0,-1 0 0 16,2-4 0-16,-2 2 0 0,2-3-192 16,-2-3 0-16,0 2 128 0,0-1-128 0,1-4 0 0,-2-1-128 15,0 0 128-15,0-5-208 0,-1-1 208 0,0-3 0 0,0-2 0 16,-1 1 0-16,0-1 0 0,0 2 0 0,-1 1 208 15,1-1-64-15,-1-4-144 0,-2-1 192 0,0-1-192 16,1 0 192 0,0 4-192-16,2 0 192 0,1 2-192 0,1 1 192 0,0 2-32 0,1 4 0 0,0-1 0 15,2 0 0-15,2-1 0 0,-1 0 0 0,2-1 0 16,1 1 0-16,0 0-304 0,0 1-64 0,-1 0-16 0,2-2 0 16,0 2 32-1,0 0 16-15,1 4 0 0,0-3 0 0,1 2 176 0,0 1 0 0,2 0 0 16,-1 1 0-16,-1 1 0 0,0 1 0 0,1 2 0 0,-1-1 0 15,-1 2 128-15,0 0-128 0,-3 2 160 0,2-2-160 0,-2 1 0 16,2 2 128 0,-3 1-128-16,1-2 0 0,1 2 0 0,-1 1 0 0,1-2 0 0,-2 1 0 15,1 2 0-15,1 1 0 0,0-1 0 0,1 2 0 0,0 2-208 16,-3-4 64-16,0 4 16 0,0 0 0 0,0 0 128 16,0 3 0-16,-1-1 0 0,2 0 0 0,-1-2 0 15,-3-1 0-15,2 1 0 0,0 0 0 0,0-2 0 16,-1 0 0-16,-2 0 0 15,2 2 0-15,0-1 0 0,-3-3 0 0,2 4 0 0,-2-4 0 0,0 4 0 0,-2-4 0 32,1 0 0-32,-3 1 0 0,1-4 0 15,-1 0 128-15,0 0-128 0,-1 1 176 0,2-1-176 0,-2 0 192 16,-1 0-192-16,0 1 192 0,0 2-192 0,-1 0 0 0,0 0 0 16,-1 2-176-16,1 0 176 0,1-2 0 0,0 1 0 15,2-1 0-15,-1 0 0 16,0 0 0-16,2 1 0 0,-1-3 0 15,2 1 192-15,-1 1-48 0,2 1 0 0,-2-4 0 0,2 1 48 16,-1-2 16-16,1 2 0 0,-2-1 0 0,0 0-208 16,0 0 0-16,-1-2 0 0,0 1 0 0,-1-2 0 15,0 3 0-15,-2-3 0 0,0 0 0 0,0 0 0 0,-2 0 0 16,1 0 0-16,0 0 0 0,-2 1 192 0,0 2 0 0,2-2 0 0,-2 4 0 16,0-1 0-16,1 2-16 0,-1 0 0 0,1 0 0 15,0 4-176-15,2-1 0 0,0-3-160 0,0-1 160 16,1 0 0-16,1-2 0 0,0 1 0 0,0-1 0 15,2-3 192-15,-2 0 0 0,1 0-16 16,-1 0 0-16,0 0-176 0,-1-4 0 0,-1 4 0 0,0-3 128 0,0 3-128 16,-2-2 0-16,1 2-160 15,-1 0 160-15,1 2-208 0,-2-2 48 0,1 3 16 0,0-3 0 16,1 0-80-16,2 1-16 0,0-1 0 0,1 0 0 0,2-1 240 0,-1 1-144 16,2-3 144-16,1 0-128 0,0-2-48 0,3-1 0 15,-1 1 0-15,2-6-12416 16,1 1-2480-16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8:03:50.172"/>
    </inkml:context>
    <inkml:brush xml:id="br0">
      <inkml:brushProperty name="width" value="0.05292" units="cm"/>
      <inkml:brushProperty name="height" value="0.05292" units="cm"/>
      <inkml:brushProperty name="color" value="#FFC00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8113 17543 3679 0,'-2'-5'320'0,"0"2"-320"0,0 0 0 0,1 2 0 0,-1-1 640 0,1 2 48 0,1-3 16 0,-1-1 0 32,-2-2-1264-32,0 0-240 0,0-1-48 0,0 0-16 0,0-1 736 0,1 0 128 15,-1 2 0-15,1 1 0 0,-1 0 0 0,2 0 0 0,0 2 0 0,-1-1 0 16,1 4 0-16,0 0 0 15,1 0 0-15,-3 1 0 0,2 2 0 0,-1-1 0 0,-2 2 0 0,0 0 0 16,1-1 576-16,-1 2 128 0,-1-4 16 0,1 4 16 16,1-3 480-16,-1 0 112 0,0-2 16 0,-1 0 0 15,2 0-128-15,-1-4-48 0,0 2 0 0,0-4 0 0,1 2 336 16,-1-2 64-16,0 0 16 0,-1-1 16 16,2 1-784-16,-2 3-160 0,0-4-16 0,0 4-16 15,0 0-624-15,0-1-160 0,0 4-16 0,-1-2 16 16,0 0 0-16,-1 0 0 0,0 2 0 0,1-2 0 0,-2-1 160 0,1 2 256 15,-2-4-64-15,1 1-16 0,-2 1 496 0,0-1 96 16,0 2 32-16,-1-2 16 0,0 1-272 0,0-3-48 16,-2 2-16-16,1-2 0 0,-1 3-272 15,1-4-48-15,-2-1-16 0,2 2 16 0,1-1 64 0,-1 0 16 16,0-3 0-16,1 1 0 0,0-3 272 0,1 2 48 16,0 0 16-16,1 2 32 15,-1 0 48-15,0 2 16 0,-1 1 0 0,-2 1 0 0,1 2-480 0,-3 1-192 16,1 1 176-16,-2 3-176 0,0 0 0 0,-2 3 0 0,-3-2 0 0,-1 2 0 31,-2 0-480-31,-2 2-32 0,0 0-16 0,-1 2 0 16,1-4-144-16,0 0-32 0,1 1 0 15,-1-1 0-15,3-3 560 0,-1 0 144 0,2 3 0 0,0-2 0 0,2-2 432 0,0 2 144 16,2 2 48-16,-2-2 0 0,1 0-384 0,1 1-80 16,0-2-16-16,1 0 0 0,1 0-144 0,0 0-192 15,-1 4 32-15,-2 0 16 0,2-1-400 0,-4 2-80 0,0 4-16 16,-2 0 0-1,1 3 64-15,-1-2 0 0,-2 2 0 0,2 1 0 16,-1 0-224-16,2 0-32 0,1-1-16 0,2 1 0 0,2 0 592 0,0-3 256 0,0 3-192 0,4-3 192 0,-1 2 400 0,2-1 208 16,-2 3 32-16,3-1 16 0,1 0-416 0,2 3-96 15,0-2-16-15,1 2 0 0,1 2-352 0,-1 1-80 16,1 0-16-16,1 2 0 31,0 1-208-31,2 0-48 0,0 4-16 0,-2-1 0 0,2 1 64 0,-2 2 16 0,-2 0 0 0,2-3 0 31,-1 1 64-31,-1-1 0 0,1-6 16 0,-1-2 0 0,1 2 432 0,0-1-160 0,1-5 160 0,0 3 0 16,2 1 464-16,-2 1 208 0,2 1 32 0,2-5 16 0,0 2 304 16,2-3 48-16,1 0 16 0,2 1 0 0,2 1-560 0,3 0-96 0,3 1-32 0,2-3 0 15,3 2-400-15,3 1-272 16,1 1 32-16,1-2 16 0,2-2 16 0,0 0 0 16,5 3 0-16,-1-3 0 15,2-1-160-15,0-2-16 0,-1 0-16 0,1-1 0 0,1 1 160 0,0-4 48 0,-1 1 0 0,2-1 0 16,1 1 48-16,0-6 16 15,2-1 0-15,-2 0 0 0,0-3 256 0,-1-4 48 0,0 4 16 0,-1-5 0 16,0 0 384-16,-2-1 64 0,0 1 32 0,-1 1 0 0,1-4-320 16,-1 0-64-16,2-2-16 0,0-2 0 0,0 0 256 0,3-7 48 15,1-1 16-15,2-2 0 16,1-3 240-16,-1 3 64 16,0-3 0-16,0 1 0 0,2-2-528 0,-1 0-112 15,0-2 0-15,-2 2-16 0,-2 2-240 0,-3-2 0 16,0 0-192-16,-6 1 192 0,0-3-432 0,-4-1 32 15,-2 3 0-15,-3-2 0 0,-3-1 400 0,-2 1 0 16,0-1 0-16,-4-1 0 0,-1 1 720 0,-2-6 176 16,-2 3 48-16,-2-2 0 0,-5-1 32 0,-3-6 16 15,-1 0 0-15,-5-3 0 0,0-9-416 0,-1 5-64 0,-1 1-32 16,0 5 0-16,-1 1-480 0,-3-4 128 0,-2 1-128 16,-3 0 0-16,0 6-256 0,-1 1-112 0,1 7-16 0,-1 8 0 15,-2 0 0-15,-1 7 0 0,0-1 0 0,-3 3 0 16,-1 4 32-16,-3 2 0 0,-2 1 0 0,-3 4 0 31,-1 2-560-31,0-1-112 0,-2 2-32 0,1-1-8976 0,-1 0-1792 0</inkml:trace>
  <inkml:trace contextRef="#ctx0" brushRef="#br1" timeOffset="8111.49">10341 18679 4607 0,'0'0'400'0,"-1"-3"-400"0,1 1 0 0,-1 0 0 0,1 0 560 0,-1-2 16 0,-2 1 16 16,-1-6 0 0,-1-3-848-16,-1 2-160 0,-1-3-32 0,-1 0-16 0,1 4 464 0,1-1-144 0,1 1 144 15,1 6 0-15,-1-1 0 0,2 2-144 0</inkml:trace>
  <inkml:trace contextRef="#ctx0" brushRef="#br1" timeOffset="9230.7">10220 18616 3679 0,'0'0'320'0,"0"0"-320"0,0 1 0 0,0-1 0 15,-1 0 976-15,1 0 128 0,0 2 32 0,1 1 0 0,2-3-976 0,0-3-160 16,2 3 0-16,-5 0-160 16,0 0-480-1,19-12-80-15,-12 8-32 0,1 0 0 0,-1-2 336 0,0 1 64 16,1 2 16-16,-1-1 0 0,-1 1 336 0,2 2 0 15,-1 1 0-15,-1-2 0 16,-1 2 1088-16,0 0 224 0,0 0 48 0,-2 0 16 16,1 0-256-16,-2 2-48 0,0-4-16 0,1 2 0 0,-2 0-496 0,2 0-112 15,-1-3 0-15,1 2-16 0,-1-1-160 0,1-1-16 0,-1-1-16 0,0 2 0 16,2-2-240-16,-1 0 144 16,0 1-144-16,0 0 128 0,-2 0 64 0,2 0 0 0,-1-1 0 0,-1 2 0 15,1 2 0-15,-2-3 0 0,1 3 0 0,-2-1 0 0,-1 2 320 0,0 2 80 0,-1-3 16 16,-2 0 0-16,0 2-256 0,5-2-48 0,0 0-16 0,0 0 0 15,-24 7-48-15,16-7-16 0,1 0 0 0,-1 1 0 16,0-1 544-16,0 0 96 0,1 0 32 16,-2 0 0-16,1-1-128 0,-1-2-32 0,0 1 0 0,2 0 0 15,-2-3-112-15,1 2-32 0,-1-1 0 16,-2-2 0-16,0 2 128 0,0-2 32 0,-2-3 0 0,1 3 0 16,-2-1-176-16,-1 1-48 0,-1-1 0 0,-2-1 0 0,-3 4-208 15,-4-2-64-15,0 0 0 0,-4 2 0 0,-5-2-112 16,-4 3-16-16,0 2-128 0,-5 1 192 0,0-2-192 15,-3 2 0-15,2 2 0 0,1-2 0 0,-1 0 0 16,4-2 176-16,2 2-32 0,4-4 0 0,4 1 272 0,3 0 48 16,1-4 16-16,3 1 0 0,0 3-160 0,2-4-48 15,1 1 0-15,-1 1 0 0,0 2-272 0,-2-1 0 16,-1 0 128-16,-2 4-128 16,0 0-288-16,-1 0-112 0,0 1-32 0,-3 2 0 15,2-1-112-15,-3 3-32 0,-2 1 0 0,-1 1 0 16,3 1 16-16,-2 0 0 0,-3 4 0 0,1-1 0 15,5 3-96-15,0-2-32 0,3-2 0 16,4 0 0-16,6-1 912 0,4-3 176 0,3-3 48 0,2 0 0 0,2-3 1152 0,1 0 224 16,-1 0 48-16,1-5 16 0,1 4-1056 0,-1-3-192 0,2-1-64 15,-2 1 0 1,1-2-912-16,0 3-192 0,2-4-48 0,-1 4 0 0,1 0-576 16,1 1-112-16,-1 0-16 0,2 2-16 0,2 2-432 0,-1 0-64 0,3 2-32 15,0 2 0-15,3 0 592 16,1 0 112-16,1 1 32 0,2 0 0 0,3 2 1264 0,2-3 256 0,1-2 48 0,0 1 16 15,2-5 592-15,1 1 128 0,3-1 32 0,3-1 0 16,4-2-32-16,1-1 0 0,1-2 0 0,3 1 0 0,3-2-704 0,0 1-160 16,2-1-32-1,-2 1 0 1,3 3-640-16,2-4-144 0,3 4-32 0,1 0 0 16,1 1-224-16,-1 2-48 0,0 0-16 0,-4 2 0 0,-3 1-48 0,3 2-16 0,4 3 0 0,-2 1 0 15,-8-2 144-15,2 3 48 0,5 1 0 0,0-3 0 16,0 0 1168-16,-5-4 224 15,-3-1 48-15,-3-3 16 0,-1-3 736 0,-2 1 160 0,1-2 32 16,-4-2 0-16,-2 2-832 0,-1-2-144 0,-1 2-48 16,-1 2 0-16,-1-2-320 0,0 1-64 0,-1 3 0 0,-1-2-16 15,-2 2-304-15,-3-1-176 0,-2 2 32 16,-1 1 0-16,-4 1-32 0,1-2 0 0,-3 4 0 0,0-1 0 0,-3 2-32 16,-1 0-16-16,-1 0 0 0,-1 4 0 0,0-4-64 0,-3 4-16 15,1-3 0-15,-2 1 0 0,1-2 304 0,-1-2 0 0,0 2 0 0,0-4 144 16,1 0 496-16,-1-2 112 0,2-2 16 0,-2 0 0 0,0 2-112 15,-1-5-16-15,-2 0 0 0,-2-1 0 0,0 0-640 16,-1 0 0-16,-4-3 0 0,-1 2 0 31,-1 1-512-31,-1-3-64 0,-2 3-32 0,-1 2 0 16,0-2-160-16,-4 2-48 0,-2-2 0 0,-3 0 0 16,-2 0 464-16,-3 2 96 0,-3-2 0 0,-4 1 16 0,0 1 240 0,-6 0 0 15,-5 1 0-15,-4 0 0 0,0 1 0 0,1 0 0 16,2 2 0-16,1-2 0 0,1 2 192 0,-2 0-32 15,2 0 0-15,-1 0 0 0,0 2 32 16,2-2 0-16,2 0 0 0,1 0 0 16,2-2 48-16,3 2 16 0,3 0 0 0,1 0 0 0,-1-2-256 0,-2 2 144 15,-3-2-144-15,1 2 128 16,-2 0-704-16,2 0-128 0,0 0-48 16,2 2 0-16,2 0-576 0,-1-2-112 0,1 2-32 0,3 2 0 15,2 0-112-15,2 2-16 0,1 0-16 0,1 0 0 16,1 1 208-16,1-4 64 0,1 3 0 0,1-3-7120 0</inkml:trace>
  <inkml:trace contextRef="#ctx0" brushRef="#br2" timeOffset="20952.8">27960 2556 6447 0,'2'-3'576'0,"-2"3"-576"0,0 0 0 0,0 0 0 16,0 0-960-16,0 0-288 16,0 0-64-16,1 0-16 0,1-2 1328 0,-2 1 304 0,1 1 32 0,-1 0 16 0,0 0 592 0,0 0 112 15,0 0 32-15,0 0 0 0,0 0-256 16,0 0-64-16,0 0 0 0,0 0 0 0,0 0 192 0,0 0 48 16,-16-13 0-16,16 13 0 0,-1-3 384 0,1 0 80 15,-2 3 0-15,2-4 16 0,-1 2 96 0,1 2 16 16,0-3 0-16,-1 2 0 0,0 1-704 0,-2 0-128 15,3 0-16-15,0 0-16 0,0 0-192 0,-20 6-32 16,13-6-16-16,-2 2 0 0,1 0-176 0,-4-1-16 0,1 2-16 16,-1-1 0-16,0-2 272 0,-2 2 48 0,0 0 16 15,1-2 0-15,-2 3-16 16,-2-3 0-16,-1 0 0 16,-1 1 0-16,-1-1-64 0,-1 2-16 0,-2-2 0 15,1 0 0-15,-1 0-80 0,0 3-32 0,2-3 0 0,-2 3 0 0,-3 0-128 16,-2 1-32-16,-1-2 0 0,-2 2 0 0,-1-1-128 15,-1 1-128-15,1 1 192 16,-2-4-192-16,1 4 224 0,1-3-64 0,1 0-16 0,-1 1 0 16,1 0 48-16,-2-3 0 15,3 4 0-15,-1-4 0 0,0 2-192 0,0 0 192 0,1 0-192 0,-1 1 192 16,-1-3-192-16,1 0 128 0,1 0-128 0,2 0 128 0,0 0-128 0,0 0 128 16,4 0-128-16,1 0 128 0,4-3-128 0,-1 3 0 15,-1-4 144-15,1 2-144 0,1 2 0 0,1-3 0 16,1 2 0-16,2-1 0 0,2 1 0 0,2-1 0 15,1 1 0-15,0-1 0 0,4 0 0 0,1 0 0 16,0 2 0-16,3-3 0 0,-1 2 0 0,1 1 0 0,0 0 0 0,0 0 0 0,1 0 0 16,0 1 128-16,0 2-128 0,-2-1 0 15,2 0 0-15,-2 0 0 0,2 1 0 0,-1 0 0 0,-1-2 0 16,0 2 0 0,0-1 0-16,1 0-128 0,-1-2 128 0,1 2 0 0,0-4 0 0,2 2-128 0,-1-2 128 15,2 2 0 1,1-2 0-16,-1-1 0 0,3 2 0 0,-1-2 0 0,3 0 0 0,2-1 0 0,-1 2 0 0,2-1 0 15,2 2 0-15,0-1 0 0,2-1 0 0,-1 2 0 0,2 1 0 16,-1 0 0-16,1 0 0 0,1 1 0 31,-2 2 0-31,2-3 0 0,0 2 0 0,0-2 0 16,0 0 0-16,-1 1 0 0,4-1 0 0,0 3 0 0,4-6 0 0,2 2 0 16,1 1 0-16,-2-2 0 0,1-1 0 15,2 2 0-15,2-2 0 0,3 0 0 0,4 0 0 0,2 0 0 16,-1 3 0-16,1-4 0 0,2 4 0 0,0-3 0 15,-7 3 0-15,4-2 0 0,2 2 0 0,3-1 0 16,0 1 0-16,-2 0 0 0,1-3 0 16,-1 3 0-16,1 0 0 0,-1 3 0 0,-1-2 0 15,-5 1 0-15,-2-2 0 0,-2 3 0 0,4-3 0 16,-2 1 0-16,-1 2 0 0,-1-3 0 0,-4 0 0 0,-2 0 0 16,-1 1 0-16,1-1 0 0,-2 1 0 15,-3 0 0-15,0 2 0 0,-2-3 0 0,-4 1 0 0,-2 1 0 0,-1-2 0 16,-2 3 0-16,0-3 0 0,-2 0 0 0,-1 1 0 0,0-1 0 0,-2 0 0 15,1 0 0-15,-2 0 0 0,-1-1 0 0,1 1 0 16,-1 0 0-16,0-3 0 0,0 1 0 0,-1 1 0 16,0-3 0-16,1 3 0 0,0 1 0 0,0 0 0 15,0 0 128-15,0 0-128 0,0 0 0 0,-20-11 128 16,15 11-128-16,0 0 0 0,0-3 128 0,-1 3-128 16,0 0 0-16,-2-2 0 0,2 2 0 0,-1 0 0 15,0 0 128-15,0-1-128 0,1 1 0 0,0 0 0 16,0 0 0-16,-1 0 0 0,1 0 0 0,1 0 0 15,0 0 0-15,0 1 0 0,0-1 0 0,0 0 0 0,-1 0 0 16,1 0 0-16,-1 0 0 0,-1 2 0 0,1-2 0 16,-1 3 0-16,0-3 0 0,-2 3 0 15,-1 0 0-15,2-2 0 0,-1 2 0 0,0-2 0 0,1 1 0 0,-1 1 0 16,0-2 0-16,1 1 0 0,2-2 0 16,-2 0 0-16,3 0 0 15,2 0 0-15,-1 0 0 0,0 0 0 0,0-2 0 0,-1 1 0 0,2 1 0 16,0-3 0-16,0 2 0 0,-2-1 0 0,1 2 0 0,1 0 0 0,0-3 0 15,0 3 0-15,0-1 0 0,1 1 0 0,1 0 0 16,1 0 0-16,-1-3 0 0,1 3 0 16,0 0 0-16,1 0 0 0,0 0 0 0,1 0 0 0,-2 0 0 0,0 0 0 15,0 0 0-15,0 0 0 0,0 0-128 0,0 0 128 16,0 0-128 0,0 0-544-16,0 0-96 0,9 19-32 15,-12-15-16672-15</inkml:trace>
  <inkml:trace contextRef="#ctx0" brushRef="#br2" timeOffset="27112.82">16942 6534 2751 0,'0'-1'256'0,"0"-2"-256"0,0 3 0 0,0-2 0 0,1 1 592 0,-1-2 80 16,1 1 16-16,1-2 0 0,1-5 64 16,1-1 16-16,0 0 0 0,1 1 0 0,1-1-288 0,-1 1-48 15,0 2-16-15,0-2 0 0,-1 3-416 0,-1 0 0 16,1-1 0-16,-2 4 0 0,0-1 320 0,-1 2-32 16,0-2 0-16,0 1 0 0,-1 0 496 0,0 0 112 15,2-1 0-15,-2 1 16 0,1 0 80 0,0 0 16 0,2-2 0 16,-2 3 0-16,0-3-160 0,-1 4-16 0,1 1-16 15,-1 0 0-15,-1 0-592 0,0 1-224 0,0 2 176 0,-3-1-176 16,4-2 448-16,0 0-16 16,0 0 0-16,-14 20 0 0,11-14 144 0,-1 1 48 0,0 1 0 0,0 2 0 15,2 0-112-15,-1-1 0 0,1 1-16 0,-1-1 0 16,2 0-256-16,-1 1-48 0,-2 0-16 0,0 3 0 16,-1 2 0-16,0-2 0 0,-1-1 0 0,3 2 0 15,-6 0 48-15,3-1 16 0,1 0 0 16,-1 0 0-16,-2-1-32 0,0-2 0 0,1 2 0 0,1-2 0 15,1 0-208-15,-1 3 144 0,1-4-144 0,0 4 128 0,0-5-128 16,1 0 0-16,0 1 0 0,0-3 0 16,0 4 0-16,0-4 0 0,2 1 0 0,-2-1 0 0,2 3 0 15,-1-3 0-15,2 2 0 0,-1 0 0 0,0-1 0 0,0 1 0 16,1 0 0-16,-1-5 0 0,1 3 0 0,0-1 0 16,0 2 0-16,-1-6 0 0,2 3 0 0,0-2 0 15,0 1 0-15,0-2 0 0,0 1 320 16,-1 2 64-16,0-2 32 0,0 1 0 0,-2 1-416 0,0-2 0 15,0 2 0-15,-1-1 0 0,1 0 0 0,-1 1 0 0,0-4 0 16,1 2 0-16,-1-2 144 0,1 0-144 0,1 0 160 16,1 0-160-16,-2 0 0 0,2 0 0 0,1 0 0 0,0 0 0 15,0-2 0-15,0-1 0 16,1 2 0-16,2-5-160 0,0-3 352 0,2 2 64 0,0-6 0 0,1 1 16 16,2 0 304-16,0-2 64 0,1-3 16 0,1 3 0 15,-1-2-368 1,-1 0-80-16,2 0-16 0,0 1 0 0,0-1-192 0,0-3 0 0,1 3 0 15,-1-3 0-15,1 1 0 0,0 1 0 0,0-2 0 0,0 1 0 16,3-2 0-16,0-5 0 0,-1 4 0 0,1-1 0 16,2-1 0-16,1-5 0 0,2 5 128 0,-3 1-128 15,-1 1 0-15,-2 4 176 0,-2 1-176 16,-3 6 160-16,-3 2-160 0,-3 2 0 0,-2 4 144 0,-2 2-144 16,-1 0 0-16,-2 4 0 0,2 0 0 0,-2 0 0 0,0 0 0 15,0 0 0-15,0-1-192 0,1 0 64 0,0 1 128 16,1 0 0-16,0 1 0 0,1-2 0 15,-1 0 0-15,1 3 128 0,-1-2-128 0,1 2 0 0,-1-2 0 16,1-1 0-16,1 2 0 0,-3 2-192 0,2 0 192 16,-1 2 0-16,1-3 0 0,-1 1-128 0,1 2-144 0,-1-2-32 15,1 4 0-15,-2-1 0 0,-1 3 112 0,0-1 32 0,0 2 0 16,0-2 0-16,0-2 160 0,0 2 0 0,0-2 0 16,-1 3 0-16,1-1 0 15,0-2 0-15,-1 2 0 0,1 1-128 0,0-1 128 0,2-2 0 0,-2 2 0 16,0 1 0-16,0 0-240 0,0 2-16 0,0-1 0 15,-1-2 0-15,-1 4-528 16,2-6-112-16,1 2-32 0,-1-2 0 16,0 1 576-16,0-1 112 0,-1-2 32 0,-1-2 0 0,2 2 208 0,-1-4 0 0,1 2 0 0,-2-2 0 15,1 1 0-15,-2-1 0 0,1-2 0 0,1 2 0 16,-2 0 128-16,1-2-128 16,-1 2 144-16,0-2-144 0,0 4 144 0,1-2-144 15,1 0 128-15,1 2-128 0,0-2 0 0,0 2 0 16,2-1 0-16,0 1 0 0,0-1 0 0,2 0 0 0,0 1-128 0,0-2 128 0,1 0 0 15,1-2 0-15,0 1 0 0,0-2 0 16,2-1-224-16,-1 0 80 0,1-1 16 0,0 1 0 0,0-3 128 0,1 1 0 16,-1-2-144-16,0 0 144 0,0-1 0 0,0-1 128 15,1-1 0-15,-2-2 0 0,2 2 480 0,1-6 96 16,0 3 0-16,0-5 16 16,1 2-208-16,0-3-32 0,0 1-16 0,0 1 0 0,2-1-240 0,-1 2-48 0,-1-2-16 31,2-4 0-31,-1 6-160 0,1-3 0 0,0-2 0 0,-2 1 0 0,1 5 0 0,-1-4 0 0,0 0 0 0,0 1 0 15,-1 1 0-15,3-1 0 16,-3 2 0-16,-1-2 0 0,0 3 0 0,0-1 0 0,-3 2 0 16,0 0 0-16,1 1 128 0,-2 3-128 0,0-2 0 0,0 0 128 31,-2 2-128-31,1-3 0 0,1 4 0 0,-1-3 128 0,1 2-128 16,-1 1 0-16,1-1 144 0,1-1-144 15,-1 2 0-15,2-1 0 0,0 4 0 0,1-4 0 0,0 4 0 0,-1-3 0 16,2 2 0-16,0 1 128 0,-1 0-128 0,2 0 0 0,-1 1 0 15,0 0 0-15,-1 2 0 0,1 0-128 16,0 2 128-16,-2 0 0 0,0 1 0 0,-1-3-160 0,0 3 160 0,-2 0 0 0,0 1-368 16,-1-1 48-1,0 0 0-15,-1 3 0 0,1 0 320 0,-2 0 0 0,2-1 0 16,-2 4 0-16,0 0 0 0,-1-2 0 0,2 2 0 0,-1 1 0 0,-1-1 0 0,0 4 0 31,1 2 0-31,-1-2 128 0,0 0-128 16,-1 0 0-16,3 3 0 0,-2-1 0 0,0-3 0 15,1 2 0-15,-1 2 0 0,1 1 0 0,-1 1 0 16,2 0 0-16,-2 1 0 0,0-1 0 0,-1 2 0 0,-1 1 0 16,1-1 0-16,0-1 0 0,0-3 0 0,-2 0 0 15,3 0 0-15,-1-1 0 0,3-5 0 0,-1-2 0 0,0 2 0 16,2-3 0-16,-1 2-144 0,1-3 144 0,-1 2 0 16,1 0 0-16,-1 1-336 0,1-2 32 0,-1 2 16 15,1-3 0-15,-1 1 64 0,1-3 16 0,1 1 0 16,-1-1 0-16,1-4 208 0,1 3 0 0,0-3 0 15,0 0 0-15,1 0 0 0,1-3 0 0,-1 1 144 0,0 0-144 16,2-3 192-16,-3 5-64 0,0 0-128 0,0 0 192 16,8-23 192-16,-5 13 16 0,2 1 16 15,-2-3 0-15,2 2-96 0,0-5 0 0,0 4-16 0,1-4 0 16,1 3-128-16,-1 2-32 0,0-2 0 0,0 2 0 0,2 0-144 16,-2-2 0-16,0 2 0 0,1-1 0 0,0-1 0 15,0-2 0-15,0 0 0 0,1 2 0 16,-1-4 0-16,2 1 0 0,1-4 0 0,-2 2 128 0,0 2-128 0,1-1 0 15,-1-3 0-15,2 0 0 0,-2 1 128 0,-1 2-128 16,0 3 128-16,-2 0-128 0,-1 1 144 0,-2 2-144 16,2 0 160-16,-1 0-160 0,-1 4 0 0,-1-3 0 15,2 3 0-15,-2-1 0 0,2 2 0 16,-1-1 0-16,1 2 0 0,-1-2 0 0,0 2 0 0,1 0 0 16,1 2 0-16,-2-1 0 0,2 2-176 0,-2-1-80 0,1 2 0 15,-2 0-16 1,0 0-1104-16,0 2-224 0,2-1-32 0,-1 2-11680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7:12:55.1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12675 14923 40543 0,'-10'-6'3600'0,"1"0"-2880"15,2 2-576-15,2 2-144 0,2 2 448 0,-3-3 48 0,-6 2 16 16,-8-4 0-1,-6 4-1792-15,-4 4-368 0,1 4-64 0,0-1-16 16,4 4 176-16,-1 2 16 0,2-3 16 0,0 2 0 0,1 0 1200 0,0-5 320 16,5 1 0-16,-1 0-144 0,5-4 2096 0,0 2 416 0,0-1 96 0,1-1 16 15,3 0-1296-15,0 1-256 16,1-2-48-16,3 0-16 0,0 0-416 0,2 1-96 0,1-3-16 0,3 0 0 16,2 1-336-16,2 1 144 0,1-2-144 0,3 3 0 15,7-2 0-15,5 1 0 16,6 2-192-16,5 0 48 0,3 1 144 0,4-1 0 15,0-2 0-15,6 2 0 0,7-2-128 0,5 2 128 16,2-3-128-16,2 0 128 0,2-1 0 0,-1-1 0 0,-7 0 0 16,7-5-128-16,4-3 128 0,1-1 0 0,-1 0 0 0,-6 0 0 15,-10 1 176-15,8-4 16 0,12-3 0 0,2-1 0 16,-2 3 80-16,-2-2 32 16,-4 1 0-16,-4 2 0 0,-3 0-112 0,-4 1-32 0,-4 2 0 0,-5 4 0 0,-6 0-160 0,-7 3 0 15,-5 6 0-15,-8-1 0 16,-6 2-736-16,-5 2-32 0,-3 0 0 0,-7 2 0 15,-1 0-1488-15,-7 2-304 0,-8 5-64 0,-8 5-13712 0</inkml:trace>
  <inkml:trace contextRef="#ctx0" brushRef="#br0" timeOffset="646.54">12403 18303 40543 0,'-21'7'3600'0,"3"-1"-2880"0,8-1-576 0,5-5-144 0,3 0 0 0,-4 1 128 16,-8 4-128-16,-7 0 128 15,-1 2-128-15,3-2 192 0,8-4-192 0,10-5 192 0,11-5 224 0,10-4 48 16,8-3 16-16,9-3 0 0,9 1-192 0,7-2-32 16,8 1-16-16,4 1 0 0,4 4-240 0,6 2 0 15,3 2 0-15,1 4 0 0,1 2 0 0,4 1 224 16,5 0-64-16,3 3-16 0,-2 3-144 0,9 1 0 15,6 2 0-15,3 1-176 0,-2 2 416 0,0 1 80 16,2 1 0-16,-8 2 16 0,-4 0-336 0,-8-3 0 16,-7-1 0-16,-3 3-20032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7:13:13.5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2798 12455 42383 0,'-19'-6'3776'0,"4"2"-3024"0,7 0-608 0,6-1-144 31,1 4-480-31,-4-4-128 0,-7-2-32 0,-7-6 0 0,-4-3-1200 16,1-2-240-16,4 4-48 0,5 2-16 15,6 6 32-15,2 1 0 0,4 5 0 0,1 2 0 0,1 1 1184 16,3 3 240-16,-1 0 48 0,4 1 16 0,0 2 1536 0,3 1 304 0,3 0 64 0,2-2 16 16,3 2 672-16,3-4 128 0,5 1 16 0,3-4 16 15,2 1-448-15,5-1-80 0,1-1-32 0,4-2 0 0,1-2-960 16,4 2-192-16,3-4-32 0,4-1-16 0,2 0-176 0,3-4-16 15,2 3-16 1,7 0 0-16,5 0-160 0,3 2-224 0,3 4 48 16,-2-2 16-16,-7 2 160 0,5 0-208 0,3 0 80 0,3 2 128 0,3 4-208 0,-3-2 80 15,-2-2 128-15,0 2-208 0,1 2 208 0,-2 3 0 16,-3 1 0-16,-2 2 0 0,-2-2-176 16,0-2 176-16,-4 0-192 0,5 1 192 0,2 1 0 15,2-3 0-15,3 2 128 0,0-3-128 0,1-2 432 0,2-1-16 16,3 2 0-16,0-3 0 0,-4 0 80 0,2-2 16 15,1-2 0-15,3-2 0 0,4 0-256 0,1-2-64 0,1 2 0 16,-1-2 0-16,-8 0-192 0,3 0 0 0,6 1 0 0,-5 4 0 16,-1-2 0-16,-2 3 0 0,-3 0 0 0,2 3 0 15,-1 3 0-15,-2-3 0 0,-5 4 0 0,-1-1 0 16,0 0 0-16,5 0 0 0,9 0 0 0,0 2 0 16,1 0 0-16,0-1 0 0,1 0 0 0,1-1 0 15,3-1 0-15,3-1 0 0,1 0 0 0,1-4 0 16,1 0 0-16,0-4 0 0,4 0 0 0,-3-2 0 15,0 0 0-15,-11 1 0 0,-10 1 0 0,11-3 0 16,15 1 0-16,4-1 0 0,-4 1 0 0,-2 1 0 0,-2 5 144 16,0-1-16-16,-5 1 0 15,0 1 0-15,-2 2 32 0,2-1 0 0,3-2 0 0,1 1 0 0,2 2-32 16,4-1 0-16,6 0 0 0,-3 0 0 16,-11 1-128-16,10-3 0 0,11 0 0 0,0 0-176 15,0-3 176-15,-7-1 0 0,-9 2 0 0,-1-2 0 16,4-1 0-16,1 0 0 0,1 0 0 0,-2 2 0 0,-4 0 0 15,-3-1 0-15,-2 1 0 0,-2 0 0 16,3 3 224-16,-4 0 80 0,-1 0 16 0,2 4 0 16,-1 1-144-16,0 1-32 0,0 0 0 0,2 4 0 0,-1 0-144 0,4-1 192 15,4 1-192-15,4-4 192 0,2 0-192 0,1-2 0 16,2 2 0-16,2-5 0 16,5 2 0-16,-2-3 0 0,0 0 0 0,0-3 0 0,2-1-160 0,-3-2-16 0,-11 3 0 0,2-6 0 15,-1-1 176-15,-2 0 0 0,-2-2-144 0,-3-1 144 16,0 0 0-16,-2 0 0 0,-2 3 0 0,-2-2 0 15,-3-4 0-15,-2 1 128 0,0 2 0 0,0 0 0 16,-3 1 192-16,-2-4 48 0,0 1 0 0,-1 1 0 16,-1 4-128-16,-3 2-32 15,-1-1 0-15,-4 2 0 0,-2-3-208 0,-3 1 128 16,-1 2-128-16,-2 1 0 0,-3-1 0 0,-4-2 0 0,-2 2 0 0,-4-1-160 16,-6-1-208-16,-5 2-32 0,-2-2-16 15,-7 2 0 1,-3-2-272-16,-5 1-48 0,-3 2-16 0,-4-2 0 15,-4-2-256-15,-4 0-48 0,-2 1-16 0,-4-3-18128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7:15:00.7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29545 10345 24879 0,'-4'0'2208'0,"1"0"-1760"0,0 0-448 0,2 0 0 15,1 0 832-15,0 0 64 0,-1 0 32 0,-3 0 0 16,1 1-736-16,2 2-192 0,2-3 0 0,3 0 0 16,2-3-224-16,3 2-80 0,2 1-16 0,3-2 0 15,2 2 1392-15,1-3 272 0,2 3 48 0,2-1 16 0,0 1 128 0,1 0 48 16,1 0 0-16,5 0 0 16,1 0-848-16,2 0-160 0,0 1-48 0,1-2 0 15,3 1-400-15,1-2-128 0,2 2 0 0,0-4 0 0,3 4 0 0,-1-3-256 16,1 3 64-16,-1-2 0 0,2 2 192 0,-1 0 0 15,0-1-160-15,-1 1 160 0,-6-3 0 0,1 1 0 16,-1 0 0-16,-1-1 0 16,-2 3 0-16,-4-3 0 0,-3 0 0 0,-3 3 0 0,1-3 0 0,-5 1 0 0,-4 0 0 0,-1 0 0 15,-4-1 0-15,-3 2 0 0,-2-1 0 0,-5-1 0 16,1 2 0-16,-4-3-176 0,0-1 176 0,-2 4-192 31,-2-4-448-31,1 4-112 0,-2-2-16 0,0 3 0 0,0 0-1952 16,0 3-400-16,0 1-80 0,0-1-5504 15,4 4-1088-15</inkml:trace>
  <inkml:trace contextRef="#ctx0" brushRef="#br0" timeOffset="1541.41">31427 11313 26719 0,'-3'3'2368'0,"1"1"-1888"0,2-2-480 0,0-2 0 16,0 0 656-16,0 1 48 0,-1 2 0 0,0 1 0 16,-1 2 800-16,0 0 160 0,2-2 48 0,0-2 0 15,2 2-368-15,1-5-80 0,3-2-16 0,1-3 0 16,3-3-544-16,3-2-96 16,1-1-32-16,4-7 0 0,2 3-256 0,2-6-48 0,4 0-16 0,1-7 0 15,-1 1-128-15,2-3-128 0,2-1 192 0,-3-2-192 16,0 1 0-16,-1-4 0 0,-2 0-192 0,-3 1 48 15,-2 1-16-15,-6 1 0 0,-1 1 0 0,-3 3 0 0,-1-1 160 16,-3 2 0 0,-2 3 0-16,-2 4 128 0,1 0 16 0,-4 2 16 0,2 3 0 0,-2 0 0 15,-2 4-16-15,1 1 0 0,-1 2 0 0,-2-2 0 16,-1 5-16-16,0 1-128 0,0 0 192 16,-3 0-64-16,1 2-128 0,0 4 160 0,1-3-160 0,-2 3 160 15,2 0-160-15,0 4 0 0,-1 1 0 0,1 2 128 0,-1 5-128 0,-1-1 0 16,0 6 0-1,-4 0 0-15,2 6 0 0,-3 1 0 0,-2 2 0 16,1 3 0-16,0 2 0 0,0-3 0 0,1 1 0 16,1-1 0-16,3 0 0 0,1-2 0 0,0 2 0 0,3-4 0 15,0 0 0-15,2 1 128 0,1-1 0 0,3-1 0 16,-1 2 0-16,5-4-128 0,-1 3 192 16,5-2-64-16,-1-1-128 0,2-1 0 0,3-1 0 0,2-3 128 15,2-1-128-15,0-2 0 0,1-1 144 0,1 1-144 0,0-3 0 0,3 0 0 0,-1 0 0 0,2-2-192 16,-2 1-128-16,1-5-48 15,1 2 0-15,0-3 0 16,-2-3-160-16,-1 0-48 0,1-2 0 16,-1-2 0-16,0 1-608 0,-2-1-128 0,0-2-32 0,-1-1-15808 15</inkml:trace>
  <inkml:trace contextRef="#ctx0" brushRef="#br0" timeOffset="2943.74">30563 10418 21183 0,'-5'-6'1888'0,"1"0"-1504"0,3 2-384 0,2 2 0 16,0 2-592-16,0-4-192 0,-1 1-48 0,0-5 0 0,0 0 1024 0,2-2 192 15,-1 2 32-15,1 4 16 16,1 2 1120-16,1 2 240 0,-1 3 32 0,1 4 16 0,0 1 464 0,-2 5 112 15,1 0 16-15,-1 3 0 0,-1 5-736 0,-2-1-144 16,0 5-16-16,0-1-16 0,-2 2-944 0,-1 0-176 16,1 5-32-16,-3 0-16 0,-1 1-224 0,1-1-128 15,-1 1 160-15,-2 1-160 0,0 1 0 0,2-3 128 16,-2 1-128-16,1-1 0 0,-1 1 0 0,2-1 0 16,-1 3 0-16,1-1 0 15,2-3 0-15,0 1 0 0,2-3 0 0,1-6 0 0,-1 1 0 0,3-5 0 16,0-5 0-16,0-1 0 0,0-5 176 0,2 0 32 0,-2-5 16 0,1 2 0 15,0-4 112-15,-1 0 32 16,1 0 0-16,1-4 0 0,-2 2-96 0,1-2-16 16,-1-2 0-16,1-1 0 0,-1 7-48 0,0 0-16 15,3-19 0-15,-1 10 0 0,1-1-32 0,-1 1-16 0,3 2 0 0,1-2 0 16,0 1-144-16,2 0 0 0,2 2 0 0,0 0 0 16,1 2 0-16,1 0 0 0,0 2 0 0,2 2 0 15,1-2 0-15,0 2 0 0,2 0 0 0,0 0 0 0,1 2 0 16,1-2 0-16,1 0 128 0,0 1-128 0,1-2 0 15,1 1 0 1,1-2 0-16,0 0 0 0,2-3 0 0,1 2 0 0,3-4 0 16,4 0 0-16,4 1 0 0,1-3 0 15,4-1 0-15,-1 2 0 0,-2 1 0 0,-2 0 0 16,1 2 0-16,-6-1 0 0,-3 1 0 0,-3 3 0 16,-5-2 0-16,-3-1 0 0,-5 4 0 0,-4-2 0 0,-2-1 0 0,-3 4 0 15,-1 0 256-15,-3-2 0 16,0 2 16-16,-3 0 0 0,-1 0-112 0,-2 0-32 0,0 0 0 0,-3 0 0 15,1-1-128-15,-3 1-256 0,-1-2 64 16,1 1 16 0,0 1-224-16,-1 0-48 0,1 0-16 0,0-2 0 0,2 2 176 0,2 0 32 0,-1 0 16 0,3 0 0 0,3-1 240 15,-1 1 0-15,3 0 0 0,0 0-144 0,3 0 144 0,0-3-160 0,1 1 160 0,1 0-160 32,0 0 160-32,1-2-128 0,-1 2 128 0,1-2-128 15,-1 0 128-15,0-1 128 0,-1 2-128 0,0-4 176 16,-1 4 16-16,0 0 16 0,-2 0 0 0,1-1 0 15,-2 1-16-15,2 1 0 0,-2 1 0 0,0-2 0 16,0 3-64-16,0 0-128 0,2-2 176 0,-1 2-176 16,3 0 0-16,0 2-256 0,1-2 32 0,1 3 0 15,1-2-144-15,1 1-16 0,-1 2-16 0,1-1 0 0,-1 0 208 0,-1 0 32 16,2 0 16-16,-2 0 0 0,-1 1 144 0,1-2 0 16,-1-1 0-16,0 2 0 0,-1 1 0 0,-2-2 192 15,-1-1 0-15,1 2-16 0,-2-1 176 0,-2-1 32 16,0 2 16-16,-1-1 0 0,0-2-32 0,-2 2-16 15,0 0 0-15,0-2 0 0,-1 0-112 0,-2-2-32 16,2 2 0-16,0-2 0 0,0 0-208 0,-1-2 0 0,3 2 128 16,-1-4-128-16,1 2 0 0,0-2 0 0,2-3 0 15,-1 2 0-15,1 0 0 0,-1-1 0 0,1 0 0 0,-1 2 0 16,0 0 0-16,-2 0 0 0,0 0 0 0,-1-1 0 16,-2 0 0-16,-1 1 0 0,0 0 0 0,-4-1 0 15,1 2 0-15,-2-2 144 0,-1 1-144 0,-1 0 192 16,0 2-192-16,0-1 192 0,0 1-192 0,-1 3 192 15,1 1-192-15,0 0 0 0,0 1 0 0,-1 2 0 16,4 1-224-16,2-1-32 0,1 2 0 0,4-1 0 16,1-2-176-1,2 2-32-15,3 0-16 0,3-1 0 16,0 2-240-16,2-3-48 0,3 0-16 0,2 1-12272 0,2 0-2432 0</inkml:trace>
  <inkml:trace contextRef="#ctx0" brushRef="#br0" timeOffset="3994.33">31390 10225 43311 0,'-10'0'3840'0,"3"0"-3072"0,2 0-608 0,3 4-160 16,2-4-448-16,-1 2-128 0,-3 2-32 0,-3 0 0 15,-3 5 608-15,0 0 0 0,2 5 0 0,-1 1 0 16,3 3 0-16,0 0 128 0,-1 3-128 0,2 1 128 16,0 3 240-16,1 3 32 0,0 1 16 0,-1 0 0 15,2 5 16-15,0-1 0 0,-1 7 0 0,0 0 0 0,2 5-160 0,-1-1-16 16,1 5-16-16,2-2 0 15,0 0-240-15,1-3 144 0,2 3-144 0,1-2 128 16,4-3-128-16,-1-1 192 0,4-1-192 0,1-3 192 0,0-2-192 0,-1-3 192 16,0-3-192-16,-3-1 192 0,-1-3-192 0,-2-3 0 15,0-2 0-15,-1-2 0 16,-3 1 0-16,0-5 0 0,0-2 128 0,-2 0-128 0,0 1 320 0,-2-3 48 16,1-1 0-16,-2 0 0 0,2-3 96 0,-3-1 32 15,1 0 0-15,-2 1 0 0,1-2-64 0,0-1-16 0,0 0 0 16,0-3 0-16,1 3-288 0,2-3-128 0,-1 1 128 0,2-1-128 15,1-1 0-15,1 1 0 0,1 0 0 0,0 0 0 16,2 0-128-16,0 0-16 16,2 0 0-16,-1 0 0 0,1 0 144 0,1 1 0 15,1 1-144-15,2-2 144 0,0 0-160 0,1 2 160 0,1-2-208 0,2 0 80 16,0 0-48-16,3 0 0 0,0-2 0 0,1 2 0 16,3-3 176-16,2 0-128 15,1 1 128-15,4-2-128 0,1 0-112 0,2 2-16 16,3-4 0-16,1 2 0 0,1 0-16 0,1-2-16 15,-2 1 0-15,-2 1 0 0,2 1 80 0,-2-2 16 16,3 1 0-16,-1 0 0 0,2 2 192 0,-1 1 0 0,1 1 0 0,-2-3-144 0,-2 3 144 0,0 0 0 16,1-2-144-16,-3 1 144 0,-2-2 0 0,-3 1-144 15,-2-2 144-15,-4 0 0 16,-3-2-240-16,-2 0 64 16,-2 0 16-16,0-2 0 0,-2 2 160 0,-2-3 0 0,-1 1 0 0,-3 0 0 15,0-2 288-15,-4 2 32 0,1-2 16 16,-4-3 0-16,-1 4 144 0,-2-6 32 0,-2 1 0 0,-1-4 0 0,0-1-16 0,-2-3 0 15,1-4 0 1,-1-1 0-16,0-3-48 0,1-2-16 0,0-2 0 0,2-1 0 0,2-3-176 0,0 0-16 0,1-3-16 16,3-1 0-1,0 1-96-15,1-3-128 0,0-6 176 0,2 2-176 0,1 1 0 16,-1-1 0-16,2-1 0 0,1 0 0 16,0 6 0-16,1 1 0 0,0 4 0 0,-1 3 0 0,0 2 0 0,0 3 0 0,0-1 0 0,0 5 0 31,-1 4-144-31,1 3 16 0,-2 1 0 0,0 2 0 15,1 1-32-15,-3 4 0 0,1 2 0 0,0 3 0 16,-1 2 16-16,-1 2 0 0,-1 0 0 0,-1 2 0 16,1 2 144-16,-1 0-208 0,-2 2 80 0,0 0 128 0,-1 2-224 0,-1-1 80 15,0 1 16-15,0 1 0 0,0 2-96 16,-2-3-16-16,1 0 0 0,-2 2 0 0,-1-2 240 0,-2 0 0 16,-1 0 0-16,-3 0-144 0,0-2 144 0,-1 0 0 15,-4 1 0-15,-1-1 0 0,-3-2 0 0,-3 2 0 16,-3-3 0-16,-2 4 0 0,-1-1 0 0,-2-1 0 15,0 2 0-15,-1 1 0 0,1-2 0 0,2 2 0 16,-1 1 0-16,2-1 0 0,0-3 0 0,2 4 128 16,2-1-128-16,-2-3 0 0,0 1 144 0,0 1-144 15,1-1 192-15,1-2-192 0,0 0 0 0,1 0 0 16,2-2 0-16,0 0 0 0,1-2 192 0,2-2-192 16,-1 0 192-16,1-2-192 0,0 0 0 0,1-4 0 15,1 1 0-15,3-1-144 16,-1 0-528-16,3 4-96 0,1 1-32 0,4 5-13600 0,1 5-2736 0</inkml:trace>
  <inkml:trace contextRef="#ctx0" brushRef="#br0" timeOffset="4643.8">29268 12362 37775 0,'-1'0'3360'0,"1"0"-2688"0,0 0-544 0,0 0-128 32,0 0 896-32,1 0 160 0,1 1 32 0,1 2 0 0,3 1-768 0,3 2-160 0,1 2-32 0,0 2 0 15,2 6-128 1,-2 0 128-16,2 3-128 0,0 1 128 0,1 1-128 0,-2 1 0 0,3 3 144 0,-1-2-144 16,1 2 0-16,-1-3 0 15,2 0 0-15,-2-3 0 0,-1 0-208 16,-1-6-112-16,-1 0-32 0,0-4 0 15,-1 0-1456-15,-1-3-304 0</inkml:trace>
  <inkml:trace contextRef="#ctx0" brushRef="#br0" timeOffset="4878.17">29878 12252 37775 0,'-7'0'3360'0,"1"-2"-2688"0,1 0-544 0,2 2-128 15,0 0 1280-15,3 0 240 0,0 0 32 0,-1 2 16 16,-2 0-1568-16,0-1-224 0,-2 5-96 0,-1 3 0 16,-1 6 80-16,-1 1 32 0,-3 6 0 0,-2 2 0 15,0 3 208-15,-3 1 0 0,-2 5 192 0,0 1-192 16,-1 3 448-16,-3 2 0 0,-2 5-16 0,-2 1 0 16,-3 5-128-16,-1 0-32 0,0 1 0 0,-1-1 0 15,2-2-144-15,0 1-128 0,0 0 144 0,1 2-144 16,4-4-368-16,3-6-160 0,1 1-48 0,1-4-12288 15,2 0-2480-15</inkml:trace>
  <inkml:trace contextRef="#ctx0" brushRef="#br0" timeOffset="6160.48">29805 12776 35935 0,'-7'2'3200'0,"4"-2"-2560"0,0 0-512 0,3 0-128 0,4-2 256 0,0 2 48 0,1-2 0 0,2-1 0 15,4 2-1936-15,4-4-384 0,2 2-80 0,4-1-16 0,-1 4 1904 0,-1 0 368 16,-2 1 80-16,0 2 16 0,1-1 1424 0,-2 2 304 15,1-2 48-15,0 2 16 0,2-2-928 0,-2 0-176 0,4 0-48 0,-1-4 0 16,1 0-640-16,1 0-128 0,3-2-128 0,1-2 192 16,0-3-192-16,1 2-144 0,2-2 144 15,-2-1-208-15,-1 0 48 0,-3 2 16 16,-1 0 0-16,-2 2 0 0,-1 0 144 0,-4 1 0 0,-1 1 0 0,-2 1 0 16,-3-1 208-16,-1 1 32 0,-2 0 0 0,-1-2 0 15,-1 1 208-15,-3-2 64 0,0-4 0 0,0 0 0 16,-2 1 176-16,0-4 32 0,0-2 16 0,0-1 0 15,-1-3-208-15,1-3-32 0,0-3-16 0,1-4 0 16,0-6-304-16,1-3-176 0,0-3 192 0,3-8-192 16,-2-2 0-16,2 0 0 0,0 3 0 0,0 1 0 0,-2 2-208 15,1 2 0-15,-2 4 0 0,-1 4 0 0,0 4 208 0,-3 5 0 16,0 4 192-16,-2 1-192 0,0 2 320 0,-1 3-64 31,-2 3 0-31,-1-4 0 0,0 5-16 0,0 0-16 0,0-1 0 0,-1 0 0 0,2 2-96 0,0-2-128 16,2 2 176-16,0 0-176 0,0 1 0 0,2 0 0 31,-1-2 0-31,1-2 0 0,3 2 0 0,0-1 0 0,1-3 0 0,0 0 0 0,1-2-288 0,2 2 32 16,-1-3 16-1,1 3 0-15,0 1 240 0,0 2-176 0,0 3 176 0,1-3-160 0,-1 5 160 16,-1 0 0-16,1 2 0 0,-1 0 0 16,1 1 0-16,-1 0 0 0,0 3 0 0,2-2 0 15,0 1 0-15,-2 1 0 0,3 1 0 0,-1 1 0 16,2-3 0-16,2 3 0 0,-1 0 0 0,3 0-128 15,0-2 0-15,0 1 0 0,2 1 0 0,2 0 0 16,1-3 128-16,-1 3 0 0,1-2 0 0,1 0 0 16,-1 0 0-16,0 2 0 0,1-1 0 0,1 1 0 15,1-2 0-15,0 1 0 0,3 1-144 0,0 0 144 16,1 0 0-16,3 0 0 0,0-2 0 0,-2 0 0 16,0 2 0-16,-1-2 0 0,1-1 128 0,-2 2-128 15,0-1 0-15,1 2 0 0,-3 0 0 0,0-3 0 0,-1 2 0 16,-2 1 128-16,-1 0-128 0,0-2 128 0,-2 2-128 0,-1-4 0 15,0 1 144-15,-1 1-144 0,1 1 160 0,-3-3-32 16,0 2-128-16,0-2 192 0,-1 1-48 0,0 0-16 16,-1 0 0-16,1-1 0 0,-3 1-128 0,-2 0 0 15,0 1 0-15,-1 1 0 0,-1-2 0 0,-1-1 0 16,0 2 0-16,-2-1 128 0,0 2-128 0,-2-1 192 16,-2-1-192-16,-1 2 192 0,0-1-48 0,-2 0 0 15,-1 0 0-15,1-1 0 0,-3 2-144 0,1-4 0 16,-1 1 0-16,0 1 0 0,-1-3 336 0,1-1 48 0,1 1 0 15,0-2 0-15,1 0-224 0,1-2-32 0,3 2-128 16,0-2 192-16,2 0-192 0,0 1 0 0,2 0 0 16,1 2 0-16,-1 1 0 0,2 2 0 0,0-2 0 15,0 4 0-15,2-1-144 0,-2 2-80 0,1 1-16 0,0 0 0 16,0 0-64-16,1 0-16 0,-1 0 0 0,1 1 0 16,1 2 160-16,-2-1 32 0,-1-2 0 0,0 0 0 15,0 0 128-15,0 0-128 0,0 0 128 0,14 16-128 16,-12-13 128-16,0-2 0 0,2 1 0 0,1-2 0 15,1 1-160-15,0 2 0 0,3-3 0 0,0 2 0 16,1 0 160-16,0 0 0 0,-1 1 0 0,4 0-128 0,-2 3 128 0,0 2-128 16,0 1 128-16,-1 0-128 0,0 4 0 0,-4-1 0 15,-1 4 0-15,-1-1 0 0,0 1 128 0,-3 0 0 16,-1 0 0-16,-3 3 0 0,1-3 128 0,-2 0 64 16,0-1 16-16,-2 1 0 0,1-4 112 0,-1 4 0 15,0-3 16-15,-1 0 0 0,-1 2-208 0,2-5-128 16,-1 2 128-16,-1-2-128 0,-1 0 0 0,2-1 128 15,-2 1-128-15,1-3 0 16,-1 2-336-16,-1-3-144 0,1 0-32 0,0 0 0 16,1-2-448-16,0-4-112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7:15:55.23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3776 11750 39615 0,'-2'-7'3520'0,"-1"0"-2816"15,1 5-560-15,0 2-144 0,-1 2 320 0,-2-2 16 16,-1-2 16-16,-5-2 0 0,-5 2-512 0,-3-2-96 16,-1 0-32-16,-1 2 0 0,-1-2 448 0,-4-2 96 15,-1 0 0-15,-1-3 16 0,-2-1-272 0,-4 0 128 16,-1-5-128-16,-5 2 0 0,-3-6 352 0,-4 3-32 0,1 0-16 0,-6 1 0 15,-4 3 0-15,-3 5 0 0,1 2 0 0,-1 7 0 16,-4 2-304-16,-5 7 0 0,-3 3 0 16,-2 0-144-16,0 6-64 0,-2 5-16 0,0 1 0 0,5 0 0 15,4 2 48-15,7-3 16 0,8 0 0 0,7-6 0 16,8 0 160-16,9-3 0 0,7-4 0 0,8-3-128 16,6-1 128-16,4-3-160 0,5-2 160 0,5-6-160 15,6 0-16-15,7-6 0 0,6 2 0 0,7-5 0 16,3 2 320-16,7-3 64 0,8 1 16 0,5 0 0 15,6 2-64-15,3-3-16 0,-1 0 0 0,-1 0 0 0,0 2-144 0,-1 0 192 16,1 2-192-16,-2 0 192 0,-2-1-192 0,-2 3 0 16,-1 1 144-16,-6 0-144 0,-3 4 0 0,-4 2 128 15,-4-2-128-15,-4 6 0 0,-4-3 0 0,-7 4-208 16,-5-1 16-16,-7 0 16 16,-5 1-944-16,-4-2-192 0,-7 4-32 0,-3 0-16 15</inkml:trace>
  <inkml:trace contextRef="#ctx0" brushRef="#br0" timeOffset="1148.12">30308 10121 23039 0,'1'-12'2048'0,"-1"2"-1648"0,-1 4-400 0,1 0 0 16,0 3 448-16,1-3 0 0,0-5 0 0,3-8 0 31,0-5-912-31,2-5-176 0,0 3-48 0,2 2 0 0,0 1 1856 0,-2 3 368 0,2 3 80 0,-1 1 16 16,-1 4 272-16,1 1 48 0,-2 2 16 0,-2 3 0 15,0 0-400-15,-3 2-80 0,-3 4-16 0,-3 0 0 16,-4 1-848-16,-5 4-176 0,-4 1-48 0,-9 0 0 0,-3 1-144 0,-7 0-16 15,-6-1-16-15,-8 0 0 0,-6 1 160 0,-6-1 16 16,-1 1 16-16,-2-1 0 16,-2 3 224-16,0-7 64 0,4 2 0 0,-3-3 0 0,4 2 96 0,3-1 32 15,5 2 0-15,6-1 0 0,8-2-640 0,7-1-192 16,8-1 0-16,7-2 0 0,6-3 0 0,4-2-224 16,5 2 16-16,4-2 0 15,4-2-816-15,7-5-144 0,7-1-48 0,13-6-19376 0</inkml:trace>
  <inkml:trace contextRef="#ctx0" brushRef="#br1" timeOffset="6397.99">32342 8442 23951 0,'-6'0'2128'0,"0"1"-1696"0,3 2-432 0,2-3 0 16,1 0 1072-16,0 0 128 0,-1 0 16 0,-3 1 16 15,0 1 432-15,2-2 64 0,2 3 32 0,1-3 0 16,3 0-528-16,1 0-96 0,2 0-32 0,1 0 0 16,0 0-352-16,2 0-80 15,0 0-16-15,0 1 0 0,0 2-192 0,-2-1-32 0,1 4-16 16,-2-2 0-16,0 2-96 0,-1 2 0 0,0 3-16 0,-1-1 0 0,1 2-64 15,-2 4-16-15,0 0 0 0,-1 3 0 16,0 1-96-16,-2 4-128 0,0 1 176 0,-2 1-176 16,0 2 160-16,-3 3-160 0,0 1 128 0,1-2-128 0,-2 1 128 15,-1 1-128-15,-1 3 0 0,1 2 128 0,0-1 32 0,-1 3 0 16,2 2 0-16,-2 1 0 16,2 3-32-16,2-1 0 0,0 3 0 0,1 0 0 0,-1-2 0 0,0-1 0 15,0 3 0-15,-2-2 0 0,-1 2 80 0,0 0 16 16,0 3 0-16,-3 2 0 0,0 4 16 0,-1 1 0 15,1 6 0-15,-3-2 0 0,3-3-240 0,0-3 144 0,0 3-144 16,2-1 128-16,-1-1-128 0,2 1 0 16,1-5 0-16,0 1 0 0,2-2 0 0,-1-2 0 0,0 2 0 0,2-4 0 15,-2 1 0-15,0-1 0 0,1-5 0 0,0-4 0 16,1 0 0-16,-1-8 0 0,-1-1 0 0,2-1 0 16,-2-2 0-16,2-1 0 15,-1-1 128-15,2 0-128 0,1-1 192 0,-1 1-64 16,2-1 0-16,-1-1 0 0,1 3 16 0,1 0 0 15,-1 0 0-15,0-1 0 0,2 3-144 0,-1-5 0 16,2 3 0-16,-1-3 0 0,1-2 0 0,0 1 0 0,1-4 0 0,-2 4 0 16,2-2 0-16,2 1-176 15,-2-4 176-15,1-1-128 0,0-2-112 0,0 2-16 16,0-4 0-16,-1 0 0 0,1-1 256 0,-1-4 0 0,0 2 0 0,-1-2 0 16,1-1 0-16,-3-1 0 0,2-1 192 0,-1 3-192 15,-1-3 224-15,-1 1-64 0,2-2-16 16,-1 2 0-16,0 0-144 0,-1-1 192 0,-1 2-192 0,1-1 192 0,-1 0-192 0,1 1 0 15,-1-2 0-15,1 0 0 0,-1-2 0 0,2 1 0 16,-1-2 0-16,0 0 0 0,2 0 0 0,-2 0 0 16,0 0 0-16,2-2 0 0,-1 1 0 0,1-2 0 15,0 1 0 1,0 1 0-16,-1-2 0 0,1-1 0 0,-2 2 0 0,1-2 128 16,0 0-128-16,-1 2 160 0,0-2-160 0,0 2 160 15,1-2 96-15,-2 2 32 0,1-1 0 0,-1-1 0 16,0 2 80-16,1 1 16 0,-1-3 0 0,1 2 0 15,0-2-208-15,1 1-48 0,-1 0 0 0,0-2 0 16,2 4-128-16,-2-2 0 0,1-1 0 0,1 1 0 16,-1 0 0-16,1 1 0 0,-1 0 0 0,0 0 0 0,1-1-192 15,0 2 192-15,-1-1-160 0,1-2 160 0,0 2 0 0,0 2 0 16,-1-4-128-16,1 4 128 0,0-4 0 0,-1 3 0 16,0 0 0-16,1 1 0 0,-2 0 0 0,1-3 0 15,0 3 0-15,-1 0 0 0,0 0 0 0,0 0 0 16,1 3 0-16,-1-3 0 0,-1 0 0 0,0 0 0 15,0 0 0-15,0 0 0 0,0 0-288 0,0 0 32 16,0 0 16-16,0 0 0 0,0 0 64 0,0 0 16 16,0 0 0-16,0 0 0 0,0 0 160 0,0 0 0 15,0 0-144-15,-25 6 144 0,20-6 0 0,-2 1 0 16,1 2 0-16,-2-1 0 0,-1-1 128 0,0 2 64 0,-3-1 0 16,-1 2 0-16,-2-2-48 0,-5 2 0 0,-1-1 0 15,-4 0 0-15,-3 1-144 0,-8-1 128 0,-7-2-128 16,-4 4 128-16,-1-4 144 0,-3 4 32 0,-1-1 0 0,0-2 0 15,3 2 48-15,2-3 16 0,3 1 0 0,2-2 0 16,3 3-240-16,-1-3-128 0,4 0 128 0,0 1-128 16,3 2 0-16,0-3 0 0,1 2 0 0,-1-2 0 15,2 0 0-15,-1 0 0 0,1 0 0 0,0 0 0 16,1 0-256-16,-1-2-64 0,0-1 0 0,-1 2-16 16,-1 1-784-16,1-3-160 0,3 3-16 15,0 0-16-15,2 0-112 16,5 0-32-16,4 0 0 0,5-3-18848 0</inkml:trace>
  <inkml:trace contextRef="#ctx0" brushRef="#br1" timeOffset="6982.05">32243 9885 28559 0,'-12'0'2544'0,"3"0"-2032"0,4 3-512 0,5-3 0 0,1 0 944 0,-1 0 80 0,-2 0 32 0,-2-3 0 16,0 3 176-16,1-1 48 0,4 1 0 0,1 0 0 31,5 0-368-31,-7 0-64 0,0 0-16 0,27 1 0 16,-15 2-368-16,1 0-80 0,1 2 0 0,-1 0-16 0,-1 0-96 0,1 1-16 0,-4-2 0 0,1 2 0 16,-1 0 0-16,-2 1-16 0,2-4 0 0,-2 4 0 15,2-5-112-15,0 2 0 16,3-2-128-16,2-2 192 0,2 1-192 0,2-1 0 0,6-1 0 0,3 1 0 15,-1 0 0-15,2-2 0 0,3 4 0 0,2-2-160 0,1 0-48 16,-2 0-16-16,0 4 0 0,-3-4 0 31,-3 4-288-31,-6-4-64 0,-4 0-16 0</inkml:trace>
  <inkml:trace contextRef="#ctx0" brushRef="#br1" timeOffset="7765.33">32919 10140 30399 0,'-3'-3'1344'0,"-1"3"288"0,2-2-1312 0,2 1-320 0,0 1 0 0,0 0 0 0,1 0 576 0,-1 0 32 0,1-3 16 0,2 3 0 16,-2 0 736-16,-1 0 160 0,0 0 16 0,0 0 16 16,0 0-848-16,0 0-160 0,0 0-32 0,0 0-16 15,0 0-176-15,0 0-16 0,0 0-16 0,0 0 0 16,18 13-48-16,-13-13-16 0,3-4 0 0,2 1 0 15,1-3 80-15,4-1 16 0,2-2 0 0,3-3 0 16,-2-2 0-16,3-1 0 0,0-1 0 0,0-3 0 16,0 1-144-16,0-2-32 0,2 1 0 0,-2-5 0 0,0 2-144 0,-2-2 160 15,0 0-160-15,-2-2 160 0,1-3-160 16,-4-2 192-16,0-1-192 0,-3-2 192 0,-1 1-192 0,-3-1 128 16,-2 3-128-16,-1-1 128 0,-3 3-128 0,-1 5 160 15,0 1-160-15,-1 1 160 0,-3 3-160 0,1 3 160 16,-2 2-160-16,-1 2 160 0,-2 4-160 0,1 2 160 15,-1-1-160-15,-2 4 160 0,3 3-160 0,-2 0-176 16,1 1 48-16,-2 4 0 0,0 1-128 0,0 0 0 16,-1 4-16-16,0 3 0 0,0 0 16 0,-2 2 16 15,2 1 0-15,0 3 0 16,1-2 240-16,-1 4-144 0,0 1 144 0,1 3-128 0,0-2 128 0,1 2 0 0,-1 0 160 0,2 1-160 16,2 2 0-16,-1-3 0 0,3 0 0 0,-1 1 0 15,2-4 192-15,3 0-48 0,1-2-16 0,2 1 0 16,2-1-128-16,1 1 0 0,0-1 0 0,3 1 0 15,1-2 0-15,1 0 0 0,0 0-192 0,1 0 192 16,1-3-400-16,-3 3 32 0,-1-3 16 0,-1-1 0 16,-1-2-416-16,-3 2-64 0,0-1-32 15,-3-1 0-15,0 2-576 0,-1-5-112 0,0 3-32 0,-1-5 0 16,2-2-752-16,0-1-160 0,2-2-16 0</inkml:trace>
  <inkml:trace contextRef="#ctx0" brushRef="#br1" timeOffset="8915.11">33694 9195 28559 0,'2'-6'2544'0,"-1"2"-2032"0,-1 4-512 0,-1 2 0 15,1 0 192-15,-1-2-64 0,0-2-128 0,-1 0 192 16,0 2 160-16,-3 0 32 0,0 0 0 0,-1-2 0 16,0 4 144-16,-2-2 48 0,1 0 0 0,-3 0 0 15,1 0 816-15,1-2 160 0,-4 2 48 0,1-3 0 0,-1 2-512 0,-2-4-80 16,3 1-32-16,-2 1 0 0,-3-3-336 0,-6-1-64 15,-2 1 0-15,-6-1-16 0,-3 1-176 0,-3-1-48 16,-3 2 0-16,-1 2 0 0,0 3-336 0,2 0 0 16,1 2 0-16,-3 2 0 0,3 2 0 0,-1 0 0 15,1 0 0-15,3 4 0 0,5-3 0 0,3 1 0 16,3 2 0-16,4 0-128 0,4 0 128 0,2 0 0 16,5-2 0-16,0 1 0 0,3 1 0 0,3-4 0 15,-1 2 0-15,3-2-128 0,3 0 128 0,-1 0-192 0,3 0 192 16,-1 0-192-16,2 1 192 0,0-1 0 15,1 0-144-15,-1 0 144 0,1 0 0 0,1 2 128 0,-1 0 0 16,-1 0 0-16,-1 1 0 0,-1 0 0 0,-1 4 0 0,-1-3 0 16,-4 2 112-16,0 0 16 15,-3 5 0-15,-1-4 0 0,-2 4-80 0,0 3-16 0,-2-1 0 0,0 3 0 16,0 0-160-16,0 1 0 0,0-1 0 0,0 3 0 16,1-2 128-16,0 4-128 0,1-2 128 0,1 1-128 15,1 0 0-15,0-1 0 0,0 3 0 0,1-2 0 16,0 2 0-16,-2 1 0 0,4-2 0 0,-2 2 0 15,1 0 0-15,-1 5 0 0,0-2 0 0,0 2 0 16,0 1 0-16,0 0 0 0,0-3 0 0,0 0 0 0,1-1 0 16,-1-1 0-16,0-2 0 0,-2-1 0 0,2-1 0 0,1-1 0 15,-3-3 0-15,1 0 0 0,1-3 0 0,-1-3 0 16,1 0 0-16,0-1 0 0,0-5 192 0,2 2-32 16,0-2-16-16,-1-4 0 0,2 4 128 0,-1-4 32 15,1 1 0-15,1-4 0 0,-1 3-176 0,1-2-128 16,0 1 144-16,1-1-144 0,0 0 144 0,0 2-144 15,0-3 128-15,1 2-128 0,0 2 0 0,2-1 0 16,-1-1 128-16,3 1-128 0,0-1 0 0,3-1 0 16,2 2 0-16,1-5 0 0,2 1 0 0,3 1 0 0,3-3-160 15,2 0 160-15,1-3-160 0,2 3 160 16,0-1-160-16,0-1 160 0,1 2 0 0,1-4 0 16,1 2-128-16,1-1 128 0,2-1 0 0,0 1 0 15,-2 0 0-15,-1-1 0 0,-3 1 0 0,-2 0 0 0,-1 0 0 0,-1 0 0 16,-3 1 0-16,-2 0 0 0,0 2 0 0,-3 0 0 15,1 0 0-15,-1 0 0 0,-1 0 0 0,1 2 0 16,0 0-208-16,-3 1 48 0,1-2 16 0,0 1 0 16,-1 2-64-16,0 0-16 0,-1 1 0 0,1 1 0 15,1 0 96-15,-2 0 128 0,4 2-208 0,-3 0 80 16,1-2 128-16,0 1 0 0,0 0-144 0,0-3 144 0,0 1 0 0,-3-2 192 16,2 0-32-16,-2-2 0 0,0-1 160 0,-3 0 48 15,1-1 0-15,-1 1 0 0,0-3-128 0,0 0-32 16,-2 0 0-16,1 0 0 0,0-4-208 0,1 2 144 15,-2 0-144-15,2-1 128 0,-1-2-128 0,-1-1 0 16,2-1 0-16,-1-2 0 0,1 1 128 0,0-4 0 16,1-1 0-16,0 0 0 0,1-3 112 0,-1-3 16 15,0-7 0-15,1 1 0 0,-1-4 80 0,1-3 32 0,0-3 0 16,3-2 0-16,0-2-96 0,-2 1-16 0,2-1 0 0,-1-1 0 16,2-8-256-16,-1-2 0 0,-2 2 0 0,0 4 0 15,-2 8 176-15,-2-2-32 0,-2 6 0 0,-2-2 0 16,0 5-16-16,-1 0-128 0,0 4 192 0,-1-3-64 15,1-1-128-15,-1-3 0 16,0-3 0-16,1-3 0 0,-1 10 0 0,3 0 0 16,1 1 0-16,3-1 0 0,2 3 0 0,2-1 0 0,0 0 0 15,1 0 0-15,2 2 0 16,-1 4 0-16,0-2 0 0,0 4 0 0,-1 4-192 0,-1 2-32 0,1-1 0 0,-1 3 0 16,0 3-208-16,-1 1-32 15,2 2-16-15,-3 2 0 16,-1 4-352-16,0 1-80 0,-1 0-16 0,-2 3 0 0,-1 2-400 0,-1 3-80 0,0 5 0 0</inkml:trace>
  <inkml:trace contextRef="#ctx0" brushRef="#br1" timeOffset="12265.22">33470 7712 28559 0,'0'-2'2544'0,"0"1"-2032"16,2 1-512-16,-1 0 0 0,2-3 464 0,-2 3 0 0,3-2 0 0,1-2 0 16,1 0 160-16,1 2 16 15,1-2 16-15,-1 1 0 0,1 3-96 0,-3 0-32 0,0 0 0 0,0 0 0 16,-2 3 368-16,1-2 80 0,-2 4 16 0,1 2 0 31,-2-1-288-31,0 1-48 0,1 3-16 0,-1 1 0 0,-1 0-448 0,-1 2-192 16,1 3 176-16,-2 1-176 0,1-1 0 0,0 3 0 0,-3 3 0 0,0 1-160 15,2 5 160 1,-2-2 0-16,-1 0-144 0,2 1 144 0,-1-1 0 0,0 0 0 0,0 2 0 0,1-1 0 0,-2 2 0 0,0-3 0 16,0 0 0-16,-1-1 0 0,1-1 0 0,-3 1 0 31,1 1 0-31,-2-1 0 0,-1 1 0 0,1-2 0 0,0-1 0 0,0-4 0 0,2 0 0 0,-2 0 0 31,3-3 0-31,0 0 0 0,0-4 0 0,-1 2 0 16,2-3 0-16,1 0 0 0,-1 0 0 0,1-4 0 15,0 2 0-15,0-3 0 0,2-2 0 0,-2-2 0 0,2 2 0 16,-2-1 0-16,0 0 0 0,-1-1 128 0,0-1 0 0,-1 0 0 16,-1-1 16-16,-1-2 0 0,2 0 0 0,0-1 0 15,1 0 48-15,-1-1 0 0,1-2 0 0,0-2 0 16,1 0-64-16,1-4-128 0,-1 2 192 0,0-5-64 16,2 2-128-16,-1 0 0 0,1 1 0 0,1-1 0 15,1 4 0-15,-2-4 0 0,2 3 0 0,-1 2 0 16,1-2 0-16,-1 4 0 0,1-1 0 0,-1 4 0 15,1 0 0-15,0-1 160 0,0 2-32 0,0 1-128 0,0-2 192 16,0 3-64-16,1-2 0 0,0 1-128 0,0-2 128 16,1 3-128-16,0-4 0 0,-1 4 0 15,3-2 0-15,-2-2 0 0,2 2 0 0,-1-2 0 0,2 2 0 0,-2 0 0 16,2-3 0-16,1 2 0 0,1-1 0 16,-1 1 0-16,0 1 0 0,0 1 0 15,-1 1-480-15,1 0 0 0,-1 0 0 0</inkml:trace>
  <inkml:trace contextRef="#ctx0" brushRef="#br2" timeOffset="36865.93">19583 6660 24879 0,'-1'0'2208'0,"1"-2"-1760"0,2 2-448 0,2-2 0 15,1 2 528-15,1 0 32 16,4-3 0-16,6 0 0 0,9 0-560 0,6-4 0 16,6 2 0-16,0-1 0 0,-2 3 448 0,-2-1 48 0,-2 0 0 0,-4-1 0 15,-4 1 400-15,-7 4 64 0,-4-3 32 0,-5 3 0 16,-3 1 80-16,-3 4 16 0,-4-1 0 0,-4-1 0 15,0 6-560-15,-4-3-96 0,-1 0-32 0,-3 2 0 16,-3-2-400-16,1 0 0 0,-1 0 128 0,-2-3-128 0,1 1 400 16,-1-2 48-1,1-2 16-15,0 0 0 0,-1 0 80 0,0 0 16 16,2 0 0-16,-2 0 0 0,2-2-240 0,-3 2-32 16,-3-3-16-16,-1 3 0 0,-2 0-272 0,-5 0 0 15,-3 3 128-15,-3-1-128 0,-3 2 0 0,-5-2 0 16,-3 3 0-16,-3 0 0 0,-1-1 128 0,2-1-128 15,2 2 0-15,4-1 0 0,2-4 0 0,2 0 0 16,3 0 0-16,3-2 0 0,3-2 128 0,5 1-128 16,5 2 144-16,6-5-144 0,3 4 304 0,7-2-48 0,4-2 0 15,4 2 0-15,3-2-80 0,5 1-32 0,3 1 0 16,6 0 0-16,2 1-144 0,6 0 0 0,3 3 0 16,3 0 0-16,3 1-224 0,4 2-32 0,0 1 0 0,4 1 0 15,-1-2 0-15,0 4-16 0,2-1 0 0,-2 0 0 16,-1 0 80-16,-2-2 0 0,-1-2 16 0,0 2 0 15,-2-4 176-15,-3 0 0 0,0-3 0 0,-3 2 0 16,-3-1 208-16,-2-1 32 0,-4 0 0 0,-2-1 0 16,-1 0-32-16,-5 2 0 0,0-2 0 0,-4-1 0 15,0 4 64-15,-4-4 16 0,-2 4 0 0,-3-2 0 16,-2 1-96-16,-3 0 0 0,-3 2-16 0,-6-2 0 16,-4 1-176-16,-5 1 192 0,-4 0-192 0,-6 3 192 0,-6-1-192 15,-5 3 0-15,-3-2 0 0,-5 4 128 0,-5-4-128 0,0 2 0 16,6-1 0-16,4 0 0 0,4-2 0 0,5-2 0 15,5 1 144-15,2 2-16 0,6-3 0 0,2-3 0 16,5 3 0-16,2-1 0 0,4-1-128 0,3-2 128 16,3-1-128-16,3 1 128 0,3 1-336 0,4-4-64 15,4 1-16-15,3-1 0 16,7 1-432-16,4-1-96 0,7-1-16 0,3-1-18480 0</inkml:trace>
  <inkml:trace contextRef="#ctx0" brushRef="#br2" timeOffset="39857.75">20113 6556 17503 0,'-2'-6'1552'0,"0"2"-1232"15,-1 1-320-15,2-1 0 0,1 3 1664 0,-1-1 288 16,-3-4 48-16,-1-2 16 15,-3-2-2640-15,-2 0-528 0,0 0-96 0,-3 1-32 16,5 3 624-16,-2 0 112 0,0 2 32 0,0 1 0 0,1 0 208 0,0 1 48 16,-1 0 16-16,-2 2 0 0,1-2 2224 0,-1 2 448 15,-2 0 96-15,1 0 16 0,-1 0 80 0,1 0 0 0,1 0 16 0,0 0 0 16,-2-1-1152-16,0 1-224 0,-1 0-48 0,-3 1-16 16,-1-1-864-16,-2 2-160 0,-3 2-48 0,-3 2 0 15,-3 0-128-15,-3 1 0 0,-2 0 0 0,-2 2 0 16,0 1 0-16,1-2 0 0,2 2 0 0,-7 2 0 15,-4 1 0-15,-2-1 0 0,3-1 0 0,2 0 128 16,2-3 0-16,6 1-128 0,1-3 192 0,5-3-64 0,2 4 64 0,1-5 0 16,4-1 0-16,4 2 0 0,2-3-320 0,2 1-64 15,3-1-16-15,1-1-12144 16,3 1-2432-16</inkml:trace>
  <inkml:trace contextRef="#ctx0" brushRef="#br2" timeOffset="41178.51">19706 5352 8287 0,'0'-4'736'0,"0"0"-592"0,1 4-144 0,-1 0 0 0,0 0 832 0,0 0 144 16,0-2 32-16,-1-1 0 0,-2 0-624 0,-2 0-128 15,-3 2-32-15,-2 1 0 0,-3-2 176 0,0 0 48 16,-2 2 0-16,0-2 0 0,-1-2 704 0,0-2 160 16,0 0 32-16,2 1 0 0,2-3 1264 0,3 2 256 15,2 3 48-15,2-4 16 0,2 4-496 0,1 0-112 16,2 3-16-16,-1 0 0 0,1 4-1344 0,0 0-256 15,0 1-64-15,0 1-16 0,0 1-384 0,-2 2-80 0,1-2-16 0,-1 2 0 16,-2-3 128-16,0 4 32 0,-1-4 0 0,0 0 0 16,-1 0-48-16,0 1 0 0,-1-4 0 0,-1 4 0 15,2-5 64-15,0 2 0 0,1-4 0 0,1 0 0 16,2 0-128-16,0-3 0 0,4 2-16 0,1-1 0 16,2-5-32-16,4 4 0 0,3-2 0 0,3 0 0 15,1 2-144-15,3 0 192 0,-1 3-192 0,3 0 192 16,2 0-192-16,0 1 0 0,2 1 0 15,0 1 128-15,1 0-128 0,1-3 0 0,2 2 0 0,4-2 0 16,-1 0 256-16,0 0-48 0,1-2 0 0,4 0 0 16,4 1-64-16,3-2-16 0,1 0 0 0,2 0 0 0,3-1-128 0,-1-2 0 15,1 0 0-15,-1 0 128 16,1-4-128-16,-2 4 0 0,-1 0-192 0,0-3 192 16,-3 3 0-16,-2 0 0 0,-1 1 0 0,-4 0 0 0,-2 1 0 15,-2 0 128-15,-1 2-128 0,1-1 0 0,-3 2 0 0,1 1 0 16,2-2 0-16,-4 2-176 0,2 0 176 15,-2 2 0-15,-1-2 160 0,-3 0-160 0,-3 0 0 0,-2 0 0 16,0-2 0-16,-3 2 0 0,-1-3 0 0,-2 2 0 16,-3-3 0-16,-3 4 0 0,0-2 0 0,-3-1 0 15,-2 2 0-15,-1-1 0 0,-2 2 0 0,-3-4-320 0,-1 4 64 0,-2-3 0 32,-2 0-160-32,-5 0-32 0,-2 1 0 0,-4-2 0 0,-5 3-224 15,-3-4-48-15,-6 1-16 0,-5 0 0 16,-2 2-160-16,-4-2-16 0,0 2-16 0,-1-2 0 0,2-2-144 0,2 2-16 15,4 2-16-15,4-2 0 0,2 1-992 0,2 1-192 0</inkml:trace>
  <inkml:trace contextRef="#ctx0" brushRef="#br2" timeOffset="41398.61">20053 5338 19343 0,'-5'0'848'0,"3"0"192"0,-1 0-832 0,2 0-208 16,2 0 0-16,0 0 0 16,1 0 720-16,0 0 112 0,2 1 0 0,3-1 16 0,4 3-400 0,3-3-64 0,3 0-32 15,6 2 0-15,3 0-352 0</inkml:trace>
  <inkml:trace contextRef="#ctx0" brushRef="#br2" timeOffset="44216.56">33856 10014 35935 0,'0'-3'3200'0,"0"2"-2560"0,0 1-512 0,0 0-128 15,0 0 0-15,-2 0 0 0,1 0 0 0,-1 0 0 16,-2 0 272-16,-2 0-16 16,-2 0 0-16,-2 0 0 0,-2 0 192 0,-3 4 48 15,-2-4 0-15,-2 1 0 0,3 1-272 0,-2 1-48 0,-7-3-16 0,-2 1 0 16,-3 2 288-16,2-3 48 0,0 0 16 0,1 0 0 15,1 2-48-15,-3-2 0 0,-2 4 0 0,-4-4 0 16,-2 2 0-16,-4-2 0 0,-2 2 0 0,-2-2 0 16,1-2-32-16,-8 2-16 0,-6 0 0 0,-7 0 0 15,0 0-112-15,-1-2-32 0,0 2 0 0,0 0 0 16,4 2-80-16,0-2 0 0,3 4-16 0,3-4 0 16,7 3-176-16,6-2 160 0,3 1-160 0,7-2 160 0,4 0-160 15,6 0 0-15,6-2-192 0,3 1 192 16,4-2-512-16,3-1 32 0,3 2 0 0,3-2 0 15,2-2 144-15,3 1 16 0,3 1 16 0,3 1 0 0,4-1 128 0,4-2 32 16,4 3 0-16,7-3 0 0,7 2 144 0,6 1 0 16,7 0 0-16,6-1 0 0,6 4-336 0,5 2-48 15,4 0 0-15,5 1 0 16,1 0-112-16,0 1-16 0,-5-1-16 0,-3 3 0 16,-2 0-48-16,-7-2 0 15,-3-2 0-15,-7-2 0 0,-7 0 720 0,-4 1 144 0,-5-1 32 0,-5 0 0 0,-4 0 176 0,-4 0 32 16,-4 0 16-16,-1 0 0 0,-2 0-288 0,2-1-64 15,-1 1-16-15,-1-2 0 0,0 2-176 0,-2-4-144 0,-1 4 144 16,-3-3-208-16,-2 1 0 0,-3 1 0 0,0 1 0 16,-5 0 0-1,-4 0 208-15,-6 0 0 0,-3 0 0 0,-1 1-144 0,-3 1 336 0,-2 1 80 0,-5 1 16 0,-7-2 0 16,-5 2 48-16,-9-1 16 0,-7-3 0 0,-2 3 0 16,4-3 112-16,-3 0 32 0,1-3 0 0,-2 3 0 15,1 0 144-15,-2-3 48 0,-2 3 0 0,0-4 0 16,5 4-224-16,0-2-32 0,0-2-16 0,-4 1 0 15,0 1-160-15,-2 1-16 0,2-2-16 0,3 3 0 0,3 0-224 16,5-2 0 0,6 2-144-16,5-1 144 0,1 1 0 0,3 0 0 0,2 0 0 0,4 0 0 0,1-3 0 0,2 3 0 15,4-4 0-15,4 2 160 0,4 1-336 0,2-4-64 32,5 3-16-32,1 0 0 0,4-2 0 0,3 2 0 0,2-1 0 0,1 3 0 0,4-1 0 0,0 2 0 15,2 2 0-15,0-1 0 0,2 2 112 0,0 2 16 16,-3 0 0-16,0 1 0 15,-1-1-32-15,-2 0 0 0,-1 0 0 0,-2-2 0 16,-3 2 160-16,-1-2 0 0,-2-1 0 0,0 0 0 0,-2 1 0 0,0-2 0 16,-1 1 0-16,1-3 0 0,0 0 144 0,0 0-144 15,2 0 192-15,0-3-192 0,1 3 0 0,-1-2 0 16,2 0 0-16,-1 0 0 16,1-1 0-16,-1 2 0 0,0 1-192 0,-1-2 48 0,1 2 0 0,-1 0 0 0,-2-3 0 15,2 3 0-15,-3 0 144 0,4 0 0 0,0 0 0 16,0 0 128-16,0 0-128 0,-20 3 176 0,17-3-176 0,-1 0 192 15,0-3 64-15,2 2 32 0,1 1 0 0,-1-3 0 16,2 3-64-16,0-3-16 0,2-1 0 0,-1-2 0 16,0 1-16-16,0-2-16 15,2 0 0-15,-1-3 0 0,1 2-48 0,-1-5 0 16,1 4 0-16,0-6 0 0,2 1 112 0,0-2 16 16,0 0 0-16,0 0 0 0,0-5 0 0,0 1 0 0,0-2 0 0,0-3 0 0,-1-1-128 0,-2 1 0 15,1-1-128 1,-1-1 192-16,-1 1-32 0,-1-2-16 15,1-1 0-15,-1-2 0 0,0 3 80 0,0 2 16 0,2-2 0 0,-2 2 0 16,0 1 16-16,0 0 0 0,0-1 0 0,0 1 0 16,1-1-256-16,0 2 176 0,2-2-176 0,-1-3 160 0,3 2-160 0,0-3 0 15,2 0 0-15,3-5 0 0,0-1 128 0,1 1-128 16,2-2 128-16,-1 3-128 0,0-2 0 16,2 5 0-16,-2-1 128 0,0 1-128 0,-3 5 0 0,0 1 0 15,-1 4 0-15,-2 4 0 0,-1 1 0 0,-2 1 0 16,0 1 0-16,-2 3 0 0,2 1 0 0,-2 3 0 15,0-2 0-15,0 3 0 0,1-3-128 0,0 2 128 16,0 1 0-16,1 0 0 0,-1-2 0 0,0 2 0 0,0 0 0 31,1 0 0-31,-2-1 0 0,1 1 0 0,0 0 0 0,-2 0 0 16,0 0-160-16,0-2 160 0,-2 2 0 0,1 0-144 16,0 1-48-16,-2 1 0 0,2 1 0 0,0-2 0 15,-2 1 192-15,1 3 0 0,-1-2 0 0,2 1-128 16,-1 0 128-16,-1 2 0 0,1 0 0 0,-1 0 0 15,1 2 0-15,-1 0 0 0,2-2 0 0,-1 3-128 16,0-2 128-16,1 1-128 0,0 1 128 0,1-2-128 0,-1 2 128 16,1-3 0-16,0 1 0 0,0 1 0 0,0-2 0 0,0 0 0 15,0 0 0-15,0 0 0 0,0 0 0 16,0 0 0-16,0 0 0 0,0 0 0 0,0 0 0 0,0 0 0 16,0 0 0-16,0 0 0 0,0 0 0 0,0 0 0 15,0 0 0-15,0 0 0 0,-19-6 0 0,17 5 0 16,-2 1 0-16,0-1 0 0,1-1 0 0,-1 2 0 15,0-2 0-15,0 2 0 0,1-1 0 0,-1 1 0 16,0-3 0-16,2 3 0 0,-2 0 0 0,2-2 0 16,0 0 0-16,0 0 0 15,1 0-592-15,-1-2-48 0,1 0 0 0,0-1-14592 16,0 0-2944-16</inkml:trace>
  <inkml:trace contextRef="#ctx0" brushRef="#br2" timeOffset="45867.42">32291 8563 13823 0,'0'-3'1216'0,"-1"0"-960"0,0 1-256 0,1 0 0 0,0 2 4256 0,0 0 800 16,0 0 176-16,-1-3 16 15,1 0-3520-15,0-1-704 0,-2 0-128 0,2-3-48 16,-1 4-144-16,1-1-16 0,1-2-16 0,-1 2 0 16,3-2 0-16,-2 1 0 0,3 1 0 0,-2 3 0 0,2-2-416 0,0 0-96 15,1 3-16-15,-2 0 0 0,2-3-144 0,-1 3 128 16,1 0-128-16,-1 0 128 0,1 0 64 0,-2 0 16 16,2 0 0-16,-1 0 0 0,0 0 32 0,-1 0 0 15,1 0 0-15,-1-2 0 16,-1 2-48-16,-1-1-16 0,0 1 0 0,-1 1 0 0,-1-1-176 0,-1 2 192 15,-2-2-192-15,-1 3 192 0,-1 0-48 0,-3 4 0 0,-2-4 0 0,-1 4 0 32,-1-1 48-32,0 0 0 0,-1 1 0 0,-1 0 0 15,1 1 0-15,-3-4 0 0,-1 2 0 0,-2 0 0 0,-1 0 64 0,0-2 32 0,-1 1 0 0,0-4 0 16,-2 3-32-16,1-1 0 16,-2-1 0-16,1-2 0 0,1 1-48 0,-1-1-16 0,1 0 0 0,-1 0 0 0,1 0-192 15,-2-1 0 1,0 1 0-16,1 0 0 0,-1 0 0 0,0 0 0 15,1 0 0-15,-2 0 0 0,-2 0 0 0,-1 0 0 0,-2 0 0 16,-1 0 0-16,-1 0 0 0,1 1 144 0,-1 2-144 0,0-3 128 16,2 2 32-16,0-1 0 0,0 2 0 0,1-3 0 0,3 0-160 0,0 2 0 31,1-2 0-31,0 0 0 0,0 2 0 0,-1-2 192 16,-1 0-192-16,0 0 192 0,-2 2-64 0,1-2 0 15,-2 0 0-15,-3 0 0 0,5 0-128 0,-4 0 192 16,1 0-192-16,0 3 192 0,0-3-192 0,0 0 192 15,0 3-192-15,0-2 192 0,2 2-192 0,-1-1 128 16,-1 2-128-16,-2-1 128 0,0-2-128 0,0 1 0 0,1 1 0 16,1 1 0-16,0-2 128 0,3-2-128 0,1 0 192 0,1 0-64 15,1 1 0-15,1-2 0 0,0 1 0 0,0 0 0 16,3 0-128-16,0-2 160 0,-2 2-160 0,0-3 160 16,-2 2-32-16,-1 1 0 0,-2 0 0 0,-2 0 0 15,-1 0-128-15,0 0 0 0,-1 0 0 0,2 1 0 16,-2 2 0-16,1-3 0 0,-1 2 0 0,1-1 0 15,1 2 0-15,0-1 128 0,1 2-128 0,1 0 0 16,-2-2 128-16,-1-1-128 0,1 2 0 0,0-1 128 0,1 2-128 16,0-4 192-16,4 2-192 0,2-2 192 0,0 2-192 0,2 0 160 15,1-2-160-15,1 1 160 0,0 1-160 16,3-2 0-16,1 1 0 0,0 1 0 0,2-2 0 0,2 0 0 16,0 0 0-16,2 0 0 0,0 0 0 0,0 0 0 0,0 0 144 15,3 0-144-15,-1-2 0 0,1 2 0 0,1-1 0 0,-1-1 128 16,2 1-128-16,2 1 0 0,-2-2 0 0,2 0 0 15,1 2 128-15,-1-2-128 0,3 2 128 0,-1-3-128 16,1 2 0-16,0 1 144 16,1 0-144-16,1-2 0 0,0 2 0 0,-2 0 0 0,0 0 0 0,0 0 0 15,0 0 0-15,0 0 0 0,20 0 0 0,-16 0 0 16,-1 0-160-16,0 2 160 16,0-2-160-16,-1 0 160 0,0 1-144 0,1-1 144 15,-1 3-128-15,-1-3 128 0,1 0-144 0,-1 0 144 0,1-3-160 16,1 3 160-16,-1-1-304 0,1 1 48 0,-1 0 0 0,1-2 0 15,-1 2-128-15,1-3 0 0,-2 2-16 0,1 1 0 0,-1 0 144 0,-1-2 16 16,2 2 16-16,-2 0 0 16,0-3-96-16,0 3 0 0,0 0-16 0,0 0 0 0,0 0 16 0,0 0 16 15,0 0 0-15,0 0 0 16,0 0-400-16,0 0-96 0,0 0-16 0,-3-30-19648 16</inkml:trace>
  <inkml:trace contextRef="#ctx0" brushRef="#br2" timeOffset="50661.35">29126 8629 7359 0,'0'1'656'0,"-2"2"-528"0,2-3-128 15,0 0 0-15,0 0 1216 0,2 0 192 0,-4 2 64 0,2-1 0 16,-1 2-224-16,-1-2-32 0,1 0-16 0,1-1 0 16,0 0-480-16,0 0-80 0,0 0-32 0,0 0 0 15,0 0 320-15,0 0 64 0,0 0 16 0,0 0 0 16,0 0 96-16,0 0 32 0,0 0 0 0,0 0 0 16,0 0 0-16,0 0 0 0,0 0 0 0,0 0 0 15,0 0 0-15,0 0 0 0,0 0 0 0,0 0 0 16,0 0-256-16,-25 0-48 0,19 4-16 0,-2-4 0 15,3 1-416-15,-1 2-80 0,1-3 0 0,0 0-16 0,0 2 64 0,3-2 16 16,-1 0 0-16,1 0 0 0,-1-2-112 0,2 2-16 16,0-4 0-16,1 0 0 0,-1 2-112 0,-1-2-16 15,1 2-128-15,0-1 192 16,1 2-192-16,-1-2 176 0,-1 1-176 0,0 1 160 16,1 1-32-16,-2-3 0 0,1 3 0 0,-2-2 0 15,2 0-128-15,-1 0 128 0,2 2-128 0,0-1 128 0,-1-1 0 0,1 2 0 16,1 0 0-16,-1 0 0 0,1 0 0 0,0 0 0 15,0 0 0-15,0 0 0 0,0 0-128 0,0 0 0 16,0 0 0-16,0 0 0 0,0 0 128 0,0 0 0 16,0 0 0-16,0 0 0 0,0 0-128 0,0 0 0 15,0 0 0-15,0 0 0 0,4-19 128 0,-3 16 0 16,-1 2 0-16,0 1 0 0,0-2-128 0,1-1 0 0,-1 2 0 0,0 1 0 16,-1-3 0-16,1 2 0 0,-1-1 160 0,-1 2-160 15,1-4 192-15,0 4-192 0,-2-3 192 0,1 0-192 16,0 3 208-16,-1-3-64 0,-1 0-16 0,1 0 0 15,-1 1-128-15,0 0 192 0,1-1-192 0,-1 0 192 0,0-1-192 16,-1 0 128 0,0 0-128-16,0-2 128 0,0 2-128 0,0 0 128 0,0-2-128 0,0 1 128 0,1-1-128 0,-1 1 0 15,1-1-192-15,-1 0 192 0,1 1 0 0,-1-2 0 16,-1 3 0-16,1-3 0 0,-1 1 128 0,-1-3 64 16,-2 2 0-16,0 1 0 0,-1-3 48 0,0-1 16 15,-2 0 0-15,0-2 0 0,-2 0 32 0,1-1 16 16,-2 0 0-16,-1-5 0 0,1 5-112 0,-1-3 0 15,0 0-16-15,-2-3 0 16,1 3-176-16,-2-2 128 0,1-2-128 0,-2-1 128 0,0 1-128 0,-1-1 0 16,0-1 144-16,1-1-144 0,-1 1 192 0,0 0-16 15,0-4-16-15,-2 1 0 0,1-1 0 0,-2 1 0 16,1 1 0-16,-1 1 0 0,2 1-160 0,0-3 160 16,-1 3-160-16,4-1 160 15,-1 2-160-15,1-2 0 0,2 1 0 0,0 0 0 0,1 1 0 0,0 1 0 16,-3-2 0-16,0 2 0 0,2 2 192 0,0-1-32 0,-2-1-16 0,2 2 0 15,1 2 16-15,-1-3 0 0,0 0 0 0,1 1 0 32,0-1 0-32,0 2 0 0,1 1 0 0,-1-1 0 0,0 1-160 0,0 2 128 0,0-2-128 0,0 1 128 0,-1 1-128 15,1 0 0 1,-3 0 0-16,1-3 0 0,-1-1 0 0,-1 0 0 16,0-2 0-16,2 2 0 0,1 1 0 0,1 0 0 15,-2 4 0-15,0-4 0 0,-2 3 0 0,0 0 0 16,0-1 0-16,3 3 0 0,0 1-128 0,-1-2 128 15,1 1 0-15,0 0 0 0,1-2 0 0,0 2 0 16,2-1 0-16,0 3 0 0,1 2 0 0,0-2 0 16,0 4 0-16,0-3 0 0,0 3 0 0,-1 1 0 0,1 2 0 15,-1 0 0-15,-1 3-160 0,0 0 160 16,1 0 0-16,-1 0-144 0,-1 1 144 0,1 1-160 0,1 0 160 0,2 0-160 16,1 2 160-16,-2-2 0 15,3 1-144-15,-1 0 144 0,1 0 0 0,-1 1 0 0,0 2 0 0,-1-4 0 16,1 3 0-16,0 0 0 0,1 1 0 0,-2-2 0 15,4 0 0-15,-1-1 0 0,3 2 0 0,0-3 0 16,0 3 0-16,-1-4 0 0,3 1 0 0,0-2 0 16,0 3 0-16,2-3 0 0,-1 1 0 0,-1 2 0 15,2-3 128-15,-1 0-128 0,1 2 128 0,-2-2-128 16,3 0 0-16,-1 0 0 0,-2 0 0 0,1 1 0 0,0-1 0 16,-2 0 0-16,1 0 128 0,0 3-128 15,1-3 0-15,-1 0 0 0,1 0 0 0,0 1 0 0,0-1 0 0,0 0 0 16,0 0 0-16,1 0 0 0,-2 0 0 0,1 0 0 15,1 0 0-15,-2 1 0 0,2-1 0 0,-2 0 128 16,2 0-128-16,-3 1 0 0,0-1 0 0,-1 0 0 16,-3 3 0-16,-1-3 0 0,-1 0 0 0,0 1 0 15,-2 2 0-15,0-3 0 0,0 0 0 0,0 0 0 16,-1 2 0-16,1-2 0 0,-1 0 0 0,0 0 0 0,1-2 0 16,-1 2 0-16,1-3 0 0,0 2 0 0,0-2 0 15,-1 1 0-15,0 1 0 0,0-3 0 16,-3 2 0-16,0-2 0 0,1-1 0 0,-2 4 0 0,-1-4 0 0,-1 0 0 15,-2 2 0-15,0 0 0 0,2 0 0 0,0 3 0 16,-1-2 0-16,-1 2 0 0,0 0 0 0,-3 0 0 16,0 0 0-16,0 0 160 15,-1 2-32-15,0-2-128 0,-2 0 0 0,0 0 0 16,-1 0-160-16,1 0 160 0,-3-2-192 0,-1 0 192 16,-3 0-192-16,-1-2 192 0,-1-1-256 0,-1 2 64 0,1-1 0 0,1 0 16 0,1 2 176 0,3-1 0 15,2-1 0-15,2 1 0 16,3 0 0-16,3 0 0 0,1-1 0 0,1 1 0 15,2 0 0-15,-1 0 0 0,-1-1 0 0,2 2 0 16,-1 0 0-16,-1 0 0 0,2 0 0 0,-2 2 0 0,1 0 0 0,1 0 0 16,-1 0 0-16,0 0 0 0,0 0 0 0,-1 0 0 15,0 0 0-15,-2 2 0 16,1-2 0-16,0 2 0 0,1 0 0 0,-1-2 0 0,2 0 0 0,0-2 0 16,2 0 0-16,1 0 0 0,0-1 0 0,2 2 0 15,0-3 0-15,3 2 0 0,0-1 0 0,1 2 0 0,-1-1 0 16,2-1 0-16,-1 2 0 0,2 1 0 0,-2 0 0 15,1 0 0-15,-1 0-128 0,0 0 0 0,1 0 0 0,-1 0 0 16,-1 0 128-16,-1 1 0 16,0-1 0-16,0 3 0 0,-3-3 0 0,1 0 0 0,1 2 0 0,-1-2 0 15,2 0 0-15,-3 1 0 0,-1-1 0 0,1 3 0 16,0-3 0-16,0 0-128 0,0 0 128 0,1 0-128 16,-1 0 128-16,0-3 0 15,0 3-144-15,1-1 144 0,1-1 0 0,-1 2 0 0,1-3 0 0,0 2 0 0,1 1 0 16,1 0 0-1,-2 0 0-15,1 0 0 0,0 0-192 0,-1 0 192 0,2 1-160 16,-1 2 160-16,1-3-240 0,0 0 48 0,1 2 16 0,-1-2 0 16,2 0 176-16,-1 0 0 0,3 0 0 0,-1-2-128 0,2 2 128 0,0 0 0 15,0-3 0-15,1 2 0 0,0-1 0 16,0-1 0-16,0 2 0 0,1-2 0 0,2 0 0 0,-1 0 0 16,2-1 0-16,0 2 0 0,0-2 0 0,1 2 0 0,0-2 0 15,-2 0 0 1,2 2 0-16,0-1 0 0,-1 2 0 0,0-1 0 0,0 1 0 0,-3 1 0 15,0 0 0 1,-1-3 0-16,0 3 0 0,-1-2 0 0,-1 0 0 16,-2 2 0-16,2-2 0 0,-1-1 0 0,-1 2 0 0,2-4 0 15,0 1 0-15,-1 1 0 0,0-1 0 0,0-1 0 16,2 4 0-16,-1-5 0 0,-1 0 0 0,1-1 0 16,-1 1 0-16,0 0 0 0,-1-3 0 0,0 2-128 15,2-3 128-15,-1 1 0 0,0-3 0 0,-1 0 0 0,1-1 128 16,0 2 0-16,1-4 0 0,-1 2 0 0,1-2 0 0,1-4 16 15,-2 3 0-15,1 0 0 0,-1 0-144 0,0 0 0 16,0 0 0-16,1-1 128 0,-2-1-128 0,-1-3 0 16,0 1 0-16,1-2 0 0,-3 1 0 0,0 1 0 15,0-4 0-15,-2 1 0 0,-1 1 128 0,0 0-128 16,-1-3 128-16,0 2-128 0,-1-2 128 0,0-1-128 16,-2 1 0-16,2-1 128 0,-1 2-128 0,0-4 0 15,-2 0 0-15,0-1 0 0,-1 1 0 0,0-2 0 0,0 2 0 16,0-1 0-16,2 2 0 0,-1 1 0 0,1 2 0 15,-2-2 0-15,1 1 0 0,-1 1 0 0,0 2 0 0,0-3 0 16,0 3 0-16,-1 4 0 16,-1-2 0-16,-2 1 0 0,-1 1 0 0,0 4 0 0,-3-1 0 0,0-1 0 15,-1 4 0-15,-1-2 0 16,-1-1 0-16,0 2 0 0,2 0 0 0,2 1 0 0,-2 0-176 0,2-3 176 16,2 4 0-16,1-7 0 0,0 5 0 15,-1-2 0-15,3 1 0 0,-3-2 0 0,0 1 0 0,-1-1 128 16,-2 0-128-16,1 0 0 0,-3 0 0 0,0 1 0 15,0 2 0-15,0 0 0 0,0 1 0 0,0-2 0 0,0 2 0 16,2 1 0-16,-1 0-176 0,-1 0 176 0,3 3 0 0,-2-2 0 16,-1 2 0-16,1-2 0 0,1 0 128 0,-3 4-128 15,-1-4 0-15,1 1 0 0,0 0 0 0,1 0 0 16,-1 1 0-16,4-3-144 16,-1 4 144-16,2-2 0 0,1 1 0 0,0 0-128 0,4 0 128 0,-2 2 0 15,-1-2 0-15,0-1 0 0,0 2 0 0,3 0 128 16,-1 1-128-16,0-1 176 0,-1 1-176 0,0-1 0 15,-1 2 0-15,1 2 0 0,2-1 0 0,1 2 0 0,0 0 0 16,2 1 0-16,3 1 0 0,0 1-144 0,3 1 144 0,-1-2-208 31,2 2 208-31,1-2 0 0,1 1 0 0,2-1 0 0,1 3 0 0,1-3 0 0,1 0 0 0,1-3 0 16,2 3 0-16,-2-1 0 0,1 1 0 0,1 0 0 16,-1 0 0-16,2-2 0 15,0 2 0-15,0-2 0 0,0 1 0 0,1 0 0 0,0 1 0 0,0-3 0 16,1 2 0-16,0-1 0 15,0 2 0-15,-1 0-144 0,0 0 144 0,0 0-128 0,0 0 128 16,19-9-128-16,-16 8 128 0,2-2 0 0,0 3 0 0,0-2 0 0,0 1 0 16,0 1 0-16,-1 0 0 0,0-3 0 15,-1 3 0-15,1-1 0 0,0 1 0 16,-1 0 0-16,1 0 0 0,0 0 0 0,1 1 0 0,0-1-128 0,0 0 128 16,0 0 0-16,1 3 0 0,0-3 0 0,0 0 0 0,-1 0 0 15,1 0 0-15,-2 0 0 0,1 1 0 0,-1-2 0 16,-2 2 0-16,-1 1 0 0,-1-2 0 0,0 3 0 15,-1 0 0-15,-1 0-128 0,-3 1 128 0,-3-1 0 16,1 4 0-16,-3-1 0 0,0 0 0 0,-2 0 0 16,-2 0 0-1,1 0 0-15,-1 1 0 0,0-4 0 0,1 4 0 0,-1-5 0 16,1 2 0-16,-1-3 0 0,0 1 0 0,1 1 0 0,-1-3 0 0,1 0 0 0,-4 0 0 0,0 0 0 31,0-3 0-31,-3 3 0 0,0-2 0 0,-2 1-192 16,0 1 192-16,-2 0 0 0,1 0 0 0,-1-3 0 15,2 6 0-15,0-3 0 0,0 0 0 0,-1 0 0 0,2 0 0 0,3 0 0 16,-1 1 128-16,2 1-128 16,0 1 0-16,0-3 0 0,4 1 0 0,-2 2 128 15,1 0-128-15,2 0 0 0,1-1 0 0,0 2 0 0,0-4 0 0,2 2 0 0,0 0-176 0,2 0 176 0,-1-2-128 16,4 0 128-16,-1 0 0 0,1 0-144 0,1 0 144 0,2-2 0 16,0 2 0-16,2-2-128 0,0 2-64 15,2 0 0 1,2 0 0-16,0 0 0 0,1 0-80 15,1 0-32-15,3 2 0 0,-1 0 0 0,2-2 160 0,0 0 144 16,2 1-208-16,-2 2 80 0,2-3 0 0,-2 2 0 16,2-2 0-16,-1 2 0 0,1-2 128 0,-1 2-208 15,0-2 80-15,-1 0 128 0,3 0-128 0,-2-2 128 16,-1 0 0-16,3 0 0 0,0-1 0 0,-1 0 0 16,3-1 0-16,-1 0 0 0,-1-1 0 0,-1 2 0 15,1-1 0-15,-3-2 0 0,-1 2 0 0,-3 2 0 0,0-2 0 16,-4 1 0-16,1 1 0 0,-3 1 128 0,-2 1 0 0,-1 0 0 15,-2 1-128-15,-1 1 0 0,-3 1 0 0,0-2 0 16,-2 4 0-16,-1-1 0 0,0-1 0 0,0 1-176 16,1 1 176-16,-1-1-128 0,1-2 128 0,0 2-128 15,1-4 128-15,0 2 0 0,0 0 0 0,0 0 0 16,0-2 0-16,-1 0 0 0,2 1 0 0,-2-1 128 16,0 3-128-16,-1-3 0 0,0 0 0 0,0 0 0 15,1 0 0-15,-2 0 0 0,3 0 0 0,0 2-128 16,-2-2 128-16,2 0 0 0,-1 0 0 0,2 0 0 15,-1 0 0-15,0 0 0 0,2 2 0 0,-1-2 0 0,2 0 0 16,0 0 0-16,0 0 0 0,0 0 0 0,0 0 0 0,-2-2 0 16,2 2 0-16,-3 0 0 0,2 0 0 0,-3-2 0 15,-2 2 0-15,-1 0 0 0,-2 0 0 0,-1 0 0 16,-1 0 0-16,-3 0 0 0,3 0 0 0,-3 0 0 16,-1 0 0-16,-2 0 0 0,-2-3 0 0,1 3 0 15,0 0 0-15,0-1-128 0,2 2 128 0,0-1 0 16,-1 0 0-16,1 3 0 0,-1-3 0 0,-2 0 0 15,-1 2 0-15,0 0 0 0,-1 0 0 0,0 2 0 16,-2 1 0-16,1-2 0 0,-1 1 0 0,1 0 0 0,-2 1 0 16,2-2-128-16,-1 4 128 0,2-5-128 0,0 2 128 0,2-2-128 15,3 2 128-15,0-3 0 0,2 2 0 0,1-1 0 16,3-2 0-16,-1 0 0 0,1 0 0 0,0 0 0 16,0 0 0-16,0 0 0 0,-2 0 0 0,0-2 0 15,-2-1 0-15,0 2 0 0,0-1 0 0,-1 0 0 16,0 0 0-16,0-1 0 0,-1 2 0 0,0-1 0 15,1-2 0-15,0-1-192 0,2 1 192 0,1 1-192 16,0-1 192-16,2 1 128 0,1 0-128 0,1 0 176 16,0 1-176-16,0 2 0 0,1 0 0 15,-1 0 0-15,1 2 0 0,-1-2 0 0,0 3 0 0,1-2 0 0,-2 1 0 0,1 1 0 16,-2 1 0-16,4-4 0 0,2 3 0 0,0-3 0 16,1 3 0-16,1-2 0 15,2-1 0-15,-1 2 0 0,4-2 0 0,0 0 0 0,2 0 0 0,0 0 0 16,1 0 0-16,1 3 0 0,1-3 0 0,1 0 0 15,-1 0 0-15,3 0 0 0,-5 0 0 0,0 0-224 16,0 0 48-16,21 0 16 0,-14 0 160 0,-1 0 0 16,0 0 0-16,0-3-128 0,0 3 128 0,0-3 0 15,1 3 0-15,-2 0 0 0,0-3 0 0,-2 3 0 16,2-2 0-16,-1 1 0 0,1 1 0 0,-1-3 0 0,-2 2 0 16,2 1-128-16,-2-3-32 0,1 3 0 15,-1 0 0-15,1 3 0 16,-1-3-352-16,1 1-80 0,0 2-16 15,1 3-12384-15,0-3-2496 0</inkml:trace>
  <inkml:trace contextRef="#ctx0" brushRef="#br2" timeOffset="51737.57">19504 5436 28559 0,'3'-5'2544'0,"-2"1"-2032"0,0 4-512 0,0 0 0 0,1 0 1088 0,-1-2 128 0,0 1 32 0,1-2 0 0,2-1 400 0,1 1 80 16,-1 0 0-16,0 1 16 0,1 2-1136 0,-1 2-224 31,1 1-64-31,0 0 0 0,2 1-320 0,-3 0 0 16,3 1 0-16,-1 1 0 0,0-2 0 0,-1-1 0 0,1 1 0 0,-2-1 0 0,0-1 0 0,-2 2 0 31,-1-4 0-31,1 0 128 0,-1 2 144 0,-1-2 48 0,0-2 0 0,0 2 0 0,0-3 112 0,0 2 16 16,0 1 16-16,0 0 0 0,0 0-80 0,0 0-32 15,0 0 0-15,0 0 0 0,0 0-144 0,0 0-16 31,0 0-16-31,0 0 0 0,0 0-176 0,0 0 192 16,-3 22-192-16,2-9 192 0,1 3-192 0,-1 0 0 0,1 2 144 0,0 2-144 16,0 5 0-16,0 0 0 0,-1 3 0 0,-1 0 0 15,1 5 0-15,-1 1 0 0,0 2 0 0,0 4 0 16,1-6 0-16,-2 0 0 0,2-1 0 0,-2-1 0 16,1 3 192-16,-2-1 0 0,1-1 16 0,-2-1 0 15,-2 1-64-15,0 2-16 0,1-7 0 0,0-2 0 16,0-1 0-16,3-5 0 0,-1-5 0 0,2-2 0 15,1-3 64-15,1-4 16 0,0 0 0 0,1-3 0 16,0-3-48-16,0 0-16 0,2-3 0 0,-2 0 0 16,3-1 112-16,-3-2 32 0,1-3 0 0,1-1 0 0,-2 0-128 15,-1-4-32-15,0 0 0 0,-1-1 0 0,0 1-128 0,-1 0 0 16,-1-2 0-16,0-1 0 0,0 1 128 0,-1 0-128 16,0-1 192-16,-1 0-64 0,-1-4 16 0,0 1 0 15,1-1 0-15,-1 1 0 0,1 0-144 0,1-1 0 16,0 1 0-16,3-2 0 0,0 1 0 15,0-2 0-15,2-1 0 0,0 1 0 0,2-4 0 0,0 1 0 16,1 3 0-16,0-3 0 0,1 2 0 0,1-1 0 16,0 3 0-16,1-1 0 0,2 5 0 0,-1 2-176 15,-1 2 48-15,0 5 0 0,0 1-128 0,-3 3-32 16,0 5 0-16,-1-3 0 0,-1 3 288 0,-1 4-160 16,2 2 160-16,-2 0-128 0,0 1-112 0,-1 1-16 0,2 3 0 15,-2 2 0-15,0 2 256 0,0 1-176 0,1 0 176 0,-1 2-160 16,1 2 160-16,0 1 0 0,0-1 0 0,2 1 0 15,-1 1 0-15,1 0 0 0,1 1 0 0,-1-1 0 16,1-2 0-16,-1-2 0 0,-1 1 0 0,-1-3 0 16,0 0 0-16,1-1 0 0,-2 1 0 0,0-6 0 15,0 2 0-15,-2 1 0 0,0-4 0 0,0-2 0 16,0 3 0-16,0-7 128 0,1 2-128 0,1-4 0 0,-2 2 208 16,2-3-16-16,2-4-16 0,-1 2 0 0,0-4 80 0,2-1 32 15,-1-3 0-15,0 1 0 0,1-6-48 0,-1-1-16 16,1 0 0-16,-1-5 0 0,0 1-16 0,-1-2 0 15,0-3 0-15,-1-1 0 0,-2-3-208 0,-1-2 144 16,1-1-144-16,-2 0 128 0,0 1-128 0,-1-1 0 16,2-3 0-16,-4 1 0 0,2-3 0 0,-1 1 0 15,0 4 0-15,-1 1 128 16,0 0-592 0,1 1-128-16,-1 2-32 0,2-1-14400 0,1 5-2880 0</inkml:trace>
  <inkml:trace contextRef="#ctx0" brushRef="#br2" timeOffset="65620.8">28865 8553 33167 0,'-3'-2'2944'0,"3"1"-2352"16,0 1-464-16,0 0-128 0,4-3 0 0,-3 3 0 15,2-2 0-15,-1-2 0 16,3 0-832-16,0-2-192 0,3 0-48 0,-1 0 0 16,2-3 176-16,-2 3 48 0,2 1 0 0,-2-1 0 0,1 0 1744 0,-1-1 368 15,0 5 64-15,0-4 16 0,-1 2 304 0,-1 0 64 16,1 4 16-16,0-5 0 0,-1 4-688 0,0-1-128 0,0 2-16 16,-3 0-16-16,2 0-496 0,-1 0-112 0,-2 2-16 0,0-1 0 15,0 2-16-15,-2 1-16 0,1 1 0 0,-2-2 0 16,-1 3 160-16,-1 1 16 0,-1 2 16 0,-2 1 0 15,0 3-64-15,-3-1-16 0,-1 2 0 16,-1 1 0-16,0-2 80 0,-2 2 16 0,1 1 0 0,-1-2 0 16,-1 1-80-16,1 1-16 0,-1-2 0 0,-3 0 0 15,2 2-32-15,-2 0-16 0,-3 3 0 0,-1-1 0 16,-1 1-96-16,-1 1-32 0,-4 1 0 0,1-2 0 0,-1 0 160 0,-2 0 48 16,-1 0 0-16,-2 1 0 0,1 1-96 15,-3 1-16-15,0 3 0 0,-1-3 0 0,1 4-256 0,-1 0 160 16,1 2-160-16,0-5 128 0,2 4-128 0,0-1 0 15,-1-1 0-15,1 0 128 0,2 1-128 0,0-2 128 16,-1-4-128-16,1 0 128 0,1-3 48 0,2 1 0 16,-1-2 0-16,2-2 0 0,1 1 80 0,2-1 32 15,0-1 0-15,2-1 0 0,1 0-112 0,1-5-32 16,4 2 0-16,1-3 0 0,2-2-144 0,1-2 0 16,4 2 0-16,-1-3 0 0,3 1 0 0,2-2 0 15,0 0 0-15,3 0 0 0,2-2 0 0,1 1 0 16,3-3 0-16,1 2 0 0,2-2-192 0,4-1 0 0,1-1-16 15,5 0 0-15,1-1-112 0,2-6-32 0,4 1 0 16,1-2 0-16,0-1 96 0,4-1 32 0,2-2 0 0,0-2 0 16,1 1 96-16,0 0 128 0,-1-4-208 0,-3 1 80 15,-3 4 128-15,0-3 0 0,0 1 0 0,-3-3 0 16,0 5 0-16,-2-1-128 0,-1 2 128 0,-2 2-192 16,-2-1 192-16,-1 4 0 0,0-1-144 0,-3 4 144 15,-2 0-224-15,-1 3 32 0,-2 1 0 0,-2 2 0 16,-2 3 0-16,-3 0 0 0,-1 0 0 0,-3 4 0 15,-1 2-16-15,-2 3 0 0,-3-2 0 0,-3 6 0 0,-2-4 208 16,-2 6 0-16,0-2 0 0,-3 0 0 16,0 2 256-16,-2 1 64 0,-3 0 0 0,-2 3 0 15,-3 1 64-15,-1 2 0 0,1-1 16 0,-3 1 0 16,1 0-400-16,0-2 0 0,-1 2 0 0,1 1 0 16,-1 1 0-16,1-1 0 0,1-1 0 0,0-1 0 0,4-1 0 0,-1-2 0 15,-2 1 0-15,-1-2 0 0,2 4 0 0,-2-5 0 16,1 3 0-16,3-3 0 0,0 0 176 0,1-4-48 15,2 1-128-15,2-3 192 0,1-1-192 0,2 0 0 16,1-1 0-16,0 0 0 0,4-2 0 0,1 1 0 16,2-4 0-16,1 1 0 0,2-2 0 0,0 1 0 15,3 1 0-15,1-4 0 0,2 1 0 0,1-1 0 16,-1 0 0-16,4-1 0 0,1-3 0 0,1-2 0 0,4 1-192 0,0-3 192 16,3 2-256-16,3-4 64 0,3-2 16 0,3 0 0 31,2-1-208-31,3 0-32 0,2-2-16 0,0 1 0 15,-1 3-16-15,2-1-16 0,0 2 0 0,-1-3 0 0,-2 6 192 0,-2-3 32 0,2 4 16 0,-4 0 0 16,0 0 224-16,-1 2-144 0,-1-1 144 0,-3 1-128 16,0 1 128-16,-4 3 0 15,0-3 0-15,-2 3 0 0,-1 0 0 0,-2 3 0 0,-2-3 0 0,-2 3 0 16,-1 0 0-16,-3 0 0 0,0 4 0 0,-4-1 0 16,-1 0 160-16,-2 0 16 0,-2 4 0 0,-2 0 0 15,-2 0 48-15,0-2 16 0,-5 5 0 0,1-1 0 16,-4-2-80-16,0 2-16 0,-2 2 0 0,-1-2 0 15,-1 1 96-15,1-3 16 0,-1 2 0 0,0-2 0 0,1 0 0 0,2-2 0 16,1 2 0-16,1-1 0 0,1-3-256 0,3 0 0 16,0 2 0-16,3-4 0 0,0 2 0 0,3-1 0 15,0 1 0-15,2-2 0 0,3-1 0 0,1 0 0 16,1 0 0-16,3-3 0 0,1 0-160 0,0 0 160 16,1 0-128-16,2-2 128 0,-1 1-272 0,3 1 16 15,0-3 16-15,1 0 0 0,0-1 240 0,2-1-144 16,-1 1 144-16,3-2-128 0,1 2 128 0,0-2 0 15,1 0 0-15,0 2 0 0,0-2 0 0,1 4 0 0,-1-5 0 0,-1 4 0 16,2 0 0-16,-2 2 0 0,-3-2 0 0,2 1 0 16,-1 1-144-16,0 1 144 0,-2 0-160 0,0 0 160 15,1 0 0-15,-2 0 0 16,0 0 0-16,0 0 0 0,-1 0 0 0,-1 0 0 16,0 1 0-16,-2 1 0 0,1-2 0 0,-2 0-144 15,0 3 144-15,-1-3 0 0,1 0-144 0,-2 4 144 16,-1-4-160-16,-1 1 160 0,-1 1 0 0,0 1 288 0,-4 1-32 15,1-2-16-15,-2 2 16 0,-2-2 0 0,0 2 0 0,-2-2 0 16,1 2-128-16,-3 0-128 0,0-2 176 0,1-2-176 16,0 4 304-16,0-4-48 0,1 2-16 0,0-2 0 15,1 2-240-15,2 0 0 0,0 1 128 0,0-2-128 0,2 3 0 16,-1-2 0-16,0 1 0 0,1 0 0 16,0 1 0-16,1 1 0 0,1-1 0 0,-2-1 0 0,2 1 0 0,0 1 0 15,1-1 0-15,0-2 0 0,1-2 0 0,1 4 0 16,-1-4 0-1,1 0 0-15,2 0 0 0,-1 0 0 0,0 0 0 0,1 0 0 0,0-3 0 0,0 2 0 16,-1 1 0-16,1-2 0 0,0 2 0 0,-1 0 0 0,-1-3-128 16,1 3 128-16,-2 0 0 0,0 0 0 0,0 3 0 15,0-3 0-15,-3 3 0 0,0 0-128 0,1-1 128 0,-3 2 0 16,2-1 0-16,-1 0-160 0,1-2 160 0,-2 1-128 31,3 1 128-31,-1-3 0 0,0 2 0 0,2-2 0 0,0 2 0 0,2-2 0 16,-1 0 0-16,0 0-128 0,3 0-48 0,0-2 0 15,0 0 0-15,2-1 0 0,0 0-176 0,2 1-32 16,0-2-16-16,3 0 0 0,1 2 64 0,0-2 16 16,2-1 0-16,-1 2 0 0,2 0 0 0,-1-1 16 15,0 1 0-15,-2 0 0 0,2 2-32 0,-1-2-16 16,0 3 0-16,-1-2 0 16,2 1-256-16,-1 1-48 0,2 0-16 0,-1 0-18544 15</inkml:trace>
  <inkml:trace contextRef="#ctx0" brushRef="#br2" timeOffset="67213.48">27262 9685 18431 0,'1'-3'1632'0,"1"3"-1312"0,-1-2-320 0,0 2 0 16,-1 0 1232-16,1 0 176 0,2 0 48 0,1 0 0 0,-1-1-976 15,2 1-192-15,1 0-32 0,-2 1-16 0,1 1-32 0,-1-2 0 16,1 3 0-16,-2-3 0 0,1 4 848 0,0-2 160 15,-2-2 48-15,2 4 0 0,-1-2 352 0,-2-2 80 16,1 1 16-16,-1 2 0 0,-1-3-560 0,2 0-96 16,-1 0-32-16,-1 0 0 0,0 0-544 0,1-3-112 15,-1 2-32-15,0 1 0 0,0 0-80 0,0 0-32 16,0 0 0-16,0 0 0 0,0 0 0 0,0 0 0 16,0 0 0-16,-21-2 0 0,17 4 32 0,0-2 16 15,-3 4 0-15,2-2 0 0,-2 0 16 0,0 0 0 16,-1 2 0-16,1-2 0 0,-2 0-32 0,0 0 0 0,1 0 0 0,-1 0 0 15,0 0 48-15,0 1 0 0,-1-3 0 16,0 1 0-16,0 1 16 0,-1 0 0 16,-2 0 0-16,1 1 0 0,-2-2-48 0,0 1 0 15,-3 1 0-15,0 0 0 0,1 0 16 0,-2-2 0 0,-2 4 0 0,-1-4 0 16,1 2-32-16,-2-1 0 0,1 2 0 0,-2-3 0 16,4 2-128-16,-4-1-128 0,1-1 192 15,1 2-192-15,0-3 320 0,0 2-64 0,0-2 0 16,1 0 0-16,2 0-32 0,-2 0-16 0,0-2 0 0,-1 2 0 15,-1-4-208-15,-2 4 128 0,1 0-128 0,-1-2 0 16,0 2 176-16,-2-3-176 0,0 2 192 0,0 1-192 0,-1-4 304 0,2 3-48 16,-1 0-16-16,1 1 0 15,-1 0-64-15,1 0-16 0,1 0 0 0,-1 0 0 0,1 0-160 0,1 0 160 16,2 1-160-16,-1-1 160 0,-1 1-160 0,1 1 0 16,2-2 0-16,-2 0 0 0,1 0 0 0,-2-2 0 15,0 1 0-15,0 0 0 16,1 1 208-16,-2-3-32 0,1 2-16 0,-2-1 0 15,0-1 16-15,0 2 0 0,-2-4 0 0,1 4 0 0,0-2-176 0,2 0 192 0,-1-1-192 16,1 1 192-16,1 1-32 0,-1 1 0 0,-2-2 0 16,2 1 0-16,0 0 288 0,-1 2 64 0,2-2 16 0,-2 0 0 15,2 0-384-15,-1 0-144 16,2 2 0-16,0 0 0 0,1-3 0 0,-2 2 0 16,2 1 0-16,2 0 0 0,-1 0 0 0,1 0 0 15,2 0 0-15,0 0 0 0,-1 0 0 0,2 0 0 0,0 1 0 0,0-1 0 16,0 3 0-16,0-3 0 0,-1 2 0 0,-1-2 0 15,2 2 0-15,0 0 0 0,-1-2 0 16,-2 2 0-16,1-2 0 0,-2 2 0 0,-1-2 0 0,0 2 0 16,0-2 0-16,1 3 0 0,2-2 0 0,-1 1 0 15,2-2 0-15,-1 2 0 0,2-2 0 0,1 1 0 16,2-1 0-16,1 0 0 0,-1 0 0 0,2-1 0 0,1-1 0 16,0 2 0-16,0-2 0 0,2 1 0 15,-1-2 0-15,0 3 0 0,2-4 0 0,-2 4 0 0,2-2 0 0,-1-2 0 16,1 2 0-16,0-2 0 0,-1 2 0 0,1 0 0 15,-2 0 0-15,0-1 0 0,0 2 0 0,-1-1 0 32,1 2 0-32,-1-3 0 0,1 2 0 0,0-1 0 0,0 2 0 0,-1-4 0 0,3 4 0 0,-2-3 0 15,3 1 0-15,0 1 0 16,-1-2 0-16,1 2 0 0,0 1 0 0,0-3 0 16,0 3 0-16,0 0 0 0,-1 0 0 0,0 0 0 0,1 3 0 0,-2-3 0 15,2 0 0-15,0 1 0 0,0 2 0 16,1-3 0-16,1-3 0 0,0 2 0 15,1-2 0-15,0 1 0 0,1 1 0 0,-1-2 0 0,1 0 0 0,-1 0 0 16,1-1 0-16,-1 2 0 0,2-2 0 0,-1 4 0 0,-1-2 0 16,2 1 0-16,0 1 0 0,-1-3 0 0,1 3 0 0,1 0 0 15,0-2 0-15,0 2 0 0,0 0 0 0,1-2 0 16,1 2 0-16,0 0 0 0,1 0 0 16,-1 0 0-16,1-2-320 0,-1 2-64 15,2-3-16-15,0 2 0 0,0-1 160 0,0 2 48 0,0-4 0 0,0 1 0 16,-1 1-160-16,1-2-32 0,0 1 0 0,-1-1 0 31,1-2-464-31,-1 0-112 0,-2-1 0 0,-1-3-16 16,-4-4-624-16,-1 0-128 0,-1-5-32 0,-5-3 0 0</inkml:trace>
  <inkml:trace contextRef="#ctx0" brushRef="#br2" timeOffset="72876.05">21967 5401 8287 0,'-1'-5'736'0,"0"0"-592"0,0 3-144 0,1-2 0 31,1 2-704-31,-1-4-160 0,-1-1-32 0,-1-6-16 0,0-6 336 0,-1 1 64 0,0-5 0 0,0 4 16 15,2 0-16-15,0 3 0 0,0 4 0 0,-1 2 0 0,1 1 880 0,0 3 160 32,1 0 48-32,-1 2 0 0,1 2 1024 0,0 0 224 15,-2 0 32-15,2-1 16 0,-1 2-64 0,1 1-16 0,-1-2 0 16,0-1 0-16,-1 2 560 0,0 1 96 16,-1-3 32-16,1 3 0 0,0 0-32 0,-2-2 0 0,0 1 0 0,0 1 0 15,-1 0-1040-15,-1 0-224 0,1-3-32 0,-1 3-16 16,1-2-480-16,-1 1-80 0,1-3-32 0,-1 1 0 15,1-3-272-15,1 2-48 0,-1-2-16 0,3-2 0 16,-2 1-208-16,2 1 128 0,0-1-128 0,0 1 0 16,1 2 192-16,-1-1-48 0,1 1-16 0,0 4 0 15,0-2 16-15,1 4 0 0,-2 1 0 0,2 1 0 16,-1 2 112-16,2 0 0 0,1 4 16 0,-1-2 0 16,1 0-16-16,2 0 0 0,1 2 0 0,0 0 0 0,2-4-32 0,0 3-16 15,1-3 0-15,1-1 0 0,0 0-208 0,1 1 144 16,-2-4-144-16,1 0 128 0,-2 1-128 0,2-3 0 15,-2 0 0-15,-1 1 0 0,1-2 128 0,-1 2-128 16,0 1 128-16,1-2-128 0,0 4 176 0,-2 0-48 16,1 1-128-16,-1 1 192 0,0 4 64 0,1 0 0 15,-1 2 0-15,1 0 0 0,0 2-16 0,0 1 0 16,2 1 0-16,-1 0 0 0,1 0-112 0,0 0 0 16,1 0-128-16,0 1 192 0,-2 0-192 0,3-4 0 15,0 2 128-15,0-1-128 0,1 0 0 0,0-1 0 0,-1 0 0 16,0 0 0-16,1-1 192 0,-1 2-48 0,0 1-16 15,0-3 0-15,-1 4 96 0,0 0 16 0,-2-2 0 0,2 3 0 16,-3-1-64-16,2 3-16 0,-2-2 0 0,0-1 0 16,-1 1 80-16,1-1 16 0,2 0 0 0,-2 1 0 15,1-3-256-15,-1 2 0 0,1-3 0 0,-1 3 0 16,0-4 208-16,-1 2-48 0,1-2-16 0,-1 1 0 16,1 0-144-16,-1 0 0 0,0 1 0 0,0 0 0 15,1 1 0-15,0-2 0 0,1 0 0 0,0 0 0 16,0 2 160-16,1-2-160 0,2 3 192 0,0-3-192 0,1 0 240 0,-1-1-64 15,1-2-16-15,1 1 0 0,2-1-160 16,-2-3 0-16,1 2 144 0,-1-2-144 0,-1 2 0 0,0-3 144 16,-1 2-144-16,-1-2 0 0,-1 3 0 0,0-3 0 15,-1 0 0-15,-1 0 0 0,2 4 128 0,-1-1-128 16,-1-3 0-16,-1 1 0 16,2 2 176-16,-3-2-32 0,1 2 0 0,2-2 0 0,-1 2 48 0,1-2 16 15,-1 2 0-15,1 0 0 0,-2 1-208 0,-1-3 144 16,1 2-144-16,-1 1 128 0,1 0 32 0,-1 1 0 15,-2-1 0-15,2-1 0 0,-2 0-160 0,2 2 0 16,-1 0 0-16,-1-1 128 0,2 0-128 0,-1-1 0 16,1 3 0-16,0-2 0 0,1 0 0 0,0 0 0 0,0 0 0 0,1-2 0 15,-1 1 0-15,1 1 0 0,0 0 0 0,-1-3 0 16,0 2 0-16,1 0 0 0,1 2 0 0,-1 0 0 16,1 1 0-16,1 2 0 0,-2-4 0 0,1 5 0 15,-1-6 0-15,1 1 0 0,0 0 0 0,0 1 0 16,2 0 0-16,-2 1 0 15,2-2 0-15,-2 2 0 0,1-2 0 0,-1 2 0 0,1-2 0 0,-1-1 0 0,-1 2 0 16,1 0 0-16,-1 1 128 0,0-2-128 16,-1 3 0-16,1-4 0 0,-1 4 0 0,0-1 0 0,0-2 0 0,0 2 192 15,0 0-192-15,1 0 192 0,0 3 48 0,2-3 16 32,-2 1 0-32,0 0 0 0,0-1-128 0,2-2-128 0,-1 3 176 0,2-3-176 15,-1 2 0-15,1 0 0 0,0-2 0 0,-1-1 0 0,2 1 0 0,-1 0 0 16,1 0 0-16,-2-2 0 0,1 2 0 0,0-1 0 15,-2 1 0-15,0 0 0 0,1-1 0 0,-1 1 0 16,-1 1 0-16,-1-1 0 0,2 0 0 0,-1 0 0 0,1-1 0 16,-1 1 0-16,1 0 0 0,1-2 0 0,1 2 0 15,0 0 0-15,-1 1 0 0,1-3 0 16,0 0 0-16,0 2 0 0,1 0 0 0,-1-1 0 0,1-2 0 16,0 2 0-16,-2-2 0 0,1 2 0 0,1 0 0 0,-1-2 0 15,-1 2 0-15,0 0 0 16,0 1 0-16,0-1 0 0,-1 1 0 0,-1 0 0 0,1-2 0 0,0 4 0 15,-1 0 0-15,-1 0 0 0,1 1 0 0,0-1 0 16,-1 0 0-16,2 1 0 0,0-1 0 0,-1 2 0 16,2 1 0-16,0 1 0 0,2 0 0 0,0 0 0 0,1 0 0 0,2 0 0 15,-1 3 0-15,-1-3 0 0,1-2 0 0,1 0 0 32,-2 1 0-32,0-2 0 0,-1 2 0 0,0-1 0 15,0-2 0-15,-3 1 0 0,2-1 0 0,-1 0 0 16,0 2 0-16,-2-4 0 0,0 2 0 0,0-2 0 0,-1 1 0 0,2 0 0 0,-1 1 0 0,-1-1 0 15,0 0 0-15,1 1 0 0,-1 2 0 0,1-2 0 16,0 0 0-16,-1 1 0 0,1-3 0 0,0 2 0 31,1 2 0-31,0-2 0 0,-1 0 0 0,2 1 0 16,1 0 0-16,0 2 0 0,1-2 0 0,0 0 0 0,0 2 0 16,0-1 0-16,0 2 0 0,0-1 0 0,1 1 0 0,-1 0 0 15,-2-4 0-15,1 4 0 0,-1 0-128 0,0 0 128 16,-1 3 0-16,0-4 0 0,-1 2 0 0,0 2 0 15,-1-1 0-15,0 1 0 0,1-2 0 0,0 4 0 16,0-2 0-16,1 3 0 0,1-2 0 0,0-2 0 16,1 1 0-16,0-2 0 0,2 4 0 0,2-2 0 15,-2-2 0-15,1 1 0 0,2 1 0 0,-1-3 0 16,0-1 0-16,0 1 0 0,0-4 0 0,-2-2 0 16,0 3 0-16,-1-3 0 0,0-3 0 0,-2 4 0 15,1-1 0-15,-2-1 0 0,1 2-128 0,-3 0 128 0,-1 2 0 0,-2 0 0 16,3-1 0-16,-3 2 0 0,1 1-272 0,-1-3 32 15,0 4 16-15,-2 0 0 0,0 3 224 0,0-2 0 16,1 2 0-16,0-1 0 0,2 2 0 0,-1 1 0 16,3-3 0-16,-1 2 0 0,1-1 0 0,0-1 0 15,2 2 0-15,-1-1 0 0,2-3 0 0,-2-3 0 16,1 0 0-16,-1-1 0 0,2 0 0 0,-1-3 0 16,1 1 0-16,-1-3 0 0,0 2 0 0,0 0 0 0,-2-2-128 15,0-1 128-15,-1 3 0 0,1-3 0 16,0 4 0-16,0-2 0 0,0 0-320 0,0 2 16 0,3-1 16 0,-3 1 0 15,1 2 144-15,0-2 144 0,0 2-208 0,0 1 80 16,2-1 128-16,-2 2 0 0,0 0 0 0,2 0 0 16,-2 1 0-16,0 1 0 0,-1-2 0 0,0 0 0 15,0-3 0-15,-2 1 0 16,1-2 0-16,-1-4 0 0,-1 1 0 0,1-1 0 0,-1-1 0 0,-1-1 0 16,2 0 0-16,-2-2 0 0,0 1 0 15,-1-2 0-15,0 1 0 0,-1-2 0 0,0 0 0 0,-1 0-128 16,0 0-192-16,-2 0-16 0,1 2-16 0,-1 0 0 0,0 1 352 15,-1 0-176-15,0 3 176 0,2 1-128 0,-1-1 128 16,1-3 0-16,1 4 0 0,1-5 0 0,-1-1 0 0,1 2 0 16,2-3 0-16,-1-3 0 0,2 0 0 0,-1-1 0 15,0-5 0-15,0 2 0 0,-1-5 0 0,0-1 0 16,-1-3 0-16,-3-2-128 0,0-5 128 0,-3 1 0 16,-1 0 0-16,-3-3 0 0,-3-3-368 0,-1-1 16 15,-1 1 0-15,0-1 0 0,1 1 192 0,0-1 160 16,0 1-208-16,3 2 80 0,1 4 128 0,0 1 0 0,0-2-144 15,0 4 144-15,-1-2 0 0,1 2 0 0,1 2 0 0,1-2 0 16,-1 3 0-16,0 0 0 16,0 0 0-16,0-1 0 0,0-1 0 0,-1 1 0 0,-1-3 0 0,-2 0 0 15,-2-2 0-15,0-3 0 16,-2-3 0-16,-1 0 0 0,-1-3 0 0,0-1 0 0,2 1 0 0,-1-4 0 16,-1-3 0-16,2-1 0 0,3 5 0 0,0-1 0 15,4 4 0-15,0 5 0 16,2 1 0-16,2 3 0 0,-1 5 0 0,2 0 0 0,1 3 0 0,0 4 0 15,1-1 0-15,1 1 0 0,-1 3 0 0,2-3 0 0,0 4 0 0,0-3 0 16,1-1 0-16,-2 0 0 0,1-2 0 16,0-1 0-16,0 1 0 0,1-3 0 0,-2-1 0 15,1-1 0-15,-1-4 0 0,1 1 0 0,1-2 0 16,-2-3 0-16,1 3 0 0,-1-1 0 16,1 1-176-16,-1 1-16 0,0 1 0 0,-2-1 0 0,1 4 192 0,-1 1-128 15,0 1 128-15,-1 2-128 16,0 0 128-16,-2 2 0 0,2 0 0 0,-1 2 0 0,-1-1 0 0,1 0 0 15,-1-2 0-15,2 2 0 0,-1-2 0 0,1-1 0 16,-2 1 0-16,1-1 0 0,-1-2 0 0,2-1 0 0,-1 0 0 16,1-5 0-16,-2 1 0 0,1-3 0 0,-1 2 0 15,1-1 0 1,-2 2 0-16,2 1 0 0,-2-2 0 0,-1 1 0 0,-1-1 0 0,0 2 0 16,0 2 0-16,-2 0 0 15,1 3 0-15,-1 0 0 0,0 2 0 0,0 0 0 16,1 2 0-16,3 1 0 0,-1 3 0 0,1-4 0 0,0 0 0 0,2 1 0 0,-1 0 0 0,1-4 0 15,0 0 0-15,-2-2 0 0,2-1 0 0,-1 0 0 16,-1-5 0-16,1 1 0 0,-1-2 0 0,1 1 0 16,-1 1 0-16,0 0 0 0,-2-4 0 0,-1 2 0 0,-1 2 0 31,0 1 0-31,-2 0 0 0,-1 3 0 0,0-1 0 0,0 3 0 0,1 1 0 0,-1 0 0 0,2 2 0 0,-1 0 0 16,0 2 0-16,2-3 0 0,2 4 0 0,-2-4 0 15,1 0 0-15,0-1 0 16,-1 0 0-16,2-5 0 15,0 2 0-15,1-2 0 0,1 0 0 0,0-3 0 16,-1-2 0-16,-1-2 0 0,1-2 0 0,-1 0 0 16,1 2 0-16,-1-2 0 0,1 3 0 0,-1 2 0 15,-1 0 0-15,1 0 0 0,-1 3 0 0,-2 1 0 16,2-1 0-16,0 5 0 0,-2 0 0 0,2 1 0 16,-2 1 0-16,0 1 0 0,2-2 0 0,-2-2 0 0,2 2 0 0,0 1 0 15,-1-3 0-15,2 1 0 0,-1-1 0 0,1-1 0 16,0-1 0-16,1-2 0 0,-1-2 0 0,-1-1 0 15,1-4 0-15,0 0 0 0,1 1 0 0,0 1 0 16,-1-2 0-16,0-3 0 0,-1 7 0 0,-2-3 0 16,2 3 0-16,-2 1 0 0,3 5 0 0,-3 2 0 15,2 2-160-15,-2-2 0 0,0 6 0 0,0-2 0 16,0 1 160-16,2 2-128 0,1 0 128 0,0-1-128 16,1 0 128-16,0 0 0 0,1-2 0 0,2 0 0 0,0 1 0 15,-1-3 0-15,2-2 0 0,0-1 0 0,0 2 0 16,-1-6 0-16,2 1 0 0,-1-2 0 0,1 1 0 0,-1-3 0 15,2 1 0-15,-1 1 0 0,2 2 0 0,-2-2 0 16,-1-1 0-16,1 4 0 16,-3 2 0-16,2-1 0 0,-1 3 0 0,-1 0 0 0,1 2 0 0,-1 1 0 15,2 1 0-15,-1 2 0 0,1-2 0 0,1 2 0 16,0 0 0-16,0-1 0 0,1 0 0 0,0-1 0 16,1 0 0-16,0-4 0 0,-1 4 0 0,2-1 0 15,-2-3 0-15,2 1-128 0,-3 0 128 0,1-1 0 16,2 1 0-16,-2 1-128 0,-1-2 128 0,-1 5 0 15,0-2-144-15,-1 1 144 0,1 2-160 0,0 1 160 16,0-1-208-16,0 4 80 0,0 0 128 0,1 1-128 0,1 2 128 16,0 0-128-16,0 0 128 0,2 2-192 15,1-2 192-15,0 3-192 0,2-2 192 0,0 4 0 16,1-4-144-16,1 2 144 0,2 0 0 0,0 0 0 0,1 0 0 0,1 0 0 16,3 1 0-16,-1-1 0 0,3 4 0 0,1-1 0 15,0 0 0-15,1-2 0 0,1 2 0 0,-2 2 0 0,1-1 0 16,1 3 0-16,-2-2 0 0,1 6 0 0,-2-2 0 15,0 4 0 1,-1 3 0-16,-1 1 0 0,-1 1-144 0,1-2 144 16,-1 6 0-16,0-3 0 0,-1 4 0 0,1 2 0 0,1 0 0 0,0 2 0 0,0 4 0 15,1-2 0-15,1 2 0 0,0-5 0 0,1 0 0 16,-1-2 0-16,2-1 0 0,-1-1 0 0,1-3 0 0,1 0 0 16,0-2 0-16,-2 2 0 0,3-1 0 0,-2-1 0 15,1 1 0-15,-2 1 0 0,1-2 0 0,0 1 0 16,-2-1 0-16,0-1 0 0,-2-1 0 15,1-1 0-15,3 5 0 0,0-3 0 0,-1 2 0 0,1 2 0 0,-1-1 0 16,1-2 0-16,-2 1 0 0,1-2 0 16,2 4 0-16,-3-5 0 0,2 1 0 0,-2 1 0 0,2-2 0 15,-1 1 0-15,1 0 0 0,-2-2 0 0,0-1 0 16,0 0 0-16,-1 1 0 0,-1-1 0 0,-1 0 0 0,0 3 0 16,0-2 0-16,-1 2 0 0,-1 2 0 0,0-2 0 15,0 4 0-15,0-1 0 16,0 3 0-16,0-3 0 0,0 0 0 0,0 0 0 0,1 1 0 0,-2-1 0 15,1-1 0-15,1-1 0 0,0-2 0 0,1 1 0 16,-1 1 0-16,1-4 0 16,1 2 128-16,-1-2-128 0,-1 0 128 0,1 0 0 0,1 2-128 0,0-1 192 0,0-1-192 0,0 1 0 15,1 0 0-15,-1 1 0 0,2-2 0 0,-1 3 0 32,3 1 0-32,-2-2 0 0,-1-2 0 0,2 3 0 15,0-2 0-15,1 4 0 0,-2-2 0 0,2 3 0 0,-1-2 0 0,2 1 0 0,-1-2 0 0,1 4 0 16,-2-5 0-16,2 4 0 0,-1-2 0 0,-2 1 0 15,0-1 0 1,-2-1 0-16,-1-1 0 0,0 1 0 0,-1 1 0 0,0 2 0 0,-2-4-144 0,0 1 144 16,0 3 0-16,0 0-144 0,-1-2 144 0,2 1-128 0,-1-3 128 15,-1 3-128 1,1-3 128-16,0-2 0 0,0 4 0 0,2-4 0 0,-2 3 0 0,2-3 0 0,0 2 0 16,1 1 0-16,-2-3 0 0,2 0 0 15,-2 2 0-15,2-1 0 0,-1 1 0 0,1-1 0 0,0 1 0 16,1-1 0-16,-1 0 0 0,1-3 0 0,1 1 0 15,-1-2 0-15,1 0 0 0,2-3 0 0,-1 2 0 0,1-3 0 16,-1 1 0 0,0-1 0-16,2 0 0 0,-2-2 0 15,-1 6 0-15,1-4 0 0,0 4 0 0,0-1 128 0,1 1-128 16,-1-1 0-16,0 4 0 0,1 0 0 0,-1 3 0 0,0-3 0 0,-2 0 0 0,0 0 0 0,1 0 0 16,-2-1 0-1,0-1 0-15,-1-2 0 0,-1 0 0 0,-1 1 0 0,0-3 0 0,-2-2 0 0,-2 2 0 0,1 0 0 31,-1-1 0-31,0 2 0 0,0 0 0 0,0 0 0 16,-1 4 0-16,3-3 0 0,-1 4 0 0,-1-2 0 16,2 3 0-16,1-1 0 0,0 3 0 0,1-2 0 15,1 2 0-15,1-1 0 0,2 1 0 0,0-2 0 16,1 1 0-16,0-1 0 0,1-2 0 0,0 1 0 16,1-3 0-16,-1 0 0 0,1-2 0 0,-2-1 0 15,-1 0 0-15,0-2 0 0,-1 0 0 0,1 0 0 16,-2-1 0-16,-1 0 0 0,1 2 0 0,-1 1 0 0,0-2 0 0,0 3 0 15,0 2 0-15,-1-1 0 0,2 3 0 0,-2 1 0 16,2 3 0-16,2 0 0 0,-2 0 0 0,0 1 0 16,0 1 0-16,-1 1 0 0,1 0 0 0,-1 0 0 15,2 1 0-15,-1-1 0 0,1-2 0 0,0-2 0 16,-2 1 0-16,1-3 0 0,-1-4 128 0,0 1-128 16,1-1 0-16,-1-2 128 0,1 2-128 0,-1-2 0 15,0 3 128-15,1-1-128 0,2-2 128 0,-2 2-128 16,1 1 0-16,1-2 0 0,-1 0 0 0,1 2 0 0,1 0 0 15,-1 0 0-15,-1 2 0 0,1-2 0 0,-1-1 0 0,1 0 0 16,-1-1 0-16,-2-2 0 0,0 1 0 0,1-4 0 16,-3 0 0-16,0 1-192 0,-3-4-48 0,1 0-16 15,-3-2 0-15,-2 0 0 16,1-1-400-16,-3-2-96 0,-2-2-16 0,-4-5 0 16,-2-1-480-16,-3-4-96 0</inkml:trace>
  <inkml:trace contextRef="#ctx0" brushRef="#br2" timeOffset="75279.28">22191 5158 27647 0,'-9'10'2448'0,"3"-1"-1952"0,3-2-496 0,1-4 0 16,1 2 160-16,-1 3-160 0,-5 4 160 0,-2 7-160 0,-3 4 960 0,3 2 80 15,1-4 32-15,3-4 0 0,4-2-32 0,2-8 0 16,3 0 0-16,2-2 0 0,3-4-96 0,1-1-32 16,1-1 0-16,2-2 0 0,2 3-192 0,1-4-32 15,0 2-16-15,2-2 0 16,-1-1-288-16,-1 2-48 0,3 1-16 0,-1 0 0 0,2-2-80 0,-2 2-32 0,5 2 0 16,-3-3 0-16,-1 2-208 0,-1 1 128 0,-2-3-128 0,0 3 0 15,-1-2 128-15,-1 2-128 0,1 0 0 16,0 2 0-16,-1 1 192 0,-1 1-48 0,1-2-16 0,0 2 0 15,-1 2 112-15,0 0 16 0,-1 4 0 0,0-1 0 16,1 1 32-16,-2 0 16 0,0 2 0 0,-1 0 0 16,1 1-64-16,-1-2-16 0,1 0 0 0,0 0 0 15,0 0-96-15,0-3 0 0,0 0-128 0,1 0 192 16,-3 0-192-16,3-1 0 0,0 0 0 0,0 2 0 0,2-1 0 16,0 0 0-16,2 0 0 15,0 2 0-15,0 3 128 0,0-1-128 0,1 0 0 16,0 2 0-16,1 1 320 0,-1-2-16 0,0 2-16 0,2 1 0 15,-1 0-128-15,2-2-32 0,-1 1 0 0,-1-3 0 16,1 1-128-16,-1 0 128 0,2-3-128 0,-1-1 128 16,1 1-128-16,1-2 0 0,0 2 0 0,-2-4 0 0,1 2 0 0,0 0 0 15,0-1 0-15,0-1 0 16,-1 0 0-16,1 0 0 0,2 0 0 0,-1 2 0 0,-1-2 0 0,-1 0 0 16,-1 0 0-16,0 4 0 0,1-1 0 0,0 2 0 15,-2 1 0-15,3 3 0 0,0 1 0 0,0 0 0 16,-1 3 0-16,0-1 0 0,-1 2 0 0,1-4 0 15,0 3 0-15,-1-3 0 16,-1 2 128-16,3-5-128 0,-4-1 0 0,0-1 128 16,2 0-128-16,-1-3 0 0,3 0 0 0,-2-1 0 0,2-4 0 0,0 1 0 15,1 1 0-15,-1-4 0 16,1 4 0-16,0-5 0 0,-3 4 0 0,1-4 0 16,-1 2 0-16,1 2 0 0,1 0 0 0,-2 0 0 0,2 0 0 15,-1 3 0-15,-2 0 0 0,0-1 0 0,-1 3 0 0,-1 1 0 16,0 0 0-16,-1-2 0 0,-1 0 0 0,0 0 0 0,-1 2 0 0,-2-1 0 0,-2-3 0 0,1 2 0 31,-3-2 0-31,-1 0 0 0,0 0 0 0,0-2 0 0,-1 2 0 0,-2 0 0 16,1-3 0-16,-2 3 0 0,-1-2-128 0,0 2 128 0,0-3 0 0,0 1 0 31,-1 2-144-31,1 1 144 0,0-1 0 0,-1 0 0 0,1 0 0 0,-2 0 0 16,2 0 0-16,2 1-128 0,-2-1 128 0,1-2 0 15,0 2 0-15,1-3 0 16,1 4 0-16,-1-5 0 0,2 2 0 0,0-2 0 0,1 2 0 15,-2-2 0-15,2 2 0 0,2 0 0 0,-1 0 0 16,1 1 0-16,1-2 0 0,-1 3 0 0,2-3 0 0,-1 3 0 0,-1-2 0 0,-1-3 0 0,-1 4 0 16,1-1 0-16,-1-2-176 0,-1-1 32 0,-1 4 0 0,0-3 0 31,-2 0 144-31,1 2-208 0,0-1 80 0,-1 2 128 16,0 2-128-16,0-4 128 0,1 3 0 0,-1 1 0 15,1-1 0-15,1 0 0 0,-1-2 0 0,1 2 0 16,0 0 0-16,0-2 0 0,-1 0 0 0,1-2 0 15,-1 2 0-15,1-2 0 0,-2 1 0 0,-1-2 0 16,0 1 0-16,-1-2 0 0,-2 0 0 0,0-2 0 0,-4 1 0 16,1-2-224-16,-2-1 80 0,-1 0 16 0,-2 0 0 0,-2 0 0 15,0-2 0-15,-3-4 0 0,0-1 128 0,-3 0 0 16,-1-4 0-16,-1-1 0 0,0 0 0 0,-3-6 0 16,-2-1 0-16,-2-1 0 0,1-2 0 0,-2-3 0 15,-2 1 0-15,-2-1-128 0,3 2 128 0,-3 1 0 16,0-2 0-16,-2-1 0 0,-2-2 0 0,0 2 0 15,0 0 0-15,1 4 0 0,4 1 0 0,-3 4-128 16,-2-2 0-16,-2 1 0 0,2 3 128 0,-2 1-208 16,-1 1 80-16,-2 0 128 0,-2-3-192 0,1 6 192 15,0-3-160-15,1 0 160 0,2 1 0 0,2-1 0 16,-1 0 0-16,4-3 0 0,2 3 0 0,6 0-144 16,2 1 144-16,-1-1-128 0,-2-6 128 0,0-3 0 0,-1-1 0 15,2 0 0-15,3 1 0 0,3-1 0 0,3 2 0 0,1-4 0 16,2 5 0-16,1 1 0 0,2-1 0 0,-1 2 0 15,0 3-128-15,0 0 128 16,1 6-128-16,-3 0 128 0,0 2-192 0,-1 4 64 0,-1-1 0 0,0 4 0 16,1 0-16-16,-2 3 0 0,2-2 0 0,0 1 0 15,1-2 144-15,1-1 0 0,0 2 0 0,2-2-128 0,0 2 128 16,1-2 0-16,0-2 0 0,1 0 0 0,2-4 0 16,-1 1 0-16,2-1 0 0,-1 0 0 0,2-2 0 0,0 0 0 15,0-2 0-15,1-1 0 0,-2-1 0 0,1 0 0 16,0 1 0-16,0 2 0 0,1-2 0 0,-1 2 0 15,0 3 0-15,-1 3 0 0,0 1 0 0,0 0 0 16,-1 2 0-16,2 2 0 0,-1-1 0 0,0 2 0 16,1 1 0-16,1-3 0 0,0 3 0 0,3 0 0 15,1 0 0-15,-1 0 0 0,2 0 0 0,3 0 0 16,1 0 0-16,0 3 0 0,4-3-192 0,1 4 64 0,2 2 0 16,5 1 0-16,4 2 128 0,2 1 0 0,3 2 0 0,3-2 0 15,4 2 0-15,1-3 0 0,3 1 0 16,-1-3 0-16,1 2 0 0,0-3 0 15,0 3 0-15,-1-2 128 0,1 3-128 0,-1 2 0 16,2 3 0-16,-2-1 0 0,-3 1 0 0,2 4 0 0,1 3-160 0,0 3 160 16,-1 4-176-16,0 1 176 0,-2 7-160 0,-4-3 160 15,-1 1 0-15,-2 1 0 0,0 3-128 16,-2 0 128-16,1-1 0 0,-4-1 0 0,-1 1 0 0,0-3 0 16,0 0 0-16,-1-3 0 0,1-1 0 0,-2-2 0 0,-1 2 256 0,1-2-64 15,1-1-16-15,-1 3 0 16,3-1-176-16,-2-2 160 0,2 1-160 0,0-3 160 0,0-2-160 0,-2-1 0 15,0-5 0-15,-1 1 0 0,1-1 0 0,1-2 0 16,1 1 0-16,-1-1 0 0,0-2 144 0,0 0-144 31,-2-2 160-31,1-2-160 0,0-1 224 0,0 1-48 0,2-3-16 16,-1-1 0-16,0 1-160 0,-1-1 192 16,-1-1-192-16,-1 2 192 0,0-3-192 0,0 2 128 0,0 0-128 0,-2 3 128 0,-2-2-128 0,1 2 0 0,-2 0 0 15,-1 2 0 1,-2 0 0-16,1-1 0 0,-2 2 0 0,1-2 0 15,-3 2 0-15,1 1 0 0,-1 0 0 0,-1 0 0 16,1-1 0-16,0 0 0 0,-1 1 0 0,3 0 0 0,-2-3 176 0,1 3-48 0,0-5-128 0,0 2 192 16,2 0 0-16,-1-1-16 0,3 1 0 0,-1-3 0 15,-1 2-32-15,2-3 0 0,0 0 0 0,0 0 0 16,0 0-144-16,1-2 0 0,0 2 0 0,-1 1 128 16,1-4-128-16,0 3 0 0,-1 1 0 0,0 1 0 15,0 0 0-15,0 0 0 16,-2-1 0-16,2 2 0 0,-1-2 0 15,0 0 0-15,-2-1 0 0,0-1 0 0,1 0 0 16,-3-2 0-16,0-1 128 0,0-1-128 0,-2-1 0 16,1-1 128-16,0-1-128 0,-2-1 0 0,1-1 0 0,-2 1-176 15,0-1 16-15,0 2 0 0,1-1-160 0,-2 2-48 16,0 1 0-16,1 0 0 16,-1 0-304-16,0 0-64 0,-1 0-16 0,1 0 0 15,1 4-512-15,-2-4-96 0</inkml:trace>
  <inkml:trace contextRef="#ctx0" brushRef="#br2" timeOffset="76808.14">24607 6727 21183 0,'0'5'1888'0,"0"-1"-1504"0,0-1-384 0,0-3 0 15,0 0 384-15,0 0 0 0,0 3 0 0,0 0 0 16,2 0 1184-16,-1 1 240 0,1-2 48 0,1-4 16 16,0 2 176-16,4-4 16 0,-1-2 16 0,3 1 0 15,0 1-752-15,3 0-160 16,-1 2-16-16,2 1-16 0,1-2-688 0,1 6-128 16,0-2-16-16,-1 1-16 0,1 2-288 0,-1 2 128 0,-1 0-128 0,0 1 0 0,-3-1 0 0,1 0 0 15,0-2 0-15,0 2 0 0,1-2 192 0,2 1-64 16,0 1 0-16,2-5-128 15,2 1 464-15,5 0-16 0,2 0 0 0,4-2 0 16,4-2 32-16,6 0 0 0,6 0 0 0,6 1 0 0,5-2-96 0,3 0-32 16,-2 0 0-16,2 3 0 0,7-2-112 0,-1 2-32 15,2 2 0-15,-3 1 0 0,0 3-208 0,-5-3 0 16,-6 4-192-16,-2-1 192 16,1-2 0-16,-4 2 0 0,0-3 128 0,-2 4-128 15,0-1 0-15,1 0 0 0,0 0-128 0,0-3 128 0,0 0 0 0,1-3 176 0,3 0 0 0,0 0 0 16,5 0-16-16,0 0 0 0,2 2 0 0,-2 0 0 15,-2-2-160-15,-5 3 0 0,-3-3 0 0,-5 0 0 16,-3 0 0-16,-4 0 0 0,-7 0 0 0,-4 1 0 31,-5 4 0-31,-3-4 0 0,-4 1 0 0,-4 1 0 0,-1 1-144 16,-2-1 144-16,-3 0 0 0,-1 0 0 0,-1 0-160 16,-1-3 160-16,-2 1-128 0,-1-1 128 0,0 0 0 0,0-1 0 15,-1 1 0-15,1-3 0 0,1 0 0 0,0-1 0 16,1 2 0-16,0-5 0 0,0 4-512 0,-1 0-112 15,0-3-16-15,0 2-16 16,1 1-288-16,-2 0-48 0,0-1-16 0,-3 4-18416 0</inkml:trace>
  <inkml:trace contextRef="#ctx0" brushRef="#br2" timeOffset="77489.3">26905 6995 39615 0,'2'-13'1760'0,"1"4"352"0,-1 0-1680 0,1 3-432 0,-1 5 0 0,1-3 0 16,0 4-1328-16,1-5-336 0,4-1-80 0,1-1-16 15,3-2 736-15,-1 2 128 0,0 0 48 0,-3 2 0 0,1 1 2320 0,-1 1 448 16,0-1 112-16,1 2 16 0,2-1-736 0,1 2-144 16,3 2-16-16,3 2-16 0,0-1-560 0,3 5-128 15,1-3 0-15,2 3-16 0,-1 1-240 0,2 0-64 16,1 3 0-16,-1-4 0 0,-2 3-128 0,0-1 192 16,-1 1-192-16,0-2 192 0,2 0 32 0,-2 0 16 15,3 1 0-15,-3 1 0 0,-2 0 16 0,-1 0 0 16,1 2 0-16,-1 1 0 0,-1 3-64 0,0-2-16 15,-2 2 0-15,-2 1 0 0,0 1-48 0,0-1 0 16,-2 2 0-16,2 0 0 0,-1-3-128 0,2 2 0 0,0-4-192 16,1 3 192-16,1-3 0 0,1 1 320 0,0 1-48 15,1-4 0-15,-1 2 80 0,1-2 16 0,-1 0 0 0,2 2 0 16,0 1-112-16,0 1 0 16,-2 2-16-16,2 5 0 0,0 0-112 0,-3 4 0 0,-2-1-128 15,1 5 192-15,1 1-192 0,1 3 0 0,0 0 0 0,3-4 0 16,1-3 0-16,4-1 0 0,3 0 0 0,3-1 0 15,-1-1 368-15,2-3 128 0,1 3 16 0,-1-3 16 16,-1 1-192-16,-1-1-32 0,1 0-16 0,-1 0 0 16,-4 1-128-16,1 1-32 0,0 5 0 0,-1 3 0 0,-1-1-128 0,-3 3 0 15,-1 1 0-15,-5 0 0 0,-1 1 0 0,-1-2 0 16,-3-3 0-16,-2-2 0 0,1-3 0 0,1-4 0 16,-1-2 0-16,1 1 0 0,2-3 0 0,-1-2 0 15,3 0 0-15,2 0 0 0,-1-3 0 0,3-1 0 16,0 2 0-16,1-2 0 0,0 0 0 0,1 1 0 15,1-1 0-15,1 1 0 0,-2-2 0 0,-1 0 0 16,1 1 0-16,-2-1 0 0,-3 0 0 0,-2-1 0 16,-4-2 0-16,-2 0 0 15,-2-1-464-15,-4-1-32 0,-2-3 0 0,-3 1 0 16,-3 1-768-16,-5-5-144 0,-4 0-48 16,-4-2-20000-16</inkml:trace>
  <inkml:trace contextRef="#ctx0" brushRef="#br2" timeOffset="79350.39">26906 10014 32255 0,'0'0'2864'0,"1"0"-2288"0,1-3-576 0,0 2 0 15,1-1 1616-15,0-2 224 0,5-2 32 0,4-3 16 31,8-3-3632-31,6-4-736 0,3-3-144 0,5 2-16 16,-2-4 1152-16,1 2 224 0,1 3 48 0,-3-2 16 0,1 1 2176 0,-1 1 432 0,0 0 96 0,0 0 16 16,-2 0-240-16,0 0-64 0,2 1 0 0,-2 2 0 15,0 0 128-15,-1-2 0 0,2 2 16 0,-2-6 0 16,1 3-704-16,0-2-144 0,0-2-16 0,1-1-16 0,0-1-240 16,3-3-48-16,0 1-16 0,2-4 0 0,-2 1-176 0,0-3 0 15,2-1 0-15,0-1 0 0,0 1 0 0,1 1 0 16,0 2 0-16,-1 0 0 15,-2-1 0-15,-2 4 0 0,1 1 0 0,-2-2-176 0,0 1 176 0,-2 3 0 16,-1 2 160-16,0-1-160 0,-3 5 272 0,1-3-32 16,-1 3-16-16,1 0 0 0,0-2-80 0,-2 1-16 15,2 1 0-15,-1 2 0 0,-1 0-128 0,-1-2 192 16,2 3-192-16,-2-3 192 0,-2 4-192 16,1-4 0-16,1 0 0 0,-1-3 0 0,0-3 0 0,-2 1 0 15,-1-1 0-15,-2 0 0 0,0 2 0 0,-3 4-144 16,-2 1 144-16,-2 2-160 0,-2 4 160 0,-2 0-160 15,0 2 160-15,-1 0-160 0,-2 1 160 0,1 0 0 16,-1 2 0-16,1 1 0 0,-2 0 0 0,0-1 0 0,0 4 0 0,-1-2 0 16,0 2 0-16,-1 0 0 0,-1 2 0 0,-1 2 0 15,1 0 0-15,-2-1 0 0,0 2 0 0,2-1 0 16,-1 0 0-16,2 1 0 0,0-4 0 0,0 2-128 16,1-1 128-16,0-2 128 0,0 0-128 0,0 0 176 0,0 0-176 15,0 0 128-15,0-2-128 0,1 2 128 0,-1-3-128 0,1 2 0 16,-1 1 144-16,0 0-144 0,-1 0 192 0,1 0-16 15,0 0-16-15,0 0 0 0,0 0-160 0,0 0 128 16,0 0-128-16,0 0 128 0,-11 16-128 0,11-15 0 31,-2 2 0-31,2-1 0 0,0-2 208 0,0 1 16 0,0-1 0 0,2 0 0 16,-1 3-32-16,0-3 0 0,2 0 0 0,0-3 0 16,-3 3-48-16,0 0-16 0,0 0 0 0,25-1 0 0,-16-1-128 0,1 2 0 0,2-3 0 15,2 2 128 1,0 1-128-16,4-3 0 0,0 2 0 0,3 0 0 0,3 1 0 15,2 0 0-15,2 1 0 0,3 0 0 0,0 2 0 0,2-3 0 16,2 1 0-16,2 2 0 0,3-1 0 0,0-2 0 0,3 4 0 0,-1-2 0 16,3-1 0-16,2 4 0 15,3-3 0-15,2 0 128 0,-4-2-128 0,5 0-176 16,1 0 48-16,0 0 0 0,-2 0 128 0,-2 0 0 16,0-2 0-16,0 0 0 0,2 2 0 0,3-2 0 0,-3-1 0 0,0 2 0 0,-2 1 0 15,1-2 0-15,0 4 0 0,-2-1 0 16,3 4 0-16,-1-1 0 0,2-1 0 0,0 0 0 0,2 4 0 15,-1-4 0-15,3 0 0 0,-1-2 0 0,-5 4 0 16,0-1 0-16,4-3 0 0,-2 1 0 0,2 1 0 0,2-3 0 16,0 0 0-16,-1-3 0 0,1 1 0 0,-2 1 0 31,-1-3 0-31,0-1 0 0,0 1 0 0,-1-2 144 16,-1-3-144-16,-3 2 160 0,-2 1-160 0,-5 0 0 15,-2 2 0-15,-4-2-176 0,-5 3 176 0,-2 2 0 16,-3-1 0-16,1 2-128 0,-1 0 128 0,1 2 0 15,0-1 0-15,0 2 0 0,2-1 0 0,-2 2 0 0,-1 0 0 16,-1-2 0-16,-3 4 0 0,0-2 0 0,-1-2 0 0,-1 3 0 16,0 0 0-16,-4-1 0 0,1 0 0 0,-3 1 0 15,0-2 128-15,-5 0-128 0,1 1 160 0,-2-3-160 16,-2 1 0-16,0 1 128 0,-1-2-128 0,-3-1 0 16,0 2 0-16,-1-2 0 0,-1 0 0 0,-1 0 0 15,-2 0 0-15,-2-2-128 0,-1 1 128 0,-4 1-160 16,-2-4 160-16,-3 2-128 0,-1-1 128 0,-4 2-128 15,-1-2-64-15,-4 0 0 0,-4 0 0 0,-5 1 0 16,1 1 32-16,-4 1 0 0,1-3 0 0,-2 3 0 0,-1 0 16 16,-1 0 0-16,-4 0 0 0,-1 3 0 15,0-2-16-15,-2 1 0 0,-2 1 0 0,-6-2 0 16,-2 1 160-16,-5-2-160 0,-1 3 160 0,-6-3-160 0,-3-3-96 0,-3 3 0 16,-3 0-16-16,0 0 0 0,5 0 112 0,-1 0 32 15,0 0 0-15,2 0 0 0,5 3 128 0,3-2 0 16,3 3 0-16,5 1 0 0,5-2 0 0,3 0 0 15,2-2 0-15,4 2 0 0,2-1 0 0,3 2 0 16,3-2 0-16,3 0-128 0,2 0 128 0,3-1-128 0,1-1 128 16,1 3-128-16,1-3 128 0,1 0 0 0,1 0 0 0,0 0 0 15,0 0 0-15,-2 0 0 0,-1 2 0 0,-2-2 0 16,-2 0 0-16,-1 1 0 0,1 2-144 0,-1-1 144 16,2-2-192-16,0 0 16 0,1 0 16 0,1 0 0 15,3-2 160-15,1-1 0 0,1 2 0 0,0-1 0 16,2-2 0-16,-1 0 0 0,3 2 0 0,1-2 128 15,2 2-128-15,1-2 0 0,0-2 0 0,1 2 0 16,1-1 144-16,0 1-144 0,3-2 192 0,0 0-192 16,2 2 320-16,0-2-64 0,1 2 0 15,2-1 0-15,2 2-16 0,0-1-16 0,1 2 0 0,1-1 0 16,3 2-224-16,3-3-160 0,0 3 32 0,6 0 0 0,2 1-224 0,4 0-32 16,3 0-16-16,7 0 0 15,7 0-48 1,5 0 0-16,5 0 0 0,5 0 0 0,-4 0-432 0,9 0-80 0,7 0-32 0,6-4 0 15,3 4-96-15,2-5-32 0,3 1 0 0,1 1 0 0,-3-2 864 0,1-2 256 16,4 3-128-16,2-5 128 0,3-1 0 0,0 0 0 16,-4 1 0-16,2 0 0 15,2-1-1456-15,0-3-160 0,3 5-48 0,-2 0-10944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7:50:04.192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4261 16736 23039 0,'0'-4'2048'0,"0"1"-1648"0,-1 0-400 16,0 2 0-1,1 1 1408-15,-2 0 192 0,0-5 32 0,1 1 16 16,-2-5-2144-16,0 2-416 0,-1 1-96 0,-1 0-16 16,-3 2 448-16,1 0 64 0,-2 3 32 0,0 2 0 0,-4 3 480 0,-2-3 0 0,0 4 0 15,-3-4 0 1,-4 4 1632-16,-3-3 368 0,-1-4 80 0,-2 6 16 0,-3 2 32 0,-2 0 16 16,0 1 0-16,-4-4 0 0,-4 0-1312 15,-5-2-256-15,-2 2-48 0,-5-3-16 16,-3 2-368-16,-3-4-144 0,0-2 0 0,-2 4 144 15,0 0-144-15,0 0 0 0,-2-3 0 0,-2 3 128 16,0 0-128-16,-2 3 0 0,0 3 0 0,0-5 0 16,3 2 0-16,1 0 0 0,2 7 0 0,-3-1 0 0,0-7 0 15,1 2 0-15,1-1 0 0,3 4 0 0,3 2 0 0,2-2 0 16,3 2 0-16,1-2 0 0,3 2 0 0,3 1 0 16,4 0 0-16,1-2 0 0,3-2 0 0,5 2 128 15,4 1-128-15,3-3 0 0,5-3 0 0,2 1 0 16,6 1 0-16,3-1 0 0,4-4-176 0,3 2 176 15,1-2-128-15,3 2 128 0,4 0-128 0,2-2 128 16,5 0-128-16,6 0 128 0,3-2-256 0,8-2 16 16,5-2 16-16,7-2 0 0,3 2 224 0,4-3-176 0,7 3 176 15,1-1-160-15,2-2 160 0,3 5 256 0,7 2-64 0,-1-2-16 16,4-1-176-16,-2 0 0 0,5 0 0 0,-3 2 0 16,0-1-192-16,0-2 48 0,1 3 0 0,0-4 0 15,2 1-48-15,-2-3 0 0,-3-1 0 0,-1 4 0 16,-3 0 192-16,1-3 0 0,-2-4 128 0,-3 3-128 15,-2-2 176-15,-2 3-48 0,-1 1 0 0,-3-3 0 16,-6 4-128-16,-2-2 192 0,0 3-192 0,-5 0 192 0,-5 1 0 16,-2 0 0-16,-3 1 0 0,-8 0 0 0,-6 2-192 15,-3-1 128-15,-4 2-128 0,-3-3 128 0,-5 4-128 0,-1 2 0 16,-2 0 0-16,-3-2 128 0,-1 1-128 0,-3 2 0 16,-4-1 0-16,-3-2 0 0,-2 2 0 0,-2 0 0 15,-7-2 0-15,-2 2 0 0,-5 2 0 0,-3 2 0 16,-5 1 0-16,0-1 0 0,-3 0 0 15,1 0-192-15,0-2 0 0,-3 0 16 16,-5 5-384-16,-1 0-80 0,0-3 0 0,-1 2-16 16,1 0-992-16,-1 1-192 0,3-3-32 0,-2 4-13056 15</inkml:trace>
  <inkml:trace contextRef="#ctx0" brushRef="#br1" timeOffset="12552.89">33847 9742 26719 0,'0'-3'1184'0,"-3"3"240"0,1-2-1136 0,2 1-288 0,1 1 0 0,-1 0 0 0,-1-3 720 0,0 2 96 15,1-2 16-15,-3 0 0 0,1-2 592 0,-1 1 128 16,1-2 32-16,1 2 0 0,-2-2-1248 0,2 2-336 16,1-1 128-16,0 2-128 0,0 0 192 0,0-1-16 15,2 2 0-15,0 1 0 0,0-2 304 0,-1 2 64 16,3-2 16-16,0 1 0 0,-2 2-112 0,1 0-32 15,-1 0 0-15,1 0 0 0,-3 2-48 0,0-2-16 0,-2 0 0 16,1 0 0-16,-3 0-144 0,1 0-16 0,-1 0-16 16,-1 3 0-16,-2-3-48 0,-1 0 0 0,1-3 0 0,-3 3 0 15,-1 3 48-15,0-3 0 0,-2 0 0 0,0 0 0 16,-1 1-32-16,-2 2 0 0,-1-3 0 16,-4 0 0-16,0 0-16 0,0 0-128 0,-2 0 192 0,1 0-64 15,4-3-128-15,-2 2 192 0,-2-2-192 0,-2 1 192 16,-1 1 0-16,-1-2 16 0,0 1 0 15,-1 1 0-15,0-4 16 0,-3 3 0 0,1 0 0 16,-4-2 0-16,4 1-224 0,-2 0 176 0,0-1-176 16,-1 2 160-16,0-1-160 0,-2 2 0 15,0 1 0-15,0 0 0 0,6 0 0 0,-1-2 128 0,2 4-128 16,1-2 128-16,3 0-128 0,0 0 0 0,2 0 0 16,3 1-176-16,1-1 176 0,0 0 0 15,3-1 0-15,-1 1 0 0,2 0 0 0,1 0 0 16,0-2 0-16,1 2 0 0,-1 0 0 0,1 0 0 0,0 0 0 15,-1 2 0-15,1-2 0 0,-2 1 0 0,1 2 0 0,0-3 0 0,0 2 0 16,3 0 0-16,0 0 0 0,1 1 0 0,2-3 0 0,1 1 144 16,2 1 0-16,-2-2 0 0,2 0-16 15,0 0-128-15,0 0 192 0,2 0-64 0,0 0-128 0,-1-2 0 16,2 1 0-16,0 1 0 0,2-3 0 0,0 3 0 16,2-2 0-16,-4 2 0 0,0 0 0 0,0 0 0 0,23-2 0 15,-17 2 0-15,1 0-144 0,-2 2 144 0,0-2 0 16,-2 2 0-16,0 1 0 0,-1-2 0 15,-2 1 0-15,0 2 0 0,-2-2 0 0,-1-2 0 16,0 4 0-16,-4-4 0 0,2 3 0 0,-2-3 0 0,1 0 0 0,0 0 0 16,-1 0 0-16,2-3 0 0,1 3 0 15,0-2 0-15,1 0 0 0,1 0 0 0,-1 2 0 0,2-4 0 16,1 4 0-16,-1-2 0 0,1 1 0 0,1-2 0 0,-1 3 0 16,1-2 0-16,1 0 0 0,-2 2 0 15,0 0 0-15,0 0 0 0,0 0 0 16,0 0 0-16,0 0 0 0,0 0 192 0,0 0-48 0,0 0-16 0,0 0 0 0,0 0 0 15,0 0 0-15,0 0 0 0,0 0-128 0,0 0 0 16,0 0 0-16,0 0 0 0,0 0 0 0,0 0 0 16,-2-22 0-16,4 20 0 0,0-2 0 0,1-2 0 15,0 0 0-15,1-3 0 16,2 1-128-16,-1 0 128 0,0-2 0 0,0 0 0 0,0-1 0 0,-1 0 0 16,1-4 0-16,-3 1 0 0,2-1 0 0,-2-1 0 15,0 0 0-15,0-2 0 0,-1 2 0 0,0-5 0 16,-1 1 0-16,2 0 0 0,-1-1 0 15,0-1 0-15,2 2 0 0,-2-5 0 0,1 3 0 0,1-4 0 16,-1 3 0-16,1-1 128 0,-1-1-128 0,2-1 0 0,1-1 0 16,-1 1 0-16,1 0 0 0,0-1 0 0,-1 1 0 0,1 1 0 15,0 6 0 1,-1-4 0-16,-1 5 0 0,-1-2 0 0,-1 3 0 0,-1-1 0 0,0 0 0 0,-1-1 0 16,-1 3 0-16,-1 0 0 0,-1-2 0 0,1 1 0 15,-2-1-160-15,1 2 160 16,-1-3 0-16,-1 1-144 0,1 2 144 0,0-3 0 0,0 2 128 0,-1-2-128 0,1 1 0 15,0-1 0-15,0 1 0 0,1 0 0 0,1 0 0 0,0 2 0 16,-1 0-160-16,1 0 160 0,0 1-128 0,-1 1 128 31,1-1 0-31,-1 2 0 0,0-2 0 0,1 2 0 0,-1 4 0 16,1-4 0-16,0 1 0 0,0 2 0 16,2 0 0-16,0-2 0 0,0 2 0 0,1 0 0 15,0-1 0-15,0 1 0 0,0 2 0 0,0 2 0 0,1-2 0 0,-1-2 0 0,2 0-384 0,0 1 16 16,1 2 16-16,1 1 0 0,0-3 352 0,1 0 0 15,0 2 0-15,-1-2 0 0,1 2 0 0,2-4 0 16,-2 1 0-16,0 0 0 0,-1 1 0 0,0 2 0 16,1-3 0-16,-1 1 0 0,0 2 0 15,0-2 0-15,0 0 0 0,0 2 0 0,0 1 0 0,-2-3 0 0,1 3 0 0,-2 1 0 16,-1-1 0-16,0 1 0 0,-1 1 0 0,-2 1 0 31,-1 0 0-31,1-1 0 0,-2 1 0 0,1 0 0 0,-1 3 0 0,0-4 0 0,0 4 0 0,0-2 0 16,2 2-128-16,-1 0 128 0,3 0 0 0,-1 0 0 15,1-2 0-15,0 4 0 0,1-2 0 0,1 0 0 16,-1 0 0-16,1 0 0 0,1 0 0 0,-2 0 0 0,0 0 0 0,0 0 0 31,0 0 0-31,0 0 0 0,0 0 0 0,0 0 0 16,0 0 0-16,0 0 0 0,0 0 0 0,0 0 0 16,0 0 0-16,0 0 0 0,0 0 0 0,0 0 0 15,0 0 0-15,0 0 0 0,0 0 0 0,0 0 0 16,0 0 0-16,-20-6 0 0,17 6 0 0,0 0 0 15,1 2 0-15,0-2 0 0,-1 0 0 0,1 0 0 16,1 0 0-16,-1 0 0 0,0 0 0 0,0 0 0 16,0 0 0-16,0 0 0 0,-1 0 0 0,1 0 0 15,-2 0 0-15,0 0 0 0,1 0 0 0,-1 0 208 0,0 0-48 16,-1 0-16-16,0 0 64 0,0 0 16 0,1 0 0 16,-1-2 0-16,0 2-224 0,0 0 0 15,-1 0 128-15,-1 0-128 0,1 0 0 0,0 0 0 0,-1 0 0 16,-1 0 0-16,1 0 0 0,-2 0 0 0,-1 0 0 0,-1 2 0 15,-1-2 0-15,-2 2 0 0,-2 0 0 0,-1-2 0 16,-2 2 0-16,-1-2 0 16,-2 0 0-16,0 0 0 0,0-2 0 0,-3 2 0 0,0-4 0 0,-1 2 0 15,-1-2 0-15,0 2 192 0,-2-2 0 0,0 0 0 16,0 2 48-16,2-2 0 0,0-1 0 0,1 1 0 0,0 2-112 16,-1 1-128-16,1-2 176 0,-2 1-176 0,0 0 0 15,1 0 0-15,-3 1 0 0,2-2 0 16,-2 0 0-16,-2 0 0 0,-3-1 0 0,-1 2 0 0,-2-1 0 0,-2 2 128 15,-2-1-128-15,0-2 0 0,-2 4 0 0,-2-4 0 16,-1 2 0-16,0-2 0 0,1-1 0 0,-1 1 0 16,0 1 0-16,-1-3 0 0,0 2 0 0,2 1 0 15,4 3 0-15,3-2 0 0,4 1 160 0,2 1-160 16,2-3 128-16,1 3-128 0,3-4 176 0,0 2-48 16,-2 0-128-16,-1-2 192 0,1 3-192 0,-1-1 0 0,-2 1 0 15,1 1 0-15,0 0 0 0,0 1 144 0,-1 1-144 16,0-1 192-16,1 1-192 0,0-2 0 0,1 4-192 15,1-4 192-15,0 0 0 0,2 0 0 0,1 0 0 0,1 0 0 16,-1 2 0 0,2-2 0-16,0 0 0 0,2 0 0 0,0 0 0 0,1 0 0 0,2 0 0 15,1 2 192-15,-1 0-192 0,3-2 0 16,0 3 0-16,1-3 0 0,1 0 0 0,2 1 0 16,1-1-192-16,0 2 192 0,1-2 0 0,0 0 0 0,0 0 144 0,1 0-16 15,1 0-128-15,0 3 0 16,1-3 0-16,0 0 128 0,0 0-128 0,1 1 0 0,0 2 0 15,-1-3 0-15,-1 1 0 0,1 1 0 0,-2-2 0 0,0 0 0 16,1 3 0-16,-1-3 0 0,-1 0 0 0,2 1 0 0,-1-1 0 16,2 0 0-16,-1 0 0 0,1 0 0 0,0 0 0 15,1-1 0-15,1 1 0 0,0 0 0 16,2 0 0-16,-1 0 0 0,0 0 0 0,2 0 0 0,-2 0 0 0,2 0 0 16,0 0 0-16,0 0 0 0,-1 0 0 15,1 0 0-15,-1 0 0 0,0 1 0 16,0-1 0-16,0 2 0 0,-1-2 0 0,-1 3 0 15,-2-3 0-15,2 1 0 0,-2 2 128 0,1-3-128 0,1 2 0 0,-1-2 0 16,1 0 0-16,0 0 0 0,1 0 0 0,1 0 128 16,-1 0-128-16,2 0 0 0,-1 0 0 15,1-2 0-15,-1 2 0 0,-1 0 0 0,2-3 0 0,0 3 0 0,-2 0 0 16,0-1 0-16,0 1 0 16,1 0 0-16,-2 0 0 0,1 0 0 0,-2-3 0 0,0 3 0 0,-1 0 0 0,0 0 0 15,0 0 0-15,-2 0 0 16,2 0 0-16,-2 3 0 0,1-3 0 0,0 0-128 0,-1 0 128 0,2 0-128 15,-2 0 128 1,2 0 0-16,2 0 128 0,-1 0-128 0,1 0 0 0,1 0 0 0,0 0 0 0,2 0 0 16,-1 0 0-16,0-3 224 0,0 3-48 15,-1 0-16-15,1-2-160 0,-2 2 0 0,0-1 0 0,0 1 0 0,-1-3 0 16,-1 3 0-16,2 0 0 0,-1-2 0 0,0 1 0 16,0 1 0-16,0 0 0 0,0 0 0 0,1-3 0 0,-2 2 0 15,1 1 0 1,0 0 0-16,1 0 0 0,0 0 0 0,1-3 0 0,0 3 0 0,0 0 0 15,0 0 0-15,0 0 0 0,1 0 0 0,-1-2 0 16,2 1 0-16,-1-2-144 0,1 3 144 16,-2 0-512-16,1-2-64 0,1 0 0 0,-3 2 0 15,1-2-144-15,-1 2-48 0,0-2 0 0,-1 0 0 16,0 0 96-16,0-1 16 0,-2 2 0 0,0-3 0 16,0 2-96-16,0-2-16 0,-1-2 0 0,0 1-17600 15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7:51:20.186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FFC000"/>
    </inkml:brush>
    <inkml:brush xml:id="br3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3843 14266 35935 0,'8'-3'3200'0,"-1"-3"-2560"0,-1 3-512 0,-1 2-128 31,0 1-1376-31,3-3-288 0,5-4-64 0,7-2-16 16,5-3-1456-16,1-2-272 0,-4 3-64 0,-2 0-16 0,-4 2 320 0,-1 3 64 0,-2 0 16 15,-2 4 0-15,0 0 2512 0,-3 4 496 0,-3 0 144 0,-1 1 0 0,-2 0 352 0,-1 0 128 16,0 0 32-16,1 0 32 0,-1 2 4032 0,0 0 800 16,2-2 176-16,-1 0 32 0,2 1-2080 0,-2-2-432 15,2-1-64-15,0 2-32 0,-2-1-1616 0,1 2-320 16,-3-3-64-16,0 2-16 0,0-1-560 0,-3 2-112 15,1-2-32-15,-2 2 0 0,-1 2-128 0,-1-2-128 16,-2 2 192-16,0 0-192 16,-2 1 0-16,-1-1 0 0,-2 0 0 0,0-2 0 15,-1-1 0-15,-1 2 0 0,-2-3 0 0,-1 0 0 0,-1 0 224 16,-2-2-64-16,-4-2-16 0,-2 0 0 16,-4-2 160-16,-6 0 16 0,-5-2 16 15,-6 0 0-15,-4 0-112 0,-4-3-32 0,-1 1 0 0,0-1 0 0,2 0-64 16,0 2 0-16,0 0-128 0,0 5 192 0,2-2 128 15,-4 4 0-15,-1 0 16 0,-2 4 0 0,-2 2-208 16,-3 4-128-16,0-1 128 0,-1 0-128 16,3 4 128-16,1-1-128 0,4 2 128 0,3 1-128 0,3-5 0 0,2-1 0 0,2 0 0 15,-1-1-192-15,2 0 192 0,-2 2 0 0,2 0 160 16,0-1-160-16,3-2 0 0,3-2 0 16,6-1-128-16,1-7 128 0,2 3 0 0,3-1 0 15,6-1 0-15,4-1 0 0,7 2-160 0,1-2 160 0,3 0-128 0,3 0 128 0,3 1-160 16,2 0 160-16,2 2-192 0,3 0 192 0,4 0-320 15,3 2 64 1,4 0 0-16,5 2 0 0,4 1 64 0,5 1 0 0,2-2 16 0,4-1 0 16,1-3 176-16,4 0-128 0,-2 0 128 0,6-3-128 0,2 0 128 15,3 0 0 1,6 0 0-16,2 2 0 0,4-2-208 0,0 1 32 0,1 1 16 16,-2-4 0-16,-3 1 160 0,1-2 0 0,0 2-144 0,1-2 144 0,-2 2 0 0,-1-2 0 15,0 0 0-15,-2-7 0 16,1 0 0-16,1 0 0 0,1-1 0 15,-2 1 0-15,2 3 240 0,-4 0 16 0,2 4 0 0,-6 3 0 0,-1-4-128 0,-5 5 0 16,-2-1-128 0,-3 2 192-16,-2 1-192 0,-4 0 144 0,0-2-144 0,0-1 128 0,-4 2-128 0,-2-3 0 0,-1-1 0 15,-3 2 0 1,-4-1 0-16,-4-2 0 0,0 1 0 0,-5 0 0 0,-3 0 0 0,-2 1 0 0,-2 2 0 16,-2 1 0-16,-1-2 0 0,-1 3 0 0,-2-2 0 0,-3 2 0 15,0 2 0 1,-4-2-176-16,-1 3 48 0,-3 0 0 15,-2 0-256-15,-1 0-64 0,-3 4 0 0,-1 0 0 0,0 2-112 0,0-1-16 0,0 2-16 16,-2 0-11952-16,-1-1-2368 16</inkml:trace>
  <inkml:trace contextRef="#ctx0" brushRef="#br0" timeOffset="11481.96">33781 9455 1839 0,'4'-3'160'0,"-1"2"-160"0,-1 1 0 0,-1-2 0 15,0 0 688-15,-1 2 96 0,0 0 32 0,0-2 0 16,0 2 624-16,-1-4 128 0,1 2 32 0,-2-1 0 16,-1 2 64-16,2-1 0 0,0-2 16 0,0 0 0 15,-2 2-368-15,3-1-80 0,0 2-16 0,0-1 0 16,-1-2 16-16,1 4 0 0,0-3 0 0,-1 1 0 15,1 1 208-15,0 1 32 0,1-3 16 0,-1-1 0 16,1 2-384-16,-1-1-80 0,1 2 0 0,-1 1-16 16,-2-2-672-16,2 1-128 0,-1 1-16 0,-2 0-16 0,2 0 112 0,-2-3 32 15,1 3 0-15,-2 0 0 0,-1 3 240 0,-2-3 48 16,-1 3 16-16,-1-3 0 0,-3 1-32 0,0 2 0 16,-3-1 0-16,-1 0 0 0,-2 0-272 0,-2-2-48 31,-1 3-16-31,1-3 0 0,3 0-16 0,1 0-16 0,1 1 0 0,-1-1 0 15,-3 0-32-15,-2 0-16 0,-1-1 0 0,-3 1 0 16,0-3-48-16,-2-1 0 0,0 1 0 0,-3-2 0 16,-1 1 0-16,1-2 0 0,2 0 0 0,2 0 0 15,0-2 0-15,3 2-128 0,1 0 192 0,-2 0-64 0,1 1-128 16,0 0 0-16,4 0 0 0,-1 1 128 0,1 4-128 16,2-4 0-16,1 4 0 15,1 0 0-15,0 0 0 0,2 0 0 0,0 4 0 0,1-2 0 16,-2 0 0-16,2 0 128 0,-2 1-128 0,-1 0 0 0,-1 1 0 15,-1-1 0-15,0 0 0 0,-2 0 0 0,3-3 0 0,1 0 0 16,2 1 0-16,0 1 0 16,2-2 0-16,0 0 0 0,1 0 0 0,2 0 0 0,1 0 0 0,2-2 0 0,2 2 0 15,0 0 128-15,2-1-128 0,1 1 192 0,2 0-192 0,2 0 192 16,2-3-192-16,3 3 0 0,2-2 0 0,4 1-176 16,2-2 176-16,3 2-128 15,4 0 128-15,0-1-128 0,2 2 128 0,0 0-192 0,3-2 192 0,-1 2-192 16,-1 0 0-16,-1 0-16 0,-1 0 0 0,-1 0 0 15,-1 2 208-15,1-2 0 16,-2 0 0-16,0 2-144 0,-1-1 144 0,1-1 0 0,2 0 0 0,1 0-128 16,0 0 128-16,3 0 0 0,0 1 0 15,-1-1 0-15,-2 3 0 0,-3-3 0 0,1 0 0 16,-5 1 0-16,1 1 0 0,-2 1-192 0,-1-3 192 0,-1 3-192 0,-1 0 192 0,-2 1-208 16,0 2 80-16,-1-4 128 0,-1 2-128 0,0 0 128 15,0-2 0-15,0 2 0 0,0-2-176 16,1 0 48-16,3 0 0 0,0 1 0 0,4 0 128 0,2-2 0 15,-1 1 0-15,2 1 0 0,0-1 0 0,-1 0 0 16,1 1 0-16,-5-2-128 0,-2-1 128 0,-4 0 0 16,-4 0 0-16,-2 0-128 15,-2 0 128-15,-2 0 0 0,0 0 0 0,-2-1 0 0,-2 1 176 0,-1-3-48 0,-1 3 0 0,-2-4 0 16,-2 4-128-16,-1-3 128 0,-2 1-128 0,-3 1 128 16,-2-2-128-16,-1 0 0 0,-2 1 0 0,-2 0 0 15,2 0 0-15,-1-1 0 16,2 2 0-16,2 1 0 0,3 0 0 0,-4-2 0 0,-2 2 0 0,-2 0 0 0,-3 0 0 15,0 0 192-15,-1 0-192 16,-3 0 192-16,-1 0-192 0,0 0 128 16,-1-3-128-16,2 2 128 0,2 1-128 0,-3-4 160 15,1 3-160-15,-2 0 160 0,-1-3-160 0,-1-1 0 0,1 4 144 16,0-2-144-16,0 1 0 0,0 1 0 16,1 1 0-16,1-3 0 0,0 1 0 0,3 1 0 0,2-2 0 15,2 2 0-15,4-2 0 0,2 3 0 0,2-3 0 0,2 3 0 16,3-3 0-16,2-1 0 0,3 4 0 0,0-2 0 0,4 2 0 0,-1 0 0 0,2-2 0 15,1 2 0-15,0 0 0 0,1-2 0 16,2 2 0-16,-1 0 0 16,2 0 0-16,-1 0 0 0,2 2 160 0,-5-2-160 0,0 0 0 15,21 2 128-15,-12 0-128 0,-2 0 0 0,2 0 0 0,0 1 0 16,-1-3 0-16,1 3-160 0,-2-3 160 0,1 2-160 0,-1-2 160 0,1 1-160 31,-1-1 160-31,1 1 0 0,-1 3 0 0,0-4 0 0,1-1 0 0,-2 1 0 0,3-4 0 0,-2 3 0 16,1-1-144-16,0 2 0 0,1 0 0 0,-1 0 0 31,1-3-160-31,0 3-16 0,-2 0-16 0,2 0 0 0,-2 0 80 0,-1 1 32 0,1 1 0 0,-1-2 0 31,-2 0 224-31,-1 3 0 0,0-2 0 0,-2 2 0 16,0-2 192-16,-2 1 16 0,0 1 16 0,-3-3 0 0,0 1-32 16,-2 1-16-16,0-2 0 0,0 0 0 0,-2 3-176 0,1-6 0 15,1 3 0-15,0 0 0 0,1-2 0 16,1 1 0-16,-1 1 0 0,2 0 0 0,1 0 0 15,0-3 0-15,0 3 0 0,1-2 0 0,-1 2 0 16,0-1 0-16,0 1 0 0,-1 0 0 16,1 0 0-16,-1 0 0 0,0 0 0 0,-1 0 0 0,0 0 0 15,-1 0 0-15,2 0 0 0,-1 0 0 0,0 0 0 0,1 0 0 16,0 0 0-16,1 0 0 0,0 0 0 0,2 0 0 16,0-3 0-16,2 3 0 0,-1-1 0 0,0-2 0 0,2 3 192 15,-2-2-64-15,1 1-128 0,-2 1 160 0,0 0-160 16,0 0 160-16,14-15-32 0,-10 9 0 0,-1 2 0 0,-1-2 0 15,-1 2-128-15,-1-2 192 0,-1 1-192 0,-2-3 192 16,1 2-192-16,-2-4 0 0,-1 1 0 0,0-4 128 16,1 4-128-16,-1-3 192 0,2 2-192 0,0-2 192 15,1 0-192-15,-1-1 192 0,2 0-192 0,1-4 192 16,1 1-192-16,0-2 160 0,2-1-160 0,-1 1 160 16,3 0-160-16,0 0 0 0,1-1 0 0,2 0 0 0,-1 0 0 15,1 0 0-15,0 1 0 0,1-2 0 0,0 2 0 16,-1-1 0-16,1 0 0 0,0 2 0 0,-3-4 0 0,0 3 0 15,0-2 0-15,-1 0 0 0,-1-2 0 0,-2 1 0 16,1 1 0-16,-3-2 0 0,2-1 208 0,-2 5-32 16,3-4-16-16,-2 1 0 0,0 1-160 0,0 1 0 15,1-1 0-15,0-1 0 0,-1-1 0 0,1 0 128 16,0 0-128-16,1-1 0 0,-1 1 0 0,2 0 0 16,-2 1-224-16,2 4 80 0,-2-4 144 0,1 2 0 15,1-1 0-15,-3 2 0 0,1 2 0 0,0-4 0 16,-1 1 0-16,-1 1 0 0,1 2 0 0,-2-3 0 0,0 3 0 15,-1-3 0-15,0 3 0 0,-1-3 0 16,1 3 0-16,-1-3 0 0,1 0 0 0,-1 3 0 0,2-2 0 0,1 2 0 16,0 0 0-16,1-3 0 15,1 4 0-15,0 2 0 0,-1-3 0 0,2 1 0 0,-1 1 0 16,0-1 0-16,-1 3 0 0,-1 1 0 0,0 0 0 0,-1 0 128 16,1 2-128-16,-3-1 0 0,1 0 0 0,-1 1 0 15,1 0 0-15,-2 0 0 0,0 1 0 0,1 0 0 16,-1 0 0-16,0 2 0 0,0 0 0 0,1 0-128 15,0 1 128-15,1 0-192 0,-1 2 192 0,2 0-192 16,-1 0 192-16,2 3-160 0,-2-2 160 16,1 1-160-16,1 1 160 0,0 0 0 0,0 1-144 0,0 1 144 15,0-2 0-15,0 3 0 0,0-3 0 0,0 3 0 16,0-3 0-16,0 0 0 0,0 0 0 0,0 0 0 0,0 0 0 0,0 0 0 16,0 0 0-16,0 0 128 15,0 0-128-15,0 0 0 0,0 0 0 0,-13 14 0 0,10-11 0 0,2-3 0 16,0 0 0-16,-1 0 0 0,1 0 0 0,0 0 0 15,0 0 0-15,-1 0 0 0,1 0 0 16,0 0 0-16,0 0 0 0,1 0 0 0,0 0 0 0,0 0 0 16,0 0 0-16,0 0 0 0,-20 3 0 15,16 0 0-15,0-3 0 0,1 0 0 0,0 2 0 0,0-1 0 16,0 2 0-16,1-3 0 0,-1 1 0 0,1 0 0 16,0 3 128-16,0-4-128 0,0 1 0 15,-1 2 160-15,1-1-160 0,-1-2 160 0,1 0-32 0,-1 0-128 16,-1 0 192-16,-1 0-64 0,1 0-128 0,-3-2 160 0,1 2-160 15,-1 0 160-15,-2 0-160 0,0-3 0 0,1 3 0 0,-2-1 0 16,0 1 0-16,0 0 0 0,-1-2 0 0,0 0 0 16,0 1 0-16,0 1 0 0,-1 1 0 0,0 1 0 15,2 0 0-15,-1-2 0 0,1 1 0 0,0-1 0 0,0 3 0 16,2-3 0-16,-3 0 0 0,1 0 0 0,-3 2 0 0,1-2 0 16,0 0 0-16,-2 2 0 15,-1-2 0-15,2 2 0 0,-2-2 0 0,0 0 0 0,-1 0 0 0,-1-2 128 16,-1 2-128-16,2 0 128 0,-1-2-128 0,0 2 160 15,-1 0-160-15,2 0 160 0,-1 0-160 0,0 0 0 16,0 0 0-16,1-2 0 0,0 2 0 0,0 0 0 16,-1 0 0-16,0 0 0 0,-2 0 0 0,0-3 0 15,1 2 0-15,-2 1 0 0,-1-2 0 0,1-1 0 16,-1-1 0-16,-1 3 0 0,1-1 0 0,0-2 0 16,-1 2 0-16,1-2 0 0,0 1 0 0,1 0 0 0,0-1 0 15,0-1 0-15,2 4 0 0,1-4 0 0,0 4 0 16,1-4 0-16,0 3 0 0,0 0 0 15,3-2 0-15,-2 1 0 0,-1 3 0 0,0-3 0 0,-3-1 0 16,-1 2 0-16,0-1 0 0,-1 2 0 0,-1-1 0 16,-1-2 0-1,-1 1 0-15,-2 0 0 0,3-1 0 0,-2-1 0 0,0 4 0 0,-1-5 0 0,0 3 0 16,0-3 0-16,2 2 0 0,-2 1 0 0,1-4 0 0,1 3 0 16,1 0 0-16,-1-2 0 0,3 2 0 0,-1-2 0 0,0 2 0 15,-2-2 0 1,1 1 0-16,-2 1 0 0,1-2 0 0,-1 2 0 0,0-2 0 0,-1 2 0 0,0-1 0 15,0 2 0-15,0-1 0 0,-1 0 0 16,0-1 0-16,0 2 0 0,-1-1 0 0,1-2 0 0,1 3 0 16,1-3 0-1,1 2 0-15,0 1 0 0,1-4 0 0,-2 3 0 0,-1-1 0 0,0 0 0 0,0 1 0 0,0 0 0 16,-1-1 0-16,1 2 0 0,0 0 0 0,-1 2 0 16,0-3 0-16,-1 3 0 0,1 0 0 0,1-2 0 15,1 2 0-15,2-1 0 0,1-1 0 0,1 2 0 31,0 1 0-31,1-3 0 0,0 3 0 0,0-2 0 0,-1 1 0 0,2 1 0 0,-3 0 0 0,1 0 0 16,-1 1 0-16,0-1 0 0,-2 2 0 0,1 1 0 0,1-3 0 16,-1 1 0-16,1 2 0 0,-1-1 0 0,0-1 0 15,0 2 0-15,-1-1 0 0,2-1 0 16,0 2 0-16,1-3 0 0,2 0-144 0,2 0 144 0,1 0-192 0,1 0 192 16,0 0 0-1,0-3 0-15,3 3 0 0,-2-1 0 0,1 0 0 16,-2 0 0-16,0 1 0 0,0-3 0 0,-1 2 0 0,0 1 0 0,-1 0 0 0,-3 0 144 15,2 0-144-15,-3-2 0 0,0 2 0 0,-2 0 128 16,2 0-128-16,-1 0 0 0,-1-3 0 0,0 3 0 16,1-1 0-16,1 1 0 0,1-3-176 0,2 1 176 15,2 1 0-15,1-2 0 0,2 3 0 0,0-2 0 16,0 0 0-16,1 0 0 16,0-1 0-16,-1 2 0 0,1 1 0 0,0-2 0 15,-2 1 0-15,2 1 0 0,-2-3 0 0,0 3 0 16,2 0 0-16,0-2 0 0,1 0 0 0,-2 2 0 15,3-2 0-15,-1 2 128 0,-1-4-128 0,1 4 0 16,1-2-128-16,0-1 128 0,0 2 0 0,1-3 0 16,-1 3 0-16,3 0 0 0,-2-2 0 0,2 2 0 15,1-1 0-15,-2-1 0 0,2 2 0 0,0 1 0 16,0-3 0-16,0 3 0 0,-1 0 0 0,1-2 0 16,1 1 0-16,0 1 0 0,0 0 0 0,3 1 0 15,-2-1 0-15,2 0 0 0,1 2 0 0,-1-2 0 0,1 0 0 16,1 0 0-16,-1 0 0 0,1 0 0 0,0 3 0 0,0-3 0 15,0 0 0-15,0 0 0 0,0 0 0 0,0 0 0 16,0 0 0-16,0 0 0 0,0 0 0 0,0 0 0 16,0 0 0-16,0 0 128 0,-20 10-128 0,16-8 0 15,-1 0 0-15,2 0 0 0,-2-2 0 0,0 0 0 16,1 1 0-16,0-1 0 0,2 0 0 0,-2 0 0 16,3 0 128-16,-2-1 16 0,2 1 0 0,0 0 0 15,1 0-144-15,-1-2 128 0,1 0-128 0,0 2 128 0,0 0-128 16,0 0 0-16,0 0 0 0,-2 0 128 15,2 0-128-15,0 0 0 0,0-1 0 0,0 1 0 0,0 0 0 16,0 0 0-16,0 0 0 0,0 0 0 0,0 0 0 16,0 0 0-16,0 0 0 0,0 0 0 0,0 0 0 15,-19 3 0-15,16-3 0 0,1-2 0 0,1 1 0 16,-2 1 0-16,2-1 0 0,0-2 0 0,-1 2 0 0,1-1 0 16,-1 2 0-16,0-4 0 0,1 4 0 15,0-5 0-15,0 4 0 0,-2-2 0 0,2 0 0 16,-1-1 0-16,-1 1 0 0,-1 0 0 0,1 0 0 15,-2-1 0-15,0 2 0 0,0-2 0 0,-1 2 0 0,-1-2 0 16,1 0 0-16,0 2 0 0,-1-2 0 0,0 2 0 16,0-2 0-16,1-1 0 0,-2 1 0 15,1 1 0-15,0-4 0 0,-2 1 0 0,0 0 0 0,2 2 0 16,-1-2 0-16,1 0 0 0,0 0 0 0,-1 0 0 16,2-1 0-16,-1 4 128 0,-1-3-128 0,-1-1 128 15,2 1-128-15,-2 3 128 0,1-4-128 0,-1 4 160 0,0-4-160 16,1 5 160-16,0-4-160 0,1 2 0 0,-2-1-160 15,1 0 160-15,0 0 0 0,0 2 0 0,0-1 0 16,-1-2 160-16,2 3-160 0,0-1 0 0,-1 1 0 16,2 0 0-16,0 0 0 0,0 0 0 0,0-1-160 15,1 2 160-15,-2-2 0 0,4 2 0 0,-1-2 0 0,0 2 0 16,2 0 0-16,-1 0 0 0,1-2 0 0,-1 2 0 0,2 2 0 16,0-4 0-16,0 1 0 0,1 0 0 15,-2 0 0-15,1 0 0 0,0-1 0 0,-2 1 0 0,2 0 0 16,-1 0 0-16,-1-1 0 0,0 2 0 0,-1-2 0 15,0 1 0-15,0 0 0 0,1-1 0 0,-1-1 0 16,0 2 0-16,-1-1 0 16,0 2 0-16,2-2 0 0,-1 0 0 15,-1-1 0-15,-1 2 0 0,1-4 0 0,-1 1 0 0,0-3 0 0,-1 2 0 16,1 1 0-16,0-4 0 0,0 1 0 0,-2-1 0 16,2 1 0-16,-1-1 0 0,1-1 0 0,-2 1 0 15,0 0 0-15,-1-3 0 0,0 1 0 0,-1 0 0 0,0 1 0 16,1-2 0-16,-3 1 0 0,1-1 0 0,-1 4 0 15,0-4 0-15,-1 1 0 0,0-1 0 0,0 4 128 0,0-4-128 16,2 3 0-16,-3-2 0 16,2 2 0-16,-2 0 0 0,0-2 0 0,2 2 0 0,0-1 0 0,0 1 0 15,0-4 0-15,1 3 0 0,0 0 0 0,0-1 0 0,0-1 0 16,-1-2 0-16,1 3 0 0,1-2 0 0,-1 2 0 0,0 0 0 16,-1-1 0-16,1 2 0 0,0 3 0 15,-1-2 0-15,1 0 0 0,-1 1 0 0,2 0 0 16,0 2 0-16,0 1-176 0,2-3 176 0,0 3-192 0,1 1 192 15,-1-1 0-15,2 0 0 0,0 0 0 0,0-1 0 16,1 1 0-16,0 2 0 0,0-2 0 16,-1 0 0-16,1 0 0 0,-1 2 0 0,1-2 0 0,-1 4 0 0,1-5 0 15,-2 4 0 1,1 0 0-16,-1-1 0 0,1 1 0 0,-3 0 0 16,2 0 0-16,-1 0 0 0,1 3 0 0,-2 0 0 15,2-2 0-15,-1 2 0 0,2 0 0 0,-1 0 0 0,-1 0 0 0,2 0 0 16,0 0 0-16,0 0 0 0,1 0 0 0,0 0 0 0,0-2 0 0,0 2 0 15,1 0 0-15,0-2 0 0,2 2 0 0,-2-3 0 16,1 3 0-16,-1-1 0 0,0 1 0 16,2-2 0-16,-1 2 0 0,1-3 0 0,-1 2 0 15,1 1 0-15,-1 0 0 0,0 0 0 0,0-2 0 16,1 0 0-16,-1 2 0 0,-1-2 0 0,2 2 0 0,-2 0 0 0,1 0 0 0,0 0 0 16,-1-3 0-16,1 3 0 0,0 0 0 15,1 3 0-15,-2-3 0 0,0 0 0 0,1 0 0 0,-1 2 0 16,1-2 0-16,0 2 0 15,0 0 0-15,0-1 0 0,0 2 0 0,1-1 0 0,-1-2 0 0,1 0 0 16,0 1 0 0,0-1 0-16,1 3 0 0,-1-3 0 15,1 0 0-15,-1 0 0 0,0 2 0 0,1-2 0 16,0 0 0-16,0 0 0 0,-2 0 0 0,1 0 144 0,-1 0-144 0,0 0 0 0,-1 2 144 0,-1 0-144 16,-1-2 0-1,0 0 0-15,-1 0 0 0,-1 3 128 0,-1-2-128 0,-1 1 0 0,-1-2 0 16,-1 3 0-16,-3-3 0 15,0-3 0-15,0 3 0 0,-1 0 0 0,0 0 0 0,-1-2 0 0,-2 1 0 0,-1 1 0 0,2-3 0 0,-2 3 0 16,0-4 0 0,1 4 0-16,0-2 128 0,-1-1 0 0,2 2 0 0,-1 1 0 0,1-2-128 15,-1 2 0-15,-1 0 0 0,0 2 0 0,1-1 0 16,-1 2-160-16,1-1 160 0,0-2-208 0,-2 2 208 0,-1 0 0 16,0 1 0-16,-1-3 0 0,0 0 0 15,0 1 0-15,-4 1 144 0,-2-2-144 16,-2 3 0-16,-2-3 128 0,-3 1-128 0,0 1 0 0,0 0 0 0,-1 0 0 0,0 1 0 31,1 0 0-31,1 0 0 0,2 1 0 0,4-2 0 0,0-2 0 16,3 1 0-16,0-1 0 0,3 0 0 15,-1 0 0-15,2 3 0 0,1-3 0 0,1 0 0 0,1 2 0 16,-1-2 0-16,0 1 0 0,-1 2 0 0,0-3 0 0,-1 4 0 0,-1-4 0 0,0 3 0 16,-1 0 0-16,1 0 0 0,1 2 0 15,-1-3 0-15,0 3 0 0,-3-4 0 0,-3 1 0 0,1 0 0 0,1 0 0 16,-2-2 0-1,2 0 0-15,-1 0 0 0,2 0 0 0,1 0 0 0,0 0 0 16,2 0 0-16,1 3 0 0,1-3 0 0,1 0 0 0,2 0 0 16,0 1 0-16,1 1 0 0,2-2 0 15,0 3 0-15,0-3 0 0,3 1 0 0,-1 1 0 0,2-2 0 0,0 0 0 0,-1 3 0 16,1-3 0-16,-1 1 0 0,0-1 0 16,2 3 0-16,-2-3 0 15,1 0 0-15,0 0 0 0,-1 0 0 0,1 0 0 16,-1 0 0-16,0 0 0 0,0 0 0 0,0 0 0 15,1 0 0-15,0-3 0 0,-2 3 0 0,2-1 0 0,0 2 0 16,1-2 0-16,0 1 0 0,2 0 0 0,0 0 0 16,1-3 0-16,0 3 0 0,0 0 0 0,2 0 0 15,-1-2 0-15,1 2 0 0,0-1 0 0,-1 1 0 16,1-3 0-16,-1 3 0 0,-1 0 0 0,0 0 0 0,1-2 0 16,-1 4 0-16,-1-2 0 0,1 0 0 15,0 0 0-15,-1 0 0 0,-1 0 0 16,2 0 0-16,-2 0 0 0,2 0 0 0,0 0 0 0,-1 0 0 15,2 0 0-15,0 0 0 0,0 0 0 0,-1 0 0 0,2-2 0 16,2 1 0-16,-1 1 0 0,2 0 0 0,-2-3 0 16,1 1 0-16,2 0 0 0,-1 0 0 15,0 1 0-15,1-2 0 0,0 1 0 0,0 0 0 0,-1 0 0 16,1-1 128-16,0 2-128 0,0-1 0 0,0 2 0 0,-1-3 128 16,1 3-128-16,1 0 0 0,-1 0 0 0,0 0 128 15,-1 0-128-15,2 0 0 0,-1 3 144 16,1-3-16-16,-1 2-128 0,1-2 192 0,0 0-64 15,0 0-128-15,0 0 0 0,0 0 0 0,0 0 0 0,0 0 0 16,0 0 0-16,0 0 128 0,0 0-128 0,0 0 0 0,0 0 0 16,0 0 0-16,0 0 128 0,0 0-128 15,0 0 0-15,0 0 144 0,15 18-144 16,-14-13 0-16,1-2 0 0,0 0 0 16,0 3 128-16,-1-2-128 0,1 2 0 0,-1 0 0 0,1 1 0 15,0 2 0-15,-1-2 0 0,0 2 0 0,0 1 0 16,0-1 0-16,1 3 0 0,-1-2 0 0,1 4 0 15,2 0 0-15,0-1 0 0,0 0 0 0,1 2 0 0,1-2 0 0,0 3 0 0,0-3 0 16,1 3 0-16,0 0 0 0,0-1 0 0,-1 1 0 0,0-1 0 16,-1 1 0-16,-1 0 0 15,0-2 0-15,-2 1 0 0,1-3 0 0,-2 2 0 0,1 1 0 16,0-3 128-16,-1 1-128 0,0 0 0 0,0-1 0 0,2 1 0 16,-2-1 0-16,0 2 0 0,1-1 0 0,-1 2 0 15,0 0 0-15,0-2 0 16,1 4 0-16,-1-5 0 0,0 0 0 0,0 1 0 0,0-1 0 0,2-1 0 0,-1 0 0 15,1-1 0-15,-1 0 0 16,1-1 0-16,-1-2 224 0,1 2 32 0,-1-3 0 16,0 0 0-16,0 0-256 0,-1-2 0 0,0 2 0 15,1 4 0-15,-1-4 0 0,0 4 0 0,-1-1 0 0,0 1 0 16,0 0 0-16,-1-2 0 0,2 5 0 0,-1-6 0 0,0 3 0 0,1 1 0 16,1-1 0-16,-1-3 0 0,0 2 0 0,0-3 0 15,1 2 0-15,0 0 0 0,-1-4 0 16,-1 2 0-16,2 0 0 0,-2-3 0 0,0 3 0 15,0-2 0-15,-2-1 0 0,1 1 0 0,0 1 0 0,0-1 0 0,-1 0 0 0,1 0 0 16,0 0 0-16,-2 0 0 0,2 1 0 0,0-1 0 16,0-1 0-16,-1 1 0 0,1 1 0 0,1-4 0 15,-1 2 0-15,1-1 0 0,0-1 0 16,0 2 0-16,1-3 144 0,-1 1-16 0,1-1 0 0,1 0 0 16,-1 0 0-16,0 0 0 0,-1 0 0 0,0 0 0 15,0 0-128-15,0 0 0 0,0 0 0 0,0 0 0 16,0 0-176-16,0 0-64 0,0 0-16 0,0 0 0 15,0 0-448-15,0 0-112 16,0 0-16-16,0 0 0 0,0 0 384 0,0 0 64 0,0 0 0 0,0 0 16 16,0 0 368-16,0 0 0 0,0 0 0 0,-8 21 0 15,6-21 0-15,2 3 0 0,0-3 0 0,-1 3 0 16,1-3 224-16,0 1 16 0,-1 1 0 0,1-2 0 0,0 1 16 16,-1-1 0-16,1 2 0 15,0-2 0-15,0 0 16 0,0 0 16 0,0 0 0 16,0 0 0-16,0 0-128 0,0 0-32 0,0 0 0 0,0 0 0 0,0 0-128 0,0 0 0 15,0 0 0-15,0 0 0 16,0 0 0-16,0 0 0 0,0 0 0 0,0 0 0 0,0 0 0 0,0 0-176 0,0 0 48 0,0 0 0 16,3-21 128-16,-1 20 0 15,-2 1 0-15,1-2 0 0,-1 2 0 0,-1-3 0 0,1 3 0 16,-2-1 0-16,2 1 0 0,-1 0 0 0,0 0 0 0,0 0 0 16,1 0 0-16,0 0 0 0,0 0 0 0,0 0 0 15,0 0-240-15,0 0-16 0,0 0 0 0,0 0 0 16,0 0-736-1,-12-16-160-15,11 13-16 0,-1 0-16 0</inkml:trace>
  <inkml:trace contextRef="#ctx0" brushRef="#br0" timeOffset="12430.08">25568 8265 22111 0,'-1'-2'1968'0,"1"2"-1584"0,0-3-384 0,-1 3 0 0,1 0 352 0,0 0-16 15,-2-1 0-15,1-1 0 0,-2-2 432 0,-1 0 96 16,-2 2 16-16,-3-2 0 0,0 2 336 0,-4-1 80 15,-1 2 16-15,-3-2 0 0,-2 3-896 0,-2-2-176 0,-4 1-48 0,-4 1 0 16,-2 1 240-16,-4 1 32 0,-2 1 16 16,-2-3 0-16,-2 4-96 0,-1-1 0 0,1 1-16 15,-2 1 0-15,-1 1 496 0,2-2 96 0,3-2 32 16,2-2 0-16,2 0-128 0,2 0-32 0,1-2 0 16,1-1 0-16,1 2-256 0,1-1-48 0,1-2-16 0,0 0 0 15,2 2-288-15,1-2-64 0,0 4-16 16,0-2 0-16,1 2-144 0,-1-3 0 0,3 2 144 0,1 1-144 15,5 0 0-15,2 0-288 0,3 0 48 0,2 0 16 16,4 0 32-16,2 0 0 0,1 0 0 0,4 0 0 16,1 0 192-16,2 0-176 0,1-3 176 0,4 3-160 0,1 0 16 15,4 0 0-15,3 0 0 0,1 0 0 0,5-2 144 16,3 1-128-16,-3-2 128 0,5 1-128 0,8 0 128 0,5-1 0 16,3 0 0-16,-2 0 0 0,2 3 0 15,-3-3 0-15,0 1 0 0,1 0 0 0,2 2 0 0,-2 0 0 16,-2-2 0-16,1 2 128 0,1 0-128 0,-2 2 176 15,-2-2-176-15,-2 2 192 0,-3 3-192 0,-3-4 128 16,-3 2-128-16,-1 0 128 0,-3 1-128 0,-4 1 0 16,-1-2 144-16,-4 0-144 0,-2 1 0 0,-2-4 128 15,-3 2-128-15,-1-1 0 0,-4 2 0 0,-1-3 0 16,-4 0 0-16,-1 1 0 0,-5 0 0 16,-4-1 0-16,-3 1 0 0,-2-1 0 0,-4 0 0 0,-3 0 0 0,-2-1 0 15,-3 1 0-15,-2-1 128 0,-2 1-128 0,0-1 160 16,-2-2-160-16,0 3 256 0,-2-1-32 0,-1 1-16 15,0 0 0-15,1 0 64 0,-1 0 16 0,-2 1 0 16,-1-1 0-16,3 3-32 0,0-3 0 0,1 0 0 16,1 0 0-16,2 1-256 0,3 0 0 0,3-1 0 15,2 0 0-15,4 0 0 0,2 0 0 16,3 0 0-16,2 0 0 0,5-1-320 0,2 1-64 0,5-1 0 0,4-2-19456 16</inkml:trace>
  <inkml:trace contextRef="#ctx0" brushRef="#br1" timeOffset="54299.78">5422 17151 15663 0,'2'4'1392'0,"0"-4"-1120"0,-1 0-272 0,2 0 0 0,-1 1-576 16,2-1-160-16,3 2-32 0,4-2-16 0,4 0 144 0,4-2 16 0,-1 1 16 0,1-3 0 0,1-2 1680 0,-4 1 336 15,1 2 64-15,-2-1 0 0,1 0-80 0,-4 2-32 0,1 2 0 0,-1 0 0 0,-1-4 352 16,-1 4 64-16,1 1 16 0,0-1 0 0,3 3-192 0,-2-3-16 0,2 0-16 0,0 0 0 0,-1 0-720 0,2 0-144 0,1 0-16 0,1 0-16 0,2-3-512 0,-1 3-160 0,1-1 0 15,2 1 0-15,0-2 496 0,3 2-16 0,-1-4 0 0,3 4 0 0,0-3 48 0,1 3 16 0,0-2 0 0,1 2 0 16,-2 0-224-16,0 2-64 0,-1-2 0 0,1 3 0 16,0 1-256-16,-1-2 0 0,-1-2 128 0,-2 1-128 0,-1 2 0 0,0-3 0 0,1 0 0 0,-1 0 0 0,-1 0 0 0,0 0 160 15,1 0-160-15,-1 0 128 0,-2 0 0 16,3-3 0-16,0 2 0 0,3 1 0 0,-1-2 64 0,2-1 16 0,1 2 0 16,-1-2 0-16,-1 3 16 0,1-2 0 0,0 1 0 0,0-2 0 15,-1 1-96-15,0 2-128 0,-3 0 176 0,-3 2-176 31,2-2 128-31,-3 3-128 0,1 0 0 0,-2 1 0 0,1 1 0 0,-2-1 0 0,-1 2 128 0,-1-2-128 16,1-2 208-16,-2 2-16 0,-1-2 0 0,2 2 0 16,-1-2 0-16,2-2-16 0,-2 4 0 0,3-4 0 15,0 0 0 1,1 0 0-16,0 0 0 0,2-2 0 0,0 2 16 0,1 0 0 0,2-2 0 16,0 2 0-16,-1-2-16 0,0 2 0 0,1-3 0 0,-1 3 0 0,0 0-176 15,-2-1 0-15,1 1 144 0,-1 0-144 0,0 0 0 16,-4 0 0-16,3 4 0 0,-3-2 0 0,1 2 0 15,0-4-192 1,1 3 192-16,-1 0-192 0,1-1 192 0,0 0 0 0,1-2-144 0,1 3 144 16,-1-3 0-16,2 1 0 0,0 1 0 0,0-2 0 0,-1 0 0 0,1-2 0 15,0 1 176-15,-2-2-176 0,0 3 192 0,-1-4-64 0,2 1-128 16,-2 0 192-16,-2-1-32 0,1 4-16 16,1-2 0-16,-1-2 0 0,0 2-144 0,1 2 0 0,-1 0 0 15,-1 0 128-15,0 0-128 0,1 2 0 16,-1-1 0-16,1 2 128 15,-2-3-128-15,1 2 0 0,1-2 0 0,-2 0 0 0,1 2 0 0,0-4 0 0,-1 2 0 16,0-2 0-16,-1-1 0 0,0 2 0 0,-1 1 0 0,1-2 0 16,-1 2 0-16,0-3 160 0,-1 2-32 0,0-1-128 15,-1 2 192-15,0-3-64 0,0 2 0 0,-1-2-128 16,1 2 240-16,0-1-64 0,-1 2-16 0,1 0 0 16,1-3-160-16,-1 2 0 0,0 1 144 15,0-2-144-15,0 2 0 16,-1 0 0-16,1-3 0 0,0 3 0 0,-3 0 0 0,1-1 0 0,0 1 0 0,-1 0 0 0,0 0 0 15,-1 0 0-15,0 0 0 0,0 0 0 0,0 0 128 32,0 0 0-32,0 0 0 0,-2 0 0 0,1 0-128 0,0 0 0 15,-1 0 0-15,1 1 0 0,-1 2 0 0,0-3 0 16,1 2 0-16,-1-2 0 0,0 1 0 0,0 2 0 16,0-3 0-16,0 0 0 0,1 0 0 0,-1 0 0 15,1 0 0-15,-2-3 0 0,1 2 0 0,-1 1 0 16,0 0 0-16,-1 0 0 0,0 0 0 0,0 0 0 0,1 0 0 15,-2 0 0-15,0 0-176 0,0 0 176 0,1 0-208 16,-1 1 80-16,0-1 128 0,0 0 0 0,0 0 0 0,0 0 0 16,0 0 0-16,0 0-208 0,0 0 48 0,0 0 16 15,0 0-176-15,0 0-48 0,0 0 0 0,0 0 0 16,0 0-528 0,0 0-96-16,0 0-32 0,0 0-18816 0</inkml:trace>
  <inkml:trace contextRef="#ctx0" brushRef="#br1" timeOffset="55985.75">8428 17124 14735 0,'-5'3'1312'0,"2"-3"-1056"0,1 0-256 0,2 0 0 0,0 0 320 0,-1 0 16 0,0 1 0 0,-3 0 0 15,1-1 944-15,0 1 176 0,1-1 32 0,2 0 16 0,0-1-336 0,2 0-64 0,2 0-16 0,-1 1 0 0,1-4-256 0,1 2-48 0,-1 2-16 0,0-4 0 16,-2 4 272-16,1-3 48 0,-2 3 16 0,-1 0 0 0,0 0-208 0,-1 0-32 0,-1 0-16 0,1 0 0 0,0 0-272 0,-2 0-48 0,3 0-16 0,0 0 0 16,0 0-256-16,0 0-64 0,0 0-16 15,0 0 0-15,0 0 224 0,0 0 48 0,0 0 16 16,0 0 0-16,0 0-144 0,0 0-48 0,0 0 0 0,0 0 0 16,0 0-128-16,0 0-16 0,0 0-128 0,0 0 192 15,0 0-192-15,0 0 0 0,0 0 128 0,0 0-128 16,0 0 192-16,0 0-16 0,0 0 0 0,0 0 0 15,0 0 16-15,0 0 16 16,0 0 0-16,0 0 0 0,0 0 0 0,0 0 0 0,0 0 0 16,0 0 0-16,13-16-48 0,-11 16-16 0,1-2 0 0,0 1 0 15,2-2-16-15,0-3 0 0,3 2 0 0,-1-2 0 16,2-3 64-16,-1 2 16 0,4-4 0 0,-1 1 0 16,2-4-16-16,2 2-16 0,0 0 0 0,0-1 0 15,-2 3-176-15,3 0 0 16,3-2 0-16,1 0 128 0,1-1-128 0,0 3 0 0,0 1 0 0,0-1 0 15,0 1 0-15,-1-1 0 0,-2 4 0 0,0 0-176 0,-4 0 176 16,1 2 0-16,-1 1 0 0,-2 0 0 0,1 0 0 0,-5 3 0 16,1-4 0-16,-3 2 0 15,-2 1-192-15,-1 1 32 0,-1 0 16 0,-2-3 0 0,0 3-64 0,-2 0-16 16,1 0 0-16,-1-2 0 0,-1 2 48 0,0-1 16 0,0-2 0 0,3 3 0 16,0 0-48-16,0 0-16 0,0 0 0 0,-18-10 0 31,15 8-224-31,1-1-64 0,-1 2 0 0,2-1 0 15,0 0-1632-15,-1 2-336 0,1 0-64 16,-1 4-12880-16</inkml:trace>
  <inkml:trace contextRef="#ctx0" brushRef="#br1" timeOffset="56753.61">8426 17161 23951 0,'-4'0'2128'0,"2"0"-1696"0,0 0-432 16,2 0 0-16,0 0-496 0,0 0-176 0,-1 0-32 0,-1 0-16 0,-1 0 1296 0,2-2 256 0,1 2 48 0,0 0 16 0,0 0-80 0,0 0-16 0,0 0 0 0,20-1 0 0,-14 2 224 0,1 1 64 0,0-2 0 0,0 4 0 15,-1-1 128-15,2 3 48 0,-2-3 0 0,-1 4 0 0,0-1-224 0,0 0-32 0,-2 0-16 0,1 0 0 0,0 2-416 0,-1-2-96 0,1 3-16 0,0-3 0 0,0 1-80 0,1-1 0 16,1 1-16-16,1 1 0 0,1 0-64 0,1-2-16 0,3 0 0 0,1 0 0 15,2 0-32-15,-1-2-16 0,2 0 0 16,-1-2 0-16,-1 2-64 0,1 1-16 0,0 1 0 16,0-2 0-16,0 2-160 0,0 0 192 0,-1 0-192 0,0 4 192 15,0 3-192-15,-2-4 0 0,0 4 144 0,-1 3-144 16,2 2 0-16,-2-1 0 0,-1-1 0 16,-1-3 128-16,0 5-128 0,0-5 0 0,-2-3 0 0,0 0 0 15,-1-1 0-15,0-7 0 0,-2 2 0 0,-1-4 0 16,0 0 0-16,1 0 0 0,-2-4 0 0,1-1-128 0,0-1 128 15,0-1-208-15,0-2 80 0,0-2 128 16,1-2-768-16,-2-1-16 0,2-3-16 16,1-1-18400-16</inkml:trace>
  <inkml:trace contextRef="#ctx0" brushRef="#br1" timeOffset="58823.98">8934 17588 17503 0,'0'1'1552'0,"0"-1"-1232"0,1 0-320 0,1 0 0 0,-1 0 768 0,0-1 80 0,2 1 32 15,0 0 0-15,3 0 112 0,1-3 32 0,0 1 0 0,0 1 0 16,2-5-336-16,-2 3-64 0,2-1-16 0,-1 2 0 0,-1 1-208 0,0-4-32 0,3 4-16 0,-1-2 0 0,2-1 800 0,0 2 144 0,-1-1 48 0,-1 2 0 0,1-1-336 0,-2 0-64 0,2 2-16 0,1 0 0 16,-1 0-416-16,0 2-64 0,0-2-32 0,0 2 0 0,0-2-32 0,1 1 0 0,0 1 0 15,1-1 0-15,2 1-144 16,1-2-48-16,0 2 0 0,2 0 0 0,0-2 64 16,2 0 0-16,1 0 0 0,-2 0 0 0,2-2-80 0,1-2-16 0,2 0 0 0,2 0 0 0,0-1 16 15,0 2 0-15,1-1 0 0,-2-2 0 16,1 3-16-16,-1 1 0 15,-1 1 0-15,-1 1 0 0,-2 0 32 0,-1 1 0 0,0 0 0 16,-1 0 0-16,-2 2-192 0,2-2 160 0,1 2-160 0,1-1 160 0,1-1-160 16,-1-1 0-16,-1 0 0 0,0 0 128 0,1 0-128 0,-1-1 192 15,1 1-192-15,0-2 192 16,0-2 0-16,0 1 0 0,1 1 0 0,-2-2 0 0,0 3-32 0,0-1 0 16,-1-2 0-16,-2 4 0 0,1 0-16 0,0 0 0 15,-1 0 0-15,-3 1 0 16,2 2-144-16,-1-1 128 0,0-1-128 0,1 3 128 0,0-2-128 0,0 2 160 0,2-1-160 15,-1 0 160-15,2 0-160 0,-1-1 0 0,2-1 0 0,-1 2 0 16,2-3 0-16,-2 0 0 0,2 2 0 0,-1-2-176 16,1 0 176-16,-2 0 0 0,1 2 128 0,-2-2-128 15,-2 0 0 1,1 0 0-16,1 0 0 0,3 0 0 0,-1 2 0 0,-2-2 128 0,0 1-128 0,-1 1 0 16,0-1 208-16,-1 1-16 0,0-2-16 0,0 2 0 31,-2 0-32-31,2 1 0 0,0 0 0 0,1 0 0 15,0 0-144-15,-1 0 0 0,1 1 0 0,0-1 0 16,-2 0 0-16,2 0 0 0,0-3 0 0,0 3 0 16,3 1 0-16,-2-4 0 0,-1 2 0 0,1-2 128 0,-1 1-128 15,0-1 0-15,-1 3 0 0,0-3 0 0,0 0 0 16,-1 0 0-16,-1 0 192 0,1 0-64 0,-1 0 48 16,0 2 0-16,-1-2 0 0,0 2 0 0,2 0-176 15,-3 2 0-15,2-2 0 0,-1-1 128 0,2 2-128 0,-2-1 0 16,0-2 0-16,1 0 0 0,-2 0 0 0,0 0 0 15,2 0 0-15,0 0 0 0,0 0 0 0,1-2 0 16,0 2 0-16,-1 0 128 0,2 0 64 0,-1 0 0 16,1-3 0-16,-2 3 0 0,1 3-192 0,-1-3 0 15,1 2 0-15,0-2 0 0,-1 0 128 0,1 0 0 0,1 0 0 16,-2 0 0-16,2-2-128 0,-1 2 0 0,0 0-192 16,0-3 192-16,0 3-128 0,-1 0 128 0,1 0 0 15,-2 0 0-15,-1 0 0 0,1 0 0 0,-1 0 0 0,-1 0 0 16,-1-1 0-16,3 1 0 0,-3 0 0 15,0 0 0-15,1 0 0 0,0 0 0 0,0 0 0 16,-2 0 0-16,1 1 0 0,0-1 0 0,-2 3 0 0,1-3 0 16,-1 2 0-16,0-2 128 0,1 2-128 0,-1 0 0 15,2-2 0-15,0 3 0 0,0-3 0 0,0 0 0 16,0 1 0-16,1-1 0 0,-2 0 0 0,1 0 0 0,0 0 0 16,1 0 0-16,-1 0 0 0,3 0 0 15,-3 0 0-15,3 2 0 0,0-2 128 0,-1 3-128 0,1-3 0 16,-2 3 0-16,3-3 0 0,-3 4 0 15,1-4 0-15,0 3 0 0,0-3 0 0,1 0 0 0,-1 3-128 16,1-3 128-16,1 0 0 0,0 0 0 0,0 0 0 0,1 0 0 16,-1 0 0-16,2 0 0 0,-1 0 0 0,-2 0 0 15,2-2 0-15,-2 2 0 0,1-1 0 0,-1 1 0 16,-1 0 0-16,0 0 0 0,-1 0 0 16,0 0 0-16,-1 0 0 0,-1 0 0 0,2 1 0 0,-1-1 0 0,1 0 0 15,-2 0 0-15,3 2 0 0,-1 1 0 0,1-2 0 16,1 2 0-16,-1-3 0 0,1 0 0 15,0 2 128-15,1-2-128 0,-1 1 0 0,2-1 0 16,-1 0 0-16,1-1 0 0,0 1 0 0,-2 0 0 16,2-2 0-16,-2 2 0 0,0 0 0 0,-1-3 0 0,1 3 0 15,-3 0 192-15,0 0 0 0,-1 0 0 0,0 0 0 16,0 0 0-16,0 0-192 0,1 0 0 16,0 0 0-16,-1 0 128 0,2 0-128 0,0 0 0 0,1-1 0 0,0 1 0 15,-1-3 0-15,0 3 0 0,-1-3-176 0,-1 3 176 16,2-3-160-16,-2 3 160 0,0-2-192 0,0 2 192 0,-2 0 0 15,1-2 0-15,1 2 0 16,-2 0 0-16,0 0 0 0,2 0 0 0,-1 0 0 0,2 0 0 0,-2 0 128 16,0 0-128-16,2 0 176 0,-1 2-176 0,-1-2 128 15,0 2-128-15,1-2 0 0,-2 0 0 0,0 0 0 16,-1 0 0-16,1 0 0 0,0 0 0 0,-1 0 0 16,0 0-144-16,2-2 144 0,-3 2-192 0,1 0 192 0,0 2 0 15,0-2 0-15,-1 0 0 0,1 0 0 16,0 0 0-16,0 0 0 0,0 0 0 0,1 0 0 0,-1 0 0 15,1 0 0-15,0 0 128 0,2 0-128 16,0 0 0-16,1 0 0 0,1-2 0 0,1 2 0 0,0-2 0 16,0 2 0-16,2-2 0 0,-1 1 0 0,0 1 0 15,0-3 0-15,0 3 0 0,-1-3 0 0,-1 3 0 0,0-3 128 16,-2 1-128-16,1 0 0 0,-1 2 144 0,-1 0-144 16,-1-2 0-16,0 2 0 15,1-3 0-15,-1 2 0 0,0 1 0 0,0-2 0 0,-1 2 0 16,0-3 0-16,0 2 0 0,-1 1 0 0,-1-2 0 0,0 0 0 0,-1 2 0 15,1 0 0-15,-1-2 0 0,-1 2 0 0,2 0 0 16,-1-3 0-16,0 2 0 0,0 1 0 0,1-2 0 16,-2 2 0-16,1 0 0 0,1-3 128 0,-2 3-128 0,0-1 0 15,0 1 0 1,2 0 0-16,-2 0 0 0,-1 0 0 0,1-3-144 0,1 3 16 0,-1 0 0 0,-1 0-192 16,0 0-16-16,1 0-16 0,-2-2 0 31,0 1-544-31,-2-4-96 0</inkml:trace>
  <inkml:trace contextRef="#ctx0" brushRef="#br1" timeOffset="59805.32">13276 17661 14735 0,'-4'-3'1312'0,"0"2"-1056"0,2 1-256 0,-1-2 0 0,2 2-336 0,-3 0-128 0,-2-3-32 0,-4 2 0 0,-1-4-2064 16,-1 1-432-16,2 1-80 0,1 0 0 0,3-1 2512 0,2 1 560 0,4 0 0 0,0 3 0 0,2-2 736 0,-2 1 64 0,1 1 16 0,-1 0 32 0,0 1 1616 0,-1-1 320 0,-2 2 64 0,1-2 32 0,-1 3-1440 0,3-3-288 15,0 0-48-15,0 0-16 0,-13 13-1088 0,9-9-416 16,1 1 16-16,2-1 0 0,0-2 400 0,2-2-160 16,0 0 160-16,1 0 0 0,0 0 1712 0,2 0 448 15,2-2 80-15,-1-1 32 0,-5 3-416 0,0 0-64 16,0 0-32-16,0 0 0 0,0 0-784 0,20-1-144 15,-18 1-48-15,-1 1 0 0,1 2-304 0,-2-1-64 16,-2 2-16-16,1 0 0 0,1-2-208 0,-1-2-32 16,1 1-16-16,0 2 0 0,1-3 224 0,0-3 32 15,2 3 16-15,-1-1 0 0,1 1 160 0,0-2 48 16,0-1 0-16,1 2 0 0,1-3-320 0,0-1-64 0,0 2-16 0,1-1 0 16,1-2 16-16,1-3 0 0,0 2 0 0,2-2 0 15,-1-1 64-15,2 1 16 0,-1-1 0 0,1 1 0 16,-1-1 0-16,1-3 0 0,0 3 0 0,0-2 0 15,-2 3-96-15,1 0-16 0,1-6 0 0,-1 1 0 16,0 2-48-16,0-2-16 0,-2 2 0 0,2-1 0 16,-1 1 64-16,1 2 16 0,0-2 0 0,-1 2 0 0,1 0-224 15,1-2 0-15,1 3 128 0,-3-5-128 16,3 3 0-16,-3 0 128 0,0-1-128 0,0-1 0 0,-2 3 128 0,-1 2-128 16,1-5 0-16,-2 6 0 15,-2-2 0-15,0 1 0 0,-1 3 0 0,1-1 0 0,-3-1-128 0,1 5-80 16,-1-2-16-16,0 2 0 0,0 2 16 0,0 0 0 15,-1 0 0-15,1 0 0 0,-2 0-48 0,2 0-16 16,0 0 0-16,0-3 0 0,0 6-96 0,0-3-16 16,2 0 0-16,-2 0 0 0,0 0 80 0,0 0 16 15,0 0 0-15,0 0 0 0,0 0 32 0,0 0 0 16,12-19 0-16,-13 15 0 16,1 1-576-16,-3 0-96 0,2 0-32 0,-4 0-16432 0</inkml:trace>
  <inkml:trace contextRef="#ctx0" brushRef="#br1" timeOffset="60559.42">13614 17237 3679 0,'0'-5'320'0,"2"4"-320"16,-1-2 0-16,-1 3 0 0,1 0-528 0,0-2-176 0,1 0-48 0,0-4 0 0,2 1 752 0,0 0 240 0,-1 3 0 0,0-2 0 0,-2 4 1168 15,0 0 256-15,-1 1 32 0,-1 2 16 0,1-3 672 0,-1 2 144 0,1 0 32 0,-2-2 0 0,2 0-96 0,0 0-16 0,0 0 0 16,0 0 0-16,0 0-1408 0,0 0-272 0,0 0-64 0,0 0-16 0,0 0-688 0,0 0 0 0,0 0 0 0,0 0 0 16,-12-17 0-16,10 15-176 15,-2 1 48-15,1-2 0 0,0 3 400 0,-1-2 96 16,0 2 16-16,1-1 0 0,-1 1 432 0,0 0 80 0,-1 0 32 0,-1 0 0 16,1-3-240-16,-1 2-48 0,1-2-16 0,0 0 0 15,0 0-96-15,-1 0-16 0,1-4 0 0,-2-1 0 16,0 0 256-16,0 0 32 0,1-2 16 0,-2-3 0 15,1 3-272-15,-2 1-48 0,1-4-16 0,-1 2 0 16,-1 0-192-16,-1-1-32 0,0-1-16 0,-3-2 0 16,-1 2-80-16,2 0-16 15,-2 1 0-15,3 0 0 0,-1 2-144 0,1 2 0 0,1 0-160 0,0-1 160 0,1 4 0 0,0-1 0 16,1 3 0-16,-1-3 0 0,2 3-144 0,-1 0 144 16,1-1-128-16,1 1 128 0,1 0-144 0,0 1 144 15,1 0-160-15,1 0 160 0,0-2-256 0,2 2 32 16,-1 2 16-16,2-4 0 15,0 2-256-15,0-2-48 16,1 0-16-16,0-2 0 0,0 1 96 0,0-1 32 0,1 0 0 0,-1 1 0 0,1-1 208 16,-2 1 32-16,0 1 16 0,-2 1 0 15,-1 2-448-15,0 1-96 0,-1 0-16 16,-3 0 0-16,1 1-752 16,-2 2-144-16,0-1-48 0,0 5-12192 0</inkml:trace>
  <inkml:trace contextRef="#ctx0" brushRef="#br1" timeOffset="62603.57">13220 16928 8287 0,'0'-3'736'0,"0"3"-592"0,0 0-144 0,0 0 0 0,0 0 1376 0,-1 0 240 0,1 0 48 0,-2 0 16 0,0 0-752 0,0 0-160 0,-1-1-16 0,3 1-16 0,0 0-1776 0,0 0-368 0,0 0-64 0,0 0 0 15,-17-12 432-15,16 5 80 0,1 4 32 0,0-2 0 0,1 1 1696 0,0 0 352 0,-1 2 64 16,1-1 16-16,-1 2-16 0,1 1 0 0,-1 0 0 0,2-2 0 16,-2 2-208-16,0 0-32 0,0 0-16 0,0 0 0 15,-2 0-192-15,2 0-32 0,0 0-16 0,0 0 0 16,0 0 208-16,0 0 32 0,0 0 16 0,0 0 0 16,0 0-480-16,0 0-80 0,0 0-32 0,0 0 0 15,0 0-208-15,0 0-144 0,0 0 192 16,0 0-192-16,0 0 448 0,0 0 0 0,0 0-16 0,0 0 0 15,0 0 16-15,0 0 16 0,-19 6 0 0,14-4 0 0,-1 2 0 0,1-2 0 16,-2 2 0-16,2-1 0 0,1-2-288 0,-1-1-176 16,0 2 192-16,0-2-192 0,0 0 576 0,-1-2 16 15,1 1 0-15,-2 1 0 0,1-3-64 0,0-1-16 16,-1 2 0-16,-1 0 0 0,1 0-208 0,-1 0-48 0,0-2-16 16,-1 2 0-16,0-1-16 0,1 2 0 15,-2-2 0-15,-2 2 0 0,0 1-16 0,-1 0 0 0,-2 0 0 16,-1 0 0-16,-1 1-208 0,-1-1 144 0,0 3-144 0,-2-3 128 31,3 1-448-31,1 2-80 0,-2-3-32 0,2 2 0 0,3-2 432 0,-2 0-128 0,1 0 128 16,1-2 0-16,-1-1 192 0,0 2 128 15,1-3 32-15,-2 2 0 0,1-2-144 0,-1 2-16 0,2-2-16 0,-5-1 0 16,1 1-48-16,-1 2-128 0,-1-2 192 0,-1 3-64 16,1-2-128-16,-2 3 160 0,1 0-160 0,0 0 160 0,3 0-160 0,-1 0 0 31,3 3 0-31,1-3 0 0,-1 3 0 0,0-3 0 0,3 2 0 0,-1-2 0 0,1 2 0 0,-1-2 0 15,2 3 0-15,-1-2-176 0,1-1 176 16,0 0 0-16,-2 2 0 0,1-2 0 0,1 0 0 0,-3-2 0 16,2 2 0-1,-3-1 128-15,1 2-128 0,0-1 0 0,-1 0 0 0,0 0 0 0,1 2 0 0,0-2 0 16,0 0 0-16,0 3 0 16,-1-3 0-16,2 1 0 0,-2-1 0 15,1 3-128-15,1-1 128 0,0-2 0 0,2 0 0 0,-1 0 0 0,1 4 0 0,0-2 0 16,0-2 0-16,1 0 0 15,0-2 0-15,0 2 0 0,0-3 128 0,-1 2-128 0,0 1 176 0,-2 0-48 16,1-2 0-16,-2-1 0 0,2 2-128 0,0 1 0 0,-1 0 0 16,1-3 0-1,1 6 0-15,-2-3 0 0,2 1 0 0,-1 2 0 0,1-1 0 0,0-1 160 0,0 2-160 0,-1-1 160 16,3 2-160-16,-3-3 0 0,3 2 0 16,-1-3 0-16,0 2 0 0,0-2 0 15,1 0 0-15,-1 0 0 0,0 0 0 0,2-2 0 0,-2 2 0 0,1-3 0 16,-1 2 0-16,0-2 0 0,1 2 0 0,-1-1 0 0,0-1 0 15,0 2 128-15,0-1-128 0,0-1 128 0,-1 2-128 16,-1-4 160-16,0 4-160 0,1-2 160 0,0-1-160 0,-1 4 192 16,-1 0-192-16,0-2 192 15,-1 2-192-15,-1 0 0 16,1 0 0-16,-1 0 0 0,1 2 128 0,1-2-128 16,0 2 0-16,0 0 128 0,-1-2-128 0,2 3-272 15,-1-2 64-15,1 1 16 0,1-2 192 0,0 0-176 16,1 0 176-16,-1 3-160 0,-1-3 160 0,0 0 0 15,0 0 0-15,-1 0 128 0,0-3-128 0,-2 3 176 16,1-2-176-16,-1-2 192 0,1 2-192 0,-2-2 128 16,1 3-128-16,-1-2 128 0,-2 0-128 0,2 0 0 0,0-1 0 15,-1 4 0-15,0 0 0 0,-2 2 0 0,2 0 128 16,-1 2-128-16,1 1 0 0,-1-2 0 0,-1 1 128 0,0 0-128 16,2 1 0-16,0-1 0 0,0-2 0 0,-1-1 0 15,2 2 0-15,0-3-176 0,2 0 176 0,0-3-128 16,-2 3 128-16,1-1 0 0,-1-1 0 0,0-2 0 15,-1-1 0-15,0 1 0 0,0 0 0 0,-2 1 128 16,2 0-128-16,-2 0 0 0,1 0 0 0,-2 1 128 16,2 0-128-16,-1 2 0 0,-1 0 0 0,0 0 0 15,1 0 0-15,0 2 0 0,2 0 0 0,1-2 0 16,0 0-144-16,2 0 144 0,2 0-160 0,-2 0 160 0,2 0 0 16,-1 0-144-16,1-2 144 0,0 0 0 0,-2 2 0 0,0-2 0 15,0-1 0-15,0 2 128 0,2-1-128 0,-1 2 0 16,1-3 0-16,-2 0 128 0,1-1-128 15,-2-2 0-15,0 2 0 0,0-2 0 0,0 0 0 0,-1-1 0 16,1 1 0-16,-1 0 0 0,1 2 0 0,-2 1 0 16,1 0 0-16,0 3 0 0,0 0 0 0,-1 0 0 15,1 0 0-15,1 1 0 0,-1 1 0 0,1-1 0 0,1 1 0 16,1 0 0-16,0 0 0 0,0 1 0 0,0-3-144 16,1 0 144-16,0 0 0 0,-1 0-176 0,1 0 176 15,-1-3-128-15,1 3 128 0,0-2 0 0,-1 0 0 0,1 2 0 16,-2 0 0-16,1 0 0 0,-1 0 0 0,1 2 0 15,-2-2 0-15,1 2 0 0,1 1 0 0,-1-2 0 16,3 1 0-16,-2-2 0 0,1 3 0 0,1-3 0 16,2 0 0-16,-1 0 0 0,2 0 0 0,-2 0 0 15,1 0 0-15,-1 0 0 0,0 1 0 0,1-2 0 16,0 1 0-16,0 0 0 0,1 0 0 0,-1 0 0 16,1 0 0-16,1-3 0 0,0 3 0 0,-2-2 0 0,2 1 144 15,-1 1-144-15,-1-3 192 0,1 3-192 0,-1 0 128 16,1 0-128-16,-1 0 0 0,0 3 0 0,-1-3 0 15,3 3 0-15,-1-3 0 0,2 3 0 0,0-2 0 0,1 1 0 16,0-2-128-16,0 0 128 0,0 0 0 0,-1 0 0 16,1 0-128-16,-1 0 128 0,2 0 0 15,-2 0 0-15,0 0 0 0,0 3 0 0,0-3 160 0,-3 0-160 16,1 1 128-16,0 2-128 0,-1 0 0 0,1 0 128 16,-1-2-128-16,0 1 0 0,1 2 0 0,-1 1 0 15,0-1 0-15,1-2 0 0,0 2-176 0,2-3 48 0,0 2 0 16,1-1 0-16,-1 2 128 0,-1-4 0 0,3 2 0 15,-1-2 0-15,-2 0 0 0,2 0 0 0,-1 2 0 0,0 0 0 16,0-2 0-16,-1 0 0 0,-1 0 0 0,-1 3 128 16,2-3-128-16,-2 0 0 0,-1 3 128 0,2-3-128 15,0 3 128-15,0-3-128 16,2 1 128-16,-2 1-128 0,2-2 0 0,0 0 0 16,1 0 0-16,0 0 0 0,0 0 0 0,0-2 0 0,1 2 0 0,1 0-128 15,-1-1 128-15,0 1 0 0,2 0-144 0,-1-3 144 16,1 3-176-16,-2-3 48 15,3 0 0-15,0 1 0 0,1 0-768 0,0 0-160 0,1-2-32 16,1 2-16224-16</inkml:trace>
  <inkml:trace contextRef="#ctx0" brushRef="#br1" timeOffset="65215.78">13644 17270 20271 0,'1'0'1792'0,"1"0"-1424"0,-1 3-368 0,0-3 0 16,-1 0 176-16,1 0-48 0,1 0 0 0,1 0 0 0,0 2 704 0,0-2 144 0,0 0 32 0,-2 0 0 0,0 0-816 15,1 0-192-15,-2 0 0 0,0 0 0 0,0 0 0 0,0 0 0 0,0 0 0 0,0 0 0 0,1 0 976 0,-1 0 160 0,0 0 16 0,0 0 16 16,0 0 608-16,0 0 112 0,0 0 32 0,0 0 0 0,18-12-672 0,-15 8-128 0,-1-1-32 0,1 4 0 0,-1-2-672 0,0 1-144 0,-2 1-16 0,0 1-16 15,0 0-240-15,0 0 0 0,1 0 0 0,-1 1 0 16,0-1-176-16,0 2-16 0,0-2-16 0,0 3 0 16,0-3 208-16,0 0-176 0,0 0 176 0,0 0-160 15,0 0 160-15,0 0 224 0,0 0-48 0,0 0-16 0,0 0 64 0,0 0 16 16,0 0 0-16,0 0 0 0,0 0-240 0,0 0 176 16,0 0-176-16,0 0 160 0,16 10-160 0,-15-8 160 15,2 2-160-15,-2-4 160 16,2 4 32-16,1-4 0 0,1 2 0 0,3-2 0 15,0 1 64-15,2 2 32 0,4-3 0 0,1 0 0 0,2 0-16 16,0 0 0-16,3-3 0 0,1 2 0 0,1 1-96 0,2-2-32 16,3 2 0-16,0 0 0 15,4 0-144-15,-1 0 0 0,1 0 0 0,1 2 0 0,5-1 0 0,-1 2 0 16,2-3 0-16,2 2 0 0,-1-2 128 0,3-2 0 16,2 2 0-16,0-4 0 0,2 2 16 0,1-2 0 0,1 1 0 15,0 0 0-15,0 0 32 0,-1 0 0 0,-1 0 0 16,0-1 0-16,1 1-48 0,0 3 0 0,4-3 0 0,-3 6 0 15,1-3 0 1,-2 3 0-16,-1 0 0 0,-3 1 0 0,-1-2-128 0,-3-1 0 0,-1 2 0 0,-2-1 0 16,-1-1 0-16,0-1 0 0,1 3 0 0,1-3 0 15,-1 4 0-15,0-4 0 0,-1 2 0 0,-1-1 0 16,0 2 0-16,-2-1 0 0,-2-2 144 0,-2 2-144 16,-1-2 0-16,-2 0 144 0,-2 2-144 0,-2-2 0 0,-1 0 240 15,-1 0-64-15,-3 2-16 0,-1 2 0 0,-2-1-160 0,-2-2 0 31,1 1 0-31,-4 2 128 0,0-1-128 0,-2-2 0 0,-1 1 0 0,0 1 128 0,1-3-128 0,-2 1 0 16,-1 1 0-16,0-2-176 0,2 3 176 0,-3-3 0 16,2 0 0-16,-2 0 0 0,2 0 0 0,0 0 0 15,1 0 0-15,-2 0 0 0,2 1 0 0,-1-1 0 16,1 0 0 0,0 0 0-16,0 0 0 0,-1 0 256 0,1 0-64 0,0 3-16 0,-2-3-176 15,1 0 0-15,-2 0 0 0,1 0 0 0,-2 0-128 0,0 2-64 0,1-2-16 16,-1 1 0-16,-1 2-112 0,1-2-32 0,2 1 0 15,-2 1 0-15,1-3 48 0,1 1 16 0,-1 2 0 32,1-3 0-32,0 0 288 0,1 0 176 0,0 0-32 0,0 0 0 15,2 2 96-15,-3-2 16 0,2 1 0 0,-1 2 0 16,1-3-256-16,0 2 176 0,0 0-176 0,-1 0 160 16,-1-2-160-16,1 0 128 0,0 3-128 0,-2-3 128 15,2 0 32-15,-2 1 0 0,2-1 0 0,-1 0 0 16,0 0-16-16,0 0 0 0,0-1 0 0,1 1 0 15,1 0-144-15,0 0 160 0,1-3-160 16,0 3 160-16,3 0-160 0,0-2 0 0,-1 0 0 16,2 0 0-16,0-1 128 0,0 2-128 0,0 1 0 0,-1-2 128 0,1 2-128 15,-2 0 128-15,1 2-128 0,-2-2 128 0,1 1-128 0,-2 2 0 16,0-1 0-16,0 0 0 0,0 0 0 0,1-2 0 16,-1 0 0-16,0 3 0 0,0-3 0 0,0 0 0 15,2 0 128-15,-1-3-128 0,2 3 208 16,-2-2 16-16,3 0 0 0,-1 2 0 0,-1-2-80 0,1 2-16 15,1-3 0-15,0 2 0 0,0 1-128 0,-2-2 0 16,1 2 0-16,0 0 0 0,-1 0 0 0,1 0 0 16,-2 2 0-16,1-2 0 0,1 4 0 0,-1-4 0 15,1 2 0-15,-2 2 0 0,2-1 0 0,0-3 0 0,-2 3 0 16,2-3-176-16,-1 1 176 0,0-1 0 16,2 0 0-16,-2 0 0 0,1 0 0 0,-2-1 176 0,2 1-16 15,-2 0 0-15,1 0-160 0,-2 0 0 0,1 0 0 16,-2 0 128-16,2 0-128 0,-2 0 0 0,-1 4 0 0,0-4 0 15,1 2 0-15,-1 0 0 0,1 0 0 0,-1 1 0 16,-1-2 0-16,1 1 0 0,-2 1 0 0,1 0 0 16,-1 0 0-16,1-3 0 0,1 1-160 15,-1 2 160-15,1-3-160 0,1 0 160 0,-1 0-160 0,-1-3 160 0,2 2 0 16,-1-2 0-16,0 3 0 0,-2 0 0 0,2-2 0 16,-2 1 0-16,1 1 0 0,-1 0 0 0,1 0 0 0,-1 0 160 15,2 0-160-15,-2 0 192 0,0 0-192 0,0 3 0 16,-1-3 0-16,1 3 0 0,-1-2 0 0,0 2 0 15,-1-2 0-15,0 4 0 0,1-4 0 0,-1 2 0 16,2 0-160-16,-1 0 160 0,0-1-320 0,1-1 16 16,1 2 16-16,1-3 0 0,1 0 288 0,-2-3-192 15,1 3 192-15,1-1-160 0,-1 1 160 0,-1 0 256 16,2 0-64-16,0-2-16 0,-1 2 16 0,1 0 0 0,-1 0 0 16,1 0 0-16,-2 0 0 0,2 0 0 0,0 0 0 15,1 0 0-15,-1 0 0 0,2 0 0 0,-1 2 0 16,1-2 0-16,1 1-192 0,-1 2 0 0,2-2 0 0,-1-1 0 15,1 1 0-15,1 1 0 0,0-2 0 0,1 0 0 16,-1 0 0-16,1 0 0 0,1 0 0 0,-1-2 0 16,0 2 144-16,1 0 48 15,1-1 16-15,0 1 0 0,-1-1-208 0,-1 1 0 0,1 0 0 0,-2-3 0 16,1 2 144-16,-2 1-144 0,1 0 128 0,-1-2-128 0,1-1 0 16,-2 2 0-16,1 1 128 0,-2 0-128 0,2 0 0 15,-2 0 0-15,2-2 0 0,0 2 0 0,-1-3 0 0,1 2 0 16,0 1 0-16,1-3 0 0,-2 0 0 0,1 0 0 15,0 2 0-15,-1 1 0 0,1-3 0 0,-2 3 0 16,1-2 0-16,0 1 0 0,0 1 0 0,-1 0 0 16,1 0 0-16,0 0 0 15,0 1 0-15,-1-1 0 0,0 2 0 0,0-2 0 0,1 3 0 0,0-3 0 16,0 1 0-16,1-1 0 0,0 3 0 0,1-3 0 16,0 0 0-16,-2 0 0 0,3 0 0 0,-1 0 0 15,0 0 0-15,0 0 0 0,-1 0 0 0,-1 0 0 16,1-3 0-16,-2 2 0 0,1 1 0 15,-2 0 0-15,0 0 0 0,0 0 0 0,-1 0 0 0,0 0 0 0,0 0 128 16,0 0-128-16,-1 0 0 0,0 0 0 16,-1 1 0-16,0-1 0 0,0 3 0 0,0-3 0 0,1 1 0 15,-2 1 0-15,1-2 0 0,0 3 0 0,0-3 0 0,0 1 0 32,0 2-128-32,-1-3 128 0,1 0-160 0,-1 2 160 0,0-2-400 0,-1 1 16 0,-1-1 0 15,1 0 0-15,-2 0-416 16,0-1-80-16,-2-1-16 0,-3-2-21040 0</inkml:trace>
  <inkml:trace contextRef="#ctx0" brushRef="#br1" timeOffset="69768.28">19032 16811 31327 0,'-4'3'2784'0,"0"-3"-2224"16,2 2-560-16,1-2 0 0,-1 0 0 0,1 2 0 0,-4 0 0 0,-2 2 0 0,-2-1-1184 0,-1 2-144 0,0 2-16 0,0-1-16 16,1-3 976-16,0 1 192 0,-1 2 32 0,1 1 16 0,-1-1 992 0,2 0 208 0,-2 4 32 0,1-2 16 0,-1 2 144 0,0 0 32 0,1 3 0 0,-3 3 0 15,4-1-368-15,-1 2-64 0,3-1-16 0,1 1 0 0,0 1-352 0,3 3-80 0,-1 1-16 0,3 0 0 16,0 4 0-16,0 1 0 0,3-3 0 0,-1 3 0 0,3 5-384 0,1-3 0 0,2-1 128 16,0 0-128-16,1 1 0 0,0-3 160 0,-1 5-160 15,0-5 160-15,0 1-160 0,1-4-256 0,0 2 64 0,-1-4 16 16,3 5-160-16,-1-4-48 0,1-3 0 0,1 1 0 15,-1-4 208-15,0 0 48 0,0-1 0 0,-1-5 0 16,2 0-448 0,1-2-64-16,-1-2-32 0,3 1 0 0,0-4-656 0,1 0-128 15,1-2-16-15,2-1-16 0,0 0-640 0,2-1-128 16</inkml:trace>
  <inkml:trace contextRef="#ctx0" brushRef="#br1" timeOffset="71365.58">19289 17168 23039 0,'-1'-3'2048'0,"-1"1"-1648"0,2 0-400 0,0 2 0 0,2 0 368 0,-2-2-16 0,-2-1 0 0,1 0 0 16,1 1-1088-16,0-3-224 0,-1 4-32 0,1-1-16 0,-1-1 784 0,1 6 224 0,1-3 0 0,-1 2 0 0,1-1 928 0,-1 4 304 0,1 2 64 0,1 3 16 0,0-1-96 0,-1 4-32 16,1 3 0-16,-1 0 0 0,-1 2-128 0,1 1-32 15,-1-2 0-15,0 1 0 0,1-1-704 0,-1-2-160 16,3 1-32-16,-2-4 0 0,0 1 0 0,1-1 0 16,-2 2 0-16,1-6 0 0,-1 3 192 0,0-2 48 15,-1 0 0-15,-1 1 0 0,1-4-80 0,0 0-16 16,1-2 0-16,-1-2 0 0,1-1-32 0,0-1-16 0,0-1 0 15,-2 1 0-15,2-5 96 0,-1 1 32 0,1-2 0 16,-1-1 0-16,1 7-96 0,0 0 0 0,-3-25-16 0,3 13 0 16,0-1-16-16,0 0 0 0,0-2 0 0,2-1 0 15,-2-3-64-15,1 3-16 0,0-2 0 0,2-1 0 16,-1 2-144-16,2 1 0 16,-2-3 0-16,2 3 0 0,1 4 0 0,0 2 0 0,2 1 0 15,1 3-176-15,0-3 176 0,1-1 0 0,1 3 0 16,1-3 0-16,0 2 0 0,0-2-128 0,2-3 128 15,-1 3-128-15,0 2 128 0,0 2-128 16,-1-1 128-16,-1 1-128 0,-2 2-32 0,1 2 0 0,0 2 0 16,-2 0 0-16,2 5-32 0,-3 1-16 0,1 2 0 15,-1 1 0-15,2 3 208 0,-3 4 0 0,0 0 0 0,0 2 0 16,0 0 0-16,-2 3 0 16,1 3 0-16,-2-1 0 0,0 3-256 0,-1-2 64 0,-1-1 0 0,0-1 0 0,1 0 192 15,0-6 0-15,1 0 0 0,-1 0 0 0,1 0 0 0,0-1 160 16,-1-6-32-16,0 1 0 15,0 2-512-15,1-2-96 0,-2-4-32 0,0 0-10560 16,-2 1-2112-16</inkml:trace>
  <inkml:trace contextRef="#ctx0" brushRef="#br1" timeOffset="71832.31">19807 17354 34095 0,'6'0'1504'0,"-2"0"320"0,-2 0-1456 0,1-2-368 0,-1 2 0 0,1-1 0 0,-1 1 496 16,3-3 16-16,4-1 16 0,2-2 0 0,1 0-1360 0,3-4-256 0,-1-1-64 0,-1 1-16 0,0 0 192 0,-1 0 32 0,-1 2 16 0,0-2 0 0,-2 1 608 0,0 2 128 15,-3-2 32-15,0 2 0 0,0 0 944 0,-1-1 192 16,-1 2 48-16,0-1 0 0,-1 4 320 0,-1-1 64 0,-1-1 0 0,0 1 16 0,-1 1-512 0,-1-4-96 16,-2 4-32-16,0-3 0 0,-1-1-512 0,-1 1-96 15,-1-3-32-15,-2 2 0 0,0 1-144 0,-1-4-256 0,-1 4 64 16,0 0 16-16,-1-1-144 0,-1 4-16 16,-1 1-16-16,1 2 0 15,0 3-304 1,-2 3-64-16,1 3-16 0,-1 2 0 0,2 4 416 0,0-2 96 0,1 5 16 0,-1-1 0 0,2 4 480 15,0 1 112-15,2 3 0 0,0-3 16 0,2 2 256 16,2 0 48-16,3 1 16 0,2-3 0 0,3-2-240 0,2-1-48 0,2-1-16 0,1-2 0 16,3-2-176-16,0-2-48 0,0 3 0 0,1-5 0 15,-2-1-192-15,1 1 0 0,3-3-192 0,1 2 192 16,1-3-784-16,1 1-48 16,-2 0-16-16,1-2 0 15,0 1-1584-15,1-3-304 0,-5 0-64 0,2-3-11072 0</inkml:trace>
  <inkml:trace contextRef="#ctx0" brushRef="#br1" timeOffset="72186.56">20689 17102 25791 0,'-5'4'2304'0,"-1"1"-1856"16,1-4-448-16,1-1 0 0,0 2 1616 0,-1-2 240 0,-5 4 32 0,-6 5 16 0,-5 1-3472 0,0-2-688 0,2 3-144 0,1 1-32 0,0 0 2432 0,-1-1 496 0,3 4 80 0,1-3 32 0,2 4 144 0,0 0 16 0,1 0 16 0,-2 3 0 15,1 1 672 1,-2 1 128-16,1 1 16 0,-1-2 16 0,-1 1-464 0,1 1-112 0,1-2-16 0,-1-2 0 15,2 1-528-15,0-3-112 16,-1 0-32-16,1 0 0 0,1-1-352 0,3-3 0 0,2-5 0 0,1 0-192 16,0 2-512-16,1-6-96 15,1 1-32 1,1-1 0-16,0-3-576 0,2 0-112 0,1-4-16 0,-1-2-8320 0,1 1-1664 0</inkml:trace>
  <inkml:trace contextRef="#ctx0" brushRef="#br1" timeOffset="72424.23">20260 17134 36863 0,'-2'15'1632'0,"2"-6"336"0,0-2-1584 15,0-1-384-15,2 0 0 0,-1 1 0 0,3-4 816 0,1 7 80 0,2 5 0 0,5 4 16 16,3 0-448-16,2-3-80 0,2-1-32 0,0-1 0 15,0-2-128-15,1-3-32 0,0 1 0 0,1 0 0 16,1 0-192-16,-1-1 0 0,-1 3 0 0,1 0-160 16,-1-1-32-16,-2 1 0 0,1 3 0 0,-2-2 0 15,2 0-496-15,-4 0-96 16,-2-5-32-16,1 3 0 0,1 1-1040 0,-2-1-192 0,1 0-64 16,-2-1-7936-16,-1-3-1600 0</inkml:trace>
  <inkml:trace contextRef="#ctx0" brushRef="#br1" timeOffset="72795.37">21092 16751 38703 0,'1'0'1712'0,"-1"3"352"0,-1 4-1648 0,1-4-416 0,0 0 0 0,0-1 0 16,0 2-224-16,-1 5-128 0,1 4-32 0,0 3 0 31,1 7-832-31,1 1-192 0,1 5-16 0,1-1-16 0,-1 3 1648 0,2 4 336 0,-1 3 64 0,0 3 16 16,-1 1 576-16,-1 5 112 0,0 0 32 0,-2-1 0 15,-1-1-400-15,0 0-80 0,-3-4-16 16,1-2 0-16,0-5-336 0,-1-2-64 0,0-4 0 15,2-2-16-15,1-3-432 0,-2-2 0 16,2-3 0-16,0-2 0 16,1-3-480-16,-2-6 32 0,1-1 0 0,0-2 0 15,0-2-240-15,-2-2-32 0,-1-2-16 0,-2-6-17184 0</inkml:trace>
  <inkml:trace contextRef="#ctx0" brushRef="#br1" timeOffset="72995.69">20753 17130 31327 0,'4'10'2784'0,"-2"-5"-2224"0,2-1-560 0,-2-2 0 0,2 0 2816 0,0-4 464 0,2 2 96 0,4-2 16 15,6 2-2560-15,6-4-496 16,9-4-96-16,4-2-32 0,1-3-208 0,-1-2 0 0,5-1 0 0,1-3 0 16,-2-2-256-1,-1 1-112-15,-4 0-16 0,0 4 0 16,-5 1-160-16,-4 3-32 0,-3 2-16 0,-4 0 0 0,-4 1-272 15,-1 3-48-15,-3 2-16 0,-3 1-10592 0,-1-2-2128 0</inkml:trace>
  <inkml:trace contextRef="#ctx0" brushRef="#br1" timeOffset="74575.38">21906 17494 10127 0,'-3'4'896'0,"2"-2"-704"0,-2 1-192 0,2-3 0 0,0 1 2224 16,1-1 400-16,-1 2 96 0,-1-2 16 0,2 3-1216 0,-1-2-240 0,0 2-64 0,2-3 0 0,0 0-864 0,1 0-176 16,0-3-48-16,2 2 0 0,0-4 320 0,-1 1 48 0,2 0 16 15,3-4 0-15,1-2 896 0,4 0 176 0,0-6 32 0,4 0 16 0,1 1 240 0,-1-5 48 0,2 2 16 0,-1-5 0 0,3-1-1088 0,2-5-208 0,-2 3-64 0,-1-2 0 0,1-6-320 0,1 0-80 16,0 0-16-16,0 0 0 16,-2-3-160-16,-1 0 0 0,0 1 0 15,-1-3 0-15,-1 1 0 0,-1 3 128 0,-1-2-128 0,-1 3 0 0,-3 3 0 16,-1 1 0-16,1-1 0 0,-3 3 0 0,0 3 0 0,-2 2 192 0,0 0 0 15,-2 2 0-15,0 1 48 0,-2 2 16 16,1-2 0-16,-2 4 0 0,-1-1-112 0,-1 6-16 0,1 2 0 16,-3 3 0-16,-1 0-128 0,-3 6-176 0,-2 2 48 15,-3 2 0-15,-2 4-112 0,-2 6-16 0,-1 1 0 16,-2 5 0-16,0 2-128 16,-4 6-16-16,1 5-16 15,-1 4 0-15,0-3 240 0,2 5 176 0,4-2-208 0,1 1 80 0,1 0 128 0,3-1 176 16,1 2-48-16,-1-3 0 0,4 4 128 0,-2 1 32 15,1-4 0-15,-1 2 0 0,2-3 32 0,0-3 16 0,2-1 0 0,1-1 0 0,1-5-160 16,2-1-48-16,1-2 0 0,1-2 0 0,1-1-128 16,0-1 0-1,3-3 0-15,0-2 128 0,-1-1-304 0,2 0-64 16,0-4-16-16,1 1 0 0,1-4-192 0,-2 0-32 0,-2-2-16 16,2-1 0-1,0-2-720-15,0-1-128 0,1-1-48 0,-1 1-15648 0</inkml:trace>
  <inkml:trace contextRef="#ctx0" brushRef="#br1" timeOffset="75117.35">22396 17409 21183 0,'-1'0'1888'0,"1"0"-1504"0,0 0-384 0,1-2 0 0,-1 1 2880 0,2 0 496 0,-1-3 96 0,1-1 32 0,2-2-2336 0,2-6-464 0,2-1-80 0,-1 0-32 0,-1-2-864 0,2 1-176 0,0 2-48 0,1-2 0 15,1 1-288-15,-1 2-64 0,0 2-16 0,0-3 0 0,0 4 1408 0,-2 0 288 16,1-1 48-16,-2 4 16 0,-1-3 160 0,0 2 32 0,-2 1 16 16,1-1 0-16,-1 4-544 0,-1-2-112 0,-1-3-32 15,-1 2 0-15,0 2-208 0,-1-2-32 0,0 0-16 16,-2 0 0-16,-2-3-160 0,-2 2 192 0,-2 1-192 0,-2 1 192 15,0 3-192-15,-1 0 0 0,-1 4 0 0,0 2-176 32,-1 2-240-32,-1 1-48 0,2 2-16 0,-2 4 0 0,2-1 480 0,1 2 0 0,1 2 0 0,2 2 0 15,2 1 384-15,1 3 32 0,1 0 0 0,2 1 0 16,3-1-192-16,2-1-32 0,1 2-16 0,2 1 0 16,1-4-176-16,2-2 0 0,-1 1 0 15,2-3 0-15,-2 0-192 0,2-4 16 0,1-1 16 16,-2 1 0-16,1-5-1120 15,-3 2-208-15,2-3-48 0,-2-2-16 0,0-2-1696 0,-1-1-336 0,0 2-64 16,1-3 0-16</inkml:trace>
  <inkml:trace contextRef="#ctx0" brushRef="#br1" timeOffset="75491.36">22937 17265 16575 0,'1'0'1472'0,"-1"0"-1168"15,0-2-304-15,0-1 0 0,0 2 4352 0,1-4 832 0,-1 1 144 0,1-2 48 16,1-4-3904-16,-1-6-784 0,1-5-160 0,0 1-16 31,-2 2-1088-31,0 2-192 0,0 0-64 0,-2 3 0 0,0 3-464 16,-3 4-112-16,-1 4 0 0,-3 1-16 0,-1 1-96 0,-3 3-16 15,-2 3 0-15,-1 2 0 0,-3 3 2624 0,-1 3 512 0,-2 0 96 0,-3 3 32 16,-1-1 64-16,2 0 32 0,0 2 0 0,3 1 0 16,4 1-672-16,1-2-128 0,2 1-16 0,3-3-16 0,2 3-480 15,3 0-112-15,3 0-16 0,0-3 0 0,2 0-384 16,0-3 0-16,2 2 0 0,-1-1 0 0,2 1 0 16,0-5-176-16,0-1 16 0,2 3 0 0,-1-3 160 15,2 4-160-15,3-3 160 0,0 0-160 0,2-2 16 16,2-2 0-16,4-1 0 0,1 0 0 15,1-1-432-15,3-1-96 0,3-3-16 0,1-3 0 16,1-1-1424-16,1-2-304 0</inkml:trace>
  <inkml:trace contextRef="#ctx0" brushRef="#br1" timeOffset="75822.03">23378 16902 43311 0,'-7'7'3840'0,"2"-1"-3072"0,1-2-608 0,3-2-160 16,0-2-320-1,-2 3-80-15,-2 4-32 0,-3 6 0 0,-4-1 432 0,0 4 0 0,1-1 0 0,0 1 0 16,1 0 0-16,1 0 0 0,1 0 0 0,-1 5 0 0,0 2 0 15,-1 3 0-15,1 4 0 0,-3 3 0 0,1 1 192 16,-2 1 64-16,0 1 0 0,0 1 16 0,-1-1-272 16,2 1 160-16,-2 0-160 0,1 1 128 15,-1 1-128-15,0-4-224 0,2 2 48 0,0-2 16 0,2-4-176 16,0-1-48-16,1-3 0 16,3-4 0-16,2-2-1296 15,2-7-272-15,3-2-48 0,0-5-8960 0,1-5-1792 0</inkml:trace>
  <inkml:trace contextRef="#ctx0" brushRef="#br1" timeOffset="76059.75">23007 17257 41471 0,'3'3'1840'0,"-2"0"368"0,1-1-1760 0,2-2-448 0,-1 0 0 0,0 0 0 0,2 0 352 0,4-2-16 16,6 2 0-16,6-4 0 0,4-2-208 0,4-3-128 0,3-1 160 0,2-2-160 15,0-2 160-15,1-3-160 0,1 1 160 0,-2 0-160 16,-1 0 0-16,-2 0 0 0,-3 0-208 0,-5 1 64 16,-1 2-192-16,-6 4-48 15,-3 1 0-15,-2 2 0 16,-2 0-448-16,-3 3-112 0,-1 0-16 0,-2 3 0 16,-1 0-2096-16,-3 0-416 0,1 3-96 0,-3 0-16 0</inkml:trace>
  <inkml:trace contextRef="#ctx0" brushRef="#br1" timeOffset="76532.17">23564 17145 1839 0,'5'0'0'0,"-2"0"160"0,1 1-160 0,-1-1 0 0,-2 3 0 0,0-3 0 0,0 0 192 16,1 0 0-16,0 0 0 0,2 2 0 0,-1 0 912 0,0 1 192 15,-2 2 48-15,0 2 0 0,-1 2 832 0,-1 1 192 0,1 0 16 16,-1 1 16-16,1 3-624 0,-1 1-128 0,1 1-32 16,-2 0 0-16,1 0 640 0,1 0 128 0,-1 0 32 15,2 0 0-15,-2 2-288 0,0-1-48 0,-1 1-16 0,1-2 0 16,-1 1-1008-16,1-1-208 15,-1-2-32-15,1 1-16 0,0 1-560 0,0-5-112 0,-1 1-128 0,2 0 176 16,-1-1-176-16,0 1-272 0,1 0 64 16,0-2 16-16,1-1 192 0,0-1 0 0,2-2 0 0,-1-1-144 31,3-1 144-31,0-2 224 0,0 2-48 0,1-4-16 0,0 0-160 16,2 0 0-16,1-6 0 0,-1-3 128 0,3-1-128 0,3-3-144 15,0 0 144-15,-2-3-208 0,2-2 208 0,-1-1 0 0,1 0 0 0,-1 2 0 0,0-1 0 16,-1-3 0-16,-1 3 144 0,0-3-144 0,-1 1 240 15,0 4-48-15,-2 1-16 0,-1 2 0 16,-1 1-176-16,-1 2 192 0,-1 1-192 0,-2 3 192 0,1 2-192 16,-5 2 160-16,2 2-160 0,0 2 160 0,-2 2-160 0,0 0-144 15,-1 0 144-15,1 4-208 16,-1 1 368-16,1 0 80 0,0 1 16 0,1 3 0 0,0 2 0 0,0 1 16 16,-1 0 0-1,2 2 0-15,0-2-80 0,2 2-32 16,-1-1 0-16,0-1 0 0,2-2-160 0,0-3 128 0,1 0-128 15,0 0 128-15,1-4-416 0,-2 0-96 0,2-1 0 16,0 0-16 0,0-2-432-16,0-1-64 0,1 0-32 0,-2-1 0 15,1-2-928-15,0 0-192 0,-3-2-48 0,3-1 0 16,0-2-304-16,-1-1-64 0,1 0-16 0,-1 0-9360 0</inkml:trace>
  <inkml:trace contextRef="#ctx0" brushRef="#br1" timeOffset="76912.92">24055 17458 15663 0,'0'10'688'0,"0"-6"144"16,0 2-656-16,0-4-176 0,0 2 0 0,0-1 0 0,0 0 1600 0,0 0 304 0,0 4 48 0,1 2 16 0,0-2 608 0,0 2 128 16,2-5 32-16,-2 2 0 0,2-4-880 0,-2-2-160 0,1 1-32 0,2-1-16 0,-3-1-816 0,2-1-144 0,-2-1-48 15,0 0 0-15,0-1-256 0,1-2-64 0,-2-3-16 0,0-1 0 0,-2 0 16 0,2-2 16 0,-1-4 0 0,1 0 0 0,0-3 64 0,0-2 16 0,0-1 0 0,3 0 0 16,-2-1-32-16,1 1 0 0,2 2 0 0,1 2 0 0,0 2-384 0,0-3 0 0,1 6 0 0,1-5 0 0,1 5 0 0,1-2 0 0,-1 4 0 0,2-2 0 15,0 3 0-15,1 2 0 0,1-5 0 16,1 4 0-16,-1 2 0 0,1-3 0 0,1 2 0 16,0 0 0-16,0 0-448 15,-2-1-112-15,-1 2-16 0,1-3-19264 0</inkml:trace>
  <inkml:trace contextRef="#ctx0" brushRef="#br1" timeOffset="77373.31">24361 17386 27647 0,'2'7'2448'0,"0"-5"-1952"0,0 2-496 0,0-4 0 0,0 0 2304 16,1 0 352-16,2 2 80 0,2-1 16 15,5 3-2752-15,2-3-704 0,1-1-64 0,1-2-16 16,-1-2-1200-16,-2-1-256 0,2 2-32 0,-1-1-16 0,-1-1 2288 0,1 1 288 15,-3 3 144-15,0-2 16 0,0 3 1504 0,1-2 288 0,-3 2 64 0,1 0 16 16,0 0-784-16,-1-1-144 0,2 1-48 0,-1-3 0 16,0 0-672-16,0 0-144 0,1-1-16 0,-3-2-16 15,1 0-112-15,-1 2-32 0,-2-2 0 0,0 0 0 16,-1-4-352-16,-3 4 0 0,1 0 0 0,-3-3 128 16,0 3-256-16,-3-2-64 0,1 2 0 0,-3 0 0 15,-1 1 192-15,-3 1-192 16,-1 1 192-16,-2-1-192 0,-1 4 192 0,-1-2 0 15,-4 2 0-15,-2 2 0 0,3-2 0 0,-1 0 0 0,0 4 0 0,2-1 0 0,0 1 0 0,0 1-128 16,4 1 128-16,-1 0 0 16,2 1 0-16,3 3 128 0,0-3 0 0,2 2 0 0,1 3 96 15,3 0 32 1,-1-1 0-16,1 4 0 0,3-1-256 0,-1 1-160 0,2 3 32 16,1-2 0-16,0 0 128 0,1-3 0 15,0-1 0-15,0 1 0 0,2 3-128 0,1-3 0 16,2 3 0-16,0-3 0 0,0-1-112 0,3-2-16 0,0-1 0 0,3-3 0 15,2-3-192-15,3 0-64 0,2-3 0 0,3-3 0 16,-2 0-2576-16,0-3-528 0</inkml:trace>
  <inkml:trace contextRef="#ctx0" brushRef="#br1" timeOffset="78054.95">24439 16424 27647 0,'-2'4'2448'0,"0"-3"-1952"0,1 2-496 16,1-3 0-16,0 0 3056 0,1 0 512 0,1 2 96 0,-1-1 32 0,3 2-3056 0,-1 1-640 0,5 1 0 16,-1 1-192-16,3 1-192 0,2-1-64 0,2 1 0 0,1 2 0 0,1 4 0 0,3-3 0 0,0 5 0 0,2-3 0 0,2 4 768 15,1 3 160-15,1 3 32 0,0 0 0 0,1 0 64 0,0 4 0 0,0 5 16 0,-3-1 0 0,-2 3-240 0,1 2-48 16,1 7-16-16,-1 1 0 16,-1-1-96-16,-4 2 0 0,-1-2-16 15,-1 0 0-15,1 3 32 0,0 1 16 0,-2 0 0 0,0-7 0 0,-1 1-16 16,0-2 0-16,-1 1 0 0,-2-5 0 0,1 2 112 0,-1-1 0 15,-2 2 16-15,0-2 0 0,-2-1-128 0,-2-3-16 0,-3 1-16 16,-1 0 0-16,-5-1-176 0,-1 1-256 16,-4-1 64-16,-4 4 16 15,-3 1-192-15,-5-2-32 0,0-3-16 0,-6 2 0 16,-5 1 64-16,-2-3 16 0,-2 2 0 0,4-5 0 0,2-6 32 0,4-8 16 0,2-3 0 16,2-11-12272-16,0-3-2464 15</inkml:trace>
  <inkml:trace contextRef="#ctx0" brushRef="#br2" timeOffset="85625.9">6321 9341 6447 0,'0'-4'576'0,"-1"1"-576"0,2-2 0 0,-1 3 0 0,0 0 2960 0,0 2 496 0,1-2 80 0,-1 0 32 0,0-3-1520 0,0 0-320 15,-1 0-48-15,-2-1-16 0,-1 3-176 0,-2-1-32 0,-2-1-16 0,-2 4 0 0,-1-2-480 0,-2 3-112 0,-3-1-16 0,-3-2 0 0,-1 1 0 0,-1 1 0 16,-1 1 0-16,-2-3 0 0,0 1-16 0,-4 1-16 0,0-2 0 0,-2-1 0 0,2 2-224 0,-2-1-64 0,-2 2 0 16,-3 1 0-16,2 0-144 0,-3-2-48 15,2 2 0-15,-2 0 0 0,0 0-192 0,0 0-128 0,-1 0 128 0,-1 2-128 0,1-1 0 16,-2 2 144-16,1-1-144 0,1 0 0 0,1 3 128 0,0-2-128 16,0 3 0-16,3-2 0 0,-1 2 0 0,2 1 0 15,1-5 0-15,0 2 0 0,2-1 128 0,-1 2-128 0,0-5 144 0,3 2-144 16,2 0 176-16,1-4-176 0,0 0 192 0,3 2-192 0,0-2 176 0,1-2-176 15,2 2 160-15,1-2-160 0,2 2 0 0,0-2 0 16,2-2 0-16,1 2 0 0,2 1 0 16,0 0 0-16,2 0 0 0,-2 1 0 0,1 1 0 0,2 1 0 0,-1-3 0 0,0 3 0 15,1 0 0-15,1 3 0 16,0-3 0-16,1 3 0 0,1-3 0 0,2 3 0 0,-2 0 0 0,2 1 0 16,-1 0 144-16,1 1-144 0,-1-4 128 0,2 4-128 0,-1-1 0 15,0-1 0-15,2 2 0 0,0-1 0 16,-1-3 240-16,1 2-48 0,1 1 0 0,-1-2 0 0,0 0-48 15,0 2-16-15,2-1 0 0,-2 0 0 0,1 4-128 0,0-4 192 16,0 6-192-16,1-3 192 16,0 5-32-16,-1 0 0 0,2 3 0 0,-2 1 0 0,1 2-160 0,1 4 0 15,-1 1 0-15,1 1 0 0,1 1 0 0,-1 2 0 16,2 3 0-16,0 5 0 0,3 4 0 0,-1 0 0 16,2 6 0-16,1 1 0 0,1 2 0 0,0 4 0 15,1 5 0-15,2 8 0 0,-1 5 128 0,0 4 0 16,-1 6 0-16,-1 0 0 0,-1-12-128 0,-1 2 0 15,-2 2 0-15,2 0 0 0,-2 2 0 0,0-7-176 0,0-4 48 16,0-7 0-16,1-7 128 0,-2-1 176 0,0-2-48 16,-2 4 0-16,0 2 0 15,-4 1-128-15,-3 1 192 0,-1 0-64 0,-1-1 0 0,-1-2-128 16,1-9 192-16,2-1-64 0,-1-5-128 0,0-2 0 16,3-2 0-16,0 2 0 0,1-3 192 0,1 1-32 15,3-1-16-15,-2-3 0 0,3-1 16 0,-1-4 0 0,1-2 0 16,0-1 0-16,-3-3-160 0,1-1 160 0,-2-5-160 0,-1-2 160 15,1 2-160-15,-1-4 192 0,0-2-192 0,0-1 192 16,1 0-16-16,-1-3 0 0,-1 3 0 0,1-3 0 16,1 0 64-16,-2 0 16 0,1 0 0 0,0-3 0 0,0 3-128 0,0 0-128 15,0 0 176-15,0 0-176 0,0 0 256 0,0 0-48 16,0 0-16-16,0 0 0 0,0 0-192 0,0 0 0 16,0 0 128-16,0 0-128 15,0 0 0-15,-16-12 0 0,15 12 0 0,-2 2 0 0,2 0 0 0,0 0 0 16,0-2 0-16,-1 0 0 0,2 3 0 0,0-3 0 15,0 0 0-15,0 1 0 0,2 1 0 0,-2-2 0 16,0 0 0-16,0 0 0 0,0 0 0 16,0 0 0-16,21 9 0 0,-16-5 0 0,1-2 0 0,0 3-128 15,1 1 128-15,3 0 0 16,0 3 0-16,2-3 0 0,2 0-128 0,2-2 128 0,1-1 0 0,3-2-128 0,1-1 128 16,4 0 0-16,2-1 0 0,2 1-128 0,2-3 128 0,1-1 0 15,2 4 0-15,3-2 0 0,1 2-128 0,0 0 128 16,-2 2 0-16,0 0-192 15,-3 3 192-15,-1-4-160 0,0 4 16 0,-1-4 0 0,-2 1 0 0,-1 1 0 16,2 1 144-16,-2-3 0 0,-1 1 0 0,1 1-128 16,-2-2 128-16,0-1 0 0,0-1 0 0,-2-2 0 15,0 0 0-15,-3-2 0 0,-1 1 0 0,-3 0 0 16,0-2 128-16,-2 0-128 0,-3 0 128 0,-2 2-128 16,0-2 128-16,-1 0-128 0,-1-1 128 0,0 4-128 0,-1-3 128 15,1-1-128-15,-1 4 128 0,-1-3-128 0,2-1 0 0,-2 1 0 31,1-3 0-31,0 2 128 0,-1 1-128 0,1-3 0 16,-1 2 0-16,0 1 0 0,-1-3 0 0,2 2 0 0,-1 0 0 0,-1 1 0 0,1 0 0 0,-1 0 0 16,0 0 0-16,0-3 0 0,0 3 0 0,0-2 0 15,1 2 160-15,-1-2-160 16,2 0 256-16,-1-2-64 0,1-2 0 0,0-1 0 0,0 1-48 0,0 0-16 16,-1-2 0-16,1-1 0 15,1-1 16-15,-1-2 0 0,2-2 0 0,-2-2 0 0,3-1-144 16,-1-1 0-16,-2 1 0 0,2-1 0 0,-3-1 0 0,0 1 0 0,0 2 0 15,-2-6-176-15,0 3 176 0,-1-6 0 16,0 1 0-16,-1-3 0 0,1 1 0 0,-2 0 128 16,2-5-128-16,-2-2 176 0,0-3-48 0,-1-1-128 0,0 1 192 0,-1-3-64 15,0 2-128-15,-2 1 0 0,1-1 0 0,-2-2 128 16,-1 4-128-16,0 3 160 0,-1-3-160 0,-2-7 160 16,0-3-32-16,-3-2-128 0,-1 3 192 0,0-1-64 15,0 0-128-15,1 4 0 0,-1-4 0 0,0 2 0 16,1-3 0-16,0 1 0 0,1-2 0 0,0-1 0 15,0 7 0-15,3 2 0 0,-1 4 0 0,2 4 0 16,0 5-224-16,2 4-32 0,1 2 0 0,-1 4 0 0,1 0 80 16,2 4 16-16,-1 2 0 0,0 0 0 0,1 2-32 0,0-1 0 31,1-1 0-31,1 1 0 0,0 2-32 0,1-3-16 0,0 1 0 0,-1 1 0 0,2-2 240 0,-1 4 0 31,1 0-160-31,-2-3 160 0,0 1-256 0,-1 2 32 16,0-1 0-16,-1 1 0 0,1 1-128 0,-2-2-32 15,-1 2 0-15,-1 0 0 16,-1-1-32-16,0 2-16 0,-1 1 0 0,-2 1 0 16,0 4-240-16,-4 0-48 0,-2 8-16 0,-6 2-12816 15,-2 9-2560-15</inkml:trace>
  <inkml:trace contextRef="#ctx0" brushRef="#br2" timeOffset="87823.4">6321 11803 13823 0,'0'-2'1216'0,"0"0"-960"0,1 2-256 0,-1 0 0 0,0 0 2032 0,0 0 352 15,0-2 80-15,0-1 16 0,0 0-784 0,-1-1-160 0,0-2-16 0,-3-3-16 0,2 2-336 0,-3 1-64 16,0-1-16-16,-1-1 0 0,-3 2-432 0,0-2-80 0,-2 2-32 0,-1 0 0 0,-3 2 272 0,-2-2 48 0,-4 3 16 0,-3 1 0 0,0 1-176 0,-6 1-48 0,-1 1 0 0,-2 1 0 0,-1-2-256 0,0 0-48 16,-1 3-16-16,0-3 0 0,-1 1-16 0,3-1 0 0,1 3 0 0,-1-6 0 0,-2 3 48 0,-1-1 0 0,1-2 0 0,1 1 0 0,2 1-48 15,0-2-16-15,-1 1 0 0,2 1 0 16,1 1-176-16,-1 0-128 0,0 0 144 0,1 1-144 0,-1 1 160 0,0 4-160 15,2-2 160-15,-2 5-160 0,0-2 0 0,-1 4 0 16,-1 0 0-16,1 4 0 0,4-2 0 16,1-1-256-16,3 2 48 0,2-2 16 0,3-3 48 0,2 1 16 0,2-3 0 0,2 2 0 15,0-1 128-15,2-3 0 0,1 4 0 0,0-5 0 16,2 1 144-16,0 1-144 0,2-3 192 0,0-1-192 16,1 0 320-16,1 1-64 0,0-3 0 0,2 1 0 15,0-1-16-15,0 0-16 0,1 2 0 0,1-2 0 16,-1 0-48-16,1 0-16 0,0 0 0 0,0 0 0 15,0 0-160-15,0 0 0 16,1 3 0-16,0-3 0 0,1 1 0 0,-2-1 160 0,0 0-32 16,0 0-128-16,0 0 128 0,0 0-128 0,0 0 0 0,0 0 0 0,9 19 208 0,-9-16-64 31,-1 2-16-31,0-1 0 0,-2 0 0 0,1 1 0 0,0-2 0 0,-1 1 0 0,1 2 0 0,-1-2 0 16,2 2 0-16,0 3 0 0,-1-2 0 0,2 4 0 15,2 3 0-15,-1 2 0 0,3 6-128 16,1 5 0-16,1 2-160 0,1 3 160 0,1 4 0 0,-2 5 0 15,0 3-128-15,0 6 128 16,-1 0 0-16,0 1 0 0,0 2 0 0,-1 8 0 0,1 2 0 0,0 4 0 16,1 2 0-16,-1-3-144 0,2-6 144 0,-1-2 0 15,0-1-144-15,1 2 144 0,0 2 0 0,-1-2 0 16,2-5 0-16,-1-4 0 16,2 1 0-16,-1-6 0 0,0-1 0 15,-1-1 0-15,1-1 0 0,-1-1 0 0,-1 0 0 0,0 0 0 0,-1-3 0 0,0 0 0 0,-1 3 128 0,-2-2-128 16,2-1 0-16,-1-1 0 0,0-2 128 0,0-3-128 15,-1-4 0-15,1 3 0 0,-1-1 0 0,0-2 0 16,0 1 0-16,-1-5 0 0,-1-1 0 0,0-2 0 0,-1-4 0 16,0-2 0-16,0-3 0 0,-1-2 0 0,0-4 304 31,-2 1-32-31,2-1 0 0,-2-3 0 0,0 0-64 0,-1 1-16 0,2-2 0 0,-1-1 0 0,0 2-64 0,-1-3-128 31,0 1 176-31,0 1-176 0,0 1 224 0,-1-3-64 16,1 1-16-16,0 2 0 0,-1-1-144 15,0-1 0-15,1 2 0 0,-1-1 0 0,2 2 0 16,0-1 0-16,1 0 0 0,0-2 0 16,1 4 0-16,0-3 0 0,1 0 0 0,0-2 0 0,2 3 0 0,-1-3 0 15,0-3 0-15,0 3 0 0,1 0-128 0,-1 0 128 16,2 0 0-16,-2 0 0 0,0 0 0 0,0 0 0 16,0 0 0-16,0 0 128 0,0 0-128 0,0 0 160 0,22-10-160 15,-15 10 160-15,2-2-160 0,0-1 0 0,1 2 0 16,1 1 0-16,0-2 0 0,2 2 0 0,2 0 0 15,1-2 0-15,3 2-128 0,1 0-16 0,1 2 0 0,2 0 0 16,-1-2 144-16,3 1-160 0,2 1 160 0,3-1-160 16,2 1 160-16,2-1 0 0,1 4 0 0,0-3 0 15,0 3 0-15,-2-4 0 0,-1 5 0 0,0-4-128 16,1 1 128-16,-3 1 0 0,3-3 0 0,-2 1 0 16,1-2 0-16,0 0 0 0,1 0 0 0,-1-3 0 15,2 0 0-15,0-1 0 0,0 1 0 0,-2-3 128 16,0 1-128-16,-2 1 0 0,-1-2-128 0,-3 5 128 0,-1-1 0 15,-1 2-128-15,-2 2 128 0,-1 1 0 0,-3 1 0 16,1-2 0-16,0 2 0 0,-3 0 0 0,1 1 0 16,-1 0 0-16,-1 0 0 0,1-2 128 0,-1 0-128 0,0-3 0 15,1 0-176-15,-2-3 176 0,0 1 0 0,0-2 0 16,-1 0 0-16,-2 1 0 0,-1-3 0 0,0-3 0 16,-1 3 176-16,-3 0-48 0,0-2 128 15,0 2 16-15,-1 1 16 0,-1 0 0 0,1 0-80 0,-3 1-16 16,0-2 0-16,-1 3 0 0,-1 0-192 0,0-1 0 15,0 1 128-15,-1-2-128 0,-1 3 0 0,1-3 0 16,0 2-192-16,-1-1 192 0,0-2 0 0,0 2-128 16,2-2 128-16,-1-3 0 0,1 3 0 0,0-4 0 0,0 0 0 15,1-1 0-15,0 0 0 0,0-1 0 16,1-3 176-16,0 1-176 0,-1-1 240 0,0 2-64 16,2-6-16-16,-2 1 0 0,0-2 32 0,-1-5 16 15,2 3 0-15,-2-3 0 0,0-1-64 0,0-2-16 0,0-3 0 0,0-1 0 16,-2 0 64-16,2-3 0 0,-2-3 0 0,-1-2 0 15,1 1-16-15,-3-11 0 0,-1-4 0 16,-3-8 0-16,-1 1-32 0,-1-2 0 0,0 3 0 0,0-1 0 16,1 2-144-16,-1-6 0 0,1-4 0 15,-1 0 0-15,1 2 0 0,0 4 0 0,1 1 0 0,1 4 0 0,-1 1 0 16,-1 0 0-16,0-3 0 0,0 3 0 16,1 1 0-16,-1 4 0 0,1 5 0 0,-1 3 128 0,1 0-128 15,0 6 0-15,0-3 0 0,-2 3 128 0,1-3-128 0,0-1 0 16,-1 5 0-16,1 2 128 0,0 3-128 0,1 4 0 15,2 3 0-15,1 0 0 0,0 6-416 0,2-1 32 16,-1 5 16-16,0-1 0 16,3 3-208-16,-1 4-32 0,2 0-16 0,0 1 0 15,-1 6-128-15,1-2-16 0,2 2-16 0,-1-1 0 16,0 2 112-16,2 1 32 0,-1-2 0 0,1 0 0 16,1 0 128-16,1-1 48 15,-1 2 0-15,1 1 0 0,1-2-352 0,0 2-64 0,1 2-16 0,-1-1-18560 0</inkml:trace>
  <inkml:trace contextRef="#ctx0" brushRef="#br2" timeOffset="90079.47">6478 14212 14735 0,'-2'-2'1312'0,"-1"0"-1056"0,0 2-256 0,0 0 0 0,2 0 2080 0,0 0 352 0,-1 0 80 16,-2 0 16-16,-3 0-2144 0,-1 0-384 0,-3 0-192 0,-3 0 32 0,2-2 688 0,-3-1 144 0,0 2 32 0,-1 1 0 0,0-2-192 0,-2 2-48 0,2-4 0 15,-2 1 0-15,0 3 64 0,-1-3 16 0,-4 3 0 0,0-3 0 0,-1 2 784 0,-2-1 144 0,-1 2 48 0,-2-4 0 16,-1 4-256-16,-2-3-48 0,0 1-16 16,-2 1 0-16,3-4-448 0,-1 1-96 0,0 0-16 0,1-4 0 0,-1 1-176 0,0 0-32 0,1 1-16 0,0 0 0 15,0-3-128-15,1 5-32 0,2-2 0 0,-3 2 0 16,-1 2-256-16,-1 1 0 0,-3 4 0 0,0 1 0 0,0 2 0 16,0 1 0-16,3 1 0 0,-2 2-144 0,-1 0-96 0,2 0-16 15,1-1 0-15,4 0 0 0,2-1 256 0,2 0 0 0,3-1-160 16,2-1 160-16,1 0 0 0,3 0 0 0,3-2 0 0,1-2 0 15,3 2 208-15,-1-1-32 0,1-3-16 0,0 3 0 0,3 0-32 16,-1-3-128-16,1 3 192 16,-1-1-64-16,2 0-128 0,0 1 192 0,-1 0-192 0,0 0 192 15,1 1-192-15,-1-2 192 0,0 2-192 0,1-1 192 16,-1 2-192-16,1-1 0 0,0 0-160 0,0 0 160 0,1 0 0 16,-1 0 0-16,3-1 0 0,-2-2 0 0,3 1 0 15,-2 0 0-15,2-1 128 0,0-1-128 0,1 1 416 16,0-1-32-16,0 3 0 0,0-3 0 0,1 0-96 0,-1 0-32 15,1 0 0-15,1 0 0 0,-1 0 32 0,1 0 0 16,-2 0 0-16,0 0 0 0,0 0-288 0,0 0 160 16,0 0-160-16,0 0 128 0,0 0 0 0,0 0-128 0,0 0 192 15,0 0-64-15,0 0-128 0,-5 22 128 0,3-18-128 16,-1-1 128-16,2 2 0 0,-1-1 0 0,0 2 0 16,1 0 0-16,0 0 16 0,0 1 0 0,1 0 0 0,0 2 0 15,0 3-144-15,1-2 0 0,1 4 0 16,2 3 0-16,1 0 0 0,1 8-176 0,2 3 48 0,0 7 0 15,2 0 128-15,0 3 0 0,1 5 0 16,2 2 0-16,1 7 0 0,1 1-128 0,0 4 128 0,0 0 0 16,-1 2-192-16,-2 2 32 0,0 2 16 15,-1 0 0-15,-2 0-16 0,-2-13 0 0,1-3 0 0,-2-2 0 0,-1-3 160 16,0 1 0-16,0 2 0 0,-1-3 0 0,1 1 0 16,0-1 0-16,1 1 0 0,-1-2 0 0,1-2 0 0,-1-7 128 15,1-1-128-15,-2-3 0 0,1 1 0 0,-3-3 144 16,1 2-144-16,-1 0 0 0,0-3 128 0,0 1-128 15,-1 1 0-15,-1-3 0 0,-1 3 128 0,-1-1-128 16,0-4 0-16,-2 3 0 16,1-3 144-16,-2 0-16 0,-2 3-128 0,3-5 192 0,-3 2-192 0,1-3 128 15,0-1-128-15,0-2 0 0,0 1 0 0,-1-5 0 16,2-2 0-16,-1-2 0 0,3 2 192 0,-2-4-64 16,1 1-128-16,1-1 192 0,0-2-64 0,-1-3-128 15,0 4 176-15,2-2-176 0,-2 1 128 0,0 1-128 0,2-1 0 16,-2 0 0-16,2 2 0 0,-3 0 0 15,1 0 0-15,-1 3 0 0,0 2 0 0,0 0 0 0,-1 0 0 16,1 4-192-16,-1-1 64 0,-1 3 128 0,0-1-208 0,1 0 80 16,1 3-144-16,-1-6-32 15,2 0 0-15,1-5 0 0,0-2 304 0,1 2 0 0,-1-4 176 0,2 0-176 16,1-2 448-16,-1 0 0 0,1 1-16 0,-1 0 0 16,1 0-432-16,-2 1 0 0,2-1 0 15,0 1 0-15,-1 1 0 0,1-1 0 16,0-2-144-16,0 2 144 0,0-2 0 0,1 2 0 0,-1-4 0 0,3 1 0 15,-2 2 0-15,3-3 144 0,-2 0 16 0,3 0 0 0,1 0-160 0,0 0 0 16,3 0 144-16,2-3-144 0,0 2 192 0,3-1-48 16,3 0 0-16,2 2 0 0,2 0-144 0,1 2 0 15,4 0 0-15,3 2 0 0,0 2 0 0,5 0-304 16,3-2 48-16,2 1 16 0,3-2-16 0,4 1 0 16,1-1 0-16,1-3 0 0,-1 1 64 0,-2-1 0 15,-2 0 0-15,-3-1 0 0,-4-2 192 0,-2 1 0 16,1 0 0-16,-4 0 0 0,0-1 0 0,-3 0 208 15,-1 2-32-15,-1-2-16 0,0-1-160 0,0 2 0 0,0-2 0 16,-1-1 0-16,0 0 0 0,-2 3 0 0,1-2 0 16,-2-1 0-1,3 4 0-15,-2-2 0 0,2 0 0 0,-1 0 0 0,0 0 0 0,-1 3 0 16,1-3-128-16,-1 1 128 0,0 0 0 0,-2 0 0 0,0 1 0 0,-1 1 0 16,-3 0 0-16,0 0 0 0,-1 0 0 0,-2 0 0 15,-2 1 0-15,-1-2-192 0,-2 1 32 0,-2 0 16 16,0 0 144-1,-2-3 144-15,-1 1-16 0,0 0-128 0,0 0 208 0,-2 0-64 0,2 0-16 0,-3 0 0 16,2-2-128-16,-2 2 192 0,2-2-192 0,-2 0 192 16,0-1-192-16,-1 2 0 15,1-4 0-15,-1 4-176 0,0-4 176 0,0 4 0 16,1-3 0-16,-2-1 0 0,1 5 0 0,0-4 0 0,0 2 0 0,1-5 0 0,-1 3 144 0,2-1 16 16,-2 1 0-16,1-4 0 15,-1 1 80-15,1-1 16 0,-1 0 0 0,1-5 0 0,-1 2-128 0,0-3 0 16,0 1-128-16,-1-4 192 0,-1 3-192 0,0-4 0 15,0-1 0-15,-2-2 0 0,1-2 0 0,-2-3 0 16,0-4 0-16,-2-3 0 0,1 0 240 0,0 1 0 16,1-5 0-1,-1-6 0-15,0-4 0 0,-2-5 0 0,2-5 0 0,-1-4 0 0,-1 2 16 0,1 0 0 16,1 0 0-16,0 4 0 0,-1 0-96 0,0-1-16 16,-3-8 0-16,0 3 0 15,-2 3-16-15,-1 3 0 0,1 0 0 0,0 4 0 16,-2 4 128-16,1 0 0 0,-1-2 16 0,0 0 0 0,2 6-144 0,0-2-128 0,-1 2 192 15,1 1-192-15,2 0 160 0,0 0-160 0,1 3 128 0,2-3-128 16,-2-1 0-16,2-2 0 0,0 6 0 0,0-1 0 16,1 5-384-16,1 0 64 15,0 5 0-15,3 2 0 16,-1 2-224-16,1 3-32 0,1 3-16 16,1 3 0-16,0 3 80 0,-2 1 0 0,1 4 16 0,-1 3 0 15,0-1-208-15,1 3-64 0,-3 1 0 0,2 2 0 16,-3 0-432-16,-1 3-80 0</inkml:trace>
  <inkml:trace contextRef="#ctx0" brushRef="#br3" timeOffset="97805.11">8264 9376 10127 0,'2'0'896'0,"1"-3"-704"0,-1 2-192 0,0 1 0 16,-1 0 832-16,0 0 128 0,3-2 16 0,1-1 16 0,1-1-272 0,0 1-48 15,-1 0-16-15,-1 2 0 0,-1-2-656 0,-1 0 0 16,1 3 0-16,-1-3 0 0,-2 1 0 0,0-2 0 0,1 2 0 16,-1-2 128-16,0 3 256 0,-1-4 32 0,-1 3 16 15,0 0 0-15,-3-2 1120 0,0 4 240 0,-1-2 32 16,-3 2 16-16,-2 0-368 0,-1 0-80 0,-2 0-16 0,-2 0 0 16,-4 0-608-16,0 0-128 0,1 0-32 0,-1 0 0 15,-1-3-192-15,-1 2-32 16,-1-3-16-16,1-1 0 0,0 2 464 0,1-1 80 0,-2-1 32 15,1 1 0-15,0 1-272 0,0-4-48 0,1 4-16 0,0-2 0 16,1 1-96-16,-2-2-32 0,1 2 0 0,-2-2 0 16,1 0-80-16,-1 2-16 0,-2 2 0 15,-1-2 0-15,0-1-384 0,-1 1 0 0,0 3 0 0,-3-1 0 16,-1-1 0-16,0 3 0 0,1-1 0 0,-1 1 0 16,2-3 0-16,2 0 0 0,-1 0 0 0,1 0 0 15,1 0 0-15,-1-1 0 0,0 2 0 0,1-2 0 16,0 0 0-16,0 2 0 0,0-2 0 0,-1 2 0 15,1-2 128-15,0 2-128 0,-1 2 128 0,-2 0-128 0,2 0 144 0,-2 0-144 16,0 0 160-16,-1 2-160 0,4-2 128 16,0 0-128-16,0 1 0 0,-1 2 0 0,1-1 128 15,1-2-128-15,1 2 0 0,-1-2 0 0,1 2 128 0,2 0-128 16,1 2 0-16,0-4 0 0,0 3 0 0,1-2 0 16,2 1 0-16,-1-2 0 0,2 2 128 0,2 0-128 0,0-2 0 15,2-2 0-15,1 0 192 0,3 2-48 0,0-3-16 16,0 0 0-16,1 1 96 0,0 0 16 0,-1 0 0 0,2 0 0 15,0 0-96-15,-1 2-16 0,1-2 0 0,-2 2 0 16,2 2-128-16,-3 0 0 0,1 0 0 0,-1 0 0 16,0 2 0-16,1-1 0 0,-3-2 0 0,2 1 0 15,-1 2 0-15,1 0 0 0,2 1 128 0,-2-2-128 16,1 0 0-16,2 1 0 0,-1-1 0 0,2 0 128 0,0 0-128 16,0 0 0-16,2 1 0 0,-1-2 0 15,2-1 0-15,-1 4 160 0,0-1-160 0,0-1 160 16,2 0-160-16,-1 1 0 0,1 2 0 0,-1 0 128 0,2 0-128 0,-1 1 128 15,1 3-128-15,-2-2 128 0,1 2-128 0,-1 2 160 16,2 0-160-16,-2 0 160 0,2-1-160 0,0 3 192 16,0 2-192-1,-1 0 192-15,2-1-192 0,-1 1 0 0,1 2 0 0,-1 2 128 16,1 1-128-16,1 1 0 0,2-2 0 0,-1-1 0 0,2 3 0 0,0-3 128 16,1 0-128-16,-2 2 0 0,2-1 192 0,-1 2-32 15,1-1-16-15,-1 3 0 0,1 1-144 16,-1-3 0-16,0-2 0 0,0 1 0 0,1 1 0 0,-1-3 192 15,-1 3-32-15,1 0 0 0,0 3-160 0,-1 1 0 0,1 0 0 16,1 1 0-16,0 3 0 0,1 0 0 0,-1 1 0 16,1 3 0-16,0-3 0 0,1 0 128 0,-1-3 0 15,0 1 0-15,0-4-128 0,-1-2 0 0,0-1 0 0,0-3 0 16,0-1 0-16,-1-2 0 0,-1 3 0 0,0-3 128 16,2-3 208-16,-1 2 48 0,-1-1 0 0,1 1 0 15,1-3-384 1,-1 2 128-16,-1-2-128 0,1 3 0 0,1-2 256 0,-3 0-32 15,2 0 0-15,0 2 0 0,0 1-224 0,-2-1 0 16,1 5 0-16,-1-4 0 0,0 3 0 0,1-1 0 0,-2 2 0 16,2-4 0-16,-1 3 0 0,1-3-160 15,0-2 32-15,0 3 0 0,0-1 128 0,0-3 0 0,1 0 0 0,-1-1 0 0,1 0 0 16,0-2 192-16,0 3-64 0,-2-5 0 16,2 2-128-16,-2-4-128 0,2 4 128 15,-2-1-192-15,2-2 192 0,-1-1 0 0,0 3 0 16,0 1 0-16,0 0 0 0,0 0 0 0,-1 2 0 15,1 1 0-15,-2 0 0 0,0 2 0 0,1 1 0 16,-1 3 0-16,-1 3 0 0,0 3 0 0,1 4 0 0,0 5-128 16,2 2 128-16,-1-2 0 0,1 1 0 0,0-7 0 15,2-2 0-15,-1-1 0 0,1-7 0 0,1-1 0 0,0-1 0 0,2-2 0 16,-1 0 0-16,-1 1 0 0,1-2 0 0,-2 2 0 0,-1 1 0 16,0 0 0-16,0 3 0 0,-3-2 0 0,0 4 0 15,1-2 0 1,-2 3 0-16,0 0 0 0,0 2 0 0,-2 3 0 0,1-1 0 0,1 5 0 15,-1-3 0-15,0 2 0 0,1-1 0 0,0-1 0 0,0 3 0 16,0-5 0-16,0 2 0 0,1 0 0 0,-1-6 0 0,0 4 0 31,-1 1 0-31,-1 1 0 0,1 1 0 0,-1-7 0 0,-1 0 0 0,2-6 0 0,0 1 0 16,0-5 0-16,-1 0 208 16,2-4 32-16,0 0 0 0,0-4 0 0,2 0 80 0,-2 1 32 0,2-2 0 0,-2-3 0 15,1 3-144-15,0-3-16 0,-1 1-16 0,2-1 0 16,-2 3-176-16,0-3 0 0,1-3 144 0,-1 3-144 0,0 0 0 15,0 0 0-15,0 0 0 0,0 0 0 0,0 0 192 16,0 0-48-16,0 0 0 0,0 0 0 0,0 0-16 0,0 0-128 31,0 0 192-31,17-16-64 0,-12 12-128 0,1 1 128 0,1-2-128 0,1 1 128 0,1 0-128 16,1-2 128 0,2 1-128-16,2-1 128 0,1 1-128 0,1 0 0 15,1-1 0-15,-1 2 128 0,0 0-128 0,3-2 0 16,0 3 0-16,2-4 0 0,0 1 0 0,2 0 0 15,0 2 0-15,2-4 0 0,0 1 0 0,2-2 0 0,0-1-128 16,2 1 128-16,-1-1-192 0,0 0 16 0,1 2 16 0,-1-2 0 16,0 3 160-16,1-1-208 0,3 0 80 0,2 0 128 15,0 2-128-15,1 2 128 0,0 0 0 16,-2 2 0-16,2-1 0 0,-2 3 0 0,2 3 0 0,-3-3 0 16,-1 2 0-16,-2-1 0 0,0 2 0 15,-1-3 0-15,-1 0 0 0,1-4 0 0,0 2 0 16,-1-2 0-16,-2 2-128 0,2-6 128 0,3 3-160 0,0-2 160 15,-1 1-224-15,-2-1 48 0,-3 4 16 0,2-4 0 16,0 3 160-16,-1 0-160 0,-2 1 160 0,-1 2-160 16,-2 1 160-16,-1 0-192 0,-2 0 192 15,-1 1-192-15,-2 2 64 0,-1-1 0 0,1 2 0 0,-3-4 0 16,0 2 128-16,0 0 0 0,0 0 0 0,1-2 0 0,-1 0 0 16,0-2 144-16,1 0-16 0,1 0-128 0,-1 0 128 15,-1-2-128-15,1 0 0 0,0 0 0 16,0-1 0-16,-1-1 0 0,1 3 0 0,0-4 0 0,-1-1 0 15,0 3 0-15,1-4 0 0,-2 3 0 0,1-4 128 0,-2 4-128 16,-1-4 0-16,1 1 0 0,-3-1 176 0,0 1-32 16,1 0 0-16,-2-1 0 0,-2-2 240 15,0-2 64-15,-1-3 0 0,0-1 0 0,-2-3-32 16,0-2 0-16,-2-1 0 0,1 1 0 0,0-2-112 0,0-1-32 0,-2-5 0 16,-1-5 0-16,2-4-144 0,-4-7-128 0,2 0 144 0,0-2-144 15,1 2 0-15,-1-3 128 16,0-1-128-16,-1 2 0 0,3 3 0 0,-3-7 0 15,0-10 0-15,-3-1 0 0,2 1 128 0,0 3-128 16,1-1 0-16,0 8 0 0,0 2 128 0,-1-4-128 0,1-3 0 16,0 1 144-16,0 4-144 15,0 2 0-15,0 4 0 0,0 1 0 16,0 5 0-16,2-2 0 0,-2 1 0 0,1 2 0 0,0 4 0 0,1-2 0 16,-1 1 0-16,0 1 0 0,1 3 0 0,0 3 0 0,1-1 0 15,-2 3 0-15,1-1 0 0,1 3 0 16,1-2 0-16,-2 3 0 0,2 3-320 0,0-3 64 0,1 0 16 0,-2 2 0 15,2 1-304 1,-1-1-64-16,-1 2-16 0,1 2 0 0,-2-4 240 0,1 5 64 0,-1-4 0 0,-2 3 0 16,0 3 96-16,-1 0 32 0,-1 1 0 0,-1 1 0 15,0 2-304-15,-2 0-48 16,0-1-16-16,-3 3 0 0,1 1-272 0,-4 0-48 0,-1 1-16 0,-4 0 0 16,-2-2-320-16,-4 4-64 0</inkml:trace>
  <inkml:trace contextRef="#ctx0" brushRef="#br3" timeOffset="101091.28">8494 11879 19343 0,'0'0'1728'15,"0"-3"-1392"-15,0 3-336 0,0 0 0 0,0 0 192 0,0 0-16 0,1 0-16 0,-1-2 0 0,0 0-352 0,0 2-64 0,-2-2 0 0,2 2-16 0,0 0 496 16,0 0 96-16,-21-12 32 0,11 8 0 0,-1 0 256 0,-1 2 48 0,0-2 16 0,-2 1 0 0,0 0 864 0,-4-1 192 0,0 2 16 0,-2-2 16 16,-1 1 384-16,-3 1 80 0,0 1 16 0,-3-4 0 0,-3 4-944 0,0-2-176 0,-2 1-32 0,-1 0-16 0,-1-3-720 0,0 4-144 0,-2-5-16 15,0 2-16-15,1-1-176 0,1 2 0 0,-1 0 144 0,-1 2-144 0,2-2 208 0,-2 3-16 16,-1-1-16-16,-2 1 0 0,1-1-176 0,-3 0 0 0,0-3 0 0,1 2 128 16,-1 2-128-16,-1-3 192 0,-3 3-192 15,1 0 192-15,-1 3-192 0,-1-3 128 0,2 3-128 0,1 0 128 16,1 0-128-16,1 0 0 15,2-2 0-15,2 2 0 0,1-1 0 0,2-1 0 0,2 2 0 16,1-1 0-16,2-1 128 0,3 2-128 0,2 1 0 16,0-2 128-16,3-1 0 0,-1 1 0 0,2 1 0 0,0-3 0 15,2 2-128-15,-1-2 128 0,1 2-128 0,-1-2 128 16,3 3-128-16,-3-2 160 0,2 1-160 0,1-2 160 0,1 0-160 16,2 3 0-16,-1-3 0 0,2 0 128 15,1 3-128-15,-1-3 0 0,3 3 144 0,0-2-144 16,0 3 0-16,1-3 128 0,0 3-128 0,1-3 0 0,1 1 0 15,-1-2 0-15,1 3 0 0,0-3 0 0,0 0 144 16,1 1-144-16,-1-1 192 0,-1 3-192 0,1-3 208 0,0 0-64 16,0 0-16-16,1 2 0 0,-1-2 32 0,2 0 0 15,0 0 0-15,1 0 0 0,0 0-32 0,1 0-128 16,-1 1 192-16,1 2-64 0,1-3-128 0,-2 0 0 16,1 2 0-16,-1-2 0 0,2 2 0 0,-2 0 0 0,1-2 0 0,-1 1 0 15,1 1 0-15,-2 1 0 0,2-3 0 0,-1 4 0 16,2-4 0-16,-1 2 0 15,-1 2 0-15,1-1 0 0,0 0 0 0,1 1 128 16,0 0-128-16,1 1 0 0,0 1 0 0,1 1 128 0,0-1-128 0,1 4 0 16,-1-1 0-16,1 1 128 0,1 2-128 15,-1 1 0-15,2 0 0 0,-1 5 0 16,0-2 0-16,0 0 0 0,0 2 0 0,2 4 128 16,-1-2-128-16,0 1 0 0,2 3 0 0,-1-2 0 0,0 3 0 0,1-3 0 15,0 3 0-15,0-3 0 16,2 3 0-16,-1-2 0 0,-1 2 192 0,2 3-64 0,-1 1 0 0,1 2 0 0,-1 1-128 15,1 4 0-15,-2 3 0 16,-1 6 0-16,0 7 0 0,-4 5 0 0,-1 2 0 0,0-2 0 0,-1-4 0 0,1-2-176 16,1-3 48-16,1-1 0 15,2-6 0-15,0-4 0 0,2-1 0 16,-1-5 0-16,2 1 128 0,-1 0 176 0,2 1-48 16,1-3 0-16,-2 1 112 0,0-3 16 0,1 2 0 0,-2-1 0 15,-1-2-256-15,1 1 128 0,-1 2-128 0,-1 1 0 0,1-3 0 16,-3 3 0-16,1-1 0 0,-2 4 0 15,0 4 0-15,-2 0 0 0,0 0 0 0,-3 3 0 0,0 0 0 16,-2 1 0-16,0 1 0 0,-2 4 0 0,1-6 0 0,1-3 0 16,-2 3-144-16,1-6 144 0,1-2 0 0,1-6-144 15,2-4 144-15,2-5 0 0,1-4 0 0,1-2 176 0,1-2-16 16,-2-1 0-16,1-6 192 0,0 1 32 0,0 1 16 16,1-1 0-16,-2-2-240 0,0 2-160 0,0-2 192 15,-2 2-192-15,1 2 128 0,0-2-128 0,-2 2 0 0,1 0 0 16,-2 1 0-16,2 0 0 0,-2 2 0 15,-1-2 0-15,1 4 0 0,-1-1 0 0,3-3 0 0,-2 2 0 16,3 0-176-16,1-3 176 0,-1-2-192 0,2 2 192 16,0-2 0-16,2-2 0 0,0 2 0 0,0-4 0 15,1 0 304-15,1 0-48 0,0 0 0 0,1 0 0 0,1 0-64 16,2-3-32-16,-1 2 0 0,2 1 0 16,1 0-32-16,2 0-128 0,-2 1 192 0,1 2-64 15,2-1-128-15,0 2 0 0,-3-2-192 0,1 2 192 16,2 0-192-16,-1-2 192 0,1 2-192 0,1-2 192 0,0-2-128 15,1-2 128-15,0 2 0 0,1-4 0 16,2 2 0-16,2-2 0 0,0-2 0 0,1 2 128 0,-1-2 0 0,2 0 0 16,5 0 0-16,0 0 0 0,0-1-128 0,2 1 160 15,2 0-160-15,2 2 160 0,-2 1-160 0,1-4 0 16,-1 5 0-16,0-2 0 0,2 2 0 0,0-2 0 16,4 4 0-16,-1 0 0 0,0 0 0 0,-3 1 0 15,-1 2 0-15,-1-3 0 16,0 2 0-16,0-2 0 0,-1 0 0 0,-1-2 0 0,-1-2 0 0,1-1 0 15,0 1 0-15,1-3 0 0,1 1 0 0,-1 0 0 16,1-3 0-16,0 1 0 16,-1 2 160-16,-2 0 0 0,-1 0 0 0,-4 0 0 0,0 0-160 15,-3 2 0-15,-1-2 144 0,-3 1-144 0,0 1 0 16,-1 0 128-16,-2 1-128 0,-2-2 0 0,1 3 0 0,-1 0 0 0,-1 2 0 0,0-3-128 16,1 6-32-16,-1-3 0 15,0 2 0-15,-1 0 0 0,1 0-96 0,0 2-32 16,1 1 0-16,-1-2 0 0,2 4 80 15,-3-6 16-15,-2 4 0 0,1-5 0 0,0 4 192 0,-2-2 0 0,-1-2 192 0,0 1-192 16,-1 2 208-16,0-3-64 0,0 0-16 0,0 2 0 16,-1-2 16-16,1 0 0 0,-1 0 0 0,-1 0 0 15,1 0-144-15,0-2 0 0,-1 2 0 0,1-3 0 16,0 2 144-16,0-1 0 16,-2-1 0-16,2 2 0 0,-2-4-144 0,-1 4 0 0,3-4 0 0,-1 0 0 0,0-1 128 0,0-1 0 15,1 1 0-15,-2-4 0 0,2-1 128 0,-2 0 0 16,2-1 16-16,-2-4 0 0,1 1 32 0,-1-5 0 15,0-1 0-15,0-4 0 0,-1 2-32 0,-1-8 0 16,0-1 0-16,0-5 0 16,-1 2-128-16,-1-1-16 0,-1-2-128 0,-1 1 192 0,1 2-192 0,-1-1 0 15,1 2 0-15,0-1 0 16,-1 4 0-16,0-4 0 0,1 0 0 0,-2-5 0 0,0 2 0 0,0-1 128 0,-1-2-128 0,-2 1 0 16,2 1 288-16,-1-1-32 15,0 1-16-15,0-2 0 0,0 3 256 16,-1-6 48-16,-2-3 16 0,2-2 0 0,-1 2-560 15,2 3 0-15,-1 1 0 0,1 2 0 0,0 2 0 16,1 1 0-16,1 3 0 0,0-2 0 0,2 1 0 0,-1 4 0 16,0-2 0-16,2 3 144 15,-1-1-656-15,2 3-80 0,0 1-32 16,0 3 0-16,1-1 192 0,0 4 48 16,0 3 0-16,0 1 0 0,0-1 160 0,0 1 32 0,0 2 16 0,0 2 0 0,-2-2 176 0,1 3-128 0,0 1 128 0,0-1-128 15,-1 0 128-15,0 1-192 0,-1-1 192 0,0 4-192 16,0-3-96-16,1 1-32 0,-1 3 0 0,0-2 0 15,-1 0-80 1,0 1-32-16,1 2 0 0,-1-2 0 16,1 3-112-16,0-4-32 0,0 1 0 0,1 2 0 0,0-4 160 15,1 3 32-15,1 0 0 0,-1 0 0 0,1-2 64 0,0-1 32 16,0 1 0-16,1 0 0 0,-1-2-48 0,0 2-16 0,0 0 0 16,-1-2 0-1,0 2-112-15,0-2-32 0,-2 1 0 0,-2-1 0 0,1 4-336 0,-3-5-64 0</inkml:trace>
  <inkml:trace contextRef="#ctx0" brushRef="#br3" timeOffset="103834.6">8344 14328 11967 0,'-7'2'1072'0,"-1"-2"-864"0,1 0-208 0,2 0 0 0,3 0 2560 0,-1 0 480 0,-1 0 96 0,-3-2 0 16,-4 1-2272-16,-5 0-464 0,-2 1-80 0,0-3-32 0,-1 2 416 0,2 1 96 0,0-2 16 0,-1 2 0 0,1-3 208 0,-1 2 32 0,-3-2 16 0,0 1 0 16,-2 1 336-16,0-2 64 0,-2 0 0 0,-1-1 16 0,0 1-400 0,-1 1-64 0,0 1-32 0,-2-4 0 0,0 1-496 0,-2 0-112 0,0-1 0 15,-3 2-16-15,0-1-368 0,-2 0 144 0,0-1-144 0,-2 2 0 0,-2-4 224 0,-1 4-64 0,1-1-16 0,-1 3 0 16,-1-1 48-16,-2 2 0 0,1 2 0 0,-1-1 0 0,0 0-192 0,2 2 0 0,4 0 0 16,-2-3 0-16,3 4 0 0,1-1 0 0,2-1 0 0,0 2 0 15,2-2 0-15,1-1 0 0,3 2 0 0,-1-2 0 16,3 2 0-16,2-1 0 0,0 2 0 0,1-2 0 15,0 2 0-15,2 0 128 0,2 1-128 0,-1-2 128 0,1 0-128 0,2 1 0 16,0-1 144-16,1 0-144 0,-2-2 144 16,2 1-144-16,1 1 192 0,2 1-192 0,-2-2 176 0,1-2-176 15,2 4 160-15,1-4-160 0,1 1 176 0,3-1-176 16,-1 0 192-16,2 0-192 0,1 0 256 0,0-1-64 16,1 1-16-16,1-4 0 0,-1 4 128 0,1-2 16 0,0-1 16 15,0 2 0-15,1-2-160 0,-1 1-48 0,1 1 0 16,1-2 0-16,-2 3-128 0,1-2 0 0,0 1 0 15,0-2 0-15,0 3 0 0,-2-2 0 0,1 0 0 16,-2 2 0-16,2 0 0 0,-2 0 0 0,0 0 0 16,0 0 0-16,-1 0 0 0,-2 0 0 15,2 0 0-15,-1 0 0 0,-2 0 0 0,2 0 0 0,-1 0 0 16,2 0 0-16,0 0 0 16,2 0 0-16,0 0 0 0,1 0 0 0,1 0 0 0,1 0 0 15,1 0 0-15,-1 0 0 0,1-2 0 0,-1 2 128 0,1 0 0 0,0 0 0 16,0 0 0-16,-2 2-128 0,2-2 192 0,0 0-64 0,0 0-128 15,0 0 0-15,0 0 0 16,0 0 0-16,0 0 0 0,0 0 0 0,0 0 0 0,0 0 0 0,0 23 128 0,2-17 0 16,-1 0 0-16,3 1 0 0,-2 2-128 0,3 1 0 15,-1 2 0-15,1 1 0 16,0-1 0-16,2 4 128 0,1 0-128 0,0 6 0 0,2 1 0 0,-1 5 0 16,1 1 0-16,-2 2 0 0,3 3 0 0,-1 2 0 15,3 5 0-15,-1-4 0 0,0 4 0 0,2-2 0 16,-2 1 0-16,1-2 0 0,-1 1 0 0,0-2-144 0,0 1 0 15,-1 0 0-15,1 7 144 0,-1-2 0 16,0 3 0-16,0 1 0 0,1 2 0 0,-4 0 0 0,2-2 0 16,-1-3 0-16,-2 3 0 0,1-2 0 0,-2-5 0 0,0 2 0 15,1 2 0-15,1 0 0 0,0-3 0 16,2-1 0-16,-1-3 0 0,1-3 0 0,-3-5 0 0,2-1 0 16,1 3 0-16,0-1 176 0,0 3-176 0,-2-1 192 15,1 0-192-15,-3 1 0 0,0 0 0 0,-2 2 0 16,1 3 0-16,-1-2 0 0,-2 5 0 0,-1-1 0 15,-1-1 0-15,-1-1 0 0,0 2 0 16,-2-4 0-16,2 1 0 0,0-5 0 16,0 0 0-16,1-5 0 0,1-1 0 0,0-4 0 0,0-2 0 0,1-3 0 0,-1 0 192 15,0-5-64-15,0-2 0 0,1 2 0 0,-1-2 64 16,-1-1 16-16,1 1 0 0,-1 0 0 0,-1-2-208 16,1 2 144-1,-1 0-144-15,1-3 128 0,-2 2 0 0,1 0 0 0,-1 1 0 0,-1-4 0 0,1 1-128 0,-1-1 0 16,1 3-192-16,-2-3 192 0,2 0 0 0,-2 1 0 15,0-4 0-15,1 3 0 0,-1 1 0 0,1-4 0 16,1 0 0-16,1-3 0 0,1 4 0 0,-2-4 160 0,2 0 16 16,0 0 0-16,2 0 240 0,-2 0 48 0,1 0 16 0,-1-3 0 15,0 2-272-15,1 1-48 0,-1 0-16 16,0 0 0-16,0 0-144 16,0 0 0-16,0 0 0 0,17-16 0 15,-12 13 0-15,0 0 0 0,1-2 0 0,-1 3 0 0,3-3 0 0,-2 2 0 0,1-1 0 0,1 0 0 16,2-1 0-16,0 2 0 15,2-1 144-15,2-2-144 0,0 1 0 0,4 0-128 0,-1-1 0 0,3 3 0 32,1-3 128-32,1 4 0 0,3-2 0 0,0 0 0 15,1 4-192-15,1-2-16 0,2 2 0 0,1 0 0 0,0 0 80 0,1-2 128 0,-2 2-208 16,4-2 80-16,0-1 128 0,2 0 0 0,0 0 160 0,1 2-160 0,0-5 0 16,0 2 0-16,-1 2 0 15,-2-4 0-15,-1-1 0 0,-1 1 0 0,0 0 0 0,-1 2 0 0,-3 1 0 0,1-2 0 16,1 3 0-16,-1 0-160 0,1-1 160 0,-1 2 0 15,1-1 128-15,0-2-128 16,1-2 0-16,0 0-128 0,2-1 0 0,-3 1 0 0,1-2 128 0,-2 0 0 31,0-2 0-31,-4 0 0 0,1 2 0 0,-3-2 0 16,1 1 0-16,-4 2 0 0,0 1 160 0,-3-1-32 16,1 1-128-16,-3 0 192 0,-2 2-48 0,-1 2-16 15,-2-1 0-15,-1 2 0 0,-2 1-128 0,-1-2 160 16,0 2-160-16,-2 2 160 0,1-2-160 0,-1 0 0 15,-1 1-192-15,0-1 192 0,0 3-208 0,0-3 80 0,1 0 128 16,-1 2-208-16,2-2 208 0,-2 0 0 0,2 0 0 16,-1 0 0-16,-1 0 0 0,0 0 128 0,1-2 16 0,-1 2 0 15,1 0-16-15,-2 0-128 0,-1 0 192 16,1 0-64-16,1 0-128 0,-2 0 0 0,1 0 0 0,-1 0 0 16,1 0 128-16,-1 0-128 0,0 0 128 0,0 0-128 15,0 0 0-15,0 0 0 0,0 0 0 0,0 0 0 0,0 0 128 16,0 0-128-16,20-4 128 0,-18 4-128 0,1 0 0 15,0 0 0-15,1-2 0 0,-1-1 0 0,0 2 0 16,1-2 0-16,-1 1 0 0,-1-2 0 0,1 3 256 16,-1-4 0-16,-1 1 16 0,2 1 0 0,-2-2 16 0,0-1 0 15,2-2 0-15,-2 0 0 0,1 0 32 0,-2-4 0 16,2-1 0-16,-1-3 0 0,-1 0-64 0,1-2 0 16,-1-2 0-16,0-1 0 0,0-5 352 0,0-1 64 15,-1-2 16-15,1 0 0 0,-4-38-512 16,3 32-176-16,-2-6 0 0,0 3 0 0,-2-8 0 15,1 0 0-15,-2 0 0 0,-2-5 0 0,1 4 0 0,0-1 0 16,-2 1 0-16,0 2 0 0,-1-6 0 16,1 1 0-16,-3-7 0 0,0 0 0 0,0 0 0 15,-1 1 0-15,2 6 0 0,0 5 0 0,1 1 0 0,0 0 0 16,2 2 0-16,-1 4 0 0,2-5 0 16,-1 1 0-16,2-3 0 0,1 4 0 0,0 3 0 0,0 1 0 15,1 5 0-15,1 3 0 0,-2 1 0 0,1-1 0 0,-1 5 0 16,1-5-512-1,1 5-32-15,-1 0-16 0,-1-1 0 0,1 6 272 0,1 0 48 0,-2-2 16 0,0 4 0 16,0-2 0-16,0 1 0 16,-1-1 0-16,-2 3 0 0,2 0 32 0,-3 1 16 0,2 4 0 15,-2-2 0-15,1 5-432 0,-1-2-96 0,0 4 0 16,-1 0-16-16,3 2-272 0,-2 1-48 0,2 0-16 16,-1 0 0-16,2 2-144 0,3 1-16 0,0 0-16 15,3 0 0-15,0-2 32 0,3-2 16 0,3-2 0 0,2-3 0 16,6 2-816-16,2-5-176 0,4 1-16 0,6-1-13184 15</inkml:trace>
  <inkml:trace contextRef="#ctx0" brushRef="#br3" timeOffset="108070.65">7281 7947 1839 0,'-3'0'160'0,"1"0"-160"0,1 0 0 16,1-1 0-16,0 1 2032 0,0 0 368 0,0 0 80 0,1 0 16 0,-1-2-1408 0,1 2-256 15,0-3-64-15,-1 3-16 0,0 0 352 0,0 0 80 0,0 0 16 0,0 0 0 0,0 0 16 0,0 0 16 0,0 0 0 0,0 0 0 0,0 0-208 16,0 0-64-16,0 0 0 0,0 0 0 0,10-17-80 0,-10 17-32 0,1 0 0 0,1 0 0 0,-1 0-16 0,-1 0-16 0,1 0 0 0,-1 0 0 16,0 1-176-16,0 2-48 0,1-1 0 0,-1-1 0 0,0-1-240 0,0 0-48 0,0 0-16 0,0 0 0 0,2 25-288 15,0-19 0-15,1 2 0 0,-1 0 0 0,3 2 0 0,0 3 0 16,1-3 0-16,-1 1 0 0,1-1 144 0,-1-1 32 15,1 4 0-15,2-1 0 0,0 5 384 16,2 4 80-16,0 2 0 0,0-5 16 0,-2 0-272 16,-1-4-64-16,-1 0-16 0,0-3 0 0,-1 2-176 15,0-4-128-15,-1 1 192 0,0-3-192 0,-2-1 0 16,-1 0 0-16,2-2 0 0,-3-2 0 0,1 2 0 16,-1-4 0-16,0 0 128 0,-1 0-128 0,1 0 176 0,-1 0-32 15,-2-4 0-15,-1 2 0 16,1-1 48-16,3 3 0 0,0 0 0 0,-18-13 0 0,12 6-64 0,1 1-128 15,-1-1 192-15,-1-2-64 0,-1-3 128 16,1-2 0-16,-1 2 16 0,2-4 0 0,0-3 32 0,1-3 0 16,0-3 0-16,0-1 0 0,2 1-144 0,0-1-32 0,1 2 0 15,0-1 0-15,1 3-128 0,1-4 128 0,0 3-128 16,1 1 128-16,2 0-128 0,-2-2 0 0,3 2 0 0,-2 0 0 16,2 0 0-16,-2 2 0 0,2-1 0 0,0 4-176 15,0 1 48-15,-2-3 0 0,2 4 0 0,-2 2 0 16,2 0 128-16,0-2-128 0,-1 4 128 0,1-1-128 0,1-1 128 15,-1 5 0-15,-1-2 0 0,1 4 0 0,0-2-128 16,0 2 0-16,0 0 0 0,1 0 0 16,0 1-144-16,-1 1-32 15,0 0 0-15,1 1 0 0,0 0-112 0,0 1-32 0,1 0 0 0,0 2 0 16,1 0-608-16,2 0-128 0,1 4-32 16,0-1 0-16,2 0-848 0,1 1-176 0,-1 2-48 15,0 3-11088-15</inkml:trace>
  <inkml:trace contextRef="#ctx0" brushRef="#br3" timeOffset="108624.99">7685 7851 21183 0,'1'-2'1888'0,"-1"-1"-1504"0,2 2-384 0,-2 1 0 0,1-3 2400 0,0 3 416 15,2-3 64-15,0-4 32 0,3-2-1360 0,1 0-272 0,-1-1-48 0,-1 0-16 0,0-1-304 0,-2 1-64 0,1 0-16 0,0 0 0 0,0 0-640 16,-2 2-192-16,2-2 0 0,-1 0 128 0,0-1-320 0,-1 1-48 0,2 0-16 0,0-2 0 0,-2-1-160 0,2 3-32 0,-2-2-16 0,2-2 0 0,-3 0 32 16,2-2 16-16,1-1 0 0,-3 1 0 0,1 0 416 0,0 1 272 0,-2 2-32 15,0 2-16-15,-2 1 352 0,0 2 64 0,-1 2 0 0,0 1 16 0,-4 2-128 0,0 3-16 16,-2 0-16-16,-2 2 0 0,-1 4-304 0,-2 4-48 15,1 2-16-15,-2 1 0 16,0 3-336-16,1 0-80 0,1 4-16 0,2 2 0 0,0 3 176 0,3 0 128 0,2 0-192 0,3 0 192 31,2 4 0-31,2-5 176 0,4 5 0 0,0-2 0 0,2-2 0 0,0-4 0 16,2-1 0-16,-1-4 0 0,2 0 0 0,0-1 0 0,0-2 0 16,2-2 0-16,1 0-176 0,-2-2 0 0,0 0 0 15,1-6 0-15,1 4 0 0,0-4 0 0,1 0 0 16,1-3-176-1,1 0-464-15,0-3-112 0,4-3-16 0,-1-1 0 0,2-2-1280 0,-1-1-272 16</inkml:trace>
  <inkml:trace contextRef="#ctx0" brushRef="#br3" timeOffset="109362.46">8025 7647 10127 0,'0'5'896'0,"0"1"-704"16,0-2-192-16,0-3 0 0,1 4 1792 0,1-1 320 0,0 4 64 0,1 6 0 0,0 4-1200 0,1 7-240 0,1 1-48 0,0 3-16 0,0-5 1024 0,1 2 208 0,0 3 32 0,0-3 16 0,2 2-1104 0,1-1-208 16,-1 2-64-16,1-6 0 0,-2 0-432 0,2 0-144 0,0-1 0 0,-1 1 0 0,0 3 0 0,-1-4 0 0,-1 3 0 0,0-3 0 0,-1-2 0 0,0 1 0 15,0-3 0-15,-1-1 0 0,0-2 368 0,-1-5 64 16,1 0 16-16,0-4 0 0,-2 0 1008 0,1-3 208 15,0-2 32-15,-1 2 16 0,0-3-864 0,-1-4-160 16,2 1-48-16,-2-3 0 0,2-1-496 0,-2-2-144 16,-1-4 0-16,0-2 0 0,-1-1 0 0,-3-3 0 15,1-6 0-15,-2 2 0 0,1-2 0 0,-3-1 0 16,1-5-144-16,-1-1 144 0,-1-2 0 0,1-5 0 0,-2-2 0 16,1 1 0-16,1-1 0 0,0-3 0 15,0 2 0-15,-1-2 0 0,3 6 0 16,1-2 0-16,1 4 144 0,-1 2-144 0,2 1 320 0,0 6-16 15,1 1 0-15,1 4 0 0,0 0-96 0,0 1-16 0,1 1 0 16,2 4 0-16,1 0-64 0,2 0-128 0,1 1 176 0,2-1-176 16,1 3 0-16,0 0 0 0,1-2 0 0,0 3 0 15,0 2 0-15,0 0-256 0,-1 4 32 0,0-1 0 16,-1 5-224 0,-1 1-32-16,1 4-16 0,0 4 0 0,-1-1 64 0,1 4 16 0,-2 2 0 0,1 0 0 15,-1 1 416-15,-1 0 0 0,2 0 0 0,-1-1 128 16,1 0 224-16,-2-2 48 0,-1 0 16 0,1 0 0 0,0 1 0 0,-1 3 0 15,0-2 0-15,0 2 0 0,-3-3-224 16,1-1-64-16,-1 2 0 0,-2 2 0 0,0 1-128 0,-2 1 0 16,1-4 0-16,-3-1 0 0,-1 2 0 0,-1-2 0 15,-2 0 0-15,-2 0 0 0,2 0 0 0,-5-2 0 16,2 1 0-16,-1-2 0 0,-2 2 0 0,-1-4 0 0,-1 3 0 16,-1-2 0-16,0 0 0 0,-1-1-176 15,1-4 176-15,0 2-128 0,-2-1-144 0,1-3-32 16,2 0 0-16,1 0 0 15,1-5-224-15,3 1-48 0,2 0-16 0,2-1 0 16,2 1-1520-16,1-2-320 0</inkml:trace>
  <inkml:trace contextRef="#ctx0" brushRef="#br3" timeOffset="109934.04">8627 7444 4607 0,'4'-4'400'16,"-1"4"-400"-16,-2-2 0 0,0 1 0 0,0-1 4224 0,1 1 768 0,-1 1 160 16,1-2 32-16,1 1-1984 0,0-6-384 0,1 2-64 0,0-1-32 0,0 0-1184 0,-1 1-256 0,1-1-32 0,-2-3-16 0,2 2-1008 0,-1-2-224 0,0 1 0 0,1-2 0 0,0 0-848 0,1-3-144 0,-2 0-32 15,1 0 0-15,-1 1 384 0,-1 0 64 0,-1 2 0 16,1-3 16-16,-2 4 848 0,0-1 160 0,-2 3 48 0,0-1 0 0,-1-1 368 0,0 4 80 0,-2-1 16 0,0 4 0 0,-1-2-352 0,-1 1-64 0,0 3-16 0,-3 0 0 0,0 0-112 0,-1 3-32 0,2 1 0 0,-2-2 0 15,0 4-192-15,1 2-32 0,-1 0-16 16,1 2 0-16,2 0-144 0,-1 5 0 16,2-2 0-16,0 4 0 0,1-1 0 0,2 0 0 0,1-1 0 15,0-1 0-15,1 2 0 0,2-2 0 0,0 2 0 0,0 0 0 16,0 2 0-16,1-2 128 0,1 0-128 0,1 0 0 16,-1 2 192-16,2-2-32 15,0-3-16-15,1 3 0 0,1-3-144 0,1 2 0 0,1-1 0 0,0-2-176 16,2-2 176-16,0-1 0 15,1-3 0-15,2 0 128 0,0-3-128 0,1-2 0 0,1 1 0 0,0-5 0 16,1 0-272-16,1-1 16 16,3-2 16-16,-2 0 0 0,1-3-400 0,-1 0-64 15,2-1-32-15,0-3 0 0,-4 3-688 16,-1-1-144-16,0 0-32 0,-2 2 0 0,1-4-1776 0,-2 0-352 16</inkml:trace>
  <inkml:trace contextRef="#ctx0" brushRef="#br3" timeOffset="110464">8987 7418 1839 0,'27'-41'0'0,"-22"35"160"0,-5 4-160 0,0 2 0 0,2-2 0 0,-1 0 0 16,0-4 1664-16,2-4 320 15,-1-2 48-15,-1-2 16 0,-1 2 800 0,-1-1 160 0,0 1 48 0,-2 3 0 16,0 2-608-16,0-3-112 0,-1 4-32 0,0 0 0 31,0-1-704-31,-1 1-128 0,1 2-48 0,0-2 0 0,1 1-880 0,-2 2-176 0,1-4-48 0,-1 4 0 16,3 0-320-16,-2 0 128 0,0 3-128 0,1-3 0 16,-1 2 192-16,0 1-48 0,0 1 0 0,1 2 0 15,-2-1 0 1,1 2 0-16,-1 2 0 0,1 0 0 0,-1 0-144 0,2 4-256 0,-1 3 64 15,2-1 16-15,-2-1 0 0,3 1 0 16,1 3 0-16,0-2 0 0,1-1 624 0,1-1 112 0,1 0 16 0,-1-1 16 0,2 0 304 16,1 0 64-1,1-1 16-15,0-3 0 0,0 0-608 0,1-2-128 0,1-1-32 0,1 1 0 16,0-3-208-16,-1-2 0 16,2 0 0-16,-1-3 0 0,-1 2-176 0,1-2-80 0,0-1 0 0,-3 1-16 0,0-2-64 15,0 2-16-15,-2-2 0 0,0 2 0 0,-1 2 160 16,0-2 48-1,-1-1 0-15,0 0 0 0,-1 3 368 0,-1-2 80 0,0-2 16 0,-3 1 0 0,2-1 96 0,-1 0 32 16,-2 1 0-16,0-1 0 0,2-1-240 0,-1 1-32 0,0-2-16 16,-1 1 0-16,1 4-32 0,1-4-128 0,-1 1 192 15,1 3-64-15,-2-1-128 0,2 1 0 0,-1 0 144 0,1 0-144 32,1 0 176-32,-1 0-48 0,1 3 0 0,1 0 0 15,1 0 0-15,1 0-128 0,1 0 192 16,1 3-64-16,0 0 16 0,1 0 0 0,1 0 0 0,0 0 0 15,0 3-16-15,2 1-128 0,0 0 192 0,0 1-64 16,0 3-128-16,1 2 0 0,1-1 0 0,1 3 128 16,0-4-128-16,-1 2 0 0,1-2 0 0,-1 0 0 15,1 1 0-15,0-1 128 0,1 0-128 0,-3 1 0 16,3-3 128-16,-3 1-128 0,4-1 0 0,-3-5 128 16,1 2-128-16,-1-5-144 0,1 2 144 0,0-3-208 15,1-3-336-15,-2 2-64 0,0-3-16 16,0-2 0-16,0 0-656 0,-3 0-144 0,0-1-32 0,-3 1-15680 15</inkml:trace>
  <inkml:trace contextRef="#ctx0" brushRef="#br3" timeOffset="110785.99">9251 6771 29487 0,'-3'3'1296'0,"1"-3"288"0,0 2-1264 0,2-2-320 0,2 0 0 0,-1 0 0 0,1 2 192 16,2 0 0-16,2 4-16 0,2 0 0 0,2 4 800 0,-1 3 176 0,1 0 16 0,2 5 16 0,-3-1 112 0,3 4 32 0,0 1 0 0,0 4 0 0,-1 3-672 0,1-1-128 0,-1-1-16 0,-1 3-16 0,-1 2-192 0,1 1-48 0,0 2 0 0,0-6 0 0,-1-1-256 0,-1-2 0 0,0-4 0 16,-2 0 0-16,1-3-128 0,0-3 128 0,-1-4-208 0,-1-2 80 0,0-1-608 0,-2-2-112 15,1-2-32-15,-1-1-16624 0</inkml:trace>
  <inkml:trace contextRef="#ctx0" brushRef="#br3" timeOffset="110977.17">9201 7170 41471 0,'-5'2'1840'0,"2"-2"368"0,-1 3-1760 0,3-3-448 0,1 0 0 0,1-3 0 0,-1 3 304 0,1 0-32 0,2-4 0 0,-1 2 0 16,3-2-272-16,-5 4 0 0,15-16-176 0,-5 5 176 16,2 0-144-16,2-2 144 0,2-3 0 0,0 2-144 15,4-2-64-15,-2-3-16 16,3 0 0-16,0 2 0 15,0 0-800-15,0-1-144 0,-1 4-48 0,0 0-15840 0</inkml:trace>
  <inkml:trace contextRef="#ctx0" brushRef="#br3" timeOffset="111372.18">9717 7052 35007 0,'-5'9'1552'0,"1"-5"320"0,0 2-1488 0,3-5-384 0,1 0 0 0,0-1 0 0,1 0 608 0,1 0 48 15,-2 0 16-15,1 1 0 16,1-1-1376-16,2 0-256 0,0-1-64 0,0 0-16 0,0 0 784 0,3-3 256 0,-1 2 0 16,0-2-160-16,3-2 288 0,-1 3 64 0,2-3 16 15,0 2 0-15,0-2-208 0,0 2 0 0,-1-1 0 0,-1 2 0 16,0-3 400-16,-1-1 48 0,0 1 0 0,1-1 0 16,-1 1 0-16,-2-1 16 15,1-1 0-15,-2 0 0 0,1 0-128 0,-2 0-16 0,-1 0-16 0,1-1 0 16,-3 1-144-16,0 0-32 0,0 0 0 0,-3-1 0 31,1 0-128-31,-3 0 0 0,0 2 0 0,-3 1 0 0,1-3-288 0,-2 5-96 0,-1 1 0 0,0 0-16 16,-2 3-48-1,0 6-16-15,-3 0 0 0,0 3 0 16,0 5 464-16,0 1 0 0,-1 1 0 0,3 1 0 0,-1 0 592 0,3-1 16 0,1 2 0 0,1-4 0 0,3 3-304 16,2-5-64-16,1 0-16 15,2 2 0-15,1 1-32 0,1-2 0 0,1 3 0 0,2-1 0 0,1 1 0 16,1-3 0-16,0 3 0 0,3-4 0 15,0 0-384-15,0 1-96 0,3-3-16 0,1-4 0 16,-2 0-1392 0,5-5-288-16</inkml:trace>
  <inkml:trace contextRef="#ctx0" brushRef="#br3" timeOffset="111900.66">10417 6811 5519 0,'-13'4'496'16,"3"-2"-496"-16,1 2 0 0,1-3 0 0,3 2 2176 0,0-3 352 0,0 2 64 0,-6 2 16 0,-6 2 0 0,-5 3 0 0,-6 1 0 0,1-1 0 0,1 4-304 0,1-3-64 0,2 0-16 0,1 2 0 0,-1-2-880 0,1 1-192 0,4 0-16 0,-1 1-16 31,2 3-1632-31,1-1-336 0,1 2-64 0,1 1-16 16,2 1-672-16,1 0-128 0,2 2-16 0,3-2-16 15,2-3 976-15,3-2 192 0,0 0 32 0,1 0 16 0,1-1 1168 0,1-2 224 16,1-1 48-16,1-3 16 0,1 1 240 0,0-4 64 0,2 0 0 16,3-3 0-16,1-3 256 15,3-2 64-15,3 0 16 0,-1-4 0 0,4-1-560 0,-3-2-112 16,-1 2-32-16,4-2 0 0,0-5-464 15,1-1-112-15,-1 2-16 0,-1-5 0 0,1 4-16 0,-1-6-16 16,0 2 0-16,0-1 0 0,-4 2-16 0,1-3 0 0,-1 0 0 16,-3 0 0-16,2-2 96 0,-3-1 16 0,-1 2 0 15,-3-5 0-15,1 1-128 0,-3-1 0 0,-2-3-16 16,-2 1 0-16,-1 3 128 0,-1-1 16 0,-1-3 16 0,-3 4 0 16,-1-3-64-16,-2 2-16 0,-2 3 0 0,0-2 0 15,-2 3 0-15,0-3-16 0,-3-1 0 0,-1 3 0 16,0-2-240-16,-2 3 144 0,1-1-144 15,-1-1 128 1,-1 3-624-16,0 0-128 0,0 1-16 0,-1 1-16 16,-1 1-368-16,1 4-80 0,0-2-16 0,2 1-18272 0</inkml:trace>
  <inkml:trace contextRef="#ctx0" brushRef="#br2" timeOffset="116824.6">4823 8234 911 0,'-3'-10'0'0,"1"4"0"0,-1 0 0 0,2 2 0 0,0 2 208 16,-2-2-32-16,1-6-16 0,-4-5 0 0,-1-1-160 0,0-2 0 0,0 2-160 0,2 3 160 0,1 3 528 0,0 4 208 0,2 0 32 0,0-3 16 0,1 5-240 0,1-1-48 16,0 1-16-16,1 0 0 0,1-2-960 0,-2 1-192 0,2 0-32 0,-1 0-16 0,1 1 720 0,-1-2 128 0,0 3 48 0,0-2 0 0,1 0 1424 0,-2 0 304 0,1 1 48 0,0 0 16 0,-1 2 592 0,0 2 128 15,0-3 32-15,0 3 0 16,0 3-368-16,1-3-80 0,1 2-16 0,0 2 0 0,-2-4-816 0,0 0-160 15,0 0-48-15,19 19 0 0,-13-13-592 16,2 1-112-16,1 2-16 0,1-2-16 0,-3 2-256 0,3 0-48 16,1 0-16-16,2 4 0 15,-1-2-176-15,2 1 0 0,-3 1 0 0,0-1 0 16,1 2 0-16,-2 0 0 0,0-1 0 0,0 3 0 0,-1-3 400 0,-1 2 48 16,0 1 16-16,-1-1 0 0,1 1-32 0,-2-3-16 15,0-2 0-15,-1 0 0 0,0-4-144 0,1 2-16 0,-2-5-16 0,-1-1 0 16,0 0-32-16,-1-1 0 0,0 0 0 0,-2-2 0 15,1-2-48-15,-1 2-16 0,0-2 0 0,-1-2 0 16,-1-1 48-16,1 0 16 0,-1-3 0 0,-3-1 0 16,0 2-208-16,-1-3 0 0,-2-3 128 0,1 3-128 15,-3-1 0-15,-1 0 0 0,-2-1 0 0,0-3 0 16,-1 1 128-16,1 2-128 0,-1-4 0 0,-2-1 144 0,1-3-16 16,0 1 0-1,2 2 0-15,0-2 0 0,1 1 0 0,-2-4 0 0,2-1 0 0,1 1 0 16,1-3 16-16,0 3 0 0,3-3 0 0,2 2 0 0,0 1-144 15,2 3 128 1,1-2-128-16,2 2 128 0,0 2-128 0,1 1 0 0,1 1 0 0,1 3 0 0,-1 2 0 0,1 0 0 16,1 1 0-16,-2 2-176 15,2 1 176-15,-2 0 0 0,1 2 0 0,-1-2 0 0,2 3-160 0,1 1 0 16,1 1 0 0,0-2 0-16,2 3-288 0,0-2-64 0,2 4-16 0,1-2 0 15,-2-2-624-15,1 2-128 0,1-2-32 0,1 2-15600 0</inkml:trace>
  <inkml:trace contextRef="#ctx0" brushRef="#br2" timeOffset="117317.25">5202 7944 15663 0,'6'-4'688'0,"-2"0"144"0,-1-1-656 0,-1 4-176 0,0-1 0 0,1-1 0 0,-1 2 384 15,2-4 64-15,1 1 0 0,1-3 0 0,2 1 1088 0,-1-3 208 0,-1 3 48 0,-1 2 16 0,0-2-592 0,-1 0-112 0,0 2-16 0,-1-2-16 0,0 1-576 0,-1 0-112 16,2 0-32-16,-2-1 0 0,2 0-80 0,0-1-16 0,0 0 0 16,-1-2 0-16,2 2-256 0,0-2 0 0,1 3 128 0,-1-1-128 0,0 1 656 0,0-1 80 15,1 1 16-15,1-4 0 0,0 2 224 0,-1-2 48 31,2 1 16-31,-2 2 0 0,-1-3-336 0,1 1-80 0,-1-1-16 0,0 0 0 0,-2 2-432 0,0-2-176 16,-1 0 128-16,-2 1-128 0,-1 1 0 0,-1 0 0 16,-2 0 0-16,-2 0 0 0,-2 2-128 15,0 0-128-15,-2 0 0 0,-2 3-16 16,-2 2-272-16,-1 2-48 0,-1 4-16 0,1 1 0 0,-1 5 288 0,1 4 48 0,-1 1 16 16,0 4 0-1,4 4 448-15,1-1 112 0,2 2 16 0,4-3 0 0,3 6 176 0,2-3 32 0,1-3 16 0,2-3 0 16,5 1 80-16,-1 0 16 0,1-2 0 0,0 3 0 31,1-4-336-31,1 2-64 0,-1 0-16 0,-2-3 0 16,0-2-224-16,1 3 0 0,0-1 0 0,0-3 0 0,-1 2 0 15,1-5-160-15,-1 2 32 0,-1-3 0 16,1-2-352 0,0-3-64-16,-1 1-16 0,2-5 0 0,0-2-304 0,1-1-64 15,2-3-16-15,3-2 0 0,0-1-1376 0,0-4-288 0</inkml:trace>
  <inkml:trace contextRef="#ctx0" brushRef="#br2" timeOffset="117993.4">5603 7675 13823 0,'1'15'1216'0,"-1"-5"-960"0,0 2-256 0,0-2 0 0,1-1 3568 0,2-3 656 0,-1 4 144 0,3 9 32 0,1 7-3568 0,3 9-704 0,0 6-128 0,1-1 0 0,-2-2 0 0,1-2-192 0,-2-3 192 0,1 0-192 0,0-5-176 0,1 0-16 0,-2 1-16 0,2-4 0 0,0 1 0 0,-2-2 0 0,-1-1 0 16,1-6 0-16,-3 0 400 0,1-3 0 0,0 1 192 0,-2-5-64 0,-2-3 896 0,2-1 192 16,-2-1 48-16,0-1 0 0,-1-4 16 0,1 0 0 15,-1 0 0-15,0-4 0 0,-1-1-816 0,0-1-144 16,1-5-48-16,-1-1 0 0,-1-1-272 0,1-5 0 16,-1-2-128-16,-1-5 128 0,1 3-208 0,-2 0 48 15,1-3 16-15,-1-4 0 0,-1-5-48 0,-2-7 0 16,1-1 0-16,0-3 0 0,0 2-16 0,0 1-16 15,0-2 0-15,-1 3 0 0,2 0 224 0,0 0 0 16,2 3 0-16,-1-1-144 0,0 9 144 0,2-3 0 16,-1-1 0-16,1 0 0 0,1 5 384 15,-2-3 48-15,1 3 16 0,-2 1 0 0,2 3 32 0,-2 0 16 16,0 5 0-16,0-1 0 0,2 4-288 0,-1 0-48 0,1 3-16 16,1 4 0-16,1 2-144 0,-2 0 0 0,4 6-192 0,0-2 192 31,2 4-704-31,2 0-32 0,0 4 0 15,4-2 0-15,1 3 32 0,2 1 16 0,0 3 0 0,2 0 0 0,1 2 416 0,0 0 80 0,-1 0 0 16,0 0 16-16,-1 2 176 0,-3 0 0 0,-1-1 0 0,-2 1 0 16,-2-1 256-16,1 2 0 15,-2 1-16-15,-3 1 0 0,0 0 256 0,0-3 48 0,-1 5 16 0,-1-1 0 16,0-2-288-16,-1 1-48 0,1-2-16 0,-2-2 0 16,1 0-64-16,0-3-16 0,0 1 0 0,0-4 0 0,-1 1 32 0,1 0 0 15,-3 1 0-15,-1-2 0 0,0 1-160 0,-2-1-192 16,0 1 32-16,-3 2 16 31,1 1-1264-31,-2 0-256 0,0 5-64 0,0-3-12768 0</inkml:trace>
  <inkml:trace contextRef="#ctx0" brushRef="#br2" timeOffset="118533.88">6102 7413 16575 0,'2'-1'1472'16,"-1"-3"-1168"-16,0 3-304 0,0 1 0 0,1-1 2592 0,0-2 464 0,2 0 80 0,1-4 32 0,3-1-1920 0,2-3-384 0,0-2-80 0,-1-2-16 0,-1 2-576 0,1-3-192 0,-1 1 0 0,-1-1 0 0,-1 1-1024 0,-1 1-304 0,0 0-64 0,0 2-16 15,-3 0 512-15,1 2 80 0,-1 2 32 0,0-2 0 0,-1 3 784 16,-1-1 224-16,1 2 16 16,-1 2 0-16,0-2 912 0,0-2 176 0,0 2 32 0,0 0 16 15,0 1-96-15,0 1 0 0,-2 1-16 0,2-4 0 16,-2 4-208-16,1 0-32 0,0-1-16 0,0 2 0 0,-2 0-480 0,-1 0-80 15,1 0-32-15,-3 1 0 16,-2-1-416-16,0 2 0 0,-2 2 0 0,-2 1 0 16,0 1-192-16,0 0-80 0,-2 4-16 0,-1 0 0 15,0 3 288-15,2-1 0 0,1 0-128 0,0 2 128 0,4 0 128 0,-1 2 96 16,4 1 16-16,0-1 0 0,3 4 32 0,2-2 16 16,2 5 0-16,3-4 0 0,1 4-64 0,2-4-16 0,2-1 0 0,0-2 0 15,-2 0-80-15,2-2-128 0,4 1 176 0,-3-1-176 16,-1-2 0-16,0-3 0 0,1 5 0 0,0-5 0 15,-1 2-272 1,-2-2-16-16,1 2 0 0,0-3 0 0,-2-4-288 0,-1 2-48 0,3-3-16 16,-3 1 0-1,2-4-272-15,0 1-64 0,0-5-16 0,2 0 0 16,-1-4-1520-16,3 0-304 0,0-5-64 0,0 2-16 0</inkml:trace>
  <inkml:trace contextRef="#ctx0" brushRef="#br2" timeOffset="119036.83">6524 7081 20271 0,'-2'-3'1792'0,"-1"2"-1424"0,1-2-368 0,0 2 0 0,2 0 2336 0,-1 0 400 0,-1-3 80 0,-3-1 0 0,-1-1-2816 0,-2-2-528 0,-1 2-128 0,2 0-32 15,-2 2 96-15,1 2 16 0,-1 4 0 0,-2 5 0 16,1-1-896-16,1 1-192 0,3-1-16 0,-1 4-16 16,-2 3 416-16,-2 5 64 0,1 2 32 0,0 1 0 0,3 1 2208 0,1-3 448 0,3-2 96 0,2-1 16 15,2 1 528-15,2-5 96 0,0 0 32 0,2-1 0 16,0-4-768-16,0 0-160 0,3-1-32 0,-3 0 0 16,1-3-880-16,1-3-176 0,1 0-32 0,0 0-16 0,1-3-176 15,0-3 0-15,0 2 0 0,0-5 0 0,1 2 0 16,0-2 0-16,0 0-192 0,0-4 192 15,-2 1-480 1,0 2 32-16,-1-2 0 0,-2 2 0 0,-2 0-560 0,-1 1-96 0,1-1-32 16,-3 0 0-16,-2 4 464 0,2 0 96 0,-1 1 0 15,0-1 16-15,-3 1 1552 0,2-1 304 0,-3 1 64 0,1 1 16 0,1 0-192 16,2 2-32-16,0 1-16 0,0-1 0 0,1 2-304 16,1 0-64-16,1 0-16 0,1 0 0 0,2 2-80 0,0-1-16 15,1 1 0-15,1 0 0 0,0 0-272 0,1 2-48 16,1 1-16-16,1 1 0 0,1 1-160 0,1 2-32 15,-1 1-128-15,2 0 192 0,0 2-192 16,1 0 0-16,0 2 0 0,-1 1 0 0,1-3 0 0,-1 1 0 16,1-2 0-16,0 0 0 0,-1-1-208 0,1 0-96 0,-1-4-16 15,-1 0 0 1,-3 0-1344-16,0-5-256 0,-1 2-64 0,-1-3-8960 0,-2 0-1792 16</inkml:trace>
  <inkml:trace contextRef="#ctx0" brushRef="#br2" timeOffset="119322">6505 6596 43311 0,'2'1'1920'0,"-1"-1"384"0,1 3-1840 0,1-3-464 0,1 3 0 0,-2 0 0 0,2 0-944 0,2 4-272 0,5 1-64 0,3 8-16 0,3 7 1120 0,0 3 176 0,2 2 144 0,-2 3-16 0,-1 1 272 0,-2-3 64 0,-1-1 16 0,0-3 0 0,2-2-336 0,-3-1-144 16,2-1 128-16,-2-2-128 0,2 1 0 0,-1-5 0 16,0 2-192-16,-2-2 192 15,-1-5-1376-15,-2 2-160 0,2-5-16 0,-2 2-9536 0,-1-3-1904 0</inkml:trace>
  <inkml:trace contextRef="#ctx0" brushRef="#br2" timeOffset="119550.74">6407 6985 24879 0,'-2'-3'2208'0,"1"0"-1760"0,0-1-448 0,1 2 0 15,2-2 3952-15,2 2 704 0,1-4 144 0,2-2 16 0,5-4-4144 0,4-4-832 16,5-3-160-16,1-3-48 0,1 3 368 0,1 0 0 16,1-2 0-1,-2 2 0-15,2 3-192 0,-2 0-64 0,0 2 0 0,-4 2-16 16,-1 3-1152 0,-2-1-240-16</inkml:trace>
  <inkml:trace contextRef="#ctx0" brushRef="#br2" timeOffset="119938.52">6937 6805 9375 0,'0'4'192'0,"-1"-2"64"0,0-1 0 0,1 2 16 0,0-3-272 0,1 0 0 0,0 0 0 0,0 0 0 16,1 0 832-16,1 0 96 0,2 0 32 0,-5 0 0 15,0 0-432-15,22-13-80 0,-12 10 0 0,1-4-16 0,1-1-288 0,-1 0-144 16,1 0 160-16,-1 0-160 0,-1 2 1024 0,-1 0 128 15,-2 0 0-15,-1 1 16 0,1 0 960 0,-4 2 192 32,1 0 48-32,-3 0 0 0,2-1-464 0,-5 2-96 0,2 0-16 0,-2-2 0 15,-1 1-816-15,0 2-160 0,-1-3-48 0,0-1 0 16,-1 2-768-16,0-1-192 16,-1 2-32-16,0-1 0 0,0 2-624 0,-1-2-128 0,-2 3-32 0,0 3 0 15,1 1-352-15,-2 4-80 0,0 2-16 0,-1 0 0 0,1 2 1296 0,0 2 160 0,0 3 224 16,1-1-48-1,2 0 1104-15,1 1 240 0,1-1 32 16,2-4 16-16,1 2-96 0,1-2 0 16,2 0-16-16,0 1 0 0,2-1-800 0,0-2-144 0,2 0-48 15,0-2 0-15,0 2-464 0,1-3 0 0,2-1 0 16,0-4-160 0,2 2-400-16,-1-2-80 0,1-2 0 0,0 2-16 0,0-2-752 15,1-4-160-15,0 1-32 0,0 0-13440 0</inkml:trace>
  <inkml:trace contextRef="#ctx0" brushRef="#br2" timeOffset="120429.18">7443 6732 2751 0,'4'-6'256'0,"-3"-1"-256"0,1 3 0 16,1 0 0-16,-1 0 3776 0,-1 0 720 0,2-1 144 0,-1-1 32 0,3-4-3200 0,1-2-640 0,1-4-128 0,-4 0-32 0,1 1-128 0,-3 1-32 0,-1 0 0 0,-2 2 0 0,-1 0-512 0,-3 2 0 15,0 2 0-15,-3-1-144 0,-2 5 496 0,-1 3 96 0,-1 5 32 0,0-1 0 16,-1 4 928-16,1-1 176 0,-2 4 32 0,0 2 16 16,0 0-304-16,2 4-64 0,-1 1-16 0,2-1 0 15,0 2-928-15,3 1-176 0,-1 0-144 0,2 2 192 31,2-1-512-31,1-4-80 0,3 3-32 0,0-4 0 0,4-2 432 0,-1 2 192 0,1-5 0 0,2 0-16 16,1 0 336-16,1-4 64 0,0 0 0 0,2-3 16 16,0 0-192-16,2-3-32 0,0 0-16 0,1-3 0 15,2 0-224-15,0-3-128 0,1-1 160 0,0-2-160 0,2-1 256 16,0-5-64-16,0 2 0 0,-1-2 0 16,-2 1 112-16,1-2 16 0,-1-2 0 0,0-1 0 0,-2 0 32 0,-1 1 16 15,-2 1 0-15,1-2 0 0,-3-1-64 0,0-1-16 16,-1-1 0-16,0-3 0 0,-2 2-80 0,-2-6-16 15,-1 2 0-15,-1-3 0 0,-2 0 64 0,-2-3 0 16,-1 2 0-16,-1-3 0 0,-2 2-48 0,-3 0 0 16,1 1 0-16,-2-2 0 0,-3 0-16 0,0 3-16 15,0-1 0-15,-2 1 0 0,-3-3-368 0,-3 4-80 16,1 0-16-16,-1 2 0 16,1 5-544-16,-1 2-128 0,2 4 0 0,1 1-18048 0</inkml:trace>
  <inkml:trace contextRef="#ctx0" brushRef="#br2" timeOffset="122619.22">7754 6898 13823 0,'3'-4'1216'0,"-1"0"-960"0,0 4-256 0,-1-2 0 15,0 2 944-15,2-3 144 0,0-1 16 0,3-2 16 0,2-1-272 0,1-2-48 0,-1 3-16 0,0-1 0 0,-1-2-464 0,-1 5-112 16,-1-2-16-16,0 0 0 0,0 2-352 0,0-1-80 0,-1 4-16 0,-2-4 0 0,1 4 256 0,-1 1 0 0,-1 0 0 0,-1-3 160 16,0 3 176-16,-1 3 48 0,-1-3 0 0,-1 1 0 0,-1 4-208 0,4-5-48 0,0 0 0 0,-17 10 0 0,11-4 96 0,-3 0 16 15,-1 2 0-15,1 0 0 0,-3 2 592 16,0-1 112-16,0 2 16 0,-2 1 16 0,0 3-208 16,0 1-32-1,-2 0-16-15,-2 0 0 0,0 3-464 0,-2 0-80 0,-1 0-32 0,-1 2 0 0,-3 2-144 0,-1 0 0 16,-1 4 0-16,-3 3 0 15,-2 3 192-15,0 2 16 0,-2 1 0 0,0 1 0 0,2-2 496 16,2-3 80-16,4-1 32 0,-6 2 0 16,-5 10-304-16,-4 4-64 0,-2 0-16 0,-2 2 0 0,2-5-432 0,0 1 0 15,0-2 0-15,3-2 0 0,0-2 272 0,-1 1-16 0,2-4-16 16,-2 1 0-16,4-8 416 0,-3 5 96 0,-1-2 16 16,-1 0 0-16,0-1-400 0,0 1-80 15,0 0-16-15,-1 2 0 0,-3 2-272 0,-2 1 0 0,1-3 0 16,0-2 0-16,-1 1 0 15,0-2 0-15,1-3 0 0,0 0 0 0,1-3 128 0,1 1-128 16,1 0 0-16,-1 1 0 0,3 2 176 0,3-6-32 16,2 1 0-16,3-2 0 0,3-2-144 0,4-4 0 15,4-1 0-15,0-3 0 0,0 4-176 0,1 0 176 0,2-2-128 16,1 1 128 0,1-3-432-16,2 2 0 0,1-2 0 0,0 0 0 0,0-2-320 15,3 0-64-15,1-1-16 0,1-3 0 0,0 4 64 0,1-1 0 0,1 0 0 16,0 1 0-16,2-4-800 0,0 1-160 0,2-4-16 15,2 0-16-15,0-2-1248 0,1-1-256 0,1 3-64 0,3-6-5088 16</inkml:trace>
  <inkml:trace contextRef="#ctx0" brushRef="#br3" timeOffset="133408.88">11113 6931 23951 0,'-4'0'2128'16,"0"0"-1696"-16,3 0-432 0,1 0 0 0,1 0 256 0,-1 0-16 0,0 0-16 0,-1 0 0 0,0-1-96 0,0-1-128 0,0 2 176 0,1 0-176 0,0 0 240 0,0 0-64 0,0 0-16 0,0 0 0 16,0 0-160-16,0 0 0 0,0 0 0 0,-17 17-176 0,10-11 176 0,0 1 224 0,-2 2-48 0,-2-1-16 0,0 2 720 15,0 0 144-15,-1-4 16 0,3 3 16 0,0-3-64 0,-1 2-16 0,-4 0 0 0,-2 2 0 0,1 0-128 0,-2-1-16 0,1 1-16 0,-4 0 0 32,-3 2-384-32,-2 2-80 0,-3 0-16 0,-3 0 0 0,-3 3-112 0,-2-1-32 0,-3 4 0 0,-3 1 0 0,-1 1-48 0,-2-2-16 15,1 5 0-15,0-3 0 0,5 0 112 16,0 1 16-1,0 1 0-15,-2 2 0 0,-1 3-128 0,-3 2-128 16,1-3 176-16,-1-2-176 0,8-1 240 0,-3-2-64 0,-7 6-16 16,-3-1 0-16,-1 3-160 0,-1 0 128 15,-3 4-128-15,-3-2 128 0,-3 2-128 0,-2-2 128 16,0-1-128-16,0-1 128 0,4-1-128 0,-5 3 128 0,-2 3-128 0,-1-1 128 16,1-3-128-16,2 1 128 0,3-4-128 0,-3 0 128 0,0 2 0 15,-2 2 0-15,1 1 0 0,2-2 0 0,1 2-128 0,3-6 160 0,2-2-160 0,2-1 160 16,6 1 16-1,4-4 0-15,2 0 0 0,1 3 0 0,1-3-176 0,0 3 0 0,-1-1-192 0,0-2 192 16,1 0 0 0,2-1 0-16,1-1 0 0,0 1 0 0,3-3 0 0,0 2 0 0,2-1 0 0,0-1 0 0,3-2 0 0,-1 0 0 15,3 1 0-15,2-4 0 0,3 2 0 0,2-3 208 32,1-2-48-32,4-1-16 0,2 1-144 0,2-3 192 15,1 2-192-15,2-3 192 0,2 0-192 0,-1 0 0 16,4-2 144-16,-3 2-144 0,4-2 0 0,-2 1 0 15,1-1 0-15,2-1 128 0,-2 0-128 0,0 1 0 16,0-2 0-16,2 2 0 0,-2-2 0 0,0-1 0 0,0 2 0 16,-1-1 0-16,1 0 0 0,0 0 144 0,-2 2-144 0,1-4 0 15,-1 2 128-15,0 2-128 0,0-2 0 0,1 2 0 16,0-4 128-16,0 3-128 0,0-2 0 0,1 1 0 16,0 0 0-16,2-1 0 0,-1 0 0 0,2 2 0 15,1-3 0-15,0 0 0 0,0 0 0 0,0 0 0 16,0 0 0-16,1 0 0 0,-1 0 0 0,-1 0 0 15,1 0 0-15,0-3 0 0,0 3 0 0,0 0 0 16,0 0 0-16,0 0 0 0,0 0 0 0,0 0 0 0,0 0 0 16,0 0 0-16,0 0 0 0,0 0 0 0,0 0-208 0,0 0-48 15,0 0-16-15,0 0-12608 16,19 15-2528-16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7:18:49.668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3335 8238 43311 0,'-2'-10'3840'0,"2"1"-3072"0,2 5-608 0,0-1-160 31,2 3-512-31,0-4-144 0,2-5-32 0,3-6 0 15,3-8-1104-15,2-1-240 0,1-2-32 0,-3 0-16 16,0 5-1152-16,-1 1-224 0,-3 4-64 0,-4 5 0 16,-3 3 1152-16,-5 1 240 0,-2 3 32 0,-4 2 16 0,-2 4 5232 0,-3 0 1056 0,-4 4 208 0,-4 2 32 15,-3 3-1376-15,-5 1-256 0,-3 2-64 0,-3 0-16 16,1 0-1504-16,-6 2-288 0,-5-1-64 0,-3-1-16 0,2 1-480 16,-2-4-112-16,-2 1-16 0,-1-1 0 0,1-2-16 0,1 0-16 15,4-5 0-15,5 2 0 0,6-2-224 0,4-2 0 16,3 4 0-16,4-4 0 15,3 1-576-15,3 0-64 0,3-2-16 16,5 0-18176-16</inkml:trace>
  <inkml:trace contextRef="#ctx0" brushRef="#br0" timeOffset="595.7">8933 8310 42383 0,'-10'-10'3776'0,"1"-1"-3024"0,3 7-608 0,2 2-144 16,2 2 128-16,-3-2-128 0,-7-3 192 0,-9-5-64 15,-9 1-720-15,-5 0-160 0,-3 4-16 0,-5 0-16 0,-4 4 304 0,-3-2 64 16,-2 6 16-16,-2-6 0 16,-3 3-592-16,-2-2-112 0,-3-2-32 0,-4 0 0 0,-2-4 2128 0,3 0 416 15,7 2 96-15,1-2 16 0,0 0-320 0,7-4-64 16,7 3-16-16,2-3 0 16,3-2-544-16,7-2-128 15,6 0 0-15,9-1-16 16,8-1-1008-16,8 3-208 0</inkml:trace>
  <inkml:trace contextRef="#ctx0" brushRef="#br0" timeOffset="1037.33">13685 8177 21183 0,'10'0'1888'0,"-5"0"-1504"0,0-2-384 0,-2 1 0 0,-1 2 4672 0,-2 1 848 0,0-2 176 0,0 3 48 0,1-2-4144 0,-4 4-816 0,0 1-160 0,-8 4-48 0,-7 3-576 0,-5-2 0 0,-8 4-144 0,-9-2 144 31,-7 2-448-31,-7-6 16 0,-8 1 16 0,-6-7 0 16,-4 1-448-16,-2-4-96 0,-1-1 0 0,5-4-16768 0</inkml:trace>
  <inkml:trace contextRef="#ctx0" brushRef="#br0" timeOffset="1528.51">18893 8307 45151 0,'-2'-2'4016'0,"-1"1"-3216"0,0 1-640 0,-1 1-160 0,-1 1 272 0,-15 7 336 15,-5-3-304 1,-12 2-784-16,-17 0-160 0,-15-2-16 0,-13 1-16 15,-13-6 128-15,-14 1 32 0,-10-2 0 0,-1-3 0 16,3-6-848-16,4 3-176 0,8 2-16 0,11 0-16 16,13 2 736-16,14 4 160 0,14 2 32 0,14 0-9744 15,12 2-1952-15</inkml:trace>
  <inkml:trace contextRef="#ctx0" brushRef="#br0" timeOffset="2018.66">24359 8228 49759 0,'-1'-4'4416'0,"-2"-2"-3520"0,-1 4-720 0,-2 4-176 15,-2-1-592-15,-6 2-160 0,-10-1-16 0,-21 2-16 16,-27 0-544-16,-33 1-96 0,-30-1-32 0,-26-2 0 16,-18-2 384-16,-20-2 80 15,-19-5 16-15,-9-9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7T17:19:31.79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18233 13486 38703 0,'-12'0'3440'0,"2"0"-2752"15,5 0-560-15,4 0-128 0,1 0 144 0,-3 0 0 16,-2 0 0-16,-2-1 0 16,0 1-1104-16,6 0-240 0,6-3-32 0,8 2-16 0,5 1 736 0,6 0 128 15,4 1 48-15,7 2 0 0,1-1 992 0,8 2 208 0,8 4 32 16,7 0 16-16,7 1-192 0,2 1-32 0,2 0-16 0,2-4 0 16,-4 4-288-16,3-7-64 15,2 2-16-15,2-1 0 0,2-4-48 0,-1 0 0 0,2-2 0 0,1 0 0 16,5 0 0-16,-1-1-16 15,-2 2 0-15,5-1 0 0,7 2-240 0,2 0 0 0,0 2 0 16,1-2 0-16,-1 4 0 0,0-2 0 0,-1 5 0 0,0-4 0 16,-1 1 0-16,-4-2 0 0,-1 2 0 0,-8-1 0 15,-7 3 0-15,-3-3-128 0,-3 1 128 0,-5 0 0 16,-5-2 0-16,-5 1 0 0,-6-3 0 0,-6 1 0 16,-1 2 128-16,-5-6 0 0,-2 3-128 0,-3-1 192 0,-6 1 48 15,-2-3 0-15,-3 1 0 0,-5 1 0 0,-3-2-240 16,-4 2 0-16,-3 1 0 0,-4-3 0 0,-4 3 0 0,-6-2-160 15,-6 2 32-15,-6-1 0 0,-4-2-64 0,-9 3 0 16,-6-3 0-16,-9 0 0 0,-9-1 192 0,-7-1-208 16,0 2 80-16,-6-1 128 0,-5 0-160 0,-6-1 160 15,-5 2 0-15,-1-3-144 0,-3 2 144 0,-1 0 0 16,0-2 0-16,1 3 0 0,3 3 0 0,1-2 0 16,5 4 128-16,1-2-128 0,4 3 192 0,-1-2-48 0,0 2 0 15,4-1 0-15,2-2-144 0,-1 1 0 0,0 2 144 16,-2-2-144-16,2 2 0 0,-1 0 0 0,4 2 0 0,1 1 0 15,5-2 0-15,0 2 0 16,0-2 0-16,3-2 128 0,5 5-128 0,5-6 176 0,2 1-176 0,7 1 192 16,4 0-64-16,5-3 0 0,7 0 0 15,7 0 0-15,6-3 0 0,6 0-128 0,7 3 192 0,4-3-64 16,3-2 80-16,7 1 16 0,9-2 0 0,8 0 0 16,11 2-224-16,12-2 0 0,10 3 128 0,13 2-128 15,15-1 0-15,12 2-208 0,10 2 32 0,9-1 16 16,9 4 160-16,6-1 0 0,6-2 0 0,3 5 0 31,0-3-320-31,-4 1-96 0,-3-1-16 0,3 2-18752 0</inkml:trace>
  <inkml:trace contextRef="#ctx0" brushRef="#br0" timeOffset="63020.75">23927 10068 35935 0,'3'-7'3200'0,"-1"-2"-2560"0,1 3-512 0,-2 2-128 0,3 2 0 0,-2-2 0 31,4-6-176-31,2-5 176 0,0-3 0 0,1-2 320 0,-3 0-64 0,-3 2 0 16,-5 2 768-16,-3 1 160 0,-3 1 32 0,-6 2 0 16,-3-1-976-16,-7 4-240 0,-8-3 0 0,-7 5 0 15,-10 1 0-15,-4 2 0 0,-5 4 0 0,-5 0 0 0,-2 4 0 16,-2 2 0-16,3 3 0 0,0 2 144 16,4 4 176-16,4-6 16 15,7 4 16-15,7-3 0 0,5-2 128 0,4 0 32 16,5 0 0-16,6-1 0 0,6-1-512 0,7-2 0 15,7-2 0-15,7 2 0 16,7-2-320-16,8-1-176 0,11 2-16 0,7 1-16 0,10-2 224 0,5-1 48 16,8 2 16-16,2-3 0 0,2 0 240 0,7 2 160 0,2 4-32 15,-7-2 0-15,-10 2 0 0,6 1 0 0,9-1 0 16,1 0 0-16,-1 1 208 0,-6 2 48 0,-5-2 0 0,-8 2 0 16,-6-3-128-16,-7 0-32 0,-5 1 0 0,-6-1 0 15,-6 0 240-15,-7-1 48 0,-4 0 16 0,-6 1 0 16,-5-5-208-16,-6 2-32 0,-5-1-16 0,-7-2 0 15,-7 1-112-15,-9-2-32 0,-7 1 0 0,-8 0 0 16,-7-2-128-16,-8-1-272 0,-10 2 64 0,-10-4 16 16,-10 4-800-16,-8-2-160 0</inkml:trace>
  <inkml:trace contextRef="#ctx0" brushRef="#br0" timeOffset="63810.05">18975 10282 32255 0,'4'-9'2864'0,"-3"1"-2288"0,0 0-576 16,0 0 0-16,-1 4 1536 0,0 2 192 0,0-2 32 0,-2-4 16 31,-2-3-3008-31,-3-5-608 0,-6 0-112 0,-4-4-32 0,-6 3 1024 0,-7 3 208 0,-7 2 48 0,-8 5 0 16,-4 0 320-16,-8 5 80 0,-6 0 16 0,-4 4 0 16,-2 4 560-16,-4-2 112 0,-3 5 32 0,-3-3 0 0,-1 4 688 15,1-4 144-15,1 4 32 0,1-4 0 0,2 0-48 0,3-2 0 16,3-4 0-16,6-1 0 0,6-2-336 0,10-1-80 15,6 2-16-15,5-2 0 0,7 4-272 0,4 0-48 16,6 0-16-16,6 4 0 0,5-2-272 0,5 2-48 16,6-1-16-16,6 0 0 31,8 1-480-31,8-2-96 0,7-2-32 0,9 0 0 0,8-6-416 0,7-2-64 0,3-2-32 0,2 0 0 0,2-3 576 0,4 0 112 16,3-2 32-1,2-1 0-15,-5-3 848 0,0 1 192 0,-1 1 16 16,-1-5 16-16,-4 4-144 0,-2-2-16 0,-8 4-16 0,-2 0 0 15,-7 1 16-15,-8 3 0 0,-5 2 0 0,-11 2 0 16,-5 2-112-16,-7 4-16 0,-5-2 0 0,-7 4 0 16,-5 0-128-16,-10 0-48 0,-8 1 0 0,-10 4 0 0,-12-1-144 15,-11 6-48-15,-9-1 0 0,-9 4 0 0,1 0-400 0,-5-1-64 16,-4 2-32-16,-11 2-13728 16,-4 5-2736-16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3-17T15:03:52.63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1277 16295 633 0,'-14'-12'28'0,"3"5"6"0,1 4-34 0,-4-6 0 0,-7 9 0 0,6-3 0 16,5-4 432-16,-4 7 79 0,7 0 16 0,0 0 3 16,-4 0-423-16,4 7-85 15,3-4-22-15,4-3 0 0,0 0 0 0,0 9-15 0,0-9 2 0,0 10 0 31,4-1-190-31,3 4-37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3-17T15:03:52.63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1277 16295 633 0,'-14'-12'28'0,"3"5"6"0,1 4-34 0,-4-6 0 0,-7 9 0 0,6-3 0 16,5-4 432-16,-4 7 79 0,7 0 16 0,0 0 3 16,-4 0-423-16,4 7-85 15,3-4-22-15,4-3 0 0,0 0 0 0,0 9-15 0,0-9 2 0,0 10 0 31,4-1-190-31,3 4-37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3-17T15:03:52.63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1277 16295 633 0,'-14'-12'28'0,"3"5"6"0,1 4-34 0,-4-6 0 0,-7 9 0 0,6-3 0 16,5-4 432-16,-4 7 79 0,7 0 16 0,0 0 3 16,-4 0-423-16,4 7-85 15,3-4-22-15,4-3 0 0,0 0 0 0,0 9-15 0,0-9 2 0,0 10 0 31,4-1-190-31,3 4-37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FD9B2-340B-01B8-506F-5CE68A1E3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88C782-6221-56E1-1C18-40A5277D75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94127E-6890-36FC-2CE8-4AECC1B860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9EFF25-CB30-72D7-CCC4-8ECF604A1E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720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3" Type="http://schemas.openxmlformats.org/officeDocument/2006/relationships/image" Target="../media/image261.png"/><Relationship Id="rId7" Type="http://schemas.openxmlformats.org/officeDocument/2006/relationships/image" Target="../media/image250.png"/><Relationship Id="rId12" Type="http://schemas.openxmlformats.org/officeDocument/2006/relationships/image" Target="../media/image354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png"/><Relationship Id="rId11" Type="http://schemas.openxmlformats.org/officeDocument/2006/relationships/image" Target="../media/image212.png"/><Relationship Id="rId5" Type="http://schemas.openxmlformats.org/officeDocument/2006/relationships/image" Target="../media/image390.png"/><Relationship Id="rId10" Type="http://schemas.openxmlformats.org/officeDocument/2006/relationships/image" Target="../media/image160.png"/><Relationship Id="rId4" Type="http://schemas.openxmlformats.org/officeDocument/2006/relationships/image" Target="../media/image231.png"/><Relationship Id="rId9" Type="http://schemas.openxmlformats.org/officeDocument/2006/relationships/image" Target="../media/image27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1.png"/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0.png"/><Relationship Id="rId13" Type="http://schemas.openxmlformats.org/officeDocument/2006/relationships/image" Target="../media/image1310.png"/><Relationship Id="rId18" Type="http://schemas.openxmlformats.org/officeDocument/2006/relationships/image" Target="../media/image1810.png"/><Relationship Id="rId26" Type="http://schemas.openxmlformats.org/officeDocument/2006/relationships/image" Target="../media/image4.png"/><Relationship Id="rId3" Type="http://schemas.openxmlformats.org/officeDocument/2006/relationships/image" Target="../media/image3100.png"/><Relationship Id="rId21" Type="http://schemas.openxmlformats.org/officeDocument/2006/relationships/image" Target="../media/image2110.png"/><Relationship Id="rId7" Type="http://schemas.openxmlformats.org/officeDocument/2006/relationships/image" Target="../media/image710.png"/><Relationship Id="rId12" Type="http://schemas.openxmlformats.org/officeDocument/2006/relationships/image" Target="../media/image1211.png"/><Relationship Id="rId17" Type="http://schemas.openxmlformats.org/officeDocument/2006/relationships/image" Target="../media/image1710.png"/><Relationship Id="rId25" Type="http://schemas.openxmlformats.org/officeDocument/2006/relationships/customXml" Target="../ink/ink3.xml"/><Relationship Id="rId2" Type="http://schemas.openxmlformats.org/officeDocument/2006/relationships/image" Target="../media/image2101.png"/><Relationship Id="rId16" Type="http://schemas.openxmlformats.org/officeDocument/2006/relationships/image" Target="../media/image1610.png"/><Relationship Id="rId20" Type="http://schemas.openxmlformats.org/officeDocument/2006/relationships/image" Target="../media/image20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0.png"/><Relationship Id="rId11" Type="http://schemas.openxmlformats.org/officeDocument/2006/relationships/image" Target="../media/image1111.png"/><Relationship Id="rId24" Type="http://schemas.openxmlformats.org/officeDocument/2006/relationships/image" Target="../media/image24.png"/><Relationship Id="rId5" Type="http://schemas.openxmlformats.org/officeDocument/2006/relationships/image" Target="../media/image512.png"/><Relationship Id="rId15" Type="http://schemas.openxmlformats.org/officeDocument/2006/relationships/image" Target="../media/image1510.png"/><Relationship Id="rId23" Type="http://schemas.openxmlformats.org/officeDocument/2006/relationships/image" Target="../media/image23.png"/><Relationship Id="rId10" Type="http://schemas.openxmlformats.org/officeDocument/2006/relationships/image" Target="../media/image1010.png"/><Relationship Id="rId19" Type="http://schemas.openxmlformats.org/officeDocument/2006/relationships/image" Target="../media/image1910.png"/><Relationship Id="rId4" Type="http://schemas.openxmlformats.org/officeDocument/2006/relationships/image" Target="../media/image447.png"/><Relationship Id="rId9" Type="http://schemas.openxmlformats.org/officeDocument/2006/relationships/image" Target="../media/image910.png"/><Relationship Id="rId14" Type="http://schemas.openxmlformats.org/officeDocument/2006/relationships/image" Target="../media/image1410.png"/><Relationship Id="rId22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9.png"/><Relationship Id="rId18" Type="http://schemas.openxmlformats.org/officeDocument/2006/relationships/image" Target="../media/image175.png"/><Relationship Id="rId26" Type="http://schemas.openxmlformats.org/officeDocument/2006/relationships/image" Target="../media/image184.png"/><Relationship Id="rId39" Type="http://schemas.openxmlformats.org/officeDocument/2006/relationships/image" Target="../media/image197.png"/><Relationship Id="rId21" Type="http://schemas.openxmlformats.org/officeDocument/2006/relationships/image" Target="../media/image178.png"/><Relationship Id="rId34" Type="http://schemas.openxmlformats.org/officeDocument/2006/relationships/image" Target="../media/image192.png"/><Relationship Id="rId42" Type="http://schemas.openxmlformats.org/officeDocument/2006/relationships/image" Target="../media/image200.png"/><Relationship Id="rId47" Type="http://schemas.openxmlformats.org/officeDocument/2006/relationships/image" Target="../media/image205.png"/><Relationship Id="rId50" Type="http://schemas.openxmlformats.org/officeDocument/2006/relationships/image" Target="../media/image208.png"/><Relationship Id="rId7" Type="http://schemas.openxmlformats.org/officeDocument/2006/relationships/image" Target="../media/image163.png"/><Relationship Id="rId2" Type="http://schemas.openxmlformats.org/officeDocument/2006/relationships/image" Target="../media/image157.png"/><Relationship Id="rId16" Type="http://schemas.openxmlformats.org/officeDocument/2006/relationships/image" Target="../media/image173.png"/><Relationship Id="rId29" Type="http://schemas.openxmlformats.org/officeDocument/2006/relationships/image" Target="../media/image187.png"/><Relationship Id="rId11" Type="http://schemas.openxmlformats.org/officeDocument/2006/relationships/image" Target="../media/image167.png"/><Relationship Id="rId24" Type="http://schemas.openxmlformats.org/officeDocument/2006/relationships/image" Target="../media/image182.png"/><Relationship Id="rId32" Type="http://schemas.openxmlformats.org/officeDocument/2006/relationships/image" Target="../media/image190.png"/><Relationship Id="rId37" Type="http://schemas.openxmlformats.org/officeDocument/2006/relationships/image" Target="../media/image195.png"/><Relationship Id="rId40" Type="http://schemas.openxmlformats.org/officeDocument/2006/relationships/image" Target="../media/image198.png"/><Relationship Id="rId45" Type="http://schemas.openxmlformats.org/officeDocument/2006/relationships/image" Target="../media/image203.png"/><Relationship Id="rId53" Type="http://schemas.openxmlformats.org/officeDocument/2006/relationships/customXml" Target="../ink/ink4.xml"/><Relationship Id="rId5" Type="http://schemas.openxmlformats.org/officeDocument/2006/relationships/image" Target="../media/image161.png"/><Relationship Id="rId10" Type="http://schemas.openxmlformats.org/officeDocument/2006/relationships/image" Target="../media/image166.png"/><Relationship Id="rId19" Type="http://schemas.openxmlformats.org/officeDocument/2006/relationships/image" Target="../media/image176.png"/><Relationship Id="rId31" Type="http://schemas.openxmlformats.org/officeDocument/2006/relationships/image" Target="../media/image189.png"/><Relationship Id="rId44" Type="http://schemas.openxmlformats.org/officeDocument/2006/relationships/image" Target="../media/image202.png"/><Relationship Id="rId52" Type="http://schemas.openxmlformats.org/officeDocument/2006/relationships/image" Target="../media/image210.png"/><Relationship Id="rId4" Type="http://schemas.openxmlformats.org/officeDocument/2006/relationships/image" Target="../media/image159.png"/><Relationship Id="rId9" Type="http://schemas.openxmlformats.org/officeDocument/2006/relationships/image" Target="../media/image165.png"/><Relationship Id="rId14" Type="http://schemas.openxmlformats.org/officeDocument/2006/relationships/image" Target="../media/image170.png"/><Relationship Id="rId22" Type="http://schemas.openxmlformats.org/officeDocument/2006/relationships/image" Target="../media/image179.png"/><Relationship Id="rId27" Type="http://schemas.openxmlformats.org/officeDocument/2006/relationships/image" Target="../media/image185.png"/><Relationship Id="rId30" Type="http://schemas.openxmlformats.org/officeDocument/2006/relationships/image" Target="../media/image188.png"/><Relationship Id="rId35" Type="http://schemas.openxmlformats.org/officeDocument/2006/relationships/image" Target="../media/image193.png"/><Relationship Id="rId43" Type="http://schemas.openxmlformats.org/officeDocument/2006/relationships/image" Target="../media/image201.png"/><Relationship Id="rId48" Type="http://schemas.openxmlformats.org/officeDocument/2006/relationships/image" Target="../media/image206.png"/><Relationship Id="rId8" Type="http://schemas.openxmlformats.org/officeDocument/2006/relationships/image" Target="../media/image164.png"/><Relationship Id="rId51" Type="http://schemas.openxmlformats.org/officeDocument/2006/relationships/image" Target="../media/image209.png"/><Relationship Id="rId3" Type="http://schemas.openxmlformats.org/officeDocument/2006/relationships/image" Target="../media/image158.png"/><Relationship Id="rId12" Type="http://schemas.openxmlformats.org/officeDocument/2006/relationships/image" Target="../media/image168.png"/><Relationship Id="rId17" Type="http://schemas.openxmlformats.org/officeDocument/2006/relationships/image" Target="../media/image174.png"/><Relationship Id="rId25" Type="http://schemas.openxmlformats.org/officeDocument/2006/relationships/image" Target="../media/image183.png"/><Relationship Id="rId33" Type="http://schemas.openxmlformats.org/officeDocument/2006/relationships/image" Target="../media/image191.png"/><Relationship Id="rId38" Type="http://schemas.openxmlformats.org/officeDocument/2006/relationships/image" Target="../media/image196.png"/><Relationship Id="rId46" Type="http://schemas.openxmlformats.org/officeDocument/2006/relationships/image" Target="../media/image204.png"/><Relationship Id="rId20" Type="http://schemas.openxmlformats.org/officeDocument/2006/relationships/image" Target="../media/image177.png"/><Relationship Id="rId41" Type="http://schemas.openxmlformats.org/officeDocument/2006/relationships/image" Target="../media/image199.png"/><Relationship Id="rId5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15" Type="http://schemas.openxmlformats.org/officeDocument/2006/relationships/image" Target="../media/image172.png"/><Relationship Id="rId23" Type="http://schemas.openxmlformats.org/officeDocument/2006/relationships/image" Target="../media/image180.png"/><Relationship Id="rId28" Type="http://schemas.openxmlformats.org/officeDocument/2006/relationships/image" Target="../media/image186.png"/><Relationship Id="rId36" Type="http://schemas.openxmlformats.org/officeDocument/2006/relationships/image" Target="../media/image194.png"/><Relationship Id="rId49" Type="http://schemas.openxmlformats.org/officeDocument/2006/relationships/image" Target="../media/image20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13" Type="http://schemas.openxmlformats.org/officeDocument/2006/relationships/image" Target="../media/image204.png"/><Relationship Id="rId3" Type="http://schemas.openxmlformats.org/officeDocument/2006/relationships/image" Target="../media/image177.png"/><Relationship Id="rId7" Type="http://schemas.openxmlformats.org/officeDocument/2006/relationships/image" Target="../media/image198.png"/><Relationship Id="rId12" Type="http://schemas.openxmlformats.org/officeDocument/2006/relationships/image" Target="../media/image203.png"/><Relationship Id="rId2" Type="http://schemas.openxmlformats.org/officeDocument/2006/relationships/image" Target="../media/image176.png"/><Relationship Id="rId16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png"/><Relationship Id="rId11" Type="http://schemas.openxmlformats.org/officeDocument/2006/relationships/image" Target="../media/image202.png"/><Relationship Id="rId5" Type="http://schemas.openxmlformats.org/officeDocument/2006/relationships/image" Target="../media/image196.png"/><Relationship Id="rId15" Type="http://schemas.openxmlformats.org/officeDocument/2006/relationships/image" Target="../media/image208.png"/><Relationship Id="rId10" Type="http://schemas.openxmlformats.org/officeDocument/2006/relationships/image" Target="../media/image201.png"/><Relationship Id="rId4" Type="http://schemas.openxmlformats.org/officeDocument/2006/relationships/image" Target="../media/image178.png"/><Relationship Id="rId9" Type="http://schemas.openxmlformats.org/officeDocument/2006/relationships/image" Target="../media/image200.png"/><Relationship Id="rId14" Type="http://schemas.openxmlformats.org/officeDocument/2006/relationships/image" Target="../media/image20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13" Type="http://schemas.openxmlformats.org/officeDocument/2006/relationships/image" Target="../media/image204.png"/><Relationship Id="rId18" Type="http://schemas.openxmlformats.org/officeDocument/2006/relationships/image" Target="../media/image6.png"/><Relationship Id="rId3" Type="http://schemas.openxmlformats.org/officeDocument/2006/relationships/image" Target="../media/image177.png"/><Relationship Id="rId7" Type="http://schemas.openxmlformats.org/officeDocument/2006/relationships/image" Target="../media/image198.png"/><Relationship Id="rId12" Type="http://schemas.openxmlformats.org/officeDocument/2006/relationships/image" Target="../media/image203.png"/><Relationship Id="rId17" Type="http://schemas.openxmlformats.org/officeDocument/2006/relationships/customXml" Target="../ink/ink5.xml"/><Relationship Id="rId2" Type="http://schemas.openxmlformats.org/officeDocument/2006/relationships/image" Target="../media/image176.png"/><Relationship Id="rId16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png"/><Relationship Id="rId11" Type="http://schemas.openxmlformats.org/officeDocument/2006/relationships/image" Target="../media/image202.png"/><Relationship Id="rId5" Type="http://schemas.openxmlformats.org/officeDocument/2006/relationships/image" Target="../media/image196.png"/><Relationship Id="rId15" Type="http://schemas.openxmlformats.org/officeDocument/2006/relationships/image" Target="../media/image208.png"/><Relationship Id="rId10" Type="http://schemas.openxmlformats.org/officeDocument/2006/relationships/image" Target="../media/image201.png"/><Relationship Id="rId4" Type="http://schemas.openxmlformats.org/officeDocument/2006/relationships/image" Target="../media/image178.png"/><Relationship Id="rId9" Type="http://schemas.openxmlformats.org/officeDocument/2006/relationships/image" Target="../media/image200.png"/><Relationship Id="rId14" Type="http://schemas.openxmlformats.org/officeDocument/2006/relationships/image" Target="../media/image20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26" Type="http://schemas.openxmlformats.org/officeDocument/2006/relationships/image" Target="../media/image8.pn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5" Type="http://schemas.openxmlformats.org/officeDocument/2006/relationships/customXml" Target="../ink/ink7.xml"/><Relationship Id="rId2" Type="http://schemas.openxmlformats.org/officeDocument/2006/relationships/image" Target="../media/image2510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24" Type="http://schemas.openxmlformats.org/officeDocument/2006/relationships/image" Target="../media/image7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23" Type="http://schemas.openxmlformats.org/officeDocument/2006/relationships/customXml" Target="../ink/ink6.xml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cs.cmu.edu/~pvirtue/AIS/regression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cs.cmu.edu/~pvirtue/AIS/regression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26" Type="http://schemas.openxmlformats.org/officeDocument/2006/relationships/image" Target="../media/image93.png"/><Relationship Id="rId3" Type="http://schemas.openxmlformats.org/officeDocument/2006/relationships/image" Target="../media/image701.png"/><Relationship Id="rId21" Type="http://schemas.openxmlformats.org/officeDocument/2006/relationships/image" Target="../media/image88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5" Type="http://schemas.openxmlformats.org/officeDocument/2006/relationships/image" Target="../media/image92.png"/><Relationship Id="rId2" Type="http://schemas.openxmlformats.org/officeDocument/2006/relationships/image" Target="../media/image10.png"/><Relationship Id="rId16" Type="http://schemas.openxmlformats.org/officeDocument/2006/relationships/image" Target="../media/image83.png"/><Relationship Id="rId20" Type="http://schemas.openxmlformats.org/officeDocument/2006/relationships/image" Target="../media/image87.png"/><Relationship Id="rId29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24" Type="http://schemas.openxmlformats.org/officeDocument/2006/relationships/image" Target="../media/image91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23" Type="http://schemas.openxmlformats.org/officeDocument/2006/relationships/image" Target="../media/image90.png"/><Relationship Id="rId28" Type="http://schemas.openxmlformats.org/officeDocument/2006/relationships/image" Target="../media/image95.png"/><Relationship Id="rId10" Type="http://schemas.openxmlformats.org/officeDocument/2006/relationships/image" Target="../media/image77.png"/><Relationship Id="rId19" Type="http://schemas.openxmlformats.org/officeDocument/2006/relationships/image" Target="../media/image86.png"/><Relationship Id="rId31" Type="http://schemas.openxmlformats.org/officeDocument/2006/relationships/image" Target="../media/image11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Relationship Id="rId22" Type="http://schemas.openxmlformats.org/officeDocument/2006/relationships/image" Target="../media/image89.png"/><Relationship Id="rId27" Type="http://schemas.openxmlformats.org/officeDocument/2006/relationships/image" Target="../media/image94.png"/><Relationship Id="rId30" Type="http://schemas.openxmlformats.org/officeDocument/2006/relationships/customXml" Target="../ink/ink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18" Type="http://schemas.openxmlformats.org/officeDocument/2006/relationships/image" Target="../media/image111.png"/><Relationship Id="rId3" Type="http://schemas.openxmlformats.org/officeDocument/2006/relationships/image" Target="../media/image10.png"/><Relationship Id="rId21" Type="http://schemas.openxmlformats.org/officeDocument/2006/relationships/image" Target="../media/image114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5" Type="http://schemas.openxmlformats.org/officeDocument/2006/relationships/image" Target="../media/image1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09.pn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24" Type="http://schemas.openxmlformats.org/officeDocument/2006/relationships/image" Target="../media/image117.png"/><Relationship Id="rId5" Type="http://schemas.openxmlformats.org/officeDocument/2006/relationships/image" Target="../media/image98.png"/><Relationship Id="rId15" Type="http://schemas.openxmlformats.org/officeDocument/2006/relationships/image" Target="../media/image108.png"/><Relationship Id="rId23" Type="http://schemas.openxmlformats.org/officeDocument/2006/relationships/image" Target="../media/image116.png"/><Relationship Id="rId10" Type="http://schemas.openxmlformats.org/officeDocument/2006/relationships/image" Target="../media/image103.png"/><Relationship Id="rId19" Type="http://schemas.openxmlformats.org/officeDocument/2006/relationships/image" Target="../media/image112.png"/><Relationship Id="rId4" Type="http://schemas.openxmlformats.org/officeDocument/2006/relationships/image" Target="../media/image970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Relationship Id="rId22" Type="http://schemas.openxmlformats.org/officeDocument/2006/relationships/image" Target="../media/image1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ground.tensorflow.org/" TargetMode="External"/><Relationship Id="rId2" Type="http://schemas.openxmlformats.org/officeDocument/2006/relationships/hyperlink" Target="https://www.cs.cmu.edu/~pvirtue/tfp/#activation=relu&amp;batchSize=10&amp;dataset=circle&amp;regDataset=reg-saw&amp;learningRate=0.01&amp;regularizationRate=0&amp;noise=0&amp;networkShape=6,3&amp;seed=0.73093&amp;showTestData=false&amp;discretize=false&amp;percTrainData=50&amp;x=true&amp;collectStats=false&amp;problem=regression&amp;initZero=false&amp;hideText=fals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s://www.cs.cmu.edu/~pvirtue/tfp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13.png"/><Relationship Id="rId2" Type="http://schemas.openxmlformats.org/officeDocument/2006/relationships/image" Target="../media/image43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2510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26" Type="http://schemas.openxmlformats.org/officeDocument/2006/relationships/customXml" Target="../ink/ink11.xml"/><Relationship Id="rId3" Type="http://schemas.openxmlformats.org/officeDocument/2006/relationships/image" Target="../media/image47.png"/><Relationship Id="rId21" Type="http://schemas.openxmlformats.org/officeDocument/2006/relationships/image" Target="../media/image66.png"/><Relationship Id="rId7" Type="http://schemas.openxmlformats.org/officeDocument/2006/relationships/image" Target="../media/image51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5" Type="http://schemas.openxmlformats.org/officeDocument/2006/relationships/image" Target="../media/image14.png"/><Relationship Id="rId2" Type="http://schemas.openxmlformats.org/officeDocument/2006/relationships/image" Target="../media/image46.png"/><Relationship Id="rId16" Type="http://schemas.openxmlformats.org/officeDocument/2006/relationships/image" Target="../media/image61.pn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6.png"/><Relationship Id="rId24" Type="http://schemas.openxmlformats.org/officeDocument/2006/relationships/customXml" Target="../ink/ink10.xml"/><Relationship Id="rId5" Type="http://schemas.openxmlformats.org/officeDocument/2006/relationships/image" Target="../media/image49.png"/><Relationship Id="rId15" Type="http://schemas.openxmlformats.org/officeDocument/2006/relationships/image" Target="../media/image60.png"/><Relationship Id="rId23" Type="http://schemas.openxmlformats.org/officeDocument/2006/relationships/image" Target="../media/image68.png"/><Relationship Id="rId10" Type="http://schemas.openxmlformats.org/officeDocument/2006/relationships/image" Target="../media/image55.png"/><Relationship Id="rId19" Type="http://schemas.openxmlformats.org/officeDocument/2006/relationships/image" Target="../media/image64.png"/><Relationship Id="rId4" Type="http://schemas.openxmlformats.org/officeDocument/2006/relationships/image" Target="../media/image48.png"/><Relationship Id="rId9" Type="http://schemas.openxmlformats.org/officeDocument/2006/relationships/image" Target="../media/image810.png"/><Relationship Id="rId14" Type="http://schemas.openxmlformats.org/officeDocument/2006/relationships/image" Target="../media/image59.png"/><Relationship Id="rId22" Type="http://schemas.openxmlformats.org/officeDocument/2006/relationships/image" Target="../media/image67.png"/><Relationship Id="rId27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0.png"/><Relationship Id="rId13" Type="http://schemas.openxmlformats.org/officeDocument/2006/relationships/image" Target="../media/image136.png"/><Relationship Id="rId18" Type="http://schemas.openxmlformats.org/officeDocument/2006/relationships/image" Target="../media/image141.png"/><Relationship Id="rId26" Type="http://schemas.openxmlformats.org/officeDocument/2006/relationships/image" Target="../media/image149.png"/><Relationship Id="rId3" Type="http://schemas.openxmlformats.org/officeDocument/2006/relationships/image" Target="../media/image127.png"/><Relationship Id="rId21" Type="http://schemas.openxmlformats.org/officeDocument/2006/relationships/image" Target="../media/image144.png"/><Relationship Id="rId7" Type="http://schemas.openxmlformats.org/officeDocument/2006/relationships/image" Target="../media/image131.png"/><Relationship Id="rId12" Type="http://schemas.openxmlformats.org/officeDocument/2006/relationships/image" Target="../media/image135.png"/><Relationship Id="rId17" Type="http://schemas.openxmlformats.org/officeDocument/2006/relationships/image" Target="../media/image140.png"/><Relationship Id="rId25" Type="http://schemas.openxmlformats.org/officeDocument/2006/relationships/image" Target="../media/image148.png"/><Relationship Id="rId2" Type="http://schemas.openxmlformats.org/officeDocument/2006/relationships/image" Target="../media/image1260.png"/><Relationship Id="rId16" Type="http://schemas.openxmlformats.org/officeDocument/2006/relationships/image" Target="../media/image139.png"/><Relationship Id="rId20" Type="http://schemas.openxmlformats.org/officeDocument/2006/relationships/image" Target="../media/image143.png"/><Relationship Id="rId29" Type="http://schemas.openxmlformats.org/officeDocument/2006/relationships/customXml" Target="../ink/ink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34.png"/><Relationship Id="rId24" Type="http://schemas.openxmlformats.org/officeDocument/2006/relationships/image" Target="../media/image147.png"/><Relationship Id="rId5" Type="http://schemas.openxmlformats.org/officeDocument/2006/relationships/image" Target="../media/image129.png"/><Relationship Id="rId15" Type="http://schemas.openxmlformats.org/officeDocument/2006/relationships/image" Target="../media/image138.png"/><Relationship Id="rId23" Type="http://schemas.openxmlformats.org/officeDocument/2006/relationships/image" Target="../media/image146.png"/><Relationship Id="rId28" Type="http://schemas.openxmlformats.org/officeDocument/2006/relationships/image" Target="../media/image16.png"/><Relationship Id="rId10" Type="http://schemas.openxmlformats.org/officeDocument/2006/relationships/image" Target="../media/image133.png"/><Relationship Id="rId19" Type="http://schemas.openxmlformats.org/officeDocument/2006/relationships/image" Target="../media/image142.png"/><Relationship Id="rId4" Type="http://schemas.openxmlformats.org/officeDocument/2006/relationships/image" Target="../media/image128.png"/><Relationship Id="rId9" Type="http://schemas.openxmlformats.org/officeDocument/2006/relationships/image" Target="../media/image132.png"/><Relationship Id="rId14" Type="http://schemas.openxmlformats.org/officeDocument/2006/relationships/image" Target="../media/image137.png"/><Relationship Id="rId22" Type="http://schemas.openxmlformats.org/officeDocument/2006/relationships/image" Target="../media/image145.png"/><Relationship Id="rId27" Type="http://schemas.openxmlformats.org/officeDocument/2006/relationships/customXml" Target="../ink/ink1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0.png"/><Relationship Id="rId13" Type="http://schemas.openxmlformats.org/officeDocument/2006/relationships/image" Target="../media/image136.png"/><Relationship Id="rId18" Type="http://schemas.openxmlformats.org/officeDocument/2006/relationships/image" Target="../media/image141.png"/><Relationship Id="rId26" Type="http://schemas.openxmlformats.org/officeDocument/2006/relationships/image" Target="../media/image151.png"/><Relationship Id="rId3" Type="http://schemas.openxmlformats.org/officeDocument/2006/relationships/image" Target="../media/image127.png"/><Relationship Id="rId21" Type="http://schemas.openxmlformats.org/officeDocument/2006/relationships/image" Target="../media/image144.png"/><Relationship Id="rId7" Type="http://schemas.openxmlformats.org/officeDocument/2006/relationships/image" Target="../media/image131.png"/><Relationship Id="rId12" Type="http://schemas.openxmlformats.org/officeDocument/2006/relationships/image" Target="../media/image135.png"/><Relationship Id="rId17" Type="http://schemas.openxmlformats.org/officeDocument/2006/relationships/image" Target="../media/image140.png"/><Relationship Id="rId25" Type="http://schemas.openxmlformats.org/officeDocument/2006/relationships/image" Target="../media/image150.png"/><Relationship Id="rId2" Type="http://schemas.openxmlformats.org/officeDocument/2006/relationships/image" Target="../media/image1260.png"/><Relationship Id="rId16" Type="http://schemas.openxmlformats.org/officeDocument/2006/relationships/image" Target="../media/image139.png"/><Relationship Id="rId20" Type="http://schemas.openxmlformats.org/officeDocument/2006/relationships/image" Target="../media/image143.png"/><Relationship Id="rId29" Type="http://schemas.openxmlformats.org/officeDocument/2006/relationships/customXml" Target="../ink/ink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34.png"/><Relationship Id="rId24" Type="http://schemas.openxmlformats.org/officeDocument/2006/relationships/image" Target="../media/image147.png"/><Relationship Id="rId32" Type="http://schemas.openxmlformats.org/officeDocument/2006/relationships/image" Target="../media/image18.png"/><Relationship Id="rId5" Type="http://schemas.openxmlformats.org/officeDocument/2006/relationships/image" Target="../media/image129.png"/><Relationship Id="rId15" Type="http://schemas.openxmlformats.org/officeDocument/2006/relationships/image" Target="../media/image138.png"/><Relationship Id="rId23" Type="http://schemas.openxmlformats.org/officeDocument/2006/relationships/image" Target="../media/image146.png"/><Relationship Id="rId28" Type="http://schemas.openxmlformats.org/officeDocument/2006/relationships/image" Target="../media/image153.png"/><Relationship Id="rId10" Type="http://schemas.openxmlformats.org/officeDocument/2006/relationships/image" Target="../media/image133.png"/><Relationship Id="rId19" Type="http://schemas.openxmlformats.org/officeDocument/2006/relationships/image" Target="../media/image142.png"/><Relationship Id="rId31" Type="http://schemas.openxmlformats.org/officeDocument/2006/relationships/customXml" Target="../ink/ink15.xml"/><Relationship Id="rId4" Type="http://schemas.openxmlformats.org/officeDocument/2006/relationships/image" Target="../media/image128.png"/><Relationship Id="rId9" Type="http://schemas.openxmlformats.org/officeDocument/2006/relationships/image" Target="../media/image132.png"/><Relationship Id="rId14" Type="http://schemas.openxmlformats.org/officeDocument/2006/relationships/image" Target="../media/image137.png"/><Relationship Id="rId22" Type="http://schemas.openxmlformats.org/officeDocument/2006/relationships/image" Target="../media/image145.png"/><Relationship Id="rId27" Type="http://schemas.openxmlformats.org/officeDocument/2006/relationships/image" Target="../media/image152.png"/><Relationship Id="rId30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0.png"/><Relationship Id="rId13" Type="http://schemas.openxmlformats.org/officeDocument/2006/relationships/image" Target="../media/image136.png"/><Relationship Id="rId18" Type="http://schemas.openxmlformats.org/officeDocument/2006/relationships/image" Target="../media/image141.png"/><Relationship Id="rId26" Type="http://schemas.openxmlformats.org/officeDocument/2006/relationships/image" Target="../media/image155.png"/><Relationship Id="rId3" Type="http://schemas.openxmlformats.org/officeDocument/2006/relationships/image" Target="../media/image127.png"/><Relationship Id="rId21" Type="http://schemas.openxmlformats.org/officeDocument/2006/relationships/image" Target="../media/image144.png"/><Relationship Id="rId7" Type="http://schemas.openxmlformats.org/officeDocument/2006/relationships/image" Target="../media/image131.png"/><Relationship Id="rId12" Type="http://schemas.openxmlformats.org/officeDocument/2006/relationships/image" Target="../media/image135.png"/><Relationship Id="rId17" Type="http://schemas.openxmlformats.org/officeDocument/2006/relationships/image" Target="../media/image140.png"/><Relationship Id="rId25" Type="http://schemas.openxmlformats.org/officeDocument/2006/relationships/image" Target="../media/image1540.png"/><Relationship Id="rId2" Type="http://schemas.openxmlformats.org/officeDocument/2006/relationships/image" Target="../media/image1260.png"/><Relationship Id="rId16" Type="http://schemas.openxmlformats.org/officeDocument/2006/relationships/image" Target="../media/image139.png"/><Relationship Id="rId20" Type="http://schemas.openxmlformats.org/officeDocument/2006/relationships/image" Target="../media/image143.png"/><Relationship Id="rId29" Type="http://schemas.openxmlformats.org/officeDocument/2006/relationships/customXml" Target="../ink/ink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34.png"/><Relationship Id="rId24" Type="http://schemas.openxmlformats.org/officeDocument/2006/relationships/image" Target="../media/image147.png"/><Relationship Id="rId5" Type="http://schemas.openxmlformats.org/officeDocument/2006/relationships/image" Target="../media/image129.png"/><Relationship Id="rId15" Type="http://schemas.openxmlformats.org/officeDocument/2006/relationships/image" Target="../media/image138.png"/><Relationship Id="rId23" Type="http://schemas.openxmlformats.org/officeDocument/2006/relationships/image" Target="../media/image146.png"/><Relationship Id="rId28" Type="http://schemas.openxmlformats.org/officeDocument/2006/relationships/image" Target="../media/image156.png"/><Relationship Id="rId10" Type="http://schemas.openxmlformats.org/officeDocument/2006/relationships/image" Target="../media/image133.png"/><Relationship Id="rId19" Type="http://schemas.openxmlformats.org/officeDocument/2006/relationships/image" Target="../media/image142.png"/><Relationship Id="rId4" Type="http://schemas.openxmlformats.org/officeDocument/2006/relationships/image" Target="../media/image128.png"/><Relationship Id="rId9" Type="http://schemas.openxmlformats.org/officeDocument/2006/relationships/image" Target="../media/image132.png"/><Relationship Id="rId14" Type="http://schemas.openxmlformats.org/officeDocument/2006/relationships/image" Target="../media/image137.png"/><Relationship Id="rId22" Type="http://schemas.openxmlformats.org/officeDocument/2006/relationships/image" Target="../media/image145.png"/><Relationship Id="rId27" Type="http://schemas.openxmlformats.org/officeDocument/2006/relationships/image" Target="../media/image152.png"/><Relationship Id="rId30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5.png"/><Relationship Id="rId18" Type="http://schemas.openxmlformats.org/officeDocument/2006/relationships/image" Target="../media/image230.png"/><Relationship Id="rId26" Type="http://schemas.openxmlformats.org/officeDocument/2006/relationships/image" Target="../media/image239.png"/><Relationship Id="rId39" Type="http://schemas.openxmlformats.org/officeDocument/2006/relationships/image" Target="../media/image254.png"/><Relationship Id="rId21" Type="http://schemas.openxmlformats.org/officeDocument/2006/relationships/image" Target="../media/image234.png"/><Relationship Id="rId34" Type="http://schemas.openxmlformats.org/officeDocument/2006/relationships/image" Target="../media/image248.png"/><Relationship Id="rId42" Type="http://schemas.openxmlformats.org/officeDocument/2006/relationships/image" Target="../media/image257.png"/><Relationship Id="rId47" Type="http://schemas.openxmlformats.org/officeDocument/2006/relationships/image" Target="../media/image264.png"/><Relationship Id="rId50" Type="http://schemas.openxmlformats.org/officeDocument/2006/relationships/image" Target="../media/image267.png"/><Relationship Id="rId55" Type="http://schemas.openxmlformats.org/officeDocument/2006/relationships/image" Target="../media/image21.png"/><Relationship Id="rId7" Type="http://schemas.openxmlformats.org/officeDocument/2006/relationships/image" Target="../media/image219.png"/><Relationship Id="rId2" Type="http://schemas.openxmlformats.org/officeDocument/2006/relationships/image" Target="../media/image157.png"/><Relationship Id="rId16" Type="http://schemas.openxmlformats.org/officeDocument/2006/relationships/image" Target="../media/image228.png"/><Relationship Id="rId29" Type="http://schemas.openxmlformats.org/officeDocument/2006/relationships/image" Target="../media/image243.png"/><Relationship Id="rId11" Type="http://schemas.openxmlformats.org/officeDocument/2006/relationships/image" Target="../media/image223.png"/><Relationship Id="rId24" Type="http://schemas.openxmlformats.org/officeDocument/2006/relationships/image" Target="../media/image237.png"/><Relationship Id="rId32" Type="http://schemas.openxmlformats.org/officeDocument/2006/relationships/image" Target="../media/image246.png"/><Relationship Id="rId37" Type="http://schemas.openxmlformats.org/officeDocument/2006/relationships/image" Target="../media/image252.png"/><Relationship Id="rId40" Type="http://schemas.openxmlformats.org/officeDocument/2006/relationships/image" Target="../media/image255.png"/><Relationship Id="rId45" Type="http://schemas.openxmlformats.org/officeDocument/2006/relationships/image" Target="../media/image262.png"/><Relationship Id="rId53" Type="http://schemas.openxmlformats.org/officeDocument/2006/relationships/image" Target="../media/image271.png"/><Relationship Id="rId5" Type="http://schemas.openxmlformats.org/officeDocument/2006/relationships/image" Target="../media/image2170.png"/><Relationship Id="rId10" Type="http://schemas.openxmlformats.org/officeDocument/2006/relationships/image" Target="../media/image222.png"/><Relationship Id="rId19" Type="http://schemas.openxmlformats.org/officeDocument/2006/relationships/image" Target="../media/image232.png"/><Relationship Id="rId31" Type="http://schemas.openxmlformats.org/officeDocument/2006/relationships/image" Target="../media/image245.png"/><Relationship Id="rId44" Type="http://schemas.openxmlformats.org/officeDocument/2006/relationships/image" Target="../media/image259.png"/><Relationship Id="rId52" Type="http://schemas.openxmlformats.org/officeDocument/2006/relationships/image" Target="../media/image269.png"/><Relationship Id="rId4" Type="http://schemas.openxmlformats.org/officeDocument/2006/relationships/image" Target="../media/image2160.png"/><Relationship Id="rId9" Type="http://schemas.openxmlformats.org/officeDocument/2006/relationships/image" Target="../media/image221.png"/><Relationship Id="rId14" Type="http://schemas.openxmlformats.org/officeDocument/2006/relationships/image" Target="../media/image226.png"/><Relationship Id="rId22" Type="http://schemas.openxmlformats.org/officeDocument/2006/relationships/image" Target="../media/image235.png"/><Relationship Id="rId27" Type="http://schemas.openxmlformats.org/officeDocument/2006/relationships/image" Target="../media/image240.png"/><Relationship Id="rId30" Type="http://schemas.openxmlformats.org/officeDocument/2006/relationships/image" Target="../media/image244.png"/><Relationship Id="rId35" Type="http://schemas.openxmlformats.org/officeDocument/2006/relationships/image" Target="../media/image249.png"/><Relationship Id="rId43" Type="http://schemas.openxmlformats.org/officeDocument/2006/relationships/image" Target="../media/image258.png"/><Relationship Id="rId48" Type="http://schemas.openxmlformats.org/officeDocument/2006/relationships/image" Target="../media/image265.png"/><Relationship Id="rId8" Type="http://schemas.openxmlformats.org/officeDocument/2006/relationships/image" Target="../media/image220.png"/><Relationship Id="rId51" Type="http://schemas.openxmlformats.org/officeDocument/2006/relationships/image" Target="../media/image268.png"/><Relationship Id="rId3" Type="http://schemas.openxmlformats.org/officeDocument/2006/relationships/image" Target="../media/image2150.png"/><Relationship Id="rId12" Type="http://schemas.openxmlformats.org/officeDocument/2006/relationships/image" Target="../media/image224.png"/><Relationship Id="rId17" Type="http://schemas.openxmlformats.org/officeDocument/2006/relationships/image" Target="../media/image229.png"/><Relationship Id="rId25" Type="http://schemas.openxmlformats.org/officeDocument/2006/relationships/image" Target="../media/image238.png"/><Relationship Id="rId33" Type="http://schemas.openxmlformats.org/officeDocument/2006/relationships/image" Target="../media/image247.png"/><Relationship Id="rId38" Type="http://schemas.openxmlformats.org/officeDocument/2006/relationships/image" Target="../media/image253.png"/><Relationship Id="rId46" Type="http://schemas.openxmlformats.org/officeDocument/2006/relationships/image" Target="../media/image263.png"/><Relationship Id="rId20" Type="http://schemas.openxmlformats.org/officeDocument/2006/relationships/image" Target="../media/image233.png"/><Relationship Id="rId41" Type="http://schemas.openxmlformats.org/officeDocument/2006/relationships/image" Target="../media/image256.png"/><Relationship Id="rId54" Type="http://schemas.openxmlformats.org/officeDocument/2006/relationships/customXml" Target="../ink/ink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8.png"/><Relationship Id="rId15" Type="http://schemas.openxmlformats.org/officeDocument/2006/relationships/image" Target="../media/image227.png"/><Relationship Id="rId23" Type="http://schemas.openxmlformats.org/officeDocument/2006/relationships/image" Target="../media/image236.png"/><Relationship Id="rId28" Type="http://schemas.openxmlformats.org/officeDocument/2006/relationships/image" Target="../media/image242.png"/><Relationship Id="rId36" Type="http://schemas.openxmlformats.org/officeDocument/2006/relationships/image" Target="../media/image251.png"/><Relationship Id="rId49" Type="http://schemas.openxmlformats.org/officeDocument/2006/relationships/image" Target="../media/image26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8.png"/><Relationship Id="rId13" Type="http://schemas.openxmlformats.org/officeDocument/2006/relationships/image" Target="../media/image283.png"/><Relationship Id="rId18" Type="http://schemas.openxmlformats.org/officeDocument/2006/relationships/image" Target="../media/image288.png"/><Relationship Id="rId26" Type="http://schemas.openxmlformats.org/officeDocument/2006/relationships/image" Target="../media/image296.png"/><Relationship Id="rId3" Type="http://schemas.openxmlformats.org/officeDocument/2006/relationships/image" Target="../media/image273.png"/><Relationship Id="rId21" Type="http://schemas.openxmlformats.org/officeDocument/2006/relationships/image" Target="../media/image433.png"/><Relationship Id="rId7" Type="http://schemas.openxmlformats.org/officeDocument/2006/relationships/image" Target="../media/image277.png"/><Relationship Id="rId12" Type="http://schemas.openxmlformats.org/officeDocument/2006/relationships/image" Target="../media/image282.png"/><Relationship Id="rId17" Type="http://schemas.openxmlformats.org/officeDocument/2006/relationships/image" Target="../media/image211.png"/><Relationship Id="rId25" Type="http://schemas.openxmlformats.org/officeDocument/2006/relationships/image" Target="../media/image711.png"/><Relationship Id="rId2" Type="http://schemas.openxmlformats.org/officeDocument/2006/relationships/image" Target="../media/image2721.png"/><Relationship Id="rId16" Type="http://schemas.openxmlformats.org/officeDocument/2006/relationships/image" Target="../media/image286.png"/><Relationship Id="rId20" Type="http://schemas.openxmlformats.org/officeDocument/2006/relationships/image" Target="../media/image290.png"/><Relationship Id="rId29" Type="http://schemas.openxmlformats.org/officeDocument/2006/relationships/customXml" Target="../ink/ink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6.png"/><Relationship Id="rId11" Type="http://schemas.openxmlformats.org/officeDocument/2006/relationships/image" Target="../media/image281.png"/><Relationship Id="rId24" Type="http://schemas.openxmlformats.org/officeDocument/2006/relationships/image" Target="../media/image611.png"/><Relationship Id="rId32" Type="http://schemas.openxmlformats.org/officeDocument/2006/relationships/image" Target="../media/image70.png"/><Relationship Id="rId5" Type="http://schemas.openxmlformats.org/officeDocument/2006/relationships/image" Target="../media/image275.png"/><Relationship Id="rId15" Type="http://schemas.openxmlformats.org/officeDocument/2006/relationships/image" Target="../media/image285.png"/><Relationship Id="rId23" Type="http://schemas.openxmlformats.org/officeDocument/2006/relationships/image" Target="../media/image511.png"/><Relationship Id="rId28" Type="http://schemas.openxmlformats.org/officeDocument/2006/relationships/image" Target="../media/image25.png"/><Relationship Id="rId10" Type="http://schemas.openxmlformats.org/officeDocument/2006/relationships/image" Target="../media/image280.png"/><Relationship Id="rId19" Type="http://schemas.openxmlformats.org/officeDocument/2006/relationships/image" Target="../media/image350.png"/><Relationship Id="rId31" Type="http://schemas.openxmlformats.org/officeDocument/2006/relationships/customXml" Target="../ink/ink21.xml"/><Relationship Id="rId4" Type="http://schemas.openxmlformats.org/officeDocument/2006/relationships/image" Target="../media/image274.png"/><Relationship Id="rId9" Type="http://schemas.openxmlformats.org/officeDocument/2006/relationships/image" Target="../media/image279.png"/><Relationship Id="rId14" Type="http://schemas.openxmlformats.org/officeDocument/2006/relationships/image" Target="../media/image284.png"/><Relationship Id="rId22" Type="http://schemas.openxmlformats.org/officeDocument/2006/relationships/image" Target="../media/image292.png"/><Relationship Id="rId27" Type="http://schemas.openxmlformats.org/officeDocument/2006/relationships/customXml" Target="../ink/ink19.xml"/><Relationship Id="rId30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9.png"/><Relationship Id="rId18" Type="http://schemas.openxmlformats.org/officeDocument/2006/relationships/image" Target="../media/image314.png"/><Relationship Id="rId26" Type="http://schemas.openxmlformats.org/officeDocument/2006/relationships/image" Target="../media/image322.png"/><Relationship Id="rId3" Type="http://schemas.openxmlformats.org/officeDocument/2006/relationships/image" Target="../media/image299.png"/><Relationship Id="rId21" Type="http://schemas.openxmlformats.org/officeDocument/2006/relationships/image" Target="../media/image317.png"/><Relationship Id="rId34" Type="http://schemas.openxmlformats.org/officeDocument/2006/relationships/image" Target="../media/image330.png"/><Relationship Id="rId7" Type="http://schemas.openxmlformats.org/officeDocument/2006/relationships/image" Target="../media/image303.png"/><Relationship Id="rId12" Type="http://schemas.openxmlformats.org/officeDocument/2006/relationships/image" Target="../media/image308.png"/><Relationship Id="rId17" Type="http://schemas.openxmlformats.org/officeDocument/2006/relationships/image" Target="../media/image313.png"/><Relationship Id="rId25" Type="http://schemas.openxmlformats.org/officeDocument/2006/relationships/image" Target="../media/image321.png"/><Relationship Id="rId33" Type="http://schemas.openxmlformats.org/officeDocument/2006/relationships/image" Target="../media/image329.png"/><Relationship Id="rId2" Type="http://schemas.openxmlformats.org/officeDocument/2006/relationships/image" Target="../media/image298.png"/><Relationship Id="rId16" Type="http://schemas.openxmlformats.org/officeDocument/2006/relationships/image" Target="../media/image312.png"/><Relationship Id="rId20" Type="http://schemas.openxmlformats.org/officeDocument/2006/relationships/image" Target="../media/image316.png"/><Relationship Id="rId29" Type="http://schemas.openxmlformats.org/officeDocument/2006/relationships/image" Target="../media/image3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7.png"/><Relationship Id="rId24" Type="http://schemas.openxmlformats.org/officeDocument/2006/relationships/image" Target="../media/image320.png"/><Relationship Id="rId32" Type="http://schemas.openxmlformats.org/officeDocument/2006/relationships/image" Target="../media/image328.png"/><Relationship Id="rId5" Type="http://schemas.openxmlformats.org/officeDocument/2006/relationships/image" Target="../media/image301.png"/><Relationship Id="rId15" Type="http://schemas.openxmlformats.org/officeDocument/2006/relationships/image" Target="../media/image311.png"/><Relationship Id="rId23" Type="http://schemas.openxmlformats.org/officeDocument/2006/relationships/image" Target="../media/image319.png"/><Relationship Id="rId28" Type="http://schemas.openxmlformats.org/officeDocument/2006/relationships/image" Target="../media/image324.png"/><Relationship Id="rId10" Type="http://schemas.openxmlformats.org/officeDocument/2006/relationships/image" Target="../media/image306.png"/><Relationship Id="rId19" Type="http://schemas.openxmlformats.org/officeDocument/2006/relationships/image" Target="../media/image315.png"/><Relationship Id="rId31" Type="http://schemas.openxmlformats.org/officeDocument/2006/relationships/image" Target="../media/image327.png"/><Relationship Id="rId4" Type="http://schemas.openxmlformats.org/officeDocument/2006/relationships/image" Target="../media/image300.png"/><Relationship Id="rId9" Type="http://schemas.openxmlformats.org/officeDocument/2006/relationships/image" Target="../media/image305.png"/><Relationship Id="rId14" Type="http://schemas.openxmlformats.org/officeDocument/2006/relationships/image" Target="../media/image310.png"/><Relationship Id="rId22" Type="http://schemas.openxmlformats.org/officeDocument/2006/relationships/image" Target="../media/image318.png"/><Relationship Id="rId27" Type="http://schemas.openxmlformats.org/officeDocument/2006/relationships/image" Target="../media/image323.png"/><Relationship Id="rId30" Type="http://schemas.openxmlformats.org/officeDocument/2006/relationships/image" Target="../media/image326.png"/><Relationship Id="rId8" Type="http://schemas.openxmlformats.org/officeDocument/2006/relationships/image" Target="../media/image304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" Type="http://schemas.openxmlformats.org/officeDocument/2006/relationships/image" Target="../media/image299.png"/><Relationship Id="rId21" Type="http://schemas.openxmlformats.org/officeDocument/2006/relationships/image" Target="../media/image318.png"/><Relationship Id="rId34" Type="http://schemas.openxmlformats.org/officeDocument/2006/relationships/image" Target="../media/image97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customXml" Target="../ink/ink22.xml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2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1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0.png"/><Relationship Id="rId8" Type="http://schemas.openxmlformats.org/officeDocument/2006/relationships/image" Target="../media/image30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8.png"/><Relationship Id="rId13" Type="http://schemas.openxmlformats.org/officeDocument/2006/relationships/image" Target="../media/image316.png"/><Relationship Id="rId18" Type="http://schemas.openxmlformats.org/officeDocument/2006/relationships/image" Target="../media/image325.png"/><Relationship Id="rId3" Type="http://schemas.openxmlformats.org/officeDocument/2006/relationships/image" Target="../media/image300.png"/><Relationship Id="rId21" Type="http://schemas.openxmlformats.org/officeDocument/2006/relationships/image" Target="../media/image332.png"/><Relationship Id="rId7" Type="http://schemas.openxmlformats.org/officeDocument/2006/relationships/image" Target="../media/image306.png"/><Relationship Id="rId12" Type="http://schemas.openxmlformats.org/officeDocument/2006/relationships/image" Target="../media/image315.png"/><Relationship Id="rId17" Type="http://schemas.openxmlformats.org/officeDocument/2006/relationships/image" Target="../media/image323.png"/><Relationship Id="rId2" Type="http://schemas.openxmlformats.org/officeDocument/2006/relationships/image" Target="../media/image298.png"/><Relationship Id="rId16" Type="http://schemas.openxmlformats.org/officeDocument/2006/relationships/image" Target="../media/image321.png"/><Relationship Id="rId20" Type="http://schemas.openxmlformats.org/officeDocument/2006/relationships/image" Target="../media/image3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5.png"/><Relationship Id="rId11" Type="http://schemas.openxmlformats.org/officeDocument/2006/relationships/image" Target="../media/image313.png"/><Relationship Id="rId5" Type="http://schemas.openxmlformats.org/officeDocument/2006/relationships/image" Target="../media/image303.png"/><Relationship Id="rId15" Type="http://schemas.openxmlformats.org/officeDocument/2006/relationships/image" Target="../media/image320.png"/><Relationship Id="rId10" Type="http://schemas.openxmlformats.org/officeDocument/2006/relationships/image" Target="../media/image311.png"/><Relationship Id="rId19" Type="http://schemas.openxmlformats.org/officeDocument/2006/relationships/image" Target="../media/image326.png"/><Relationship Id="rId4" Type="http://schemas.openxmlformats.org/officeDocument/2006/relationships/image" Target="../media/image302.png"/><Relationship Id="rId9" Type="http://schemas.openxmlformats.org/officeDocument/2006/relationships/image" Target="../media/image310.png"/><Relationship Id="rId14" Type="http://schemas.openxmlformats.org/officeDocument/2006/relationships/image" Target="../media/image31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5.png"/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" Type="http://schemas.openxmlformats.org/officeDocument/2006/relationships/image" Target="../media/image299.png"/><Relationship Id="rId21" Type="http://schemas.openxmlformats.org/officeDocument/2006/relationships/image" Target="../media/image318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2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3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0.pn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9" Type="http://schemas.openxmlformats.org/officeDocument/2006/relationships/image" Target="../media/image341.png"/><Relationship Id="rId21" Type="http://schemas.openxmlformats.org/officeDocument/2006/relationships/image" Target="../media/image318.png"/><Relationship Id="rId34" Type="http://schemas.openxmlformats.org/officeDocument/2006/relationships/image" Target="../media/image336.png"/><Relationship Id="rId42" Type="http://schemas.openxmlformats.org/officeDocument/2006/relationships/image" Target="../media/image344.png"/><Relationship Id="rId47" Type="http://schemas.openxmlformats.org/officeDocument/2006/relationships/image" Target="../media/image349.png"/><Relationship Id="rId7" Type="http://schemas.openxmlformats.org/officeDocument/2006/relationships/image" Target="../media/image303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9" Type="http://schemas.openxmlformats.org/officeDocument/2006/relationships/image" Target="../media/image326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0.png"/><Relationship Id="rId37" Type="http://schemas.openxmlformats.org/officeDocument/2006/relationships/image" Target="../media/image339.png"/><Relationship Id="rId40" Type="http://schemas.openxmlformats.org/officeDocument/2006/relationships/image" Target="../media/image342.png"/><Relationship Id="rId45" Type="http://schemas.openxmlformats.org/officeDocument/2006/relationships/image" Target="../media/image347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38.png"/><Relationship Id="rId49" Type="http://schemas.openxmlformats.org/officeDocument/2006/relationships/image" Target="../media/image119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4.png"/><Relationship Id="rId44" Type="http://schemas.openxmlformats.org/officeDocument/2006/relationships/image" Target="../media/image346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37.png"/><Relationship Id="rId43" Type="http://schemas.openxmlformats.org/officeDocument/2006/relationships/image" Target="../media/image345.png"/><Relationship Id="rId48" Type="http://schemas.openxmlformats.org/officeDocument/2006/relationships/customXml" Target="../ink/ink23.xml"/><Relationship Id="rId8" Type="http://schemas.openxmlformats.org/officeDocument/2006/relationships/image" Target="../media/image305.png"/><Relationship Id="rId3" Type="http://schemas.openxmlformats.org/officeDocument/2006/relationships/image" Target="../media/image299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5.png"/><Relationship Id="rId38" Type="http://schemas.openxmlformats.org/officeDocument/2006/relationships/image" Target="../media/image340.png"/><Relationship Id="rId46" Type="http://schemas.openxmlformats.org/officeDocument/2006/relationships/image" Target="../media/image348.png"/><Relationship Id="rId20" Type="http://schemas.openxmlformats.org/officeDocument/2006/relationships/image" Target="../media/image317.png"/><Relationship Id="rId41" Type="http://schemas.openxmlformats.org/officeDocument/2006/relationships/image" Target="../media/image3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cmu.edu/~pvirtue/tfp" TargetMode="External"/><Relationship Id="rId2" Type="http://schemas.openxmlformats.org/officeDocument/2006/relationships/hyperlink" Target="https://playground.tensorflow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hyperlink" Target="https://adamharley.com/nn_vis/mlp/3d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2.png"/><Relationship Id="rId4" Type="http://schemas.openxmlformats.org/officeDocument/2006/relationships/customXml" Target="../ink/ink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5.xml"/><Relationship Id="rId2" Type="http://schemas.openxmlformats.org/officeDocument/2006/relationships/hyperlink" Target="https://adamharley.com/nn_vis/mlp/3d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hyperlink" Target="https://adamharley.com/nn_vis/mlp/3d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1.png"/><Relationship Id="rId4" Type="http://schemas.openxmlformats.org/officeDocument/2006/relationships/customXml" Target="../ink/ink2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hyperlink" Target="https://www.cs.ryerson.ca/~aharley/vis/fc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damharley.com/nn_vis/mlp/3d.html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adamharley.com/nn_vis/mlp/3d.html" TargetMode="External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hyperlink" Target="https://adamharley.com/nn_vis/mlp/3d.html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adamharley.com/nn_vis/mlp/3d.html" TargetMode="External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5" y="2310075"/>
            <a:ext cx="4645250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</a:t>
            </a:r>
            <a:br>
              <a:rPr lang="en-US" sz="4600" dirty="0"/>
            </a:br>
            <a:r>
              <a:rPr lang="en-US" sz="4600" dirty="0"/>
              <a:t>Introduction to ML</a:t>
            </a:r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Neural Networks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20B87-03D6-F6F7-864B-B26D35B15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EB395-449A-908D-F491-914723E80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Logistic regression for 28x28=784 pixel hand-written digit images into 10 classes:</a:t>
            </a:r>
          </a:p>
          <a:p>
            <a:r>
              <a:rPr lang="en-US" dirty="0"/>
              <a:t>How many parameters (including bias terms)?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10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10+784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10*784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10*784 + 10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10*784 + 784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 have no idea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5EBE7BA-7081-4F37-3F84-9F696E06D3E6}"/>
                  </a:ext>
                </a:extLst>
              </p14:cNvPr>
              <p14:cNvContentPartPr/>
              <p14:nvPr/>
            </p14:nvContentPartPr>
            <p14:xfrm>
              <a:off x="123480" y="2595240"/>
              <a:ext cx="10389600" cy="3437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5EBE7BA-7081-4F37-3F84-9F696E06D3E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4120" y="2585880"/>
                <a:ext cx="10408320" cy="345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82065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1034F-085E-24C7-7825-4FEBC4A8E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3A299-FF38-E49C-6E38-BDA4CE627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583836"/>
          </a:xfrm>
        </p:spPr>
        <p:txBody>
          <a:bodyPr/>
          <a:lstStyle/>
          <a:p>
            <a:r>
              <a:rPr lang="en-US" dirty="0"/>
              <a:t>Pre-reading: Neural Networks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Network diagrams for linear and logistic regression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Neuron and activation functions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Three-neuron network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Neural network structure (adding more neurons)</a:t>
            </a:r>
            <a:endParaRPr lang="en-US" dirty="0">
              <a:solidFill>
                <a:schemeClr val="tx1"/>
              </a:solidFill>
            </a:endParaRPr>
          </a:p>
          <a:p>
            <a:endParaRPr lang="en-US" sz="400" dirty="0"/>
          </a:p>
          <a:p>
            <a:r>
              <a:rPr lang="en-US" dirty="0"/>
              <a:t>Today: Neural Networks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Neural Network Regression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Scalar Optimization (</a:t>
            </a:r>
            <a:r>
              <a:rPr lang="en-US" sz="2400" dirty="0" err="1">
                <a:solidFill>
                  <a:schemeClr val="tx1"/>
                </a:solidFill>
              </a:rPr>
              <a:t>Backpropogation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  <a:p>
            <a:endParaRPr lang="en-US" sz="400" dirty="0">
              <a:solidFill>
                <a:schemeClr val="tx1"/>
              </a:solidFill>
            </a:endParaRPr>
          </a:p>
          <a:p>
            <a:r>
              <a:rPr lang="en-US" dirty="0"/>
              <a:t>Next time: Neural Network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Vector/Matrix Calculus Optimization (</a:t>
            </a:r>
            <a:r>
              <a:rPr lang="en-US" sz="2400" dirty="0" err="1">
                <a:solidFill>
                  <a:schemeClr val="tx1"/>
                </a:solidFill>
              </a:rPr>
              <a:t>Backpropogation</a:t>
            </a:r>
            <a:r>
              <a:rPr lang="en-US" sz="2400" dirty="0">
                <a:solidFill>
                  <a:schemeClr val="tx1"/>
                </a:solidFill>
              </a:rPr>
              <a:t>)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Properties and Intuition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26CA19F-023A-FA04-80B8-D94C708E3010}"/>
                  </a:ext>
                </a:extLst>
              </p14:cNvPr>
              <p14:cNvContentPartPr/>
              <p14:nvPr/>
            </p14:nvContentPartPr>
            <p14:xfrm>
              <a:off x="1076760" y="2941560"/>
              <a:ext cx="1350000" cy="860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26CA19F-023A-FA04-80B8-D94C708E301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7400" y="2932200"/>
                <a:ext cx="6597360" cy="171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3713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42EDC-31F8-7E0B-AD73-15596822A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A62BE9-C9F2-D8A3-EC48-BE097CD186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Pre-reading</a:t>
            </a:r>
          </a:p>
        </p:txBody>
      </p:sp>
    </p:spTree>
    <p:extLst>
      <p:ext uri="{BB962C8B-B14F-4D97-AF65-F5344CB8AC3E}">
        <p14:creationId xmlns:p14="http://schemas.microsoft.com/office/powerpoint/2010/main" val="3894369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Neuron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8" y="1007471"/>
                <a:ext cx="11233501" cy="1724187"/>
              </a:xfrm>
            </p:spPr>
            <p:txBody>
              <a:bodyPr/>
              <a:lstStyle/>
              <a:p>
                <a:r>
                  <a:rPr lang="en-US" sz="2800" dirty="0"/>
                  <a:t>Single neuron system</a:t>
                </a:r>
              </a:p>
              <a:p>
                <a:pPr lvl="1"/>
                <a:r>
                  <a:rPr lang="en-US" sz="2400" dirty="0"/>
                  <a:t>Perceptron (if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charset="0"/>
                      </a:rPr>
                      <m:t>𝑔</m:t>
                    </m:r>
                  </m:oMath>
                </a14:m>
                <a:r>
                  <a:rPr lang="en-US" sz="2400" dirty="0"/>
                  <a:t> is step function)</a:t>
                </a:r>
              </a:p>
              <a:p>
                <a:pPr lvl="1"/>
                <a:r>
                  <a:rPr lang="en-US" sz="2400" dirty="0"/>
                  <a:t>Logistic regression (if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charset="0"/>
                      </a:rPr>
                      <m:t>𝑔</m:t>
                    </m:r>
                  </m:oMath>
                </a14:m>
                <a:r>
                  <a:rPr lang="en-US" sz="2400" dirty="0"/>
                  <a:t> is sigmoid)</a:t>
                </a:r>
              </a:p>
              <a:p>
                <a:pPr lvl="1"/>
                <a:r>
                  <a:rPr lang="en-US" dirty="0"/>
                  <a:t>Linear regression (if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 is nothing)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007471"/>
                <a:ext cx="11233501" cy="1724187"/>
              </a:xfrm>
              <a:blipFill>
                <a:blip r:embed="rId2"/>
                <a:stretch>
                  <a:fillRect l="-1140" t="-5654" b="-3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1905000" y="2590448"/>
            <a:ext cx="7423933" cy="3015847"/>
            <a:chOff x="3621069" y="2349848"/>
            <a:chExt cx="4934944" cy="17594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Rectangle 57"/>
                <p:cNvSpPr/>
                <p:nvPr/>
              </p:nvSpPr>
              <p:spPr>
                <a:xfrm>
                  <a:off x="6812526" y="2856269"/>
                  <a:ext cx="1743487" cy="56481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</a:rPr>
                    <a:t>Computed Value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8" name="Rectangle 5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12526" y="2856269"/>
                  <a:ext cx="1743487" cy="564812"/>
                </a:xfrm>
                <a:prstGeom prst="rect">
                  <a:avLst/>
                </a:prstGeom>
                <a:blipFill>
                  <a:blip r:embed="rId3"/>
                  <a:stretch>
                    <a:fillRect l="-3721" t="-5660" r="-39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>
                <a:xfrm>
                  <a:off x="5638800" y="3200400"/>
                  <a:ext cx="381000" cy="368648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8800" y="3200400"/>
                  <a:ext cx="381000" cy="36864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/>
                <p:cNvSpPr/>
                <p:nvPr/>
              </p:nvSpPr>
              <p:spPr>
                <a:xfrm>
                  <a:off x="6172200" y="3200400"/>
                  <a:ext cx="381000" cy="368648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7" name="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2200" y="3200400"/>
                  <a:ext cx="381000" cy="368648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8" name="Line 6"/>
            <p:cNvSpPr>
              <a:spLocks noChangeShapeType="1"/>
            </p:cNvSpPr>
            <p:nvPr/>
          </p:nvSpPr>
          <p:spPr bwMode="auto">
            <a:xfrm>
              <a:off x="3621069" y="2730848"/>
              <a:ext cx="533400" cy="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/>
                <p:cNvSpPr/>
                <p:nvPr/>
              </p:nvSpPr>
              <p:spPr>
                <a:xfrm>
                  <a:off x="3688414" y="2349848"/>
                  <a:ext cx="392344" cy="3052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𝑥</m:t>
                        </m:r>
                        <m:r>
                          <a:rPr kumimoji="0" lang="en-US" sz="2800" b="0" i="1" u="none" strike="noStrike" kern="120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9" name="Rectangle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8414" y="2349848"/>
                  <a:ext cx="392344" cy="305243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0" name="Line 6"/>
            <p:cNvSpPr>
              <a:spLocks noChangeShapeType="1"/>
            </p:cNvSpPr>
            <p:nvPr/>
          </p:nvSpPr>
          <p:spPr bwMode="auto">
            <a:xfrm>
              <a:off x="3621069" y="4026248"/>
              <a:ext cx="609600" cy="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ectangle 70"/>
                <p:cNvSpPr/>
                <p:nvPr/>
              </p:nvSpPr>
              <p:spPr>
                <a:xfrm>
                  <a:off x="3688414" y="3645248"/>
                  <a:ext cx="392344" cy="3052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𝑥</m:t>
                        </m:r>
                        <m:r>
                          <a:rPr kumimoji="0" lang="en-US" sz="2800" b="0" i="1" u="none" strike="noStrike" kern="120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1" name="Rectangle 7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8414" y="3645248"/>
                  <a:ext cx="392344" cy="305243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2" name="Line 6"/>
            <p:cNvSpPr>
              <a:spLocks noChangeShapeType="1"/>
            </p:cNvSpPr>
            <p:nvPr/>
          </p:nvSpPr>
          <p:spPr bwMode="auto">
            <a:xfrm>
              <a:off x="4154468" y="2730848"/>
              <a:ext cx="1447800" cy="68580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73" name="Line 6"/>
            <p:cNvSpPr>
              <a:spLocks noChangeShapeType="1"/>
            </p:cNvSpPr>
            <p:nvPr/>
          </p:nvSpPr>
          <p:spPr bwMode="auto">
            <a:xfrm flipV="1">
              <a:off x="4230668" y="3416648"/>
              <a:ext cx="1371600" cy="60960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82" name="Line 6"/>
            <p:cNvSpPr>
              <a:spLocks noChangeShapeType="1"/>
            </p:cNvSpPr>
            <p:nvPr/>
          </p:nvSpPr>
          <p:spPr bwMode="auto">
            <a:xfrm flipV="1">
              <a:off x="6558929" y="3416648"/>
              <a:ext cx="1341255" cy="109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/>
                <p:cNvSpPr/>
                <p:nvPr/>
              </p:nvSpPr>
              <p:spPr>
                <a:xfrm>
                  <a:off x="4632558" y="2661030"/>
                  <a:ext cx="441360" cy="3052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𝑤</m:t>
                        </m:r>
                        <m:r>
                          <a:rPr kumimoji="0" lang="en-US" sz="2800" b="0" i="1" u="none" strike="noStrike" kern="120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9" name="Rectangle 8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32558" y="2661030"/>
                  <a:ext cx="441360" cy="305243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/>
                <p:cNvSpPr/>
                <p:nvPr/>
              </p:nvSpPr>
              <p:spPr>
                <a:xfrm>
                  <a:off x="4682821" y="3804028"/>
                  <a:ext cx="441360" cy="3052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𝑤</m:t>
                        </m:r>
                        <m:r>
                          <a:rPr kumimoji="0" lang="en-US" sz="2800" b="0" i="1" u="none" strike="noStrike" kern="120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2821" y="3804028"/>
                  <a:ext cx="441360" cy="305243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90"/>
              <p:cNvSpPr/>
              <p:nvPr/>
            </p:nvSpPr>
            <p:spPr>
              <a:xfrm>
                <a:off x="9719053" y="3458510"/>
                <a:ext cx="1705991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True Label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91" name="Rectangle 9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53" y="3458510"/>
                <a:ext cx="1705991" cy="954107"/>
              </a:xfrm>
              <a:prstGeom prst="rect">
                <a:avLst/>
              </a:prstGeom>
              <a:blipFill>
                <a:blip r:embed="rId10"/>
                <a:stretch>
                  <a:fillRect l="-5714" t="-5732" r="-60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001011" y="4938340"/>
                <a:ext cx="201305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h</m:t>
                          </m:r>
                        </m:e>
                        <m:sub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𝐰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𝐱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𝑧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011" y="4938340"/>
                <a:ext cx="2013051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7001011" y="5428351"/>
                <a:ext cx="3644780" cy="14795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h</m:t>
                          </m:r>
                        </m:e>
                        <m:sub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𝐰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𝐱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4472C4">
                                      <a:lumMod val="75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4472C4">
                                      <a:lumMod val="75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Arial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Arial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Arial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Arial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Arial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011" y="5428351"/>
                <a:ext cx="3644780" cy="14795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901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2BBA9-E653-533A-9517-9257B5959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AA510-EEAF-BD09-6343-54514E5B2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Activation Functions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995988-D37A-5814-6248-500C7A18E3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Pre-reading</a:t>
            </a:r>
          </a:p>
        </p:txBody>
      </p:sp>
    </p:spTree>
    <p:extLst>
      <p:ext uri="{BB962C8B-B14F-4D97-AF65-F5344CB8AC3E}">
        <p14:creationId xmlns:p14="http://schemas.microsoft.com/office/powerpoint/2010/main" val="3851331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Activation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2168" y="1148954"/>
                <a:ext cx="11379200" cy="4729164"/>
              </a:xfrm>
            </p:spPr>
            <p:txBody>
              <a:bodyPr/>
              <a:lstStyle/>
              <a:p>
                <a:r>
                  <a:rPr lang="en-US" dirty="0"/>
                  <a:t>It would be really helpful to have a </a:t>
                </a:r>
                <a:r>
                  <a:rPr lang="en-US" dirty="0">
                    <a:latin typeface="CMU Serif Roman"/>
                    <a:cs typeface="CMU Serif Roman"/>
                  </a:rPr>
                  <a:t>g(z) </a:t>
                </a:r>
                <a:r>
                  <a:rPr lang="en-US" dirty="0"/>
                  <a:t>that was nicely differentiable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Hard threshold: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1    </m:t>
                            </m:r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≥0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   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&lt;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i="1" dirty="0">
                    <a:latin typeface="Cambria Math" charset="0"/>
                    <a:ea typeface="Cambria Math" charset="0"/>
                    <a:cs typeface="Cambria Math" charset="0"/>
                  </a:rPr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𝑑𝑔</m:t>
                        </m:r>
                      </m:num>
                      <m:den>
                        <m:r>
                          <a:rPr lang="en-US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𝑑𝑧</m:t>
                        </m:r>
                      </m:den>
                    </m:f>
                    <m:r>
                      <a:rPr lang="en-US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eqArrPr>
                          <m:e>
                            <m:r>
                              <a:rPr lang="en-US" b="0" i="1" dirty="0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   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≥0</m:t>
                            </m:r>
                          </m:e>
                          <m:e>
                            <m:r>
                              <a:rPr lang="en-US" b="0" i="1" dirty="0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   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&lt;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</m:e>
                        </m:eqArr>
                      </m:e>
                    </m:d>
                  </m:oMath>
                </a14:m>
                <a:endParaRPr lang="en-US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Sigmoid: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𝑧</m:t>
                        </m:r>
                      </m:e>
                    </m:d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i="1" dirty="0">
                    <a:latin typeface="Cambria Math" charset="0"/>
                    <a:ea typeface="Cambria Math" charset="0"/>
                    <a:cs typeface="Cambria Math" charset="0"/>
                  </a:rPr>
                  <a:t>  		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𝑑𝑔</m:t>
                        </m:r>
                      </m:num>
                      <m:den>
                        <m:r>
                          <a:rPr lang="en-US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𝑑𝑧</m:t>
                        </m:r>
                      </m:den>
                    </m:f>
                    <m:r>
                      <a:rPr lang="en-US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𝑔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𝑧</m:t>
                        </m:r>
                      </m:e>
                    </m:d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1−</m:t>
                        </m:r>
                        <m:r>
                          <a:rPr lang="en-US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𝑔</m:t>
                        </m:r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</m:e>
                        </m:d>
                      </m:e>
                    </m:d>
                  </m:oMath>
                </a14:m>
                <a:endParaRPr lang="en-US" b="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lvl="1"/>
                <a:r>
                  <a:rPr lang="en-US" dirty="0"/>
                  <a:t>(</a:t>
                </a:r>
                <a:r>
                  <a:rPr lang="en-US" dirty="0" err="1"/>
                  <a:t>Softmax</a:t>
                </a:r>
                <a:r>
                  <a:rPr lang="en-US" dirty="0"/>
                  <a:t>)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dirty="0" err="1"/>
                  <a:t>ReLU</a:t>
                </a:r>
                <a:r>
                  <a:rPr lang="en-US" dirty="0"/>
                  <a:t>: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𝑧</m:t>
                        </m:r>
                      </m:e>
                    </m:d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𝑚𝑎𝑥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(0,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r>
                  <a:rPr lang="en-US" i="1" dirty="0">
                    <a:latin typeface="Cambria Math" charset="0"/>
                    <a:ea typeface="Cambria Math" charset="0"/>
                    <a:cs typeface="Cambria Math" charset="0"/>
                  </a:rPr>
                  <a:t>    	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𝑑𝑔</m:t>
                        </m:r>
                      </m:num>
                      <m:den>
                        <m:r>
                          <a:rPr lang="en-US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𝑑𝑧</m:t>
                        </m:r>
                      </m:den>
                    </m:f>
                    <m:r>
                      <a:rPr lang="en-US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eqArrPr>
                          <m:e>
                            <m:r>
                              <a:rPr lang="en-US" b="0" i="1" dirty="0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   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≥0</m:t>
                            </m:r>
                          </m:e>
                          <m:e>
                            <m:r>
                              <a:rPr lang="en-US" i="1" dirty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   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&lt;0</m:t>
                            </m:r>
                          </m:e>
                        </m:eqArr>
                      </m:e>
                    </m:d>
                  </m:oMath>
                </a14:m>
                <a:endParaRPr lang="en-US" i="1" dirty="0"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2168" y="1148954"/>
                <a:ext cx="11379200" cy="4729164"/>
              </a:xfrm>
              <a:blipFill>
                <a:blip r:embed="rId2"/>
                <a:stretch>
                  <a:fillRect l="-1125" t="-2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9511632" y="1727933"/>
            <a:ext cx="2032000" cy="1179996"/>
            <a:chOff x="1828800" y="-2514600"/>
            <a:chExt cx="3048000" cy="1447800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1828800" y="-1447800"/>
              <a:ext cx="3048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V="1">
              <a:off x="3200400" y="-2514600"/>
              <a:ext cx="0" cy="1447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1828800" y="-1447800"/>
              <a:ext cx="1371600" cy="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3200400" y="-1981202"/>
              <a:ext cx="1295400" cy="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3200400" y="-1981200"/>
              <a:ext cx="0" cy="53340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9410031" y="3383044"/>
            <a:ext cx="2133603" cy="1048885"/>
            <a:chOff x="4489703" y="-1118937"/>
            <a:chExt cx="768097" cy="381000"/>
          </a:xfrm>
        </p:grpSpPr>
        <p:cxnSp>
          <p:nvCxnSpPr>
            <p:cNvPr id="27" name="Straight Arrow Connector 26"/>
            <p:cNvCxnSpPr>
              <a:cxnSpLocks/>
            </p:cNvCxnSpPr>
            <p:nvPr/>
          </p:nvCxnSpPr>
          <p:spPr>
            <a:xfrm flipV="1">
              <a:off x="4489703" y="-844852"/>
              <a:ext cx="768097" cy="107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V="1">
              <a:off x="4880610" y="-1118937"/>
              <a:ext cx="0" cy="3810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9587832" y="4852133"/>
            <a:ext cx="2032000" cy="1179996"/>
            <a:chOff x="1828800" y="-2514600"/>
            <a:chExt cx="3048000" cy="1447800"/>
          </a:xfrm>
        </p:grpSpPr>
        <p:cxnSp>
          <p:nvCxnSpPr>
            <p:cNvPr id="30" name="Straight Arrow Connector 29"/>
            <p:cNvCxnSpPr/>
            <p:nvPr/>
          </p:nvCxnSpPr>
          <p:spPr>
            <a:xfrm>
              <a:off x="1828800" y="-1447800"/>
              <a:ext cx="3048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V="1">
              <a:off x="3200400" y="-2514600"/>
              <a:ext cx="0" cy="1447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1828800" y="-1447800"/>
              <a:ext cx="1371600" cy="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V="1">
              <a:off x="3162300" y="-2353733"/>
              <a:ext cx="1333500" cy="914402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 flipH="1">
            <a:off x="9410032" y="3563216"/>
            <a:ext cx="1940339" cy="641360"/>
            <a:chOff x="5659666" y="5487796"/>
            <a:chExt cx="3149925" cy="803664"/>
          </a:xfrm>
        </p:grpSpPr>
        <p:sp>
          <p:nvSpPr>
            <p:cNvPr id="35" name="Arc 34"/>
            <p:cNvSpPr/>
            <p:nvPr/>
          </p:nvSpPr>
          <p:spPr>
            <a:xfrm>
              <a:off x="5865302" y="5611271"/>
              <a:ext cx="1202902" cy="680189"/>
            </a:xfrm>
            <a:prstGeom prst="arc">
              <a:avLst>
                <a:gd name="adj1" fmla="val 16200000"/>
                <a:gd name="adj2" fmla="val 21297337"/>
              </a:avLst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Arc 35"/>
            <p:cNvSpPr/>
            <p:nvPr/>
          </p:nvSpPr>
          <p:spPr>
            <a:xfrm rot="10800000">
              <a:off x="7052597" y="5487796"/>
              <a:ext cx="1202903" cy="680189"/>
            </a:xfrm>
            <a:prstGeom prst="arc">
              <a:avLst>
                <a:gd name="adj1" fmla="val 16200000"/>
                <a:gd name="adj2" fmla="val 21301222"/>
              </a:avLst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Line 30"/>
            <p:cNvSpPr>
              <a:spLocks noChangeShapeType="1"/>
            </p:cNvSpPr>
            <p:nvPr/>
          </p:nvSpPr>
          <p:spPr bwMode="auto">
            <a:xfrm>
              <a:off x="7639825" y="6167985"/>
              <a:ext cx="1169766" cy="34378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Line 30"/>
            <p:cNvSpPr>
              <a:spLocks noChangeShapeType="1"/>
            </p:cNvSpPr>
            <p:nvPr/>
          </p:nvSpPr>
          <p:spPr bwMode="auto">
            <a:xfrm>
              <a:off x="5659666" y="5599841"/>
              <a:ext cx="886106" cy="11570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8506E52-6D57-4F07-968F-EEFE5B44E3B5}"/>
                  </a:ext>
                </a:extLst>
              </p:cNvPr>
              <p:cNvSpPr txBox="1"/>
              <p:nvPr/>
            </p:nvSpPr>
            <p:spPr>
              <a:xfrm>
                <a:off x="11307102" y="2375440"/>
                <a:ext cx="84813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𝑧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8506E52-6D57-4F07-968F-EEFE5B44E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7102" y="2375440"/>
                <a:ext cx="848134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244DDAC-B2D6-4FDA-8A94-5530E19E56CB}"/>
                  </a:ext>
                </a:extLst>
              </p:cNvPr>
              <p:cNvSpPr txBox="1"/>
              <p:nvPr/>
            </p:nvSpPr>
            <p:spPr>
              <a:xfrm>
                <a:off x="11322968" y="3907486"/>
                <a:ext cx="84813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𝑧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244DDAC-B2D6-4FDA-8A94-5530E19E56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2968" y="3907486"/>
                <a:ext cx="848134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3D782E2-F83A-4408-B31E-547179C1075C}"/>
                  </a:ext>
                </a:extLst>
              </p:cNvPr>
              <p:cNvSpPr txBox="1"/>
              <p:nvPr/>
            </p:nvSpPr>
            <p:spPr>
              <a:xfrm>
                <a:off x="11350371" y="5494323"/>
                <a:ext cx="84813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𝑧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3D782E2-F83A-4408-B31E-547179C107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0371" y="5494323"/>
                <a:ext cx="848134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0084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76D6C-89B7-5FFC-9668-E74B5CBB2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2A871-D7FC-DF46-AA55-D5A400ACA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Three-neuron Network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62676F-83E3-C874-D5BC-848A65DDAE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Pre-reading</a:t>
            </a:r>
          </a:p>
          <a:p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446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30A3A-AA22-5B31-2035-DA5D460FF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7E514-4FC2-1747-D3A8-431BBBDA9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Three-neuron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85F73-8A0C-74B2-7F14-6D30702DC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Network diagram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1F40E5-47DB-C9A3-61B2-50BAC7B1D09F}"/>
              </a:ext>
            </a:extLst>
          </p:cNvPr>
          <p:cNvGrpSpPr/>
          <p:nvPr/>
        </p:nvGrpSpPr>
        <p:grpSpPr>
          <a:xfrm>
            <a:off x="2003898" y="2003847"/>
            <a:ext cx="7935234" cy="2534210"/>
            <a:chOff x="14268783" y="1426211"/>
            <a:chExt cx="9568618" cy="29934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BBA92065-7009-E5EF-A9BF-E4EE3BA8B571}"/>
                    </a:ext>
                  </a:extLst>
                </p:cNvPr>
                <p:cNvSpPr/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BBA92065-7009-E5EF-A9BF-E4EE3BA8B57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blipFill>
                  <a:blip r:embed="rId2"/>
                  <a:stretch>
                    <a:fillRect l="-7229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9825D7B9-551F-C622-7748-E5FBCB923741}"/>
                    </a:ext>
                  </a:extLst>
                </p:cNvPr>
                <p:cNvSpPr/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9825D7B9-551F-C622-7748-E5FBCB9237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  <a:blipFill>
                  <a:blip r:embed="rId3"/>
                  <a:stretch>
                    <a:fillRect l="-2885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83B011D6-CEB2-3CBE-B425-9646B8D65B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00537" y="1971384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3E6BBE58-43AE-452A-79A6-381874B9C7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92182" y="2851284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385C86CD-9725-E73B-C322-D64812E56422}"/>
                    </a:ext>
                  </a:extLst>
                </p:cNvPr>
                <p:cNvSpPr/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385C86CD-9725-E73B-C322-D64812E5642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  <a:blipFill>
                  <a:blip r:embed="rId4"/>
                  <a:stretch>
                    <a:fillRect l="-22222" b="-13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04B47FF9-BC0A-DD1A-6977-7A92F10E46FC}"/>
                    </a:ext>
                  </a:extLst>
                </p:cNvPr>
                <p:cNvSpPr/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04B47FF9-BC0A-DD1A-6977-7A92F10E46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  <a:blipFill>
                  <a:blip r:embed="rId5"/>
                  <a:stretch>
                    <a:fillRect l="-18889" r="-3333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7A390CE4-30DD-81B6-7CF1-C742670BA983}"/>
                    </a:ext>
                  </a:extLst>
                </p:cNvPr>
                <p:cNvSpPr/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7A390CE4-30DD-81B6-7CF1-C742670BA9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  <a:blipFill>
                  <a:blip r:embed="rId6"/>
                  <a:stretch>
                    <a:fillRect l="-8411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5DB69987-5906-0C59-FFE8-CDE73F02C5C2}"/>
                    </a:ext>
                  </a:extLst>
                </p:cNvPr>
                <p:cNvSpPr/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5DB69987-5906-0C59-FFE8-CDE73F02C5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  <a:blipFill>
                  <a:blip r:embed="rId7"/>
                  <a:stretch>
                    <a:fillRect l="-11111" t="-4348" r="-11111" b="-202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Line 6">
              <a:extLst>
                <a:ext uri="{FF2B5EF4-FFF2-40B4-BE49-F238E27FC236}">
                  <a16:creationId xmlns:a16="http://schemas.microsoft.com/office/drawing/2014/main" id="{B9DFD671-6695-ABB6-1A0D-5E9748A73D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8023" y="2851282"/>
              <a:ext cx="1250722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CD924ED0-8AA7-8E2B-25DA-C9E1D2D326FC}"/>
                    </a:ext>
                  </a:extLst>
                </p:cNvPr>
                <p:cNvSpPr/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CD924ED0-8AA7-8E2B-25DA-C9E1D2D326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548F163-48A2-6BEB-5D9C-437C54E47479}"/>
                    </a:ext>
                  </a:extLst>
                </p:cNvPr>
                <p:cNvSpPr/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𝑦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548F163-48A2-6BEB-5D9C-437C54E4747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  <a:blipFill>
                  <a:blip r:embed="rId9"/>
                  <a:stretch>
                    <a:fillRect l="-9375" b="-217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EF0A9FE-1BAB-CC1F-24C6-33018759AB68}"/>
                    </a:ext>
                  </a:extLst>
                </p:cNvPr>
                <p:cNvSpPr/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ℓ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EF0A9FE-1BAB-CC1F-24C6-33018759AB6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Line 6">
              <a:extLst>
                <a:ext uri="{FF2B5EF4-FFF2-40B4-BE49-F238E27FC236}">
                  <a16:creationId xmlns:a16="http://schemas.microsoft.com/office/drawing/2014/main" id="{76C4DE49-6AB3-CB16-7D2E-583AEA949A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36121" y="2853966"/>
              <a:ext cx="624973" cy="474462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8" name="Line 6">
              <a:extLst>
                <a:ext uri="{FF2B5EF4-FFF2-40B4-BE49-F238E27FC236}">
                  <a16:creationId xmlns:a16="http://schemas.microsoft.com/office/drawing/2014/main" id="{84F1A50F-2B01-ED0A-544F-684193733A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06632" y="3859504"/>
              <a:ext cx="472950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9" name="Line 6">
              <a:extLst>
                <a:ext uri="{FF2B5EF4-FFF2-40B4-BE49-F238E27FC236}">
                  <a16:creationId xmlns:a16="http://schemas.microsoft.com/office/drawing/2014/main" id="{7ED2DE60-42BB-0292-08A1-E680A76189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79582" y="3336283"/>
              <a:ext cx="581512" cy="52322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20" name="Line 6">
              <a:extLst>
                <a:ext uri="{FF2B5EF4-FFF2-40B4-BE49-F238E27FC236}">
                  <a16:creationId xmlns:a16="http://schemas.microsoft.com/office/drawing/2014/main" id="{716D5862-D32C-14BD-4D23-330319CE18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02367" y="1980336"/>
              <a:ext cx="1659447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1B257D3-7AA1-256B-5501-DB8AFDE64484}"/>
                    </a:ext>
                  </a:extLst>
                </p:cNvPr>
                <p:cNvSpPr/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1B257D3-7AA1-256B-5501-DB8AFDE6448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  <a:blipFill>
                  <a:blip r:embed="rId11"/>
                  <a:stretch>
                    <a:fillRect l="-22222" b="-140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76388241-D7A8-D104-8976-13E2082A0CE7}"/>
                    </a:ext>
                  </a:extLst>
                </p:cNvPr>
                <p:cNvSpPr/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76388241-D7A8-D104-8976-13E2082A0CE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  <a:blipFill>
                  <a:blip r:embed="rId12"/>
                  <a:stretch>
                    <a:fillRect l="-17778" r="-2222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22E07204-0148-FEEC-8CBC-B31EEEA9F1EC}"/>
                    </a:ext>
                  </a:extLst>
                </p:cNvPr>
                <p:cNvSpPr/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22E07204-0148-FEEC-8CBC-B31EEEA9F1E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  <a:blipFill>
                  <a:blip r:embed="rId13"/>
                  <a:stretch>
                    <a:fillRect l="-7477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066762D9-4A80-7EB2-B91A-09B608C79DA3}"/>
                    </a:ext>
                  </a:extLst>
                </p:cNvPr>
                <p:cNvSpPr/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066762D9-4A80-7EB2-B91A-09B608C79DA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  <a:blipFill>
                  <a:blip r:embed="rId14"/>
                  <a:stretch>
                    <a:fillRect l="-2778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Line 6">
              <a:extLst>
                <a:ext uri="{FF2B5EF4-FFF2-40B4-BE49-F238E27FC236}">
                  <a16:creationId xmlns:a16="http://schemas.microsoft.com/office/drawing/2014/main" id="{A97EA4C5-5098-0409-1C81-64E4AE8BA4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55644" y="1950954"/>
              <a:ext cx="1944893" cy="2405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70C855-8F5F-5E49-C2EC-EDE369A7284E}"/>
                    </a:ext>
                  </a:extLst>
                </p:cNvPr>
                <p:cNvSpPr/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70C855-8F5F-5E49-C2EC-EDE369A7284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0815C5FD-E457-C31E-C1E7-A579DF922660}"/>
                    </a:ext>
                  </a:extLst>
                </p:cNvPr>
                <p:cNvSpPr/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0815C5FD-E457-C31E-C1E7-A579DF9226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  <a:blipFill>
                  <a:blip r:embed="rId16"/>
                  <a:stretch>
                    <a:fillRect l="-2885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Line 6">
              <a:extLst>
                <a:ext uri="{FF2B5EF4-FFF2-40B4-BE49-F238E27FC236}">
                  <a16:creationId xmlns:a16="http://schemas.microsoft.com/office/drawing/2014/main" id="{A141A5DA-40AC-70B6-1430-07504B7168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02367" y="2783714"/>
              <a:ext cx="1720174" cy="83149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DA9ECE92-D6C0-E3D6-C7E5-DC5665E7213F}"/>
                    </a:ext>
                  </a:extLst>
                </p:cNvPr>
                <p:cNvSpPr/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DA9ECE92-D6C0-E3D6-C7E5-DC5665E7213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  <a:blipFill>
                  <a:blip r:embed="rId17"/>
                  <a:stretch>
                    <a:fillRect l="-7477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2DCA5B68-DF08-3A3C-5AF5-1B7855DEDD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71414" y="3645742"/>
              <a:ext cx="1917622" cy="8919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86098743-D21A-C05B-1E96-E4A81984550B}"/>
                    </a:ext>
                  </a:extLst>
                </p:cNvPr>
                <p:cNvSpPr/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86098743-D21A-C05B-1E96-E4A81984550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00B0F28B-CC21-2E19-BDFE-B21124FDD817}"/>
                    </a:ext>
                  </a:extLst>
                </p:cNvPr>
                <p:cNvSpPr/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00B0F28B-CC21-2E19-BDFE-B21124FDD81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  <a:blipFill>
                  <a:blip r:embed="rId19"/>
                  <a:stretch>
                    <a:fillRect l="-2778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BA66A0E-BA86-34C8-6F8B-1FEADE4CC8E0}"/>
                    </a:ext>
                  </a:extLst>
                </p:cNvPr>
                <p:cNvSpPr/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BA66A0E-BA86-34C8-6F8B-1FEADE4CC8E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blipFill>
                  <a:blip r:embed="rId20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0680E13-7FF1-FE25-9C14-00CADEB3998B}"/>
                    </a:ext>
                  </a:extLst>
                </p:cNvPr>
                <p:cNvSpPr/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0680E13-7FF1-FE25-9C14-00CADEB3998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blipFill>
                  <a:blip r:embed="rId21"/>
                  <a:stretch>
                    <a:fillRect l="-7229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E39E1848-7AF8-BE28-7F2D-11EE8ACE18FE}"/>
                    </a:ext>
                  </a:extLst>
                </p:cNvPr>
                <p:cNvSpPr/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E39E1848-7AF8-BE28-7F2D-11EE8ACE18F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  <a:blipFill>
                  <a:blip r:embed="rId22"/>
                  <a:stretch>
                    <a:fillRect l="-2469" b="-101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Line 6">
              <a:extLst>
                <a:ext uri="{FF2B5EF4-FFF2-40B4-BE49-F238E27FC236}">
                  <a16:creationId xmlns:a16="http://schemas.microsoft.com/office/drawing/2014/main" id="{4EBFA563-20CC-A7D5-9FAA-1F8AD80AF1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68783" y="2779525"/>
              <a:ext cx="637524" cy="1523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10C7981-4A70-D1FA-2186-CEA82B2DC952}"/>
                  </a:ext>
                </a:extLst>
              </p:cNvPr>
              <p:cNvSpPr/>
              <p:nvPr/>
            </p:nvSpPr>
            <p:spPr>
              <a:xfrm>
                <a:off x="682082" y="5079726"/>
                <a:ext cx="4718536" cy="5723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𝑦</m:t>
                        </m:r>
                      </m:e>
                    </m:acc>
                    <m:sSub>
                      <m:sSubPr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=</m:t>
                        </m:r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charset="0"/>
                            <a:cs typeface="Arial" charset="0"/>
                          </a:rPr>
                          <m:t>h</m:t>
                        </m:r>
                      </m:e>
                      <m:sub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𝜽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dPr>
                      <m:e>
                        <m:r>
                          <a:rPr lang="en-US" sz="2800" b="1" i="0">
                            <a:solidFill>
                              <a:schemeClr val="tx1"/>
                            </a:solidFill>
                            <a:latin typeface="Cambria Math" charset="0"/>
                            <a:cs typeface="Arial" charset="0"/>
                          </a:rPr>
                          <m:t>𝐱</m:t>
                        </m:r>
                      </m:e>
                    </m:d>
                    <m:r>
                      <a:rPr lang="en-US" sz="2800" i="1">
                        <a:solidFill>
                          <a:schemeClr val="tx1"/>
                        </a:solidFill>
                        <a:latin typeface="Cambria Math" charset="0"/>
                        <a:cs typeface="Arial" charset="0"/>
                      </a:rPr>
                      <m:t>=</m:t>
                    </m:r>
                  </m:oMath>
                </a14:m>
                <a:r>
                  <a:rPr lang="en-US" sz="2800" dirty="0"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cs typeface="Arial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naryPr>
                      <m:sub>
                        <m: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charset="0"/>
                                <a:cs typeface="Arial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2,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1,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10C7981-4A70-D1FA-2186-CEA82B2DC9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082" y="5079726"/>
                <a:ext cx="4718536" cy="572336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86FD6AD-F938-B4BD-197E-44815D8034F4}"/>
                  </a:ext>
                </a:extLst>
              </p:cNvPr>
              <p:cNvSpPr/>
              <p:nvPr/>
            </p:nvSpPr>
            <p:spPr>
              <a:xfrm>
                <a:off x="1715656" y="5713463"/>
                <a:ext cx="4455835" cy="5887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1,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𝑗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𝑔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𝑅𝑒𝐿𝑈</m:t>
                          </m:r>
                        </m:sub>
                      </m:sSub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86FD6AD-F938-B4BD-197E-44815D8034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656" y="5713463"/>
                <a:ext cx="4455835" cy="588751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454D249E-4A40-1E97-D071-75927A31B6B1}"/>
                  </a:ext>
                </a:extLst>
              </p14:cNvPr>
              <p14:cNvContentPartPr/>
              <p14:nvPr/>
            </p14:nvContentPartPr>
            <p14:xfrm>
              <a:off x="2237400" y="480240"/>
              <a:ext cx="6782760" cy="444420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454D249E-4A40-1E97-D071-75927A31B6B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228040" y="470880"/>
                <a:ext cx="6801480" cy="446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3767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EA8BB-A83B-D1C4-0DBA-448E9124B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41E06-738D-0442-5CFB-9A18E9414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More Neurons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02379-8E5D-95ED-2A5B-EC9DC521C2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Pre-reading</a:t>
            </a:r>
          </a:p>
        </p:txBody>
      </p:sp>
    </p:spTree>
    <p:extLst>
      <p:ext uri="{BB962C8B-B14F-4D97-AF65-F5344CB8AC3E}">
        <p14:creationId xmlns:p14="http://schemas.microsoft.com/office/powerpoint/2010/main" val="490056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91FED-69FC-0BC6-85C0-04ECB9635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2D0E0-9853-EA3F-1482-23D1886BD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Three-layer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DCBDC-011C-E103-9DAC-A86F841C1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Network diagram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8F3BC86F-BF53-C92C-988A-285C75F41478}"/>
                  </a:ext>
                </a:extLst>
              </p:cNvPr>
              <p:cNvSpPr/>
              <p:nvPr/>
            </p:nvSpPr>
            <p:spPr>
              <a:xfrm>
                <a:off x="8277117" y="164304"/>
                <a:ext cx="3590278" cy="10640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00"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/>
                  </a:rPr>
                  <a:t>Parameter naming conventions</a:t>
                </a:r>
              </a:p>
              <a:p>
                <a:pPr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𝑤</m:t>
                          </m:r>
                        </m:e>
                        <m:sub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𝑙𝑎𝑦𝑒𝑟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 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𝑜𝑢𝑡𝑝𝑢𝑡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 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𝑖𝑛𝑝𝑢𝑡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  <a:p>
                <a:pPr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</m:e>
                        <m:sub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𝑙𝑎𝑦𝑒𝑟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 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𝑜𝑢𝑡𝑝𝑢𝑡</m:t>
                          </m:r>
                        </m:sub>
                      </m:sSub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         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8F3BC86F-BF53-C92C-988A-285C75F41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7117" y="164304"/>
                <a:ext cx="3590278" cy="1064009"/>
              </a:xfrm>
              <a:prstGeom prst="rect">
                <a:avLst/>
              </a:prstGeom>
              <a:blipFill>
                <a:blip r:embed="rId2"/>
                <a:stretch>
                  <a:fillRect l="-1868" t="-3448" r="-679"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322B25E-7F6C-33F5-1C1A-80659144655D}"/>
              </a:ext>
            </a:extLst>
          </p:cNvPr>
          <p:cNvGrpSpPr/>
          <p:nvPr/>
        </p:nvGrpSpPr>
        <p:grpSpPr>
          <a:xfrm>
            <a:off x="650161" y="1615247"/>
            <a:ext cx="10532153" cy="4301793"/>
            <a:chOff x="629158" y="1753793"/>
            <a:chExt cx="10672324" cy="3295639"/>
          </a:xfrm>
        </p:grpSpPr>
        <p:sp>
          <p:nvSpPr>
            <p:cNvPr id="37" name="Line 6">
              <a:extLst>
                <a:ext uri="{FF2B5EF4-FFF2-40B4-BE49-F238E27FC236}">
                  <a16:creationId xmlns:a16="http://schemas.microsoft.com/office/drawing/2014/main" id="{4A523A09-9B39-73D5-8159-DB0EED00E1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15734" y="2134792"/>
              <a:ext cx="533400" cy="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A9D65F16-AD5E-DD50-EF16-851F2BB6B350}"/>
                    </a:ext>
                  </a:extLst>
                </p:cNvPr>
                <p:cNvSpPr/>
                <p:nvPr/>
              </p:nvSpPr>
              <p:spPr>
                <a:xfrm>
                  <a:off x="4188333" y="1753793"/>
                  <a:ext cx="581837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A9D65F16-AD5E-DD50-EF16-851F2BB6B3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88333" y="1753793"/>
                  <a:ext cx="581837" cy="30652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Line 6">
              <a:extLst>
                <a:ext uri="{FF2B5EF4-FFF2-40B4-BE49-F238E27FC236}">
                  <a16:creationId xmlns:a16="http://schemas.microsoft.com/office/drawing/2014/main" id="{4229BAC9-E849-7B66-D1B6-3CBC8E4F9F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15735" y="3430192"/>
              <a:ext cx="609600" cy="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8987BE77-6EB7-E57B-E0FE-2E1546015DA8}"/>
                    </a:ext>
                  </a:extLst>
                </p:cNvPr>
                <p:cNvSpPr/>
                <p:nvPr/>
              </p:nvSpPr>
              <p:spPr>
                <a:xfrm>
                  <a:off x="4188334" y="3049192"/>
                  <a:ext cx="581837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8987BE77-6EB7-E57B-E0FE-2E1546015DA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88334" y="3049192"/>
                  <a:ext cx="581837" cy="30652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Line 6">
              <a:extLst>
                <a:ext uri="{FF2B5EF4-FFF2-40B4-BE49-F238E27FC236}">
                  <a16:creationId xmlns:a16="http://schemas.microsoft.com/office/drawing/2014/main" id="{B7F96B99-5A21-A128-67E1-6A3D2046E7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3573" y="4637725"/>
              <a:ext cx="2017731" cy="1166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44" name="Line 6">
              <a:extLst>
                <a:ext uri="{FF2B5EF4-FFF2-40B4-BE49-F238E27FC236}">
                  <a16:creationId xmlns:a16="http://schemas.microsoft.com/office/drawing/2014/main" id="{FEB6B773-6480-1B21-A9B7-B680E71648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3506" y="2210993"/>
              <a:ext cx="1447800" cy="24384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45" name="Line 6">
              <a:extLst>
                <a:ext uri="{FF2B5EF4-FFF2-40B4-BE49-F238E27FC236}">
                  <a16:creationId xmlns:a16="http://schemas.microsoft.com/office/drawing/2014/main" id="{65C4737B-B196-A561-CCBC-3C944A688F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3505" y="3430193"/>
              <a:ext cx="1447800" cy="12192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551203C3-F5B5-424F-FFA1-AD44CF1FA409}"/>
                    </a:ext>
                  </a:extLst>
                </p:cNvPr>
                <p:cNvSpPr/>
                <p:nvPr/>
              </p:nvSpPr>
              <p:spPr>
                <a:xfrm>
                  <a:off x="2717967" y="3972976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13</m:t>
                        </m:r>
                        <m:r>
                          <a:rPr kumimoji="0" lang="en-US" sz="20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551203C3-F5B5-424F-FFA1-AD44CF1FA40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7967" y="3972976"/>
                  <a:ext cx="724779" cy="30652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DC81CD8B-FD0B-2AF9-4605-26ECD5B7B749}"/>
                    </a:ext>
                  </a:extLst>
                </p:cNvPr>
                <p:cNvSpPr/>
                <p:nvPr/>
              </p:nvSpPr>
              <p:spPr>
                <a:xfrm>
                  <a:off x="2568013" y="3602506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123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DC81CD8B-FD0B-2AF9-4605-26ECD5B7B74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68013" y="3602506"/>
                  <a:ext cx="724779" cy="30652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Line 6">
              <a:extLst>
                <a:ext uri="{FF2B5EF4-FFF2-40B4-BE49-F238E27FC236}">
                  <a16:creationId xmlns:a16="http://schemas.microsoft.com/office/drawing/2014/main" id="{9856B5CF-351F-1D18-C387-60E3DCA937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15733" y="4649392"/>
              <a:ext cx="531379" cy="1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1DB4C7CB-D6A6-B796-588E-C437C8A5CFAB}"/>
                    </a:ext>
                  </a:extLst>
                </p:cNvPr>
                <p:cNvSpPr/>
                <p:nvPr/>
              </p:nvSpPr>
              <p:spPr>
                <a:xfrm>
                  <a:off x="4188332" y="4268393"/>
                  <a:ext cx="581837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1DB4C7CB-D6A6-B796-588E-C437C8A5CFA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88332" y="4268393"/>
                  <a:ext cx="581837" cy="30652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D44F946A-B31E-93B6-83B3-EEFF83C332DF}"/>
                    </a:ext>
                  </a:extLst>
                </p:cNvPr>
                <p:cNvSpPr/>
                <p:nvPr/>
              </p:nvSpPr>
              <p:spPr>
                <a:xfrm>
                  <a:off x="5395827" y="2591992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212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D44F946A-B31E-93B6-83B3-EEFF83C332D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95827" y="2591992"/>
                  <a:ext cx="724779" cy="30652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Line 6">
              <a:extLst>
                <a:ext uri="{FF2B5EF4-FFF2-40B4-BE49-F238E27FC236}">
                  <a16:creationId xmlns:a16="http://schemas.microsoft.com/office/drawing/2014/main" id="{0A01804D-CBEE-8218-B2E6-B88A3AC023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25333" y="3430193"/>
              <a:ext cx="1371600" cy="6096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2" name="Line 6">
              <a:extLst>
                <a:ext uri="{FF2B5EF4-FFF2-40B4-BE49-F238E27FC236}">
                  <a16:creationId xmlns:a16="http://schemas.microsoft.com/office/drawing/2014/main" id="{7C9A1496-9265-FF20-B0FB-1585CD04F3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49131" y="4039793"/>
              <a:ext cx="1447802" cy="62126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3" name="Line 6">
              <a:extLst>
                <a:ext uri="{FF2B5EF4-FFF2-40B4-BE49-F238E27FC236}">
                  <a16:creationId xmlns:a16="http://schemas.microsoft.com/office/drawing/2014/main" id="{09A7059B-D0D4-A2FF-1B2B-1B6A01BDA8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3339" y="2134791"/>
              <a:ext cx="1483594" cy="1905002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4" name="Line 6">
              <a:extLst>
                <a:ext uri="{FF2B5EF4-FFF2-40B4-BE49-F238E27FC236}">
                  <a16:creationId xmlns:a16="http://schemas.microsoft.com/office/drawing/2014/main" id="{3285931F-0F54-3FAB-3FA1-9AAED8CD1D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95802" y="4039793"/>
              <a:ext cx="1293379" cy="1166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95F504EA-E408-1092-6EBC-3BBD54F69E87}"/>
                    </a:ext>
                  </a:extLst>
                </p:cNvPr>
                <p:cNvSpPr/>
                <p:nvPr/>
              </p:nvSpPr>
              <p:spPr>
                <a:xfrm>
                  <a:off x="7330401" y="3658793"/>
                  <a:ext cx="581837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95F504EA-E408-1092-6EBC-3BBD54F69E8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0401" y="3658793"/>
                  <a:ext cx="581837" cy="306528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5AC90821-5854-572F-8AC1-5272C7A74841}"/>
                    </a:ext>
                  </a:extLst>
                </p:cNvPr>
                <p:cNvSpPr/>
                <p:nvPr/>
              </p:nvSpPr>
              <p:spPr>
                <a:xfrm>
                  <a:off x="5496246" y="4202070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5AC90821-5854-572F-8AC1-5272C7A748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96246" y="4202070"/>
                  <a:ext cx="724779" cy="306528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Line 6">
              <a:extLst>
                <a:ext uri="{FF2B5EF4-FFF2-40B4-BE49-F238E27FC236}">
                  <a16:creationId xmlns:a16="http://schemas.microsoft.com/office/drawing/2014/main" id="{10726C04-71B5-A84F-5985-A160CB3351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49133" y="2134792"/>
              <a:ext cx="1447800" cy="6858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8" name="Line 6">
              <a:extLst>
                <a:ext uri="{FF2B5EF4-FFF2-40B4-BE49-F238E27FC236}">
                  <a16:creationId xmlns:a16="http://schemas.microsoft.com/office/drawing/2014/main" id="{E23C0162-F23E-A389-264C-E148791E27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25333" y="2820592"/>
              <a:ext cx="1371600" cy="6096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104D2A0E-07AE-15AB-5534-BAE5B604B2DB}"/>
                    </a:ext>
                  </a:extLst>
                </p:cNvPr>
                <p:cNvSpPr/>
                <p:nvPr/>
              </p:nvSpPr>
              <p:spPr>
                <a:xfrm>
                  <a:off x="5827427" y="3428362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104D2A0E-07AE-15AB-5534-BAE5B604B2D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7427" y="3428362"/>
                  <a:ext cx="724779" cy="306528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0CE380CB-960B-BC0F-AEDA-1A3D7A8E1027}"/>
                    </a:ext>
                  </a:extLst>
                </p:cNvPr>
                <p:cNvSpPr/>
                <p:nvPr/>
              </p:nvSpPr>
              <p:spPr>
                <a:xfrm>
                  <a:off x="5539895" y="2213542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211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0CE380CB-960B-BC0F-AEDA-1A3D7A8E10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39895" y="2213542"/>
                  <a:ext cx="724779" cy="306528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Line 6">
              <a:extLst>
                <a:ext uri="{FF2B5EF4-FFF2-40B4-BE49-F238E27FC236}">
                  <a16:creationId xmlns:a16="http://schemas.microsoft.com/office/drawing/2014/main" id="{407A4E54-D5DF-920C-FD3A-64B7243053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49133" y="2820592"/>
              <a:ext cx="1447800" cy="18288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62" name="Line 6">
              <a:extLst>
                <a:ext uri="{FF2B5EF4-FFF2-40B4-BE49-F238E27FC236}">
                  <a16:creationId xmlns:a16="http://schemas.microsoft.com/office/drawing/2014/main" id="{D48BCD98-CE27-0BDE-17BD-4A8A811667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97206" y="2780851"/>
              <a:ext cx="1281760" cy="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ECBA74B7-61A9-DC38-5EEF-0D4971214555}"/>
                    </a:ext>
                  </a:extLst>
                </p:cNvPr>
                <p:cNvSpPr/>
                <p:nvPr/>
              </p:nvSpPr>
              <p:spPr>
                <a:xfrm>
                  <a:off x="7330401" y="2403851"/>
                  <a:ext cx="581837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ECBA74B7-61A9-DC38-5EEF-0D497121455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0401" y="2403851"/>
                  <a:ext cx="581837" cy="306528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E741B72E-8DF8-A060-E931-8EF792642B75}"/>
                    </a:ext>
                  </a:extLst>
                </p:cNvPr>
                <p:cNvSpPr/>
                <p:nvPr/>
              </p:nvSpPr>
              <p:spPr>
                <a:xfrm>
                  <a:off x="5395827" y="3771687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E741B72E-8DF8-A060-E931-8EF792642B7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95827" y="3771687"/>
                  <a:ext cx="724779" cy="30652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39A9C722-3428-B878-377A-9D82DA38727E}"/>
                    </a:ext>
                  </a:extLst>
                </p:cNvPr>
                <p:cNvSpPr/>
                <p:nvPr/>
              </p:nvSpPr>
              <p:spPr>
                <a:xfrm>
                  <a:off x="9979234" y="3043354"/>
                  <a:ext cx="1322248" cy="3065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kern="0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  <m:r>
                          <a:rPr lang="en-US" sz="2000" i="1" kern="0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  <m:r>
                          <a:rPr kumimoji="0" lang="en-US" sz="20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kumimoji="0" lang="en-US" sz="20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0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39A9C722-3428-B878-377A-9D82DA38727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9234" y="3043354"/>
                  <a:ext cx="1322248" cy="306528"/>
                </a:xfrm>
                <a:prstGeom prst="rect">
                  <a:avLst/>
                </a:prstGeom>
                <a:blipFill>
                  <a:blip r:embed="rId15"/>
                  <a:stretch>
                    <a:fillRect t="-6061" r="-9813" b="-757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6" name="Line 6">
              <a:extLst>
                <a:ext uri="{FF2B5EF4-FFF2-40B4-BE49-F238E27FC236}">
                  <a16:creationId xmlns:a16="http://schemas.microsoft.com/office/drawing/2014/main" id="{C820D142-4F76-4B71-1358-5361D1ECCD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78965" y="2780851"/>
              <a:ext cx="1096129" cy="656749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67" name="Line 6">
              <a:extLst>
                <a:ext uri="{FF2B5EF4-FFF2-40B4-BE49-F238E27FC236}">
                  <a16:creationId xmlns:a16="http://schemas.microsoft.com/office/drawing/2014/main" id="{BB2F13E1-111E-C11A-A840-61359CD8A0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75827" y="3412686"/>
              <a:ext cx="1099267" cy="638775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68" name="Line 6">
              <a:extLst>
                <a:ext uri="{FF2B5EF4-FFF2-40B4-BE49-F238E27FC236}">
                  <a16:creationId xmlns:a16="http://schemas.microsoft.com/office/drawing/2014/main" id="{6E9485DE-DFA0-9834-D6FC-B505B9615F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56094" y="3427636"/>
              <a:ext cx="1470378" cy="2557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D2AAA29-CB93-9E16-61E8-38A79EED0B3D}"/>
                    </a:ext>
                  </a:extLst>
                </p:cNvPr>
                <p:cNvSpPr/>
                <p:nvPr/>
              </p:nvSpPr>
              <p:spPr>
                <a:xfrm>
                  <a:off x="8348882" y="2802213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311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D2AAA29-CB93-9E16-61E8-38A79EED0B3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48882" y="2802213"/>
                  <a:ext cx="724779" cy="306528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6A32B883-87AD-E1C2-1D4C-343BDED3B2F6}"/>
                    </a:ext>
                  </a:extLst>
                </p:cNvPr>
                <p:cNvSpPr/>
                <p:nvPr/>
              </p:nvSpPr>
              <p:spPr>
                <a:xfrm>
                  <a:off x="8351446" y="3640939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3</m:t>
                        </m:r>
                        <m:r>
                          <a:rPr kumimoji="0" lang="en-US" sz="20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12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6A32B883-87AD-E1C2-1D4C-343BDED3B2F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51446" y="3640939"/>
                  <a:ext cx="724779" cy="306528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02BDDCCD-E202-4AA2-C897-CF43A43FD64F}"/>
                    </a:ext>
                  </a:extLst>
                </p:cNvPr>
                <p:cNvSpPr/>
                <p:nvPr/>
              </p:nvSpPr>
              <p:spPr>
                <a:xfrm>
                  <a:off x="5816176" y="3106103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02BDDCCD-E202-4AA2-C897-CF43A43FD64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6176" y="3106103"/>
                  <a:ext cx="724779" cy="306528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F789E3E6-E4FC-896D-6BEC-EFF02AAA5BD3}"/>
                    </a:ext>
                  </a:extLst>
                </p:cNvPr>
                <p:cNvSpPr/>
                <p:nvPr/>
              </p:nvSpPr>
              <p:spPr>
                <a:xfrm>
                  <a:off x="629159" y="1982393"/>
                  <a:ext cx="479504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𝑥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F789E3E6-E4FC-896D-6BEC-EFF02AAA5BD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9159" y="1982393"/>
                  <a:ext cx="479504" cy="306528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3" name="Line 6">
              <a:extLst>
                <a:ext uri="{FF2B5EF4-FFF2-40B4-BE49-F238E27FC236}">
                  <a16:creationId xmlns:a16="http://schemas.microsoft.com/office/drawing/2014/main" id="{E591006A-4641-7989-6F4A-8BF37754D7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3574" y="2210992"/>
              <a:ext cx="2017731" cy="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932A0F0B-CF84-5B94-03D8-63865944E36A}"/>
                    </a:ext>
                  </a:extLst>
                </p:cNvPr>
                <p:cNvSpPr/>
                <p:nvPr/>
              </p:nvSpPr>
              <p:spPr>
                <a:xfrm>
                  <a:off x="629158" y="3189925"/>
                  <a:ext cx="479504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𝑥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932A0F0B-CF84-5B94-03D8-63865944E36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9158" y="3189925"/>
                  <a:ext cx="479504" cy="306528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B0D9FBC6-AD72-9B4A-4D94-326857088E88}"/>
                    </a:ext>
                  </a:extLst>
                </p:cNvPr>
                <p:cNvSpPr/>
                <p:nvPr/>
              </p:nvSpPr>
              <p:spPr>
                <a:xfrm>
                  <a:off x="629158" y="4409125"/>
                  <a:ext cx="479504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𝑥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B0D9FBC6-AD72-9B4A-4D94-326857088E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9158" y="4409125"/>
                  <a:ext cx="479504" cy="306528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6" name="Line 6">
              <a:extLst>
                <a:ext uri="{FF2B5EF4-FFF2-40B4-BE49-F238E27FC236}">
                  <a16:creationId xmlns:a16="http://schemas.microsoft.com/office/drawing/2014/main" id="{596AF925-CD7A-54A9-9C30-E1896F2C70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3506" y="2210992"/>
              <a:ext cx="1447800" cy="12192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77" name="Line 6">
              <a:extLst>
                <a:ext uri="{FF2B5EF4-FFF2-40B4-BE49-F238E27FC236}">
                  <a16:creationId xmlns:a16="http://schemas.microsoft.com/office/drawing/2014/main" id="{5B553AE7-8E10-C5C1-4992-9BE2512D7D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3506" y="2210992"/>
              <a:ext cx="1447800" cy="24384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7A965AEF-6862-D4D4-DC58-A078A40FE30C}"/>
                    </a:ext>
                  </a:extLst>
                </p:cNvPr>
                <p:cNvSpPr/>
                <p:nvPr/>
              </p:nvSpPr>
              <p:spPr>
                <a:xfrm>
                  <a:off x="2211715" y="1803560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111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7A965AEF-6862-D4D4-DC58-A078A40FE30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11715" y="1803560"/>
                  <a:ext cx="724779" cy="306528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2C0CD6D2-2456-64C9-EC1E-21C4120DB2A6}"/>
                    </a:ext>
                  </a:extLst>
                </p:cNvPr>
                <p:cNvSpPr/>
                <p:nvPr/>
              </p:nvSpPr>
              <p:spPr>
                <a:xfrm>
                  <a:off x="2576553" y="2847224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2C0CD6D2-2456-64C9-EC1E-21C4120DB2A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6553" y="2847224"/>
                  <a:ext cx="724779" cy="306528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579515C4-2C3D-4B92-ADC7-30D199EB8E2C}"/>
                    </a:ext>
                  </a:extLst>
                </p:cNvPr>
                <p:cNvSpPr/>
                <p:nvPr/>
              </p:nvSpPr>
              <p:spPr>
                <a:xfrm>
                  <a:off x="2714417" y="2492334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579515C4-2C3D-4B92-ADC7-30D199EB8E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4417" y="2492334"/>
                  <a:ext cx="724779" cy="306528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1" name="Line 6">
              <a:extLst>
                <a:ext uri="{FF2B5EF4-FFF2-40B4-BE49-F238E27FC236}">
                  <a16:creationId xmlns:a16="http://schemas.microsoft.com/office/drawing/2014/main" id="{5E3DBC8F-4052-AA55-84EE-DC154CE9A3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3574" y="3418524"/>
              <a:ext cx="2017731" cy="1166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2" name="Line 6">
              <a:extLst>
                <a:ext uri="{FF2B5EF4-FFF2-40B4-BE49-F238E27FC236}">
                  <a16:creationId xmlns:a16="http://schemas.microsoft.com/office/drawing/2014/main" id="{E7B97267-831A-9AB8-ABE4-F45504CF7D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3507" y="2210992"/>
              <a:ext cx="1447800" cy="12192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3" name="Line 6">
              <a:extLst>
                <a:ext uri="{FF2B5EF4-FFF2-40B4-BE49-F238E27FC236}">
                  <a16:creationId xmlns:a16="http://schemas.microsoft.com/office/drawing/2014/main" id="{70711016-85E8-D6E1-7D43-B7EAECC5E6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3507" y="3430192"/>
              <a:ext cx="1447800" cy="12192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C4CF5252-B77A-28BF-1357-F1DC6FADFF54}"/>
                    </a:ext>
                  </a:extLst>
                </p:cNvPr>
                <p:cNvSpPr/>
                <p:nvPr/>
              </p:nvSpPr>
              <p:spPr>
                <a:xfrm>
                  <a:off x="2112492" y="2201319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112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C4CF5252-B77A-28BF-1357-F1DC6FADFF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2492" y="2201319"/>
                  <a:ext cx="724779" cy="306528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43CC9332-922A-7FFC-03EB-FB1BC525DDE2}"/>
                    </a:ext>
                  </a:extLst>
                </p:cNvPr>
                <p:cNvSpPr/>
                <p:nvPr/>
              </p:nvSpPr>
              <p:spPr>
                <a:xfrm>
                  <a:off x="2326175" y="3103543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43CC9332-922A-7FFC-03EB-FB1BC525DDE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175" y="3103543"/>
                  <a:ext cx="724779" cy="306528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517BE710-3513-FB5A-D9BB-E77D733E9B47}"/>
                    </a:ext>
                  </a:extLst>
                </p:cNvPr>
                <p:cNvSpPr/>
                <p:nvPr/>
              </p:nvSpPr>
              <p:spPr>
                <a:xfrm>
                  <a:off x="2179094" y="4191627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13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517BE710-3513-FB5A-D9BB-E77D733E9B4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79094" y="4191627"/>
                  <a:ext cx="724779" cy="306528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0F701A57-9845-E6B9-6544-2B1F7CC3249C}"/>
                    </a:ext>
                  </a:extLst>
                </p:cNvPr>
                <p:cNvSpPr/>
                <p:nvPr/>
              </p:nvSpPr>
              <p:spPr>
                <a:xfrm>
                  <a:off x="2318166" y="4583892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13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0F701A57-9845-E6B9-6544-2B1F7CC324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8166" y="4583892"/>
                  <a:ext cx="724779" cy="306528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77644EEA-0DD1-76B8-2CDC-63458ADAD89C}"/>
                    </a:ext>
                  </a:extLst>
                </p:cNvPr>
                <p:cNvSpPr/>
                <p:nvPr/>
              </p:nvSpPr>
              <p:spPr>
                <a:xfrm>
                  <a:off x="3035676" y="2304586"/>
                  <a:ext cx="57696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77644EEA-0DD1-76B8-2CDC-63458ADAD8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5676" y="2304586"/>
                  <a:ext cx="576965" cy="306528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A083D954-78A5-F538-3198-D0EB38A5A4E6}"/>
                    </a:ext>
                  </a:extLst>
                </p:cNvPr>
                <p:cNvSpPr/>
                <p:nvPr/>
              </p:nvSpPr>
              <p:spPr>
                <a:xfrm>
                  <a:off x="3037602" y="3516996"/>
                  <a:ext cx="532518" cy="3065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A083D954-78A5-F538-3198-D0EB38A5A4E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7602" y="3516996"/>
                  <a:ext cx="532518" cy="306528"/>
                </a:xfrm>
                <a:prstGeom prst="rect">
                  <a:avLst/>
                </a:prstGeom>
                <a:blipFill>
                  <a:blip r:embed="rId30"/>
                  <a:stretch>
                    <a:fillRect l="-46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0F5AF0C7-5C9E-B5F9-B664-5FB2B19F5C93}"/>
                    </a:ext>
                  </a:extLst>
                </p:cNvPr>
                <p:cNvSpPr/>
                <p:nvPr/>
              </p:nvSpPr>
              <p:spPr>
                <a:xfrm>
                  <a:off x="3044210" y="4742904"/>
                  <a:ext cx="532518" cy="3065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0F5AF0C7-5C9E-B5F9-B664-5FB2B19F5C9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4210" y="4742904"/>
                  <a:ext cx="532518" cy="306528"/>
                </a:xfrm>
                <a:prstGeom prst="rect">
                  <a:avLst/>
                </a:prstGeom>
                <a:blipFill>
                  <a:blip r:embed="rId31"/>
                  <a:stretch>
                    <a:fillRect l="-46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3A03E4D9-5726-40DD-D3E2-82C7EDDDB4DB}"/>
                    </a:ext>
                  </a:extLst>
                </p:cNvPr>
                <p:cNvSpPr/>
                <p:nvPr/>
              </p:nvSpPr>
              <p:spPr>
                <a:xfrm>
                  <a:off x="6212357" y="2922584"/>
                  <a:ext cx="57696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3A03E4D9-5726-40DD-D3E2-82C7EDDDB4D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12357" y="2922584"/>
                  <a:ext cx="576965" cy="306528"/>
                </a:xfrm>
                <a:prstGeom prst="rect">
                  <a:avLst/>
                </a:prstGeom>
                <a:blipFill>
                  <a:blip r:embed="rId3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3EFFBE3F-2581-3DB0-4691-CCD8884E7C29}"/>
                    </a:ext>
                  </a:extLst>
                </p:cNvPr>
                <p:cNvSpPr/>
                <p:nvPr/>
              </p:nvSpPr>
              <p:spPr>
                <a:xfrm>
                  <a:off x="6251021" y="4139076"/>
                  <a:ext cx="532518" cy="3065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3EFFBE3F-2581-3DB0-4691-CCD8884E7C2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1021" y="4139076"/>
                  <a:ext cx="532518" cy="306528"/>
                </a:xfrm>
                <a:prstGeom prst="rect">
                  <a:avLst/>
                </a:prstGeom>
                <a:blipFill>
                  <a:blip r:embed="rId33"/>
                  <a:stretch>
                    <a:fillRect l="-46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0D2E3269-BDBF-B86C-3035-FE47EE85E2DC}"/>
                    </a:ext>
                  </a:extLst>
                </p:cNvPr>
                <p:cNvSpPr/>
                <p:nvPr/>
              </p:nvSpPr>
              <p:spPr>
                <a:xfrm>
                  <a:off x="8963167" y="3547335"/>
                  <a:ext cx="57696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0D2E3269-BDBF-B86C-3035-FE47EE85E2D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63167" y="3547335"/>
                  <a:ext cx="576965" cy="306528"/>
                </a:xfrm>
                <a:prstGeom prst="rect">
                  <a:avLst/>
                </a:prstGeom>
                <a:blipFill>
                  <a:blip r:embed="rId3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5" name="Line 6">
              <a:extLst>
                <a:ext uri="{FF2B5EF4-FFF2-40B4-BE49-F238E27FC236}">
                  <a16:creationId xmlns:a16="http://schemas.microsoft.com/office/drawing/2014/main" id="{CECA050E-22EB-A5DB-77B9-9347F6E6DD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2889" y="2152407"/>
              <a:ext cx="431843" cy="1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0081C64A-7DD6-B2ED-4572-3E221017D3A7}"/>
                    </a:ext>
                  </a:extLst>
                </p:cNvPr>
                <p:cNvSpPr/>
                <p:nvPr/>
              </p:nvSpPr>
              <p:spPr>
                <a:xfrm>
                  <a:off x="3393536" y="1762905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0081C64A-7DD6-B2ED-4572-3E221017D3A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93536" y="1762905"/>
                  <a:ext cx="562345" cy="306528"/>
                </a:xfrm>
                <a:prstGeom prst="rect">
                  <a:avLst/>
                </a:prstGeom>
                <a:blipFill>
                  <a:blip r:embed="rId3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7" name="Line 6">
              <a:extLst>
                <a:ext uri="{FF2B5EF4-FFF2-40B4-BE49-F238E27FC236}">
                  <a16:creationId xmlns:a16="http://schemas.microsoft.com/office/drawing/2014/main" id="{84D98ABC-6EF6-E9AD-66B3-D0CE569035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11191" y="3437616"/>
              <a:ext cx="420405" cy="168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BD25A9B5-42B7-6E0E-2552-12BFA573CBD9}"/>
                    </a:ext>
                  </a:extLst>
                </p:cNvPr>
                <p:cNvSpPr/>
                <p:nvPr/>
              </p:nvSpPr>
              <p:spPr>
                <a:xfrm>
                  <a:off x="3393537" y="3058304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BD25A9B5-42B7-6E0E-2552-12BFA573CBD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93537" y="3058304"/>
                  <a:ext cx="562345" cy="306528"/>
                </a:xfrm>
                <a:prstGeom prst="rect">
                  <a:avLst/>
                </a:prstGeom>
                <a:blipFill>
                  <a:blip r:embed="rId3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9" name="Line 6">
              <a:extLst>
                <a:ext uri="{FF2B5EF4-FFF2-40B4-BE49-F238E27FC236}">
                  <a16:creationId xmlns:a16="http://schemas.microsoft.com/office/drawing/2014/main" id="{47496FAD-48A2-C9D8-CAC5-CA75282171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11189" y="4658504"/>
              <a:ext cx="531379" cy="1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39D08297-748A-E5CB-41D4-7080194395F5}"/>
                    </a:ext>
                  </a:extLst>
                </p:cNvPr>
                <p:cNvSpPr/>
                <p:nvPr/>
              </p:nvSpPr>
              <p:spPr>
                <a:xfrm>
                  <a:off x="3393535" y="4277505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39D08297-748A-E5CB-41D4-7080194395F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93535" y="4277505"/>
                  <a:ext cx="562345" cy="306528"/>
                </a:xfrm>
                <a:prstGeom prst="rect">
                  <a:avLst/>
                </a:prstGeom>
                <a:blipFill>
                  <a:blip r:embed="rId3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B92DAAA0-EC09-14DC-956A-8E56552E91BD}"/>
                    </a:ext>
                  </a:extLst>
                </p:cNvPr>
                <p:cNvSpPr/>
                <p:nvPr/>
              </p:nvSpPr>
              <p:spPr>
                <a:xfrm>
                  <a:off x="3834733" y="1982392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B92DAAA0-EC09-14DC-956A-8E56552E91B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733" y="1982392"/>
                  <a:ext cx="381000" cy="368648"/>
                </a:xfrm>
                <a:prstGeom prst="rect">
                  <a:avLst/>
                </a:prstGeom>
                <a:blipFill>
                  <a:blip r:embed="rId3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8D3792FC-39F1-828D-6B68-0997307BBC91}"/>
                    </a:ext>
                  </a:extLst>
                </p:cNvPr>
                <p:cNvSpPr/>
                <p:nvPr/>
              </p:nvSpPr>
              <p:spPr>
                <a:xfrm>
                  <a:off x="3834734" y="3201592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8D3792FC-39F1-828D-6B68-0997307BBC9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734" y="3201592"/>
                  <a:ext cx="381000" cy="368648"/>
                </a:xfrm>
                <a:prstGeom prst="rect">
                  <a:avLst/>
                </a:prstGeom>
                <a:blipFill>
                  <a:blip r:embed="rId3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FBEB5995-D3E4-891F-5C8C-06EFD9277E9B}"/>
                    </a:ext>
                  </a:extLst>
                </p:cNvPr>
                <p:cNvSpPr/>
                <p:nvPr/>
              </p:nvSpPr>
              <p:spPr>
                <a:xfrm>
                  <a:off x="3031305" y="4420793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FBEB5995-D3E4-891F-5C8C-06EFD9277E9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1305" y="4420793"/>
                  <a:ext cx="381000" cy="368648"/>
                </a:xfrm>
                <a:prstGeom prst="rect">
                  <a:avLst/>
                </a:prstGeom>
                <a:blipFill>
                  <a:blip r:embed="rId40"/>
                  <a:stretch>
                    <a:fillRect l="-10606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87FE7B12-EA57-835E-B07A-3CC5C2B1B017}"/>
                    </a:ext>
                  </a:extLst>
                </p:cNvPr>
                <p:cNvSpPr/>
                <p:nvPr/>
              </p:nvSpPr>
              <p:spPr>
                <a:xfrm>
                  <a:off x="3834733" y="4420793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87FE7B12-EA57-835E-B07A-3CC5C2B1B01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733" y="4420793"/>
                  <a:ext cx="381000" cy="368648"/>
                </a:xfrm>
                <a:prstGeom prst="rect">
                  <a:avLst/>
                </a:prstGeom>
                <a:blipFill>
                  <a:blip r:embed="rId41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CE6AF574-61C8-CF3E-34DF-B74961DF8692}"/>
                    </a:ext>
                  </a:extLst>
                </p:cNvPr>
                <p:cNvSpPr/>
                <p:nvPr/>
              </p:nvSpPr>
              <p:spPr>
                <a:xfrm>
                  <a:off x="6206569" y="3823545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CE6AF574-61C8-CF3E-34DF-B74961DF869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6569" y="3823545"/>
                  <a:ext cx="381000" cy="368648"/>
                </a:xfrm>
                <a:prstGeom prst="rect">
                  <a:avLst/>
                </a:prstGeom>
                <a:blipFill>
                  <a:blip r:embed="rId42"/>
                  <a:stretch>
                    <a:fillRect l="-10606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A564BC78-E70E-60CA-027B-E98787825C72}"/>
                    </a:ext>
                  </a:extLst>
                </p:cNvPr>
                <p:cNvSpPr/>
                <p:nvPr/>
              </p:nvSpPr>
              <p:spPr>
                <a:xfrm>
                  <a:off x="6976802" y="3823545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A564BC78-E70E-60CA-027B-E98787825C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76802" y="3823545"/>
                  <a:ext cx="381000" cy="368648"/>
                </a:xfrm>
                <a:prstGeom prst="rect">
                  <a:avLst/>
                </a:prstGeom>
                <a:blipFill>
                  <a:blip r:embed="rId4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D9F5601F-8C7C-EA06-C800-3386FAA61400}"/>
                    </a:ext>
                  </a:extLst>
                </p:cNvPr>
                <p:cNvSpPr/>
                <p:nvPr/>
              </p:nvSpPr>
              <p:spPr>
                <a:xfrm>
                  <a:off x="6206569" y="2604344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D9F5601F-8C7C-EA06-C800-3386FAA6140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6569" y="2604344"/>
                  <a:ext cx="381000" cy="368648"/>
                </a:xfrm>
                <a:prstGeom prst="rect">
                  <a:avLst/>
                </a:prstGeom>
                <a:blipFill>
                  <a:blip r:embed="rId44"/>
                  <a:stretch>
                    <a:fillRect l="-10606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D0B98C35-2E26-69A9-3A95-2C39D66F7F5B}"/>
                    </a:ext>
                  </a:extLst>
                </p:cNvPr>
                <p:cNvSpPr/>
                <p:nvPr/>
              </p:nvSpPr>
              <p:spPr>
                <a:xfrm>
                  <a:off x="6976802" y="2604344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D0B98C35-2E26-69A9-3A95-2C39D66F7F5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76802" y="2604344"/>
                  <a:ext cx="381000" cy="368648"/>
                </a:xfrm>
                <a:prstGeom prst="rect">
                  <a:avLst/>
                </a:prstGeom>
                <a:blipFill>
                  <a:blip r:embed="rId45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2E4D6985-6508-E362-F2AD-DDACDFA11506}"/>
                    </a:ext>
                  </a:extLst>
                </p:cNvPr>
                <p:cNvSpPr/>
                <p:nvPr/>
              </p:nvSpPr>
              <p:spPr>
                <a:xfrm>
                  <a:off x="3031305" y="1982392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2E4D6985-6508-E362-F2AD-DDACDFA1150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1305" y="1982392"/>
                  <a:ext cx="381000" cy="368648"/>
                </a:xfrm>
                <a:prstGeom prst="rect">
                  <a:avLst/>
                </a:prstGeom>
                <a:blipFill>
                  <a:blip r:embed="rId46"/>
                  <a:stretch>
                    <a:fillRect l="-10606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53013023-3192-63F1-F958-C5E57245DB33}"/>
                    </a:ext>
                  </a:extLst>
                </p:cNvPr>
                <p:cNvSpPr/>
                <p:nvPr/>
              </p:nvSpPr>
              <p:spPr>
                <a:xfrm>
                  <a:off x="3031306" y="3201592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53013023-3192-63F1-F958-C5E57245DB3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1306" y="3201592"/>
                  <a:ext cx="381000" cy="368648"/>
                </a:xfrm>
                <a:prstGeom prst="rect">
                  <a:avLst/>
                </a:prstGeom>
                <a:blipFill>
                  <a:blip r:embed="rId47"/>
                  <a:stretch>
                    <a:fillRect l="-10606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60FDA154-9EE8-F0EE-3125-FFCEF5AF8B68}"/>
                    </a:ext>
                  </a:extLst>
                </p:cNvPr>
                <p:cNvSpPr/>
                <p:nvPr/>
              </p:nvSpPr>
              <p:spPr>
                <a:xfrm>
                  <a:off x="6539583" y="3657113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60FDA154-9EE8-F0EE-3125-FFCEF5AF8B6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39583" y="3657113"/>
                  <a:ext cx="562345" cy="306528"/>
                </a:xfrm>
                <a:prstGeom prst="rect">
                  <a:avLst/>
                </a:prstGeom>
                <a:blipFill>
                  <a:blip r:embed="rId4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25CE10ED-99E7-5109-D81B-CDC4027DA573}"/>
                    </a:ext>
                  </a:extLst>
                </p:cNvPr>
                <p:cNvSpPr/>
                <p:nvPr/>
              </p:nvSpPr>
              <p:spPr>
                <a:xfrm>
                  <a:off x="6539583" y="2402171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25CE10ED-99E7-5109-D81B-CDC4027DA5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39583" y="2402171"/>
                  <a:ext cx="562345" cy="306528"/>
                </a:xfrm>
                <a:prstGeom prst="rect">
                  <a:avLst/>
                </a:prstGeom>
                <a:blipFill>
                  <a:blip r:embed="rId4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5C171E29-A293-1192-F984-494881A0D038}"/>
                    </a:ext>
                  </a:extLst>
                </p:cNvPr>
                <p:cNvSpPr/>
                <p:nvPr/>
              </p:nvSpPr>
              <p:spPr>
                <a:xfrm>
                  <a:off x="8975094" y="3219556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5C171E29-A293-1192-F984-494881A0D03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75094" y="3219556"/>
                  <a:ext cx="381000" cy="368648"/>
                </a:xfrm>
                <a:prstGeom prst="rect">
                  <a:avLst/>
                </a:prstGeom>
                <a:blipFill>
                  <a:blip r:embed="rId50"/>
                  <a:stretch>
                    <a:fillRect l="-9091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945B9568-FD8D-8E1D-58DF-9524CDB89E47}"/>
                    </a:ext>
                  </a:extLst>
                </p:cNvPr>
                <p:cNvSpPr/>
                <p:nvPr/>
              </p:nvSpPr>
              <p:spPr>
                <a:xfrm>
                  <a:off x="9749794" y="3213945"/>
                  <a:ext cx="381000" cy="368647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945B9568-FD8D-8E1D-58DF-9524CDB89E4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49794" y="3213945"/>
                  <a:ext cx="381000" cy="368647"/>
                </a:xfrm>
                <a:prstGeom prst="rect">
                  <a:avLst/>
                </a:prstGeom>
                <a:blipFill>
                  <a:blip r:embed="rId51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C0259658-EBC2-7C99-02D1-FA770CFFCA6D}"/>
                    </a:ext>
                  </a:extLst>
                </p:cNvPr>
                <p:cNvSpPr/>
                <p:nvPr/>
              </p:nvSpPr>
              <p:spPr>
                <a:xfrm>
                  <a:off x="9295123" y="3031890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C0259658-EBC2-7C99-02D1-FA770CFFCA6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5123" y="3031890"/>
                  <a:ext cx="562345" cy="306528"/>
                </a:xfrm>
                <a:prstGeom prst="rect">
                  <a:avLst/>
                </a:prstGeom>
                <a:blipFill>
                  <a:blip r:embed="rId5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B35039E-61EF-3ADC-867C-95BA2311E2CA}"/>
                  </a:ext>
                </a:extLst>
              </p14:cNvPr>
              <p14:cNvContentPartPr/>
              <p14:nvPr/>
            </p14:nvContentPartPr>
            <p14:xfrm>
              <a:off x="4407480" y="1689840"/>
              <a:ext cx="3124440" cy="4205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B35039E-61EF-3ADC-867C-95BA2311E2CA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4398120" y="1680480"/>
                <a:ext cx="3143160" cy="422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5505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9CC41-B054-3AFE-9BFF-EAF16D813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AF412-524B-64CB-8918-FD04BC1B8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Three-layer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BF9C9-98DC-285E-7EC3-E53DDB87D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ways to define network layers: </a:t>
            </a:r>
            <a:r>
              <a:rPr lang="en-US" i="1" dirty="0">
                <a:solidFill>
                  <a:srgbClr val="7030A0"/>
                </a:solidFill>
              </a:rPr>
              <a:t>Layers of functions</a:t>
            </a:r>
          </a:p>
        </p:txBody>
      </p:sp>
      <p:sp>
        <p:nvSpPr>
          <p:cNvPr id="37" name="Line 6">
            <a:extLst>
              <a:ext uri="{FF2B5EF4-FFF2-40B4-BE49-F238E27FC236}">
                <a16:creationId xmlns:a16="http://schemas.microsoft.com/office/drawing/2014/main" id="{522567E3-A584-5342-D32C-CA7ACA4339C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9631" y="2112564"/>
            <a:ext cx="526394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1" name="Line 6">
            <a:extLst>
              <a:ext uri="{FF2B5EF4-FFF2-40B4-BE49-F238E27FC236}">
                <a16:creationId xmlns:a16="http://schemas.microsoft.com/office/drawing/2014/main" id="{7C3D404D-2A7B-F516-4867-61752C56DE8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9632" y="3803448"/>
            <a:ext cx="601593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3" name="Line 6">
            <a:extLst>
              <a:ext uri="{FF2B5EF4-FFF2-40B4-BE49-F238E27FC236}">
                <a16:creationId xmlns:a16="http://schemas.microsoft.com/office/drawing/2014/main" id="{1683E520-2B04-E19A-2B45-DAE4EFB0428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9527" y="5379639"/>
            <a:ext cx="1991230" cy="1523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4" name="Line 6">
            <a:extLst>
              <a:ext uri="{FF2B5EF4-FFF2-40B4-BE49-F238E27FC236}">
                <a16:creationId xmlns:a16="http://schemas.microsoft.com/office/drawing/2014/main" id="{4EBA922D-DECC-DE89-E17E-0EC12D5A65CB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1975" y="2212030"/>
            <a:ext cx="1428785" cy="318284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5" name="Line 6">
            <a:extLst>
              <a:ext uri="{FF2B5EF4-FFF2-40B4-BE49-F238E27FC236}">
                <a16:creationId xmlns:a16="http://schemas.microsoft.com/office/drawing/2014/main" id="{97AF0356-3087-8261-E8FC-3C0EAA04795E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1974" y="3803450"/>
            <a:ext cx="1428785" cy="159142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8" name="Line 6">
            <a:extLst>
              <a:ext uri="{FF2B5EF4-FFF2-40B4-BE49-F238E27FC236}">
                <a16:creationId xmlns:a16="http://schemas.microsoft.com/office/drawing/2014/main" id="{6A7335DA-76F1-7CB8-05DF-F636A43816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89630" y="5394868"/>
            <a:ext cx="524400" cy="1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1" name="Line 6">
            <a:extLst>
              <a:ext uri="{FF2B5EF4-FFF2-40B4-BE49-F238E27FC236}">
                <a16:creationId xmlns:a16="http://schemas.microsoft.com/office/drawing/2014/main" id="{0D373CBE-4A05-C467-4B28-61304B80643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1223" y="3803450"/>
            <a:ext cx="1353585" cy="79571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2" name="Line 6">
            <a:extLst>
              <a:ext uri="{FF2B5EF4-FFF2-40B4-BE49-F238E27FC236}">
                <a16:creationId xmlns:a16="http://schemas.microsoft.com/office/drawing/2014/main" id="{CAA0980D-FAE8-97C3-2E3D-446E40E74F1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16022" y="4599160"/>
            <a:ext cx="1428786" cy="81094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3" name="Line 6">
            <a:extLst>
              <a:ext uri="{FF2B5EF4-FFF2-40B4-BE49-F238E27FC236}">
                <a16:creationId xmlns:a16="http://schemas.microsoft.com/office/drawing/2014/main" id="{8354161C-CDB0-D9AA-14EA-957FB5BDFD92}"/>
              </a:ext>
            </a:extLst>
          </p:cNvPr>
          <p:cNvSpPr>
            <a:spLocks noChangeShapeType="1"/>
          </p:cNvSpPr>
          <p:nvPr/>
        </p:nvSpPr>
        <p:spPr bwMode="auto">
          <a:xfrm>
            <a:off x="4680700" y="2112563"/>
            <a:ext cx="1464108" cy="2486596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4" name="Line 6">
            <a:extLst>
              <a:ext uri="{FF2B5EF4-FFF2-40B4-BE49-F238E27FC236}">
                <a16:creationId xmlns:a16="http://schemas.microsoft.com/office/drawing/2014/main" id="{809B124F-01CA-45A3-FA24-37223DF0D71B}"/>
              </a:ext>
            </a:extLst>
          </p:cNvPr>
          <p:cNvSpPr>
            <a:spLocks noChangeShapeType="1"/>
          </p:cNvSpPr>
          <p:nvPr/>
        </p:nvSpPr>
        <p:spPr bwMode="auto">
          <a:xfrm>
            <a:off x="6538439" y="4599160"/>
            <a:ext cx="1276392" cy="1523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7" name="Line 6">
            <a:extLst>
              <a:ext uri="{FF2B5EF4-FFF2-40B4-BE49-F238E27FC236}">
                <a16:creationId xmlns:a16="http://schemas.microsoft.com/office/drawing/2014/main" id="{B56DB5F4-E87E-D569-4881-4F6658A7091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024" y="2112564"/>
            <a:ext cx="1428785" cy="895174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8" name="Line 6">
            <a:extLst>
              <a:ext uri="{FF2B5EF4-FFF2-40B4-BE49-F238E27FC236}">
                <a16:creationId xmlns:a16="http://schemas.microsoft.com/office/drawing/2014/main" id="{B7F788C1-C739-018B-6F1A-BE3AA5A36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91223" y="3007738"/>
            <a:ext cx="1353585" cy="79571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1" name="Line 6">
            <a:extLst>
              <a:ext uri="{FF2B5EF4-FFF2-40B4-BE49-F238E27FC236}">
                <a16:creationId xmlns:a16="http://schemas.microsoft.com/office/drawing/2014/main" id="{93679290-3790-F23A-29B8-89BFC5239A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16024" y="3007738"/>
            <a:ext cx="1428785" cy="238713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2" name="Line 6">
            <a:extLst>
              <a:ext uri="{FF2B5EF4-FFF2-40B4-BE49-F238E27FC236}">
                <a16:creationId xmlns:a16="http://schemas.microsoft.com/office/drawing/2014/main" id="{844B4205-41B4-EF10-F6B8-A2243532A946}"/>
              </a:ext>
            </a:extLst>
          </p:cNvPr>
          <p:cNvSpPr>
            <a:spLocks noChangeShapeType="1"/>
          </p:cNvSpPr>
          <p:nvPr/>
        </p:nvSpPr>
        <p:spPr bwMode="auto">
          <a:xfrm>
            <a:off x="6539824" y="2955864"/>
            <a:ext cx="1264925" cy="1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6" name="Line 6">
            <a:extLst>
              <a:ext uri="{FF2B5EF4-FFF2-40B4-BE49-F238E27FC236}">
                <a16:creationId xmlns:a16="http://schemas.microsoft.com/office/drawing/2014/main" id="{22E87058-803F-7A8E-222B-C401115E7E9E}"/>
              </a:ext>
            </a:extLst>
          </p:cNvPr>
          <p:cNvSpPr>
            <a:spLocks noChangeShapeType="1"/>
          </p:cNvSpPr>
          <p:nvPr/>
        </p:nvSpPr>
        <p:spPr bwMode="auto">
          <a:xfrm>
            <a:off x="7804749" y="2955864"/>
            <a:ext cx="1081732" cy="857254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7" name="Line 6">
            <a:extLst>
              <a:ext uri="{FF2B5EF4-FFF2-40B4-BE49-F238E27FC236}">
                <a16:creationId xmlns:a16="http://schemas.microsoft.com/office/drawing/2014/main" id="{BB1DBCE4-3B2E-3A1F-5981-9B96914498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01652" y="3780598"/>
            <a:ext cx="1084829" cy="833792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8" name="Line 6">
            <a:extLst>
              <a:ext uri="{FF2B5EF4-FFF2-40B4-BE49-F238E27FC236}">
                <a16:creationId xmlns:a16="http://schemas.microsoft.com/office/drawing/2014/main" id="{545FD3FE-9878-21E3-CA07-1D25CB36D825}"/>
              </a:ext>
            </a:extLst>
          </p:cNvPr>
          <p:cNvSpPr>
            <a:spLocks noChangeShapeType="1"/>
          </p:cNvSpPr>
          <p:nvPr/>
        </p:nvSpPr>
        <p:spPr bwMode="auto">
          <a:xfrm>
            <a:off x="9262477" y="3800112"/>
            <a:ext cx="1451066" cy="3338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E9D56509-784D-0A96-90EE-239960BE60EE}"/>
                  </a:ext>
                </a:extLst>
              </p:cNvPr>
              <p:cNvSpPr/>
              <p:nvPr/>
            </p:nvSpPr>
            <p:spPr>
              <a:xfrm>
                <a:off x="650162" y="1913638"/>
                <a:ext cx="473206" cy="400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𝑥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E9D56509-784D-0A96-90EE-239960BE60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62" y="1913638"/>
                <a:ext cx="473206" cy="4001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Line 6">
            <a:extLst>
              <a:ext uri="{FF2B5EF4-FFF2-40B4-BE49-F238E27FC236}">
                <a16:creationId xmlns:a16="http://schemas.microsoft.com/office/drawing/2014/main" id="{5A30D0E1-960D-D161-9294-AEED55B2D1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29528" y="2212028"/>
            <a:ext cx="199123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FA51B048-794F-D0D3-6662-1ADC93BA58CB}"/>
                  </a:ext>
                </a:extLst>
              </p:cNvPr>
              <p:cNvSpPr/>
              <p:nvPr/>
            </p:nvSpPr>
            <p:spPr>
              <a:xfrm>
                <a:off x="650161" y="3489828"/>
                <a:ext cx="473206" cy="400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𝑥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FA51B048-794F-D0D3-6662-1ADC93BA58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61" y="3489828"/>
                <a:ext cx="473206" cy="4001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AFCE2B38-D9FD-9664-415F-CCC3DC4BB5F9}"/>
                  </a:ext>
                </a:extLst>
              </p:cNvPr>
              <p:cNvSpPr/>
              <p:nvPr/>
            </p:nvSpPr>
            <p:spPr>
              <a:xfrm>
                <a:off x="650161" y="5081248"/>
                <a:ext cx="473206" cy="400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𝑥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AFCE2B38-D9FD-9664-415F-CCC3DC4BB5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61" y="5081248"/>
                <a:ext cx="473206" cy="4001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Line 6">
            <a:extLst>
              <a:ext uri="{FF2B5EF4-FFF2-40B4-BE49-F238E27FC236}">
                <a16:creationId xmlns:a16="http://schemas.microsoft.com/office/drawing/2014/main" id="{9CAC74EC-2904-5697-787E-A321A74228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91975" y="2212028"/>
            <a:ext cx="1428785" cy="159142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7" name="Line 6">
            <a:extLst>
              <a:ext uri="{FF2B5EF4-FFF2-40B4-BE49-F238E27FC236}">
                <a16:creationId xmlns:a16="http://schemas.microsoft.com/office/drawing/2014/main" id="{5B4E1A75-B9C0-987F-1866-B613E298C1F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91975" y="2212028"/>
            <a:ext cx="1428785" cy="318284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1" name="Line 6">
            <a:extLst>
              <a:ext uri="{FF2B5EF4-FFF2-40B4-BE49-F238E27FC236}">
                <a16:creationId xmlns:a16="http://schemas.microsoft.com/office/drawing/2014/main" id="{2BE79FFB-09CA-E783-48A2-77782FDA0B5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9528" y="3788218"/>
            <a:ext cx="1991230" cy="1523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2" name="Line 6">
            <a:extLst>
              <a:ext uri="{FF2B5EF4-FFF2-40B4-BE49-F238E27FC236}">
                <a16:creationId xmlns:a16="http://schemas.microsoft.com/office/drawing/2014/main" id="{3C12EFA6-74F6-D609-37D4-D85FE57B0567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1976" y="2212028"/>
            <a:ext cx="1428785" cy="159142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3" name="Line 6">
            <a:extLst>
              <a:ext uri="{FF2B5EF4-FFF2-40B4-BE49-F238E27FC236}">
                <a16:creationId xmlns:a16="http://schemas.microsoft.com/office/drawing/2014/main" id="{C2457204-040B-0E12-46D9-382EF3CA23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91976" y="3803448"/>
            <a:ext cx="1428785" cy="159142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5" name="Line 6">
            <a:extLst>
              <a:ext uri="{FF2B5EF4-FFF2-40B4-BE49-F238E27FC236}">
                <a16:creationId xmlns:a16="http://schemas.microsoft.com/office/drawing/2014/main" id="{BEBE9F7D-1115-8ABE-E80C-AF1AA28E20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87462" y="2135557"/>
            <a:ext cx="426171" cy="1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7" name="Line 6">
            <a:extLst>
              <a:ext uri="{FF2B5EF4-FFF2-40B4-BE49-F238E27FC236}">
                <a16:creationId xmlns:a16="http://schemas.microsoft.com/office/drawing/2014/main" id="{5238B586-5073-3342-75A0-8533C49A5BA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95655" y="3813139"/>
            <a:ext cx="414883" cy="2203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9" name="Line 6">
            <a:extLst>
              <a:ext uri="{FF2B5EF4-FFF2-40B4-BE49-F238E27FC236}">
                <a16:creationId xmlns:a16="http://schemas.microsoft.com/office/drawing/2014/main" id="{34C9E178-D557-072B-A2FF-DD6AF1BF1E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95653" y="5406762"/>
            <a:ext cx="524400" cy="1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C48BDA10-E6CD-D4EF-3E8C-5F4B124D7D6C}"/>
                  </a:ext>
                </a:extLst>
              </p:cNvPr>
              <p:cNvSpPr/>
              <p:nvPr/>
            </p:nvSpPr>
            <p:spPr>
              <a:xfrm>
                <a:off x="3813634" y="1913637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C48BDA10-E6CD-D4EF-3E8C-5F4B124D7D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3634" y="1913637"/>
                <a:ext cx="375996" cy="4811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5D45D640-FA35-25AB-EC16-8968EA2B44B5}"/>
                  </a:ext>
                </a:extLst>
              </p:cNvPr>
              <p:cNvSpPr/>
              <p:nvPr/>
            </p:nvSpPr>
            <p:spPr>
              <a:xfrm>
                <a:off x="3813635" y="3505057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5D45D640-FA35-25AB-EC16-8968EA2B44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3635" y="3505057"/>
                <a:ext cx="375996" cy="4811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58E75867-0A49-9330-20F3-C2B3A26B08AF}"/>
                  </a:ext>
                </a:extLst>
              </p:cNvPr>
              <p:cNvSpPr/>
              <p:nvPr/>
            </p:nvSpPr>
            <p:spPr>
              <a:xfrm>
                <a:off x="3020758" y="5096478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58E75867-0A49-9330-20F3-C2B3A26B08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758" y="5096478"/>
                <a:ext cx="375996" cy="481196"/>
              </a:xfrm>
              <a:prstGeom prst="rect">
                <a:avLst/>
              </a:prstGeom>
              <a:blipFill>
                <a:blip r:embed="rId7"/>
                <a:stretch>
                  <a:fillRect l="-10606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2E4852F8-A624-4AD0-CE84-193F4700F228}"/>
                  </a:ext>
                </a:extLst>
              </p:cNvPr>
              <p:cNvSpPr/>
              <p:nvPr/>
            </p:nvSpPr>
            <p:spPr>
              <a:xfrm>
                <a:off x="3813634" y="5096478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2E4852F8-A624-4AD0-CE84-193F4700F2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3634" y="5096478"/>
                <a:ext cx="375996" cy="48119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FF565611-1201-CF07-33A7-572B6EE09683}"/>
                  </a:ext>
                </a:extLst>
              </p:cNvPr>
              <p:cNvSpPr/>
              <p:nvPr/>
            </p:nvSpPr>
            <p:spPr>
              <a:xfrm>
                <a:off x="6154318" y="4316891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FF565611-1201-CF07-33A7-572B6EE096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4318" y="4316891"/>
                <a:ext cx="375996" cy="481196"/>
              </a:xfrm>
              <a:prstGeom prst="rect">
                <a:avLst/>
              </a:prstGeom>
              <a:blipFill>
                <a:blip r:embed="rId9"/>
                <a:stretch>
                  <a:fillRect l="-10606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762954AE-9398-389D-9BC8-8224A8283301}"/>
                  </a:ext>
                </a:extLst>
              </p:cNvPr>
              <p:cNvSpPr/>
              <p:nvPr/>
            </p:nvSpPr>
            <p:spPr>
              <a:xfrm>
                <a:off x="6914435" y="4316891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762954AE-9398-389D-9BC8-8224A82833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4435" y="4316891"/>
                <a:ext cx="375996" cy="4811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50290CAE-0AC4-B4B2-308E-69DDEAB12729}"/>
                  </a:ext>
                </a:extLst>
              </p:cNvPr>
              <p:cNvSpPr/>
              <p:nvPr/>
            </p:nvSpPr>
            <p:spPr>
              <a:xfrm>
                <a:off x="6154318" y="2725470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50290CAE-0AC4-B4B2-308E-69DDEAB127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4318" y="2725470"/>
                <a:ext cx="375996" cy="481196"/>
              </a:xfrm>
              <a:prstGeom prst="rect">
                <a:avLst/>
              </a:prstGeom>
              <a:blipFill>
                <a:blip r:embed="rId11"/>
                <a:stretch>
                  <a:fillRect l="-10606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8CAA7FCA-5A34-34AF-203F-7E56D94DC3EC}"/>
                  </a:ext>
                </a:extLst>
              </p:cNvPr>
              <p:cNvSpPr/>
              <p:nvPr/>
            </p:nvSpPr>
            <p:spPr>
              <a:xfrm>
                <a:off x="6914435" y="2725470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8CAA7FCA-5A34-34AF-203F-7E56D94DC3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4435" y="2725470"/>
                <a:ext cx="375996" cy="48119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BA61F78E-95F8-8277-53D5-7B68D9419748}"/>
                  </a:ext>
                </a:extLst>
              </p:cNvPr>
              <p:cNvSpPr/>
              <p:nvPr/>
            </p:nvSpPr>
            <p:spPr>
              <a:xfrm>
                <a:off x="3020758" y="1913637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BA61F78E-95F8-8277-53D5-7B68D94197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758" y="1913637"/>
                <a:ext cx="375996" cy="481196"/>
              </a:xfrm>
              <a:prstGeom prst="rect">
                <a:avLst/>
              </a:prstGeom>
              <a:blipFill>
                <a:blip r:embed="rId13"/>
                <a:stretch>
                  <a:fillRect l="-10606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E0D388B-3116-5D55-405A-3FAABDE1E942}"/>
                  </a:ext>
                </a:extLst>
              </p:cNvPr>
              <p:cNvSpPr/>
              <p:nvPr/>
            </p:nvSpPr>
            <p:spPr>
              <a:xfrm>
                <a:off x="3020759" y="3505057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E0D388B-3116-5D55-405A-3FAABDE1E9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759" y="3505057"/>
                <a:ext cx="375996" cy="481196"/>
              </a:xfrm>
              <a:prstGeom prst="rect">
                <a:avLst/>
              </a:prstGeom>
              <a:blipFill>
                <a:blip r:embed="rId14"/>
                <a:stretch>
                  <a:fillRect l="-10606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5B61DB2A-8750-02D3-FC38-F2291030259C}"/>
                  </a:ext>
                </a:extLst>
              </p:cNvPr>
              <p:cNvSpPr/>
              <p:nvPr/>
            </p:nvSpPr>
            <p:spPr>
              <a:xfrm>
                <a:off x="8886481" y="3528505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5B61DB2A-8750-02D3-FC38-F229103025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6481" y="3528505"/>
                <a:ext cx="375996" cy="481196"/>
              </a:xfrm>
              <a:prstGeom prst="rect">
                <a:avLst/>
              </a:prstGeom>
              <a:blipFill>
                <a:blip r:embed="rId15"/>
                <a:stretch>
                  <a:fillRect l="-9091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C527B29E-D1ED-F9C2-5AD6-7E4880B5422B}"/>
                  </a:ext>
                </a:extLst>
              </p:cNvPr>
              <p:cNvSpPr/>
              <p:nvPr/>
            </p:nvSpPr>
            <p:spPr>
              <a:xfrm>
                <a:off x="9651006" y="3521181"/>
                <a:ext cx="375996" cy="48119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C527B29E-D1ED-F9C2-5AD6-7E4880B542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1006" y="3521181"/>
                <a:ext cx="375996" cy="48119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949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FEF1F-DE8D-4778-24C1-FC40E3687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54839-659E-2993-EE37-2116021F7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Three-layer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F627D-E3EF-D20A-1822-A6D04D3EBF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ways to define network layers: </a:t>
            </a:r>
            <a:r>
              <a:rPr lang="en-US" i="1" dirty="0">
                <a:solidFill>
                  <a:srgbClr val="7030A0"/>
                </a:solidFill>
              </a:rPr>
              <a:t>Layers of neurons</a:t>
            </a:r>
            <a:endParaRPr lang="en-US" dirty="0"/>
          </a:p>
        </p:txBody>
      </p:sp>
      <p:sp>
        <p:nvSpPr>
          <p:cNvPr id="37" name="Line 6">
            <a:extLst>
              <a:ext uri="{FF2B5EF4-FFF2-40B4-BE49-F238E27FC236}">
                <a16:creationId xmlns:a16="http://schemas.microsoft.com/office/drawing/2014/main" id="{1F7BDECE-0778-7459-7F85-5E7E9841690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9631" y="2112564"/>
            <a:ext cx="526394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1" name="Line 6">
            <a:extLst>
              <a:ext uri="{FF2B5EF4-FFF2-40B4-BE49-F238E27FC236}">
                <a16:creationId xmlns:a16="http://schemas.microsoft.com/office/drawing/2014/main" id="{5E916912-4756-037B-584F-15D5C0008FB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9632" y="3803448"/>
            <a:ext cx="601593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3" name="Line 6">
            <a:extLst>
              <a:ext uri="{FF2B5EF4-FFF2-40B4-BE49-F238E27FC236}">
                <a16:creationId xmlns:a16="http://schemas.microsoft.com/office/drawing/2014/main" id="{62458071-C111-AFA6-985F-E3DFF23E01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9527" y="5379639"/>
            <a:ext cx="1991230" cy="1523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4" name="Line 6">
            <a:extLst>
              <a:ext uri="{FF2B5EF4-FFF2-40B4-BE49-F238E27FC236}">
                <a16:creationId xmlns:a16="http://schemas.microsoft.com/office/drawing/2014/main" id="{9E96AA2C-33BC-73EB-3426-4B969C740D79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1975" y="2212030"/>
            <a:ext cx="1428785" cy="318284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5" name="Line 6">
            <a:extLst>
              <a:ext uri="{FF2B5EF4-FFF2-40B4-BE49-F238E27FC236}">
                <a16:creationId xmlns:a16="http://schemas.microsoft.com/office/drawing/2014/main" id="{B72DF266-74B0-8AEC-B7C7-B0E8E952727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1974" y="3803450"/>
            <a:ext cx="1428785" cy="159142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8" name="Line 6">
            <a:extLst>
              <a:ext uri="{FF2B5EF4-FFF2-40B4-BE49-F238E27FC236}">
                <a16:creationId xmlns:a16="http://schemas.microsoft.com/office/drawing/2014/main" id="{B99D6D1D-8CDE-B6A5-255F-C0381B0CBC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89630" y="5394868"/>
            <a:ext cx="524400" cy="1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1" name="Line 6">
            <a:extLst>
              <a:ext uri="{FF2B5EF4-FFF2-40B4-BE49-F238E27FC236}">
                <a16:creationId xmlns:a16="http://schemas.microsoft.com/office/drawing/2014/main" id="{49C88F7D-ED78-CCDE-8E3D-DBCD1A2C4E9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1223" y="3803450"/>
            <a:ext cx="1353585" cy="79571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2" name="Line 6">
            <a:extLst>
              <a:ext uri="{FF2B5EF4-FFF2-40B4-BE49-F238E27FC236}">
                <a16:creationId xmlns:a16="http://schemas.microsoft.com/office/drawing/2014/main" id="{E7694038-E885-104A-5299-D087E79239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16022" y="4599160"/>
            <a:ext cx="1428786" cy="81094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3" name="Line 6">
            <a:extLst>
              <a:ext uri="{FF2B5EF4-FFF2-40B4-BE49-F238E27FC236}">
                <a16:creationId xmlns:a16="http://schemas.microsoft.com/office/drawing/2014/main" id="{FFC04B66-FA7F-A9F8-5F0A-B4ECB1CACF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680700" y="2112563"/>
            <a:ext cx="1464108" cy="2486596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4" name="Line 6">
            <a:extLst>
              <a:ext uri="{FF2B5EF4-FFF2-40B4-BE49-F238E27FC236}">
                <a16:creationId xmlns:a16="http://schemas.microsoft.com/office/drawing/2014/main" id="{D2FE2849-B909-CC7A-139B-AFB545CB5E7D}"/>
              </a:ext>
            </a:extLst>
          </p:cNvPr>
          <p:cNvSpPr>
            <a:spLocks noChangeShapeType="1"/>
          </p:cNvSpPr>
          <p:nvPr/>
        </p:nvSpPr>
        <p:spPr bwMode="auto">
          <a:xfrm>
            <a:off x="6538439" y="4599160"/>
            <a:ext cx="1276392" cy="1523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7" name="Line 6">
            <a:extLst>
              <a:ext uri="{FF2B5EF4-FFF2-40B4-BE49-F238E27FC236}">
                <a16:creationId xmlns:a16="http://schemas.microsoft.com/office/drawing/2014/main" id="{F7BE7333-A61E-D216-7594-6E4B4964071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024" y="2112564"/>
            <a:ext cx="1428785" cy="895174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8" name="Line 6">
            <a:extLst>
              <a:ext uri="{FF2B5EF4-FFF2-40B4-BE49-F238E27FC236}">
                <a16:creationId xmlns:a16="http://schemas.microsoft.com/office/drawing/2014/main" id="{16A2FE04-F411-B185-5E6E-0879CFCAA13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91223" y="3007738"/>
            <a:ext cx="1353585" cy="79571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1" name="Line 6">
            <a:extLst>
              <a:ext uri="{FF2B5EF4-FFF2-40B4-BE49-F238E27FC236}">
                <a16:creationId xmlns:a16="http://schemas.microsoft.com/office/drawing/2014/main" id="{957EB240-500B-9670-6A47-70E5F5D8C7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16024" y="3007738"/>
            <a:ext cx="1428785" cy="238713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2" name="Line 6">
            <a:extLst>
              <a:ext uri="{FF2B5EF4-FFF2-40B4-BE49-F238E27FC236}">
                <a16:creationId xmlns:a16="http://schemas.microsoft.com/office/drawing/2014/main" id="{60450177-80B1-EBE2-BBE2-CEBD11A116F5}"/>
              </a:ext>
            </a:extLst>
          </p:cNvPr>
          <p:cNvSpPr>
            <a:spLocks noChangeShapeType="1"/>
          </p:cNvSpPr>
          <p:nvPr/>
        </p:nvSpPr>
        <p:spPr bwMode="auto">
          <a:xfrm>
            <a:off x="6539824" y="2955864"/>
            <a:ext cx="1264925" cy="1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6" name="Line 6">
            <a:extLst>
              <a:ext uri="{FF2B5EF4-FFF2-40B4-BE49-F238E27FC236}">
                <a16:creationId xmlns:a16="http://schemas.microsoft.com/office/drawing/2014/main" id="{5144E1A6-8AF2-2F3C-0910-0E2A70FCC679}"/>
              </a:ext>
            </a:extLst>
          </p:cNvPr>
          <p:cNvSpPr>
            <a:spLocks noChangeShapeType="1"/>
          </p:cNvSpPr>
          <p:nvPr/>
        </p:nvSpPr>
        <p:spPr bwMode="auto">
          <a:xfrm>
            <a:off x="7804749" y="2955864"/>
            <a:ext cx="1081732" cy="857254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7" name="Line 6">
            <a:extLst>
              <a:ext uri="{FF2B5EF4-FFF2-40B4-BE49-F238E27FC236}">
                <a16:creationId xmlns:a16="http://schemas.microsoft.com/office/drawing/2014/main" id="{A948448B-FEB9-E329-8F0D-A87327055A4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01652" y="3780598"/>
            <a:ext cx="1084829" cy="833792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8" name="Line 6">
            <a:extLst>
              <a:ext uri="{FF2B5EF4-FFF2-40B4-BE49-F238E27FC236}">
                <a16:creationId xmlns:a16="http://schemas.microsoft.com/office/drawing/2014/main" id="{C4685071-52C4-D43B-6FB9-CE6DBF48FD26}"/>
              </a:ext>
            </a:extLst>
          </p:cNvPr>
          <p:cNvSpPr>
            <a:spLocks noChangeShapeType="1"/>
          </p:cNvSpPr>
          <p:nvPr/>
        </p:nvSpPr>
        <p:spPr bwMode="auto">
          <a:xfrm>
            <a:off x="9262477" y="3800112"/>
            <a:ext cx="1451066" cy="3338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9D66ADF3-7581-1E79-AC75-F547EB6B3B0D}"/>
                  </a:ext>
                </a:extLst>
              </p:cNvPr>
              <p:cNvSpPr/>
              <p:nvPr/>
            </p:nvSpPr>
            <p:spPr>
              <a:xfrm>
                <a:off x="650162" y="1913638"/>
                <a:ext cx="473206" cy="400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𝑥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9D66ADF3-7581-1E79-AC75-F547EB6B3B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62" y="1913638"/>
                <a:ext cx="473206" cy="4001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Line 6">
            <a:extLst>
              <a:ext uri="{FF2B5EF4-FFF2-40B4-BE49-F238E27FC236}">
                <a16:creationId xmlns:a16="http://schemas.microsoft.com/office/drawing/2014/main" id="{E5F09284-A311-E8AA-FF26-5730BBDEF6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29528" y="2212028"/>
            <a:ext cx="199123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A16C7AA-F0F7-74A6-969B-0020A0745835}"/>
                  </a:ext>
                </a:extLst>
              </p:cNvPr>
              <p:cNvSpPr/>
              <p:nvPr/>
            </p:nvSpPr>
            <p:spPr>
              <a:xfrm>
                <a:off x="650161" y="3489828"/>
                <a:ext cx="473206" cy="400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𝑥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A16C7AA-F0F7-74A6-969B-0020A07458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61" y="3489828"/>
                <a:ext cx="473206" cy="4001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EB396F76-420C-D75C-75CC-02CE45B9B78E}"/>
                  </a:ext>
                </a:extLst>
              </p:cNvPr>
              <p:cNvSpPr/>
              <p:nvPr/>
            </p:nvSpPr>
            <p:spPr>
              <a:xfrm>
                <a:off x="650161" y="5081248"/>
                <a:ext cx="473206" cy="400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𝑥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EB396F76-420C-D75C-75CC-02CE45B9B7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61" y="5081248"/>
                <a:ext cx="473206" cy="4001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Line 6">
            <a:extLst>
              <a:ext uri="{FF2B5EF4-FFF2-40B4-BE49-F238E27FC236}">
                <a16:creationId xmlns:a16="http://schemas.microsoft.com/office/drawing/2014/main" id="{C4B85A2C-77FC-EF77-35CE-3F571238281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91975" y="2212028"/>
            <a:ext cx="1428785" cy="159142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7" name="Line 6">
            <a:extLst>
              <a:ext uri="{FF2B5EF4-FFF2-40B4-BE49-F238E27FC236}">
                <a16:creationId xmlns:a16="http://schemas.microsoft.com/office/drawing/2014/main" id="{293878C8-2BFD-3806-0491-3E84E43B1D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91975" y="2212028"/>
            <a:ext cx="1428785" cy="318284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1" name="Line 6">
            <a:extLst>
              <a:ext uri="{FF2B5EF4-FFF2-40B4-BE49-F238E27FC236}">
                <a16:creationId xmlns:a16="http://schemas.microsoft.com/office/drawing/2014/main" id="{2BA5A014-13E3-7CFE-9D30-ED47BC605F6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9528" y="3788218"/>
            <a:ext cx="1991230" cy="1523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2" name="Line 6">
            <a:extLst>
              <a:ext uri="{FF2B5EF4-FFF2-40B4-BE49-F238E27FC236}">
                <a16:creationId xmlns:a16="http://schemas.microsoft.com/office/drawing/2014/main" id="{BFD31EBA-56FD-0F02-2417-AD884A4D271E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1976" y="2212028"/>
            <a:ext cx="1428785" cy="159142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3" name="Line 6">
            <a:extLst>
              <a:ext uri="{FF2B5EF4-FFF2-40B4-BE49-F238E27FC236}">
                <a16:creationId xmlns:a16="http://schemas.microsoft.com/office/drawing/2014/main" id="{BE90FDAE-A841-32FE-A413-84C4BFF19F1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91976" y="3803448"/>
            <a:ext cx="1428785" cy="159142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5" name="Line 6">
            <a:extLst>
              <a:ext uri="{FF2B5EF4-FFF2-40B4-BE49-F238E27FC236}">
                <a16:creationId xmlns:a16="http://schemas.microsoft.com/office/drawing/2014/main" id="{595AA1D7-B3E5-E8FF-BAE1-59194B3A596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87462" y="2135557"/>
            <a:ext cx="426171" cy="1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7" name="Line 6">
            <a:extLst>
              <a:ext uri="{FF2B5EF4-FFF2-40B4-BE49-F238E27FC236}">
                <a16:creationId xmlns:a16="http://schemas.microsoft.com/office/drawing/2014/main" id="{1005DCD2-E974-6355-9049-36F4E6DD02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95655" y="3813139"/>
            <a:ext cx="414883" cy="2203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9" name="Line 6">
            <a:extLst>
              <a:ext uri="{FF2B5EF4-FFF2-40B4-BE49-F238E27FC236}">
                <a16:creationId xmlns:a16="http://schemas.microsoft.com/office/drawing/2014/main" id="{1C549ECB-C75A-F384-917C-DB2B00E02EF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95653" y="5406762"/>
            <a:ext cx="524400" cy="1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38ED9D4E-0761-C033-0198-1815DFDA9F70}"/>
                  </a:ext>
                </a:extLst>
              </p:cNvPr>
              <p:cNvSpPr/>
              <p:nvPr/>
            </p:nvSpPr>
            <p:spPr>
              <a:xfrm>
                <a:off x="3813634" y="1913637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38ED9D4E-0761-C033-0198-1815DFDA9F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3634" y="1913637"/>
                <a:ext cx="375996" cy="4811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66760E63-AA83-8084-0547-F144C35E0275}"/>
                  </a:ext>
                </a:extLst>
              </p:cNvPr>
              <p:cNvSpPr/>
              <p:nvPr/>
            </p:nvSpPr>
            <p:spPr>
              <a:xfrm>
                <a:off x="3813635" y="3505057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66760E63-AA83-8084-0547-F144C35E02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3635" y="3505057"/>
                <a:ext cx="375996" cy="4811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C841B8F5-C2AE-86E4-BEB9-12E27B3B4D69}"/>
                  </a:ext>
                </a:extLst>
              </p:cNvPr>
              <p:cNvSpPr/>
              <p:nvPr/>
            </p:nvSpPr>
            <p:spPr>
              <a:xfrm>
                <a:off x="3020758" y="5096478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C841B8F5-C2AE-86E4-BEB9-12E27B3B4D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758" y="5096478"/>
                <a:ext cx="375996" cy="481196"/>
              </a:xfrm>
              <a:prstGeom prst="rect">
                <a:avLst/>
              </a:prstGeom>
              <a:blipFill>
                <a:blip r:embed="rId7"/>
                <a:stretch>
                  <a:fillRect l="-10606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4FBE3666-67D5-DB33-5418-0AB6C7AC0608}"/>
                  </a:ext>
                </a:extLst>
              </p:cNvPr>
              <p:cNvSpPr/>
              <p:nvPr/>
            </p:nvSpPr>
            <p:spPr>
              <a:xfrm>
                <a:off x="3813634" y="5096478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4FBE3666-67D5-DB33-5418-0AB6C7AC06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3634" y="5096478"/>
                <a:ext cx="375996" cy="48119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18D4FC6D-ABD9-DB0E-836F-4871DCC20094}"/>
                  </a:ext>
                </a:extLst>
              </p:cNvPr>
              <p:cNvSpPr/>
              <p:nvPr/>
            </p:nvSpPr>
            <p:spPr>
              <a:xfrm>
                <a:off x="6154318" y="4316891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18D4FC6D-ABD9-DB0E-836F-4871DCC200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4318" y="4316891"/>
                <a:ext cx="375996" cy="481196"/>
              </a:xfrm>
              <a:prstGeom prst="rect">
                <a:avLst/>
              </a:prstGeom>
              <a:blipFill>
                <a:blip r:embed="rId9"/>
                <a:stretch>
                  <a:fillRect l="-10606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C943AD5F-743C-F696-5AE8-1643F19EF791}"/>
                  </a:ext>
                </a:extLst>
              </p:cNvPr>
              <p:cNvSpPr/>
              <p:nvPr/>
            </p:nvSpPr>
            <p:spPr>
              <a:xfrm>
                <a:off x="6914435" y="4316891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C943AD5F-743C-F696-5AE8-1643F19EF7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4435" y="4316891"/>
                <a:ext cx="375996" cy="4811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330549E4-6C2C-59FF-B5D4-CD46BF00151A}"/>
                  </a:ext>
                </a:extLst>
              </p:cNvPr>
              <p:cNvSpPr/>
              <p:nvPr/>
            </p:nvSpPr>
            <p:spPr>
              <a:xfrm>
                <a:off x="6154318" y="2725470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330549E4-6C2C-59FF-B5D4-CD46BF0015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4318" y="2725470"/>
                <a:ext cx="375996" cy="481196"/>
              </a:xfrm>
              <a:prstGeom prst="rect">
                <a:avLst/>
              </a:prstGeom>
              <a:blipFill>
                <a:blip r:embed="rId11"/>
                <a:stretch>
                  <a:fillRect l="-10606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20A27EA2-13CF-7487-C633-F9FF70C9E8A0}"/>
                  </a:ext>
                </a:extLst>
              </p:cNvPr>
              <p:cNvSpPr/>
              <p:nvPr/>
            </p:nvSpPr>
            <p:spPr>
              <a:xfrm>
                <a:off x="6914435" y="2725470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20A27EA2-13CF-7487-C633-F9FF70C9E8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4435" y="2725470"/>
                <a:ext cx="375996" cy="48119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73BEEC77-A8C7-1845-A84A-23A75084D749}"/>
                  </a:ext>
                </a:extLst>
              </p:cNvPr>
              <p:cNvSpPr/>
              <p:nvPr/>
            </p:nvSpPr>
            <p:spPr>
              <a:xfrm>
                <a:off x="3020758" y="1913637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73BEEC77-A8C7-1845-A84A-23A75084D7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758" y="1913637"/>
                <a:ext cx="375996" cy="481196"/>
              </a:xfrm>
              <a:prstGeom prst="rect">
                <a:avLst/>
              </a:prstGeom>
              <a:blipFill>
                <a:blip r:embed="rId13"/>
                <a:stretch>
                  <a:fillRect l="-10606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DC34AE7-534B-2E62-111B-C0A5A9C7C67B}"/>
                  </a:ext>
                </a:extLst>
              </p:cNvPr>
              <p:cNvSpPr/>
              <p:nvPr/>
            </p:nvSpPr>
            <p:spPr>
              <a:xfrm>
                <a:off x="3020759" y="3505057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DC34AE7-534B-2E62-111B-C0A5A9C7C6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759" y="3505057"/>
                <a:ext cx="375996" cy="481196"/>
              </a:xfrm>
              <a:prstGeom prst="rect">
                <a:avLst/>
              </a:prstGeom>
              <a:blipFill>
                <a:blip r:embed="rId14"/>
                <a:stretch>
                  <a:fillRect l="-10606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E5DDD566-C083-BE92-B4C0-4DBE04D625E1}"/>
                  </a:ext>
                </a:extLst>
              </p:cNvPr>
              <p:cNvSpPr/>
              <p:nvPr/>
            </p:nvSpPr>
            <p:spPr>
              <a:xfrm>
                <a:off x="8886481" y="3528505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E5DDD566-C083-BE92-B4C0-4DBE04D625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6481" y="3528505"/>
                <a:ext cx="375996" cy="481196"/>
              </a:xfrm>
              <a:prstGeom prst="rect">
                <a:avLst/>
              </a:prstGeom>
              <a:blipFill>
                <a:blip r:embed="rId15"/>
                <a:stretch>
                  <a:fillRect l="-9091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950E517B-0E43-6AC9-C5F5-BAC88F31F1B2}"/>
                  </a:ext>
                </a:extLst>
              </p:cNvPr>
              <p:cNvSpPr/>
              <p:nvPr/>
            </p:nvSpPr>
            <p:spPr>
              <a:xfrm>
                <a:off x="9651006" y="3521181"/>
                <a:ext cx="375996" cy="48119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950E517B-0E43-6AC9-C5F5-BAC88F31F1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1006" y="3521181"/>
                <a:ext cx="375996" cy="48119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3AC9681-D8F7-0180-187F-D761BCFBE3E3}"/>
                  </a:ext>
                </a:extLst>
              </p14:cNvPr>
              <p14:cNvContentPartPr/>
              <p14:nvPr/>
            </p14:nvContentPartPr>
            <p14:xfrm>
              <a:off x="444600" y="1646280"/>
              <a:ext cx="11149560" cy="4403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3AC9681-D8F7-0180-187F-D761BCFBE3E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35240" y="1636920"/>
                <a:ext cx="11168280" cy="442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73856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23075-C14B-531D-93FB-C522D6C98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02802-FEFE-78EC-F323-CC60CDB87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 Regression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7C07E1-4A55-3558-8384-A6322E27BB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613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6637E-8CAD-A5B5-AF6F-BA7FA7F28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30CD9-3712-FD98-5EC3-CB594DB58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E9E6F-0D27-E5D2-0AE8-5EFD8473A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many total parameters?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12431AA-98A3-E3B1-DCCD-BC5D3FB450C3}"/>
              </a:ext>
            </a:extLst>
          </p:cNvPr>
          <p:cNvGrpSpPr/>
          <p:nvPr/>
        </p:nvGrpSpPr>
        <p:grpSpPr>
          <a:xfrm>
            <a:off x="1997271" y="2438179"/>
            <a:ext cx="7935234" cy="2534210"/>
            <a:chOff x="14268783" y="1426211"/>
            <a:chExt cx="9568618" cy="29934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6A8E7B74-779B-14C0-C2FC-9F98AE44BBE4}"/>
                    </a:ext>
                  </a:extLst>
                </p:cNvPr>
                <p:cNvSpPr/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32B831B6-0FCC-8100-641C-0B6CAB2EF33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blipFill>
                  <a:blip r:embed="rId2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732B73F2-551E-4D88-30D6-9F9716E9FB77}"/>
                    </a:ext>
                  </a:extLst>
                </p:cNvPr>
                <p:cNvSpPr/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21331CB7-413B-935D-5A3E-61E549B435D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  <a:blipFill>
                  <a:blip r:embed="rId3"/>
                  <a:stretch>
                    <a:fillRect l="-2885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1F6A476F-42D8-A42C-DDA9-BD90DE1E2C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00537" y="1971384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D4901DD5-4391-9A14-06E2-15E57D8857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92182" y="2851284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F2440002-79C6-A606-35F0-005FA1779AA5}"/>
                    </a:ext>
                  </a:extLst>
                </p:cNvPr>
                <p:cNvSpPr/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8703DABA-2925-046C-6358-DA461B5FE0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  <a:blipFill>
                  <a:blip r:embed="rId4"/>
                  <a:stretch>
                    <a:fillRect l="-22222" b="-13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C28B375D-6761-F61D-6986-3B7B3EA9A696}"/>
                    </a:ext>
                  </a:extLst>
                </p:cNvPr>
                <p:cNvSpPr/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9ACEAD75-94E2-8805-69DE-141004E132E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  <a:blipFill>
                  <a:blip r:embed="rId5"/>
                  <a:stretch>
                    <a:fillRect l="-18889" r="-3333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03B33E98-478D-D56A-8025-640E8C5B96D2}"/>
                    </a:ext>
                  </a:extLst>
                </p:cNvPr>
                <p:cNvSpPr/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C8E5191C-736F-910B-6053-0D09B8D8556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  <a:blipFill>
                  <a:blip r:embed="rId6"/>
                  <a:stretch>
                    <a:fillRect l="-7407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4913DDB8-699D-1372-3ED3-6EF97B9AAEC7}"/>
                    </a:ext>
                  </a:extLst>
                </p:cNvPr>
                <p:cNvSpPr/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C82015CC-081A-A747-480D-689B006B302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  <a:blipFill>
                  <a:blip r:embed="rId7"/>
                  <a:stretch>
                    <a:fillRect l="-11111" t="-4348" r="-11111" b="-217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Line 6">
              <a:extLst>
                <a:ext uri="{FF2B5EF4-FFF2-40B4-BE49-F238E27FC236}">
                  <a16:creationId xmlns:a16="http://schemas.microsoft.com/office/drawing/2014/main" id="{F1EF1105-5A2B-38FD-A842-4F7942CFDC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8023" y="2851282"/>
              <a:ext cx="1250722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E06C268B-B722-EB9F-5603-572BBA2B7F1B}"/>
                    </a:ext>
                  </a:extLst>
                </p:cNvPr>
                <p:cNvSpPr/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1A2265E-03D7-D579-9194-57CA6DBBF7F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C4BA44F4-F596-3512-7B60-C72184B73B0E}"/>
                    </a:ext>
                  </a:extLst>
                </p:cNvPr>
                <p:cNvSpPr/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𝑦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C3AF8C1-0377-4444-FC28-B6E771F6A0A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  <a:blipFill>
                  <a:blip r:embed="rId9"/>
                  <a:stretch>
                    <a:fillRect l="-11111" b="-217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60DBF97C-E844-5109-8FC5-E93081BCBE6F}"/>
                    </a:ext>
                  </a:extLst>
                </p:cNvPr>
                <p:cNvSpPr/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ℓ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15693395-63DB-1654-49EE-A0E2104A285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Line 6">
              <a:extLst>
                <a:ext uri="{FF2B5EF4-FFF2-40B4-BE49-F238E27FC236}">
                  <a16:creationId xmlns:a16="http://schemas.microsoft.com/office/drawing/2014/main" id="{6A98165F-5553-D38C-1998-253F25112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36121" y="2853966"/>
              <a:ext cx="624973" cy="474462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8" name="Line 6">
              <a:extLst>
                <a:ext uri="{FF2B5EF4-FFF2-40B4-BE49-F238E27FC236}">
                  <a16:creationId xmlns:a16="http://schemas.microsoft.com/office/drawing/2014/main" id="{CD688F78-B208-0B78-3A47-B9511FE227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06632" y="3859504"/>
              <a:ext cx="472950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9" name="Line 6">
              <a:extLst>
                <a:ext uri="{FF2B5EF4-FFF2-40B4-BE49-F238E27FC236}">
                  <a16:creationId xmlns:a16="http://schemas.microsoft.com/office/drawing/2014/main" id="{49A47507-0694-2227-E090-7C3E53A266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79582" y="3336283"/>
              <a:ext cx="581512" cy="52322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20" name="Line 6">
              <a:extLst>
                <a:ext uri="{FF2B5EF4-FFF2-40B4-BE49-F238E27FC236}">
                  <a16:creationId xmlns:a16="http://schemas.microsoft.com/office/drawing/2014/main" id="{6DCB9B22-31C8-724F-B22B-C86ECA0E51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02367" y="1980336"/>
              <a:ext cx="1659447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E995873A-6276-F595-6AD0-DF0AD6E9B3D8}"/>
                    </a:ext>
                  </a:extLst>
                </p:cNvPr>
                <p:cNvSpPr/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9EEBAA26-CF59-1C16-6209-9B7016C10A2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  <a:blipFill>
                  <a:blip r:embed="rId11"/>
                  <a:stretch>
                    <a:fillRect l="-22222" b="-13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A2E3F9E5-408F-04D0-A87C-0B02EB2FABE5}"/>
                    </a:ext>
                  </a:extLst>
                </p:cNvPr>
                <p:cNvSpPr/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84A98E08-E38F-2F18-E7B1-D1346D82FE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  <a:blipFill>
                  <a:blip r:embed="rId12"/>
                  <a:stretch>
                    <a:fillRect l="-17778" r="-2222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98EF1C3B-143C-9822-40C0-541C0499069F}"/>
                    </a:ext>
                  </a:extLst>
                </p:cNvPr>
                <p:cNvSpPr/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E8E5EA66-E2DE-5862-F8F2-D72CA1A088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  <a:blipFill>
                  <a:blip r:embed="rId13"/>
                  <a:stretch>
                    <a:fillRect l="-7477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245C9B22-C09D-537B-AE71-1A5914093A3C}"/>
                    </a:ext>
                  </a:extLst>
                </p:cNvPr>
                <p:cNvSpPr/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16CD1DE7-2896-7036-B6DC-0998DABBF45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  <a:blipFill>
                  <a:blip r:embed="rId14"/>
                  <a:stretch>
                    <a:fillRect l="-2778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Line 6">
              <a:extLst>
                <a:ext uri="{FF2B5EF4-FFF2-40B4-BE49-F238E27FC236}">
                  <a16:creationId xmlns:a16="http://schemas.microsoft.com/office/drawing/2014/main" id="{D3AA51CA-8BB0-1919-E6FF-F3000815D8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55644" y="1950954"/>
              <a:ext cx="1944893" cy="2405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071D4B6-A987-6B64-B1F0-C5CEE3025B5C}"/>
                    </a:ext>
                  </a:extLst>
                </p:cNvPr>
                <p:cNvSpPr/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BC55BA1-016A-6461-B163-2F94B277FF8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50097B46-9839-66A5-025E-0D37EE92024A}"/>
                    </a:ext>
                  </a:extLst>
                </p:cNvPr>
                <p:cNvSpPr/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C48F3FBF-99BE-91E0-9444-F2C60B431FA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  <a:blipFill>
                  <a:blip r:embed="rId16"/>
                  <a:stretch>
                    <a:fillRect l="-2885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Line 6">
              <a:extLst>
                <a:ext uri="{FF2B5EF4-FFF2-40B4-BE49-F238E27FC236}">
                  <a16:creationId xmlns:a16="http://schemas.microsoft.com/office/drawing/2014/main" id="{EB120BFC-D6EA-C51B-B1EE-DAF9087454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02367" y="2783714"/>
              <a:ext cx="1720174" cy="83149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F8E37B60-5A94-A860-C3A1-9E6136A2F3FE}"/>
                    </a:ext>
                  </a:extLst>
                </p:cNvPr>
                <p:cNvSpPr/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76CC323-F00E-4A7D-8C70-510506FB517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  <a:blipFill>
                  <a:blip r:embed="rId17"/>
                  <a:stretch>
                    <a:fillRect l="-7477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E0055568-AFB7-8365-BE81-ACB0C73E3C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71414" y="3645742"/>
              <a:ext cx="1917622" cy="8919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BCBFA4DF-DE63-CD7C-EF58-8E2E63CBB482}"/>
                    </a:ext>
                  </a:extLst>
                </p:cNvPr>
                <p:cNvSpPr/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A2F5E527-79DB-EBE1-73F0-94FE3AF9D3D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B63C2F1B-4681-AAFF-A893-D1298DA535CB}"/>
                    </a:ext>
                  </a:extLst>
                </p:cNvPr>
                <p:cNvSpPr/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7DEC43F-6B81-4223-F6D2-6029338B6EF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  <a:blipFill>
                  <a:blip r:embed="rId19"/>
                  <a:stretch>
                    <a:fillRect l="-2778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7339C7FF-E944-D5AB-3CE1-C5C0075D7E6F}"/>
                    </a:ext>
                  </a:extLst>
                </p:cNvPr>
                <p:cNvSpPr/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13B94E40-225C-92D7-8A8D-68AF6D44E68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blipFill>
                  <a:blip r:embed="rId20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576589A8-33A1-C956-F9F2-E59C0B43E49F}"/>
                    </a:ext>
                  </a:extLst>
                </p:cNvPr>
                <p:cNvSpPr/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D8EF95C6-0A7B-E378-B1F7-2E74AE0E0F3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blipFill>
                  <a:blip r:embed="rId21"/>
                  <a:stretch>
                    <a:fillRect l="-8434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5B9B8E1B-26A6-F11F-A78C-A0C72FD4E9D5}"/>
                    </a:ext>
                  </a:extLst>
                </p:cNvPr>
                <p:cNvSpPr/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0E4DACD1-D3AE-9455-D89E-BA409DED0C0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  <a:blipFill>
                  <a:blip r:embed="rId22"/>
                  <a:stretch>
                    <a:fillRect l="-2500" b="-115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Line 6">
              <a:extLst>
                <a:ext uri="{FF2B5EF4-FFF2-40B4-BE49-F238E27FC236}">
                  <a16:creationId xmlns:a16="http://schemas.microsoft.com/office/drawing/2014/main" id="{D6B92303-D6F8-40EF-AF14-4E54D67E11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68783" y="2779525"/>
              <a:ext cx="637524" cy="1523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6BAFC0CA-D920-857E-FE6C-C0FA7DFD4CCA}"/>
                  </a:ext>
                </a:extLst>
              </p14:cNvPr>
              <p14:cNvContentPartPr/>
              <p14:nvPr/>
            </p14:nvContentPartPr>
            <p14:xfrm>
              <a:off x="1716120" y="2438640"/>
              <a:ext cx="9221760" cy="266868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6BAFC0CA-D920-857E-FE6C-C0FA7DFD4CCA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706760" y="2429280"/>
                <a:ext cx="9240480" cy="268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E4DA2A24-10EC-677C-7782-0D7D39C7903E}"/>
                  </a:ext>
                </a:extLst>
              </p14:cNvPr>
              <p14:cNvContentPartPr/>
              <p14:nvPr/>
            </p14:nvContentPartPr>
            <p14:xfrm>
              <a:off x="1621440" y="1201320"/>
              <a:ext cx="8849880" cy="466632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E4DA2A24-10EC-677C-7782-0D7D39C7903E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612080" y="1191960"/>
                <a:ext cx="8868600" cy="468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64601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68314-0A4C-C556-9155-3B71E2A0D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5D826-5DB9-0893-9346-C6D6DF436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Three-neuron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653DF-9248-7728-F806-85BCA0A9E8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Interactive demo: </a:t>
            </a:r>
            <a:r>
              <a:rPr lang="en-US" dirty="0">
                <a:hlinkClick r:id="rId2"/>
              </a:rPr>
              <a:t>https://www.cs.cmu.edu/~pvirtue/AIS/regression/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2" descr="Regression exercise screenshot">
            <a:extLst>
              <a:ext uri="{FF2B5EF4-FFF2-40B4-BE49-F238E27FC236}">
                <a16:creationId xmlns:a16="http://schemas.microsoft.com/office/drawing/2014/main" id="{72EA5632-00CF-76D7-6F6F-CE0B8A204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313" y="2216785"/>
            <a:ext cx="10021692" cy="427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3055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4E342-EF90-1A44-D893-90B628297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20E10-0370-B6DE-6A1E-F820108B3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D0B2E-8CF4-DBBA-3C72-5CBE1C12A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Interactive demo: </a:t>
            </a:r>
            <a:r>
              <a:rPr lang="en-US" dirty="0">
                <a:hlinkClick r:id="rId2"/>
              </a:rPr>
              <a:t>https://www.cs.cmu.edu/~pvirtue/AIS/regression/</a:t>
            </a:r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What's the smallest MSE that you can find?</a:t>
            </a:r>
          </a:p>
          <a:p>
            <a:endParaRPr lang="en-US" dirty="0"/>
          </a:p>
        </p:txBody>
      </p:sp>
      <p:pic>
        <p:nvPicPr>
          <p:cNvPr id="2050" name="Picture 2" descr="Regression exercise screenshot">
            <a:extLst>
              <a:ext uri="{FF2B5EF4-FFF2-40B4-BE49-F238E27FC236}">
                <a16:creationId xmlns:a16="http://schemas.microsoft.com/office/drawing/2014/main" id="{B92DF99F-E642-5F94-3B11-044534BB5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313" y="2216785"/>
            <a:ext cx="10021692" cy="427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2082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5EB9D-F734-F7A1-E471-C1B10DC45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48D0B-1ADE-826D-6AE4-2A4D92536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Data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7CC5B-443D-F47C-D74A-2CBE573A2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Quadratic feature engineering vs three-neuron network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751A80F-0E6D-3EEB-ED50-405B12AA2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464" y="2008392"/>
            <a:ext cx="5327001" cy="427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39266B3-07FF-95C2-0C3A-182CEDD35EE0}"/>
              </a:ext>
            </a:extLst>
          </p:cNvPr>
          <p:cNvGrpSpPr/>
          <p:nvPr/>
        </p:nvGrpSpPr>
        <p:grpSpPr>
          <a:xfrm>
            <a:off x="180109" y="4045527"/>
            <a:ext cx="6109855" cy="2750128"/>
            <a:chOff x="14251446" y="1426211"/>
            <a:chExt cx="8550698" cy="30901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F829455D-9929-AE27-1374-4A41402FF972}"/>
                    </a:ext>
                  </a:extLst>
                </p:cNvPr>
                <p:cNvSpPr/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7FBB0492-0AF3-431D-C18B-150BC364B3B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blipFill>
                  <a:blip r:embed="rId3"/>
                  <a:stretch>
                    <a:fillRect l="-15278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B279C220-7D64-EA02-CEC2-5E1395EC9915}"/>
                    </a:ext>
                  </a:extLst>
                </p:cNvPr>
                <p:cNvSpPr/>
                <p:nvPr/>
              </p:nvSpPr>
              <p:spPr>
                <a:xfrm>
                  <a:off x="17016776" y="1426211"/>
                  <a:ext cx="1091646" cy="6115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0E9EA529-E89D-D404-5A6D-3984F8281C8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016776" y="1426211"/>
                  <a:ext cx="1091646" cy="61154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8A2FC16A-33A5-7377-122D-473B1BC080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00537" y="1971384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DD15DAAF-1D7D-9EA7-06CE-CFB6762033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92182" y="2851284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7ECB7655-DAD3-14F7-E2EF-34A6A3B270E5}"/>
                    </a:ext>
                  </a:extLst>
                </p:cNvPr>
                <p:cNvSpPr/>
                <p:nvPr/>
              </p:nvSpPr>
              <p:spPr>
                <a:xfrm>
                  <a:off x="19929737" y="1869197"/>
                  <a:ext cx="663964" cy="6115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34709967-97B9-D05F-E993-39C3CD9A5BC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29737" y="1869197"/>
                  <a:ext cx="663964" cy="611543"/>
                </a:xfrm>
                <a:prstGeom prst="rect">
                  <a:avLst/>
                </a:prstGeom>
                <a:blipFill>
                  <a:blip r:embed="rId5"/>
                  <a:stretch>
                    <a:fillRect l="-33333" r="-64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161AD41-3137-7752-9430-18A868F99A2E}"/>
                    </a:ext>
                  </a:extLst>
                </p:cNvPr>
                <p:cNvSpPr/>
                <p:nvPr/>
              </p:nvSpPr>
              <p:spPr>
                <a:xfrm>
                  <a:off x="19891247" y="3189045"/>
                  <a:ext cx="663964" cy="6115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22ECA38B-CFD7-083D-9E66-735A4FDD8C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91247" y="3189045"/>
                  <a:ext cx="663964" cy="611543"/>
                </a:xfrm>
                <a:prstGeom prst="rect">
                  <a:avLst/>
                </a:prstGeom>
                <a:blipFill>
                  <a:blip r:embed="rId6"/>
                  <a:stretch>
                    <a:fillRect l="-29870" r="-1168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3EF2E6DE-0712-8C03-5C2F-0BD4A1867DF8}"/>
                    </a:ext>
                  </a:extLst>
                </p:cNvPr>
                <p:cNvSpPr/>
                <p:nvPr/>
              </p:nvSpPr>
              <p:spPr>
                <a:xfrm>
                  <a:off x="20626503" y="3073069"/>
                  <a:ext cx="1126398" cy="6115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8F378054-21DB-06BD-DCF0-F9F070CFDB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26503" y="3073069"/>
                  <a:ext cx="1126398" cy="61154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8792F3BF-8DAC-337F-657B-13536D29AED1}"/>
                    </a:ext>
                  </a:extLst>
                </p:cNvPr>
                <p:cNvSpPr/>
                <p:nvPr/>
              </p:nvSpPr>
              <p:spPr>
                <a:xfrm>
                  <a:off x="22137612" y="2328066"/>
                  <a:ext cx="664532" cy="59078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D2EE8E49-C52E-A19B-27F4-476B8C6EE39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137612" y="2328066"/>
                  <a:ext cx="664532" cy="590783"/>
                </a:xfrm>
                <a:prstGeom prst="rect">
                  <a:avLst/>
                </a:prstGeom>
                <a:blipFill>
                  <a:blip r:embed="rId8"/>
                  <a:stretch>
                    <a:fillRect t="-3448" r="-179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Line 6">
              <a:extLst>
                <a:ext uri="{FF2B5EF4-FFF2-40B4-BE49-F238E27FC236}">
                  <a16:creationId xmlns:a16="http://schemas.microsoft.com/office/drawing/2014/main" id="{5893BB75-2E2B-BE1C-DE84-3993CAEF91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8023" y="2851282"/>
              <a:ext cx="1250722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C0E4B09-F42D-F6F7-C417-F95E85F34230}"/>
                    </a:ext>
                  </a:extLst>
                </p:cNvPr>
                <p:cNvSpPr/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BCE46EC-DBE7-F1E2-DA3D-1D6824AFD52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Line 6">
              <a:extLst>
                <a:ext uri="{FF2B5EF4-FFF2-40B4-BE49-F238E27FC236}">
                  <a16:creationId xmlns:a16="http://schemas.microsoft.com/office/drawing/2014/main" id="{A8F19D79-D005-CC31-3A43-4E79F9375E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02367" y="1980336"/>
              <a:ext cx="1659447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316AC3B0-11D2-FC5E-AFDB-CF2E4EF33C7A}"/>
                    </a:ext>
                  </a:extLst>
                </p:cNvPr>
                <p:cNvSpPr/>
                <p:nvPr/>
              </p:nvSpPr>
              <p:spPr>
                <a:xfrm>
                  <a:off x="15519782" y="1700680"/>
                  <a:ext cx="663964" cy="6115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4E56BBDB-AEE3-DBB9-9EA9-0AF9A2A4D19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9782" y="1700680"/>
                  <a:ext cx="663964" cy="611543"/>
                </a:xfrm>
                <a:prstGeom prst="rect">
                  <a:avLst/>
                </a:prstGeom>
                <a:blipFill>
                  <a:blip r:embed="rId10"/>
                  <a:stretch>
                    <a:fillRect l="-33333" r="-64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B232E6A2-5F5A-44A5-B81E-4EE942970214}"/>
                    </a:ext>
                  </a:extLst>
                </p:cNvPr>
                <p:cNvSpPr/>
                <p:nvPr/>
              </p:nvSpPr>
              <p:spPr>
                <a:xfrm>
                  <a:off x="15467966" y="3189045"/>
                  <a:ext cx="663964" cy="6115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0A9B15D7-0636-4FE2-D438-1C0FFF12011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67966" y="3189045"/>
                  <a:ext cx="663964" cy="611543"/>
                </a:xfrm>
                <a:prstGeom prst="rect">
                  <a:avLst/>
                </a:prstGeom>
                <a:blipFill>
                  <a:blip r:embed="rId11"/>
                  <a:stretch>
                    <a:fillRect l="-28205" r="-102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BCC68860-5D86-6C7E-C231-39DF53740CAC}"/>
                    </a:ext>
                  </a:extLst>
                </p:cNvPr>
                <p:cNvSpPr/>
                <p:nvPr/>
              </p:nvSpPr>
              <p:spPr>
                <a:xfrm>
                  <a:off x="16436240" y="2215363"/>
                  <a:ext cx="1115408" cy="6115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F2145E43-452C-EEBC-F314-63B8E628084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436240" y="2215363"/>
                  <a:ext cx="1115408" cy="61154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DDF1B5C0-61DD-24C4-FE5A-98B8BFC7DC2C}"/>
                    </a:ext>
                  </a:extLst>
                </p:cNvPr>
                <p:cNvSpPr/>
                <p:nvPr/>
              </p:nvSpPr>
              <p:spPr>
                <a:xfrm>
                  <a:off x="18260135" y="1438202"/>
                  <a:ext cx="1137883" cy="6115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78A51828-D50B-9573-EB8A-66A716A492B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0135" y="1438202"/>
                  <a:ext cx="1137883" cy="611543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Line 6">
              <a:extLst>
                <a:ext uri="{FF2B5EF4-FFF2-40B4-BE49-F238E27FC236}">
                  <a16:creationId xmlns:a16="http://schemas.microsoft.com/office/drawing/2014/main" id="{2F681CFA-EE78-49EA-8552-07122CE9FB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55644" y="1950954"/>
              <a:ext cx="1944893" cy="2405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879F9CE-13D3-02C6-31AD-20DB623B9946}"/>
                    </a:ext>
                  </a:extLst>
                </p:cNvPr>
                <p:cNvSpPr/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7ADB7F7-BD2B-DAB6-44CD-2AD4CE68D0D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DAA787FC-A55E-C1EC-8C42-48C3D3BE1DAA}"/>
                    </a:ext>
                  </a:extLst>
                </p:cNvPr>
                <p:cNvSpPr/>
                <p:nvPr/>
              </p:nvSpPr>
              <p:spPr>
                <a:xfrm>
                  <a:off x="17032547" y="3115666"/>
                  <a:ext cx="1091646" cy="6115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3C4A0AE-1D67-BEFC-8F50-06C061D90C7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032547" y="3115666"/>
                  <a:ext cx="1091646" cy="611543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Line 6">
              <a:extLst>
                <a:ext uri="{FF2B5EF4-FFF2-40B4-BE49-F238E27FC236}">
                  <a16:creationId xmlns:a16="http://schemas.microsoft.com/office/drawing/2014/main" id="{C8D96081-722A-5B53-36E5-185F158536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02367" y="2783714"/>
              <a:ext cx="1720174" cy="83149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CD6142D7-0773-A99E-4E5C-0DFCCCE4C6F1}"/>
                    </a:ext>
                  </a:extLst>
                </p:cNvPr>
                <p:cNvSpPr/>
                <p:nvPr/>
              </p:nvSpPr>
              <p:spPr>
                <a:xfrm>
                  <a:off x="16452008" y="3904820"/>
                  <a:ext cx="1115408" cy="6115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E0506134-F5B7-FED2-5704-1959A2DD6F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452008" y="3904820"/>
                  <a:ext cx="1115408" cy="611543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822FD7E2-CEAA-F2A9-921E-2A6DF6FE59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71414" y="3645742"/>
              <a:ext cx="1917622" cy="8919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3DBE9C79-1CCF-89E5-B9B4-9911786B1177}"/>
                    </a:ext>
                  </a:extLst>
                </p:cNvPr>
                <p:cNvSpPr/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59B968D9-98D7-158E-C06B-60C7012D9B7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B4712573-F44F-EE74-CBDD-F09918FF3DD8}"/>
                    </a:ext>
                  </a:extLst>
                </p:cNvPr>
                <p:cNvSpPr/>
                <p:nvPr/>
              </p:nvSpPr>
              <p:spPr>
                <a:xfrm>
                  <a:off x="18281091" y="3131794"/>
                  <a:ext cx="1137883" cy="6115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315B2315-A90E-8DBA-42C4-63DA3F6A39F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81091" y="3131794"/>
                  <a:ext cx="1137883" cy="611543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BE9B409C-830C-930E-8D1C-17C038C60D3D}"/>
                    </a:ext>
                  </a:extLst>
                </p:cNvPr>
                <p:cNvSpPr/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963DAF86-135A-24DC-F7A6-1864B523419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blipFill>
                  <a:blip r:embed="rId19"/>
                  <a:stretch>
                    <a:fillRect l="-15278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1579B678-972D-D668-71EF-4FAB3602C5A0}"/>
                    </a:ext>
                  </a:extLst>
                </p:cNvPr>
                <p:cNvSpPr/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6B17709-CC95-21E1-D60A-EB552D71FFA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blipFill>
                  <a:blip r:embed="rId20"/>
                  <a:stretch>
                    <a:fillRect l="-15278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8226ABAD-D975-3CFC-9212-44D2E294ADCF}"/>
                    </a:ext>
                  </a:extLst>
                </p:cNvPr>
                <p:cNvSpPr/>
                <p:nvPr/>
              </p:nvSpPr>
              <p:spPr>
                <a:xfrm>
                  <a:off x="14251446" y="2256305"/>
                  <a:ext cx="848586" cy="59078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C094C953-C873-9F1D-49F4-034695002A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251446" y="2256305"/>
                  <a:ext cx="848586" cy="590783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Line 6">
              <a:extLst>
                <a:ext uri="{FF2B5EF4-FFF2-40B4-BE49-F238E27FC236}">
                  <a16:creationId xmlns:a16="http://schemas.microsoft.com/office/drawing/2014/main" id="{8DC55243-5B1D-4475-E2D2-E23E970429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68783" y="2779525"/>
              <a:ext cx="637524" cy="1523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6CC5814-E492-77E9-AA7D-F029E4FA84A7}"/>
              </a:ext>
            </a:extLst>
          </p:cNvPr>
          <p:cNvGrpSpPr/>
          <p:nvPr/>
        </p:nvGrpSpPr>
        <p:grpSpPr>
          <a:xfrm>
            <a:off x="1427071" y="1547756"/>
            <a:ext cx="3611070" cy="2087866"/>
            <a:chOff x="417326" y="1461649"/>
            <a:chExt cx="5105796" cy="236715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21C0E530-3DCC-BFD8-D547-610064F4D212}"/>
                    </a:ext>
                  </a:extLst>
                </p:cNvPr>
                <p:cNvSpPr/>
                <p:nvPr/>
              </p:nvSpPr>
              <p:spPr>
                <a:xfrm>
                  <a:off x="3556677" y="2528124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233CE20B-B461-197B-03AC-A562A88460D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56677" y="2528124"/>
                  <a:ext cx="573161" cy="631904"/>
                </a:xfrm>
                <a:prstGeom prst="rect">
                  <a:avLst/>
                </a:prstGeom>
                <a:blipFill>
                  <a:blip r:embed="rId22"/>
                  <a:stretch>
                    <a:fillRect l="-15278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Line 6">
              <a:extLst>
                <a:ext uri="{FF2B5EF4-FFF2-40B4-BE49-F238E27FC236}">
                  <a16:creationId xmlns:a16="http://schemas.microsoft.com/office/drawing/2014/main" id="{51609B04-D2EC-4F75-8135-F9896F3E39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0569" y="1999968"/>
              <a:ext cx="521208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C1A3B63B-5175-86AA-D8B2-94B4775E8991}"/>
                    </a:ext>
                  </a:extLst>
                </p:cNvPr>
                <p:cNvSpPr/>
                <p:nvPr/>
              </p:nvSpPr>
              <p:spPr>
                <a:xfrm>
                  <a:off x="1317551" y="1461649"/>
                  <a:ext cx="679706" cy="59226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𝑥</m:t>
                        </m:r>
                        <m:r>
                          <a:rPr kumimoji="0" lang="en-US" sz="24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208F5191-3694-2565-161C-A19C85D58EB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17551" y="1461649"/>
                  <a:ext cx="679706" cy="592262"/>
                </a:xfrm>
                <a:prstGeom prst="rect">
                  <a:avLst/>
                </a:prstGeom>
                <a:blipFill>
                  <a:blip r:embed="rId23"/>
                  <a:stretch>
                    <a:fillRect l="-12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Line 6">
              <a:extLst>
                <a:ext uri="{FF2B5EF4-FFF2-40B4-BE49-F238E27FC236}">
                  <a16:creationId xmlns:a16="http://schemas.microsoft.com/office/drawing/2014/main" id="{F9B9B3FB-FA50-10E7-6F0C-11BE744193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3485" y="3686010"/>
              <a:ext cx="521208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41" name="Line 6">
              <a:extLst>
                <a:ext uri="{FF2B5EF4-FFF2-40B4-BE49-F238E27FC236}">
                  <a16:creationId xmlns:a16="http://schemas.microsoft.com/office/drawing/2014/main" id="{EEFD856D-9A06-196B-93DD-187CAE3A6E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93567" y="1999968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42" name="Line 6">
              <a:extLst>
                <a:ext uri="{FF2B5EF4-FFF2-40B4-BE49-F238E27FC236}">
                  <a16:creationId xmlns:a16="http://schemas.microsoft.com/office/drawing/2014/main" id="{22F353AC-1A76-4156-3D40-7E27CEB379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5212" y="2879868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B517691F-D60C-FC22-E0DC-347AE50BE4A5}"/>
                    </a:ext>
                  </a:extLst>
                </p:cNvPr>
                <p:cNvSpPr/>
                <p:nvPr/>
              </p:nvSpPr>
              <p:spPr>
                <a:xfrm>
                  <a:off x="2547162" y="1945026"/>
                  <a:ext cx="663964" cy="59226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kumimoji="0" lang="en-US" sz="24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8212EDE5-3122-4A1E-D2DE-CBD92B28748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7162" y="1945026"/>
                  <a:ext cx="663964" cy="592262"/>
                </a:xfrm>
                <a:prstGeom prst="rect">
                  <a:avLst/>
                </a:prstGeom>
                <a:blipFill>
                  <a:blip r:embed="rId24"/>
                  <a:stretch>
                    <a:fillRect l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F6401587-C0F2-4A5C-0BA7-5074A26DE6D0}"/>
                    </a:ext>
                  </a:extLst>
                </p:cNvPr>
                <p:cNvSpPr/>
                <p:nvPr/>
              </p:nvSpPr>
              <p:spPr>
                <a:xfrm>
                  <a:off x="2541970" y="3236544"/>
                  <a:ext cx="663964" cy="59226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kumimoji="0" lang="en-US" sz="24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3A09AC38-CFB7-87C2-6FBC-2286E5E6424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1970" y="3236544"/>
                  <a:ext cx="663964" cy="592262"/>
                </a:xfrm>
                <a:prstGeom prst="rect">
                  <a:avLst/>
                </a:prstGeom>
                <a:blipFill>
                  <a:blip r:embed="rId25"/>
                  <a:stretch>
                    <a:fillRect l="-103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23D5021A-0E91-9C8E-2122-55B8B1ED3447}"/>
                    </a:ext>
                  </a:extLst>
                </p:cNvPr>
                <p:cNvSpPr/>
                <p:nvPr/>
              </p:nvSpPr>
              <p:spPr>
                <a:xfrm>
                  <a:off x="3601676" y="3160028"/>
                  <a:ext cx="546720" cy="59226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C8BE87B4-B7C9-9B1C-3D6F-D3B5C69F8DA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01676" y="3160028"/>
                  <a:ext cx="546720" cy="592262"/>
                </a:xfrm>
                <a:prstGeom prst="rect">
                  <a:avLst/>
                </a:prstGeom>
                <a:blipFill>
                  <a:blip r:embed="rId26"/>
                  <a:stretch>
                    <a:fillRect l="-952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6ACF39DE-1FAF-7F7B-13FC-C4CE1F466259}"/>
                    </a:ext>
                  </a:extLst>
                </p:cNvPr>
                <p:cNvSpPr/>
                <p:nvPr/>
              </p:nvSpPr>
              <p:spPr>
                <a:xfrm>
                  <a:off x="4972134" y="2356649"/>
                  <a:ext cx="550988" cy="59226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ABBF6A19-36CE-0ACF-44C6-4AA4F041BD3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72134" y="2356649"/>
                  <a:ext cx="550988" cy="592262"/>
                </a:xfrm>
                <a:prstGeom prst="rect">
                  <a:avLst/>
                </a:prstGeom>
                <a:blipFill>
                  <a:blip r:embed="rId27"/>
                  <a:stretch>
                    <a:fillRect l="-9524" t="-3488" r="-1269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Line 6">
              <a:extLst>
                <a:ext uri="{FF2B5EF4-FFF2-40B4-BE49-F238E27FC236}">
                  <a16:creationId xmlns:a16="http://schemas.microsoft.com/office/drawing/2014/main" id="{DB872AAF-784B-C707-E113-EF0D007C77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8193" y="2879866"/>
              <a:ext cx="1258300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6F8EC917-7A8E-C502-1034-5BC953140492}"/>
                    </a:ext>
                  </a:extLst>
                </p:cNvPr>
                <p:cNvSpPr/>
                <p:nvPr/>
              </p:nvSpPr>
              <p:spPr>
                <a:xfrm>
                  <a:off x="4355488" y="2525995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9A442879-B394-DC73-FB0A-200A2B508A4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55488" y="2525995"/>
                  <a:ext cx="573161" cy="631904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9DF65A89-AB0C-D12E-A1A6-479129867A9B}"/>
                    </a:ext>
                  </a:extLst>
                </p:cNvPr>
                <p:cNvSpPr/>
                <p:nvPr/>
              </p:nvSpPr>
              <p:spPr>
                <a:xfrm>
                  <a:off x="417326" y="3136477"/>
                  <a:ext cx="1675376" cy="59777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sSubSup>
                              <m:sSubSupPr>
                                <m:ctrlPr>
                                  <a:rPr lang="en-US" sz="2400" i="1" kern="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</m:ctrlPr>
                              </m:sSubSupPr>
                              <m:e>
                                <m:r>
                                  <a:rPr lang="en-US" sz="2400" i="1" kern="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 kern="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sz="2400" i="1" kern="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→</m:t>
                            </m:r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B8D22AAC-4B32-F94E-DB8C-551D8A006C2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7326" y="3136477"/>
                  <a:ext cx="1675376" cy="597773"/>
                </a:xfrm>
                <a:prstGeom prst="rect">
                  <a:avLst/>
                </a:prstGeom>
                <a:blipFill>
                  <a:blip r:embed="rId29"/>
                  <a:stretch>
                    <a:fillRect l="-36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F7E197C8-09C3-9CB6-CC75-EF9B3BD2314C}"/>
                  </a:ext>
                </a:extLst>
              </p14:cNvPr>
              <p14:cNvContentPartPr/>
              <p14:nvPr/>
            </p14:nvContentPartPr>
            <p14:xfrm>
              <a:off x="1284120" y="2924280"/>
              <a:ext cx="10575360" cy="33966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F7E197C8-09C3-9CB6-CC75-EF9B3BD2314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274760" y="2914920"/>
                <a:ext cx="10594080" cy="3415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97339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432B0-461C-6B17-910D-F6FD82E0A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DFCBB-2491-9344-A323-5FCF6CB12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Data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E1DD9-F9D5-F82B-541B-F0E67CEE6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Three-neuron network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25B6DB8-8ED1-2D97-E43A-30DDBC5A0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076" y="296666"/>
            <a:ext cx="4571999" cy="367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AD70A9F-854A-6659-3941-3199D67F855B}"/>
                  </a:ext>
                </a:extLst>
              </p:cNvPr>
              <p:cNvSpPr txBox="1"/>
              <p:nvPr/>
            </p:nvSpPr>
            <p:spPr>
              <a:xfrm>
                <a:off x="4023767" y="1532894"/>
                <a:ext cx="2694989" cy="217239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Parameters</a:t>
                </a:r>
              </a:p>
              <a:p>
                <a:endParaRPr lang="en-US" sz="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   0.4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-5.9</a:t>
                </a:r>
              </a:p>
              <a:p>
                <a:endParaRPr lang="en-US" sz="12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   -0.6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5.2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2,1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 -1.0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2,1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5.1</a:t>
                </a:r>
              </a:p>
              <a:p>
                <a:endParaRPr lang="en-US" sz="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2,2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 -1.0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B4E9623-B8A3-200B-723F-1442178F6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767" y="1532894"/>
                <a:ext cx="2694989" cy="2172390"/>
              </a:xfrm>
              <a:prstGeom prst="rect">
                <a:avLst/>
              </a:prstGeom>
              <a:blipFill>
                <a:blip r:embed="rId4"/>
                <a:stretch>
                  <a:fillRect l="-1573" t="-1389" b="-2500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 37">
            <a:extLst>
              <a:ext uri="{FF2B5EF4-FFF2-40B4-BE49-F238E27FC236}">
                <a16:creationId xmlns:a16="http://schemas.microsoft.com/office/drawing/2014/main" id="{A67280A0-9EC5-1922-14A7-791306566D24}"/>
              </a:ext>
            </a:extLst>
          </p:cNvPr>
          <p:cNvGrpSpPr/>
          <p:nvPr/>
        </p:nvGrpSpPr>
        <p:grpSpPr>
          <a:xfrm>
            <a:off x="665428" y="3969228"/>
            <a:ext cx="6928068" cy="2652445"/>
            <a:chOff x="14268783" y="1426211"/>
            <a:chExt cx="9568618" cy="29934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D34CC6E1-5469-ADC5-85FC-F1CE3DC81657}"/>
                    </a:ext>
                  </a:extLst>
                </p:cNvPr>
                <p:cNvSpPr/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219F093D-EC5A-07C5-129E-2CBF38E87F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blipFill>
                  <a:blip r:embed="rId5"/>
                  <a:stretch>
                    <a:fillRect l="-15068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2827D186-A43E-A781-C32A-9AD5CD0A0462}"/>
                    </a:ext>
                  </a:extLst>
                </p:cNvPr>
                <p:cNvSpPr/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81E969BF-477E-D90C-0ACC-3DC72ACC46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  <a:blipFill>
                  <a:blip r:embed="rId6"/>
                  <a:stretch>
                    <a:fillRect l="-10989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A3CB6D22-3E2E-7A9E-95FD-2FD01B34BF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00537" y="1971384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6B18E0EC-DCD4-3B80-AA1E-9E8AABE57D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92182" y="2851284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C5F42F09-3C01-178B-B5C7-5BD920D0E3DB}"/>
                    </a:ext>
                  </a:extLst>
                </p:cNvPr>
                <p:cNvSpPr/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DCDD9D1F-477C-862E-2F53-916D5673961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  <a:blipFill>
                  <a:blip r:embed="rId7"/>
                  <a:stretch>
                    <a:fillRect l="-33333" r="-6410" b="-94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135DD008-5079-CE73-8D89-BC04FBCCBA24}"/>
                    </a:ext>
                  </a:extLst>
                </p:cNvPr>
                <p:cNvSpPr/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FACF9CE9-77F8-655F-E85C-91A1B1CCE2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  <a:blipFill>
                  <a:blip r:embed="rId8"/>
                  <a:stretch>
                    <a:fillRect l="-27848" r="-10127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4DF8F085-F18D-085B-451D-3F2E5AC5B238}"/>
                    </a:ext>
                  </a:extLst>
                </p:cNvPr>
                <p:cNvSpPr/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D0FAB335-2C51-140D-6967-52CB42F1FF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  <a:blipFill>
                  <a:blip r:embed="rId9"/>
                  <a:stretch>
                    <a:fillRect l="-15957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C4DA15A1-6F71-E228-1E06-638D5C522666}"/>
                    </a:ext>
                  </a:extLst>
                </p:cNvPr>
                <p:cNvSpPr/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C35F749D-41EF-53F5-C23C-5F0A57B419D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  <a:blipFill>
                  <a:blip r:embed="rId10"/>
                  <a:stretch>
                    <a:fillRect l="-20000" t="-4110" r="-5455" b="-1506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Line 6">
              <a:extLst>
                <a:ext uri="{FF2B5EF4-FFF2-40B4-BE49-F238E27FC236}">
                  <a16:creationId xmlns:a16="http://schemas.microsoft.com/office/drawing/2014/main" id="{8319E700-2465-BDCD-A303-B1F1331D6E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8023" y="2851282"/>
              <a:ext cx="1250722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5F40F67-9397-7A09-ED62-35B071CBA94A}"/>
                    </a:ext>
                  </a:extLst>
                </p:cNvPr>
                <p:cNvSpPr/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4909B77-68BB-2DA2-4E0A-46F05A61F58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B3B7D6C8-038E-5D79-9FE8-7A47082A6FEA}"/>
                    </a:ext>
                  </a:extLst>
                </p:cNvPr>
                <p:cNvSpPr/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𝑦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386E074-4477-1E11-F65F-423F256DE2A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  <a:blipFill>
                  <a:blip r:embed="rId12"/>
                  <a:stretch>
                    <a:fillRect l="-20000" b="-152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25824B9F-B0A1-D689-44C1-3D0C3F0F75F7}"/>
                    </a:ext>
                  </a:extLst>
                </p:cNvPr>
                <p:cNvSpPr/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ℓ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830AEB91-3437-6783-6827-AF6E4C3B27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Line 6">
              <a:extLst>
                <a:ext uri="{FF2B5EF4-FFF2-40B4-BE49-F238E27FC236}">
                  <a16:creationId xmlns:a16="http://schemas.microsoft.com/office/drawing/2014/main" id="{563892C5-C870-FA87-F2BA-53FB7DB3F2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36121" y="2853966"/>
              <a:ext cx="624973" cy="474462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8" name="Line 6">
              <a:extLst>
                <a:ext uri="{FF2B5EF4-FFF2-40B4-BE49-F238E27FC236}">
                  <a16:creationId xmlns:a16="http://schemas.microsoft.com/office/drawing/2014/main" id="{D3C35A6D-1D67-F692-F28D-FF33631F7B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06632" y="3859504"/>
              <a:ext cx="472950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9" name="Line 6">
              <a:extLst>
                <a:ext uri="{FF2B5EF4-FFF2-40B4-BE49-F238E27FC236}">
                  <a16:creationId xmlns:a16="http://schemas.microsoft.com/office/drawing/2014/main" id="{CD836327-28F2-11F5-AEE3-0DE0607F72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79582" y="3336283"/>
              <a:ext cx="581512" cy="52322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20" name="Line 6">
              <a:extLst>
                <a:ext uri="{FF2B5EF4-FFF2-40B4-BE49-F238E27FC236}">
                  <a16:creationId xmlns:a16="http://schemas.microsoft.com/office/drawing/2014/main" id="{809265AD-2A52-8841-EAAB-6852D8D2E2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02367" y="1980336"/>
              <a:ext cx="1659447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DAA655F8-B13B-9A34-0BFF-143343752963}"/>
                    </a:ext>
                  </a:extLst>
                </p:cNvPr>
                <p:cNvSpPr/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BCC52B53-C312-0172-BB6B-6C6F6D2F40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  <a:blipFill>
                  <a:blip r:embed="rId14"/>
                  <a:stretch>
                    <a:fillRect l="-32911" r="-5063" b="-9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1BC4C63E-548D-D49A-E646-456A71CB1F47}"/>
                    </a:ext>
                  </a:extLst>
                </p:cNvPr>
                <p:cNvSpPr/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3E053F89-7A26-72E7-E065-99CD751F4D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  <a:blipFill>
                  <a:blip r:embed="rId15"/>
                  <a:stretch>
                    <a:fillRect l="-28205" r="-10256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235D3F70-E34E-A8F8-D872-5AFA7E65A19D}"/>
                    </a:ext>
                  </a:extLst>
                </p:cNvPr>
                <p:cNvSpPr/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BB39E63-8A99-3BA9-B4F2-7A19BE12BD0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  <a:blipFill>
                  <a:blip r:embed="rId16"/>
                  <a:stretch>
                    <a:fillRect l="-16129"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1DF39BA4-8127-B00A-CA7B-A27F5F14BAE7}"/>
                    </a:ext>
                  </a:extLst>
                </p:cNvPr>
                <p:cNvSpPr/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9CD26672-A2D6-FEE1-34F9-2C7B26C7906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  <a:blipFill>
                  <a:blip r:embed="rId17"/>
                  <a:stretch>
                    <a:fillRect l="-10526"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Line 6">
              <a:extLst>
                <a:ext uri="{FF2B5EF4-FFF2-40B4-BE49-F238E27FC236}">
                  <a16:creationId xmlns:a16="http://schemas.microsoft.com/office/drawing/2014/main" id="{6A8BB93A-4036-5252-1AF9-9962948269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55644" y="1950954"/>
              <a:ext cx="1944893" cy="2405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3FFD225-1A96-3223-A844-8E7CE64A1ED1}"/>
                    </a:ext>
                  </a:extLst>
                </p:cNvPr>
                <p:cNvSpPr/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F716302-9AAC-C663-51A3-517E37C2886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BA76512E-A396-680E-05FC-CEF57244099A}"/>
                    </a:ext>
                  </a:extLst>
                </p:cNvPr>
                <p:cNvSpPr/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D03EB103-CE43-479D-3B65-CFED0BFF50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  <a:blipFill>
                  <a:blip r:embed="rId19"/>
                  <a:stretch>
                    <a:fillRect l="-10989"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Line 6">
              <a:extLst>
                <a:ext uri="{FF2B5EF4-FFF2-40B4-BE49-F238E27FC236}">
                  <a16:creationId xmlns:a16="http://schemas.microsoft.com/office/drawing/2014/main" id="{C88859D0-1A31-B7FE-1932-D245A78203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02367" y="2783714"/>
              <a:ext cx="1720174" cy="83149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F56E1D78-D50D-0C9D-A8C2-ECB84F2F19DB}"/>
                    </a:ext>
                  </a:extLst>
                </p:cNvPr>
                <p:cNvSpPr/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C172D6E1-4843-BB9E-9F27-41BDB0BE2F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  <a:blipFill>
                  <a:blip r:embed="rId20"/>
                  <a:stretch>
                    <a:fillRect l="-16129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B2D211BE-7168-DFAD-0599-0A280B9CF6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71414" y="3645742"/>
              <a:ext cx="1917622" cy="8919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88D4797D-E977-3B61-E687-30907E17AE44}"/>
                    </a:ext>
                  </a:extLst>
                </p:cNvPr>
                <p:cNvSpPr/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DD9C2544-81B3-6942-4517-AA3D70C76C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74500AD2-054B-6D69-2CD1-E7494BA8F565}"/>
                    </a:ext>
                  </a:extLst>
                </p:cNvPr>
                <p:cNvSpPr/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EB1E6727-D0F1-DA10-4C5D-69B9BF4C4F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  <a:blipFill>
                  <a:blip r:embed="rId22"/>
                  <a:stretch>
                    <a:fillRect l="-10526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73197A4E-9FDF-F53C-5000-5ED2630A7970}"/>
                    </a:ext>
                  </a:extLst>
                </p:cNvPr>
                <p:cNvSpPr/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B7B60E95-E7B7-6BA6-19F8-136957AD5C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blipFill>
                  <a:blip r:embed="rId23"/>
                  <a:stretch>
                    <a:fillRect l="-15068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F1BBCE4-33AD-4618-D2CC-CBEBC35EAF61}"/>
                    </a:ext>
                  </a:extLst>
                </p:cNvPr>
                <p:cNvSpPr/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70614E4C-94BC-4E34-0864-3AEBCD1191A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blipFill>
                  <a:blip r:embed="rId24"/>
                  <a:stretch>
                    <a:fillRect l="-15068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0ADF8D70-E08C-C3ED-5DFC-60C30551F543}"/>
                    </a:ext>
                  </a:extLst>
                </p:cNvPr>
                <p:cNvSpPr/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AD40FF8F-4743-5F9B-0A26-D3C4ED6128C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  <a:blipFill>
                  <a:blip r:embed="rId25"/>
                  <a:stretch>
                    <a:fillRect l="-9859"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Line 6">
              <a:extLst>
                <a:ext uri="{FF2B5EF4-FFF2-40B4-BE49-F238E27FC236}">
                  <a16:creationId xmlns:a16="http://schemas.microsoft.com/office/drawing/2014/main" id="{259B08E0-91F1-4F1F-00E7-058C9494F8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68783" y="2779525"/>
              <a:ext cx="637524" cy="1523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5A227818-E0B2-0830-4B81-4A30CC847AC7}"/>
              </a:ext>
            </a:extLst>
          </p:cNvPr>
          <p:cNvSpPr txBox="1"/>
          <p:nvPr/>
        </p:nvSpPr>
        <p:spPr>
          <a:xfrm>
            <a:off x="14268783" y="284856"/>
            <a:ext cx="50694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Three-neuron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Network</a:t>
            </a:r>
          </a:p>
        </p:txBody>
      </p:sp>
    </p:spTree>
    <p:extLst>
      <p:ext uri="{BB962C8B-B14F-4D97-AF65-F5344CB8AC3E}">
        <p14:creationId xmlns:p14="http://schemas.microsoft.com/office/powerpoint/2010/main" val="30130615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69635-370B-BF46-8751-CE2248710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72793-2CE4-C805-CB59-26CD2F883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Neural Net Regression: 1-D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4AFAD-66CC-CC82-058F-CCB51B8AFE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smallest number of nodes you can use to perfectly fit the training data for the "M" dataset?</a:t>
            </a:r>
          </a:p>
          <a:p>
            <a:r>
              <a:rPr lang="en-US" dirty="0">
                <a:hlinkClick r:id="rId2"/>
              </a:rPr>
              <a:t>Tensor Flow Playground: 1-D Regression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>
                <a:hlinkClick r:id="rId3"/>
              </a:rPr>
              <a:t>https://playground.tensorflow.org/</a:t>
            </a:r>
            <a:endParaRPr lang="en-US" sz="2400" dirty="0"/>
          </a:p>
          <a:p>
            <a:r>
              <a:rPr lang="en-US" sz="2400" dirty="0">
                <a:hlinkClick r:id="rId4"/>
              </a:rPr>
              <a:t>https://www.cs.cmu.edu/~pvirtue/tfp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15E875-8F9C-6687-6966-00B4116D3E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921" y="2683705"/>
            <a:ext cx="6295772" cy="362072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852733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4025C-A1D2-A713-4215-7184987D6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1FD5-EF32-0007-BA94-AAF694622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 Optimization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2C89E-3062-2292-FE4E-17D3E3F670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895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Objective, Loss Functions, Gradient Descent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2168" y="1148954"/>
                <a:ext cx="9015663" cy="4729164"/>
              </a:xfrm>
            </p:spPr>
            <p:txBody>
              <a:bodyPr/>
              <a:lstStyle/>
              <a:p>
                <a:r>
                  <a:rPr lang="en-US" dirty="0"/>
                  <a:t>Objective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Loss functions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Regression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800" dirty="0">
                    <a:solidFill>
                      <a:schemeClr val="tx1"/>
                    </a:solidFill>
                  </a:rPr>
                  <a:t>Squared error: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ℓ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acc>
                          <m:accPr>
                            <m:chr m:val="̂"/>
                            <m:ctrlPr>
                              <a:rPr lang="en-US" sz="28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𝑦</m:t>
                            </m:r>
                          </m:e>
                        </m:acc>
                      </m:e>
                    </m:d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𝑦</m:t>
                            </m:r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−</m:t>
                            </m:r>
                            <m:acc>
                              <m:accPr>
                                <m:chr m:val="̂"/>
                                <m:ctrlP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  <m:t>𝑦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Classfication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800" dirty="0">
                    <a:solidFill>
                      <a:schemeClr val="tx1"/>
                    </a:solidFill>
                  </a:rPr>
                  <a:t>Cross entropy: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ℓ</m:t>
                    </m:r>
                    <m:d>
                      <m:d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𝒚</m:t>
                        </m:r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acc>
                          <m:accPr>
                            <m:chr m:val="̂"/>
                            <m:ctrlPr>
                              <a:rPr 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𝒚</m:t>
                            </m:r>
                          </m:e>
                        </m:acc>
                      </m:e>
                    </m:d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−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naryPr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sub>
                      <m:sup/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𝑘</m:t>
                            </m:r>
                          </m:sub>
                        </m:sSub>
                        <m:func>
                          <m:func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log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func>
                      </m:e>
                    </m:nary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  <a:p>
                <a:r>
                  <a:rPr lang="en-US" dirty="0"/>
                  <a:t>Gradient descent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while not converged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𝜕𝜃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2168" y="1148954"/>
                <a:ext cx="9015663" cy="4729164"/>
              </a:xfrm>
              <a:blipFill>
                <a:blip r:embed="rId2"/>
                <a:stretch>
                  <a:fillRect l="-1420" t="-2062" b="-60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23837AE-0057-7385-CE6F-E6934EC9C928}"/>
                  </a:ext>
                </a:extLst>
              </p:cNvPr>
              <p:cNvSpPr/>
              <p:nvPr/>
            </p:nvSpPr>
            <p:spPr>
              <a:xfrm>
                <a:off x="1511518" y="1341373"/>
                <a:ext cx="3244927" cy="13038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𝐽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𝜃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naryPr>
                        <m:sub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𝑖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=1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𝑁</m:t>
                          </m:r>
                        </m:sup>
                        <m:e>
                          <m:sSup>
                            <m:sSup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𝐽</m:t>
                              </m:r>
                            </m:e>
                            <m:sup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(</m:t>
                              </m:r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)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23837AE-0057-7385-CE6F-E6934EC9C9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1518" y="1341373"/>
                <a:ext cx="3244927" cy="13038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AED9BDE-8C85-8599-9AA7-556A6B0BD50E}"/>
                  </a:ext>
                </a:extLst>
              </p:cNvPr>
              <p:cNvSpPr/>
              <p:nvPr/>
            </p:nvSpPr>
            <p:spPr>
              <a:xfrm>
                <a:off x="5399087" y="1703971"/>
                <a:ext cx="3466590" cy="578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(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𝑖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)</m:t>
                          </m:r>
                        </m:sup>
                      </m:sSup>
                      <m:d>
                        <m:d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𝜃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  <a:cs typeface="Arial" charset="0"/>
                        </a:rPr>
                        <m:t>ℓ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(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(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AED9BDE-8C85-8599-9AA7-556A6B0BD5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9087" y="1703971"/>
                <a:ext cx="3466590" cy="5786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7440526-0E7A-67B1-1650-5DEC0EC105D1}"/>
                  </a:ext>
                </a:extLst>
              </p:cNvPr>
              <p:cNvSpPr/>
              <p:nvPr/>
            </p:nvSpPr>
            <p:spPr>
              <a:xfrm>
                <a:off x="9607999" y="1731703"/>
                <a:ext cx="201183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𝑦</m:t>
                          </m:r>
                        </m:e>
                      </m:acc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h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;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𝜃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7440526-0E7A-67B1-1650-5DEC0EC105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7999" y="1731703"/>
                <a:ext cx="2011833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E589F1D-7B03-EB0D-DE3D-8AE67D741C09}"/>
                  </a:ext>
                </a:extLst>
              </p14:cNvPr>
              <p14:cNvContentPartPr/>
              <p14:nvPr/>
            </p14:nvContentPartPr>
            <p14:xfrm>
              <a:off x="3114000" y="1206000"/>
              <a:ext cx="8495640" cy="50569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E589F1D-7B03-EB0D-DE3D-8AE67D741C0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04640" y="1196640"/>
                <a:ext cx="8514360" cy="507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3237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D6086-80AC-D293-F8BC-C3BFD91D7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03AEF-8276-96D6-1DA6-53E791954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5D458-1EF3-67C6-DCE0-ECB7A29B7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many total parameters?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5509135-A69E-DB40-0F9F-E8A7805FA930}"/>
              </a:ext>
            </a:extLst>
          </p:cNvPr>
          <p:cNvGrpSpPr/>
          <p:nvPr/>
        </p:nvGrpSpPr>
        <p:grpSpPr>
          <a:xfrm>
            <a:off x="1997271" y="2438179"/>
            <a:ext cx="7935234" cy="2534210"/>
            <a:chOff x="14268783" y="1426211"/>
            <a:chExt cx="9568618" cy="29934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021BE99C-57D3-0EE7-106C-A819E4AA0521}"/>
                    </a:ext>
                  </a:extLst>
                </p:cNvPr>
                <p:cNvSpPr/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32B831B6-0FCC-8100-641C-0B6CAB2EF33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blipFill>
                  <a:blip r:embed="rId2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19890ED4-B746-7D68-002A-521C16C326D2}"/>
                    </a:ext>
                  </a:extLst>
                </p:cNvPr>
                <p:cNvSpPr/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21331CB7-413B-935D-5A3E-61E549B435D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  <a:blipFill>
                  <a:blip r:embed="rId3"/>
                  <a:stretch>
                    <a:fillRect l="-2885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67E0D8DF-C4E4-7B52-FEC8-EC4651E0E3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00537" y="1971384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5EC99C68-2DBF-23D9-1C3B-B6E76C681F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92182" y="2851284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BF8B8EB2-475B-277C-2398-69EAD719AA83}"/>
                    </a:ext>
                  </a:extLst>
                </p:cNvPr>
                <p:cNvSpPr/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8703DABA-2925-046C-6358-DA461B5FE0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  <a:blipFill>
                  <a:blip r:embed="rId4"/>
                  <a:stretch>
                    <a:fillRect l="-22222" b="-13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78910AE-9CA3-A6B0-0293-FA986B4538C7}"/>
                    </a:ext>
                  </a:extLst>
                </p:cNvPr>
                <p:cNvSpPr/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9ACEAD75-94E2-8805-69DE-141004E132E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  <a:blipFill>
                  <a:blip r:embed="rId5"/>
                  <a:stretch>
                    <a:fillRect l="-18889" r="-3333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34636F87-2639-545F-0B04-5FAA32D82BAC}"/>
                    </a:ext>
                  </a:extLst>
                </p:cNvPr>
                <p:cNvSpPr/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C8E5191C-736F-910B-6053-0D09B8D8556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  <a:blipFill>
                  <a:blip r:embed="rId6"/>
                  <a:stretch>
                    <a:fillRect l="-7407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70CF7A60-7D8A-3377-3FED-F99FA9D0494A}"/>
                    </a:ext>
                  </a:extLst>
                </p:cNvPr>
                <p:cNvSpPr/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C82015CC-081A-A747-480D-689B006B302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  <a:blipFill>
                  <a:blip r:embed="rId7"/>
                  <a:stretch>
                    <a:fillRect l="-11111" t="-4348" r="-11111" b="-217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Line 6">
              <a:extLst>
                <a:ext uri="{FF2B5EF4-FFF2-40B4-BE49-F238E27FC236}">
                  <a16:creationId xmlns:a16="http://schemas.microsoft.com/office/drawing/2014/main" id="{E33BCBB1-21A8-F6A0-6D2E-5B820DE5E9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8023" y="2851282"/>
              <a:ext cx="1250722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F574CB3-2B4C-A827-4D56-24B4BE6AEC4D}"/>
                    </a:ext>
                  </a:extLst>
                </p:cNvPr>
                <p:cNvSpPr/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1A2265E-03D7-D579-9194-57CA6DBBF7F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3982D88-75CA-1405-EF21-4F4351E23078}"/>
                    </a:ext>
                  </a:extLst>
                </p:cNvPr>
                <p:cNvSpPr/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𝑦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C3AF8C1-0377-4444-FC28-B6E771F6A0A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  <a:blipFill>
                  <a:blip r:embed="rId9"/>
                  <a:stretch>
                    <a:fillRect l="-11111" b="-217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91C40AEC-9861-D34A-6A2F-2A1A74662F3C}"/>
                    </a:ext>
                  </a:extLst>
                </p:cNvPr>
                <p:cNvSpPr/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ℓ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15693395-63DB-1654-49EE-A0E2104A285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Line 6">
              <a:extLst>
                <a:ext uri="{FF2B5EF4-FFF2-40B4-BE49-F238E27FC236}">
                  <a16:creationId xmlns:a16="http://schemas.microsoft.com/office/drawing/2014/main" id="{DBF7BA69-628B-1E58-9F50-FBE6699FE7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36121" y="2853966"/>
              <a:ext cx="624973" cy="474462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8" name="Line 6">
              <a:extLst>
                <a:ext uri="{FF2B5EF4-FFF2-40B4-BE49-F238E27FC236}">
                  <a16:creationId xmlns:a16="http://schemas.microsoft.com/office/drawing/2014/main" id="{9FAA9A29-E6CC-65DA-81A2-914F307696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06632" y="3859504"/>
              <a:ext cx="472950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9" name="Line 6">
              <a:extLst>
                <a:ext uri="{FF2B5EF4-FFF2-40B4-BE49-F238E27FC236}">
                  <a16:creationId xmlns:a16="http://schemas.microsoft.com/office/drawing/2014/main" id="{5070F5F7-144A-1C87-7390-C77BDB4A3B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79582" y="3336283"/>
              <a:ext cx="581512" cy="52322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20" name="Line 6">
              <a:extLst>
                <a:ext uri="{FF2B5EF4-FFF2-40B4-BE49-F238E27FC236}">
                  <a16:creationId xmlns:a16="http://schemas.microsoft.com/office/drawing/2014/main" id="{7112B953-65AC-8494-F1DE-B7AA82B718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02367" y="1980336"/>
              <a:ext cx="1659447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7C512962-BDE3-60FC-5101-F0590FB77EDC}"/>
                    </a:ext>
                  </a:extLst>
                </p:cNvPr>
                <p:cNvSpPr/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9EEBAA26-CF59-1C16-6209-9B7016C10A2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  <a:blipFill>
                  <a:blip r:embed="rId11"/>
                  <a:stretch>
                    <a:fillRect l="-22222" b="-13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315DBB98-BA23-55F8-61FF-5926FC72EB7C}"/>
                    </a:ext>
                  </a:extLst>
                </p:cNvPr>
                <p:cNvSpPr/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84A98E08-E38F-2F18-E7B1-D1346D82FE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  <a:blipFill>
                  <a:blip r:embed="rId12"/>
                  <a:stretch>
                    <a:fillRect l="-17778" r="-2222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866B2259-4556-861D-7C6E-23078DED0672}"/>
                    </a:ext>
                  </a:extLst>
                </p:cNvPr>
                <p:cNvSpPr/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E8E5EA66-E2DE-5862-F8F2-D72CA1A088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  <a:blipFill>
                  <a:blip r:embed="rId13"/>
                  <a:stretch>
                    <a:fillRect l="-7477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B3C1C199-00A5-533A-3D9A-D5BE620524BE}"/>
                    </a:ext>
                  </a:extLst>
                </p:cNvPr>
                <p:cNvSpPr/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16CD1DE7-2896-7036-B6DC-0998DABBF45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  <a:blipFill>
                  <a:blip r:embed="rId14"/>
                  <a:stretch>
                    <a:fillRect l="-2778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Line 6">
              <a:extLst>
                <a:ext uri="{FF2B5EF4-FFF2-40B4-BE49-F238E27FC236}">
                  <a16:creationId xmlns:a16="http://schemas.microsoft.com/office/drawing/2014/main" id="{7831BCB1-6949-8A5B-4343-E6951DE05F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55644" y="1950954"/>
              <a:ext cx="1944893" cy="2405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D5BAF43-E39C-9D09-ED49-976349B8F4B0}"/>
                    </a:ext>
                  </a:extLst>
                </p:cNvPr>
                <p:cNvSpPr/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BC55BA1-016A-6461-B163-2F94B277FF8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EB4825DA-2C5F-9AC9-0D6A-0A072E2730EA}"/>
                    </a:ext>
                  </a:extLst>
                </p:cNvPr>
                <p:cNvSpPr/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C48F3FBF-99BE-91E0-9444-F2C60B431FA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  <a:blipFill>
                  <a:blip r:embed="rId16"/>
                  <a:stretch>
                    <a:fillRect l="-2885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Line 6">
              <a:extLst>
                <a:ext uri="{FF2B5EF4-FFF2-40B4-BE49-F238E27FC236}">
                  <a16:creationId xmlns:a16="http://schemas.microsoft.com/office/drawing/2014/main" id="{E5737105-DD0B-BD05-FDCD-42864B13EF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02367" y="2783714"/>
              <a:ext cx="1720174" cy="83149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7FFC033B-9C10-070A-F93A-42C08E9CF78B}"/>
                    </a:ext>
                  </a:extLst>
                </p:cNvPr>
                <p:cNvSpPr/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76CC323-F00E-4A7D-8C70-510506FB517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  <a:blipFill>
                  <a:blip r:embed="rId17"/>
                  <a:stretch>
                    <a:fillRect l="-7477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0C99D5BF-9E50-FD72-69DF-3991BBD268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71414" y="3645742"/>
              <a:ext cx="1917622" cy="8919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D7AB6FC5-E2A2-5334-86FD-4FDEAEFB755F}"/>
                    </a:ext>
                  </a:extLst>
                </p:cNvPr>
                <p:cNvSpPr/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A2F5E527-79DB-EBE1-73F0-94FE3AF9D3D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BC7CD2D2-7F3C-D549-AC75-5A1777642321}"/>
                    </a:ext>
                  </a:extLst>
                </p:cNvPr>
                <p:cNvSpPr/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7DEC43F-6B81-4223-F6D2-6029338B6EF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  <a:blipFill>
                  <a:blip r:embed="rId19"/>
                  <a:stretch>
                    <a:fillRect l="-2778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56E8408C-895B-762F-AA6D-108C45A92B99}"/>
                    </a:ext>
                  </a:extLst>
                </p:cNvPr>
                <p:cNvSpPr/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13B94E40-225C-92D7-8A8D-68AF6D44E68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blipFill>
                  <a:blip r:embed="rId20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E1C98E0D-4B9A-E820-5652-DCBD14B44EBF}"/>
                    </a:ext>
                  </a:extLst>
                </p:cNvPr>
                <p:cNvSpPr/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D8EF95C6-0A7B-E378-B1F7-2E74AE0E0F3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blipFill>
                  <a:blip r:embed="rId21"/>
                  <a:stretch>
                    <a:fillRect l="-8434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756A3C16-DE70-6BB5-0C87-87A0A594289D}"/>
                    </a:ext>
                  </a:extLst>
                </p:cNvPr>
                <p:cNvSpPr/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0E4DACD1-D3AE-9455-D89E-BA409DED0C0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  <a:blipFill>
                  <a:blip r:embed="rId22"/>
                  <a:stretch>
                    <a:fillRect l="-2500" b="-115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Line 6">
              <a:extLst>
                <a:ext uri="{FF2B5EF4-FFF2-40B4-BE49-F238E27FC236}">
                  <a16:creationId xmlns:a16="http://schemas.microsoft.com/office/drawing/2014/main" id="{3EA75810-62C2-5938-D4CA-CB2FBD4A2E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68783" y="2779525"/>
              <a:ext cx="637524" cy="1523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6524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0F0D6-E45F-2C22-84B9-B12123D92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AE719-E8CF-294D-8607-58675CBE0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CE0049-9A22-670F-C534-079A617B60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315224" cy="2039539"/>
              </a:xfrm>
            </p:spPr>
            <p:txBody>
              <a:bodyPr/>
              <a:lstStyle/>
              <a:p>
                <a:r>
                  <a:rPr lang="en-US" dirty="0"/>
                  <a:t>Which of the following updates will we execute during gradient descent?</a:t>
                </a:r>
              </a:p>
              <a:p>
                <a:r>
                  <a:rPr lang="en-US" dirty="0"/>
                  <a:t>Select all that apply</a:t>
                </a: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b="0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1,1</m:t>
                            </m:r>
                          </m:sub>
                        </m:sSub>
                      </m:den>
                    </m:f>
                  </m:oMath>
                </a14:m>
                <a:endParaRPr lang="en-US" b="0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1,1</m:t>
                            </m:r>
                          </m:sub>
                        </m:sSub>
                      </m:den>
                    </m:f>
                  </m:oMath>
                </a14:m>
                <a:endParaRPr lang="en-US" b="0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1,1</m:t>
                            </m:r>
                          </m:sub>
                        </m:sSub>
                      </m:den>
                    </m:f>
                  </m:oMath>
                </a14:m>
                <a:endParaRPr lang="en-US" b="0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</m:oMath>
                </a14:m>
                <a:endParaRPr lang="en-US" b="0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endParaRPr lang="en-US" b="0" dirty="0"/>
              </a:p>
              <a:p>
                <a:pPr marL="514350" indent="-514350">
                  <a:buFont typeface="+mj-lt"/>
                  <a:buAutoNum type="alphaUcPeriod"/>
                </a:pPr>
                <a:endParaRPr lang="en-US" b="0" dirty="0"/>
              </a:p>
              <a:p>
                <a:pPr marL="514350" indent="-514350">
                  <a:buFont typeface="+mj-lt"/>
                  <a:buAutoNum type="alphaUcPeriod"/>
                </a:pPr>
                <a:endParaRPr lang="en-US" b="0" dirty="0"/>
              </a:p>
              <a:p>
                <a:pPr marL="514350" indent="-514350">
                  <a:buFont typeface="+mj-lt"/>
                  <a:buAutoNum type="alphaUcPeriod"/>
                </a:pPr>
                <a:endParaRPr lang="en-US" b="0" dirty="0"/>
              </a:p>
              <a:p>
                <a:pPr marL="514350" indent="-514350">
                  <a:buFont typeface="+mj-lt"/>
                  <a:buAutoNum type="alphaUcPeriod"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D5188E-E387-D9C3-9808-1834DAF781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315224" cy="2039539"/>
              </a:xfrm>
              <a:blipFill>
                <a:blip r:embed="rId2"/>
                <a:stretch>
                  <a:fillRect l="-1131" t="-5090" b="-165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E43A6F81-6EA8-BB1D-4B30-0C9DB1CB9FD6}"/>
              </a:ext>
            </a:extLst>
          </p:cNvPr>
          <p:cNvGrpSpPr/>
          <p:nvPr/>
        </p:nvGrpSpPr>
        <p:grpSpPr>
          <a:xfrm>
            <a:off x="3971843" y="4280531"/>
            <a:ext cx="7935234" cy="2534210"/>
            <a:chOff x="14268783" y="1426211"/>
            <a:chExt cx="9568618" cy="29934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FBF4278E-4067-A4F6-8D07-160140006A93}"/>
                    </a:ext>
                  </a:extLst>
                </p:cNvPr>
                <p:cNvSpPr/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DABC7BF4-63AA-C6EC-9C7D-1628AC02D4A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blipFill>
                  <a:blip r:embed="rId3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96DB1163-61C4-986E-7DB1-3D9FA16026B8}"/>
                    </a:ext>
                  </a:extLst>
                </p:cNvPr>
                <p:cNvSpPr/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F7B9766C-BA71-A7B7-4AB2-F7CEF3CA0C3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  <a:blipFill>
                  <a:blip r:embed="rId4"/>
                  <a:stretch>
                    <a:fillRect l="-2885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EB97720A-8B06-C9F3-3C5F-739ED9668E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00537" y="1971384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248C4E40-BEEA-58EE-7FC5-F4C8C0B336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92182" y="2851284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2C3E849E-7D93-A3D3-BE54-EB0A5E1725F1}"/>
                    </a:ext>
                  </a:extLst>
                </p:cNvPr>
                <p:cNvSpPr/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5F4DC50D-545F-A325-6711-BFF14471951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  <a:blipFill>
                  <a:blip r:embed="rId5"/>
                  <a:stretch>
                    <a:fillRect l="-22222" b="-140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B854E28-426B-3E1D-3783-24A0361D93A9}"/>
                    </a:ext>
                  </a:extLst>
                </p:cNvPr>
                <p:cNvSpPr/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0AE1D420-11C8-997C-0EE0-4766229F02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  <a:blipFill>
                  <a:blip r:embed="rId6"/>
                  <a:stretch>
                    <a:fillRect l="-17582" r="-2198" b="-69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4115BFBF-FAAE-404B-7316-4EE5CF3DC306}"/>
                    </a:ext>
                  </a:extLst>
                </p:cNvPr>
                <p:cNvSpPr/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96047F59-514A-6DE4-FCF0-D2BBAC47E4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  <a:blipFill>
                  <a:blip r:embed="rId7"/>
                  <a:stretch>
                    <a:fillRect l="-7407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90BE4470-6CFA-2CF6-139B-493B3C2EC1C7}"/>
                    </a:ext>
                  </a:extLst>
                </p:cNvPr>
                <p:cNvSpPr/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93306D4D-7522-1B58-60C4-EE438E83B5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  <a:blipFill>
                  <a:blip r:embed="rId8"/>
                  <a:stretch>
                    <a:fillRect l="-11111" t="-4286" r="-9524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Line 6">
              <a:extLst>
                <a:ext uri="{FF2B5EF4-FFF2-40B4-BE49-F238E27FC236}">
                  <a16:creationId xmlns:a16="http://schemas.microsoft.com/office/drawing/2014/main" id="{872166E9-B782-2793-4953-E6C8B061E5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8023" y="2851282"/>
              <a:ext cx="1250722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29DA60F-7530-023F-03AB-45BA4BD62ED3}"/>
                    </a:ext>
                  </a:extLst>
                </p:cNvPr>
                <p:cNvSpPr/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E742AF11-ECA4-517F-C88C-9C50ED71ECD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82B2E2A-9FE7-DD17-23AD-C42465B6F35B}"/>
                    </a:ext>
                  </a:extLst>
                </p:cNvPr>
                <p:cNvSpPr/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𝑦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8BA80A5-F740-C97E-C453-2CFF11C76A1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  <a:blipFill>
                  <a:blip r:embed="rId10"/>
                  <a:stretch>
                    <a:fillRect l="-11111" b="-202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801C4FFE-3025-B095-0809-048A046C1ED0}"/>
                    </a:ext>
                  </a:extLst>
                </p:cNvPr>
                <p:cNvSpPr/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ℓ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BEA8533-6307-4BAC-1AE6-4ADDB1E8540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Line 6">
              <a:extLst>
                <a:ext uri="{FF2B5EF4-FFF2-40B4-BE49-F238E27FC236}">
                  <a16:creationId xmlns:a16="http://schemas.microsoft.com/office/drawing/2014/main" id="{4125341F-B2EE-D741-E9BC-ED930E5A28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36121" y="2853966"/>
              <a:ext cx="624973" cy="474462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8" name="Line 6">
              <a:extLst>
                <a:ext uri="{FF2B5EF4-FFF2-40B4-BE49-F238E27FC236}">
                  <a16:creationId xmlns:a16="http://schemas.microsoft.com/office/drawing/2014/main" id="{6EE8495F-36F5-752B-1609-FD768BBEF7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06632" y="3859504"/>
              <a:ext cx="472950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9" name="Line 6">
              <a:extLst>
                <a:ext uri="{FF2B5EF4-FFF2-40B4-BE49-F238E27FC236}">
                  <a16:creationId xmlns:a16="http://schemas.microsoft.com/office/drawing/2014/main" id="{8FB5128E-5CF7-FE0D-1846-1283798887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79582" y="3336283"/>
              <a:ext cx="581512" cy="52322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20" name="Line 6">
              <a:extLst>
                <a:ext uri="{FF2B5EF4-FFF2-40B4-BE49-F238E27FC236}">
                  <a16:creationId xmlns:a16="http://schemas.microsoft.com/office/drawing/2014/main" id="{115B6FA5-40A1-99B1-BCD2-7E5420A364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02367" y="1980336"/>
              <a:ext cx="1659447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8BCB66A1-9066-F5CA-9633-951417A4F993}"/>
                    </a:ext>
                  </a:extLst>
                </p:cNvPr>
                <p:cNvSpPr/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CB03600-9106-2A8C-25CF-F86980A705D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  <a:blipFill>
                  <a:blip r:embed="rId12"/>
                  <a:stretch>
                    <a:fillRect l="-22222" b="-13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69817E3-EB56-F2A6-3FCF-3ED80EE8107D}"/>
                    </a:ext>
                  </a:extLst>
                </p:cNvPr>
                <p:cNvSpPr/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10BB005-7CBB-6A75-54C5-8AC036FBF5D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  <a:blipFill>
                  <a:blip r:embed="rId13"/>
                  <a:stretch>
                    <a:fillRect l="-17778" r="-2222" b="-69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52851A1B-D145-C898-250D-D59742740864}"/>
                    </a:ext>
                  </a:extLst>
                </p:cNvPr>
                <p:cNvSpPr/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1DEFC11B-EE03-821F-719A-D4ED64AF7B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  <a:blipFill>
                  <a:blip r:embed="rId14"/>
                  <a:stretch>
                    <a:fillRect l="-7547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4F93A9D-BA00-3F6E-3780-62CA176D8360}"/>
                    </a:ext>
                  </a:extLst>
                </p:cNvPr>
                <p:cNvSpPr/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9EB3C11C-946E-C867-CF46-3CB68243A71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  <a:blipFill>
                  <a:blip r:embed="rId15"/>
                  <a:stretch>
                    <a:fillRect l="-2778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Line 6">
              <a:extLst>
                <a:ext uri="{FF2B5EF4-FFF2-40B4-BE49-F238E27FC236}">
                  <a16:creationId xmlns:a16="http://schemas.microsoft.com/office/drawing/2014/main" id="{4133C3E5-D0FA-1FAD-C4C1-DD668B4658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55644" y="1950954"/>
              <a:ext cx="1944893" cy="2405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09F759C-0321-BFAF-8C89-00B17685A0BE}"/>
                    </a:ext>
                  </a:extLst>
                </p:cNvPr>
                <p:cNvSpPr/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331B54C-0A77-4D1E-B14C-82F1ADFCDED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154B087D-8914-8862-B881-FCDE11C11B47}"/>
                    </a:ext>
                  </a:extLst>
                </p:cNvPr>
                <p:cNvSpPr/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E1367246-6D84-D20E-7558-F9E83015900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  <a:blipFill>
                  <a:blip r:embed="rId17"/>
                  <a:stretch>
                    <a:fillRect l="-2885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Line 6">
              <a:extLst>
                <a:ext uri="{FF2B5EF4-FFF2-40B4-BE49-F238E27FC236}">
                  <a16:creationId xmlns:a16="http://schemas.microsoft.com/office/drawing/2014/main" id="{7D8D5ED2-F6DB-87BD-8F7E-DE1C011999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02367" y="2783714"/>
              <a:ext cx="1720174" cy="83149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C1917441-7D8B-9026-72B1-D5C93EC1F3BE}"/>
                    </a:ext>
                  </a:extLst>
                </p:cNvPr>
                <p:cNvSpPr/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58417D1B-A40F-9366-DF98-81319BF238B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  <a:blipFill>
                  <a:blip r:embed="rId18"/>
                  <a:stretch>
                    <a:fillRect l="-7477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47442A9B-488D-A39E-DDA0-079B8D5D46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71414" y="3645742"/>
              <a:ext cx="1917622" cy="8919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4F1406C3-F60F-3AAB-AA5D-8B700D70AD03}"/>
                    </a:ext>
                  </a:extLst>
                </p:cNvPr>
                <p:cNvSpPr/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50C16697-A60D-3995-F389-87500ED3DF9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E3CF5AE9-173B-4B6C-EF69-9637FCFE5A30}"/>
                    </a:ext>
                  </a:extLst>
                </p:cNvPr>
                <p:cNvSpPr/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B09600BB-D348-D7EE-E0A8-2221C1E06A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  <a:blipFill>
                  <a:blip r:embed="rId20"/>
                  <a:stretch>
                    <a:fillRect l="-3704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25F99AF5-20AB-6649-4F86-4A81D5C49097}"/>
                    </a:ext>
                  </a:extLst>
                </p:cNvPr>
                <p:cNvSpPr/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70E0C9C7-6380-E7D8-46D0-DC29CEB6DF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blipFill>
                  <a:blip r:embed="rId21"/>
                  <a:stretch>
                    <a:fillRect l="-7229" b="-1087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E93ED0A0-9FC3-888B-6506-4F4662555FDB}"/>
                    </a:ext>
                  </a:extLst>
                </p:cNvPr>
                <p:cNvSpPr/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8E9F406C-1B03-8309-3DEC-44F7AC3A78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blipFill>
                  <a:blip r:embed="rId22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9994EE6-C018-E312-B48B-578AF9CA881E}"/>
                    </a:ext>
                  </a:extLst>
                </p:cNvPr>
                <p:cNvSpPr/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4A2C05B-6DE0-C7D4-1B16-8872FA7684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  <a:blipFill>
                  <a:blip r:embed="rId23"/>
                  <a:stretch>
                    <a:fillRect l="-2469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Line 6">
              <a:extLst>
                <a:ext uri="{FF2B5EF4-FFF2-40B4-BE49-F238E27FC236}">
                  <a16:creationId xmlns:a16="http://schemas.microsoft.com/office/drawing/2014/main" id="{4A44519C-1669-4CF1-9132-DF9EDE8924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68783" y="2779525"/>
              <a:ext cx="637524" cy="1523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C075577A-C8C1-72C2-127C-A600772340E0}"/>
                  </a:ext>
                </a:extLst>
              </p14:cNvPr>
              <p14:cNvContentPartPr/>
              <p14:nvPr/>
            </p14:nvContentPartPr>
            <p14:xfrm>
              <a:off x="204480" y="2218680"/>
              <a:ext cx="889560" cy="418428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C075577A-C8C1-72C2-127C-A600772340E0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95120" y="2209320"/>
                <a:ext cx="908280" cy="420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DC899C80-448B-BE02-C9EC-0D8BBFC44FDB}"/>
                  </a:ext>
                </a:extLst>
              </p14:cNvPr>
              <p14:cNvContentPartPr/>
              <p14:nvPr/>
            </p14:nvContentPartPr>
            <p14:xfrm>
              <a:off x="89640" y="1949040"/>
              <a:ext cx="1116720" cy="40701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DC899C80-448B-BE02-C9EC-0D8BBFC44FD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0280" y="1939680"/>
                <a:ext cx="1135440" cy="408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7003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CEA68-C422-E788-1081-40AE5E3A7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700D0-70BA-6B65-71F5-CDF732889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9BC49-4BFB-23CD-F9C8-B5E082EB8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627813"/>
          </a:xfrm>
        </p:spPr>
        <p:txBody>
          <a:bodyPr/>
          <a:lstStyle/>
          <a:p>
            <a:r>
              <a:rPr lang="en-US" dirty="0"/>
              <a:t>Three-neuron network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408BA90-17BE-6D25-193A-A66C070664A2}"/>
              </a:ext>
            </a:extLst>
          </p:cNvPr>
          <p:cNvGrpSpPr/>
          <p:nvPr/>
        </p:nvGrpSpPr>
        <p:grpSpPr>
          <a:xfrm>
            <a:off x="937098" y="1622559"/>
            <a:ext cx="7935234" cy="2534210"/>
            <a:chOff x="14268783" y="1426211"/>
            <a:chExt cx="9568618" cy="29934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B9731A66-F4ED-196A-50B5-C58DD9682AE2}"/>
                    </a:ext>
                  </a:extLst>
                </p:cNvPr>
                <p:cNvSpPr/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B9731A66-F4ED-196A-50B5-C58DD9682AE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blipFill>
                  <a:blip r:embed="rId2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6C3E068C-B010-3A2D-AC34-2880AE4875C9}"/>
                    </a:ext>
                  </a:extLst>
                </p:cNvPr>
                <p:cNvSpPr/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6C3E068C-B010-3A2D-AC34-2880AE4875C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  <a:blipFill>
                  <a:blip r:embed="rId3"/>
                  <a:stretch>
                    <a:fillRect l="-2885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Line 6">
              <a:extLst>
                <a:ext uri="{FF2B5EF4-FFF2-40B4-BE49-F238E27FC236}">
                  <a16:creationId xmlns:a16="http://schemas.microsoft.com/office/drawing/2014/main" id="{0F3567A3-1159-B949-1A4A-9C17A541D1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00537" y="1971384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41" name="Line 6">
              <a:extLst>
                <a:ext uri="{FF2B5EF4-FFF2-40B4-BE49-F238E27FC236}">
                  <a16:creationId xmlns:a16="http://schemas.microsoft.com/office/drawing/2014/main" id="{6352DDF0-9038-180E-3DF4-34A87D4E98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92182" y="2851284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06A1B63D-30A4-042C-FF36-C080E26DD5C4}"/>
                    </a:ext>
                  </a:extLst>
                </p:cNvPr>
                <p:cNvSpPr/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06A1B63D-30A4-042C-FF36-C080E26DD5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  <a:blipFill>
                  <a:blip r:embed="rId4"/>
                  <a:stretch>
                    <a:fillRect l="-22222" b="-140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9E5954B9-49AC-1389-9509-32BC61304FA7}"/>
                    </a:ext>
                  </a:extLst>
                </p:cNvPr>
                <p:cNvSpPr/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9E5954B9-49AC-1389-9509-32BC61304FA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  <a:blipFill>
                  <a:blip r:embed="rId5"/>
                  <a:stretch>
                    <a:fillRect l="-18889" r="-3333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A541FB62-CFE9-201D-4A70-9E3B297229A6}"/>
                    </a:ext>
                  </a:extLst>
                </p:cNvPr>
                <p:cNvSpPr/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A541FB62-CFE9-201D-4A70-9E3B297229A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  <a:blipFill>
                  <a:blip r:embed="rId6"/>
                  <a:stretch>
                    <a:fillRect l="-8411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1CC1DD7D-A99D-C42D-9DD0-8A8752D8E00C}"/>
                    </a:ext>
                  </a:extLst>
                </p:cNvPr>
                <p:cNvSpPr/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1CC1DD7D-A99D-C42D-9DD0-8A8752D8E00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  <a:blipFill>
                  <a:blip r:embed="rId7"/>
                  <a:stretch>
                    <a:fillRect l="-11111" t="-4348" r="-11111" b="-217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Line 6">
              <a:extLst>
                <a:ext uri="{FF2B5EF4-FFF2-40B4-BE49-F238E27FC236}">
                  <a16:creationId xmlns:a16="http://schemas.microsoft.com/office/drawing/2014/main" id="{8A21F054-5314-3AE5-9615-805EE3A71D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8023" y="2851282"/>
              <a:ext cx="1250722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92731540-7328-C326-DBDE-0AF0997C6363}"/>
                    </a:ext>
                  </a:extLst>
                </p:cNvPr>
                <p:cNvSpPr/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92731540-7328-C326-DBDE-0AF0997C636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60228256-93B8-DAA8-E6AA-E323A5D6CF4C}"/>
                    </a:ext>
                  </a:extLst>
                </p:cNvPr>
                <p:cNvSpPr/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𝑦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60228256-93B8-DAA8-E6AA-E323A5D6CF4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  <a:blipFill>
                  <a:blip r:embed="rId9"/>
                  <a:stretch>
                    <a:fillRect l="-9375" b="-202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2822D0C6-041E-F25F-AAEB-3B08FB56FFE0}"/>
                    </a:ext>
                  </a:extLst>
                </p:cNvPr>
                <p:cNvSpPr/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ℓ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2822D0C6-041E-F25F-AAEB-3B08FB56FFE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" name="Line 6">
              <a:extLst>
                <a:ext uri="{FF2B5EF4-FFF2-40B4-BE49-F238E27FC236}">
                  <a16:creationId xmlns:a16="http://schemas.microsoft.com/office/drawing/2014/main" id="{179AD217-8460-A666-5623-26BD878CCF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36121" y="2853966"/>
              <a:ext cx="624973" cy="474462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1" name="Line 6">
              <a:extLst>
                <a:ext uri="{FF2B5EF4-FFF2-40B4-BE49-F238E27FC236}">
                  <a16:creationId xmlns:a16="http://schemas.microsoft.com/office/drawing/2014/main" id="{66866788-A661-B28B-D736-AC6EA779DD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06632" y="3859504"/>
              <a:ext cx="472950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2" name="Line 6">
              <a:extLst>
                <a:ext uri="{FF2B5EF4-FFF2-40B4-BE49-F238E27FC236}">
                  <a16:creationId xmlns:a16="http://schemas.microsoft.com/office/drawing/2014/main" id="{0831F815-E77A-3822-77DD-5F8CF08D8E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79582" y="3336283"/>
              <a:ext cx="581512" cy="52322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3" name="Line 6">
              <a:extLst>
                <a:ext uri="{FF2B5EF4-FFF2-40B4-BE49-F238E27FC236}">
                  <a16:creationId xmlns:a16="http://schemas.microsoft.com/office/drawing/2014/main" id="{4DF2B68D-AEF7-DE0C-DD53-652D0E73AD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02367" y="1980336"/>
              <a:ext cx="1659447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FED4E240-8856-AA74-2277-FF3C2C6250F0}"/>
                    </a:ext>
                  </a:extLst>
                </p:cNvPr>
                <p:cNvSpPr/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FED4E240-8856-AA74-2277-FF3C2C6250F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  <a:blipFill>
                  <a:blip r:embed="rId11"/>
                  <a:stretch>
                    <a:fillRect l="-22222" b="-13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51CAFB8C-C0C5-C6B8-98F4-B97FACD56373}"/>
                    </a:ext>
                  </a:extLst>
                </p:cNvPr>
                <p:cNvSpPr/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51CAFB8C-C0C5-C6B8-98F4-B97FACD563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  <a:blipFill>
                  <a:blip r:embed="rId12"/>
                  <a:stretch>
                    <a:fillRect l="-17778" r="-2222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24571BB3-B246-9B75-FEAF-3834B600C5D3}"/>
                    </a:ext>
                  </a:extLst>
                </p:cNvPr>
                <p:cNvSpPr/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24571BB3-B246-9B75-FEAF-3834B600C5D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  <a:blipFill>
                  <a:blip r:embed="rId13"/>
                  <a:stretch>
                    <a:fillRect l="-7477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AFAAB2DC-2A19-CD73-170C-7ED12D3A2D94}"/>
                    </a:ext>
                  </a:extLst>
                </p:cNvPr>
                <p:cNvSpPr/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AFAAB2DC-2A19-CD73-170C-7ED12D3A2D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  <a:blipFill>
                  <a:blip r:embed="rId14"/>
                  <a:stretch>
                    <a:fillRect l="-2778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" name="Line 6">
              <a:extLst>
                <a:ext uri="{FF2B5EF4-FFF2-40B4-BE49-F238E27FC236}">
                  <a16:creationId xmlns:a16="http://schemas.microsoft.com/office/drawing/2014/main" id="{B75E109F-2630-FC82-DA30-F58124C2B7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55644" y="1950954"/>
              <a:ext cx="1944893" cy="2405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EBF88A4C-A784-DB7B-24BB-DDF37F65B39B}"/>
                    </a:ext>
                  </a:extLst>
                </p:cNvPr>
                <p:cNvSpPr/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EBF88A4C-A784-DB7B-24BB-DDF37F65B39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6FD4E6BF-BF3C-E178-251B-8B523EA96846}"/>
                    </a:ext>
                  </a:extLst>
                </p:cNvPr>
                <p:cNvSpPr/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6FD4E6BF-BF3C-E178-251B-8B523EA968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  <a:blipFill>
                  <a:blip r:embed="rId16"/>
                  <a:stretch>
                    <a:fillRect l="-2885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Line 6">
              <a:extLst>
                <a:ext uri="{FF2B5EF4-FFF2-40B4-BE49-F238E27FC236}">
                  <a16:creationId xmlns:a16="http://schemas.microsoft.com/office/drawing/2014/main" id="{07B5DD9A-7900-989F-185B-5A8B5BA7F9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02367" y="2783714"/>
              <a:ext cx="1720174" cy="83149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38B25D76-EA08-C4E9-4F71-FD2BA846BDC2}"/>
                    </a:ext>
                  </a:extLst>
                </p:cNvPr>
                <p:cNvSpPr/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38B25D76-EA08-C4E9-4F71-FD2BA846BD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  <a:blipFill>
                  <a:blip r:embed="rId17"/>
                  <a:stretch>
                    <a:fillRect l="-7477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3" name="Line 6">
              <a:extLst>
                <a:ext uri="{FF2B5EF4-FFF2-40B4-BE49-F238E27FC236}">
                  <a16:creationId xmlns:a16="http://schemas.microsoft.com/office/drawing/2014/main" id="{CC4BCD6E-41F0-78B7-3CA3-02A0A85306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71414" y="3645742"/>
              <a:ext cx="1917622" cy="8919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6F37976F-C1A9-21A3-C16D-D3570ED61D5D}"/>
                    </a:ext>
                  </a:extLst>
                </p:cNvPr>
                <p:cNvSpPr/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6F37976F-C1A9-21A3-C16D-D3570ED61D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9CA40E8F-8D3F-D425-68A8-FA7FCA38D0AB}"/>
                    </a:ext>
                  </a:extLst>
                </p:cNvPr>
                <p:cNvSpPr/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9CA40E8F-8D3F-D425-68A8-FA7FCA38D0A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  <a:blipFill>
                  <a:blip r:embed="rId19"/>
                  <a:stretch>
                    <a:fillRect l="-2778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2809D13E-B13E-988D-F704-3A19E4A33E33}"/>
                    </a:ext>
                  </a:extLst>
                </p:cNvPr>
                <p:cNvSpPr/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2809D13E-B13E-988D-F704-3A19E4A33E3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blipFill>
                  <a:blip r:embed="rId20"/>
                  <a:stretch>
                    <a:fillRect l="-7229" b="-1087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C64F080F-8E1E-3C00-FEB0-2B2D6010852C}"/>
                    </a:ext>
                  </a:extLst>
                </p:cNvPr>
                <p:cNvSpPr/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C64F080F-8E1E-3C00-FEB0-2B2D601085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blipFill>
                  <a:blip r:embed="rId21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75283E8F-0D51-D6AF-E37F-DBABE9CAB44E}"/>
                    </a:ext>
                  </a:extLst>
                </p:cNvPr>
                <p:cNvSpPr/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75283E8F-0D51-D6AF-E37F-DBABE9CAB44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  <a:blipFill>
                  <a:blip r:embed="rId22"/>
                  <a:stretch>
                    <a:fillRect l="-2469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9" name="Line 6">
              <a:extLst>
                <a:ext uri="{FF2B5EF4-FFF2-40B4-BE49-F238E27FC236}">
                  <a16:creationId xmlns:a16="http://schemas.microsoft.com/office/drawing/2014/main" id="{30292A1A-E5FC-BD35-DD57-FBFC5DE018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68783" y="2779525"/>
              <a:ext cx="637524" cy="1523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65808C4B-F6DB-DE9D-2A8E-3945788FF4F8}"/>
                  </a:ext>
                </a:extLst>
              </p:cNvPr>
              <p:cNvSpPr/>
              <p:nvPr/>
            </p:nvSpPr>
            <p:spPr>
              <a:xfrm>
                <a:off x="6096000" y="284250"/>
                <a:ext cx="4718536" cy="5723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𝑦</m:t>
                        </m:r>
                      </m:e>
                    </m:acc>
                    <m:sSub>
                      <m:sSubPr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=</m:t>
                        </m:r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charset="0"/>
                            <a:cs typeface="Arial" charset="0"/>
                          </a:rPr>
                          <m:t>h</m:t>
                        </m:r>
                      </m:e>
                      <m:sub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𝜽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dPr>
                      <m:e>
                        <m:r>
                          <a:rPr lang="en-US" sz="2800" b="1" i="0">
                            <a:solidFill>
                              <a:schemeClr val="tx1"/>
                            </a:solidFill>
                            <a:latin typeface="Cambria Math" charset="0"/>
                            <a:cs typeface="Arial" charset="0"/>
                          </a:rPr>
                          <m:t>𝐱</m:t>
                        </m:r>
                      </m:e>
                    </m:d>
                    <m:r>
                      <a:rPr lang="en-US" sz="2800" i="1">
                        <a:solidFill>
                          <a:schemeClr val="tx1"/>
                        </a:solidFill>
                        <a:latin typeface="Cambria Math" charset="0"/>
                        <a:cs typeface="Arial" charset="0"/>
                      </a:rPr>
                      <m:t>=</m:t>
                    </m:r>
                  </m:oMath>
                </a14:m>
                <a:r>
                  <a:rPr lang="en-US" sz="2800" dirty="0"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cs typeface="Arial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naryPr>
                      <m:sub>
                        <m: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charset="0"/>
                                <a:cs typeface="Arial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2,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1,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65808C4B-F6DB-DE9D-2A8E-3945788FF4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84250"/>
                <a:ext cx="4718536" cy="572336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2F44D182-0DDE-FAD4-C113-A33770C33BD0}"/>
                  </a:ext>
                </a:extLst>
              </p:cNvPr>
              <p:cNvSpPr/>
              <p:nvPr/>
            </p:nvSpPr>
            <p:spPr>
              <a:xfrm>
                <a:off x="7129574" y="917987"/>
                <a:ext cx="3806683" cy="5887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1,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𝑗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𝑔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2F44D182-0DDE-FAD4-C113-A33770C33B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9574" y="917987"/>
                <a:ext cx="3806683" cy="588751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A21A8804-C723-2CE3-8FDF-FCFA81A593AD}"/>
                  </a:ext>
                </a:extLst>
              </p:cNvPr>
              <p:cNvSpPr/>
              <p:nvPr/>
            </p:nvSpPr>
            <p:spPr>
              <a:xfrm>
                <a:off x="7641363" y="4364699"/>
                <a:ext cx="1469890" cy="10173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</m:oMath>
                  </m:oMathPara>
                </a14:m>
                <a:endParaRPr lang="en-US" sz="28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A21A8804-C723-2CE3-8FDF-FCFA81A593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1363" y="4364699"/>
                <a:ext cx="1469890" cy="1017394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58F2E5D-E9D4-4A8D-D1BE-6F858DAD7E9B}"/>
                  </a:ext>
                </a:extLst>
              </p:cNvPr>
              <p:cNvSpPr/>
              <p:nvPr/>
            </p:nvSpPr>
            <p:spPr>
              <a:xfrm>
                <a:off x="7684279" y="5576778"/>
                <a:ext cx="1399870" cy="10173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</m:oMath>
                  </m:oMathPara>
                </a14:m>
                <a:endParaRPr lang="en-US" sz="28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58F2E5D-E9D4-4A8D-D1BE-6F858DAD7E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4279" y="5576778"/>
                <a:ext cx="1399870" cy="1017394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08C2817-4F54-19B2-23AE-BA67433C7A55}"/>
                  </a:ext>
                </a:extLst>
              </p14:cNvPr>
              <p14:cNvContentPartPr/>
              <p14:nvPr/>
            </p14:nvContentPartPr>
            <p14:xfrm>
              <a:off x="1358280" y="161640"/>
              <a:ext cx="10303920" cy="6514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08C2817-4F54-19B2-23AE-BA67433C7A5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348920" y="152280"/>
                <a:ext cx="10322640" cy="653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8A9EBA3-A12E-FC09-8A45-CC06BA0FAB76}"/>
                  </a:ext>
                </a:extLst>
              </p14:cNvPr>
              <p14:cNvContentPartPr/>
              <p14:nvPr/>
            </p14:nvContentPartPr>
            <p14:xfrm>
              <a:off x="8455268" y="5576778"/>
              <a:ext cx="243000" cy="254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8A9EBA3-A12E-FC09-8A45-CC06BA0FAB76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445908" y="5567418"/>
                <a:ext cx="261720" cy="27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9997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EF494-CF70-2251-7DBA-D5B4F2CD4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8F1D9-22C1-F78B-8EFE-BB658CE2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10516-F055-DF52-C075-DC3FD7CD3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627813"/>
          </a:xfrm>
        </p:spPr>
        <p:txBody>
          <a:bodyPr/>
          <a:lstStyle/>
          <a:p>
            <a:r>
              <a:rPr lang="en-US" dirty="0"/>
              <a:t>Three-neuron network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6CB27B5-0188-BE46-6224-A60E1ADF0D31}"/>
              </a:ext>
            </a:extLst>
          </p:cNvPr>
          <p:cNvGrpSpPr/>
          <p:nvPr/>
        </p:nvGrpSpPr>
        <p:grpSpPr>
          <a:xfrm>
            <a:off x="937098" y="1622559"/>
            <a:ext cx="7935234" cy="2534210"/>
            <a:chOff x="14268783" y="1426211"/>
            <a:chExt cx="9568618" cy="29934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359B9960-210A-A121-D45B-94ACC4DA2D50}"/>
                    </a:ext>
                  </a:extLst>
                </p:cNvPr>
                <p:cNvSpPr/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359B9960-210A-A121-D45B-94ACC4DA2D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blipFill>
                  <a:blip r:embed="rId2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725A218B-9E62-2635-4A55-30A6B01AF782}"/>
                    </a:ext>
                  </a:extLst>
                </p:cNvPr>
                <p:cNvSpPr/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725A218B-9E62-2635-4A55-30A6B01AF78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  <a:blipFill>
                  <a:blip r:embed="rId3"/>
                  <a:stretch>
                    <a:fillRect l="-2885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Line 6">
              <a:extLst>
                <a:ext uri="{FF2B5EF4-FFF2-40B4-BE49-F238E27FC236}">
                  <a16:creationId xmlns:a16="http://schemas.microsoft.com/office/drawing/2014/main" id="{CE73C71E-0510-D496-1028-FAF410937C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00537" y="1971384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41" name="Line 6">
              <a:extLst>
                <a:ext uri="{FF2B5EF4-FFF2-40B4-BE49-F238E27FC236}">
                  <a16:creationId xmlns:a16="http://schemas.microsoft.com/office/drawing/2014/main" id="{71254BE6-F55E-12D2-B92F-3FFC9D2F07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92182" y="2851284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D957887B-14F4-7CC6-E90F-E3D6B543A5AA}"/>
                    </a:ext>
                  </a:extLst>
                </p:cNvPr>
                <p:cNvSpPr/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D957887B-14F4-7CC6-E90F-E3D6B543A5A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  <a:blipFill>
                  <a:blip r:embed="rId4"/>
                  <a:stretch>
                    <a:fillRect l="-22222" b="-140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E5B73006-04DC-0A15-CDD3-F84C3B03B731}"/>
                    </a:ext>
                  </a:extLst>
                </p:cNvPr>
                <p:cNvSpPr/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E5B73006-04DC-0A15-CDD3-F84C3B03B73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  <a:blipFill>
                  <a:blip r:embed="rId5"/>
                  <a:stretch>
                    <a:fillRect l="-18889" r="-3333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B6DBF025-704A-6EED-8AF9-F0951AA75A0C}"/>
                    </a:ext>
                  </a:extLst>
                </p:cNvPr>
                <p:cNvSpPr/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B6DBF025-704A-6EED-8AF9-F0951AA75A0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  <a:blipFill>
                  <a:blip r:embed="rId6"/>
                  <a:stretch>
                    <a:fillRect l="-8411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7F6E20EA-EB64-E05C-FF75-72718E80B872}"/>
                    </a:ext>
                  </a:extLst>
                </p:cNvPr>
                <p:cNvSpPr/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7F6E20EA-EB64-E05C-FF75-72718E80B8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  <a:blipFill>
                  <a:blip r:embed="rId7"/>
                  <a:stretch>
                    <a:fillRect l="-11111" t="-4348" r="-11111" b="-217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Line 6">
              <a:extLst>
                <a:ext uri="{FF2B5EF4-FFF2-40B4-BE49-F238E27FC236}">
                  <a16:creationId xmlns:a16="http://schemas.microsoft.com/office/drawing/2014/main" id="{31610AD2-D983-9A5C-4B7D-1E5A17D8ED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8023" y="2851282"/>
              <a:ext cx="1250722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AA92D018-6B00-E2ED-8244-23A741597FF1}"/>
                    </a:ext>
                  </a:extLst>
                </p:cNvPr>
                <p:cNvSpPr/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AA92D018-6B00-E2ED-8244-23A741597F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0ED29FC6-21F5-BEEF-FE3A-C3A9967934EA}"/>
                    </a:ext>
                  </a:extLst>
                </p:cNvPr>
                <p:cNvSpPr/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𝑦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0ED29FC6-21F5-BEEF-FE3A-C3A9967934E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  <a:blipFill>
                  <a:blip r:embed="rId9"/>
                  <a:stretch>
                    <a:fillRect l="-9375" b="-202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79A40040-0A37-EA30-AA4C-B6761EF2A05B}"/>
                    </a:ext>
                  </a:extLst>
                </p:cNvPr>
                <p:cNvSpPr/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ℓ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79A40040-0A37-EA30-AA4C-B6761EF2A05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" name="Line 6">
              <a:extLst>
                <a:ext uri="{FF2B5EF4-FFF2-40B4-BE49-F238E27FC236}">
                  <a16:creationId xmlns:a16="http://schemas.microsoft.com/office/drawing/2014/main" id="{A833D0F8-E0B9-9DBE-3F21-5FE8CEFD24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36121" y="2853966"/>
              <a:ext cx="624973" cy="474462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1" name="Line 6">
              <a:extLst>
                <a:ext uri="{FF2B5EF4-FFF2-40B4-BE49-F238E27FC236}">
                  <a16:creationId xmlns:a16="http://schemas.microsoft.com/office/drawing/2014/main" id="{F2750EC1-B39B-A7C9-3724-5E49F634FF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06632" y="3859504"/>
              <a:ext cx="472950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2" name="Line 6">
              <a:extLst>
                <a:ext uri="{FF2B5EF4-FFF2-40B4-BE49-F238E27FC236}">
                  <a16:creationId xmlns:a16="http://schemas.microsoft.com/office/drawing/2014/main" id="{DF0AAD72-CAEF-55DF-036D-1462839B81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79582" y="3336283"/>
              <a:ext cx="581512" cy="52322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3" name="Line 6">
              <a:extLst>
                <a:ext uri="{FF2B5EF4-FFF2-40B4-BE49-F238E27FC236}">
                  <a16:creationId xmlns:a16="http://schemas.microsoft.com/office/drawing/2014/main" id="{D7B826B6-7E2A-7A75-40C0-A411177FCA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02367" y="1980336"/>
              <a:ext cx="1659447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766E8262-3F0F-AF11-2693-E54F4ACFA5CB}"/>
                    </a:ext>
                  </a:extLst>
                </p:cNvPr>
                <p:cNvSpPr/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766E8262-3F0F-AF11-2693-E54F4ACFA5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  <a:blipFill>
                  <a:blip r:embed="rId11"/>
                  <a:stretch>
                    <a:fillRect l="-22222" b="-13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92EAD9FB-280B-D3C4-E8B7-250FFB0CA68B}"/>
                    </a:ext>
                  </a:extLst>
                </p:cNvPr>
                <p:cNvSpPr/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92EAD9FB-280B-D3C4-E8B7-250FFB0CA68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  <a:blipFill>
                  <a:blip r:embed="rId12"/>
                  <a:stretch>
                    <a:fillRect l="-17778" r="-2222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44FC3D23-56D0-6A44-EA83-C9FB549D8865}"/>
                    </a:ext>
                  </a:extLst>
                </p:cNvPr>
                <p:cNvSpPr/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44FC3D23-56D0-6A44-EA83-C9FB549D88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  <a:blipFill>
                  <a:blip r:embed="rId13"/>
                  <a:stretch>
                    <a:fillRect l="-7477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51608CD8-9D37-CE04-AFC3-DDD04F4D0AAE}"/>
                    </a:ext>
                  </a:extLst>
                </p:cNvPr>
                <p:cNvSpPr/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51608CD8-9D37-CE04-AFC3-DDD04F4D0AA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  <a:blipFill>
                  <a:blip r:embed="rId14"/>
                  <a:stretch>
                    <a:fillRect l="-2778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" name="Line 6">
              <a:extLst>
                <a:ext uri="{FF2B5EF4-FFF2-40B4-BE49-F238E27FC236}">
                  <a16:creationId xmlns:a16="http://schemas.microsoft.com/office/drawing/2014/main" id="{C3C8824A-08D1-2804-B23B-06F495EFF8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55644" y="1950954"/>
              <a:ext cx="1944893" cy="2405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94C98701-9D55-7A86-6E44-E711076963BE}"/>
                    </a:ext>
                  </a:extLst>
                </p:cNvPr>
                <p:cNvSpPr/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94C98701-9D55-7A86-6E44-E711076963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EE003B3E-DBB3-B516-F1F6-A7275F942198}"/>
                    </a:ext>
                  </a:extLst>
                </p:cNvPr>
                <p:cNvSpPr/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EE003B3E-DBB3-B516-F1F6-A7275F94219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  <a:blipFill>
                  <a:blip r:embed="rId16"/>
                  <a:stretch>
                    <a:fillRect l="-2885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Line 6">
              <a:extLst>
                <a:ext uri="{FF2B5EF4-FFF2-40B4-BE49-F238E27FC236}">
                  <a16:creationId xmlns:a16="http://schemas.microsoft.com/office/drawing/2014/main" id="{2EC733A0-E4D8-3804-9C96-C840018DAF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02367" y="2783714"/>
              <a:ext cx="1720174" cy="83149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BADFFB65-C12F-EDF2-F085-7A4B9C2A4CC9}"/>
                    </a:ext>
                  </a:extLst>
                </p:cNvPr>
                <p:cNvSpPr/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BADFFB65-C12F-EDF2-F085-7A4B9C2A4CC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  <a:blipFill>
                  <a:blip r:embed="rId17"/>
                  <a:stretch>
                    <a:fillRect l="-7477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3" name="Line 6">
              <a:extLst>
                <a:ext uri="{FF2B5EF4-FFF2-40B4-BE49-F238E27FC236}">
                  <a16:creationId xmlns:a16="http://schemas.microsoft.com/office/drawing/2014/main" id="{714D431B-83FC-8E05-EBB3-55D8FF2567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71414" y="3645742"/>
              <a:ext cx="1917622" cy="8919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0E328E39-41E9-4F58-455F-F7BAF80DCDB4}"/>
                    </a:ext>
                  </a:extLst>
                </p:cNvPr>
                <p:cNvSpPr/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0E328E39-41E9-4F58-455F-F7BAF80DCDB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B788211F-B825-E760-7F7F-418ABFD46957}"/>
                    </a:ext>
                  </a:extLst>
                </p:cNvPr>
                <p:cNvSpPr/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B788211F-B825-E760-7F7F-418ABFD469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  <a:blipFill>
                  <a:blip r:embed="rId19"/>
                  <a:stretch>
                    <a:fillRect l="-2778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923A9E2A-4215-9D16-34BD-A44DAB8E7B57}"/>
                    </a:ext>
                  </a:extLst>
                </p:cNvPr>
                <p:cNvSpPr/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923A9E2A-4215-9D16-34BD-A44DAB8E7B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blipFill>
                  <a:blip r:embed="rId20"/>
                  <a:stretch>
                    <a:fillRect l="-7229" b="-1087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9AB04A2F-EA59-F913-EBE3-7F999EFD0661}"/>
                    </a:ext>
                  </a:extLst>
                </p:cNvPr>
                <p:cNvSpPr/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9AB04A2F-EA59-F913-EBE3-7F999EFD066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blipFill>
                  <a:blip r:embed="rId21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0F52801A-54AE-D306-52FB-5B6679E0CCAE}"/>
                    </a:ext>
                  </a:extLst>
                </p:cNvPr>
                <p:cNvSpPr/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0F52801A-54AE-D306-52FB-5B6679E0CCA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  <a:blipFill>
                  <a:blip r:embed="rId22"/>
                  <a:stretch>
                    <a:fillRect l="-2469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9" name="Line 6">
              <a:extLst>
                <a:ext uri="{FF2B5EF4-FFF2-40B4-BE49-F238E27FC236}">
                  <a16:creationId xmlns:a16="http://schemas.microsoft.com/office/drawing/2014/main" id="{278C99DB-419E-D419-8949-7D55FFD861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68783" y="2779525"/>
              <a:ext cx="637524" cy="1523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8350A76D-9EBA-043A-C417-C5505A60CF21}"/>
                  </a:ext>
                </a:extLst>
              </p:cNvPr>
              <p:cNvSpPr/>
              <p:nvPr/>
            </p:nvSpPr>
            <p:spPr>
              <a:xfrm>
                <a:off x="6096000" y="284250"/>
                <a:ext cx="4718536" cy="5723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𝑦</m:t>
                        </m:r>
                      </m:e>
                    </m:acc>
                    <m:sSub>
                      <m:sSubPr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=</m:t>
                        </m:r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charset="0"/>
                            <a:cs typeface="Arial" charset="0"/>
                          </a:rPr>
                          <m:t>h</m:t>
                        </m:r>
                      </m:e>
                      <m:sub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𝜽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dPr>
                      <m:e>
                        <m:r>
                          <a:rPr lang="en-US" sz="2800" b="1" i="0">
                            <a:solidFill>
                              <a:schemeClr val="tx1"/>
                            </a:solidFill>
                            <a:latin typeface="Cambria Math" charset="0"/>
                            <a:cs typeface="Arial" charset="0"/>
                          </a:rPr>
                          <m:t>𝐱</m:t>
                        </m:r>
                      </m:e>
                    </m:d>
                    <m:r>
                      <a:rPr lang="en-US" sz="2800" i="1">
                        <a:solidFill>
                          <a:schemeClr val="tx1"/>
                        </a:solidFill>
                        <a:latin typeface="Cambria Math" charset="0"/>
                        <a:cs typeface="Arial" charset="0"/>
                      </a:rPr>
                      <m:t>=</m:t>
                    </m:r>
                  </m:oMath>
                </a14:m>
                <a:r>
                  <a:rPr lang="en-US" sz="2800" dirty="0"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cs typeface="Arial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naryPr>
                      <m:sub>
                        <m: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charset="0"/>
                                <a:cs typeface="Arial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2,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1,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8350A76D-9EBA-043A-C417-C5505A60CF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84250"/>
                <a:ext cx="4718536" cy="572336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4444CAC8-CCAA-A187-E3EC-CE2BD8D40283}"/>
                  </a:ext>
                </a:extLst>
              </p:cNvPr>
              <p:cNvSpPr/>
              <p:nvPr/>
            </p:nvSpPr>
            <p:spPr>
              <a:xfrm>
                <a:off x="7129574" y="917987"/>
                <a:ext cx="3806683" cy="5887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1,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𝑗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𝑔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4444CAC8-CCAA-A187-E3EC-CE2BD8D402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9574" y="917987"/>
                <a:ext cx="3806683" cy="588751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C8747F5D-350A-08D3-5663-C65650DD12F6}"/>
                  </a:ext>
                </a:extLst>
              </p:cNvPr>
              <p:cNvSpPr/>
              <p:nvPr/>
            </p:nvSpPr>
            <p:spPr>
              <a:xfrm>
                <a:off x="7641363" y="4364699"/>
                <a:ext cx="2940099" cy="10340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8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C8747F5D-350A-08D3-5663-C65650DD12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1363" y="4364699"/>
                <a:ext cx="2940099" cy="1034066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9DFC6410-3E85-C8F8-DFA4-F5303F37EE28}"/>
                  </a:ext>
                </a:extLst>
              </p:cNvPr>
              <p:cNvSpPr/>
              <p:nvPr/>
            </p:nvSpPr>
            <p:spPr>
              <a:xfrm>
                <a:off x="678176" y="5632048"/>
                <a:ext cx="1391599" cy="10173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</m:oMath>
                  </m:oMathPara>
                </a14:m>
                <a:endParaRPr lang="en-US" sz="28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9DFC6410-3E85-C8F8-DFA4-F5303F37EE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76" y="5632048"/>
                <a:ext cx="1391599" cy="1017394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F103655-88F8-940A-E223-5FD5141FF7A7}"/>
                  </a:ext>
                </a:extLst>
              </p:cNvPr>
              <p:cNvSpPr/>
              <p:nvPr/>
            </p:nvSpPr>
            <p:spPr>
              <a:xfrm>
                <a:off x="7684279" y="5576778"/>
                <a:ext cx="2820003" cy="10182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8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F103655-88F8-940A-E223-5FD5141FF7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4279" y="5576778"/>
                <a:ext cx="2820003" cy="101829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9314AC0D-62B7-87C8-546D-4E2161A7E67F}"/>
                  </a:ext>
                </a:extLst>
              </p:cNvPr>
              <p:cNvSpPr/>
              <p:nvPr/>
            </p:nvSpPr>
            <p:spPr>
              <a:xfrm>
                <a:off x="633196" y="4353094"/>
                <a:ext cx="1461619" cy="10173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</m:oMath>
                  </m:oMathPara>
                </a14:m>
                <a:endParaRPr lang="en-US" sz="28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9314AC0D-62B7-87C8-546D-4E2161A7E6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96" y="4353094"/>
                <a:ext cx="1461619" cy="1017394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8EDBF6D-9D73-BB96-EE7B-5B957823C92D}"/>
                  </a:ext>
                </a:extLst>
              </p14:cNvPr>
              <p14:cNvContentPartPr/>
              <p14:nvPr/>
            </p14:nvContentPartPr>
            <p14:xfrm>
              <a:off x="2052720" y="819000"/>
              <a:ext cx="8819280" cy="5932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8EDBF6D-9D73-BB96-EE7B-5B957823C92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043360" y="809640"/>
                <a:ext cx="8838000" cy="595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5A3CB47-EAD8-34B8-E6BC-33210C4B8B2E}"/>
                  </a:ext>
                </a:extLst>
              </p14:cNvPr>
              <p14:cNvContentPartPr/>
              <p14:nvPr/>
            </p14:nvContentPartPr>
            <p14:xfrm>
              <a:off x="2321640" y="907560"/>
              <a:ext cx="7769520" cy="58287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5A3CB47-EAD8-34B8-E6BC-33210C4B8B2E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312280" y="898200"/>
                <a:ext cx="7788240" cy="584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1067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B8570-6DC8-DEDC-C018-F9A27A0FC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A53CF-BF90-940A-EBEA-3FBD12FE9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627813"/>
          </a:xfrm>
        </p:spPr>
        <p:txBody>
          <a:bodyPr/>
          <a:lstStyle/>
          <a:p>
            <a:r>
              <a:rPr lang="en-US" dirty="0"/>
              <a:t>Three-neuron network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70E7110-EACB-C629-A02A-A0B99B0E261E}"/>
              </a:ext>
            </a:extLst>
          </p:cNvPr>
          <p:cNvGrpSpPr/>
          <p:nvPr/>
        </p:nvGrpSpPr>
        <p:grpSpPr>
          <a:xfrm>
            <a:off x="937098" y="1622559"/>
            <a:ext cx="7935234" cy="2534210"/>
            <a:chOff x="14268783" y="1426211"/>
            <a:chExt cx="9568618" cy="29934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EC62C506-57DC-DF59-919C-9F1C0DE80F43}"/>
                    </a:ext>
                  </a:extLst>
                </p:cNvPr>
                <p:cNvSpPr/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EC62C506-57DC-DF59-919C-9F1C0DE80F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blipFill>
                  <a:blip r:embed="rId2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A976A2BE-95ED-F880-E6AB-AFF29CBC2B3C}"/>
                    </a:ext>
                  </a:extLst>
                </p:cNvPr>
                <p:cNvSpPr/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A976A2BE-95ED-F880-E6AB-AFF29CBC2B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  <a:blipFill>
                  <a:blip r:embed="rId3"/>
                  <a:stretch>
                    <a:fillRect l="-2885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Line 6">
              <a:extLst>
                <a:ext uri="{FF2B5EF4-FFF2-40B4-BE49-F238E27FC236}">
                  <a16:creationId xmlns:a16="http://schemas.microsoft.com/office/drawing/2014/main" id="{F640A07D-7C3C-8530-F8A7-0252A40107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00537" y="1971384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41" name="Line 6">
              <a:extLst>
                <a:ext uri="{FF2B5EF4-FFF2-40B4-BE49-F238E27FC236}">
                  <a16:creationId xmlns:a16="http://schemas.microsoft.com/office/drawing/2014/main" id="{3D41160D-4EC2-3FC2-A0A1-F884517ECD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92182" y="2851284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29893255-07DD-82B2-9C4A-EEC821FF2E67}"/>
                    </a:ext>
                  </a:extLst>
                </p:cNvPr>
                <p:cNvSpPr/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29893255-07DD-82B2-9C4A-EEC821FF2E6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  <a:blipFill>
                  <a:blip r:embed="rId4"/>
                  <a:stretch>
                    <a:fillRect l="-22222" b="-140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AD288CA6-CAAB-F516-1042-EF3437AD7D21}"/>
                    </a:ext>
                  </a:extLst>
                </p:cNvPr>
                <p:cNvSpPr/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AD288CA6-CAAB-F516-1042-EF3437AD7D2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  <a:blipFill>
                  <a:blip r:embed="rId5"/>
                  <a:stretch>
                    <a:fillRect l="-18889" r="-3333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94794055-3396-4921-BBF5-443C6F74452F}"/>
                    </a:ext>
                  </a:extLst>
                </p:cNvPr>
                <p:cNvSpPr/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94794055-3396-4921-BBF5-443C6F74452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  <a:blipFill>
                  <a:blip r:embed="rId6"/>
                  <a:stretch>
                    <a:fillRect l="-8411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E9ED180E-7FBC-03C1-FD93-140FBA03E18A}"/>
                    </a:ext>
                  </a:extLst>
                </p:cNvPr>
                <p:cNvSpPr/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E9ED180E-7FBC-03C1-FD93-140FBA03E18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  <a:blipFill>
                  <a:blip r:embed="rId7"/>
                  <a:stretch>
                    <a:fillRect l="-11111" t="-4348" r="-11111" b="-217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Line 6">
              <a:extLst>
                <a:ext uri="{FF2B5EF4-FFF2-40B4-BE49-F238E27FC236}">
                  <a16:creationId xmlns:a16="http://schemas.microsoft.com/office/drawing/2014/main" id="{6D15E0BA-14A1-65EF-95E6-C8068CBF46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8023" y="2851282"/>
              <a:ext cx="1250722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67333C77-D126-E756-6957-C044A9FD439C}"/>
                    </a:ext>
                  </a:extLst>
                </p:cNvPr>
                <p:cNvSpPr/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67333C77-D126-E756-6957-C044A9FD43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A371121F-C4CA-A269-33D9-E87E13DC884D}"/>
                    </a:ext>
                  </a:extLst>
                </p:cNvPr>
                <p:cNvSpPr/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𝑦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A371121F-C4CA-A269-33D9-E87E13DC88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  <a:blipFill>
                  <a:blip r:embed="rId9"/>
                  <a:stretch>
                    <a:fillRect l="-9375" b="-202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B306AF35-EB13-3278-1F7A-9B5AD32CAC76}"/>
                    </a:ext>
                  </a:extLst>
                </p:cNvPr>
                <p:cNvSpPr/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ℓ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B306AF35-EB13-3278-1F7A-9B5AD32CAC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" name="Line 6">
              <a:extLst>
                <a:ext uri="{FF2B5EF4-FFF2-40B4-BE49-F238E27FC236}">
                  <a16:creationId xmlns:a16="http://schemas.microsoft.com/office/drawing/2014/main" id="{385CB126-55ED-64F0-8841-9547A42166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36121" y="2853966"/>
              <a:ext cx="624973" cy="474462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1" name="Line 6">
              <a:extLst>
                <a:ext uri="{FF2B5EF4-FFF2-40B4-BE49-F238E27FC236}">
                  <a16:creationId xmlns:a16="http://schemas.microsoft.com/office/drawing/2014/main" id="{6F8B887C-DF97-B2D7-9B73-47DF9676B9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06632" y="3859504"/>
              <a:ext cx="472950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2" name="Line 6">
              <a:extLst>
                <a:ext uri="{FF2B5EF4-FFF2-40B4-BE49-F238E27FC236}">
                  <a16:creationId xmlns:a16="http://schemas.microsoft.com/office/drawing/2014/main" id="{328AF8C8-8873-DF12-59F5-735700999F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79582" y="3336283"/>
              <a:ext cx="581512" cy="52322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3" name="Line 6">
              <a:extLst>
                <a:ext uri="{FF2B5EF4-FFF2-40B4-BE49-F238E27FC236}">
                  <a16:creationId xmlns:a16="http://schemas.microsoft.com/office/drawing/2014/main" id="{C18C03E7-D1AC-46A7-B9A5-081312E346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02367" y="1980336"/>
              <a:ext cx="1659447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FFD5A7FF-888E-78CC-1356-603F814C13D0}"/>
                    </a:ext>
                  </a:extLst>
                </p:cNvPr>
                <p:cNvSpPr/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FFD5A7FF-888E-78CC-1356-603F814C13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  <a:blipFill>
                  <a:blip r:embed="rId11"/>
                  <a:stretch>
                    <a:fillRect l="-22222" b="-13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34DB742E-47B4-0DB7-E0DC-03A19CD34A74}"/>
                    </a:ext>
                  </a:extLst>
                </p:cNvPr>
                <p:cNvSpPr/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34DB742E-47B4-0DB7-E0DC-03A19CD34A7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  <a:blipFill>
                  <a:blip r:embed="rId12"/>
                  <a:stretch>
                    <a:fillRect l="-17778" r="-2222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BBF97C6B-D61D-2BBF-CE9E-1B14B24CAC7B}"/>
                    </a:ext>
                  </a:extLst>
                </p:cNvPr>
                <p:cNvSpPr/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BBF97C6B-D61D-2BBF-CE9E-1B14B24CAC7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  <a:blipFill>
                  <a:blip r:embed="rId13"/>
                  <a:stretch>
                    <a:fillRect l="-7477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CAB0D698-1E3A-0888-CAAC-A077B138D842}"/>
                    </a:ext>
                  </a:extLst>
                </p:cNvPr>
                <p:cNvSpPr/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CAB0D698-1E3A-0888-CAAC-A077B138D84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  <a:blipFill>
                  <a:blip r:embed="rId14"/>
                  <a:stretch>
                    <a:fillRect l="-2778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" name="Line 6">
              <a:extLst>
                <a:ext uri="{FF2B5EF4-FFF2-40B4-BE49-F238E27FC236}">
                  <a16:creationId xmlns:a16="http://schemas.microsoft.com/office/drawing/2014/main" id="{89AA321D-D353-1997-7868-998280D4F2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55644" y="1950954"/>
              <a:ext cx="1944893" cy="2405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72E5C3A1-7B53-AB4D-56E5-D7B3B2975BFB}"/>
                    </a:ext>
                  </a:extLst>
                </p:cNvPr>
                <p:cNvSpPr/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72E5C3A1-7B53-AB4D-56E5-D7B3B2975B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776C8ABA-CEA8-5F32-B75F-EC6AD6E5FF6F}"/>
                    </a:ext>
                  </a:extLst>
                </p:cNvPr>
                <p:cNvSpPr/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776C8ABA-CEA8-5F32-B75F-EC6AD6E5FF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  <a:blipFill>
                  <a:blip r:embed="rId16"/>
                  <a:stretch>
                    <a:fillRect l="-2885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Line 6">
              <a:extLst>
                <a:ext uri="{FF2B5EF4-FFF2-40B4-BE49-F238E27FC236}">
                  <a16:creationId xmlns:a16="http://schemas.microsoft.com/office/drawing/2014/main" id="{6C468A47-2613-AD75-5B61-29F4FD6B42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02367" y="2783714"/>
              <a:ext cx="1720174" cy="83149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97F3134-3666-054A-DBD6-B07893485C97}"/>
                    </a:ext>
                  </a:extLst>
                </p:cNvPr>
                <p:cNvSpPr/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97F3134-3666-054A-DBD6-B07893485C9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  <a:blipFill>
                  <a:blip r:embed="rId17"/>
                  <a:stretch>
                    <a:fillRect l="-7477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3" name="Line 6">
              <a:extLst>
                <a:ext uri="{FF2B5EF4-FFF2-40B4-BE49-F238E27FC236}">
                  <a16:creationId xmlns:a16="http://schemas.microsoft.com/office/drawing/2014/main" id="{551C9F73-63D3-5A1B-5236-EFEEB8F619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71414" y="3645742"/>
              <a:ext cx="1917622" cy="8919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CBEE3FC2-46C7-2A6B-855A-45F76B8B5419}"/>
                    </a:ext>
                  </a:extLst>
                </p:cNvPr>
                <p:cNvSpPr/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CBEE3FC2-46C7-2A6B-855A-45F76B8B541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22E8E6BF-F61F-2555-FB51-1E728082A1A5}"/>
                    </a:ext>
                  </a:extLst>
                </p:cNvPr>
                <p:cNvSpPr/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22E8E6BF-F61F-2555-FB51-1E728082A1A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  <a:blipFill>
                  <a:blip r:embed="rId19"/>
                  <a:stretch>
                    <a:fillRect l="-2778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63BBA4CD-78D7-2400-DC45-72913DCA89AC}"/>
                    </a:ext>
                  </a:extLst>
                </p:cNvPr>
                <p:cNvSpPr/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63BBA4CD-78D7-2400-DC45-72913DCA89A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blipFill>
                  <a:blip r:embed="rId20"/>
                  <a:stretch>
                    <a:fillRect l="-7229" b="-1087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5F2F378C-E8B6-FD27-55F1-E3135C2515D1}"/>
                    </a:ext>
                  </a:extLst>
                </p:cNvPr>
                <p:cNvSpPr/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5F2F378C-E8B6-FD27-55F1-E3135C2515D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blipFill>
                  <a:blip r:embed="rId21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843288B9-2D83-2496-2DA2-D4E850DAAD64}"/>
                    </a:ext>
                  </a:extLst>
                </p:cNvPr>
                <p:cNvSpPr/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843288B9-2D83-2496-2DA2-D4E850DAAD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  <a:blipFill>
                  <a:blip r:embed="rId22"/>
                  <a:stretch>
                    <a:fillRect l="-2469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9" name="Line 6">
              <a:extLst>
                <a:ext uri="{FF2B5EF4-FFF2-40B4-BE49-F238E27FC236}">
                  <a16:creationId xmlns:a16="http://schemas.microsoft.com/office/drawing/2014/main" id="{1EEB985A-66E0-27A6-0FFE-E796366325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68783" y="2779525"/>
              <a:ext cx="637524" cy="1523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9E36D8D1-4EFE-214A-0FAD-CE83BC7DA804}"/>
                  </a:ext>
                </a:extLst>
              </p:cNvPr>
              <p:cNvSpPr/>
              <p:nvPr/>
            </p:nvSpPr>
            <p:spPr>
              <a:xfrm>
                <a:off x="6096000" y="284250"/>
                <a:ext cx="4718536" cy="5723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𝑦</m:t>
                        </m:r>
                      </m:e>
                    </m:acc>
                    <m:sSub>
                      <m:sSubPr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=</m:t>
                        </m:r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charset="0"/>
                            <a:cs typeface="Arial" charset="0"/>
                          </a:rPr>
                          <m:t>h</m:t>
                        </m:r>
                      </m:e>
                      <m:sub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𝜽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dPr>
                      <m:e>
                        <m:r>
                          <a:rPr lang="en-US" sz="2800" b="1" i="0">
                            <a:solidFill>
                              <a:schemeClr val="tx1"/>
                            </a:solidFill>
                            <a:latin typeface="Cambria Math" charset="0"/>
                            <a:cs typeface="Arial" charset="0"/>
                          </a:rPr>
                          <m:t>𝐱</m:t>
                        </m:r>
                      </m:e>
                    </m:d>
                    <m:r>
                      <a:rPr lang="en-US" sz="2800" i="1">
                        <a:solidFill>
                          <a:schemeClr val="tx1"/>
                        </a:solidFill>
                        <a:latin typeface="Cambria Math" charset="0"/>
                        <a:cs typeface="Arial" charset="0"/>
                      </a:rPr>
                      <m:t>=</m:t>
                    </m:r>
                  </m:oMath>
                </a14:m>
                <a:r>
                  <a:rPr lang="en-US" sz="2800" dirty="0"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cs typeface="Arial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naryPr>
                      <m:sub>
                        <m: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charset="0"/>
                                <a:cs typeface="Arial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2,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1,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9E36D8D1-4EFE-214A-0FAD-CE83BC7DA8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84250"/>
                <a:ext cx="4718536" cy="572336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5E589152-8E14-0825-FB9B-F43BF9FD2994}"/>
                  </a:ext>
                </a:extLst>
              </p:cNvPr>
              <p:cNvSpPr/>
              <p:nvPr/>
            </p:nvSpPr>
            <p:spPr>
              <a:xfrm>
                <a:off x="7129574" y="917987"/>
                <a:ext cx="3806683" cy="5887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1,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𝑗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𝑔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5E589152-8E14-0825-FB9B-F43BF9FD29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9574" y="917987"/>
                <a:ext cx="3806683" cy="588751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C590605D-56F3-8DBD-CBDC-971CE223DEF1}"/>
                  </a:ext>
                </a:extLst>
              </p:cNvPr>
              <p:cNvSpPr/>
              <p:nvPr/>
            </p:nvSpPr>
            <p:spPr>
              <a:xfrm>
                <a:off x="7641363" y="4364699"/>
                <a:ext cx="2896113" cy="10340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</m:t>
                              </m:r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8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C590605D-56F3-8DBD-CBDC-971CE223DE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1363" y="4364699"/>
                <a:ext cx="2896113" cy="1034066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C1AB996C-7CD7-D83E-E61A-8E1DE6A9AD2A}"/>
                  </a:ext>
                </a:extLst>
              </p:cNvPr>
              <p:cNvSpPr/>
              <p:nvPr/>
            </p:nvSpPr>
            <p:spPr>
              <a:xfrm>
                <a:off x="678176" y="5632048"/>
                <a:ext cx="4681731" cy="10456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8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C1AB996C-7CD7-D83E-E61A-8E1DE6A9AD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76" y="5632048"/>
                <a:ext cx="4681731" cy="1045671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E24F8B0-8B5B-41E4-031E-8A6DC124194B}"/>
                  </a:ext>
                </a:extLst>
              </p:cNvPr>
              <p:cNvSpPr/>
              <p:nvPr/>
            </p:nvSpPr>
            <p:spPr>
              <a:xfrm>
                <a:off x="7684279" y="5576778"/>
                <a:ext cx="2820003" cy="10182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8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E24F8B0-8B5B-41E4-031E-8A6DC12419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4279" y="5576778"/>
                <a:ext cx="2820003" cy="101829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3A76EC1F-BC0A-54E4-BBDE-D281BE9ECAE9}"/>
                  </a:ext>
                </a:extLst>
              </p:cNvPr>
              <p:cNvSpPr/>
              <p:nvPr/>
            </p:nvSpPr>
            <p:spPr>
              <a:xfrm>
                <a:off x="633196" y="4353094"/>
                <a:ext cx="4681731" cy="10456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8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3A76EC1F-BC0A-54E4-BBDE-D281BE9ECA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96" y="4353094"/>
                <a:ext cx="4681731" cy="1045671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4EAC15A-BF20-9806-33FA-0AA4AFC15DC9}"/>
                  </a:ext>
                </a:extLst>
              </p14:cNvPr>
              <p14:cNvContentPartPr/>
              <p14:nvPr/>
            </p14:nvContentPartPr>
            <p14:xfrm>
              <a:off x="4393440" y="5344200"/>
              <a:ext cx="785160" cy="1260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4EAC15A-BF20-9806-33FA-0AA4AFC15DC9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384080" y="5334840"/>
                <a:ext cx="803880" cy="127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41022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21789-0715-47BC-E6DA-6565836CB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6B9BD-B501-BDDB-04AC-54E5636BF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 Forward Pass and</a:t>
            </a:r>
            <a:br>
              <a:rPr lang="en-US" dirty="0"/>
            </a:br>
            <a:r>
              <a:rPr lang="en-US" dirty="0"/>
              <a:t>Backpropagation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1DE233-8253-1AD1-2285-C2AAEFA82F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7FBFE0C-6E6C-E9B1-D260-48CF0BD25C5D}"/>
                  </a:ext>
                </a:extLst>
              </p14:cNvPr>
              <p14:cNvContentPartPr/>
              <p14:nvPr/>
            </p14:nvContentPartPr>
            <p14:xfrm>
              <a:off x="946080" y="4368960"/>
              <a:ext cx="5370120" cy="156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7FBFE0C-6E6C-E9B1-D260-48CF0BD25C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6720" y="4359600"/>
                <a:ext cx="5388840" cy="17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777792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C2791-DBFD-AD37-BCBB-C6461F74E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3ED9C-4C92-C9B0-5A52-849AA9560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62236-4FF8-DFCB-193A-621FCBFEA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Predicting output from input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1799715A-1002-AE00-6D31-78F92D57BCE6}"/>
                  </a:ext>
                </a:extLst>
              </p:cNvPr>
              <p:cNvSpPr/>
              <p:nvPr/>
            </p:nvSpPr>
            <p:spPr>
              <a:xfrm>
                <a:off x="8277117" y="164304"/>
                <a:ext cx="3590278" cy="10640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00"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/>
                  </a:rPr>
                  <a:t>Parameter naming conventions</a:t>
                </a:r>
              </a:p>
              <a:p>
                <a:pPr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𝑤</m:t>
                          </m:r>
                        </m:e>
                        <m:sub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𝑙𝑎𝑦𝑒𝑟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 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𝑜𝑢𝑡𝑝𝑢𝑡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 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𝑖𝑛𝑝𝑢𝑡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  <a:p>
                <a:pPr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</m:e>
                        <m:sub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𝑙𝑎𝑦𝑒𝑟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 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𝑜𝑢𝑡𝑝𝑢𝑡</m:t>
                          </m:r>
                        </m:sub>
                      </m:sSub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         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1799715A-1002-AE00-6D31-78F92D57BC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7117" y="164304"/>
                <a:ext cx="3590278" cy="1064009"/>
              </a:xfrm>
              <a:prstGeom prst="rect">
                <a:avLst/>
              </a:prstGeom>
              <a:blipFill>
                <a:blip r:embed="rId2"/>
                <a:stretch>
                  <a:fillRect l="-1868" t="-3448" r="-679"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6" name="Group 115">
            <a:extLst>
              <a:ext uri="{FF2B5EF4-FFF2-40B4-BE49-F238E27FC236}">
                <a16:creationId xmlns:a16="http://schemas.microsoft.com/office/drawing/2014/main" id="{DB76395E-EF0A-EA46-B901-27C2D64114C5}"/>
              </a:ext>
            </a:extLst>
          </p:cNvPr>
          <p:cNvGrpSpPr/>
          <p:nvPr/>
        </p:nvGrpSpPr>
        <p:grpSpPr>
          <a:xfrm>
            <a:off x="650161" y="1615247"/>
            <a:ext cx="10532153" cy="4129575"/>
            <a:chOff x="629158" y="1753793"/>
            <a:chExt cx="10672324" cy="3295639"/>
          </a:xfrm>
        </p:grpSpPr>
        <p:sp>
          <p:nvSpPr>
            <p:cNvPr id="37" name="Line 6">
              <a:extLst>
                <a:ext uri="{FF2B5EF4-FFF2-40B4-BE49-F238E27FC236}">
                  <a16:creationId xmlns:a16="http://schemas.microsoft.com/office/drawing/2014/main" id="{13CBDE98-398E-BD50-513B-939CAD59A9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15734" y="2134792"/>
              <a:ext cx="533400" cy="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943F5770-8741-0ECA-0261-00255BB17821}"/>
                    </a:ext>
                  </a:extLst>
                </p:cNvPr>
                <p:cNvSpPr/>
                <p:nvPr/>
              </p:nvSpPr>
              <p:spPr>
                <a:xfrm>
                  <a:off x="4188333" y="1753793"/>
                  <a:ext cx="581837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943F5770-8741-0ECA-0261-00255BB1782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88333" y="1753793"/>
                  <a:ext cx="581837" cy="306528"/>
                </a:xfrm>
                <a:prstGeom prst="rect">
                  <a:avLst/>
                </a:prstGeom>
                <a:blipFill>
                  <a:blip r:embed="rId3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Line 6">
              <a:extLst>
                <a:ext uri="{FF2B5EF4-FFF2-40B4-BE49-F238E27FC236}">
                  <a16:creationId xmlns:a16="http://schemas.microsoft.com/office/drawing/2014/main" id="{6B3CA870-0D72-D222-5F40-28381C84B8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15735" y="3430192"/>
              <a:ext cx="609600" cy="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3C926091-292A-E9E6-8111-F41CF6523452}"/>
                    </a:ext>
                  </a:extLst>
                </p:cNvPr>
                <p:cNvSpPr/>
                <p:nvPr/>
              </p:nvSpPr>
              <p:spPr>
                <a:xfrm>
                  <a:off x="4188334" y="3049192"/>
                  <a:ext cx="581837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3C926091-292A-E9E6-8111-F41CF65234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88334" y="3049192"/>
                  <a:ext cx="581837" cy="306528"/>
                </a:xfrm>
                <a:prstGeom prst="rect">
                  <a:avLst/>
                </a:prstGeom>
                <a:blipFill>
                  <a:blip r:embed="rId4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Line 6">
              <a:extLst>
                <a:ext uri="{FF2B5EF4-FFF2-40B4-BE49-F238E27FC236}">
                  <a16:creationId xmlns:a16="http://schemas.microsoft.com/office/drawing/2014/main" id="{4275D074-D8E6-079D-9E1D-24408D93CA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3573" y="4637725"/>
              <a:ext cx="2017731" cy="1166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44" name="Line 6">
              <a:extLst>
                <a:ext uri="{FF2B5EF4-FFF2-40B4-BE49-F238E27FC236}">
                  <a16:creationId xmlns:a16="http://schemas.microsoft.com/office/drawing/2014/main" id="{CABEC5F2-303C-0BA9-08DD-B94F4CFCBA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3506" y="2210993"/>
              <a:ext cx="1447800" cy="24384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45" name="Line 6">
              <a:extLst>
                <a:ext uri="{FF2B5EF4-FFF2-40B4-BE49-F238E27FC236}">
                  <a16:creationId xmlns:a16="http://schemas.microsoft.com/office/drawing/2014/main" id="{38F02319-A714-84AC-A619-BFA57FCA16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3505" y="3430193"/>
              <a:ext cx="1447800" cy="12192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3ECD8AC1-28EC-4219-EBDF-1C612F2B0461}"/>
                    </a:ext>
                  </a:extLst>
                </p:cNvPr>
                <p:cNvSpPr/>
                <p:nvPr/>
              </p:nvSpPr>
              <p:spPr>
                <a:xfrm>
                  <a:off x="2717967" y="3972976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13</m:t>
                        </m:r>
                        <m:r>
                          <a:rPr kumimoji="0" lang="en-US" sz="20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3ECD8AC1-28EC-4219-EBDF-1C612F2B046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7967" y="3972976"/>
                  <a:ext cx="724779" cy="306528"/>
                </a:xfrm>
                <a:prstGeom prst="rect">
                  <a:avLst/>
                </a:prstGeom>
                <a:blipFill>
                  <a:blip r:embed="rId5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117DB853-54D4-5F11-26BA-6A8827864C36}"/>
                    </a:ext>
                  </a:extLst>
                </p:cNvPr>
                <p:cNvSpPr/>
                <p:nvPr/>
              </p:nvSpPr>
              <p:spPr>
                <a:xfrm>
                  <a:off x="2568013" y="3602506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123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117DB853-54D4-5F11-26BA-6A8827864C3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68013" y="3602506"/>
                  <a:ext cx="724779" cy="306528"/>
                </a:xfrm>
                <a:prstGeom prst="rect">
                  <a:avLst/>
                </a:prstGeom>
                <a:blipFill>
                  <a:blip r:embed="rId6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Line 6">
              <a:extLst>
                <a:ext uri="{FF2B5EF4-FFF2-40B4-BE49-F238E27FC236}">
                  <a16:creationId xmlns:a16="http://schemas.microsoft.com/office/drawing/2014/main" id="{258F1CD5-1E88-2144-9039-C9EC21BC09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15733" y="4649392"/>
              <a:ext cx="531379" cy="1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007EAC60-5DD0-282C-8061-6C3F25EE0F3B}"/>
                    </a:ext>
                  </a:extLst>
                </p:cNvPr>
                <p:cNvSpPr/>
                <p:nvPr/>
              </p:nvSpPr>
              <p:spPr>
                <a:xfrm>
                  <a:off x="4188332" y="4268393"/>
                  <a:ext cx="581837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007EAC60-5DD0-282C-8061-6C3F25EE0F3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88332" y="4268393"/>
                  <a:ext cx="581837" cy="306528"/>
                </a:xfrm>
                <a:prstGeom prst="rect">
                  <a:avLst/>
                </a:prstGeom>
                <a:blipFill>
                  <a:blip r:embed="rId7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DB4C096B-162D-C411-18B3-7B870646B171}"/>
                    </a:ext>
                  </a:extLst>
                </p:cNvPr>
                <p:cNvSpPr/>
                <p:nvPr/>
              </p:nvSpPr>
              <p:spPr>
                <a:xfrm>
                  <a:off x="5395827" y="2591992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212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DB4C096B-162D-C411-18B3-7B870646B17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95827" y="2591992"/>
                  <a:ext cx="724779" cy="306528"/>
                </a:xfrm>
                <a:prstGeom prst="rect">
                  <a:avLst/>
                </a:prstGeom>
                <a:blipFill>
                  <a:blip r:embed="rId8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Line 6">
              <a:extLst>
                <a:ext uri="{FF2B5EF4-FFF2-40B4-BE49-F238E27FC236}">
                  <a16:creationId xmlns:a16="http://schemas.microsoft.com/office/drawing/2014/main" id="{3FBCDCAD-E08E-02BC-D7AA-03D0B8B6A9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25333" y="3430193"/>
              <a:ext cx="1371600" cy="6096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2" name="Line 6">
              <a:extLst>
                <a:ext uri="{FF2B5EF4-FFF2-40B4-BE49-F238E27FC236}">
                  <a16:creationId xmlns:a16="http://schemas.microsoft.com/office/drawing/2014/main" id="{EB760A5A-3F25-55AB-CFF2-8EE5B3B901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49131" y="4039793"/>
              <a:ext cx="1447802" cy="62126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3" name="Line 6">
              <a:extLst>
                <a:ext uri="{FF2B5EF4-FFF2-40B4-BE49-F238E27FC236}">
                  <a16:creationId xmlns:a16="http://schemas.microsoft.com/office/drawing/2014/main" id="{6501B75E-2A4C-6768-5E22-FF008A53EA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3339" y="2134791"/>
              <a:ext cx="1483594" cy="1905002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4" name="Line 6">
              <a:extLst>
                <a:ext uri="{FF2B5EF4-FFF2-40B4-BE49-F238E27FC236}">
                  <a16:creationId xmlns:a16="http://schemas.microsoft.com/office/drawing/2014/main" id="{4DE3BF26-3D02-A8DE-AD15-4B0ADD1F94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95802" y="4039793"/>
              <a:ext cx="1293379" cy="1166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AA648EF8-3F16-81C5-4B6D-3843DD18CECE}"/>
                    </a:ext>
                  </a:extLst>
                </p:cNvPr>
                <p:cNvSpPr/>
                <p:nvPr/>
              </p:nvSpPr>
              <p:spPr>
                <a:xfrm>
                  <a:off x="7330401" y="3658793"/>
                  <a:ext cx="581837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AA648EF8-3F16-81C5-4B6D-3843DD18CEC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0401" y="3658793"/>
                  <a:ext cx="581837" cy="306528"/>
                </a:xfrm>
                <a:prstGeom prst="rect">
                  <a:avLst/>
                </a:prstGeom>
                <a:blipFill>
                  <a:blip r:embed="rId9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52C24117-47B4-4183-AA61-C0C5444E686C}"/>
                    </a:ext>
                  </a:extLst>
                </p:cNvPr>
                <p:cNvSpPr/>
                <p:nvPr/>
              </p:nvSpPr>
              <p:spPr>
                <a:xfrm>
                  <a:off x="5496246" y="4202070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52C24117-47B4-4183-AA61-C0C5444E686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96246" y="4202070"/>
                  <a:ext cx="724779" cy="306528"/>
                </a:xfrm>
                <a:prstGeom prst="rect">
                  <a:avLst/>
                </a:prstGeom>
                <a:blipFill>
                  <a:blip r:embed="rId10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Line 6">
              <a:extLst>
                <a:ext uri="{FF2B5EF4-FFF2-40B4-BE49-F238E27FC236}">
                  <a16:creationId xmlns:a16="http://schemas.microsoft.com/office/drawing/2014/main" id="{2BC4D7FC-8BF1-2ABD-CF07-E8AE0AECA9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49133" y="2134792"/>
              <a:ext cx="1447800" cy="6858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8" name="Line 6">
              <a:extLst>
                <a:ext uri="{FF2B5EF4-FFF2-40B4-BE49-F238E27FC236}">
                  <a16:creationId xmlns:a16="http://schemas.microsoft.com/office/drawing/2014/main" id="{B557D049-6465-E11B-05EB-783CBC2D19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25333" y="2820592"/>
              <a:ext cx="1371600" cy="6096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EEB75761-876F-D780-60D3-2BA0CC43BE0D}"/>
                    </a:ext>
                  </a:extLst>
                </p:cNvPr>
                <p:cNvSpPr/>
                <p:nvPr/>
              </p:nvSpPr>
              <p:spPr>
                <a:xfrm>
                  <a:off x="5827427" y="3428362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EEB75761-876F-D780-60D3-2BA0CC43BE0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7427" y="3428362"/>
                  <a:ext cx="724779" cy="306528"/>
                </a:xfrm>
                <a:prstGeom prst="rect">
                  <a:avLst/>
                </a:prstGeom>
                <a:blipFill>
                  <a:blip r:embed="rId11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A75C60F5-BCEB-B879-E46B-25B577C44D6B}"/>
                    </a:ext>
                  </a:extLst>
                </p:cNvPr>
                <p:cNvSpPr/>
                <p:nvPr/>
              </p:nvSpPr>
              <p:spPr>
                <a:xfrm>
                  <a:off x="5539895" y="2213542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211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A75C60F5-BCEB-B879-E46B-25B577C44D6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39895" y="2213542"/>
                  <a:ext cx="724779" cy="306528"/>
                </a:xfrm>
                <a:prstGeom prst="rect">
                  <a:avLst/>
                </a:prstGeom>
                <a:blipFill>
                  <a:blip r:embed="rId12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Line 6">
              <a:extLst>
                <a:ext uri="{FF2B5EF4-FFF2-40B4-BE49-F238E27FC236}">
                  <a16:creationId xmlns:a16="http://schemas.microsoft.com/office/drawing/2014/main" id="{71F5F523-8B31-499B-3451-B1A9C9C5ED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49133" y="2820592"/>
              <a:ext cx="1447800" cy="18288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62" name="Line 6">
              <a:extLst>
                <a:ext uri="{FF2B5EF4-FFF2-40B4-BE49-F238E27FC236}">
                  <a16:creationId xmlns:a16="http://schemas.microsoft.com/office/drawing/2014/main" id="{65344471-8E40-B2AC-8B3D-2B18B526D5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97206" y="2780851"/>
              <a:ext cx="1281760" cy="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C685A4DF-A8DA-3A26-FC76-D73842A21DC1}"/>
                    </a:ext>
                  </a:extLst>
                </p:cNvPr>
                <p:cNvSpPr/>
                <p:nvPr/>
              </p:nvSpPr>
              <p:spPr>
                <a:xfrm>
                  <a:off x="7330401" y="2403851"/>
                  <a:ext cx="581837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C685A4DF-A8DA-3A26-FC76-D73842A21D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0401" y="2403851"/>
                  <a:ext cx="581837" cy="306528"/>
                </a:xfrm>
                <a:prstGeom prst="rect">
                  <a:avLst/>
                </a:prstGeom>
                <a:blipFill>
                  <a:blip r:embed="rId13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CCF99840-E697-7A84-8341-513C05D197D0}"/>
                    </a:ext>
                  </a:extLst>
                </p:cNvPr>
                <p:cNvSpPr/>
                <p:nvPr/>
              </p:nvSpPr>
              <p:spPr>
                <a:xfrm>
                  <a:off x="5395827" y="3771687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CCF99840-E697-7A84-8341-513C05D197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95827" y="3771687"/>
                  <a:ext cx="724779" cy="306528"/>
                </a:xfrm>
                <a:prstGeom prst="rect">
                  <a:avLst/>
                </a:prstGeom>
                <a:blipFill>
                  <a:blip r:embed="rId14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B7943F93-C681-992D-CDE8-8652EAFBC030}"/>
                    </a:ext>
                  </a:extLst>
                </p:cNvPr>
                <p:cNvSpPr/>
                <p:nvPr/>
              </p:nvSpPr>
              <p:spPr>
                <a:xfrm>
                  <a:off x="9979234" y="3043354"/>
                  <a:ext cx="1322248" cy="3065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kern="0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  <m:r>
                          <a:rPr lang="en-US" sz="2000" i="1" kern="0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  <m:r>
                          <a:rPr kumimoji="0" lang="en-US" sz="20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kumimoji="0" lang="en-US" sz="20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0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B7943F93-C681-992D-CDE8-8652EAFBC03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9234" y="3043354"/>
                  <a:ext cx="1322248" cy="306528"/>
                </a:xfrm>
                <a:prstGeom prst="rect">
                  <a:avLst/>
                </a:prstGeom>
                <a:blipFill>
                  <a:blip r:embed="rId15"/>
                  <a:stretch>
                    <a:fillRect t="-6349" r="-9813" b="-1269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6" name="Line 6">
              <a:extLst>
                <a:ext uri="{FF2B5EF4-FFF2-40B4-BE49-F238E27FC236}">
                  <a16:creationId xmlns:a16="http://schemas.microsoft.com/office/drawing/2014/main" id="{FAAE0037-D288-9033-95BB-E5400E73F1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78965" y="2780851"/>
              <a:ext cx="1096129" cy="656749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67" name="Line 6">
              <a:extLst>
                <a:ext uri="{FF2B5EF4-FFF2-40B4-BE49-F238E27FC236}">
                  <a16:creationId xmlns:a16="http://schemas.microsoft.com/office/drawing/2014/main" id="{0CE61EF3-1CAA-6F45-910A-2A50F8C6F8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75827" y="3412686"/>
              <a:ext cx="1099267" cy="638775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68" name="Line 6">
              <a:extLst>
                <a:ext uri="{FF2B5EF4-FFF2-40B4-BE49-F238E27FC236}">
                  <a16:creationId xmlns:a16="http://schemas.microsoft.com/office/drawing/2014/main" id="{7847ADD1-2813-1413-AE50-732EF01555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56094" y="3427636"/>
              <a:ext cx="1470378" cy="2557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5E9DC2E0-CF3B-78B0-51B3-0E4D08411124}"/>
                    </a:ext>
                  </a:extLst>
                </p:cNvPr>
                <p:cNvSpPr/>
                <p:nvPr/>
              </p:nvSpPr>
              <p:spPr>
                <a:xfrm>
                  <a:off x="8348882" y="2802213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311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5E9DC2E0-CF3B-78B0-51B3-0E4D0841112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48882" y="2802213"/>
                  <a:ext cx="724779" cy="306528"/>
                </a:xfrm>
                <a:prstGeom prst="rect">
                  <a:avLst/>
                </a:prstGeom>
                <a:blipFill>
                  <a:blip r:embed="rId16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4080CFA5-45FA-4E04-D9F0-78B6DF6A4FA3}"/>
                    </a:ext>
                  </a:extLst>
                </p:cNvPr>
                <p:cNvSpPr/>
                <p:nvPr/>
              </p:nvSpPr>
              <p:spPr>
                <a:xfrm>
                  <a:off x="8351446" y="3640939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3</m:t>
                        </m:r>
                        <m:r>
                          <a:rPr kumimoji="0" lang="en-US" sz="20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12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4080CFA5-45FA-4E04-D9F0-78B6DF6A4FA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51446" y="3640939"/>
                  <a:ext cx="724779" cy="306528"/>
                </a:xfrm>
                <a:prstGeom prst="rect">
                  <a:avLst/>
                </a:prstGeom>
                <a:blipFill>
                  <a:blip r:embed="rId17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FE59F236-95FA-BB47-D9EA-35DE130B8736}"/>
                    </a:ext>
                  </a:extLst>
                </p:cNvPr>
                <p:cNvSpPr/>
                <p:nvPr/>
              </p:nvSpPr>
              <p:spPr>
                <a:xfrm>
                  <a:off x="5816176" y="3106103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FE59F236-95FA-BB47-D9EA-35DE130B873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6176" y="3106103"/>
                  <a:ext cx="724779" cy="306528"/>
                </a:xfrm>
                <a:prstGeom prst="rect">
                  <a:avLst/>
                </a:prstGeom>
                <a:blipFill>
                  <a:blip r:embed="rId18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7DE2913E-BD11-89B5-2DE1-9607B5844AFB}"/>
                    </a:ext>
                  </a:extLst>
                </p:cNvPr>
                <p:cNvSpPr/>
                <p:nvPr/>
              </p:nvSpPr>
              <p:spPr>
                <a:xfrm>
                  <a:off x="629159" y="1982393"/>
                  <a:ext cx="479504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𝑥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7DE2913E-BD11-89B5-2DE1-9607B5844A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9159" y="1982393"/>
                  <a:ext cx="479504" cy="306528"/>
                </a:xfrm>
                <a:prstGeom prst="rect">
                  <a:avLst/>
                </a:prstGeom>
                <a:blipFill>
                  <a:blip r:embed="rId19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3" name="Line 6">
              <a:extLst>
                <a:ext uri="{FF2B5EF4-FFF2-40B4-BE49-F238E27FC236}">
                  <a16:creationId xmlns:a16="http://schemas.microsoft.com/office/drawing/2014/main" id="{C410FA42-F2BA-18D8-A6DE-D8CB83BA67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3574" y="2210992"/>
              <a:ext cx="2017731" cy="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77C682F6-92AD-5A69-3A79-538BE030F873}"/>
                    </a:ext>
                  </a:extLst>
                </p:cNvPr>
                <p:cNvSpPr/>
                <p:nvPr/>
              </p:nvSpPr>
              <p:spPr>
                <a:xfrm>
                  <a:off x="629158" y="3189925"/>
                  <a:ext cx="479504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𝑥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77C682F6-92AD-5A69-3A79-538BE030F8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9158" y="3189925"/>
                  <a:ext cx="479504" cy="306528"/>
                </a:xfrm>
                <a:prstGeom prst="rect">
                  <a:avLst/>
                </a:prstGeom>
                <a:blipFill>
                  <a:blip r:embed="rId20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1C214ED8-1E97-3DDA-EF61-8C569EE28643}"/>
                    </a:ext>
                  </a:extLst>
                </p:cNvPr>
                <p:cNvSpPr/>
                <p:nvPr/>
              </p:nvSpPr>
              <p:spPr>
                <a:xfrm>
                  <a:off x="629158" y="4409125"/>
                  <a:ext cx="479504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𝑥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1C214ED8-1E97-3DDA-EF61-8C569EE286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9158" y="4409125"/>
                  <a:ext cx="479504" cy="306528"/>
                </a:xfrm>
                <a:prstGeom prst="rect">
                  <a:avLst/>
                </a:prstGeom>
                <a:blipFill>
                  <a:blip r:embed="rId21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6" name="Line 6">
              <a:extLst>
                <a:ext uri="{FF2B5EF4-FFF2-40B4-BE49-F238E27FC236}">
                  <a16:creationId xmlns:a16="http://schemas.microsoft.com/office/drawing/2014/main" id="{CEFB8DC1-BFA5-8EE0-B4CE-3814C03758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3506" y="2210992"/>
              <a:ext cx="1447800" cy="12192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77" name="Line 6">
              <a:extLst>
                <a:ext uri="{FF2B5EF4-FFF2-40B4-BE49-F238E27FC236}">
                  <a16:creationId xmlns:a16="http://schemas.microsoft.com/office/drawing/2014/main" id="{A52332DB-37AA-E425-0BF2-2971DBFAAC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3506" y="2210992"/>
              <a:ext cx="1447800" cy="24384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765D2391-9C65-F739-C73B-50836D479C32}"/>
                    </a:ext>
                  </a:extLst>
                </p:cNvPr>
                <p:cNvSpPr/>
                <p:nvPr/>
              </p:nvSpPr>
              <p:spPr>
                <a:xfrm>
                  <a:off x="2211715" y="1803560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111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765D2391-9C65-F739-C73B-50836D479C3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11715" y="1803560"/>
                  <a:ext cx="724779" cy="306528"/>
                </a:xfrm>
                <a:prstGeom prst="rect">
                  <a:avLst/>
                </a:prstGeom>
                <a:blipFill>
                  <a:blip r:embed="rId22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BF17244C-24E2-59BD-B90B-083C61510825}"/>
                    </a:ext>
                  </a:extLst>
                </p:cNvPr>
                <p:cNvSpPr/>
                <p:nvPr/>
              </p:nvSpPr>
              <p:spPr>
                <a:xfrm>
                  <a:off x="2576553" y="2847224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BF17244C-24E2-59BD-B90B-083C6151082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6553" y="2847224"/>
                  <a:ext cx="724779" cy="306528"/>
                </a:xfrm>
                <a:prstGeom prst="rect">
                  <a:avLst/>
                </a:prstGeom>
                <a:blipFill>
                  <a:blip r:embed="rId23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BCF76E45-FDB3-D7FD-0A62-9C91580B1B05}"/>
                    </a:ext>
                  </a:extLst>
                </p:cNvPr>
                <p:cNvSpPr/>
                <p:nvPr/>
              </p:nvSpPr>
              <p:spPr>
                <a:xfrm>
                  <a:off x="2714417" y="2492334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BCF76E45-FDB3-D7FD-0A62-9C91580B1B0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4417" y="2492334"/>
                  <a:ext cx="724779" cy="306528"/>
                </a:xfrm>
                <a:prstGeom prst="rect">
                  <a:avLst/>
                </a:prstGeom>
                <a:blipFill>
                  <a:blip r:embed="rId24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1" name="Line 6">
              <a:extLst>
                <a:ext uri="{FF2B5EF4-FFF2-40B4-BE49-F238E27FC236}">
                  <a16:creationId xmlns:a16="http://schemas.microsoft.com/office/drawing/2014/main" id="{819AC54B-4462-86ED-E273-542C096198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3574" y="3418524"/>
              <a:ext cx="2017731" cy="1166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2" name="Line 6">
              <a:extLst>
                <a:ext uri="{FF2B5EF4-FFF2-40B4-BE49-F238E27FC236}">
                  <a16:creationId xmlns:a16="http://schemas.microsoft.com/office/drawing/2014/main" id="{A0AA084A-EF57-DFBA-22CF-24D3807241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3507" y="2210992"/>
              <a:ext cx="1447800" cy="12192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3" name="Line 6">
              <a:extLst>
                <a:ext uri="{FF2B5EF4-FFF2-40B4-BE49-F238E27FC236}">
                  <a16:creationId xmlns:a16="http://schemas.microsoft.com/office/drawing/2014/main" id="{A4D07299-1A7B-CF88-A7B5-7BD9EEE34F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3507" y="3430192"/>
              <a:ext cx="1447800" cy="12192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C1369C2D-665F-8900-EB80-8B083D74A756}"/>
                    </a:ext>
                  </a:extLst>
                </p:cNvPr>
                <p:cNvSpPr/>
                <p:nvPr/>
              </p:nvSpPr>
              <p:spPr>
                <a:xfrm>
                  <a:off x="2112492" y="2201319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112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C1369C2D-665F-8900-EB80-8B083D74A75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2492" y="2201319"/>
                  <a:ext cx="724779" cy="306528"/>
                </a:xfrm>
                <a:prstGeom prst="rect">
                  <a:avLst/>
                </a:prstGeom>
                <a:blipFill>
                  <a:blip r:embed="rId25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5A10A602-1B43-89F4-3620-00B564CC9238}"/>
                    </a:ext>
                  </a:extLst>
                </p:cNvPr>
                <p:cNvSpPr/>
                <p:nvPr/>
              </p:nvSpPr>
              <p:spPr>
                <a:xfrm>
                  <a:off x="2326175" y="3103543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5A10A602-1B43-89F4-3620-00B564CC923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175" y="3103543"/>
                  <a:ext cx="724779" cy="306528"/>
                </a:xfrm>
                <a:prstGeom prst="rect">
                  <a:avLst/>
                </a:prstGeom>
                <a:blipFill>
                  <a:blip r:embed="rId26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73D7AC6C-3470-F991-09DD-D284651CBF72}"/>
                    </a:ext>
                  </a:extLst>
                </p:cNvPr>
                <p:cNvSpPr/>
                <p:nvPr/>
              </p:nvSpPr>
              <p:spPr>
                <a:xfrm>
                  <a:off x="2179094" y="4191627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13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73D7AC6C-3470-F991-09DD-D284651CBF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79094" y="4191627"/>
                  <a:ext cx="724779" cy="306528"/>
                </a:xfrm>
                <a:prstGeom prst="rect">
                  <a:avLst/>
                </a:prstGeom>
                <a:blipFill>
                  <a:blip r:embed="rId27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A9D16A3F-66EB-B5A8-79F8-850CBDB9A101}"/>
                    </a:ext>
                  </a:extLst>
                </p:cNvPr>
                <p:cNvSpPr/>
                <p:nvPr/>
              </p:nvSpPr>
              <p:spPr>
                <a:xfrm>
                  <a:off x="2318166" y="4583892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13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A9D16A3F-66EB-B5A8-79F8-850CBDB9A10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8166" y="4583892"/>
                  <a:ext cx="724779" cy="306528"/>
                </a:xfrm>
                <a:prstGeom prst="rect">
                  <a:avLst/>
                </a:prstGeom>
                <a:blipFill>
                  <a:blip r:embed="rId28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BD5A1F9C-63DF-749C-A3C4-2906CCFB8B4A}"/>
                    </a:ext>
                  </a:extLst>
                </p:cNvPr>
                <p:cNvSpPr/>
                <p:nvPr/>
              </p:nvSpPr>
              <p:spPr>
                <a:xfrm>
                  <a:off x="3035676" y="2304586"/>
                  <a:ext cx="57696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BD5A1F9C-63DF-749C-A3C4-2906CCFB8B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5676" y="2304586"/>
                  <a:ext cx="576965" cy="306528"/>
                </a:xfrm>
                <a:prstGeom prst="rect">
                  <a:avLst/>
                </a:prstGeom>
                <a:blipFill>
                  <a:blip r:embed="rId29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68BE7E06-0868-D477-EA6E-DC1726407365}"/>
                    </a:ext>
                  </a:extLst>
                </p:cNvPr>
                <p:cNvSpPr/>
                <p:nvPr/>
              </p:nvSpPr>
              <p:spPr>
                <a:xfrm>
                  <a:off x="3037602" y="3516996"/>
                  <a:ext cx="532518" cy="3065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68BE7E06-0868-D477-EA6E-DC17264073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7602" y="3516996"/>
                  <a:ext cx="532518" cy="306528"/>
                </a:xfrm>
                <a:prstGeom prst="rect">
                  <a:avLst/>
                </a:prstGeom>
                <a:blipFill>
                  <a:blip r:embed="rId30"/>
                  <a:stretch>
                    <a:fillRect l="-4651"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31527287-C2E7-1AB1-08C0-2BCDE5DB681A}"/>
                    </a:ext>
                  </a:extLst>
                </p:cNvPr>
                <p:cNvSpPr/>
                <p:nvPr/>
              </p:nvSpPr>
              <p:spPr>
                <a:xfrm>
                  <a:off x="3044210" y="4742904"/>
                  <a:ext cx="532518" cy="3065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31527287-C2E7-1AB1-08C0-2BCDE5DB68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4210" y="4742904"/>
                  <a:ext cx="532518" cy="306528"/>
                </a:xfrm>
                <a:prstGeom prst="rect">
                  <a:avLst/>
                </a:prstGeom>
                <a:blipFill>
                  <a:blip r:embed="rId31"/>
                  <a:stretch>
                    <a:fillRect l="-4651"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469E2368-99BD-3260-E4E3-28A7BE83B5B3}"/>
                    </a:ext>
                  </a:extLst>
                </p:cNvPr>
                <p:cNvSpPr/>
                <p:nvPr/>
              </p:nvSpPr>
              <p:spPr>
                <a:xfrm>
                  <a:off x="6212357" y="2922584"/>
                  <a:ext cx="57696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469E2368-99BD-3260-E4E3-28A7BE83B5B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12357" y="2922584"/>
                  <a:ext cx="576965" cy="306528"/>
                </a:xfrm>
                <a:prstGeom prst="rect">
                  <a:avLst/>
                </a:prstGeom>
                <a:blipFill>
                  <a:blip r:embed="rId32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5CE8FD69-076D-990D-464B-8873D261C7BD}"/>
                    </a:ext>
                  </a:extLst>
                </p:cNvPr>
                <p:cNvSpPr/>
                <p:nvPr/>
              </p:nvSpPr>
              <p:spPr>
                <a:xfrm>
                  <a:off x="6251021" y="4139076"/>
                  <a:ext cx="532518" cy="3065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5CE8FD69-076D-990D-464B-8873D261C7B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1021" y="4139076"/>
                  <a:ext cx="532518" cy="306528"/>
                </a:xfrm>
                <a:prstGeom prst="rect">
                  <a:avLst/>
                </a:prstGeom>
                <a:blipFill>
                  <a:blip r:embed="rId33"/>
                  <a:stretch>
                    <a:fillRect l="-4651"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AD769D79-9548-9DB5-1D53-A7B08DF17574}"/>
                    </a:ext>
                  </a:extLst>
                </p:cNvPr>
                <p:cNvSpPr/>
                <p:nvPr/>
              </p:nvSpPr>
              <p:spPr>
                <a:xfrm>
                  <a:off x="8963167" y="3547335"/>
                  <a:ext cx="57696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AD769D79-9548-9DB5-1D53-A7B08DF1757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63167" y="3547335"/>
                  <a:ext cx="576965" cy="306528"/>
                </a:xfrm>
                <a:prstGeom prst="rect">
                  <a:avLst/>
                </a:prstGeom>
                <a:blipFill>
                  <a:blip r:embed="rId34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5" name="Line 6">
              <a:extLst>
                <a:ext uri="{FF2B5EF4-FFF2-40B4-BE49-F238E27FC236}">
                  <a16:creationId xmlns:a16="http://schemas.microsoft.com/office/drawing/2014/main" id="{489A9C5E-AA3A-CE69-BB5E-F5D91C874A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2889" y="2152407"/>
              <a:ext cx="431843" cy="1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F3E96EDC-6D3C-99F4-3AC7-171E67FE23C0}"/>
                    </a:ext>
                  </a:extLst>
                </p:cNvPr>
                <p:cNvSpPr/>
                <p:nvPr/>
              </p:nvSpPr>
              <p:spPr>
                <a:xfrm>
                  <a:off x="3393536" y="1762905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F3E96EDC-6D3C-99F4-3AC7-171E67FE23C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93536" y="1762905"/>
                  <a:ext cx="562345" cy="306528"/>
                </a:xfrm>
                <a:prstGeom prst="rect">
                  <a:avLst/>
                </a:prstGeom>
                <a:blipFill>
                  <a:blip r:embed="rId35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7" name="Line 6">
              <a:extLst>
                <a:ext uri="{FF2B5EF4-FFF2-40B4-BE49-F238E27FC236}">
                  <a16:creationId xmlns:a16="http://schemas.microsoft.com/office/drawing/2014/main" id="{C4202558-533D-E9C8-9806-6AD75F2BF1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11191" y="3437616"/>
              <a:ext cx="420405" cy="168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D865EE4D-223E-95DC-BFA2-9F2C99DCE92F}"/>
                    </a:ext>
                  </a:extLst>
                </p:cNvPr>
                <p:cNvSpPr/>
                <p:nvPr/>
              </p:nvSpPr>
              <p:spPr>
                <a:xfrm>
                  <a:off x="3393537" y="3058304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D865EE4D-223E-95DC-BFA2-9F2C99DCE92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93537" y="3058304"/>
                  <a:ext cx="562345" cy="306528"/>
                </a:xfrm>
                <a:prstGeom prst="rect">
                  <a:avLst/>
                </a:prstGeom>
                <a:blipFill>
                  <a:blip r:embed="rId36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9" name="Line 6">
              <a:extLst>
                <a:ext uri="{FF2B5EF4-FFF2-40B4-BE49-F238E27FC236}">
                  <a16:creationId xmlns:a16="http://schemas.microsoft.com/office/drawing/2014/main" id="{DE216446-0BAF-D869-4213-0555502E5F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11189" y="4658504"/>
              <a:ext cx="531379" cy="1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95368061-4593-07C5-A2E7-90E19FECC177}"/>
                    </a:ext>
                  </a:extLst>
                </p:cNvPr>
                <p:cNvSpPr/>
                <p:nvPr/>
              </p:nvSpPr>
              <p:spPr>
                <a:xfrm>
                  <a:off x="3393535" y="4277505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95368061-4593-07C5-A2E7-90E19FECC1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93535" y="4277505"/>
                  <a:ext cx="562345" cy="306528"/>
                </a:xfrm>
                <a:prstGeom prst="rect">
                  <a:avLst/>
                </a:prstGeom>
                <a:blipFill>
                  <a:blip r:embed="rId37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C6749BDA-6D1B-204A-F8F2-486EC901DAC1}"/>
                    </a:ext>
                  </a:extLst>
                </p:cNvPr>
                <p:cNvSpPr/>
                <p:nvPr/>
              </p:nvSpPr>
              <p:spPr>
                <a:xfrm>
                  <a:off x="3834733" y="1982392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C6749BDA-6D1B-204A-F8F2-486EC901DA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733" y="1982392"/>
                  <a:ext cx="381000" cy="368648"/>
                </a:xfrm>
                <a:prstGeom prst="rect">
                  <a:avLst/>
                </a:prstGeom>
                <a:blipFill>
                  <a:blip r:embed="rId3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F9D829C0-4870-1F79-FF06-2C631D500B5D}"/>
                    </a:ext>
                  </a:extLst>
                </p:cNvPr>
                <p:cNvSpPr/>
                <p:nvPr/>
              </p:nvSpPr>
              <p:spPr>
                <a:xfrm>
                  <a:off x="3834734" y="3201592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F9D829C0-4870-1F79-FF06-2C631D500B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734" y="3201592"/>
                  <a:ext cx="381000" cy="368648"/>
                </a:xfrm>
                <a:prstGeom prst="rect">
                  <a:avLst/>
                </a:prstGeom>
                <a:blipFill>
                  <a:blip r:embed="rId3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E4B934E8-215B-A3E3-3E04-66E0425D4277}"/>
                    </a:ext>
                  </a:extLst>
                </p:cNvPr>
                <p:cNvSpPr/>
                <p:nvPr/>
              </p:nvSpPr>
              <p:spPr>
                <a:xfrm>
                  <a:off x="3031305" y="4420793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E4B934E8-215B-A3E3-3E04-66E0425D42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1305" y="4420793"/>
                  <a:ext cx="381000" cy="368648"/>
                </a:xfrm>
                <a:prstGeom prst="rect">
                  <a:avLst/>
                </a:prstGeom>
                <a:blipFill>
                  <a:blip r:embed="rId40"/>
                  <a:stretch>
                    <a:fillRect l="-10606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A7377A06-1C1A-B7AA-776F-8418D82E52C0}"/>
                    </a:ext>
                  </a:extLst>
                </p:cNvPr>
                <p:cNvSpPr/>
                <p:nvPr/>
              </p:nvSpPr>
              <p:spPr>
                <a:xfrm>
                  <a:off x="3834733" y="4420793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A7377A06-1C1A-B7AA-776F-8418D82E52C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733" y="4420793"/>
                  <a:ext cx="381000" cy="368648"/>
                </a:xfrm>
                <a:prstGeom prst="rect">
                  <a:avLst/>
                </a:prstGeom>
                <a:blipFill>
                  <a:blip r:embed="rId41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F6D67664-4905-7C99-93FA-6A3B9DA592A4}"/>
                    </a:ext>
                  </a:extLst>
                </p:cNvPr>
                <p:cNvSpPr/>
                <p:nvPr/>
              </p:nvSpPr>
              <p:spPr>
                <a:xfrm>
                  <a:off x="6206569" y="3823545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F6D67664-4905-7C99-93FA-6A3B9DA592A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6569" y="3823545"/>
                  <a:ext cx="381000" cy="368648"/>
                </a:xfrm>
                <a:prstGeom prst="rect">
                  <a:avLst/>
                </a:prstGeom>
                <a:blipFill>
                  <a:blip r:embed="rId42"/>
                  <a:stretch>
                    <a:fillRect l="-10606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4B7C8C8F-3F6D-6A00-D19C-83E7814899DD}"/>
                    </a:ext>
                  </a:extLst>
                </p:cNvPr>
                <p:cNvSpPr/>
                <p:nvPr/>
              </p:nvSpPr>
              <p:spPr>
                <a:xfrm>
                  <a:off x="6976802" y="3823545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4B7C8C8F-3F6D-6A00-D19C-83E7814899D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76802" y="3823545"/>
                  <a:ext cx="381000" cy="368648"/>
                </a:xfrm>
                <a:prstGeom prst="rect">
                  <a:avLst/>
                </a:prstGeom>
                <a:blipFill>
                  <a:blip r:embed="rId4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CA8ED66A-B9D8-0D94-F4B6-4161FBFE2CB9}"/>
                    </a:ext>
                  </a:extLst>
                </p:cNvPr>
                <p:cNvSpPr/>
                <p:nvPr/>
              </p:nvSpPr>
              <p:spPr>
                <a:xfrm>
                  <a:off x="6206569" y="2604344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CA8ED66A-B9D8-0D94-F4B6-4161FBFE2C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6569" y="2604344"/>
                  <a:ext cx="381000" cy="368648"/>
                </a:xfrm>
                <a:prstGeom prst="rect">
                  <a:avLst/>
                </a:prstGeom>
                <a:blipFill>
                  <a:blip r:embed="rId44"/>
                  <a:stretch>
                    <a:fillRect l="-10606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4E0F27E5-84EB-4E7E-0606-6089766ED683}"/>
                    </a:ext>
                  </a:extLst>
                </p:cNvPr>
                <p:cNvSpPr/>
                <p:nvPr/>
              </p:nvSpPr>
              <p:spPr>
                <a:xfrm>
                  <a:off x="6976802" y="2604344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4E0F27E5-84EB-4E7E-0606-6089766ED6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76802" y="2604344"/>
                  <a:ext cx="381000" cy="368648"/>
                </a:xfrm>
                <a:prstGeom prst="rect">
                  <a:avLst/>
                </a:prstGeom>
                <a:blipFill>
                  <a:blip r:embed="rId45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C60ABE93-9F6F-CA35-2E96-C01E2974EE80}"/>
                    </a:ext>
                  </a:extLst>
                </p:cNvPr>
                <p:cNvSpPr/>
                <p:nvPr/>
              </p:nvSpPr>
              <p:spPr>
                <a:xfrm>
                  <a:off x="3031305" y="1982392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C60ABE93-9F6F-CA35-2E96-C01E2974EE8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1305" y="1982392"/>
                  <a:ext cx="381000" cy="368648"/>
                </a:xfrm>
                <a:prstGeom prst="rect">
                  <a:avLst/>
                </a:prstGeom>
                <a:blipFill>
                  <a:blip r:embed="rId46"/>
                  <a:stretch>
                    <a:fillRect l="-10606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787E302A-9359-42DF-334B-70F44957FF69}"/>
                    </a:ext>
                  </a:extLst>
                </p:cNvPr>
                <p:cNvSpPr/>
                <p:nvPr/>
              </p:nvSpPr>
              <p:spPr>
                <a:xfrm>
                  <a:off x="3031306" y="3201592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787E302A-9359-42DF-334B-70F44957FF6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1306" y="3201592"/>
                  <a:ext cx="381000" cy="368648"/>
                </a:xfrm>
                <a:prstGeom prst="rect">
                  <a:avLst/>
                </a:prstGeom>
                <a:blipFill>
                  <a:blip r:embed="rId47"/>
                  <a:stretch>
                    <a:fillRect l="-10606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45129716-525C-8E3C-4F21-90C4C205CC71}"/>
                    </a:ext>
                  </a:extLst>
                </p:cNvPr>
                <p:cNvSpPr/>
                <p:nvPr/>
              </p:nvSpPr>
              <p:spPr>
                <a:xfrm>
                  <a:off x="6539583" y="3657113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45129716-525C-8E3C-4F21-90C4C205CC7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39583" y="3657113"/>
                  <a:ext cx="562345" cy="306528"/>
                </a:xfrm>
                <a:prstGeom prst="rect">
                  <a:avLst/>
                </a:prstGeom>
                <a:blipFill>
                  <a:blip r:embed="rId48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20DE7B32-59D5-8BD7-8E88-83D57288786E}"/>
                    </a:ext>
                  </a:extLst>
                </p:cNvPr>
                <p:cNvSpPr/>
                <p:nvPr/>
              </p:nvSpPr>
              <p:spPr>
                <a:xfrm>
                  <a:off x="6539583" y="2402171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20DE7B32-59D5-8BD7-8E88-83D57288786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39583" y="2402171"/>
                  <a:ext cx="562345" cy="306528"/>
                </a:xfrm>
                <a:prstGeom prst="rect">
                  <a:avLst/>
                </a:prstGeom>
                <a:blipFill>
                  <a:blip r:embed="rId49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E66A8272-5BE7-6A9E-8DBC-AF2497D56877}"/>
                    </a:ext>
                  </a:extLst>
                </p:cNvPr>
                <p:cNvSpPr/>
                <p:nvPr/>
              </p:nvSpPr>
              <p:spPr>
                <a:xfrm>
                  <a:off x="8975094" y="3219556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E66A8272-5BE7-6A9E-8DBC-AF2497D568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75094" y="3219556"/>
                  <a:ext cx="381000" cy="368648"/>
                </a:xfrm>
                <a:prstGeom prst="rect">
                  <a:avLst/>
                </a:prstGeom>
                <a:blipFill>
                  <a:blip r:embed="rId50"/>
                  <a:stretch>
                    <a:fillRect l="-9091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7422E4AF-2928-FDF3-9A18-970DA512795F}"/>
                    </a:ext>
                  </a:extLst>
                </p:cNvPr>
                <p:cNvSpPr/>
                <p:nvPr/>
              </p:nvSpPr>
              <p:spPr>
                <a:xfrm>
                  <a:off x="9749794" y="3213945"/>
                  <a:ext cx="381000" cy="368647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7422E4AF-2928-FDF3-9A18-970DA512795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49794" y="3213945"/>
                  <a:ext cx="381000" cy="368647"/>
                </a:xfrm>
                <a:prstGeom prst="rect">
                  <a:avLst/>
                </a:prstGeom>
                <a:blipFill>
                  <a:blip r:embed="rId51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EBA45F7C-6798-4174-6DAB-239C93C66BBE}"/>
                    </a:ext>
                  </a:extLst>
                </p:cNvPr>
                <p:cNvSpPr/>
                <p:nvPr/>
              </p:nvSpPr>
              <p:spPr>
                <a:xfrm>
                  <a:off x="9295123" y="3031890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EBA45F7C-6798-4174-6DAB-239C93C66B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5123" y="3031890"/>
                  <a:ext cx="562345" cy="306528"/>
                </a:xfrm>
                <a:prstGeom prst="rect">
                  <a:avLst/>
                </a:prstGeom>
                <a:blipFill>
                  <a:blip r:embed="rId52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2E57E34-92B7-0D48-14B1-C56B92807720}"/>
                  </a:ext>
                </a:extLst>
              </p:cNvPr>
              <p:cNvSpPr/>
              <p:nvPr/>
            </p:nvSpPr>
            <p:spPr>
              <a:xfrm>
                <a:off x="814613" y="5647173"/>
                <a:ext cx="8836393" cy="12420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3,1</m:t>
                              </m:r>
                            </m:sub>
                          </m:sSub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naryPr>
                            <m:sub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𝑘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3,</m:t>
                                  </m:r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1</m:t>
                                  </m:r>
                                  <m: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,</m:t>
                                  </m:r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 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2,</m:t>
                                  </m:r>
                                  <m: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2,</m:t>
                                      </m:r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𝑘</m:t>
                                      </m:r>
                                      <m:r>
                                        <a:rPr lang="en-US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,</m:t>
                                      </m:r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 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1,</m:t>
                                      </m:r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+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𝑗</m:t>
                                      </m:r>
                                    </m:sub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1,</m:t>
                                          </m:r>
                                          <m:r>
                                            <a:rPr lang="en-US" sz="200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𝑖</m:t>
                                          </m:r>
                                          <m:r>
                                            <a:rPr lang="en-US" sz="200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,</m:t>
                                          </m:r>
                                          <m:r>
                                            <a:rPr lang="en-US" sz="200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nary>
                                  <m: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2E57E34-92B7-0D48-14B1-C56B928077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613" y="5647173"/>
                <a:ext cx="8836393" cy="1242007"/>
              </a:xfrm>
              <a:prstGeom prst="rect">
                <a:avLst/>
              </a:prstGeom>
              <a:blipFill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17233C6-1723-5D1E-C9F3-29D2D4B9FA0F}"/>
                  </a:ext>
                </a:extLst>
              </p14:cNvPr>
              <p14:cNvContentPartPr/>
              <p14:nvPr/>
            </p14:nvContentPartPr>
            <p14:xfrm>
              <a:off x="10536120" y="3634200"/>
              <a:ext cx="1148040" cy="1131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17233C6-1723-5D1E-C9F3-29D2D4B9FA0F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0526760" y="3624840"/>
                <a:ext cx="1166760" cy="114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159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C367D-D602-BCD2-C342-424094901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39D04-973E-44F2-E8C5-015E89583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85C1F-96A0-18FB-60EB-C0B04C1E6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Tons of repeated partial derivatives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302F802-4297-4DFC-F074-37206DCF6F83}"/>
                  </a:ext>
                </a:extLst>
              </p:cNvPr>
              <p:cNvSpPr/>
              <p:nvPr/>
            </p:nvSpPr>
            <p:spPr>
              <a:xfrm>
                <a:off x="4211738" y="117549"/>
                <a:ext cx="7980262" cy="11269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3,1</m:t>
                              </m:r>
                            </m:sub>
                          </m:sSub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naryPr>
                            <m: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𝑘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3,</m:t>
                                  </m:r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1</m:t>
                                  </m:r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,</m:t>
                                  </m:r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 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2,</m:t>
                                  </m:r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naryPr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2,</m:t>
                                      </m:r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𝑘</m:t>
                                      </m:r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,</m:t>
                                      </m:r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 </m:t>
                              </m:r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1,</m:t>
                                      </m:r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+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𝑗</m:t>
                                      </m:r>
                                    </m:sub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1,</m:t>
                                          </m:r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𝑖</m:t>
                                          </m:r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nary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302F802-4297-4DFC-F074-37206DCF6F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738" y="117549"/>
                <a:ext cx="7980262" cy="1126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9987435-A14F-ABA6-C471-1449E7E2C8B7}"/>
                  </a:ext>
                </a:extLst>
              </p:cNvPr>
              <p:cNvSpPr/>
              <p:nvPr/>
            </p:nvSpPr>
            <p:spPr>
              <a:xfrm>
                <a:off x="649082" y="3368342"/>
                <a:ext cx="3227422" cy="885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9987435-A14F-ABA6-C471-1449E7E2C8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082" y="3368342"/>
                <a:ext cx="3227422" cy="8853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977BF5B-E5D4-8920-495F-C8ADF7C99D3F}"/>
                  </a:ext>
                </a:extLst>
              </p:cNvPr>
              <p:cNvSpPr/>
              <p:nvPr/>
            </p:nvSpPr>
            <p:spPr>
              <a:xfrm>
                <a:off x="683440" y="4261401"/>
                <a:ext cx="4643515" cy="885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977BF5B-E5D4-8920-495F-C8ADF7C99D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40" y="4261401"/>
                <a:ext cx="4643515" cy="885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607F295-9806-F114-E6FE-1A6B513679F1}"/>
                  </a:ext>
                </a:extLst>
              </p:cNvPr>
              <p:cNvSpPr/>
              <p:nvPr/>
            </p:nvSpPr>
            <p:spPr>
              <a:xfrm>
                <a:off x="675479" y="5129420"/>
                <a:ext cx="5970352" cy="885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𝐳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𝐳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607F295-9806-F114-E6FE-1A6B513679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479" y="5129420"/>
                <a:ext cx="5970352" cy="8853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5" name="Group 84">
            <a:extLst>
              <a:ext uri="{FF2B5EF4-FFF2-40B4-BE49-F238E27FC236}">
                <a16:creationId xmlns:a16="http://schemas.microsoft.com/office/drawing/2014/main" id="{DA5D3BFE-924F-5259-140F-4A2656F09FB2}"/>
              </a:ext>
            </a:extLst>
          </p:cNvPr>
          <p:cNvGrpSpPr/>
          <p:nvPr/>
        </p:nvGrpSpPr>
        <p:grpSpPr>
          <a:xfrm>
            <a:off x="5198517" y="1722276"/>
            <a:ext cx="6528620" cy="2860881"/>
            <a:chOff x="857179" y="1940893"/>
            <a:chExt cx="10196303" cy="4021462"/>
          </a:xfrm>
        </p:grpSpPr>
        <p:sp>
          <p:nvSpPr>
            <p:cNvPr id="86" name="Line 6">
              <a:extLst>
                <a:ext uri="{FF2B5EF4-FFF2-40B4-BE49-F238E27FC236}">
                  <a16:creationId xmlns:a16="http://schemas.microsoft.com/office/drawing/2014/main" id="{EB3F5666-9E07-30D0-EBBA-5BB761BCAA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29570" y="2131857"/>
              <a:ext cx="526394" cy="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7" name="Line 6">
              <a:extLst>
                <a:ext uri="{FF2B5EF4-FFF2-40B4-BE49-F238E27FC236}">
                  <a16:creationId xmlns:a16="http://schemas.microsoft.com/office/drawing/2014/main" id="{0AA18B77-2F4D-628C-A8B0-2663AFA887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29571" y="3755048"/>
              <a:ext cx="601593" cy="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8" name="Line 6">
              <a:extLst>
                <a:ext uri="{FF2B5EF4-FFF2-40B4-BE49-F238E27FC236}">
                  <a16:creationId xmlns:a16="http://schemas.microsoft.com/office/drawing/2014/main" id="{88954C68-4AF9-7C9D-7B30-9FA78641F4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9466" y="5268138"/>
              <a:ext cx="1991230" cy="1462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9" name="Line 6">
              <a:extLst>
                <a:ext uri="{FF2B5EF4-FFF2-40B4-BE49-F238E27FC236}">
                  <a16:creationId xmlns:a16="http://schemas.microsoft.com/office/drawing/2014/main" id="{437FCFFD-AB1C-D39B-7A4F-28400E10ED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1914" y="2227340"/>
              <a:ext cx="1428785" cy="305541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0" name="Line 6">
              <a:extLst>
                <a:ext uri="{FF2B5EF4-FFF2-40B4-BE49-F238E27FC236}">
                  <a16:creationId xmlns:a16="http://schemas.microsoft.com/office/drawing/2014/main" id="{6BF519EC-B271-CEA0-1A3E-7DFABA0E83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1913" y="3755049"/>
              <a:ext cx="1428785" cy="1527709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1" name="Line 6">
              <a:extLst>
                <a:ext uri="{FF2B5EF4-FFF2-40B4-BE49-F238E27FC236}">
                  <a16:creationId xmlns:a16="http://schemas.microsoft.com/office/drawing/2014/main" id="{52EF4F63-4CAA-D8DE-7FFB-30F317DCD6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29569" y="5282757"/>
              <a:ext cx="524400" cy="1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2" name="Line 6">
              <a:extLst>
                <a:ext uri="{FF2B5EF4-FFF2-40B4-BE49-F238E27FC236}">
                  <a16:creationId xmlns:a16="http://schemas.microsoft.com/office/drawing/2014/main" id="{56864A4F-0E86-3EAD-0E0E-5AE41D36FD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31162" y="3755049"/>
              <a:ext cx="1353585" cy="763855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3" name="Line 6">
              <a:extLst>
                <a:ext uri="{FF2B5EF4-FFF2-40B4-BE49-F238E27FC236}">
                  <a16:creationId xmlns:a16="http://schemas.microsoft.com/office/drawing/2014/main" id="{B574CBC6-967C-5954-3162-FDAFB0E83F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5961" y="4518904"/>
              <a:ext cx="1428786" cy="778475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4" name="Line 6">
              <a:extLst>
                <a:ext uri="{FF2B5EF4-FFF2-40B4-BE49-F238E27FC236}">
                  <a16:creationId xmlns:a16="http://schemas.microsoft.com/office/drawing/2014/main" id="{F4702CC8-7670-DD54-B152-D648F060DC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20639" y="2131856"/>
              <a:ext cx="1464108" cy="238704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5" name="Line 6">
              <a:extLst>
                <a:ext uri="{FF2B5EF4-FFF2-40B4-BE49-F238E27FC236}">
                  <a16:creationId xmlns:a16="http://schemas.microsoft.com/office/drawing/2014/main" id="{9DA443D9-A3C4-0FA9-CFCF-B0168AA596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8378" y="4518904"/>
              <a:ext cx="1276392" cy="1462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6" name="Line 6">
              <a:extLst>
                <a:ext uri="{FF2B5EF4-FFF2-40B4-BE49-F238E27FC236}">
                  <a16:creationId xmlns:a16="http://schemas.microsoft.com/office/drawing/2014/main" id="{15D7DE4D-9B20-1BE6-802F-BD407B4C49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55963" y="2131857"/>
              <a:ext cx="1428785" cy="859336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7" name="Line 6">
              <a:extLst>
                <a:ext uri="{FF2B5EF4-FFF2-40B4-BE49-F238E27FC236}">
                  <a16:creationId xmlns:a16="http://schemas.microsoft.com/office/drawing/2014/main" id="{CD281FC7-3955-793A-EC9F-0E92C2C0EE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1162" y="2991193"/>
              <a:ext cx="1353585" cy="763855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8" name="Line 6">
              <a:extLst>
                <a:ext uri="{FF2B5EF4-FFF2-40B4-BE49-F238E27FC236}">
                  <a16:creationId xmlns:a16="http://schemas.microsoft.com/office/drawing/2014/main" id="{0E87439D-5296-1FB6-01AB-9D6AED53FB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5963" y="2991193"/>
              <a:ext cx="1428785" cy="2291564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9" name="Line 6">
              <a:extLst>
                <a:ext uri="{FF2B5EF4-FFF2-40B4-BE49-F238E27FC236}">
                  <a16:creationId xmlns:a16="http://schemas.microsoft.com/office/drawing/2014/main" id="{CBA97839-B113-B287-D8B5-8867B249CF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9763" y="2941396"/>
              <a:ext cx="1264925" cy="1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00" name="Line 6">
              <a:extLst>
                <a:ext uri="{FF2B5EF4-FFF2-40B4-BE49-F238E27FC236}">
                  <a16:creationId xmlns:a16="http://schemas.microsoft.com/office/drawing/2014/main" id="{9E833406-0825-9FBA-FE79-6E313D6200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44688" y="2941396"/>
              <a:ext cx="1081732" cy="822934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01" name="Line 6">
              <a:extLst>
                <a:ext uri="{FF2B5EF4-FFF2-40B4-BE49-F238E27FC236}">
                  <a16:creationId xmlns:a16="http://schemas.microsoft.com/office/drawing/2014/main" id="{5422DA04-2A5D-B5B5-19F2-1B8C6DD713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41591" y="3733112"/>
              <a:ext cx="1084829" cy="800412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02" name="Line 6">
              <a:extLst>
                <a:ext uri="{FF2B5EF4-FFF2-40B4-BE49-F238E27FC236}">
                  <a16:creationId xmlns:a16="http://schemas.microsoft.com/office/drawing/2014/main" id="{9363923C-0B82-8DFA-191D-4169C1418E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02416" y="3751845"/>
              <a:ext cx="1451066" cy="3204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0E8917F0-C595-ACBD-EF64-EC556EDC3EB6}"/>
                    </a:ext>
                  </a:extLst>
                </p:cNvPr>
                <p:cNvSpPr/>
                <p:nvPr/>
              </p:nvSpPr>
              <p:spPr>
                <a:xfrm>
                  <a:off x="857180" y="1940894"/>
                  <a:ext cx="739046" cy="5624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𝑥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0E8917F0-C595-ACBD-EF64-EC556EDC3E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7180" y="1940894"/>
                  <a:ext cx="739046" cy="56242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4" name="Line 6">
              <a:extLst>
                <a:ext uri="{FF2B5EF4-FFF2-40B4-BE49-F238E27FC236}">
                  <a16:creationId xmlns:a16="http://schemas.microsoft.com/office/drawing/2014/main" id="{B80B0399-44C8-20E9-45F5-064927D149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69467" y="2227339"/>
              <a:ext cx="1991230" cy="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9007A190-F503-4838-F8FE-FC135B506E0A}"/>
                    </a:ext>
                  </a:extLst>
                </p:cNvPr>
                <p:cNvSpPr/>
                <p:nvPr/>
              </p:nvSpPr>
              <p:spPr>
                <a:xfrm>
                  <a:off x="857179" y="3453983"/>
                  <a:ext cx="739046" cy="5624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𝑥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9007A190-F503-4838-F8FE-FC135B506E0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7179" y="3453983"/>
                  <a:ext cx="739046" cy="56242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CA4092A5-3E25-CE01-620D-C33452EB5E28}"/>
                    </a:ext>
                  </a:extLst>
                </p:cNvPr>
                <p:cNvSpPr/>
                <p:nvPr/>
              </p:nvSpPr>
              <p:spPr>
                <a:xfrm>
                  <a:off x="857181" y="4981692"/>
                  <a:ext cx="739046" cy="5624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𝑥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CA4092A5-3E25-CE01-620D-C33452EB5E2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7181" y="4981692"/>
                  <a:ext cx="739046" cy="56242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7" name="Line 6">
              <a:extLst>
                <a:ext uri="{FF2B5EF4-FFF2-40B4-BE49-F238E27FC236}">
                  <a16:creationId xmlns:a16="http://schemas.microsoft.com/office/drawing/2014/main" id="{3C7B8884-1D5A-F81D-6E29-A84076093F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31914" y="2227339"/>
              <a:ext cx="1428785" cy="1527709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08" name="Line 6">
              <a:extLst>
                <a:ext uri="{FF2B5EF4-FFF2-40B4-BE49-F238E27FC236}">
                  <a16:creationId xmlns:a16="http://schemas.microsoft.com/office/drawing/2014/main" id="{CA123A64-64D9-1262-D495-2526F4876B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31914" y="2227339"/>
              <a:ext cx="1428785" cy="305541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09" name="Line 6">
              <a:extLst>
                <a:ext uri="{FF2B5EF4-FFF2-40B4-BE49-F238E27FC236}">
                  <a16:creationId xmlns:a16="http://schemas.microsoft.com/office/drawing/2014/main" id="{B2B333EA-1CF1-B51D-2524-A07CE6062F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9467" y="3740427"/>
              <a:ext cx="1991230" cy="1462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10" name="Line 6">
              <a:extLst>
                <a:ext uri="{FF2B5EF4-FFF2-40B4-BE49-F238E27FC236}">
                  <a16:creationId xmlns:a16="http://schemas.microsoft.com/office/drawing/2014/main" id="{E668C6CD-FAB5-C4DE-F3CC-4795C0015E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1915" y="2227339"/>
              <a:ext cx="1428785" cy="1527709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11" name="Line 6">
              <a:extLst>
                <a:ext uri="{FF2B5EF4-FFF2-40B4-BE49-F238E27FC236}">
                  <a16:creationId xmlns:a16="http://schemas.microsoft.com/office/drawing/2014/main" id="{CE9E8390-5EAD-5D13-C691-20DF9A85BF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31915" y="3755048"/>
              <a:ext cx="1428785" cy="1527709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743AF395-9DA2-6736-AC51-BC8A6B0BDB19}"/>
                    </a:ext>
                  </a:extLst>
                </p:cNvPr>
                <p:cNvSpPr/>
                <p:nvPr/>
              </p:nvSpPr>
              <p:spPr>
                <a:xfrm>
                  <a:off x="3205073" y="2344616"/>
                  <a:ext cx="889260" cy="5624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743AF395-9DA2-6736-AC51-BC8A6B0BDB1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5073" y="2344616"/>
                  <a:ext cx="889260" cy="56242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42BA6FBB-C3CD-E3CD-63C5-CE5AFB651BD0}"/>
                    </a:ext>
                  </a:extLst>
                </p:cNvPr>
                <p:cNvSpPr/>
                <p:nvPr/>
              </p:nvSpPr>
              <p:spPr>
                <a:xfrm>
                  <a:off x="3366912" y="3863818"/>
                  <a:ext cx="525524" cy="56242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42BA6FBB-C3CD-E3CD-63C5-CE5AFB651B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6912" y="3863818"/>
                  <a:ext cx="525524" cy="562424"/>
                </a:xfrm>
                <a:prstGeom prst="rect">
                  <a:avLst/>
                </a:prstGeom>
                <a:blipFill>
                  <a:blip r:embed="rId10"/>
                  <a:stretch>
                    <a:fillRect l="-32143" r="-89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2CF1F7F8-4925-F980-C8B6-9AA626BDDAAC}"/>
                    </a:ext>
                  </a:extLst>
                </p:cNvPr>
                <p:cNvSpPr/>
                <p:nvPr/>
              </p:nvSpPr>
              <p:spPr>
                <a:xfrm>
                  <a:off x="3373434" y="5399931"/>
                  <a:ext cx="525524" cy="56242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2CF1F7F8-4925-F980-C8B6-9AA626BDDAA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73434" y="5399931"/>
                  <a:ext cx="525524" cy="562424"/>
                </a:xfrm>
                <a:prstGeom prst="rect">
                  <a:avLst/>
                </a:prstGeom>
                <a:blipFill>
                  <a:blip r:embed="rId11"/>
                  <a:stretch>
                    <a:fillRect l="-34545" r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C7640ED7-14B6-7399-B69B-06D3CE28DC06}"/>
                    </a:ext>
                  </a:extLst>
                </p:cNvPr>
                <p:cNvSpPr/>
                <p:nvPr/>
              </p:nvSpPr>
              <p:spPr>
                <a:xfrm>
                  <a:off x="6340031" y="3118994"/>
                  <a:ext cx="889260" cy="5624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C7640ED7-14B6-7399-B69B-06D3CE28DC0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0031" y="3118994"/>
                  <a:ext cx="889260" cy="562424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2FAEDB8B-1096-E84A-332B-E6FA63B8B988}"/>
                    </a:ext>
                  </a:extLst>
                </p:cNvPr>
                <p:cNvSpPr/>
                <p:nvPr/>
              </p:nvSpPr>
              <p:spPr>
                <a:xfrm>
                  <a:off x="6538125" y="4643310"/>
                  <a:ext cx="525524" cy="56242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2FAEDB8B-1096-E84A-332B-E6FA63B8B9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38125" y="4643310"/>
                  <a:ext cx="525524" cy="562424"/>
                </a:xfrm>
                <a:prstGeom prst="rect">
                  <a:avLst/>
                </a:prstGeom>
                <a:blipFill>
                  <a:blip r:embed="rId13"/>
                  <a:stretch>
                    <a:fillRect l="-32143" r="-89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303BF474-3E8E-5E38-D011-9827B6AFD28A}"/>
                    </a:ext>
                  </a:extLst>
                </p:cNvPr>
                <p:cNvSpPr/>
                <p:nvPr/>
              </p:nvSpPr>
              <p:spPr>
                <a:xfrm>
                  <a:off x="9054712" y="3901833"/>
                  <a:ext cx="889260" cy="5624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303BF474-3E8E-5E38-D011-9827B6AFD28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54712" y="3901833"/>
                  <a:ext cx="889260" cy="56242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8" name="Line 6">
              <a:extLst>
                <a:ext uri="{FF2B5EF4-FFF2-40B4-BE49-F238E27FC236}">
                  <a16:creationId xmlns:a16="http://schemas.microsoft.com/office/drawing/2014/main" id="{74A2109F-A14F-91F1-32B6-2D10A56EAB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27401" y="2153929"/>
              <a:ext cx="426171" cy="1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19" name="Line 6">
              <a:extLst>
                <a:ext uri="{FF2B5EF4-FFF2-40B4-BE49-F238E27FC236}">
                  <a16:creationId xmlns:a16="http://schemas.microsoft.com/office/drawing/2014/main" id="{CD65BCBC-560A-42BE-8CE3-556E22198E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35594" y="3764350"/>
              <a:ext cx="414883" cy="2115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20" name="Line 6">
              <a:extLst>
                <a:ext uri="{FF2B5EF4-FFF2-40B4-BE49-F238E27FC236}">
                  <a16:creationId xmlns:a16="http://schemas.microsoft.com/office/drawing/2014/main" id="{284ECC52-469D-1A5F-74E4-0973368D44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35592" y="5294175"/>
              <a:ext cx="524400" cy="1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4EFD3695-33A9-6AF4-5BE0-391D8729E5AF}"/>
                    </a:ext>
                  </a:extLst>
                </p:cNvPr>
                <p:cNvSpPr/>
                <p:nvPr/>
              </p:nvSpPr>
              <p:spPr>
                <a:xfrm>
                  <a:off x="4153573" y="1940893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4EFD3695-33A9-6AF4-5BE0-391D8729E5A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3573" y="1940893"/>
                  <a:ext cx="375996" cy="461932"/>
                </a:xfrm>
                <a:prstGeom prst="rect">
                  <a:avLst/>
                </a:prstGeom>
                <a:blipFill>
                  <a:blip r:embed="rId15"/>
                  <a:stretch>
                    <a:fillRect l="-15556" r="-8889" b="-8621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8725F7CF-F079-EA0E-F04A-D1243827DF52}"/>
                    </a:ext>
                  </a:extLst>
                </p:cNvPr>
                <p:cNvSpPr/>
                <p:nvPr/>
              </p:nvSpPr>
              <p:spPr>
                <a:xfrm>
                  <a:off x="4153574" y="3468602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8725F7CF-F079-EA0E-F04A-D1243827DF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3574" y="3468602"/>
                  <a:ext cx="375996" cy="461932"/>
                </a:xfrm>
                <a:prstGeom prst="rect">
                  <a:avLst/>
                </a:prstGeom>
                <a:blipFill>
                  <a:blip r:embed="rId16"/>
                  <a:stretch>
                    <a:fillRect l="-15556" r="-8889" b="-6780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4D43838B-7925-AF3B-2E0F-EC28DC34F9C7}"/>
                    </a:ext>
                  </a:extLst>
                </p:cNvPr>
                <p:cNvSpPr/>
                <p:nvPr/>
              </p:nvSpPr>
              <p:spPr>
                <a:xfrm>
                  <a:off x="3360697" y="4996313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4D43838B-7925-AF3B-2E0F-EC28DC34F9C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0697" y="4996313"/>
                  <a:ext cx="375996" cy="461932"/>
                </a:xfrm>
                <a:prstGeom prst="rect">
                  <a:avLst/>
                </a:prstGeom>
                <a:blipFill>
                  <a:blip r:embed="rId17"/>
                  <a:stretch>
                    <a:fillRect l="-31818" r="-11364" b="-84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3E65E84B-51C2-2D6B-FFD2-BA120D8AFA0F}"/>
                    </a:ext>
                  </a:extLst>
                </p:cNvPr>
                <p:cNvSpPr/>
                <p:nvPr/>
              </p:nvSpPr>
              <p:spPr>
                <a:xfrm>
                  <a:off x="4153573" y="4996313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3E65E84B-51C2-2D6B-FFD2-BA120D8AFA0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3573" y="4996313"/>
                  <a:ext cx="375996" cy="461932"/>
                </a:xfrm>
                <a:prstGeom prst="rect">
                  <a:avLst/>
                </a:prstGeom>
                <a:blipFill>
                  <a:blip r:embed="rId18"/>
                  <a:stretch>
                    <a:fillRect l="-15556" r="-8889" b="-6780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C781C0E4-8A6D-F720-27C2-B59BA5BE1516}"/>
                    </a:ext>
                  </a:extLst>
                </p:cNvPr>
                <p:cNvSpPr/>
                <p:nvPr/>
              </p:nvSpPr>
              <p:spPr>
                <a:xfrm>
                  <a:off x="6494257" y="424793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C781C0E4-8A6D-F720-27C2-B59BA5BE15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94257" y="4247936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 l="-31818" r="-11364" b="-6780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1F831415-6F82-CC41-14E5-F2DF36092E8C}"/>
                    </a:ext>
                  </a:extLst>
                </p:cNvPr>
                <p:cNvSpPr/>
                <p:nvPr/>
              </p:nvSpPr>
              <p:spPr>
                <a:xfrm>
                  <a:off x="7254374" y="424793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1F831415-6F82-CC41-14E5-F2DF36092E8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54374" y="4247936"/>
                  <a:ext cx="375996" cy="461932"/>
                </a:xfrm>
                <a:prstGeom prst="rect">
                  <a:avLst/>
                </a:prstGeom>
                <a:blipFill>
                  <a:blip r:embed="rId20"/>
                  <a:stretch>
                    <a:fillRect l="-15909" r="-11364" b="-6780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B15774F4-B496-0E60-C855-CF30EE348252}"/>
                    </a:ext>
                  </a:extLst>
                </p:cNvPr>
                <p:cNvSpPr/>
                <p:nvPr/>
              </p:nvSpPr>
              <p:spPr>
                <a:xfrm>
                  <a:off x="6494257" y="2720225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B15774F4-B496-0E60-C855-CF30EE3482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94257" y="2720225"/>
                  <a:ext cx="375996" cy="461932"/>
                </a:xfrm>
                <a:prstGeom prst="rect">
                  <a:avLst/>
                </a:prstGeom>
                <a:blipFill>
                  <a:blip r:embed="rId21"/>
                  <a:stretch>
                    <a:fillRect l="-31818" r="-11364" b="-84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8F4D32FE-DD40-DBF6-04D6-0FFB27F9F550}"/>
                    </a:ext>
                  </a:extLst>
                </p:cNvPr>
                <p:cNvSpPr/>
                <p:nvPr/>
              </p:nvSpPr>
              <p:spPr>
                <a:xfrm>
                  <a:off x="7254374" y="2720225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8F4D32FE-DD40-DBF6-04D6-0FFB27F9F5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54374" y="2720225"/>
                  <a:ext cx="375996" cy="461932"/>
                </a:xfrm>
                <a:prstGeom prst="rect">
                  <a:avLst/>
                </a:prstGeom>
                <a:blipFill>
                  <a:blip r:embed="rId22"/>
                  <a:stretch>
                    <a:fillRect l="-15909" r="-11364" b="-84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Rectangle 128">
                  <a:extLst>
                    <a:ext uri="{FF2B5EF4-FFF2-40B4-BE49-F238E27FC236}">
                      <a16:creationId xmlns:a16="http://schemas.microsoft.com/office/drawing/2014/main" id="{8BA7664A-A642-37CD-2822-BB3CC76D9D3F}"/>
                    </a:ext>
                  </a:extLst>
                </p:cNvPr>
                <p:cNvSpPr/>
                <p:nvPr/>
              </p:nvSpPr>
              <p:spPr>
                <a:xfrm>
                  <a:off x="3360697" y="1940893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29" name="Rectangle 128">
                  <a:extLst>
                    <a:ext uri="{FF2B5EF4-FFF2-40B4-BE49-F238E27FC236}">
                      <a16:creationId xmlns:a16="http://schemas.microsoft.com/office/drawing/2014/main" id="{8BA7664A-A642-37CD-2822-BB3CC76D9D3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0697" y="1940893"/>
                  <a:ext cx="375996" cy="461932"/>
                </a:xfrm>
                <a:prstGeom prst="rect">
                  <a:avLst/>
                </a:prstGeom>
                <a:blipFill>
                  <a:blip r:embed="rId23"/>
                  <a:stretch>
                    <a:fillRect l="-31818" r="-11364" b="-8621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Rectangle 129">
                  <a:extLst>
                    <a:ext uri="{FF2B5EF4-FFF2-40B4-BE49-F238E27FC236}">
                      <a16:creationId xmlns:a16="http://schemas.microsoft.com/office/drawing/2014/main" id="{CC6BE052-DCA4-1F6E-0F16-20AF97E77CFC}"/>
                    </a:ext>
                  </a:extLst>
                </p:cNvPr>
                <p:cNvSpPr/>
                <p:nvPr/>
              </p:nvSpPr>
              <p:spPr>
                <a:xfrm>
                  <a:off x="3360698" y="3468602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30" name="Rectangle 129">
                  <a:extLst>
                    <a:ext uri="{FF2B5EF4-FFF2-40B4-BE49-F238E27FC236}">
                      <a16:creationId xmlns:a16="http://schemas.microsoft.com/office/drawing/2014/main" id="{CC6BE052-DCA4-1F6E-0F16-20AF97E77C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0698" y="3468602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 l="-31818" r="-11364" b="-84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289044F7-2B89-FE87-8004-899DBACC6104}"/>
                    </a:ext>
                  </a:extLst>
                </p:cNvPr>
                <p:cNvSpPr/>
                <p:nvPr/>
              </p:nvSpPr>
              <p:spPr>
                <a:xfrm>
                  <a:off x="9226420" y="3491112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289044F7-2B89-FE87-8004-899DBACC610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26420" y="3491112"/>
                  <a:ext cx="375996" cy="461932"/>
                </a:xfrm>
                <a:prstGeom prst="rect">
                  <a:avLst/>
                </a:prstGeom>
                <a:blipFill>
                  <a:blip r:embed="rId25"/>
                  <a:stretch>
                    <a:fillRect l="-31818" r="-11364" b="-84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id="{53B81C1D-F2B6-D72B-2866-4D6B2D5C098C}"/>
                    </a:ext>
                  </a:extLst>
                </p:cNvPr>
                <p:cNvSpPr/>
                <p:nvPr/>
              </p:nvSpPr>
              <p:spPr>
                <a:xfrm>
                  <a:off x="9990945" y="3484081"/>
                  <a:ext cx="375996" cy="461930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id="{53B81C1D-F2B6-D72B-2866-4D6B2D5C098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90945" y="3484081"/>
                  <a:ext cx="375996" cy="461930"/>
                </a:xfrm>
                <a:prstGeom prst="rect">
                  <a:avLst/>
                </a:prstGeom>
                <a:blipFill>
                  <a:blip r:embed="rId26"/>
                  <a:stretch>
                    <a:fillRect l="-13333" r="-11111" b="-6780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FFA5722-0F46-2032-0DAD-54BB8EEA2935}"/>
                  </a:ext>
                </a:extLst>
              </p14:cNvPr>
              <p14:cNvContentPartPr/>
              <p14:nvPr/>
            </p14:nvContentPartPr>
            <p14:xfrm>
              <a:off x="760680" y="1810080"/>
              <a:ext cx="11427840" cy="24620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FFA5722-0F46-2032-0DAD-54BB8EEA293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51320" y="1800720"/>
                <a:ext cx="11446560" cy="248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E34F9F2-880A-C502-7B7A-C44101D41160}"/>
                  </a:ext>
                </a:extLst>
              </p14:cNvPr>
              <p14:cNvContentPartPr/>
              <p14:nvPr/>
            </p14:nvContentPartPr>
            <p14:xfrm>
              <a:off x="688320" y="2830320"/>
              <a:ext cx="11498400" cy="32515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E34F9F2-880A-C502-7B7A-C44101D41160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78960" y="2820960"/>
                <a:ext cx="11517120" cy="327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B25D7F9D-B1D1-ECF2-B8F7-E46B5F4C01FE}"/>
                  </a:ext>
                </a:extLst>
              </p14:cNvPr>
              <p14:cNvContentPartPr/>
              <p14:nvPr/>
            </p14:nvContentPartPr>
            <p14:xfrm>
              <a:off x="675360" y="2115360"/>
              <a:ext cx="11495160" cy="43930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25D7F9D-B1D1-ECF2-B8F7-E46B5F4C01FE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66000" y="2106000"/>
                <a:ext cx="11513880" cy="441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121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79A49-5B7B-0F0A-F5A2-FEE2ADED2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57528-CD36-D53F-DCE9-3C7BE584C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 and Backpropagation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CB76EA-CD6C-799B-4B14-1C1C12EEE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Scalar's version</a:t>
            </a:r>
          </a:p>
        </p:txBody>
      </p:sp>
    </p:spTree>
    <p:extLst>
      <p:ext uri="{BB962C8B-B14F-4D97-AF65-F5344CB8AC3E}">
        <p14:creationId xmlns:p14="http://schemas.microsoft.com/office/powerpoint/2010/main" val="33212908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5F658-7C20-ABE5-C133-135BAA543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8DD79-1344-A4CF-E34C-EC2CBBBA3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52ED2-DC68-C461-C6BE-E43168815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95FAED0-8F04-4D25-1BD3-D9B4CA90B4FB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95FAED0-8F04-4D25-1BD3-D9B4CA90B4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766C69FE-98EC-09E9-F843-5FCF963683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D4B9217-2238-4DD7-E3FC-8FDD0973CBAD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9E7A0973-9639-8BA3-0A1B-FA1555006700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9E7A0973-9639-8BA3-0A1B-FA155500670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48ACDDEB-8295-4B40-9165-35F30755242C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48ACDDEB-8295-4B40-9165-35F3075524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AD2DFE64-C9EF-3833-2D24-B29BA8670403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AD2DFE64-C9EF-3833-2D24-B29BA867040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672FB443-5C4D-B00C-771A-0B6255B22056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672FB443-5C4D-B00C-771A-0B6255B2205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C8666797-FB9B-6E60-7DCE-9217C0811539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C8666797-FB9B-6E60-7DCE-9217C081153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DF6EE79-848E-E92D-C3D2-6D7E9A3BAF0C}"/>
                  </a:ext>
                </a:extLst>
              </p:cNvPr>
              <p:cNvSpPr/>
              <p:nvPr/>
            </p:nvSpPr>
            <p:spPr>
              <a:xfrm>
                <a:off x="4892700" y="342900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DF6EE79-848E-E92D-C3D2-6D7E9A3BAF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2700" y="3429000"/>
                <a:ext cx="6475234" cy="7838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771FCC5-E053-AD1D-DFD2-C3C06781541D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771FCC5-E053-AD1D-DFD2-C3C0678154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9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61335605-CB2E-80AE-059B-3FC97E6AE7D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99195AE7-AE7E-1329-0AC4-FC1EA6F938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E5893BC-AAB4-346C-2C9A-A4DF854E9DB6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E5893BC-AAB4-346C-2C9A-A4DF854E9D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3064F976-79DE-3FC3-1A05-4E3A68993090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294A7C22-2F42-656F-F4B4-63701BE06572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294A7C22-2F42-656F-F4B4-63701BE065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DA8297A-14AF-51F6-CB1C-168E17B6F126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DA8297A-14AF-51F6-CB1C-168E17B6F1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9696E6A-D7B0-6853-2102-6C8A8CD57C54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9696E6A-D7B0-6853-2102-6C8A8CD57C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8617E5EE-8430-99EF-19FF-955BE98A7C38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8617E5EE-8430-99EF-19FF-955BE98A7C3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B3544E9-9FB3-23A2-B376-DBACB1D23DDC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B3544E9-9FB3-23A2-B376-DBACB1D23DD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8F5AC52-EC3B-77C5-FD41-B00BE2C4CCD4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D0B41A74-BA4E-B76B-4120-9B09657F324B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D0B41A74-BA4E-B76B-4120-9B09657F324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B1C5C22-E1F0-0C30-8874-6A734C5787F8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B1C5C22-E1F0-0C30-8874-6A734C5787F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18D39937-341B-90A1-CF02-633F05298A5D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18D39937-341B-90A1-CF02-633F05298A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BE9168E0-34F8-F623-0DD1-95C9847D1F9F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BE9168E0-34F8-F623-0DD1-95C9847D1F9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46A74D4B-EAA2-74B2-080F-7E95368ECDC4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46A74D4B-EAA2-74B2-080F-7E95368ECD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5A45EA6-7666-CC6F-5F54-5860B0FAFA93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2AE8D3B-1841-B518-B239-B7711C25B1FF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2AE8D3B-1841-B518-B239-B7711C25B1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FAF484A-2CF3-081A-4882-BCAB93DE5A60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FAF484A-2CF3-081A-4882-BCAB93DE5A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E322E65-8774-5121-CB30-8A71E0802B1D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E322E65-8774-5121-CB30-8A71E0802B1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7923C3B7-4965-8E48-7336-6F47844B2679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7923C3B7-4965-8E48-7336-6F47844B267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CCFE804C-B678-02E1-C092-4C4AC0BA5039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CCFE804C-B678-02E1-C092-4C4AC0BA503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694D253-EE87-5B10-420F-42F6F7A6E62E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547623B-DD10-CDF0-A2F9-4D3795977443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547623B-DD10-CDF0-A2F9-4D37959774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6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EE8FB1CE-13C3-58C8-27AA-4A1C713ED31B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EE8FB1CE-13C3-58C8-27AA-4A1C713ED3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57B8480F-4728-22CB-E1F7-C10A85456F9C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57B8480F-4728-22CB-E1F7-C10A85456F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75AE74D-9AF0-9755-AB75-62B22AC04E7B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75AE74D-9AF0-9755-AB75-62B22AC04E7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B41670BC-6F5E-E558-76EA-DA62EADF99CE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B41670BC-6F5E-E558-76EA-DA62EADF99C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3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5EC5B95-0C21-E61A-8271-2578E12BF207}"/>
                  </a:ext>
                </a:extLst>
              </p:cNvPr>
              <p:cNvSpPr/>
              <p:nvPr/>
            </p:nvSpPr>
            <p:spPr>
              <a:xfrm>
                <a:off x="6061556" y="4293609"/>
                <a:ext cx="5657511" cy="155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alibri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sz="2000" b="0" i="1" dirty="0" smtClean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𝑓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𝑔</m:t>
                                              </m:r>
                                              <m:d>
                                                <m:dPr>
                                                  <m:ctrlPr>
                                                    <a:rPr lang="en-US" sz="2000" i="1" dirty="0">
                                                      <a:latin typeface="Cambria Math" panose="02040503050406030204" pitchFamily="18" charset="0"/>
                                                      <a:cs typeface="Calibri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b="0" i="1" dirty="0" smtClean="0">
                                                      <a:latin typeface="Cambria Math" panose="02040503050406030204" pitchFamily="18" charset="0"/>
                                                      <a:cs typeface="Calibri"/>
                                                    </a:rPr>
                                                    <m:t>𝑓</m:t>
                                                  </m:r>
                                                  <m:d>
                                                    <m:dPr>
                                                      <m:ctrlPr>
                                                        <a:rPr lang="en-US" sz="2000" b="0" i="1" dirty="0" smtClean="0">
                                                          <a:latin typeface="Cambria Math" panose="02040503050406030204" pitchFamily="18" charset="0"/>
                                                          <a:cs typeface="Calibri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lang="en-US" sz="2000" i="1" dirty="0">
                                                          <a:latin typeface="Cambria Math" panose="02040503050406030204" pitchFamily="18" charset="0"/>
                                                          <a:cs typeface="Calibri"/>
                                                        </a:rPr>
                                                        <m:t>𝑔</m:t>
                                                      </m:r>
                                                      <m:d>
                                                        <m:dPr>
                                                          <m:ctrlPr>
                                                            <a:rPr lang="en-US" sz="2000" i="1" dirty="0">
                                                              <a:latin typeface="Cambria Math" panose="02040503050406030204" pitchFamily="18" charset="0"/>
                                                              <a:cs typeface="Calibri"/>
                                                            </a:rPr>
                                                          </m:ctrlPr>
                                                        </m:dPr>
                                                        <m:e>
                                                          <m:r>
                                                            <a:rPr lang="en-US" sz="2000" i="1" dirty="0">
                                                              <a:latin typeface="Cambria Math" panose="02040503050406030204" pitchFamily="18" charset="0"/>
                                                              <a:cs typeface="Calibri"/>
                                                            </a:rPr>
                                                            <m:t>𝑓</m:t>
                                                          </m:r>
                                                          <m:d>
                                                            <m:dPr>
                                                              <m:ctrlPr>
                                                                <a:rPr lang="en-US" sz="2000" i="1" dirty="0">
                                                                  <a:latin typeface="Cambria Math" panose="02040503050406030204" pitchFamily="18" charset="0"/>
                                                                  <a:cs typeface="Calibri"/>
                                                                </a:rPr>
                                                              </m:ctrlPr>
                                                            </m:dPr>
                                                            <m:e>
                                                              <m:r>
                                                                <a:rPr lang="en-US" sz="2000" i="1" dirty="0">
                                                                  <a:latin typeface="Cambria Math" panose="02040503050406030204" pitchFamily="18" charset="0"/>
                                                                  <a:cs typeface="Calibri"/>
                                                                </a:rPr>
                                                                <m:t>𝑥</m:t>
                                                              </m:r>
                                                            </m:e>
                                                          </m:d>
                                                        </m:e>
                                                      </m:d>
                                                    </m:e>
                                                  </m:d>
                                                </m:e>
                                              </m:d>
                                            </m:e>
                                          </m:d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  <m:r>
                            <a:rPr lang="en-US" sz="2000" i="1" dirty="0">
                              <a:latin typeface="Cambria Math" charset="0"/>
                              <a:cs typeface="Calibri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5EC5B95-0C21-E61A-8271-2578E12BF2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1556" y="4293609"/>
                <a:ext cx="5657511" cy="155343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E917E4E-FD27-5129-9BE4-5429D68879FD}"/>
                  </a:ext>
                </a:extLst>
              </p:cNvPr>
              <p:cNvSpPr/>
              <p:nvPr/>
            </p:nvSpPr>
            <p:spPr>
              <a:xfrm>
                <a:off x="824066" y="3597351"/>
                <a:ext cx="33516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ℓ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𝑓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ℓ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ℓ−1</m:t>
                              </m:r>
                            </m:sub>
                          </m:sSub>
                        </m:e>
                      </m:d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𝑤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ℓ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⋅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ℓ−1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E917E4E-FD27-5129-9BE4-5429D68879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66" y="3597351"/>
                <a:ext cx="3351687" cy="400110"/>
              </a:xfrm>
              <a:prstGeom prst="rect">
                <a:avLst/>
              </a:prstGeom>
              <a:blipFill>
                <a:blip r:embed="rId32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2821F1E-0B15-1A4C-A62D-97F4A22E49B4}"/>
                  </a:ext>
                </a:extLst>
              </p:cNvPr>
              <p:cNvSpPr/>
              <p:nvPr/>
            </p:nvSpPr>
            <p:spPr>
              <a:xfrm>
                <a:off x="824066" y="4260140"/>
                <a:ext cx="14509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ℓ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ℓ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2821F1E-0B15-1A4C-A62D-97F4A22E49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66" y="4260140"/>
                <a:ext cx="1450974" cy="400110"/>
              </a:xfrm>
              <a:prstGeom prst="rect">
                <a:avLst/>
              </a:prstGeom>
              <a:blipFill>
                <a:blip r:embed="rId33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FA6A4BD-DDA5-A0D4-4EA0-8906EEAA2319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FA6A4BD-DDA5-A0D4-4EA0-8906EEAA23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4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917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43E4A-1AF1-CEF1-82CB-1D5D2793A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97507-460F-8862-FB90-EE4D2E76D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BE4D8-8D5D-23E8-390B-23987171C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5C9F2F-8E76-A37A-5459-97525AEB3C15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5C9F2F-8E76-A37A-5459-97525AEB3C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F31C85DE-7C64-D7F5-584A-C2C8ED226E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D15C030-1513-56EF-492B-2CE75B644382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86B40BB0-7F7D-6272-57F3-922A78D5B488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86B40BB0-7F7D-6272-57F3-922A78D5B4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1BE3261C-B45A-1A8E-E241-D5590ACDE47F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1BE3261C-B45A-1A8E-E241-D5590ACDE47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34AFB2A6-9773-27CB-B68A-C68DD7602511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34AFB2A6-9773-27CB-B68A-C68DD760251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8343BDDF-F0E1-B302-750C-20F0ABB8BD08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8343BDDF-F0E1-B302-750C-20F0ABB8BD0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7E17737-23FF-2A12-4633-B4CE49BE3E88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7E17737-23FF-2A12-4633-B4CE49BE3E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176C4B6-41D7-B047-B5E8-321B2F4C5004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176C4B6-41D7-B047-B5E8-321B2F4C50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F944A356-A9E9-C434-504E-723CBB0B245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BDEF0E04-3910-36DC-809F-5DFB87C69D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F5469D4-5662-D5A8-7362-5BC7976C37C2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F5469D4-5662-D5A8-7362-5BC7976C37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7E697638-103A-C8C1-BE01-13845F724B85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76C8AA50-FAE6-8378-0DD1-DCBDA03DC74B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76C8AA50-FAE6-8378-0DD1-DCBDA03DC74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2B89423-07C9-19DE-4E44-64A42B3D06DC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2B89423-07C9-19DE-4E44-64A42B3D06D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FFA81AF-DDC6-7B48-DBEF-CB62D6126EC1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FFA81AF-DDC6-7B48-DBEF-CB62D6126E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3F08A1B-D7DF-33DA-494B-44DEEC7F4EFB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3F08A1B-D7DF-33DA-494B-44DEEC7F4E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96A8FA4-24F6-8AD4-5323-F2D468D11F2E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96A8FA4-24F6-8AD4-5323-F2D468D11F2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0D5873B-B21E-373D-6895-6A95645DF4B8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A34CF98-B046-48D6-3707-256773EAE39B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A34CF98-B046-48D6-3707-256773EAE39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8A5EAAEA-D1C7-C202-4A9F-573E8C6BD5FB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8A5EAAEA-D1C7-C202-4A9F-573E8C6BD5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EC1EB4D-6FB3-E737-F49A-550381E41994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EC1EB4D-6FB3-E737-F49A-550381E419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E1F5FD4C-AF9B-2996-6679-1BEE3F8AF62C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E1F5FD4C-AF9B-2996-6679-1BEE3F8AF6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3CBCA568-52C6-CC94-B521-304620674645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3CBCA568-52C6-CC94-B521-30462067464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1E9A849-003C-D8D2-AB4C-7FA5C3443350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1F106F4-7E6D-9A23-1BE0-114F1A348D9D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1F106F4-7E6D-9A23-1BE0-114F1A348D9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9D9851F7-AF01-E66B-6EC8-485DA5E7F9BB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9D9851F7-AF01-E66B-6EC8-485DA5E7F9B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703843B1-C89A-924C-C8B2-BD09CFE2F596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703843B1-C89A-924C-C8B2-BD09CFE2F5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2BAC653-F9D7-9C85-843E-E57D8D815C25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2BAC653-F9D7-9C85-843E-E57D8D815C2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A9640634-8F25-A18A-5C72-D52803649BBF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A9640634-8F25-A18A-5C72-D52803649B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BF3C245-4D07-4736-B11A-9EC11D96B143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2BBCFF97-A093-9A2E-081B-20923970A155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2BBCFF97-A093-9A2E-081B-20923970A15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5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029CBB6-ACAD-5E6F-FD66-420FDC45AC15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029CBB6-ACAD-5E6F-FD66-420FDC45AC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BE7CA89B-3F8A-42E5-C3B1-7974D2706F46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BE7CA89B-3F8A-42E5-C3B1-7974D2706F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E81D669-5691-CA85-2239-CE91887E558E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E81D669-5691-CA85-2239-CE91887E558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D5B18AE8-F3C9-95C9-6AA0-CFB3EBF4BC54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D5B18AE8-F3C9-95C9-6AA0-CFB3EBF4BC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1CB3B6C-E731-B4D0-1FBB-03CFAE83957A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1CB3B6C-E731-B4D0-1FBB-03CFAE8395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0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AABBEEA8-B0CB-3027-25A6-A025749203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With a new data point (x, y), we have our current weight values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but we don't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(or any of the intermediate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or the value of our object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AABBEEA8-B0CB-3027-25A6-A02574920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  <a:blipFill>
                <a:blip r:embed="rId31"/>
                <a:stretch>
                  <a:fillRect l="-1217" t="-6391" b="-3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444C6DB-B57D-347C-FB32-EA65D6A29EAE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444C6DB-B57D-347C-FB32-EA65D6A29E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E8E68F8-D333-C825-5023-9E4F07A018A4}"/>
                  </a:ext>
                </a:extLst>
              </p14:cNvPr>
              <p14:cNvContentPartPr/>
              <p14:nvPr/>
            </p14:nvContentPartPr>
            <p14:xfrm>
              <a:off x="889920" y="2866320"/>
              <a:ext cx="7879680" cy="141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E8E68F8-D333-C825-5023-9E4F07A018A4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80560" y="2856960"/>
                <a:ext cx="7898400" cy="16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59348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4F89D-17CA-6103-3749-B64CAF7B9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92EDD-AB57-6C40-6F49-7FA3579D6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DC5F5-D194-B328-841E-7E187AB02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92CEB77-A5F6-D7AC-1D07-028778DF5768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92CEB77-A5F6-D7AC-1D07-028778DF57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D17A5FD8-9219-2C33-594C-2E6F323AEF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6E419607-D2CD-DD29-6582-258B342A608D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6E419607-D2CD-DD29-6582-258B342A60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616CE4F-F8C6-BA89-88D3-6018A35AA464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616CE4F-F8C6-BA89-88D3-6018A35AA4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622499D-F220-40A0-4D50-F549A3E08664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622499D-F220-40A0-4D50-F549A3E086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5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5C764E9-9B03-7CBF-DC2B-929732666478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5C764E9-9B03-7CBF-DC2B-929732666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6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F9F40F81-841B-752E-3E86-8EE4A4CE12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4E7A796A-EEB3-85E4-9BFD-F4FD740CDFB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9876509-BD65-AEE2-AF3E-B40D284DA9DF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9876509-BD65-AEE2-AF3E-B40D284DA9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6A434FD-10F7-60D6-8E94-CC699F554270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6A434FD-10F7-60D6-8E94-CC699F5542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8E40E1F-FDF5-B7DC-4FC3-78D1D9E01D70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8E40E1F-FDF5-B7DC-4FC3-78D1D9E01D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EFC450E-E1B2-2AC7-E1AF-0A047364B8BC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EFC450E-E1B2-2AC7-E1AF-0A047364B8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0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430062B-04CB-9F64-4F1C-B6F68FDC250D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430062B-04CB-9F64-4F1C-B6F68FDC25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D85C7C7-7AD8-4E76-A83F-E66B2294AB2F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D85C7C7-7AD8-4E76-A83F-E66B2294AB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27C3BFD-2FA5-4EDA-759A-1FC1552484A4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27C3BFD-2FA5-4EDA-759A-1FC1552484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AA87F0F-90DD-C966-2541-196548046B97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AA87F0F-90DD-C966-2541-196548046B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1814FE5-0AA1-361A-BDF9-EF9DFA087F14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1814FE5-0AA1-361A-BDF9-EF9DFA087F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4DA7BE0-CC32-B2C2-CEF1-00D48467FC38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4DA7BE0-CC32-B2C2-CEF1-00D48467FC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16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A2BD40F-30D7-DDC0-2FEE-0EB4B3049F39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A2BD40F-30D7-DDC0-2FEE-0EB4B3049F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5AE05A7-7B03-5F83-9B51-21F911F8A297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5AE05A7-7B03-5F83-9B51-21F911F8A2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3D008B4-152B-D73A-6286-A5871728AEE1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3D008B4-152B-D73A-6286-A5871728AE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1E9335A8-4364-2379-28D2-57030343D30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With a new data point (x, y), we have our current weight values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but we don't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(or any of the intermediate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or the value of our object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1E9335A8-4364-2379-28D2-57030343D3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  <a:blipFill>
                <a:blip r:embed="rId20"/>
                <a:stretch>
                  <a:fillRect l="-1217" t="-6391" b="-3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680EA81-7806-0CFB-222F-8D20E7FC6333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680EA81-7806-0CFB-222F-8D20E7FC63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96879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8F904-524B-7CAD-C1C9-E49C883E8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24DFE-B3B1-A624-036A-04C59E0B5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459D9-EBAD-A3C2-7FFE-804FE85B4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FF6602-282F-2D58-6CBE-BAB414AB9FB4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FF6602-282F-2D58-6CBE-BAB414AB9F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1B8342A5-1930-C96A-2022-018873C932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15261CE-D68D-F4AB-A63A-16210BD9439D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15261CE-D68D-F4AB-A63A-16210BD943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EEB18CFA-469E-0BAC-832A-0C37656AA611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EEB18CFA-469E-0BAC-832A-0C37656AA6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DF51F130-F5E1-DD61-F5CE-40C862D50E7A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DF51F130-F5E1-DD61-F5CE-40C862D50E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905744BC-09FB-6514-11C3-F0F741314EC7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905744BC-09FB-6514-11C3-F0F741314E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D270CF98-6E41-1B08-303F-413035DFA9F7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D270CF98-6E41-1B08-303F-413035DFA9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27DD231-A013-18F6-1AAD-FD7F5FBB77AE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27DD231-A013-18F6-1AAD-FD7F5FBB77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94D9B67C-850E-A38B-4377-993B58480A2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BF1C504F-2BC8-18C2-C88F-AC1A9674D47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99C7DC8-DE8C-497A-CA74-B0EEA975C93B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99C7DC8-DE8C-497A-CA74-B0EEA975C9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CD573D6-AF9F-F6D7-63BB-506C0AF7EB68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CD573D6-AF9F-F6D7-63BB-506C0AF7EB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2B7E663-C0E7-A5AF-4D79-E3378C81493E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2B7E663-C0E7-A5AF-4D79-E3378C8149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A37AF6B-590C-721F-DD4B-5127946E6629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A37AF6B-590C-721F-DD4B-5127946E66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49ACABE-D8D5-571B-20FE-91A7BEDD7003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49ACABE-D8D5-571B-20FE-91A7BEDD70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BE0D0A0-2EF1-FCBE-C196-7ED00FC7E1A1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BE0D0A0-2EF1-FCBE-C196-7ED00FC7E1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F4F3713-6625-6ABA-B595-6DAB601DB5CB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F4F3713-6625-6ABA-B595-6DAB601DB5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F5A07B6-D111-2F0E-9554-A3272FBB80A5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F5A07B6-D111-2F0E-9554-A3272FBB80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F512C12-EBDE-378A-E39B-AD1778ECD2C3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F512C12-EBDE-378A-E39B-AD1778ECD2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ED51085-062D-2908-8292-66DB55CB5791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ED51085-062D-2908-8292-66DB55CB57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D6AA7C5-8218-1D0D-B9DB-643882E0E9D5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D6AA7C5-8218-1D0D-B9DB-643882E0E9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6A97056-0899-6628-9100-A3F3922C922B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6A97056-0899-6628-9100-A3F3922C92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794D495-2EC0-B5D7-8F5C-965D29A36E58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794D495-2EC0-B5D7-8F5C-965D29A36E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63ADA08-3265-5076-56F5-B99F6FEF5412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63ADA08-3265-5076-56F5-B99F6FEF54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58DAE16-2FDD-FD55-99DA-B93947ABFCD1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58DAE16-2FDD-FD55-99DA-B93947ABFC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791422B-328B-2D05-23C4-39FCE313D43B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791422B-328B-2D05-23C4-39FCE313D4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2D8CC1B-69E5-70E7-F6A7-DA46CE5E8EE9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2D8CC1B-69E5-70E7-F6A7-DA46CE5E8E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2FB9D92-77B9-FB53-1D7F-FEBC1BD5ECCE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2FB9D92-77B9-FB53-1D7F-FEBC1BD5EC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35B0625-6922-90B7-089D-5D2E3E47D7E0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35B0625-6922-90B7-089D-5D2E3E47D7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38EAA78-729F-D2BE-6CBB-3B829C9904EF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38EAA78-729F-D2BE-6CBB-3B829C9904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FBE5DF0-0B3D-B2B3-81F5-0BBFAFDD4B2E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FBE5DF0-0B3D-B2B3-81F5-0BBFAFDD4B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4E425758-DB11-19FF-DAF0-742D48357E47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4E425758-DB11-19FF-DAF0-742D48357E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0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A3B49E9-67AE-00AE-C700-EFCB88A2FD4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With a new data point (x, y), we have our current weight values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but we don't have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(or any of the intermediate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or the value of our object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The forward pass propagates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(forward) through the network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to give us these values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A3B49E9-67AE-00AE-C700-EFCB88A2F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  <a:blipFill>
                <a:blip r:embed="rId31"/>
                <a:stretch>
                  <a:fillRect l="-1217" t="-6391" b="-97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D0A93B1-731F-C312-D686-29F6E31FE8AF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D0A93B1-731F-C312-D686-29F6E31FE8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849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2" grpId="0"/>
      <p:bldP spid="14" grpId="0"/>
      <p:bldP spid="20" grpId="0"/>
      <p:bldP spid="22" grpId="0"/>
      <p:bldP spid="26" grpId="0"/>
      <p:bldP spid="28" grpId="0"/>
      <p:bldP spid="32" grpId="0"/>
      <p:bldP spid="34" grpId="0"/>
      <p:bldP spid="3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9DC04-4688-0E6F-F2B6-78BBD51A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64755-5B8E-14AA-C1F6-4FC5E749E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BBA79-1C32-6027-2B62-25F257237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CF3DADC-7AF4-9440-86F4-5841BDC980AF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CF3DADC-7AF4-9440-86F4-5841BDC980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D74756C0-8D25-30CE-2937-6B3C1D8778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D0ACC23-EF4D-6EE5-BBD9-ACD8AA83C1CA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C22C48D7-5746-8F67-999D-31588034660E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C22C48D7-5746-8F67-999D-3158803466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39AE1FD2-FE9B-BEF5-6F39-5D28C0DE40DF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39AE1FD2-FE9B-BEF5-6F39-5D28C0DE40D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8C54B9DE-36C9-2A05-8D70-0668EDBB7F4A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8C54B9DE-36C9-2A05-8D70-0668EDBB7F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4C40D408-7BC8-F863-3594-3D00941530F9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4C40D408-7BC8-F863-3594-3D00941530F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6611DAB8-9E28-ACD4-D855-FCE0F485FDD0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6611DAB8-9E28-ACD4-D855-FCE0F485FD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D6B89FD-D7C4-6CC5-5271-E5F9A7748258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D6B89FD-D7C4-6CC5-5271-E5F9A77482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6DD8C50B-EBB6-8263-FFA9-715C3E8022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A07EE247-BF60-BD7B-9417-15A15C5CFED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F1094BF-6DC9-DA66-F84E-60A5CBE64C42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F1094BF-6DC9-DA66-F84E-60A5CBE64C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5DA3C3A5-D6FE-FD62-D3DA-02A3B7758759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116B008A-0BE6-3569-B5D1-4554F1C32BBE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116B008A-0BE6-3569-B5D1-4554F1C32B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5E57515-B6A8-79A9-2221-4D1ADA8E33BF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5E57515-B6A8-79A9-2221-4D1ADA8E33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9FA738D-7CC0-94FE-B366-BCD77882BD50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9FA738D-7CC0-94FE-B366-BCD77882BD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68FAA4C-F10F-1067-4E06-EDF130872DC4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68FAA4C-F10F-1067-4E06-EDF130872D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7019D6D-D8CE-79CC-55D3-3EB3340872B9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7019D6D-D8CE-79CC-55D3-3EB3340872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553BC1-6640-A572-BC38-5EFE70E44200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52B4D0E-B797-41E9-3C7E-EB8DF5667EB8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52B4D0E-B797-41E9-3C7E-EB8DF5667E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A938CD72-17A0-D5C9-9725-1D3C8ED8A266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A938CD72-17A0-D5C9-9725-1D3C8ED8A26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6A5638C-33A6-9285-8936-0665E90D00B1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6A5638C-33A6-9285-8936-0665E90D00B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99D7844-D655-EE48-050C-6C1D8E5FFE46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99D7844-D655-EE48-050C-6C1D8E5FFE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589DED13-A238-D1CA-56C9-E0FB5D21FC90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589DED13-A238-D1CA-56C9-E0FB5D21FC9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5EC7962-FDBB-811F-1331-662487D1283B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2E1647-C693-84E8-D59A-426E1EB261DD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2E1647-C693-84E8-D59A-426E1EB261D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2371905-8DEB-2A72-9366-8CCA53E3ADC2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2371905-8DEB-2A72-9366-8CCA53E3AD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049AF3A-5F66-E3CA-1A13-528A6738B51F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049AF3A-5F66-E3CA-1A13-528A6738B5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D76BD71-B5AF-1300-91D1-66B51FA168B8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D76BD71-B5AF-1300-91D1-66B51FA168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BA0FEB8E-6114-9551-478B-04B8254A8B52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BA0FEB8E-6114-9551-478B-04B8254A8B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6CEA76D-FDB0-A422-0D40-2084B570B085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63928072-85DE-D132-45DF-D9466BFB2FBF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63928072-85DE-D132-45DF-D9466BFB2F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5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E8BFA48E-90AE-0E89-CB57-DFC80E36ED65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E8BFA48E-90AE-0E89-CB57-DFC80E36ED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29D1C04C-BED2-78A7-877F-81C04FF213BE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29D1C04C-BED2-78A7-877F-81C04FF213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D3CBB5B9-26D1-9944-7194-CFE2E6830AA4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D3CBB5B9-26D1-9944-7194-CFE2E6830AA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E1396536-E450-B259-9228-243B8518CDEB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E1396536-E450-B259-9228-243B8518CDE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544251F-CE06-BDB0-05EB-C2166F37C4C4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544251F-CE06-BDB0-05EB-C2166F37C4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E03FD053-36E4-09A8-F027-25A147D9431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561" y="3978099"/>
                <a:ext cx="11003672" cy="2610404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To do gradient descent we need the partial derivative of the objective with respect to each parameter,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The backward pass propagates the change in the objective with respect to intermediate values (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 back through the network to produce each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E03FD053-36E4-09A8-F027-25A147D943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61" y="3978099"/>
                <a:ext cx="11003672" cy="2610404"/>
              </a:xfrm>
              <a:prstGeom prst="rect">
                <a:avLst/>
              </a:prstGeom>
              <a:blipFill>
                <a:blip r:embed="rId31"/>
                <a:stretch>
                  <a:fillRect l="-1163" t="-3972" r="-1108" b="-8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22BB94D-9B68-12AC-4AA0-9E34A98604A5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22BB94D-9B68-12AC-4AA0-9E34A98604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2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E9776F4E-E27B-5E45-B614-AEEC6CA915C5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E9776F4E-E27B-5E45-B614-AEEC6CA91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5C2D3D0-64A7-7E02-BDCA-827B6C93EF80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5C2D3D0-64A7-7E02-BDCA-827B6C93E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F6249817-CCFC-B501-872E-BE75504A3EF8}"/>
                  </a:ext>
                </a:extLst>
              </p:cNvPr>
              <p:cNvSpPr txBox="1"/>
              <p:nvPr/>
            </p:nvSpPr>
            <p:spPr>
              <a:xfrm>
                <a:off x="8228292" y="2879826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F6249817-CCFC-B501-872E-BE75504A3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8292" y="2879826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35ED4261-14EC-D32B-1935-B0A62191DBA1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35ED4261-14EC-D32B-1935-B0A62191DB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6671883F-1F09-6028-D001-F44F0F30C2ED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6671883F-1F09-6028-D001-F44F0F30C2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BC58BEF-544C-B5BB-CEE7-0B5C4DC0A491}"/>
                  </a:ext>
                </a:extLst>
              </p:cNvPr>
              <p:cNvSpPr txBox="1"/>
              <p:nvPr/>
            </p:nvSpPr>
            <p:spPr>
              <a:xfrm>
                <a:off x="6281947" y="289001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BC58BEF-544C-B5BB-CEE7-0B5C4DC0A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1947" y="2890017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08D8891B-2BF3-FD9C-84EB-227E36E0CBCA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08D8891B-2BF3-FD9C-84EB-227E36E0C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3B2A7D60-A111-24E0-44F9-06A200F2BBBD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3B2A7D60-A111-24E0-44F9-06A200F2BB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499D20A1-D877-9D21-AC9E-45E2274CEB41}"/>
                  </a:ext>
                </a:extLst>
              </p:cNvPr>
              <p:cNvSpPr txBox="1"/>
              <p:nvPr/>
            </p:nvSpPr>
            <p:spPr>
              <a:xfrm>
                <a:off x="4430159" y="2893212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499D20A1-D877-9D21-AC9E-45E2274CE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0159" y="2893212"/>
                <a:ext cx="601401" cy="665631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03634B93-170B-3B8B-EB64-914DC7A72D7D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03634B93-170B-3B8B-EB64-914DC7A72D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2AEA2605-A75C-787F-28F5-9B1087001AC6}"/>
                  </a:ext>
                </a:extLst>
              </p:cNvPr>
              <p:cNvSpPr txBox="1"/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2AEA2605-A75C-787F-28F5-9B1087001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49AE87E6-34BE-10A5-723E-EE563F038D74}"/>
                  </a:ext>
                </a:extLst>
              </p:cNvPr>
              <p:cNvSpPr txBox="1"/>
              <p:nvPr/>
            </p:nvSpPr>
            <p:spPr>
              <a:xfrm>
                <a:off x="2568407" y="2889089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49AE87E6-34BE-10A5-723E-EE563F038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407" y="2889089"/>
                <a:ext cx="601401" cy="665631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9694A70-1B02-6288-8875-2875A8614E57}"/>
                  </a:ext>
                </a:extLst>
              </p:cNvPr>
              <p:cNvSpPr txBox="1"/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9694A70-1B02-6288-8875-2875A8614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EF00EDC-8BE1-3B47-EEF7-46836C7B1D29}"/>
                  </a:ext>
                </a:extLst>
              </p:cNvPr>
              <p:cNvSpPr txBox="1"/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EF00EDC-8BE1-3B47-EEF7-46836C7B1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9AEF9BE2-8EAE-CBDF-9961-1A4CB5790D6E}"/>
                  </a:ext>
                </a:extLst>
              </p:cNvPr>
              <p:cNvSpPr txBox="1"/>
              <p:nvPr/>
            </p:nvSpPr>
            <p:spPr>
              <a:xfrm>
                <a:off x="721726" y="2900162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9AEF9BE2-8EAE-CBDF-9961-1A4CB5790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26" y="2900162"/>
                <a:ext cx="601401" cy="665631"/>
              </a:xfrm>
              <a:prstGeom prst="rect">
                <a:avLst/>
              </a:prstGeom>
              <a:blipFill>
                <a:blip r:embed="rId4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6573C13-55AB-290D-BB6E-BD2CEBBF994B}"/>
                  </a:ext>
                </a:extLst>
              </p14:cNvPr>
              <p14:cNvContentPartPr/>
              <p14:nvPr/>
            </p14:nvContentPartPr>
            <p14:xfrm>
              <a:off x="6264000" y="3537720"/>
              <a:ext cx="2498400" cy="1361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6573C13-55AB-290D-BB6E-BD2CEBBF994B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254640" y="3528360"/>
                <a:ext cx="2517120" cy="138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5804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120" grpId="0"/>
      <p:bldP spid="121" grpId="0"/>
      <p:bldP spid="122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96F2B-5F07-3FA8-8EC2-0D59CF4AD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Slides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C0B713-BD50-EDE5-AA4C-3B450642D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7484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512E2-35D3-E565-075C-558F2C5CA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54B17-B232-355B-71E0-5855A0FB3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C6531-E083-182E-DE79-F09340D0E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the colors of the lines represent?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Weight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Value from previous neuron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>
                <a:hlinkClick r:id="rId2"/>
              </a:rPr>
              <a:t>https://playground.tensorflow.org/</a:t>
            </a:r>
            <a:endParaRPr lang="en-US" sz="2400" dirty="0"/>
          </a:p>
          <a:p>
            <a:r>
              <a:rPr lang="en-US" sz="2400" dirty="0">
                <a:hlinkClick r:id="rId3"/>
              </a:rPr>
              <a:t>https://www.cs.cmu.edu/~pvirtue/tfp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C19D4B-506F-0E15-5250-5C9EEEA7D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7603" y="1894921"/>
            <a:ext cx="6295772" cy="362072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78707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7815-6675-48CC-A128-9341CD57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F684D-AFD8-4D1A-BA77-F01F4A3AF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Demo of (Fully-connected) neural network to classify images of hand-written digits</a:t>
            </a:r>
          </a:p>
          <a:p>
            <a:r>
              <a:rPr lang="en-US" sz="2800" dirty="0">
                <a:hlinkClick r:id="rId2"/>
              </a:rPr>
              <a:t>https://adamharley.com/nn_vis/mlp/3d.html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1604EF-73A7-42D6-A005-8399F5B36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16" y="2560554"/>
            <a:ext cx="10273476" cy="413049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DFECB03-DF1B-4991-A0DB-E4839BCF3207}"/>
                  </a:ext>
                </a:extLst>
              </p14:cNvPr>
              <p14:cNvContentPartPr/>
              <p14:nvPr/>
            </p14:nvContentPartPr>
            <p14:xfrm>
              <a:off x="407520" y="5851440"/>
              <a:ext cx="52560" cy="187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DFECB03-DF1B-4991-A0DB-E4839BCF32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8160" y="5842080"/>
                <a:ext cx="71280" cy="3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77363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7815-6675-48CC-A128-9341CD57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Image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F684D-AFD8-4D1A-BA77-F01F4A3AF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Demo of (Fully-connected) neural network to classify images of hand-written digits</a:t>
            </a:r>
          </a:p>
          <a:p>
            <a:r>
              <a:rPr lang="en-US" sz="2800" dirty="0">
                <a:hlinkClick r:id="rId2"/>
              </a:rPr>
              <a:t>https://adamharley.com/nn_vis/mlp/3d.html</a:t>
            </a:r>
            <a:endParaRPr lang="en-US" sz="2400" dirty="0"/>
          </a:p>
          <a:p>
            <a:endParaRPr lang="en-US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DFECB03-DF1B-4991-A0DB-E4839BCF3207}"/>
                  </a:ext>
                </a:extLst>
              </p14:cNvPr>
              <p14:cNvContentPartPr/>
              <p14:nvPr/>
            </p14:nvContentPartPr>
            <p14:xfrm>
              <a:off x="407520" y="5851440"/>
              <a:ext cx="52560" cy="187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DFECB03-DF1B-4991-A0DB-E4839BCF32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8160" y="5842080"/>
                <a:ext cx="71280" cy="3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419C4942-78BE-4188-BBC2-00B57CDCC3BE}"/>
              </a:ext>
            </a:extLst>
          </p:cNvPr>
          <p:cNvGrpSpPr/>
          <p:nvPr/>
        </p:nvGrpSpPr>
        <p:grpSpPr>
          <a:xfrm>
            <a:off x="2830824" y="2843051"/>
            <a:ext cx="6082609" cy="3027109"/>
            <a:chOff x="90519" y="3539613"/>
            <a:chExt cx="6082609" cy="302710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CF28533-83BA-4F4D-9EC3-FF9BBF52A7B3}"/>
                </a:ext>
              </a:extLst>
            </p:cNvPr>
            <p:cNvSpPr/>
            <p:nvPr/>
          </p:nvSpPr>
          <p:spPr>
            <a:xfrm>
              <a:off x="90519" y="3539613"/>
              <a:ext cx="6082609" cy="302710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40" t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U Serif Roman"/>
                <a:ea typeface="+mn-ea"/>
                <a:cs typeface="CMU Serif Roman"/>
                <a:sym typeface="Symbol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120AF33-B4EC-4404-B257-0DE365064297}"/>
                </a:ext>
              </a:extLst>
            </p:cNvPr>
            <p:cNvGrpSpPr/>
            <p:nvPr/>
          </p:nvGrpSpPr>
          <p:grpSpPr>
            <a:xfrm>
              <a:off x="95509" y="4134372"/>
              <a:ext cx="5910282" cy="2326892"/>
              <a:chOff x="0" y="1662420"/>
              <a:chExt cx="5910282" cy="2326892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F7699E5-52AC-4EA4-8FFD-13A5DA3B6B99}"/>
                  </a:ext>
                </a:extLst>
              </p:cNvPr>
              <p:cNvSpPr/>
              <p:nvPr/>
            </p:nvSpPr>
            <p:spPr>
              <a:xfrm>
                <a:off x="371535" y="2936902"/>
                <a:ext cx="5538747" cy="283713"/>
              </a:xfrm>
              <a:prstGeom prst="rect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40" t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rPr>
                  <a:t>300 neurons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2EA0346-D93D-4790-85E9-E051C180F1BA}"/>
                  </a:ext>
                </a:extLst>
              </p:cNvPr>
              <p:cNvSpPr/>
              <p:nvPr/>
            </p:nvSpPr>
            <p:spPr>
              <a:xfrm>
                <a:off x="2174152" y="3429000"/>
                <a:ext cx="1933510" cy="560312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 w="19050" cmpd="sng">
                <a:solidFill>
                  <a:schemeClr val="tx1"/>
                </a:solidFill>
              </a:ln>
              <a:effectLst/>
              <a:scene3d>
                <a:camera prst="perspectiveRelaxedModerately" fov="7200000"/>
                <a:lightRig rig="threePt" dir="t">
                  <a:rot lat="0" lon="0" rev="1200000"/>
                </a:lightRig>
              </a:scene3d>
              <a:sp3d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40" tIns="0" rtlCol="0" anchor="ctr">
                <a:flatTx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rPr>
                  <a:t>784 pixels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1E0EE77-9CEA-4ABA-95F6-92E1BDD816E9}"/>
                  </a:ext>
                </a:extLst>
              </p:cNvPr>
              <p:cNvSpPr/>
              <p:nvPr/>
            </p:nvSpPr>
            <p:spPr>
              <a:xfrm>
                <a:off x="1528417" y="2262510"/>
                <a:ext cx="3224981" cy="283713"/>
              </a:xfrm>
              <a:prstGeom prst="rect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40" t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rPr>
                  <a:t>100 neurons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66422D4-5230-4654-86BB-080F0B8F4FC2}"/>
                  </a:ext>
                </a:extLst>
              </p:cNvPr>
              <p:cNvSpPr/>
              <p:nvPr/>
            </p:nvSpPr>
            <p:spPr>
              <a:xfrm>
                <a:off x="2510692" y="1674453"/>
                <a:ext cx="1358754" cy="283713"/>
              </a:xfrm>
              <a:prstGeom prst="rect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40" t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rPr>
                  <a:t>10 neurons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01997C4-997A-4950-8C79-090005F1B0F4}"/>
                  </a:ext>
                </a:extLst>
              </p:cNvPr>
              <p:cNvSpPr txBox="1"/>
              <p:nvPr/>
            </p:nvSpPr>
            <p:spPr>
              <a:xfrm>
                <a:off x="1403072" y="1662420"/>
                <a:ext cx="110762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Output layer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AB26590-B5E6-4C8E-825A-DE45303433E1}"/>
                  </a:ext>
                </a:extLst>
              </p:cNvPr>
              <p:cNvSpPr txBox="1"/>
              <p:nvPr/>
            </p:nvSpPr>
            <p:spPr>
              <a:xfrm>
                <a:off x="299617" y="2230130"/>
                <a:ext cx="12288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Hidden layer 2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085D63E-79FF-4CCE-A683-F8B31969A3E4}"/>
                  </a:ext>
                </a:extLst>
              </p:cNvPr>
              <p:cNvSpPr txBox="1"/>
              <p:nvPr/>
            </p:nvSpPr>
            <p:spPr>
              <a:xfrm>
                <a:off x="0" y="2643540"/>
                <a:ext cx="12288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Hidden layer 1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8261C6B-ECBE-46BF-8B75-32B5CC1F8320}"/>
                  </a:ext>
                </a:extLst>
              </p:cNvPr>
              <p:cNvSpPr txBox="1"/>
              <p:nvPr/>
            </p:nvSpPr>
            <p:spPr>
              <a:xfrm>
                <a:off x="1549804" y="3513977"/>
                <a:ext cx="62434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Input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328FC91-1B08-472E-A876-9ECFE97C8DED}"/>
                </a:ext>
              </a:extLst>
            </p:cNvPr>
            <p:cNvSpPr txBox="1"/>
            <p:nvPr/>
          </p:nvSpPr>
          <p:spPr>
            <a:xfrm>
              <a:off x="108989" y="3549157"/>
              <a:ext cx="26949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Digit network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91997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7815-6675-48CC-A128-9341CD57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F684D-AFD8-4D1A-BA77-F01F4A3AF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Demo of (Fully-connected) neural network to classify images of hand-written digits</a:t>
            </a:r>
          </a:p>
          <a:p>
            <a:r>
              <a:rPr lang="en-US" dirty="0">
                <a:hlinkClick r:id="rId2"/>
              </a:rPr>
              <a:t>https://adamharley.com/nn_vis/mlp/3d.html</a:t>
            </a:r>
            <a:endParaRPr lang="en-US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1604EF-73A7-42D6-A005-8399F5B36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16" y="2560554"/>
            <a:ext cx="10273476" cy="413049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DFECB03-DF1B-4991-A0DB-E4839BCF3207}"/>
                  </a:ext>
                </a:extLst>
              </p14:cNvPr>
              <p14:cNvContentPartPr/>
              <p14:nvPr/>
            </p14:nvContentPartPr>
            <p14:xfrm>
              <a:off x="407520" y="5851440"/>
              <a:ext cx="52560" cy="187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DFECB03-DF1B-4991-A0DB-E4839BCF32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8160" y="5842080"/>
                <a:ext cx="71280" cy="3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771267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7815-6675-48CC-A128-9341CD57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F684D-AFD8-4D1A-BA77-F01F4A3AF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017928"/>
            <a:ext cx="10515600" cy="2039539"/>
          </a:xfrm>
        </p:spPr>
        <p:txBody>
          <a:bodyPr/>
          <a:lstStyle/>
          <a:p>
            <a:r>
              <a:rPr lang="en-US" dirty="0"/>
              <a:t>How many parameters does one neuron in the output layer have?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1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2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10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11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100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101</a:t>
            </a:r>
          </a:p>
          <a:p>
            <a:endParaRPr lang="en-US" dirty="0"/>
          </a:p>
          <a:p>
            <a:endParaRPr lang="en-US" sz="1800" dirty="0"/>
          </a:p>
          <a:p>
            <a:endParaRPr lang="en-US" sz="1800" dirty="0">
              <a:hlinkClick r:id="rId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102FD0-B4AF-4B2F-A9B7-EC203C471D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300" y="1928325"/>
            <a:ext cx="6019800" cy="41694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11CCB2-BC51-C485-137A-A83014AC2606}"/>
              </a:ext>
            </a:extLst>
          </p:cNvPr>
          <p:cNvSpPr txBox="1"/>
          <p:nvPr/>
        </p:nvSpPr>
        <p:spPr>
          <a:xfrm>
            <a:off x="552099" y="630620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4"/>
              </a:rPr>
              <a:t>https://adamharley.com/nn_vis/mlp/3d.html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872247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7815-6675-48CC-A128-9341CD57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F684D-AFD8-4D1A-BA77-F01F4A3AF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017928"/>
            <a:ext cx="10515600" cy="2039539"/>
          </a:xfrm>
        </p:spPr>
        <p:txBody>
          <a:bodyPr/>
          <a:lstStyle/>
          <a:p>
            <a:r>
              <a:rPr lang="en-US" dirty="0"/>
              <a:t>How many parameters does one neuron in the first hidden layer have?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1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2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300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301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784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785</a:t>
            </a:r>
          </a:p>
          <a:p>
            <a:endParaRPr lang="en-US" dirty="0"/>
          </a:p>
          <a:p>
            <a:endParaRPr lang="en-US" dirty="0"/>
          </a:p>
          <a:p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14C8C0-0807-4B8F-84ED-3B7A8C847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650" y="1884539"/>
            <a:ext cx="4710699" cy="42569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B262EE-C47F-0585-BEE7-B0DFB8A9C9A0}"/>
              </a:ext>
            </a:extLst>
          </p:cNvPr>
          <p:cNvSpPr txBox="1"/>
          <p:nvPr/>
        </p:nvSpPr>
        <p:spPr>
          <a:xfrm>
            <a:off x="552099" y="630620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https://adamharley.com/nn_vis/mlp/3d.html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987010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7815-6675-48CC-A128-9341CD57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F684D-AFD8-4D1A-BA77-F01F4A3AF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the colors of the lines represent?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Weight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Value from previous neuron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>
                <a:hlinkClick r:id="rId2"/>
              </a:rPr>
              <a:t>https://adamharley.com/nn_vis/mlp/3d.html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FDE80D-4FDC-4AC1-AB11-7992B5AC3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2799697"/>
            <a:ext cx="7273069" cy="321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0156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7815-6675-48CC-A128-9341CD57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F684D-AFD8-4D1A-BA77-F01F4A3AF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017928"/>
            <a:ext cx="10515600" cy="2039539"/>
          </a:xfrm>
        </p:spPr>
        <p:txBody>
          <a:bodyPr/>
          <a:lstStyle/>
          <a:p>
            <a:r>
              <a:rPr lang="en-US" dirty="0"/>
              <a:t>What do the colors of the neuron squares represent?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Weight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Output value of the neuron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Input value of the neuron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1800" dirty="0"/>
          </a:p>
          <a:p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FDE80D-4FDC-4AC1-AB11-7992B5AC3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3080452"/>
            <a:ext cx="7273069" cy="32159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C19798-B762-E40F-F23D-90DE3CAEBD50}"/>
              </a:ext>
            </a:extLst>
          </p:cNvPr>
          <p:cNvSpPr txBox="1"/>
          <p:nvPr/>
        </p:nvSpPr>
        <p:spPr>
          <a:xfrm>
            <a:off x="552099" y="630620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https://adamharley.com/nn_vis/mlp/3d.html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37253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8292</TotalTime>
  <Words>2122</Words>
  <Application>Microsoft Office PowerPoint</Application>
  <PresentationFormat>Widescreen</PresentationFormat>
  <Paragraphs>780</Paragraphs>
  <Slides>45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3" baseType="lpstr">
      <vt:lpstr>Arial</vt:lpstr>
      <vt:lpstr>Calibri</vt:lpstr>
      <vt:lpstr>Calibri Light</vt:lpstr>
      <vt:lpstr>Cambria</vt:lpstr>
      <vt:lpstr>Cambria Math</vt:lpstr>
      <vt:lpstr>CMU Serif Roman</vt:lpstr>
      <vt:lpstr>Wingdings</vt:lpstr>
      <vt:lpstr>Office Theme</vt:lpstr>
      <vt:lpstr>  07-280 Introduction to ML  Neural Networks</vt:lpstr>
      <vt:lpstr>Poll 1</vt:lpstr>
      <vt:lpstr>Outline</vt:lpstr>
      <vt:lpstr>Neuron</vt:lpstr>
      <vt:lpstr>Single Neuron</vt:lpstr>
      <vt:lpstr>Activation Functions</vt:lpstr>
      <vt:lpstr>Activation Functions</vt:lpstr>
      <vt:lpstr>Three-neuron Network</vt:lpstr>
      <vt:lpstr>Three-neuron Network</vt:lpstr>
      <vt:lpstr>Adding More Neurons</vt:lpstr>
      <vt:lpstr>Three-layer Network</vt:lpstr>
      <vt:lpstr>Three-layer Network</vt:lpstr>
      <vt:lpstr>Three-layer Network</vt:lpstr>
      <vt:lpstr>Neural Network Regression</vt:lpstr>
      <vt:lpstr>Poll 2</vt:lpstr>
      <vt:lpstr>Three-neuron network</vt:lpstr>
      <vt:lpstr>Poll 3</vt:lpstr>
      <vt:lpstr>Traffic Data Example</vt:lpstr>
      <vt:lpstr>Traffic Data Example</vt:lpstr>
      <vt:lpstr>Exercise: Neural Net Regression: 1-D input</vt:lpstr>
      <vt:lpstr>Neural Network Optimization</vt:lpstr>
      <vt:lpstr>Objective, Loss Functions, Gradient Descent</vt:lpstr>
      <vt:lpstr>Reminder: Poll 2</vt:lpstr>
      <vt:lpstr>Poll 4</vt:lpstr>
      <vt:lpstr>Optimization </vt:lpstr>
      <vt:lpstr>Optimization </vt:lpstr>
      <vt:lpstr>Optimization </vt:lpstr>
      <vt:lpstr>Neural Net Forward Pass and Backpropagation</vt:lpstr>
      <vt:lpstr>Forward pass</vt:lpstr>
      <vt:lpstr>Optimization</vt:lpstr>
      <vt:lpstr>Forward Pass and Backpropagation</vt:lpstr>
      <vt:lpstr>Forward Pass</vt:lpstr>
      <vt:lpstr>Forward Pass</vt:lpstr>
      <vt:lpstr>Forward Pass</vt:lpstr>
      <vt:lpstr>Forward Pass</vt:lpstr>
      <vt:lpstr>Backpropagation</vt:lpstr>
      <vt:lpstr>Additional Slides</vt:lpstr>
      <vt:lpstr>Simple Network</vt:lpstr>
      <vt:lpstr>Image Classification</vt:lpstr>
      <vt:lpstr>Reminder: Image Classification</vt:lpstr>
      <vt:lpstr>Image Classification</vt:lpstr>
      <vt:lpstr>Poll</vt:lpstr>
      <vt:lpstr>Poll</vt:lpstr>
      <vt:lpstr>Poll</vt:lpstr>
      <vt:lpstr>Poll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 Virtue</cp:lastModifiedBy>
  <cp:revision>243</cp:revision>
  <dcterms:created xsi:type="dcterms:W3CDTF">2020-05-18T13:01:09Z</dcterms:created>
  <dcterms:modified xsi:type="dcterms:W3CDTF">2026-02-17T18:13:45Z</dcterms:modified>
</cp:coreProperties>
</file>