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9"/>
  </p:notesMasterIdLst>
  <p:sldIdLst>
    <p:sldId id="269" r:id="rId2"/>
    <p:sldId id="661" r:id="rId3"/>
    <p:sldId id="663" r:id="rId4"/>
    <p:sldId id="600" r:id="rId5"/>
    <p:sldId id="755" r:id="rId6"/>
    <p:sldId id="587" r:id="rId7"/>
    <p:sldId id="601" r:id="rId8"/>
    <p:sldId id="602" r:id="rId9"/>
    <p:sldId id="604" r:id="rId10"/>
    <p:sldId id="605" r:id="rId11"/>
    <p:sldId id="756" r:id="rId12"/>
    <p:sldId id="757" r:id="rId13"/>
    <p:sldId id="758" r:id="rId14"/>
    <p:sldId id="761" r:id="rId15"/>
    <p:sldId id="606" r:id="rId16"/>
    <p:sldId id="773" r:id="rId17"/>
    <p:sldId id="776" r:id="rId18"/>
    <p:sldId id="794" r:id="rId19"/>
    <p:sldId id="809" r:id="rId20"/>
    <p:sldId id="810" r:id="rId21"/>
    <p:sldId id="808" r:id="rId22"/>
    <p:sldId id="762" r:id="rId23"/>
    <p:sldId id="763" r:id="rId24"/>
    <p:sldId id="767" r:id="rId25"/>
    <p:sldId id="768" r:id="rId26"/>
    <p:sldId id="260" r:id="rId27"/>
    <p:sldId id="765" r:id="rId28"/>
    <p:sldId id="764" r:id="rId29"/>
    <p:sldId id="766" r:id="rId30"/>
    <p:sldId id="787" r:id="rId31"/>
    <p:sldId id="616" r:id="rId32"/>
    <p:sldId id="622" r:id="rId33"/>
    <p:sldId id="753" r:id="rId34"/>
    <p:sldId id="795" r:id="rId35"/>
    <p:sldId id="811" r:id="rId36"/>
    <p:sldId id="770" r:id="rId37"/>
    <p:sldId id="771" r:id="rId38"/>
    <p:sldId id="772" r:id="rId39"/>
    <p:sldId id="610" r:id="rId40"/>
    <p:sldId id="796" r:id="rId41"/>
    <p:sldId id="797" r:id="rId42"/>
    <p:sldId id="798" r:id="rId43"/>
    <p:sldId id="611" r:id="rId44"/>
    <p:sldId id="799" r:id="rId45"/>
    <p:sldId id="800" r:id="rId46"/>
    <p:sldId id="801" r:id="rId47"/>
    <p:sldId id="607" r:id="rId48"/>
    <p:sldId id="812" r:id="rId49"/>
    <p:sldId id="774" r:id="rId50"/>
    <p:sldId id="613" r:id="rId51"/>
    <p:sldId id="790" r:id="rId52"/>
    <p:sldId id="628" r:id="rId53"/>
    <p:sldId id="627" r:id="rId54"/>
    <p:sldId id="802" r:id="rId55"/>
    <p:sldId id="621" r:id="rId56"/>
    <p:sldId id="623" r:id="rId57"/>
    <p:sldId id="803" r:id="rId58"/>
    <p:sldId id="791" r:id="rId59"/>
    <p:sldId id="625" r:id="rId60"/>
    <p:sldId id="624" r:id="rId61"/>
    <p:sldId id="626" r:id="rId62"/>
    <p:sldId id="792" r:id="rId63"/>
    <p:sldId id="793" r:id="rId64"/>
    <p:sldId id="804" r:id="rId65"/>
    <p:sldId id="807" r:id="rId66"/>
    <p:sldId id="806" r:id="rId67"/>
    <p:sldId id="805" r:id="rId68"/>
  </p:sldIdLst>
  <p:sldSz cx="12192000" cy="6858000"/>
  <p:notesSz cx="7010400" cy="92964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alibri Light" panose="020F0302020204030204" pitchFamily="34" charset="0"/>
      <p:regular r:id="rId74"/>
      <p:italic r:id="rId75"/>
    </p:embeddedFont>
    <p:embeddedFont>
      <p:font typeface="Cambria Math" panose="02040503050406030204" pitchFamily="18" charset="0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7:30:21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28533 8954 2948 0,'0'0'131'0,"0"0"26"0,0 0-125 0,3 9-32 0,1 1 0 0,-1 8 0 32,-3 1-26-32,7 6-11 0,0 4-3 0,0 2 0 15,0 0-12-15,1 4-4 0,2-1 0 0,-6 4 0 0,3 6 26 0,0 0 5 0,0 0 1 0,0 3 0 16,0-3 3-16,0-1 1 0,-3 8 0 0,-1-4 0 16,-3-3 20-16,4-1 0 0,-4 1 0 0,-4-3 0 15,4 9-19-15,0-6 1 0,-3 3 0 0,-1-3 0 31,0 0-58-31,1-6-11 0,-1 2-2 0,1-8-1 0,-1 2-120 16,4-15-24-16,-3 25-5 0,6-25-1 0</inkml:trace>
  <inkml:trace contextRef="#ctx0" brushRef="#br0" timeOffset="495.29">29217 9026 1382 0,'0'0'123'0,"0"0"-99"0,0 0-24 0,0 0 0 15,-3 0 280-15,3 0 50 0,0 0 10 0,0 0 3 16,0 0-267-16,0 0-54 0,7 9-10 0,3 1-3 15,1 9-9-15,-1 6 0 0,4 0 9 0,4 3-9 16,-7 0 16-16,-1 7 0 0,1 2-1 0,-4 4 0 16,0-3-15-16,0 6 0 0,0 3 0 0,-3 3 0 15,-1-3-24-15,4 6-5 0,-3-3-1 16,3-3 0-16,0 0 30 0,0 4 0 0,3-4 0 0,1 3 0 16,0-3 0-16,3 0 0 0,-7 3 0 0,7-3 0 0,0-3-22 15,-3 0 2-15,-4 0 0 0,3 3 0 16,1-6-156-16,-1 2-32 0,1 4-5 0,-4-3-407 15,0 13-82-15</inkml:trace>
  <inkml:trace contextRef="#ctx0" brushRef="#br0" timeOffset="1231.751">27972 10409 691 0,'3'-10'61'0,"-6"4"-49"0,3-3-12 0,-4-1 0 0,4 7 428 0,0-3 84 16,-3-4 16-16,3 10 3 0,0 0-439 0,0 0-92 16,-7 10-8-16,0-4-8 15,0 7-15-15,-1-4-3 0,1 13-1 0,4-3 0 0,-4 0 19 0,3 0 4 16,1 6 1-16,3-3 0 0,0 3 26 0,0 3 5 16,3 3 0-16,1-3 1 0,3 7 27 0,0-4 4 15,0 4 2-15,4-1 0 0,-4 4-14 0,7 3-2 16,-4 3-1-16,8-4 0 0,0 4-17 0,3 6-4 15,3-3-1-15,5-3 0 0,2 3-15 0,8 4 0 0,0-8 0 16,3 1 0-16,4 0 0 0,0-3 0 0,-4 3 0 16,8-3 9-16,-1-4-9 0,4 7 0 0,11-6 0 0,-4-4 0 15,3 4 0-15,-3-4 0 0,-3-5 12 16,3-4-4-16,-8 3 13 0,8-3 3 16,0-6 0-16,4 0 0 0,3-4-10 0,0 1-2 0,-4-7 0 0,4-5 0 15,-7 2 24-15,4-6 4 0,-1-6 0 0,4 2 1 16,4-5-9-16,-4-7-1 0,0 1-1 0,-3-4 0 15,-4-6-10-15,-4-3-3 0,-7-1 0 0,1 1 0 16,-1-13 0-16,1 4 0 0,-8-1 0 0,-3-3 0 16,-1 4-1-16,-9-7 0 0,-1 6 0 0,-7-3 0 15,-3 4-16-15,-8-1 0 0,1-3 0 0,-8 4 0 16,1 2-25-16,-4-2-3 16,-4 2 0-16,1 1 0 0,-4 5-56 0,-4 1-12 0,1 0-3 15,-1 3 0-15,-10 0-97 0,-4 3-20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07:52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6505 5003 1609 0,'0'-13'71'0,"0"7"15"0,0-4-69 0,0 4-17 16,4 3 0-16,-4-3 0 0,0-4 64 0,0 7 10 15,0-3 2-15,-4-3 0 0,1-1-36 0,-1 10-8 0,4-9 0 16,-10 9-1-16,3-10-31 0,-1 10 0 0,-9 0 0 0,3 0 0 15,-4 3 0-15,0 4-8 0,-10-7-1 0,4 9 0 32,-12-3-16-32,-6 4-3 0,0-7-1 0,-8 6 0 0,-3 7 8 0,0-7 1 0,4 10 1 0,-4-9 0 15,4 5 19-15,3 1 12 0,-4-3-1 16,8 5-1-16,-11-2 36 0,0 9 7 0,4-3 2 16,-1 3 0-16,5 10-39 0,-1-1-7 0,7-6-1 0,4 7-8 15,3 3 9-15,7-4-9 0,1 4 0 16,-1-4 9-16,4 4-9 0,3 6 0 0,4 0 0 0,3-1 0 15,4 1 0-15,4 0 0 0,3 0-14 0,3-3 5 16,4 3 1-16,0 0 0 0,4 0 0 0,7-7 0 16,-1 4-6-16,4-6-1 0,1-4 0 0,6 3 0 15,4-5 15-15,6-4 0 0,8 3 0 0,-7-3-9 16,10-6 25-16,1 6 6 0,-1-6 1 0,4-10 0 16,-3 7-9-16,2-13-2 0,8 6 0 0,0-9 0 15,-3-9 26-15,6 0 5 0,4-1 1 0,-7-9 0 16,0 0-7-16,0-6-1 0,0 0 0 0,0-6 0 0,0-4-4 15,0-8-2-15,0 5 0 0,0-12 0 0,0 6-4 16,-11-9-1-16,1-1 0 0,-4-2 0 0,-4 2 16 0,-3 1 3 16,0 0 1-16,-4 0 0 0,-10-1-10 0,-1 7-3 15,1-3 0-15,-7 6 0 0,-8-3 6 16,1 3 1-16,-4 0 0 0,-7 7 0 0,-7 2-13 0,-4 7-2 16,1-7-1-16,-8 7 0 0,4 3 7 0,-14 0 2 15,-1-3 0-15,-2 9 0 0,-1 3-45 0,-14-2-9 16,0-1-2-16,-3 9 0 0,-4 1 12 0,0-7 3 15,0 13 0-15,-7-3 0 0,4 12 0 0,3-3 0 16,-4 7 0-16,1-4 0 16,-4 3-143-16,-4 7-28 0,1 6-5 0</inkml:trace>
  <inkml:trace contextRef="#ctx0" brushRef="#br0" timeOffset="1192.93">2155 11767 1785 0,'0'0'159'0,"-3"-10"-127"16,3 10-32-16,0 0 0 0,-7-9 114 0,7 9 17 16,0-6 3-16,0 6 1 0,0 0-102 0,7-10-20 15,-4 7-4-15,8-6-1 0,-7 2-8 0,13-2-14 16,-3-1 3-16,0-5 1 0,8 5 0 0,-1 1 0 15,-4 0 0-15,8-1 0 0,7 1 18 0,-4-7 3 16,4 7 1-16,3-4 0 0,4 7 44 0,0-4 8 16,3 1 3-16,-3 0 0 0,7-1-2 0,3 4 0 0,4-3 0 15,3-1 0-15,-6 10-29 0,6-9-7 16,-3 2-1-16,4 4 0 0,-11 3-28 0,3-6 0 0,-3 6 0 16,-4 0 0-1,4 0-76-15,-7 0-19 0,3 6-3 0,-7-6-1067 0</inkml:trace>
  <inkml:trace contextRef="#ctx0" brushRef="#br0" timeOffset="1697.796">2491 13212 1720 0,'0'0'38'0,"-4"-3"8"0,-6-3 2 0,2 6 0 0,5-10-39 0,-1 10-9 0,-3-9 0 0,4 3 0 15,3 3 0-15,-7-4-9 0,7 7 9 0,0 0-13 16,0-3 13-16,0 3 0 0,0 0 0 0,0 0 0 15,7-6 71-15,-4 3 17 0,8-4 3 0,0 7 1 16,-1 0 38-16,4-3 8 0,7-3 2 0,4 6 0 16,-7-3-55-16,13-3-10 0,-6 6-3 0,10 0 0 15,1-7-22-15,3 4-5 0,6 3-1 0,-6-6 0 16,11 3-35-16,-5-3-9 0,1 6 0 0,-3-4 0 16,-1 4-32-1,-7 0-8-15,1 0-1 0,-1 0-1 0,-11 4-170 16,5-4-33-16</inkml:trace>
  <inkml:trace contextRef="#ctx0" brushRef="#br0" timeOffset="2392.607">2350 14918 288 0,'-4'-3'25'0,"-7"-3"-25"16,1 3 0-16,6-7 0 0,-10 4 241 0,7-4 43 15,-3 1 9-15,2 0 2 0,-2 2-223 0,-1-2-45 16,1 0-9-16,-1-1-2 0,8 1 48 0,-8 6 10 15,0-10 2-15,1 10 0 0,3-6 44 0,0 2 8 16,3-2 3-16,-3-1 0 0,4 1-10 0,3 0-1 16,0 2-1-16,0 7 0 0,3-9-58 0,8 6-11 15,-1-3-2-15,12 2-1 0,-5-2-47 0,8 3 0 16,7-3 0-16,-4 3-13 0,7-4 13 0,7 7 0 16,-3-9 0-16,-3 9 0 0,2-6 8 0,1 2-8 0,-4-2 9 15,8 6-9-15,-8 0 16 0,0-3-2 16,4-3-1-16,-4 6 0 0,1 0-5 0,-1-3-8 0,-3 3 11 0,-1-7-11 15,5 7 0-15,-8 0 0 16,4 0 0-16,-8 0 0 16,1 7-114-16,7-7-30 0,-7 0-5 0,-1 0-953 0</inkml:trace>
  <inkml:trace contextRef="#ctx0" brushRef="#br0" timeOffset="3159.924">2307 17674 1267 0,'0'0'112'0,"0"0"-89"16,0 0-23-16,0 0 0 15,0 0 317-15,0 0 59 0,0 0 12 0,0 0 3 0,0-3-332 0,0 3-59 16,0 0-27-16,0 0 3 0,-7-6 8 0,7 6 1 16,0 0 1-16,0 0 0 0,0 0 35 0,0 0 7 15,0 0 2-15,0 0 0 0,7-9 16 0,-7 9 3 16,0 0 1-16,0 0 0 0,7 0-15 0,0 0-3 15,4 0-1-15,-1 0 0 0,5 0 6 0,2 0 2 16,4 0 0-16,11-4 0 0,-7-2-3 0,10 6 0 16,-7-6 0-16,8 3 0 0,2-3-25 0,-2 2-11 15,6-2 8-15,-3-3-8 0,7 9 0 0,-4-3 0 16,0-4 0-16,-3 7 0 0,0 7 0 0,3-4 0 16,-6-3 0-16,-8 6 0 0,4-3 0 0,-4-3 0 15,4 6 0-15,-8-2 0 0,1 2 0 0,0-3 0 0,-1 3 0 16,-3-6 0-16,4 6 0 0,-7-2 0 15,3 5 0-15,0-9 0 0,-7 0-15 0,7 6 5 0,-3-6 1 0,0 3 0 32,-1-3-21-32,-3 0-4 0,4 0-1 0,0 0 0 15,-1-3-20-15,1 3-4 0,3-6-1 0,-7 6 0 16,7-3-152-16,-6-3-30 0,16 6-6 0,-13-10-2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12:47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4568 6542 288 0,'0'0'25'0,"0"0"-25"0,0 0 0 0,0 0 0 15,0 0 449-15,0 0 85 0,0 0 17 0,0 0 3 16,0 0-378-16,0 0-75 0,0 0-15 0,0 0-3 15,0 0-36-15,-3-6-7 0,-4 0-2 0,3 3 0 16,-6 3-53-16,6 0-10 0,-6-7-3 0,-4 7 0 16,-4 0 0-16,7 0 0 0,-6 0 0 0,3 0 0 15,-8 0 28-15,1 7 0 0,4-7 0 0,-5 0 0 16,1 0 9-16,7 3 7 0,0 3 2 0,3-6 0 0,-3 0 26 0,4 6 4 16,3-3 2-16,7-3 0 0,0 0-24 0,0 0-5 15,0 0-1-15,0 0 0 0,0 0-1 0,0 0-1 16,0 0 0-16,0 0 0 0,10 7-10 0,4-4-8 15,8 3 12-15,2-3-12 0,8-3 9 0,7 0-9 16,7 0 0-16,3 0 9 0,4 0-9 0,0 0 0 16,-4 0 0-16,-3-3 0 0,4-3 0 0,2 6 0 15,1 0 0-15,0-3 0 0,-3-4 0 0,-4 7 0 16,3-3 12-16,-3-3-4 0,-7 6-8 16,-4 0 0-16,-3-6 0 0,-4 3 0 0,-3 3 12 0,-4-7 8 15,-4 7 0-15,1 0 1 0,-7-9-4 0,3 9-1 16,-4-3 0-16,-3-3 0 0,-3 6 1 0,-4 0 0 15,0 0 0-15,0 0 0 0,0 0-1 0,0 0 0 16,-7-4 0-16,-4-2 0 0,-6 6 0 0,-1 0-1 16,-10 0 0-16,-11 6 0 0,-7-2-15 0,-3-4 0 0,-11 9 0 15,0-3 0-15,0 4 0 0,0-1 0 0,0-3 0 16,-7 4 0-16,3-7 0 0,4 6 0 0,-10-2 0 0,6-4 0 16,8 6 12-16,-1-3-3 0,8 1-1 0,7-4 0 15,-4-3-8-15,11 6 8 0,-4-3-8 0,3-3 8 16,5 0-8-16,2 0 0 0,5 0 0 0,3 0 0 15,-1 0 0-15,5 0-11 0,6 0 11 0,1 0-12 32,3 6-112-32,7-6-24 0,0 0-4 0,10 4-724 0,8 2-146 0</inkml:trace>
  <inkml:trace contextRef="#ctx0" brushRef="#br0" timeOffset="624.59">6756 6759 2379 0,'0'0'105'0,"0"0"23"0,0 0-103 0,0 0-25 0,0 0 0 0,0 0 0 16,0 0 39-16,0 0 2 0,-4 0 1 0,4 0 0 15,-3-7-18-15,-4 7-3 0,3-3-1 0,-7-3 0 16,-3 3 10-16,7-3 2 0,-3 6 0 0,-1-4 0 16,-3-2-21-16,-4 3-11 0,1-3 12 0,-1 6-12 15,-3-3 37-15,0-4 1 0,-4 7 0 16,-3-6 0-16,3 3-9 0,0 3-1 0,-10-6-1 0,3 6 0 15,4 0-3-15,-7 0 0 0,-4-3 0 0,0 3 0 16,1-7-24-16,2 7 0 0,8 7 8 0,-7-7-8 16,10 0 0-16,-7 3 0 0,15-3 0 0,-4 0 0 15,6 0 0-15,5 6 0 0,3-6 0 0,7 0 0 16,0 0 0-16,10 0 0 0,8 0-12 0,7-6 12 16,3 6-11-16,11 0 11 0,7 0-8 0,3-3 8 15,0 3 0-15,8 0 0 0,-1-7 0 0,8 7 0 16,-1 0 0-16,1-3 0 0,10 3 0 0,-11 0 0 0,4-6 0 15,-7 6 0-15,-3 0 0 0,-1-3 0 0,-6-3 0 16,-1 6 16-16,-10-4-4 0,0 4-1 0,-4-6 10 0,-3 6 3 16,-4 0 0-16,-11-6 0 0,1 3 13 0,0 3 3 15,-11 0 1-15,-7 0 0 0,0 0-20 16,0 0-4-16,0 0-1 0,0 0 0 0,0 0-3 0,0 0-1 16,-7 0 0-16,-7 3 0 15,-8 3 1-15,-2-6 0 0,-4 0 0 0,-8 6 0 0,-3-2-4 0,-3-4-1 16,-4 6 0-16,4-3 0 0,-18 3-8 0,7-3-16 15,-7 7 4-15,-3-4 1 16,3-3-49-16,-4 3-9 0,4 4-3 0,0-1-904 16,-10 1-182-16</inkml:trace>
  <inkml:trace contextRef="#ctx0" brushRef="#br0" timeOffset="3184.841">1647 9283 2174 0,'0'0'48'0,"0"-6"9"0,-10 6 3 0,6-10 1 0,-3 7-49 0,4-3-12 16,-8-3 0-16,4 2 0 0,4 7 31 0,-8-9 3 15,8 9 1-15,-8-3 0 0,11-4-13 0,-11 4-2 16,8-3-1-16,3 6 0 0,-7-9 9 0,7 9 1 16,-4 0 1-16,4 0 0 0,0 0-3 0,0 0-1 0,0 0 0 0,0 0 0 15,0-10 0-15,4 10 0 16,6-6 0-16,1 3 0 0,3-3-11 0,7 6-3 0,4-4 0 0,0-2 0 15,10 3 3-15,4 3 0 0,3-6 0 0,-3 6 0 16,7 0 7-16,-8-3 2 0,8-4 0 0,-7 7 0 16,-4 0-24-16,4-3 0 0,4-3 0 0,-5 6-8 15,1 0 32-15,4-6 6 0,-5 3 2 0,-2-4 0 16,2 7-20-16,1 0-3 0,-4-3-1 0,8-3 0 16,-15 6-8-16,4-3 12 0,-4 3-12 0,4-7 12 15,3 4-3-15,-10-3 0 0,10-3 0 0,-10 5 0 16,10-2-9-16,-10-3 10 0,3 3-10 0,-3-4 10 15,-4 1-10-15,3 6 0 0,-2-4 9 0,-8 4-9 16,-4-3 17-16,4 0-1 0,-3 2 0 0,-7 4 0 16,3-6 17-16,-7 6 3 0,0 0 1 0,0 0 0 15,0-9-10-15,-7 6-3 0,3-4 0 0,-3 4 0 16,3-6-9-16,-6-1-3 0,-1-2 0 0,-3 3 0 0,4-1-12 0,-5 1 9 16,1-1-9-16,4 1 8 0,-4-7-8 15,-4 7 10-15,11-1-10 0,-11-2 10 0,11-4-10 0,-10 7 10 16,6 2-10-16,4-2 10 0,-4 0-10 0,1-1 0 15,6 1 9-15,-6 3-9 0,-1 2 0 0,4-2 0 16,0-3 0-16,0 6 0 0,3-4 0 0,4 4 0 16,0-3 0-16,0 6 0 0,0 0 0 0,-7-3 0 15,7 3 0-15,0 0 0 0,0 0 0 0,0 0 0 16,0 0-11-16,0 0 11 0,11 0-15 0,0 3 3 0,-1-3 1 16,1 6 0-16,3-3 3 0,-4 7 0 0,1-1 0 15,-4-3 0-15,11 4 8 0,-4-1 0 16,-4 1-9-16,4-1 9 0,1 0 11 0,2-2 6 0,-3 2 2 15,0 1 0-15,-3-1-30 0,3 0-5 0,0 1-2 16,4-4 0-16,-4 3 18 0,-3 1 0 0,6-1 0 0,1 1 0 16,-4-4 0-16,-3 3 0 15,3-5 11-15,-4 5-11 0,4-3 16 0,-3 4-3 0,0-1-1 0,-8-3 0 16,1 4-12-16,3-1 0 0,-4 0 0 0,4 1 0 16,-7-1 0-16,0 1 0 0,0-1 0 0,0 1 0 15,0-4 0-15,-7 3 0 0,7 1 0 0,-3-4 0 16,-4-3 0-16,3 6 20 0,1-2-2 0,3-4-1 15,0-3 1-15,-11 6 0 0,4-3 0 0,3 4 0 16,4-4-18-16,-10 3 0 0,6 3 0 0,-6-9 0 16,3 10 8-16,0-10-8 0,-4 6 12 0,0-3-12 15,1 7 0-15,-1-4 0 0,1-3 0 0,3 3 0 0,-11 4-15 16,11-1-3-16,-4-3-1 0,1-3 0 16,3 7-103-16,0-1-21 0,-4-2-4 15,0 11-792-15,8-2-158 0</inkml:trace>
  <inkml:trace contextRef="#ctx0" brushRef="#br0" timeOffset="4144.167">1707 10757 2304 0,'-14'0'102'0,"7"-6"21"0,-3 6-99 0,6-4-24 0,-3 4 0 0,4 0 0 0,-1-6 48 0,4 6 4 16,-11 0 0-16,11 0 1 0,0-3-33 0,0 3-6 16,0-6-2-16,11-4 0 0,-7 7 2 0,6-3 0 15,4-3 0-15,7-1 0 0,4 4-14 0,0-4 0 16,3 1 8-16,4 6-8 0,3-6 30 0,0 2 3 15,1-2 1-15,-1 9 0 0,-3-10-8 0,3 4-2 16,0-3 0-16,1-1 0 0,6 7 13 0,-3-3 3 16,-4-3 0-16,4-1 0 0,0 10-32 0,3-6-8 15,0 3 0-15,1-4 0 0,-5 4 0 0,-2-3 0 16,2 6 0-16,-2-3 0 0,-5-3 0 0,5 6 0 16,-8 0 0-16,7-4 0 0,-3-2 8 0,3 6 0 15,-7-3 0-15,-3-3 0 0,7 6 7 0,-7-6 1 16,-1 2 1-16,-6-2 0 0,3 6-2 0,0-3-1 15,-7-3 0-15,1 3 0 0,-5-4 8 0,1 7 2 0,-8-9 0 16,-3 9 0-16,7-3 8 0,-7-3 1 16,0-4 1-16,0 4 0 0,0 3-7 0,-10-7-2 0,3 4 0 0,0-3 0 15,-4-1-9-15,-3 1-1 0,-4-1-1 16,4 1 0-16,0 0-2 0,0-1 0 0,-7 1 0 0,7-7 0 16,-8 10-12-16,1-4 0 0,7 1 0 0,0 0 0 15,-7-4 8-15,7 0-8 0,0 4 0 0,-4 6 9 16,11-6-9-16,-11-1 0 0,15 4 0 0,-11-4 0 15,3 1 0-15,4 9 0 0,0-6 0 0,-4 3 0 16,4-4 0-16,4 4 0 0,3 3 0 0,-4 0 0 16,-3-6-14-16,7 6 5 0,0 0 1 0,0 0 0 15,0 0-2-15,0 0 0 0,0 0 0 0,0 0 0 0,0 0-2 16,7 9 0-16,-3 1 0 0,6-1 0 0,1-3 0 16,3 4-1-16,0-1 0 0,7 7 0 0,4-7 4 0,0 1 1 15,-1-1 0-15,8 7 0 0,-4-7 8 16,8 1 0-16,-12-1 0 0,5 0-8 0,2 1 8 15,-6-1 0-15,0 1 0 0,-4-1 0 0,-3 1 0 16,-1 2 0-16,-3-3 8 0,-3 1-8 0,-8-1 0 0,5 1 0 16,-1-1 0-16,0 1 0 0,-7-1 9 0,0 0-9 15,0 1 12-15,-7-1-12 0,7 1 20 0,-4 2-2 16,1 1-1-16,-5-7 0 0,5 3 7 0,-8-6 0 16,8 7 1-16,-8-4 0 0,4 4-17 0,4-4-8 15,-8-3 8-15,8 6-8 0,-8-9 12 0,4 10-4 16,3-4 0-16,1-3 0 0,3-3 2 0,-7 0 0 15,3 6 0-15,4-6 0 0,-7 4-20 0,4 2-4 0,-4-6-1 16,0 6 0 0,7-3-112-16,-7-3-22 0,-4 10-5 0,7-4-792 0,1 3-158 0</inkml:trace>
  <inkml:trace contextRef="#ctx0" brushRef="#br0" timeOffset="5013.014">1711 12347 2646 0,'0'0'117'0,"0"0"24"0,-4 0-113 0,4 0-28 16,0 0 0-16,0 0 0 0,0 0 22 0,0 0-2 0,0 0 0 0,0 0 0 15,0 0-20-15,11-10-16 0,3 7 2 0,0-3 1 16,0 3 13-16,8-4 0 0,2 1 9 0,1-3-9 16,10 6 19-16,0-4-3 0,1 4 0 15,-1-3 0-15,4-3-16 0,-4 9 10 0,11-10-10 0,-7 10 8 16,7-9 8-16,0 9 0 0,-4 0 1 16,4 0 0-16,3-6-17 0,0 6 8 0,4 0-8 0,-10-4 0 15,3-2 32-15,-1 6 0 0,5-3 0 0,-4-3 0 16,-4 3-12-16,0-4-2 0,8-2-1 0,-11 3 0 15,6 2-4-15,-6-2-1 0,-3 3 0 0,-1-3 0 16,-3-4 18-16,-8 7 3 0,1-3 1 0,-11 3 0 16,0-3-10-16,-3-4-3 0,-1 1 0 0,1 2 0 15,-11-2 0-15,0 0 0 0,0-4 0 0,-7-3 0 16,3 7 1-16,-10-7 0 0,4-2 0 0,-4 2 0 16,-8-3-8-16,-2 7-2 0,2-10 0 0,-2 9 0 15,-4-3-12-15,6 7 11 0,-2-10-11 0,-1 10 10 0,4-1-10 16,0 1 8-16,3-7-8 0,-3 7 8 0,7-1-8 15,0 4 0-15,-4-3 0 0,4 6 8 0,0-4-8 0,3-2 0 16,1 9 0-16,-1-10 0 16,4 10 0-16,-4-9 0 0,4 9 0 0,4 0 0 0,3 0-9 0,0 0 9 15,0 0 0-15,0 0 0 0,0 0 0 0,0 0 0 16,0 0 0-16,0 0 0 0,0 0 0 0,0 0-15 16,0 0 3-16,3 6 1 0,8-3 2 0,3 7 0 15,7-4 0-15,0 4 0 0,4-7 9 0,0 6-8 16,3-3 8-16,4 4-8 0,3-1 8 0,0 7 0 15,-6-7 0-15,2 1 0 0,-3-1 0 0,-3 1 0 0,0-1 0 0,-4 0 0 16,0 1 0-16,-7-4-8 0,0 3 8 0,-3 1-8 16,0-1 8-16,-1 1 0 0,-10-4 0 0,4 3 8 15,3-6 3-15,-7 4 1 0,-7 2 0 0,7 1 0 16,-4-1 10-16,4-3 2 0,-7-3 1 0,7-3 0 16,-3 10-25-16,-4-4 0 0,3 3 0 0,0-5 0 15,-3 2 0-15,4 3 0 0,-8 1 0 0,1-1 0 16,-1 0 0-16,1-2 0 0,3 2 0 0,-4-3 0 15,0-2 0-15,1 5 0 0,-1-3 0 0,1-3 0 32,-5 7-71-32,5-4-13 0,6 3-2 0,-10 1-1 15,4-1-190-15,-1 1-39 0</inkml:trace>
  <inkml:trace contextRef="#ctx0" brushRef="#br0" timeOffset="5945.032">1951 13783 3024 0,'0'0'67'0,"-4"0"13"0,-6-3 4 0,3-3 0 0,3 6-68 0,-6 0-16 0,6-10 0 0,-3 10 0 16,3 0 0-16,-6-6-16 0,6 6 4 0,4 0 0 15,0 0 12-15,0 0 0 0,0 0-10 0,0 0 10 16,0 0-9-16,0 0 9 0,4 0-12 0,10 6 12 16,-3-6 0-16,10 10 0 0,-7-1 0 0,7 0 0 15,4-2 0-15,-1 2 0 0,5 0 12 0,2 1-3 16,5-1-9-16,2-3 8 0,8-2-8 0,0 5 8 0,4 0-8 15,-1-2 0-15,0 2 9 0,1-6-9 16,-1 10 9-16,4-10-9 0,-11 6 12 0,4-9-12 0,0 7 16 16,4-7-4-16,-5 0-1 0,5-7 0 0,-1 7 17 15,-3-3 3-15,0-3 1 0,-7-3 0 0,-1 2-10 0,-6 4-2 16,4-6 0-16,-12-1 0 0,1-5 20 0,0 5 3 16,-4-9 1-16,-7 4 0 0,4 2-21 0,-1-9-4 15,-3 10-1-15,-3-7 0 0,-8-6-3 0,8 6-1 16,-8-6 0-16,5 0 0 0,-8-3-14 0,0 2 0 15,-11 5 0-15,7-5 0 0,-3 8 0 0,-3-1 0 16,-4 0 0-16,0-3 0 0,-1 10 0 0,-6-4 0 16,0-3 0-16,-4 13 0 0,1-7 0 0,-4 4 0 15,-8-7 0-15,1 13 0 0,0-10 0 0,-1 10 0 0,1-3 0 16,7 3 0-16,-7-3 0 0,10 6 0 0,0-4 0 0,-3 4 0 16,10-6 0-16,-6 6 0 0,6 0 0 0,4 0 0 15,0 0 0-15,3 0 0 0,1 0 0 0,6 0 0 16,-6 0 0-16,10 0 0 0,0 0 0 0,0 0 0 15,0 0 0-15,0 0 9 0,0 0-9 0,0 0 8 16,0 0-8-16,10 10-11 0,1-1 3 0,3 0 0 16,7 4-4-16,-3-4 0 0,13 1 0 0,-6-1 0 15,10-6 12-15,1 7 0 0,2-4 0 0,8 3-8 16,-10 1 8-16,2-1 0 0,1 1 0 0,-4-1-8 16,-3 0 8-16,3 4 0 0,1-4 0 0,-8 1 0 15,-3-1 0-15,6 4 0 0,-6-7 0 0,-7 10 0 16,-1-4 0-16,-2-2 0 0,-5 5 0 0,4-5 0 0,-10 9 0 15,3-4 0-15,-7-2 8 0,-7 2-8 0,7 4 14 16,-4-3-2-16,-6-3 0 0,-1-1 0 0,0 1-12 16,4 2 9-16,-3-2-9 0,-4 3 8 0,3-7 20 0,-7 10 3 15,11-4 1-15,-10 1 0 0,3-3-32 0,0 5 0 16,-1-2 0-16,-2 3 0 16,3-3-20-16,0-4-9 0,-8 4-3 0,5 3 0 15,-4-1-46-15,-4-2-10 0,-7 3-1 0,4 0-1387 16</inkml:trace>
  <inkml:trace contextRef="#ctx0" brushRef="#br0" timeOffset="19458.677">8534 7195 2764 0,'-21'-16'246'0,"10"13"-197"0,0-3-39 0,-3-4-10 0,4 4 66 0,-1 3 11 15,4-7 3-15,4 4 0 0,-1-3-80 0,8-1-13 16,-1 1-4-16,1 3-1 16,10 2-10-16,-4-2-1 0,4 3-1 0,8-3 0 15,2-4-8-15,12 10-2 16,2-9 0-16,15 6 0 0,7-4 16 0,7 7 4 0,4-6 0 0,6 3 0 0,1 3 8 0,7 0 1 15,10-6 1-15,4 6 0 16,-4 0 10-16,7 0-13 0,8 0 5 0,-1 0 8 0,0 0 0 0,1 0 0 16,-1 0 0-16,7 0 0 0,-3-3 28 0,-3 3 0 15,-8-7 0-15,-7 7 0 0,1-3-13 0,-5-3-3 16,1 6 0-16,-7 0 0 0,-8 0-3 0,-6 6-1 16,-4-3 0-16,-11-3 0 15,-3 0-100-15,0 0-21 0,0 7-4 0,3-7-639 0,-3 0-127 16</inkml:trace>
  <inkml:trace contextRef="#ctx0" brushRef="#br0" timeOffset="19938.302">13391 6975 2948 0,'0'0'65'0,"-3"-3"14"0,-1-6 2 0,1 2 1 0,3-2-66 0,3 6-16 0,1-4 0 0,3 1 0 15,0-3-12-15,7 6-7 0,4-7-1 0,3 4 0 16,7-3 7-16,11-1 1 0,3 4 0 0,11 3 0 15,18-4 12-15,-1-2 16 0,8 6-3 0,3-3-1 16,7 3-12-16,11-4 0 16,3 7 0-16,1 0 0 0,-1-3-9 0,0-3-2 0,8 6 0 0,-8 0 0 15,-10 0-1-15,3-3 0 0,0 3 0 0,0-7 0 32,-3 7-32-32,-4 0-6 0,-7 0-2 0,1 7 0 15,-5-7-170-15,1 0-34 0,74-7-8 0,-36 1 0 0</inkml:trace>
  <inkml:trace contextRef="#ctx0" brushRef="#br0" timeOffset="20342.074">17925 6699 1094 0,'0'0'48'0,"0"0"11"0,0 0-47 0,0 0-12 0,0 0 0 0,0 0 0 16,3 6 318-16,8-6 62 0,-1 7 12 0,12-4 2 16,6 3-309-16,7-3-61 0,4 7-13 0,10-1-3 15,8 0 16-15,6 1 4 0,15 6 0 0,10-7 0 16,18 0 1-16,7 1 1 0,7 5 0 0,10-5 0 16,4-1-16-16,7 1-3 0,0-1-1 0,1-3 0 31,-1-3-59-31,10 4-12 0,1-7-3 0,0 0-1112 0</inkml:trace>
  <inkml:trace contextRef="#ctx0" brushRef="#br0" timeOffset="20948.032">22038 6868 3013 0,'0'0'66'0,"0"0"14"0,0 0 2 0,0 0 3 0,0 0-68 0,14 0-17 0,4 0 0 0,10 7 0 16,18-7-36-16,10 0-12 0,4 3-1 0,14 3-1 0,11 4 66 0,17-10 12 15,18 6 4-15,18-6 0 0,7-6-10 0,17-4-2 16,14 4 0-16,18 3 0 0,11-4-20 0,10-2 8 16,11-3-8-16,3-4 0 0,11 0 0 0,-4 7 8 15,4-10-8-15,0 10 0 0,4-7 0 0,2 6 0 16,1-2 0-16,-7 2 0 0,-3 4 0 0,3-3 0 16,-1-1 0-16,-2 4 0 0,-1 3 0 0,1 3 0 15,2 0 0-15,1 0 0 16,0 0-187-16,7 0-32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10:07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7580 1879 0,'-11'0'41'0,"-3"0"9"0,3 0 2 0,-10-6 0 0,3 3-41 0,8 3-11 16,-4 0 0-16,-4 0 0 0,15 0 44 0,-8-6 8 15,11 6 0-15,0 0 1 0,0 0-9 0,0 0-1 16,0 0-1-16,11 0 0 0,10 0-11 0,3 0-3 16,5 6 0-16,13-6 0 0,-3 0 12 0,10 3 3 15,1 3 0-15,6-6 0 0,-3 7 5 0,14-4 2 16,4-3 0-16,-4 6 0 0,3-3-16 0,1 3-3 16,-1-2-1-16,-10-4 0 0,4 6-1 0,3-3 0 15,-4-3 0-15,8 0 0 0,-8 6 1 0,4-6 0 0,-7 0 0 16,0 0 0-16,-7 0-12 0,4 0-2 0,-8 0-1 15,11 0 0-15,0 0 8 0,0-6 1 0,3 6 1 16,4 0 0-16,-14 0-4 0,0 0-1 0,0 6 0 16,4-6 0-16,-15 0-9 0,11 0-3 15,-4 3 0-15,-3 4 0 0,-7-7-8 0,-4 6 0 0,1-6 0 0,-12 3 0 16,4-3 0-16,-3 0 10 0,-7 6-2 0,-1-6-8 16,-2 3 8-16,-5-3-8 0,-3 0 0 0,-7 0 0 15,0 0 0-15,0 0 0 0,0 0-12 0,0 0 3 31,0 0-79-31,0 0-16 0,0 0-4 0,0 0-781 0,0 0-157 0</inkml:trace>
  <inkml:trace contextRef="#ctx0" brushRef="#br0" timeOffset="1250.399">2374 8794 345 0,'0'0'31'0,"0"0"-31"0,0 0 0 0,0 0 0 16,0 0 405-16,0 0 75 0,0 0 16 0,7 0 2 15,4-10-389-15,3 10-77 0,-3-6-16 0,-1 6-4 16,4-9 7-16,-3 9 1 0,6-3 0 0,1-4 0 16,0 4 35-16,3 3 7 0,4-6 2 0,-1 6 0 0,8 0-16 0,-4 0-4 15,11-3 0-15,3 3 0 0,8-6 7 0,10 6 1 16,0 6 0-16,10-3 0 0,-6-3-10 15,10 0-2-15,3 0 0 0,8 0 0 0,10 0-28 0,-6 6-12 16,2-6 11-16,-2 0-11 0,6 0 12 0,4 0-3 16,-4 0-1-16,-3 3 0 0,-8-3 1 15,11 0 0-15,-6 0 0 0,2 0 0 0,5 0 18 0,-12 7 3 16,1-4 1-16,0-3 0 0,-8 0-13 0,4 0-2 16,0 0-1-16,-3 0 0 0,0 0 1 0,-4 6 0 15,-14-6 0-15,0 0 0 0,3-6-8 0,-3 6 0 16,0 0-8-16,0 0 12 0,-3 0-12 0,-4 0 8 0,-8 0-8 15,-2 0 0-15,-4 0 0 0,-1 0 0 16,-6 0-8-16,0 0 8 0,0 0 0 0,-4 0 0 0,4 0 0 16,-8 0 0-16,1 0-8 0,0 0 8 0,-1 0 0 0,-6 0 0 15,7 0 0-15,-15 0 0 0,8 0 0 0,3 0 0 16,-10 0 24-16,-1 0 4 0,4 0 2 0,-3 0 0 16,3 0-30-16,-3 0 0 0,-1 0 0 0,-3-3 0 15,4 3 0-15,-1 0 8 0,1-7-8 0,0 7 0 16,-11 0 0-16,7 0-13 0,0 0 1 0,3 0 0 15,-10 0 4-15,4 0 8 0,-4 0-13 0,7 0 5 16,-7 0-4-16,7 0-1 0,-7 0 0 0,7 0 0 16,-7 0 13-16,11-3 0 0,-11 3 0 0,0 0 0 15,0 0 0-15,7 0 16 0,-7 0-3 0,7 0-1 16,-7 0-12-16,10 0 0 0,-6 0 0 0,3 0 0 16,-7 0-26-1,0 0-8-15,7 3-2 0,0-3 0 0,-4 7-79 0,5-4-16 16,-8 6-3-16,3-3-1 0,1 4-53 0,-4-1-12 0,3 1-1 0,1-1-807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14:15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2956 9703 1555 0,'0'0'138'0,"0"0"-110"16,0 0-28-16,0 0 0 0,0 0 142 0,0 0 23 15,4 0 5-15,6 0 1 0,1 0-124 0,0 0-25 16,3 0-5-16,-4 0-1 0,4 0-16 0,0 0 10 16,8 0-10-16,-1 0 8 0,-4 0 12 0,5 0 3 15,2 0 0-15,5 0 0 0,2 0 24 0,5 0 5 16,-1 0 0-16,0 0 1 0,15 0 6 0,-5 0 1 15,5 3 0-15,-1-3 0 0,-3 0 0 0,3 0 0 16,-3 0 0-16,7-3 0 0,4-3-25 0,3 6-5 16,0-3-1-16,0 3 0 0,3 0 10 0,1-6 1 0,-4 6 1 15,7 0 0-15,-4-4-20 0,8-2-4 0,3 6-1 0,3 0 0 16,1 0 2-16,-4 0 0 0,4 0 0 16,6 0 0-16,-3 0-8 0,11 0-2 0,0 0 0 15,-4 0 0-15,-3 0-8 0,3 0 12 0,11-3-12 0,-4-3 12 16,-10 6-12-16,3 0 12 0,-4 0-12 0,1 0 12 15,3-10-1-15,-3 10 0 0,0 0 0 0,-1-6 0 16,-17 3 11-16,11 3 2 0,-7-6 1 0,-1 6 0 16,4-3-25-16,-7 3 0 0,0 3 0 0,-3-3 0 15,-4 0 0-15,0 6 0 0,0-6 0 0,-7 0 0 16,3 0 0-16,0 0 0 0,1 3 0 0,3 3 0 16,-11 1 16-16,-3-4-3 0,3 3 0 0,-6-3 0 15,-1-3-13-15,0 0 11 0,-3 6-11 0,0-6 10 16,-4 0-1-16,1-6 0 0,-5 6 0 0,1 6 0 0,0-6 0 15,0 0 0-15,-4 0 0 0,-3 0 0 16,-1 0-9-16,1 0 0 0,-7 4 0 0,3-4 0 0,0 0 0 16,-3 0 8-16,-1 6-8 0,-3-6 0 0,0 0 0 15,1 0 8-15,-5 3-8 0,4-3 0 0,-3 0 0 16,3 6 0-16,-3-6 0 0,-1 0 0 0,1 0 0 0,-4 3 0 16,7-6 0-16,-11 3 0 0,4 3 0 0,0-3 0 15,-3 0 0-15,3 0 0 16,-7 0-35-16,7 7-2 0,-7-7-1 0,0 0-1024 15,0 0-205-15</inkml:trace>
  <inkml:trace contextRef="#ctx0" brushRef="#br0" timeOffset="4584.623">14305 9916 288 0,'0'0'25'0,"-3"-6"-25"0,-4 3 0 0,0-3 0 15,3 3 95-15,0-4 13 0,1-2 4 0,-1 3 0 16,4 6-95-16,0-3-17 0,0-4 0 0,-3-2-11 16,3 9 54-16,0 0 10 0,0 0 3 0,0 0 0 15,0-10 32-15,0 7 8 0,-4-3 0 0,4 6 1 16,-3-6-28-16,-1 3-5 0,-3-4-2 0,-3 4 0 16,6-3-22-16,-6 6-5 0,-1-3-1 0,-3 3 0 15,0-6 2-15,-4 6 0 0,8-4 0 0,-5 4 0 0,-2 0 7 0,3 0 1 16,0-6 1-16,-1 6 0 15,1 0-8-15,4 0-1 0,-1 0-1 0,4 0 0 0,0 0-10 0,0 0-1 16,0 0-1-16,7 0 0 0,0 0 3 16,0 0 1-16,-4 0 0 0,4 0 0 0,0 0-3 0,0 0 0 15,0 0 0-15,0 0 0 0,0 0 14 0,7 10 2 16,4-4 1-16,0-3 0 0,6 6 5 0,8-2 1 16,7 2 0-16,3-9 0 0,4 9 2 0,7-9 1 15,3 10 0-15,7-4 0 0,-3-3-11 0,11 4-3 16,-1-4 0-16,15-3 0 0,7 0-5 0,-1 6-2 15,-3-6 0-15,11 0 0 0,7 3-1 0,7-3-1 16,-4 0 0-16,0 6 0 0,4-6-3 0,4 0-1 0,13-6 0 16,-3 6 0-16,-4 0-7 0,8 0-2 0,10 0 0 15,-3 0 0-15,-15 0-3 0,14-3-1 0,8 3 0 0,-4 0 0 16,-3 0-10-16,-1 3 0 0,11 3 0 0,-10-6 0 16,-4 7 10-16,-4-4-10 0,1-3 12 0,-1 9-12 15,-3-3 12-15,0-2-12 0,-3 5 12 16,2-3-12-16,5-3 8 0,-8 4-8 0,1 2 0 0,-1-3 0 15,4-2 15-15,-11 5-4 0,-13 0-1 0,-1-2 0 16,4-4-2-16,0 3 0 0,-4 3 0 0,-7 1 0 16,-7-1-8-16,-3-3 0 0,-1-2 0 0,1 2 8 15,-4 3-8-15,0-6 12 0,-3 10-12 0,-11-10 12 16,-4 7-12-16,-3-1 12 0,-7 0-12 0,0-2 12 16,-7-4-2-16,-4 3 0 0,0 3 0 0,-3-2 0 15,-7-4-10-15,-1 3 0 0,-6-3 0 0,3-3-11 16,-10 7 11-16,3-4 0 0,-4 3 0 0,-3-3 8 0,0-3-8 15,-7 0 0-15,0 0 0 0,0 0 8 0,0 0-8 16,0 0 0-16,0 0 0 0,0 0-8 0,0 0-3 0,0 0 0 16,0 0 0-16,0 0 0 15,0 0-13-15,0 0-2 0,0 0-1 16,0 0 0-16,0 0-15 0,0 0-3 0,0 0-1 0,0 0 0 16,0 0-76-16,0 0-15 0,0 0-3 0,0-3-1116 15</inkml:trace>
  <inkml:trace contextRef="#ctx0" brushRef="#br0" timeOffset="19784.878">6646 11434 1670 0,'0'0'74'0,"-10"0"15"15,3 0-71-15,-4-6-18 0,1 6 0 0,-1-3 0 16,7-3 163-16,-6 6 29 0,10 0 5 0,-7-4 2 16,7 4-207-16,0 0-42 0,0 0-8 0,0 0-2 15,0-6-24-15,7-3-4 0,-4 9-2 0,8-10 0 16,0 10 42-16,6 0 9 0,1-6 2 0,3 6 0 0,4 0 53 0,3 0 12 15,0 0 1-15,0 0 1 0,-3 0-1 0,7 0 0 16,-4 0 0-16,-3 0 0 0,3 0 23 0,-3 0 4 16,-1 0 0-16,-3 0 1 0,1 0 7 0,-1 0 0 15,0 0 1-15,0-3 0 0,-3-3-9 0,-1 6-3 16,5 0 0-16,-8-4 0 0,0-2 0 0,0-3 0 16,4 9 0-16,-8-10 0 0,4 7-23 0,-3-3-5 15,-8 0-1-15,4 3 0 0,0-4 6 0,-7 7 1 16,0 0 0-16,0-9 0 0,-3 6-31 0,-1-4 8 0,1 7-8 15,-4-3 0 1,-4 3-21-16,1-6-7 0,-4 6-2 0,-1 0 0 0,-6 0 19 0,0 0 11 0,0 0-12 16,-4 0 12-16,1 6 22 0,6-6 11 0,-10 0 3 15,7 0 0-15,-4 0-6 0,7 0-1 0,-3 0 0 0,0 0 0 16,3-6 6-16,4 6 1 0,0 0 0 0,3 0 0 16,-3 0-23-16,4 0-4 0,-1 0-1 0,4 0 0 15,0 6-8-15,0-3-12 0,0-3 2 0,7 0 1 31,0 0-38-31,0 0-7 0,0 10-2 0,0-10 0 0,0 0-24 16,3 9-6-16,8-2-1 0,-11-4 0 0,11 3-24 0,-4 3-5 16,3-9 0-16,1 7-604 0,3-4-120 0</inkml:trace>
  <inkml:trace contextRef="#ctx0" brushRef="#br0" timeOffset="21565.096">12478 11328 1926 0,'0'0'42'0,"0"0"9"0,0 0 1 0,-7 0 3 0,0-7-44 0,0 7-11 0,0-3 0 0,3-3 0 16,-3 3 44-16,3-4 6 0,-3 4 2 0,4-3 0 15,-4 6-52-15,3-9 0 0,-3 9-9 0,7 0 1 16,-3-10-6-16,-1 10-1 0,1-6 0 0,3 6 0 15,-4-9 15-15,4 9 10 0,0 0-2 0,0 0 0 16,-3-10 26-16,3 10 5 0,0 0 1 0,0 0 0 16,0 0 9-16,0 0 3 0,-4-3 0 0,4 3 0 15,0 0-12-15,0 0-1 0,0 0-1 0,0 0 0 16,0 0-6-16,0 0-2 0,0 0 0 0,0 0 0 16,0 0 1-16,0 0 0 0,0 0 0 0,0 0 0 15,0 0-22-15,0 0-9 0,0 0 8 0,0 0-8 16,0 0 0-16,0 0 0 0,0 0 0 0,0 0 0 0,0 0 0 0,0 0 0 15,0 0 0-15,4 9 0 0,-4-9 8 0,0 0-8 16,0 0 0-16,0 0 8 0,0 4 8 0,0-4 0 16,0 0 1-16,0 0 0 0,0 0 18 0,0 0 3 15,0 0 1-15,0 0 0 0,0 9-12 0,0-9-3 16,0 0 0-16,7 6 0 0,-7-6 2 16,7 3 0-16,0 4 0 0,3-7 0 0,4 0-10 0,1 0-1 15,-1 0-1-15,7 0 0 0,0 0-5 0,7 0-1 16,0 0 0-16,1 0 0 0,2 0 3 0,5 0 0 15,-1 0 0-15,4 6 0 0,-4-6 5 0,0 3 2 16,4-3 0-16,3 0 0 0,-3 0-2 0,7 0 0 0,0 0 0 16,0 0 0-16,-4 0-1 0,1 0-1 0,-1 0 0 15,0 0 0-15,-7 0 0 0,4 0 0 0,-7 0 0 16,0 0 0-16,-4 0-3 0,4 0-1 0,-1-3 0 0,1 3 0 16,0-6-2-16,0 6-8 0,-4 0 12 0,0-7-4 15,-3 4-8-15,0 3-12 0,-4 0 2 0,0 0 1 16,-3 0 18-16,-1 0 4 0,-3 0 1 0,0 0 0 15,-3 0-14-15,0 0 8 0,-11 0-8 0,7 0 0 16,-7 0 9-16,0 0-9 0,0 0 8 0,0 0-8 16,0 0 8-16,0 0-8 0,0 0 8 0,0 0-8 15,0 0 8-15,0 0-8 0,0 0 0 0,0 0 8 16,0 0-8-16,0 0 0 0,0 0 0 0,0 0 0 16,0 0 0-16,0 0 0 0,0 0 0 0,0 0 0 15,0 0 0-15,0 0 0 0,0 0 0 0,0 0 0 16,0 0 0-16,0 0 0 0,0 0 0 0,0 0 0 15,0 0 0-15,0 0 0 0,0 0-9 0,0 0 9 0,0 0 0 0,0 0 0 16,0 0-8-16,0 0 8 16,0 0 0-16,0 0-10 0,0 0 10 0,0 0-8 0,0 0 8 0,0 0-8 15,0 0 8-15,0 0-8 0,0 0-7 0,0 0-1 16,0 0 0-16,0 0 0 0,0 0 16 0,0 0 10 16,-7-6-2-16,7 6 0 0,0 0-8 0,0 0-11 15,0 0 3-15,0 0 0 0,0 0-1 0,0 0 0 16,0 0 0-16,0 0 0 0,0 0 1 0,0 0 0 15,0 0 0-15,0 0 0 0,0 0-1 0,0 0 0 16,0 0 0-16,0 0 0 16,0 0-14-16,0 0-2 0,0 0-1 0,0 0 0 15,0 0-14-15,0 0-4 0,0 0 0 0,0 0 0 16,0 0-101-16,0 0-21 0,0 0-4 0,0 0-1069 0</inkml:trace>
  <inkml:trace contextRef="#ctx0" brushRef="#br0" timeOffset="24314.273">13963 10882 1738 0,'0'0'77'0,"0"0"16"0,0 0-74 0,0 0-19 0,0 0 0 0,-4-9 0 15,4 9 125-15,0 0 22 0,0-6 4 0,0 6 1 16,0-4-92-16,0 4-17 0,0 0-4 0,0 0-1 15,0 0-9-15,0 0-1 0,0 0-1 0,4-6 0 16,-4 6-3-16,0 0-1 0,0 0 0 0,0 0 0 16,11 0 10-16,-8 0 3 0,-3 0 0 0,7 6 0 15,0-2-9-15,-3 8-2 0,3-9 0 0,-4 7 0 16,1 5 3-16,-1-5 0 0,1 2 0 0,-1 4 0 16,1 3-1-16,-4 0 0 0,3 6 0 0,1-6 0 15,0 6-9-15,-4 0-2 0,0 3 0 0,0 0 0 16,0 0-16-16,3 4 0 0,-3-4 0 0,4 0-9 15,-4-3 20-15,0 3 4 0,0-2 1 0,3-1 0 16,-3-3-6-16,0 3-1 0,4-6 0 0,-4-1 0 16,3-2 9-16,-3 3 2 0,4-3 0 0,-1-4 0 0,-3 4 2 15,4-1 1-15,-1-2 0 0,1-4 0 0,-4 7-12 0,3-7-3 16,-3 1 0-16,4-4 0 0,-4-6 1 0,3 10 0 16,-3-10 0-16,0 3 0 0,0-3 2 0,0 0 0 15,0 0 0-15,0 0 0 0,0 0 0 0,4 9 0 16,-4-9 0-16,0 0 0 0,0 0 0 0,7 0 0 15,0 0 0-15,0 0 0 0,0 0-1 0,0 0 0 16,0 0 0-16,0-3 0 0,0-3-10 0,4 6 0 16,-4 0 9-16,4-3-9 0,3-4 0 0,-4 4 0 15,-3-3 0-15,4 6 8 0,3-10-8 0,0 10 0 16,0 0-8-16,7-3 8 0,-6-3 0 0,6 0 0 16,0 3 0-16,0 3 0 0,0-7 0 0,4 4 0 0,-4-3 0 15,4 6 0-15,-1-3 0 0,1-3 0 16,3 6 0-16,1 0 0 0,6-10 0 0,-3 10 0 0,6-3 0 0,1-3 0 15,0 6 0-15,3-7 0 0,1 4 0 0,-1-3 0 16,0 6 0-16,-3-3 0 0,3-3 0 0,-3 3-8 16,7-4 8-16,0 7 0 0,-4-3 0 0,8-3 0 15,3 6 0-15,0-3-8 0,-4-4 8 0,-3 7 0 16,0 0 0-16,-4-3 0 0,0-3 0 0,4 6 8 16,-3 0-8-16,-1 0 0 0,4 0-11 0,3 0 11 15,-3 0-10-15,3 0 10 0,1 0-10 0,-4 0 10 16,-4 9 0-16,0-9 0 0,1 0 0 0,-1 0 0 15,4 7 0-15,3-4 0 0,1-3 0 0,-1 0 0 16,11 6 0-16,-7-6 0 0,0 0 0 0,-4 0 0 0,-3 0 10 16,3 0-10-16,-3 3 8 0,4-3-8 0,10 0 0 15,-7 0 0-15,3-3 0 0,-3 3 0 0,-4 0 0 16,1 0 0-16,-4 0 0 0,6 0 0 0,1 0 0 0,4 0 0 16,-4 0 0-16,7 0 0 15,0 0-11-15,-4 0 11 0,-3-6-8 0,4 6 8 0,-8 0 0 0,0 0 0 16,4 6 0-16,0-6 8 0,0 0-8 0,0 0 0 15,0 0-8-15,0 0 8 0,0 3 0 0,-4-3 0 16,-3 7 0-16,3-7 8 0,1 3-8 0,-1-3 8 16,4 0-8-16,3 0 8 0,-3 0-8 0,7 0 0 15,-3 0-8-15,-1 0 8 0,1 0 0 0,-1 0 0 16,1 0 0-16,6 0 8 0,4 0-8 0,0 0 0 16,-3-3-8-16,-1 3 8 0,-6 0 0 0,-1 0 0 0,-3-7 0 15,3 7 8-15,4 0-8 0,4 0 0 0,-1 0-8 0,1 0 8 16,-4 0 0-16,0 0 0 0,-7 0 0 15,3 0 8-15,-3 0-8 0,7 0 0 0,0 0-8 0,7 0 8 16,0 0 0-16,-3 0 0 0,-1 0 0 0,-3 0 8 16,0 0-8-16,4 0 0 0,3 0 0 15,0-3-8-15,3 3 8 0,-3 0 0 0,-3 3 0 0,-1-3 0 16,-3 0 0-16,4 0 0 0,3-3 0 0,0 3 0 16,0 0 0-16,0 0-8 0,-7 0 8 0,3 0-8 15,-3 0 8-15,4 0 0 0,3 0 10 0,0 0-10 16,-7 0 8-16,3 0-8 0,1 0 0 0,-4 0 0 15,-4 0 0-15,1 0 0 0,-1 0 0 0,4 0 0 16,4-6 0-16,-5 6 0 0,1 0 0 0,0 0 0 16,0 0 0-16,-3-3 0 0,-1 3 0 0,1-7 0 0,3 7 0 15,3 0 0-15,-6 0 0 0,3 0 0 0,0 0 0 16,-7 0 0-16,-4 0 0 0,0 0 0 0,-6 0 0 0,-5 0 0 16,1 0 0-16,-3 0 0 0,-1 0 0 0,0 0 8 15,4 0-8-15,-4 0 0 0,-3-3 0 0,0 3 0 16,-1 0 0-16,1 0 0 0,-4 0 0 0,1 0 0 15,-5 0 0-15,1 0 0 0,0-6 0 0,-4 6 0 16,0 0 0-16,0 0 0 0,0 0 0 0,1 6 0 16,-5-6 0-16,4 3 0 0,0-3 0 0,1 0 0 15,2 0 0-15,1 0 0 0,-4 0 0 0,0 0 0 16,4 0 0-16,-4 0 0 0,0 0 0 0,1 0 0 16,-5 0 9-16,4 0-9 0,1 0 0 0,-1 0 0 15,0 0 0-15,-7 0 0 0,4-3 0 0,-8 3 0 0,4 3 0 16,-3-3 0-16,-1-3 0 0,1 3 0 0,-4 0 0 15,-7 0 0-15,7 0 0 0,4 0 0 0,-4 0 0 0,-7 0 0 16,10-6 0-16,-10 6 0 0,7 0 0 0,1 0 0 16,-8 0 0-16,3 0 0 0,-3 0 0 0,11 0 0 15,-11 0 0-15,7-6 0 0,-7 6 0 0,7 0 0 16,-7 0 0-16,0 0 0 0,0 0 0 0,7-3 0 16,-4 3 0-16,-3 0 0 0,0 0 0 0,0 0 0 15,7-7 0-15,-7 7 0 0,7 0 0 0,-7 0 0 16,7 0 0-16,-7 0 0 0,4-3 0 0,3-3 0 15,-3 6 0-15,-4 0 0 0,10-3 8 0,-6 3-8 16,3 0 0-16,0-6 0 0,-7 6 0 0,7 0 0 16,0 0 0-16,-4-4 0 0,5-2 0 0,-8 6 0 0,0 0 0 15,3 0 0-15,4-3 0 0,-7 3 0 0,0 0 0 16,0 0 0-16,0 0 0 0,7-6 0 16,-7 6 0-16,0 0 0 0,0 0 9 0,0 0-1 0,0 0-8 0,4-10 0 15,-1 10 8-15,-3 0-8 0,4-6 9 0,-1-3-9 16,-3 9 12-16,0-4-12 0,4-2 11 0,3-3-11 15,-7 6 10-15,3-4-10 0,-3-2 8 0,4 3-8 16,-1-4 0-16,1 7 9 0,-4-3-9 0,0-4 0 16,0 1 9-16,0 0-9 0,0 2 0 0,-4-2 8 15,4 6-8-15,0-3 0 0,0-4 0 0,-3 1 0 0,3-1 0 16,-4 1 0-16,4 3 0 0,-3 3 0 0,3-4 0 16,-4-2 0-16,4-1 0 0,-3 7 0 0,3-3 0 0,0-3 0 15,0-1 0-15,-4 4 0 0,4 6 0 0,0-9 0 16,4 5 0-16,-4 4 0 0,0-6 0 15,0-3-8-15,0 6 8 0,3-4-10 0,-3 7 10 0,0 0-10 32,0 0-56-32,0 0-11 0,0-9-3 0,0 9 0 15,0 0-145-15,-3-6-30 0</inkml:trace>
  <inkml:trace contextRef="#ctx0" brushRef="#br0" timeOffset="27862.128">6989 12560 403 0,'0'0'17'0,"0"0"5"0,0 0-22 0,0 0 0 0,0 0 0 0,3-3 0 15,1-3 292-15,3-4 53 0,-7 10 11 0,0-6 3 16,0 6-287-16,3 0-58 0,-3 0-14 0,0 0 0 16,4-3 0-16,-4 3 0 0,7-7 0 0,-7 7-10 15,0 0 46-15,3 0 10 0,4-3 2 0,-7 3 0 16,0 0 11-16,0 0 2 0,0 0 1 0,0 0 0 15,0 0-11-15,0 0-3 0,0 0 0 0,11 0 0 16,-11 0-27-16,0 0-5 0,0 0-2 0,0 0 0 16,0 0 23-16,0 0 5 0,0 0 1 0,-14 3 0 15,0-3-11-15,0 7-1 0,-4-7-1 0,0 0 0 16,1 3-15-16,-8-3-3 0,0 6-1 0,1-3 0 16,-5 4-11-16,1-1 0 0,-4-3 0 0,4-3 0 15,3 6 27-15,1-3 3 0,-1 4 1 0,0-4 0 16,-6 3-31-16,9-3 0 0,-2 7 0 0,6-4 0 0,-3-3 0 15,7 3 20-15,0 4-2 0,7-4-1 16,-4-3-7-16,4 3-2 0,4-3 0 0,3-3 0 0,0 0-8 16,0 10 0-16,0-4 0 0,3 4 0 0,4-1 0 15,4-3 0-15,-1-3 0 0,4 4 0 0,1 2 0 16,2-6 0-16,8-3 0 0,-8 6 0 0,8-2 0 0,3-4 0 16,1 0 0-16,2 6 0 0,-6-6 0 0,3 3 0 15,4-3 0-15,-7 6 0 0,-8-6 15 0,8-6 1 16,-4 6 0-16,-3 0 0 0,0-3 16 0,-4 3 3 15,0-6 1-15,0 6 0 0,0-4-18 0,-3-2-3 16,3 6-1-16,-7-3 0 0,0-3 5 0,0 3 1 16,-4-4 0-16,8 7 0 0,-11-3-12 0,0 3-8 15,0 0 9-15,0-6-9 0,0-3 8 0,0 2-8 0,0 4 0 16,-7-3 9-16,3 3-9 0,-3-4 0 0,0 4 0 0,0 3 0 16,-3-6 0-16,-1 6 0 0,-3-9 0 0,0 9 0 15,0 0 0-15,-7 0 0 0,-1 0 0 0,5-3 0 16,-8 6 14-16,4-3-2 0,-4 0-1 15,4 0 0-15,3 0-11 0,-6 0 0 0,6 0 0 0,0 0 0 16,8 0 0-16,-8 0 0 0,11 0 0 0,-3-3 8 16,-5 3-8-16,8-7 0 0,-3 7 0 0,3 0 8 15,0 0-8-15,7 0 0 0,-4 0 0 0,4 0 0 16,0 0-14-16,-7 0-2 0,7 0 0 0,0 0 0 16,0 0-26-1,0 0-6-15,0 0 0 0,0 0-1 0,0 0-137 0,0 0-27 16,0 0-6-16,0 0-1 0</inkml:trace>
  <inkml:trace contextRef="#ctx0" brushRef="#br0" timeOffset="29485.064">12725 12720 288 0,'0'0'25'0,"3"-6"-25"16,1-4 0-16,-1 7 0 0,-3-3 244 0,4-4 44 0,-1 1 9 0,-3 0 2 15,0 2-188-15,-3-2-38 16,3 6-7-16,0-7-2 0,-4 1-28 0,4 0-5 16,0 2-2-16,-3-2 0 0,3-1 27 0,0 1 6 0,0 3 1 0,0-4 0 15,0 1 33-15,0 6 6 0,-4-3 2 0,4 6 0 16,-3-7-21-16,-1 4-4 0,-3-3-1 0,4 6 0 15,-4 0-17-15,-1-3-3 0,1 3-1 0,-3 0 0 16,-1 0-32-16,-3 3-6 0,0-3-2 0,0 0 0 16,-4 6-17-16,1-6 10 0,-1 0-10 0,-3 3 8 15,0-3-8-15,0 7 12 0,6-7-12 0,-6 0 12 16,7 6 1-16,-4-3 1 0,8-3 0 0,-1 9 0 16,1-9 2-16,-1 7 1 0,4-4 0 0,7-3 0 15,-3 6-5-15,3-6-2 0,0 0 0 0,3 3 0 16,4 7-1-16,0-1 0 0,4 4 0 0,6-10 0 15,1 6-9-15,7 0 8 0,7-2-8 0,3-4 8 16,0-3 3-16,4 6 0 0,0-3 0 0,-1 4 0 16,1-7 2-16,0 6 1 0,0-3 0 0,-4-3 0 15,8 0-4-15,-1 0-1 0,4 0 0 0,0 0 0 0,-8 0 4 16,5 0 1-16,-1 0 0 0,0 0 0 0,1 0 2 0,-8-3 1 16,0 3 0-16,1 0 0 0,-8 0 8 0,4 0 2 15,-4 0 0-15,0 3 0 0,-3-3-27 0,3 0 0 16,-3 6 0-16,-1-6 0 0,-6 3 10 0,3-3-10 15,0 0 12-15,-7 7-12 0,0-4 8 0,-3-3-8 16,-4 0 0-16,4 6 0 0,-1-6 0 0,-3 3 0 16,-7-3 0-16,11 0 0 0,-11 0 10 0,0 0-10 15,0 0 8-15,0 0-8 0,0 0 12 0,0 0-2 0,0 0-1 16,0 0 0-16,0 0-1 0,0 0 0 0,0 0 0 0,0 0 0 16,0 0-8-16,-7-3 0 0,7 3 0 0,-11 0 8 15,-3-6-8-15,-7 6-9 0,0-3 9 16,-4-4-13-16,-3 7 13 0,0-3-9 15,-1-3 9-15,-6 6-8 0,3 0 0 0,1-3 0 0,-8-3 0 0,0 6 0 16,0-10 8-16,0 4 0 0,4 3 0 16,0-4 0-16,-4-2 8 0,0 6-8 0,4-3 8 0,0-4-8 15,3 1 0-15,0 9 8 0,8-6-8 0,-1 2 0 16,0-2 14-16,4 6-2 0,-4-3 0 0,4 3 0 16,0 0-12-16,-4 3-18 0,1-3 4 0,2 0 1 15,-2 6 13-15,3-2 0 0,-4-4-10 0,4 0 10 16,7 6 0-16,3-6 0 0,0 0 0 0,1 0 0 15,3 3 0-15,0 3 0 0,7-6 0 0,0 0 8 16,0 0-8-16,0 0 0 0,0 0 0 0,14 0 8 16,3 0-8-16,5 0 0 0,-1 0 0 0,3 0 0 0,5 10 0 15,-1-4 15-15,4-3-3 0,-1 3 0 16,5 4-35-16,3-1-7 16,-1-6-2-16,8 4 0 0,0 2 6 0,-4 0 1 0,4 1 0 0,-7-1 0 15,0 7-57-15,-4 3-11 16,0-4-3-16,-3 4-829 0,-4 0-167 0</inkml:trace>
  <inkml:trace contextRef="#ctx0" brushRef="#br0" timeOffset="42936.307">6385 14059 403 0,'0'0'36'0,"0"0"-36"0,0 0 0 0,0 0 0 0,0 0 512 0,0 0 95 15,0 0 19-15,0 0 4 0,0 0-504 0,11 6-101 16,-1-3-25-16,5-3 0 16,2 0-25-16,8 0-11 0,-4-3-1 0,11-3-1 15,-4 0 6-15,11 2 0 0,-4-5 1 0,0 3 0 0,4-4 19 0,-4 7 12 16,1-3-13-16,-1-3 5 0,-10 9 8 0,-1-7 0 16,-2 4 0-16,-1 3 8 0,-7 0 24 0,0 0 6 15,-3 0 1-15,3 0 0 0,-11 3 5 0,-3-3 2 16,0 0 0-16,0 0 0 0,0 0-6 0,0 0-2 15,-10 7 0-15,-1 2 0 0,4 0-10 0,-14-2-1 16,7 2-1-16,-11-6 0 0,0 3-14 0,-3-2-4 0,0 2 0 16,-4 3 0-16,0-2-8 0,1-4 0 0,-5 6-10 15,8-3 10-15,-7 4 0 0,10-7 0 0,-7 3 0 16,4 4 0-16,7-1 0 0,0-3 0 0,3-3 0 0,4 4 10 16,4-4-10-16,-1 3-12 0,4-3 2 0,7-3 1 15,0 0 9-15,0 0 0 0,0 0 0 0,0 0 0 16,7 0-16-16,4 6-4 0,-4-6 0 0,3 4-1 15,4-4 21-15,4 0 8 0,-8 0 0 0,8-4 0 16,0 4 4-16,-1 0 1 0,1 0 0 0,7 0 0 16,-1 0-1-16,1-6-1 0,-7 6 0 0,-1 0 0 15,8-3 11-15,0-3 2 0,-8 3 1 0,5-4 0 16,-1 7-1-16,-11-3-1 0,8-3 0 0,-4 6 0 16,-3 0-10-16,-1-3-1 0,-10 3-1 0,0 0 0 15,0 0 0-15,0 0 0 0,0 0 0 0,0 0 0 0,0 0 6 16,0 0 2-16,0 0 0 0,0 0 0 0,-3-6-9 0,-11 6-2 15,3 0 0-15,0 0 0 0,-3 0 0 0,4 0 0 16,-8 0 0-16,4 0 0 0,3 0-8 0,-3 0 0 16,4 0 0-16,-1-7-11 15,4 7-61-15,-7-3-12 0,10 3-2 0,4 0-854 16,0 0-172-16</inkml:trace>
  <inkml:trace contextRef="#ctx0" brushRef="#br0" timeOffset="43709.929">6893 15388 1324 0,'0'0'118'0,"0"0"-94"16,0 0-24-16,0 0 0 0,0 0 160 0,0 0 27 15,0 0 5-15,0 0 2 0,0 0-139 0,0 0-28 16,0 0-6-16,-7 0-1 0,4 0 15 0,-8-6 2 16,4 3 1-16,0-3 0 0,-4 3-5 0,-3-4-1 15,4 4 0-15,-8 3 0 0,-3 0 6 0,3 0 1 16,-6 0 0-16,2 0 0 0,5 3-19 0,-8-3-4 16,0 0-1-16,8 0 0 0,-1 7 15 0,-7-7 3 15,8 3 1-15,-1-3 0 0,4 0-9 0,3 0-1 16,1 0-1-16,-4 0 0 0,7 0-6 0,7 0-1 15,0 0 0-15,0 0 0 0,0 0-16 0,0 0 0 16,0 0 0-16,0 0 0 0,0 0 0 0,0 0 0 16,10 0 0-16,4 0-9 0,4 6-7 0,0-3-2 0,6 3 0 15,8 1 0-15,-7-4 18 0,0 3 0 0,3-3-8 16,0 7 8-16,0-4 0 0,0-3 0 0,-3 6 0 16,0-2 0-16,-4 2 0 0,0 1 0 0,-3-1 0 15,-4 0 0-15,0-2 0 0,-3-4 9 0,3 3-1 0,-11 3 0 16,1-2 13-16,-4-7 3 15,0 0 0-15,3 9 0 0,-3-9 16 0,-3 3 3 0,-1 7 1 0,1-4 0 16,-4-3-26-16,-4 7-5 0,-3-10-1 0,0 6 0 16,0-6-4-16,-7 9-8 0,-1-9 11 0,-2 6-11 15,-5-2 19-15,5-4-3 0,-1 0-1 0,0 6 0 16,-6-3 1-16,6-3 0 0,0 0 0 0,4 0 0 16,3 0 0-16,-6 0 0 0,13 0 0 0,-6 0 0 15,2 0-8-15,5 0 0 0,3-3-8 0,0 3 12 16,7 0-12-16,0 0 0 0,0 0 0 0,0 0 0 0,0 0-12 15,0 0-4-15,7-6-2 0,0-4 0 16,0 10-1-16,3-6 0 0,-6 3 0 0,7 3 0 0,-1 0 19 16,-6-6-12-16,6 6 12 0,1 0-10 0,-8 0 10 0,4 0 0 15,-7 0 0-15,7 6 0 0,-7-6-16 0,0 0-2 16,0 0 0-16,0 0-890 16,8 0-177-16</inkml:trace>
  <inkml:trace contextRef="#ctx0" brushRef="#br0" timeOffset="44304.426">7116 16646 748 0,'0'0'33'0,"7"-6"7"0,-7 2-32 0,0-5-8 0,0 0 0 0,0-7 0 15,0 7 239-15,0 2 45 0,0-5 10 0,0-4 2 16,-7 7-185-16,-1-1-37 0,5-5-7 0,-4 5-2 16,-4-2 31-16,1-1 5 0,-4 4 2 0,0 6 0 15,3-4-10-15,-7-2-1 0,4 6-1 0,-3 3 0 16,-5-7-54-16,5 7-10 0,-4 0-3 0,-1 0 0 15,1 0-24-15,-7 0 0 0,3 7 0 0,-3-4 0 0,0-3 0 16,0 9-16-16,-1-2 3 0,1-4 0 0,4 3-8 16,-1 3-2-16,0 1 0 0,0-1 0 0,-3-3 23 15,11-2 0-15,2 5 0 0,5-9 8 0,-8 6 4 16,11-3 0-16,0 4 0 0,7-7 0 0,0 0-12 0,0 0 0 16,0 0 0-16,0 0-11 15,7 6-33-15,4-3-6 0,6-3-2 0,5 0 0 0,-1 0 29 16,3 0 6-16,1 0 1 0,-7 0 0 0,6 0 16 0,-2 0 9 15,2 0-1-15,-3 0 0 0,-3 0 4 0,3 0 0 16,-3 0 0-16,-4 0 0 0,4 0 28 0,-4-3 7 16,3 3 1-16,-2 0 0 0,-5 0-20 0,4-6-3 15,-3 6-1-15,-1 0 0 0,1 0 7 0,-11 0 1 0,0 0 0 0,0 0 0 16,0 0-32-16,0 0 0 0,0 0 0 0,0 0 0 16,0 0 12-16,0 0-3 0,0 0-1 0,0 0 0 15,-11 0 4-15,-3 9 0 0,4-9 0 0,-15 10 0 16,4-10-1-16,-4 9 0 0,0-3 0 0,1-3 0 15,-8-3 1-15,4 7 1 0,-4-4 0 16,4 3 0 0,-4-6-127-16,4 0-26 0</inkml:trace>
  <inkml:trace contextRef="#ctx0" brushRef="#br0" timeOffset="171154.76">16831 4388 288 0,'0'0'25'0,"0"0"-25"0,7-3 0 0,-3-3 0 0,3 6 176 0,0-3 29 15,-4-4 7-15,4 7 0 0,-7 0-114 0,0 0-23 16,7-3-5-16,-7 3-1 0,4-6 10 0,-4 6 1 16,0 0 1-16,0-10 0 0,0 10-42 0,0 0-9 15,0-3-2-15,0-3 0 0,0 3 6 0,0 3 1 16,-4-13 0-16,4 10 0 16,-7 3 17-16,7 0 4 0,0 0 1 0,-3-9 0 0,-4 3-29 0,0 6-7 15,0-10-1-15,0 10 0 0,-4-3 9 0,0-3 2 16,1 6 0-16,-4-3 0 0,0-4-11 0,-1 7-3 15,-2-6 0-15,-1 6 0 0,4-9 3 0,-7 9 0 16,3-4 0-16,-3-2 0 0,-4 6 3 0,1-3 1 16,-4-3 0-16,-1 6 0 0,-2-3 3 0,6 3 1 15,-3-7 0-15,3 7 0 0,-7 0-10 0,0 0-2 0,1 0 0 16,-1 0 0-16,4 0-8 0,-4 7-8 16,4-7 9-16,3 0-9 0,-7 0 14 0,4 0-3 0,-4 3-1 15,1-3 0-15,-5 0 2 0,-3 6 1 0,1-6 0 16,-1 3 0-16,0-3-2 0,4 10-1 0,-4-4 0 0,4-3 0 15,-1 3 0-15,5 4 0 0,-1-1 0 0,4 1 0 16,-1-4-10-16,-2 3 0 16,3-6-12-16,-4 10 12 0,-4-13 0 0,5 3 0 0,-5 6 0 0,5 1 0 15,-5-4 13-15,1 4-2 0,0-1-1 0,0 0 0 16,-1 1-10-16,8-4 0 0,-4 7 9 0,4-13-9 16,3 15 0-16,1-12 8 0,-1 10-8 0,-3-10 0 15,3 6 0-15,-3-2 0 0,3 2 0 0,1-6 0 16,-5 7 0-16,1-1 0 0,-4 7 0 0,1-7 0 15,2 1 0-15,-2 5 9 0,2-5-9 0,5-1 0 16,-1 0 0-16,0 7 0 0,1-6 0 0,2 2 0 0,1 4 12 16,4-7-12-16,-1 7 12 0,0-4-12 0,1 4 15 15,3 3-4-15,-4-3-1 0,4-4 0 0,0 4-10 0,0 3-17 16,0-4 4-16,3-5 1 0,-3 9 12 0,7-4 13 16,-4 4-2-16,1-3-1 0,-1 6-10 0,4-7 0 15,0 1 0-15,3-3 8 0,-3 5-8 0,4-2 0 16,3 3 0-16,-4 0 8 0,4-1-8 0,0 4 12 15,0-3-12-15,0 0 12 0,4-3-12 0,-4 6 0 16,3-7 0-16,1 10 0 0,-1-6 8 0,1 0 0 16,3 6 0-16,-4-6 0 0,8 0 4 0,-4 0 0 15,0 6 0-15,-3-6 0 0,3 9-12 0,3-13 8 16,-3 14-8-16,4-11 8 0,-4 8 0 0,4 2 0 16,-4-13 0-16,3 4 0 0,-3 0-8 0,4 0 8 0,3 6-8 15,-3-6 8-15,-1-4-8 0,4 4 0 0,0 0 0 16,1 0 0-16,2 6 10 0,1-6 3 0,3 0 1 0,-3 3 0 15,6-4 10-15,1 1 3 0,-4 0 0 0,7-3 0 16,-3 3-27-16,3-1-12 0,4 1 0 0,-4 0 1 16,4 6 11-16,-4-6 12 0,0-3-2 0,1 2-1 15,-1 1-1-15,0 0 0 0,0-3 0 0,1-1 0 16,6-2-8-16,0 3 8 0,4-7-8 0,0 10 8 16,0-10-8-16,3 7 8 0,-3-7-8 0,7 1 8 15,-4-1 2-15,-3-3 0 0,-1 4 0 0,-2-7 0 16,-1 6-2-16,0-2 0 0,8-4 0 0,-5 3 0 15,1 3 10-15,7-9 2 0,-4 7 0 0,4-4 0 0,0-3-11 16,0 0-1-16,-4 6-8 0,1-6 12 0,-4 0-12 16,3 0 11-16,-3 0-11 0,7 0 10 15,-1 0-10-15,1 0 0 0,-3 0 0 0,-1 0 0 0,4 0 0 16,0-6 0-16,-8 6 0 0,1-3 0 0,-3-4 11 0,-1 7-3 16,-3 0-8-16,-1-9 12 0,1 9-12 15,0-9 9-15,7 2-9 0,-4 4 8 0,0-3-8 0,4-3 0 16,-4-1 0-16,1 1 8 0,-5-1-8 0,1-5 12 15,-4 5-12-15,0-2 12 0,-3-4 0 0,0 0 0 16,0-3 0-16,-1 1 0 0,-3-1-12 0,4 0 0 16,0-6 0-16,-4 0 0 0,4 6 15 0,-1-6 1 15,1 6 0-15,0 0 0 0,-1-6-7 0,-2 6-1 16,-1-9 0-16,-4 9 0 0,1-6-8 0,0 6 8 0,-4-6-8 16,3 7 8-16,-6-7-8 0,3 6 8 0,-3-6-8 15,-4 6 8-15,0-3-8 0,0-3 0 0,0 0 0 0,-4-4 0 16,-3 1 8-16,4-6-8 0,-4 6 0 0,-4-4 8 15,1 1-8-15,-1-4 0 0,1 1 0 16,-4-1 0-16,0-2 0 0,3 2 0 0,-6 7 0 0,6-7 0 16,-3 1 0-16,0-1 0 0,0 7 0 15,3-6 0-15,1 6 0 0,-1-1 0 0,-3-5 0 0,4-1 0 16,-4 13 0-16,3-3 0 0,1-9 0 0,-1 9 0 16,-3-4 0-16,0 11 0 0,0-7 0 0,-4-4 0 15,1 11 0-15,3-1 0 0,-4-6 0 0,-3 9-11 16,3-6 11-16,1 0 0 0,-4 3 0 0,-4 0 0 15,4 7 0-15,0-4 0 0,0 1 0 0,-4-4 11 16,4 3-11-16,-4 7-11 0,1-4 3 0,-1 4 0 0,1 2 8 16,-1-2-8-16,-7 6 8 0,4-13-8 0,-7 16 8 15,3-9 0-15,-7 3 0 0,1 6-8 0,-8-10 8 0,4 10-8 16,-4 0 8-16,0 0-8 0,4 0 8 0,3 0 0 16,0 0 0-16,4 0 0 0,3 0 0 0,4-3 0 15,-4-3 0-15,8 6 0 0,-8-3-9 0,4-4 0 16,0 1 0-16,0 6 0 15,-1-3-61-15,1-3-12 0,0 2-2 0,-4-2-1 16,1-3-121-16,-1 6-24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17:18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20990 4313 2257 0,'0'0'100'0,"-7"0"20"0,0 3-96 0,0 3-24 0,0-6 0 0,4 0 0 15,3 0 42-15,0 0 3 0,0 0 1 0,0 0 0 0,0 0-26 0,0 0-6 16,7 3-1-16,3 4 0 0,4-1-5 0,0-6-8 16,8 0 11-16,-1 0-11 0,7 0 24 0,0 0-3 15,4 0 0-15,7 0 0 0,-4 0 23 0,7 0 5 16,-3 3 1-16,3-3 0 0,-3 0-13 0,4 0-2 16,2-3-1-16,1 3 0 0,11-6 3 0,-4-1 1 15,3 4 0-15,4 3 0 0,11 0-18 0,-8 0-4 16,-3 0-1-16,4 0 0 0,13 0 12 0,1-6 2 15,3 6 1-15,4 0 0 0,-4 0-15 0,7 0-3 16,11-3-1-16,3 3 0 0,7 3 1 0,-6-3 0 16,-4 6 0-16,3-6 0 0,7 0-12 0,1 0 0 15,-8 0 0-15,4 0 8 0,7 0 0 0,-1 0-8 16,5 0 12-16,-1 0-4 0,4 0-8 0,0 0 0 16,11 0 0-16,-4 0 0 0,0-9 11 0,0 9-3 0,0 0-8 15,-4 0 12-15,-13-6-12 0,6 6 0 0,0 0-9 16,1 0 9-16,-11 0 10 0,-4 6 8 0,0-6 2 15,-3 0 0-15,-4 3-11 0,-7 3-1 0,-3-3-8 0,-7 10 12 16,-8-13 1-16,1 3 0 0,-1-3 0 0,1 9 0 16,-8-9-13-16,1 10 0 0,-4-4 0 0,-4-3 0 15,1 4 0-15,-8-4 0 0,1-3 0 0,3 0 9 16,3 0-9-16,-3 6 8 0,0-3-8 0,-4-3 8 16,1 6-8-16,-8-6 0 0,0 10 0 0,-6-4 0 15,-1-3 0-15,-7 7 12 0,-3-10-12 0,-4 6 12 16,0-3-12-16,-7 3 0 0,4-6 0 0,-8 0 0 15,1 3 0-15,0 4 0 0,-4-1 0 0,0-6 0 16,-7 0 0-16,7 0 0 0,0 3 0 0,0-3 8 16,0 0-8-16,-4 6 0 0,-3-6 9 0,7 0-9 15,4 0 0-15,-4 0 9 0,4 0-9 0,-4 0 0 16,3-6 8-16,4 6-8 0,-3 0 0 0,3 0 0 0,-3-3 0 16,3 3 0-16,0-6 0 0,0-1 0 15,0 4-17-15,-3 3-1 0,-11 0 0 0,10 0 0 16,4-6-114-16,4 3-24 0,-7-3-4 15,-4-4 0-15</inkml:trace>
  <inkml:trace contextRef="#ctx0" brushRef="#br0" timeOffset="1504.103">6773 5608 1198 0,'0'0'53'0,"0"0"11"0,-7 0-51 0,4 0-13 15,-8-6 0-15,4 6 0 16,0-4 40-16,0 4 4 0,3-6 2 0,-3 6 0 15,0-9-66-15,0 9-12 0,4 0-4 0,-8-10 0 16,1 10-46-16,-1-9-10 0,4 9-1 0,-4-3-1 16,1-3-39-16,-4 6-8 0,3-4-2 0,-3-2 0 0,3 6 159 0,1 0 32 15,-8-6 7-15,4 6 1 0,4-3 97 0,2 3 20 16,-9 0 4-16,6-7 1 0,4 7-64 0,-7 0-13 16,3 0-2-16,1-3-1 0,-4 3-26 0,3-6-4 15,-3 6-2-15,4 0 0 0,-8-3-38 0,4-3-7 0,0 6-1 16,0-3-1-16,3-4 4 0,-3 4 1 15,3-3 0-15,-3 0 0 0,4 2 16 0,-1 4 4 0,0-6 1 16,4 3 0-16,0-3-1 0,0 6 0 0,0 0 0 16,4-10 0-16,3 10-2 0,0 0-1 0,0 0 0 0,0 0 0 15,0 0-16-15,0 0-3 0,7 0-1 0,7-3 0 16,0 3-11-16,4-6-2 0,-4 6-8 0,3 0 12 16,12 0 2-16,-12 6 0 0,8-6 0 0,3 0 0 15,4-6-1-15,3 6 0 0,-3 0 0 0,3 0 0 16,7-3 5-16,4-3 1 0,0 6 0 0,4 0 0 15,-1 0-7-15,4-7-2 0,3 4 0 0,4-3 0 16,0-4 9-16,7 7 1 0,11-3 1 0,0-3 0 16,-1 9-3-16,1-10-1 0,6 7 0 0,8-3 0 15,-4-4-5-15,4 10 0 0,-4-6-1 0,-3 3 0 16,7-3-3-16,3 6-8 0,0 0 12 0,0 0-4 0,-6 0 2 16,2 0 0-16,5 0 0 0,2 0 0 0,1 0-10 15,0 0 8-15,-4 0-8 0,0 0 8 0,4 0 0 16,0 0-8-16,0 0 12 0,0 6-4 0,-1-3 6 0,5-3 1 15,2 0 0-15,5 6 0 0,-11-2-15 16,6 2 0-16,5-6 0 0,-1 6 0 0,-10-3 20 0,0 7 10 16,-1-10 2-16,-2 9 1 0,-5-9-33 15,1 9-11-15,-4-9 0 0,1 7 0 0,-5-4 11 0,1 3 9 16,-11-6-1-16,7 0-8 0,4 0 32 0,-1 0-1 16,-9 0 0-16,-1-6 0 0,0-4-13 0,-4 7-2 15,1-6-1-15,-4 3 0 0,3 3 2 0,-3-4 1 16,-10 4 0-16,-4-3 0 0,-4-4-18 0,4 4 8 15,0-3-8-15,-4 9 0 0,1-10 9 0,-1 1-9 0,-3 9 0 16,-4-3 9-16,-3-3-9 0,-4 6 12 0,-3 0-12 16,-4-7 12-16,-3 4-12 0,0 3 8 0,-1 0-8 15,-2-6 8-15,-1 3-8 0,-4 3-17 0,5-7 4 0,-5 7 1 16,1-3 25-16,0-3 6 0,3 6 1 0,-4-3 0 16,1-3-20-16,0 6 0 0,-1-4 0 0,-3-2 0 15,0 6 0-15,4-3 0 0,-7 3 8 0,-1-6-8 16,1 6 0-16,-4 0 10 0,4-6-10 0,-4 6 8 15,3-4-8-15,-3 4 0 0,0 0 0 0,0 0-11 16,-7 0 11-16,11 0 8 0,-11 0-8 0,7 0 11 16,0 0-11-16,-7 0 0 0,0 0 0 0,0 0-11 15,7 0 19-15,-7 0 3 0,0 0 1 0,0 0 0 16,0 0-12-16,7 0 0 0,-7 0-12 0,11-6 12 0,-11 6 0 16,0 0 0-16,7 0 0 0,-7 0 0 15,0 0 0-15,7-3 0 0,-7 3 0 0,0 0 8 16,7 0-56-16,-7 0-12 0,0 0-3 0,0 0-946 15,0 0-190-15</inkml:trace>
  <inkml:trace contextRef="#ctx0" brushRef="#br0" timeOffset="3327.145">16884 8207 2484 0,'0'0'110'0,"0"0"22"0,-7-3-105 0,7 3-27 0,-7-6 0 0,7 6 0 15,0 0 17-15,0 0-1 0,0-3-1 0,0-3 0 16,0 6-15-16,3-10 0 0,4 7 0 0,-3-3 0 16,-4 6-11-16,0 0 11 0,3-10-10 15,-3 10 10-15,0 0-12 0,0 0 12 0,4-3-13 0,-4 3 5 16,0 0 8-16,0 0 14 0,0 0-3 0,0 0-1 16,0 0 42-16,0 0 8 0,4-6 1 0,3 0 1 15,-4 6-4-15,8-3-1 0,-1 3 0 0,1-7 0 16,3 7-35-16,4 0-7 0,-1 0-2 0,4 0 0 15,1 0 8-15,2 7 2 0,1-7 0 0,3 3 0 16,0-3 4-16,8 6 1 0,3-6 0 0,6 0 0 16,8 0-28-16,4 6 0 0,3-3 0 0,0-3 0 15,3 0 0-15,1 7 0 0,3-7-14 0,3 0 5 16,1 3 9-16,3-3 0 0,7 6 8 0,-3-6-8 16,-4 3 0-16,3 4 9 0,4-4-9 0,4-3 0 15,3 9 0-15,1-3 0 0,-5-6 0 0,4 10 0 16,4-10 14-16,0 6-4 0,0-3-1 0,-8 3 0 15,1-2-9-15,-4-4 8 0,4 6-8 0,-1-6 8 0,1 0 4 16,0 3 0-16,-4-3 0 0,-4 6 0 0,1-6-4 16,3 3 0-16,7-3 0 0,-3 0 0 0,0 0-8 0,-8 7 0 15,4-7 0-15,-3 3 0 0,0 3 26 0,3-6 3 16,4 6 1-16,-11-3 0 0,0 4-22 0,-7-4-8 16,3 3 0-16,-3-3 0 0,7-3 0 0,0 7 0 15,-7-4 0-15,1-3 0 0,-5 6 0 0,1-6 0 16,-1 3 0-16,4-3 0 0,4-3 0 0,-4 3 0 15,-11 0 0-15,1 0 0 0,-1-6 0 0,-3 6 0 16,-4 0 0-16,-6 0 0 0,-1-3 0 0,4 3 0 16,7 0 0-16,-4-7 0 0,-7 7 11 0,4-3-11 0,7 3 12 15,0 0-12-15,-7 0 8 0,-4 0-8 0,-3-6 0 16,3 6 0-16,1 6 0 0,-8-6 0 0,-3 0-12 0,0 0 3 16,10 0 9-16,-7 0 16 0,-14 0-4 0,4 0-1 15,0 0-2-15,-1 0 0 0,-2 0 0 16,-5 0 0-16,-3 0-9 0,0 0 0 0,4 0 0 0,-4 0 0 15,-3 0 12-15,-1 0 0 0,-3 0 0 0,4 0 0 16,-4 0-12-16,-7 0 0 0,0 0 0 0,11 0 0 16,-1 0 0-16,-3-6 0 0,-7 6 0 0,0 0 0 15,7 0-75 1,-7 0-17-16,0 0-3 0,11 0-1 0,-4 6-163 0,0-3-33 16,4 4-6-16,-11-7-2 0</inkml:trace>
  <inkml:trace contextRef="#ctx0" brushRef="#br0" timeOffset="5006.124">6473 9612 748 0,'-10'-6'67'0,"-4"6"-54"0,3 0-13 0,-3-6 0 16,-4 3 158-16,4-4 29 0,0 4 5 0,0 3 2 16,4-6-129-16,-8 6-25 0,4-3-6 0,3-3-1 15,-3 2-12-15,0 4-2 0,3-6-1 0,1 6 0 16,-1 0 7-16,4-3 2 0,0-3 0 0,4 6 0 16,-4-3 47-16,3 3 10 0,4 0 1 0,0 0 1 15,0 0-26-15,0 0-6 0,0 0-1 0,0 0 0 16,0 0-23-16,0 0-5 0,11 3-1 0,3 3 0 15,0-3 10-15,7 3 2 0,-7-2 0 0,7 2 0 0,4-3 23 16,-4 3 5-16,11-3 0 0,3-3 1 16,7 7-16-16,1-7-3 0,10 0-1 0,3 0 0 0,4 9-12 15,4-9-2-15,-1 6-1 0,8-3 0 0,3-3-30 0,7 0 0 16,4 7-8-16,-1-4 8 0,-3 3 0 0,8-3 16 16,2 4-2-16,8-4 0 0,-4 3-14 0,4 3 0 15,-7 1 0-15,7-10 0 0,3 6 10 0,4-3-1 16,0 3 0-16,-1-2 0 0,5-4 13 0,3 6 2 15,7-6 1-15,-4 3 0 0,-3-3-7 0,7 0-2 16,0 0 0-16,0 0 0 0,-7 0 2 0,7 0 0 16,-4 6 0-16,0-6 0 0,-3 3-6 0,0 4 0 15,4-4-1-15,-4 3 0 0,-4 3 1 0,-7-2 1 16,-7-4 0-16,8 3 0 0,-1-3-13 0,-7 4 0 0,1-4 0 16,-8 3 0-16,0-6 11 0,0 3 5 0,-3 3 2 0,-1-6 0 15,8 0-9-15,-4 7-1 16,-6-7-8-16,2 0 12 0,4 0-1 0,-3-7-1 0,0 7 0 0,-4 0 0 15,-7-6-10-15,-4 3 10 0,1 3-10 0,-4-6 10 16,4 6-10-16,-1-3 0 0,-3 3 9 0,0-7-9 16,-7 4 20-16,-3 3-1 0,-4-6 0 0,-1 6 0 15,1-3-19-15,4-4-16 0,-4 4 4 0,3-3 0 16,-6 6 12-16,-1-6 0 0,-3 3 0 0,0 3 0 16,-4-7 8-16,-3 4 0 0,0 3 1 0,-4-6 0 15,4 3-9-15,0-7 0 0,-1 4 0 0,-2-3 0 16,-1 6 0-16,0-4 10 0,4-2-10 0,-4 3 10 15,1 6-10-15,-5-3 0 0,-2-4 9 0,-1 4-9 16,-4 3 9-16,-2-6-9 0,-1 6 12 0,-4-3-12 0,-2-4 12 16,2 7-4-16,-3 0 0 0,-3 0-8 0,-1 0 10 15,-3-3-10-15,4 3 8 0,0 0-8 0,-8 0 0 16,4 0 0-16,4 0 8 0,-8-6-8 0,4 6 0 0,-3 0 0 16,3 0 0-16,0 0 0 15,-3 0 0-15,-4 0 0 0,0 0 0 0,7-6 0 0,-4 3 0 0,-3 3-14 16,0 0 3-16,4 0 1 15,-1-10-91-15,1 4-19 0,-4 3-3 0,3-7-1341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17:18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20990 4313 2257 0,'0'0'100'0,"-7"0"20"0,0 3-96 0,0 3-24 0,0-6 0 0,4 0 0 15,3 0 42-15,0 0 3 0,0 0 1 0,0 0 0 0,0 0-26 0,0 0-6 16,7 3-1-16,3 4 0 0,4-1-5 0,0-6-8 16,8 0 11-16,-1 0-11 0,7 0 24 0,0 0-3 15,4 0 0-15,7 0 0 0,-4 0 23 0,7 0 5 16,-3 3 1-16,3-3 0 0,-3 0-13 0,4 0-2 16,2-3-1-16,1 3 0 0,11-6 3 0,-4-1 1 15,3 4 0-15,4 3 0 0,11 0-18 0,-8 0-4 16,-3 0-1-16,4 0 0 0,13 0 12 0,1-6 2 15,3 6 1-15,4 0 0 0,-4 0-15 0,7 0-3 16,11-3-1-16,3 3 0 0,7 3 1 0,-6-3 0 16,-4 6 0-16,3-6 0 0,7 0-12 0,1 0 0 15,-8 0 0-15,4 0 8 0,7 0 0 0,-1 0-8 16,5 0 12-16,-1 0-4 0,4 0-8 0,0 0 0 16,11 0 0-16,-4 0 0 0,0-9 11 0,0 9-3 0,0 0-8 15,-4 0 12-15,-13-6-12 0,6 6 0 0,0 0-9 16,1 0 9-16,-11 0 10 0,-4 6 8 0,0-6 2 15,-3 0 0-15,-4 3-11 0,-7 3-1 0,-3-3-8 0,-7 10 12 16,-8-13 1-16,1 3 0 0,-1-3 0 0,1 9 0 16,-8-9-13-16,1 10 0 0,-4-4 0 0,-4-3 0 15,1 4 0-15,-8-4 0 0,1-3 0 0,3 0 9 16,3 0-9-16,-3 6 8 0,0-3-8 0,-4-3 8 16,1 6-8-16,-8-6 0 0,0 10 0 0,-6-4 0 15,-1-3 0-15,-7 7 12 0,-3-10-12 0,-4 6 12 16,0-3-12-16,-7 3 0 0,4-6 0 0,-8 0 0 15,1 3 0-15,0 4 0 0,-4-1 0 0,0-6 0 16,-7 0 0-16,7 0 0 0,0 3 0 0,0-3 8 16,0 0-8-16,-4 6 0 0,-3-6 9 0,7 0-9 15,4 0 0-15,-4 0 9 0,4 0-9 0,-4 0 0 16,3-6 8-16,4 6-8 0,-3 0 0 0,3 0 0 0,-3-3 0 16,3 3 0-16,0-6 0 0,0-1 0 15,0 4-17-15,-3 3-1 0,-11 0 0 0,10 0 0 16,4-6-114-16,4 3-24 0,-7-3-4 15,-4-4 0-15</inkml:trace>
  <inkml:trace contextRef="#ctx0" brushRef="#br0" timeOffset="1504.103">6773 5608 1198 0,'0'0'53'0,"0"0"11"0,-7 0-51 0,4 0-13 15,-8-6 0-15,4 6 0 16,0-4 40-16,0 4 4 0,3-6 2 0,-3 6 0 15,0-9-66-15,0 9-12 0,4 0-4 0,-8-10 0 16,1 10-46-16,-1-9-10 0,4 9-1 0,-4-3-1 16,1-3-39-16,-4 6-8 0,3-4-2 0,-3-2 0 0,3 6 159 0,1 0 32 15,-8-6 7-15,4 6 1 0,4-3 97 0,2 3 20 16,-9 0 4-16,6-7 1 0,4 7-64 0,-7 0-13 16,3 0-2-16,1-3-1 0,-4 3-26 0,3-6-4 15,-3 6-2-15,4 0 0 0,-8-3-38 0,4-3-7 0,0 6-1 16,0-3-1-16,3-4 4 0,-3 4 1 15,3-3 0-15,-3 0 0 0,4 2 16 0,-1 4 4 0,0-6 1 16,4 3 0-16,0-3-1 0,0 6 0 0,0 0 0 16,4-10 0-16,3 10-2 0,0 0-1 0,0 0 0 0,0 0 0 15,0 0-16-15,0 0-3 0,7 0-1 0,7-3 0 16,0 3-11-16,4-6-2 0,-4 6-8 0,3 0 12 16,12 0 2-16,-12 6 0 0,8-6 0 0,3 0 0 15,4-6-1-15,3 6 0 0,-3 0 0 0,3 0 0 16,7-3 5-16,4-3 1 0,0 6 0 0,4 0 0 15,-1 0-7-15,4-7-2 0,3 4 0 0,4-3 0 16,0-4 9-16,7 7 1 0,11-3 1 0,0-3 0 16,-1 9-3-16,1-10-1 0,6 7 0 0,8-3 0 15,-4-4-5-15,4 10 0 0,-4-6-1 0,-3 3 0 16,7-3-3-16,3 6-8 0,0 0 12 0,0 0-4 0,-6 0 2 16,2 0 0-16,5 0 0 0,2 0 0 0,1 0-10 15,0 0 8-15,-4 0-8 0,0 0 8 0,4 0 0 16,0 0-8-16,0 0 12 0,0 6-4 0,-1-3 6 0,5-3 1 15,2 0 0-15,5 6 0 0,-11-2-15 16,6 2 0-16,5-6 0 0,-1 6 0 0,-10-3 20 0,0 7 10 16,-1-10 2-16,-2 9 1 0,-5-9-33 15,1 9-11-15,-4-9 0 0,1 7 0 0,-5-4 11 0,1 3 9 16,-11-6-1-16,7 0-8 0,4 0 32 0,-1 0-1 16,-9 0 0-16,-1-6 0 0,0-4-13 0,-4 7-2 15,1-6-1-15,-4 3 0 0,3 3 2 0,-3-4 1 16,-10 4 0-16,-4-3 0 0,-4-4-18 0,4 4 8 15,0-3-8-15,-4 9 0 0,1-10 9 0,-1 1-9 0,-3 9 0 16,-4-3 9-16,-3-3-9 0,-4 6 12 0,-3 0-12 16,-4-7 12-16,-3 4-12 0,0 3 8 0,-1 0-8 15,-2-6 8-15,-1 3-8 0,-4 3-17 0,5-7 4 0,-5 7 1 16,1-3 25-16,0-3 6 0,3 6 1 0,-4-3 0 16,1-3-20-16,0 6 0 0,-1-4 0 0,-3-2 0 15,0 6 0-15,4-3 0 0,-7 3 8 0,-1-6-8 16,1 6 0-16,-4 0 10 0,4-6-10 0,-4 6 8 15,3-4-8-15,-3 4 0 0,0 0 0 0,0 0-11 16,-7 0 11-16,11 0 8 0,-11 0-8 0,7 0 11 16,0 0-11-16,-7 0 0 0,0 0 0 0,0 0-11 15,7 0 19-15,-7 0 3 0,0 0 1 0,0 0 0 16,0 0-12-16,7 0 0 0,-7 0-12 0,11-6 12 0,-11 6 0 16,0 0 0-16,7 0 0 0,-7 0 0 15,0 0 0-15,7-3 0 0,-7 3 0 0,0 0 8 16,7 0-56-16,-7 0-12 0,0 0-3 0,0 0-946 15,0 0-190-15</inkml:trace>
  <inkml:trace contextRef="#ctx0" brushRef="#br0" timeOffset="3327.145">16884 8207 2484 0,'0'0'110'0,"0"0"22"0,-7-3-105 0,7 3-27 0,-7-6 0 0,7 6 0 15,0 0 17-15,0 0-1 0,0-3-1 0,0-3 0 16,0 6-15-16,3-10 0 0,4 7 0 0,-3-3 0 16,-4 6-11-16,0 0 11 0,3-10-10 15,-3 10 10-15,0 0-12 0,0 0 12 0,4-3-13 0,-4 3 5 16,0 0 8-16,0 0 14 0,0 0-3 0,0 0-1 16,0 0 42-16,0 0 8 0,4-6 1 0,3 0 1 15,-4 6-4-15,8-3-1 0,-1 3 0 0,1-7 0 16,3 7-35-16,4 0-7 0,-1 0-2 0,4 0 0 15,1 0 8-15,2 7 2 0,1-7 0 0,3 3 0 16,0-3 4-16,8 6 1 0,3-6 0 0,6 0 0 16,8 0-28-16,4 6 0 0,3-3 0 0,0-3 0 15,3 0 0-15,1 7 0 0,3-7-14 0,3 0 5 16,1 3 9-16,3-3 0 0,7 6 8 0,-3-6-8 16,-4 3 0-16,3 4 9 0,4-4-9 0,4-3 0 15,3 9 0-15,1-3 0 0,-5-6 0 0,4 10 0 16,4-10 14-16,0 6-4 0,0-3-1 0,-8 3 0 15,1-2-9-15,-4-4 8 0,4 6-8 0,-1-6 8 0,1 0 4 16,0 3 0-16,-4-3 0 0,-4 6 0 0,1-6-4 16,3 3 0-16,7-3 0 0,-3 0 0 0,0 0-8 0,-8 7 0 15,4-7 0-15,-3 3 0 0,0 3 26 0,3-6 3 16,4 6 1-16,-11-3 0 0,0 4-22 0,-7-4-8 16,3 3 0-16,-3-3 0 0,7-3 0 0,0 7 0 15,-7-4 0-15,1-3 0 0,-5 6 0 0,1-6 0 16,-1 3 0-16,4-3 0 0,4-3 0 0,-4 3 0 15,-11 0 0-15,1 0 0 0,-1-6 0 0,-3 6 0 16,-4 0 0-16,-6 0 0 0,-1-3 0 0,4 3 0 16,7 0 0-16,-4-7 0 0,-7 7 11 0,4-3-11 0,7 3 12 15,0 0-12-15,-7 0 8 0,-4 0-8 0,-3-6 0 16,3 6 0-16,1 6 0 0,-8-6 0 0,-3 0-12 0,0 0 3 16,10 0 9-16,-7 0 16 0,-14 0-4 0,4 0-1 15,0 0-2-15,-1 0 0 0,-2 0 0 16,-5 0 0-16,-3 0-9 0,0 0 0 0,4 0 0 0,-4 0 0 15,-3 0 12-15,-1 0 0 0,-3 0 0 0,4 0 0 16,-4 0-12-16,-7 0 0 0,0 0 0 0,11 0 0 16,-1 0 0-16,-3-6 0 0,-7 6 0 0,0 0 0 15,7 0-75 1,-7 0-17-16,0 0-3 0,11 0-1 0,-4 6-163 0,0-3-33 16,4 4-6-16,-11-7-2 0</inkml:trace>
  <inkml:trace contextRef="#ctx0" brushRef="#br0" timeOffset="5006.124">6473 9612 748 0,'-10'-6'67'0,"-4"6"-54"0,3 0-13 0,-3-6 0 16,-4 3 158-16,4-4 29 0,0 4 5 0,0 3 2 16,4-6-129-16,-8 6-25 0,4-3-6 0,3-3-1 15,-3 2-12-15,0 4-2 0,3-6-1 0,1 6 0 16,-1 0 7-16,4-3 2 0,0-3 0 0,4 6 0 16,-4-3 47-16,3 3 10 0,4 0 1 0,0 0 1 15,0 0-26-15,0 0-6 0,0 0-1 0,0 0 0 16,0 0-23-16,0 0-5 0,11 3-1 0,3 3 0 15,0-3 10-15,7 3 2 0,-7-2 0 0,7 2 0 0,4-3 23 16,-4 3 5-16,11-3 0 0,3-3 1 16,7 7-16-16,1-7-3 0,10 0-1 0,3 0 0 0,4 9-12 15,4-9-2-15,-1 6-1 0,8-3 0 0,3-3-30 0,7 0 0 16,4 7-8-16,-1-4 8 0,-3 3 0 0,8-3 16 16,2 4-2-16,8-4 0 0,-4 3-14 0,4 3 0 15,-7 1 0-15,7-10 0 0,3 6 10 0,4-3-1 16,0 3 0-16,-1-2 0 0,5-4 13 0,3 6 2 15,7-6 1-15,-4 3 0 0,-3-3-7 0,7 0-2 16,0 0 0-16,0 0 0 0,-7 0 2 0,7 0 0 16,-4 6 0-16,0-6 0 0,-3 3-6 0,0 4 0 15,4-4-1-15,-4 3 0 0,-4 3 1 0,-7-2 1 16,-7-4 0-16,8 3 0 0,-1-3-13 0,-7 4 0 0,1-4 0 16,-8 3 0-16,0-6 11 0,0 3 5 0,-3 3 2 0,-1-6 0 15,8 0-9-15,-4 7-1 16,-6-7-8-16,2 0 12 0,4 0-1 0,-3-7-1 0,0 7 0 0,-4 0 0 15,-7-6-10-15,-4 3 10 0,1 3-10 0,-4-6 10 16,4 6-10-16,-1-3 0 0,-3 3 9 0,0-7-9 16,-7 4 20-16,-3 3-1 0,-4-6 0 0,-1 6 0 15,1-3-19-15,4-4-16 0,-4 4 4 0,3-3 0 16,-6 6 12-16,-1-6 0 0,-3 3 0 0,0 3 0 16,-4-7 8-16,-3 4 0 0,0 3 1 0,-4-6 0 15,4 3-9-15,0-7 0 0,-1 4 0 0,-2-3 0 16,-1 6 0-16,0-4 10 0,4-2-10 0,-4 3 10 15,1 6-10-15,-5-3 0 0,-2-4 9 0,-1 4-9 16,-4 3 9-16,-2-6-9 0,-1 6 12 0,-4-3-12 0,-2-4 12 16,2 7-4-16,-3 0 0 0,-3 0-8 0,-1 0 10 15,-3-3-10-15,4 3 8 0,0 0-8 0,-8 0 0 16,4 0 0-16,4 0 8 0,-8-6-8 0,4 6 0 0,-3 0 0 16,3 0 0-16,0 0 0 15,-3 0 0-15,-4 0 0 0,0 0 0 0,7-6 0 0,-4 3 0 0,-3 3-14 16,0 0 3-16,4 0 1 15,-1-10-91-15,1 4-19 0,-4 3-3 0,3-7-1341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20:31:19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6431 11284 1364 0,'-10'-12'30'0,"10"12"6"0,-4-10 2 0,1 7 0 0,3-3-30 0,-11-4-8 0,11-2 0 0,-11 9 0 15,8-7 45-15,-4 4 8 0,3-7 2 0,-6 10 0 16,3-3-23-16,0-3-5 0,-1 6-1 0,-2-7 0 16,-1 1-14-16,4 6-2 0,-7-1-1 0,4-2 0 15,-1 3-9-15,-7-3 0 0,4 6 0 0,-3 0 8 0,-1-3-8 0,0-4 0 16,-6 7 0-16,2 0 0 0,1 0 0 0,4 0 0 16,-8 0 8-16,0 0-8 0,4 0 0 0,-4 0 0 15,-6 7-12-15,2-4 12 0,5-3 0 16,-8 6 10-16,4-6 1 0,-4 0 0 0,4 3 5 15,-7-3 0-15,-1 0 1 0,-3-3 0 0,4 3 9 16,0 0 2-16,0-6 0 0,-4 6 0 0,4 0-10 0,-1-3-2 16,1-4 0-16,0 4 0 0,-1 0 5 0,5-3 1 15,-8 3 0-15,4-4 0 0,-4 4-22 0,0-3 0 16,-3 3 0-16,3 3-12 0,0-3 22 0,4-4 4 16,-8 7 1-16,8-9 0 0,-4 6-15 0,4-3 0 15,-4 2 0-15,4 4 0 0,-4-3 10 0,4-3 2 16,-11 6 1-16,7 0 0 0,-7 0-3 0,-3-3-1 15,7 3 0-15,-1-6 0 0,1 6 13 0,0 0 2 0,6-3 1 16,-6-1 0-16,0-2 10 0,6-3 1 0,-9 6 1 0,6-4 0 16,-7 1 0-16,-4 0 0 0,8-4 0 0,0 10 0 15,-1-9-37-15,1 6 0 0,0 0-12 0,3-4 4 16,-7 7 8-16,7 0 0 0,-7-3 0 0,8-3 0 16,-8 6 0-16,7 0 0 0,-7 0-9 0,0 6 9 15,7-3 0-15,-6-3 13 0,-1 7-1 0,3-4-1 16,1 0-21-16,3 6-4 0,0-2-1 0,-6-4 0 15,-1 6 15-15,0-6 0 0,4-3 0 0,-4 10 0 16,0-4 8-16,7-3 4 0,4 3 0 0,-4-2 1 16,-3-1-13-16,6-3-13 0,-2 6 2 0,-1-3 1 15,-4 6 10-15,1-5 0 0,-4 2 0 0,7-3 0 16,-3 3 0-16,3-3 0 0,0 7 0 0,-3-7 0 16,3 6 0-16,1 1 0 0,2-1 8 0,1-6-8 0,0 7 0 15,-1 5 8-15,1-8-8 0,0 2 0 0,0 1 0 0,-1 2 0 16,1-3 0-16,0 4 0 0,7-4 0 0,-8 10 0 15,8-9 0-15,-4 2 0 0,-3 1 0 0,7 2 9 0,-4-2-1 0,4-1-8 16,7 7 0-16,-8-6-9 0,1 6-1 0,0-7 0 16,3 10 10-16,1-3-13 0,-1 0 5 0,4-4 8 15,-8 7-12-15,1-3 12 0,4 9-12 0,-1-2 12 16,7-5-8-16,-3 1 8 0,-4 4 0 0,4-1 0 16,4-3-8-16,-5 0 8 0,1 6-10 0,7-3 10 15,0-3 0-15,0 3 0 0,-4-3-8 0,8 0 8 0,3 0 0 16,-4-3-11-16,4-4 11 0,3 7-10 0,1-3 10 15,3 0-13-15,0-4 5 0,0 4 8 0,0 0-12 0,3 3 12 16,-3-9-12-16,4 9 12 0,3-4-10 0,4 1 10 16,-4-3 0-16,3 0-9 0,8-1 9 0,-4 4 0 15,0-6 0-15,0 5-8 0,7-5 8 0,4 9 0 16,-4-6 0-16,-3-1 0 0,7 4 0 0,-1-6 0 16,8 2 0-16,-7 1 0 0,6-7 0 0,-2 4 0 15,-5 3 0-15,12-4 0 0,-5-2 0 0,1-1 0 16,3 0 0-16,8-2 0 0,-8 2 0 0,4 0 0 15,0 1 0-15,7-7 0 0,-1 6 0 0,-6-2 0 16,0-1 0-16,3 0 0 0,1-3 0 0,-1 7 0 0,-3-1 0 16,7-6 0-16,0 4 0 0,3-4 0 0,-3 6 0 15,3-3 0 1,1 1 0-16,2-1 0 0,1-3 0 0,-3 6 0 16,-1 1 0-16,4-7 0 0,4 6 0 0,-1-2 0 0,-3-4 0 15,7 6 0-15,7-6 0 0,-4 4 0 0,-3-4 0 16,11 3 0-16,-8 0 0 0,8-6 0 0,3 7 0 0,4-7 0 15,-4 3 0-15,-4-3 0 0,-3 0 0 0,4 0 0 16,3 0 0-16,4 0 0 0,-4-3 0 0,-4-4 0 16,1 7 0-16,3-3 0 0,-4 3 0 0,5 0-10 15,-5-9 10-15,4 9-10 0,7 0 10 0,-7-3 0 16,-3-4 0-16,-4 7 0 0,11 0 0 0,-4-3 0 16,0-3-9-16,0 6 9 0,3-3 0 0,-6 0 0 15,3-4 0-15,-3 7 0 0,-4-3 0 0,10-3 0 16,-3 3 0-16,-3-3 0 0,-1 2 0 0,-3 4 0 15,4-3 0-15,-4-3 0 0,0 3 0 0,4-3 0 16,3-1 0-16,3 1 8 0,-13-3-8 0,3 9 0 0,0-10 0 16,0 4 0-16,3-3 0 0,-6 2 0 0,3-2 0 0,0-4 8 15,0 10-8-15,-7-6 0 0,-7-1 0 0,3 1 0 16,1 6 0-16,-1-7 0 0,-3 1 0 0,4 0 0 16,-4-1 0-16,-1 4 0 0,1-3 0 0,-3-1 8 15,-8 1-8-15,4-1 0 0,-4 1 0 0,1-4 8 16,-1 1-8-16,-3 2 0 0,0-2 9 0,-8-4-9 15,5 4 10-15,-1-7-2 0,-7 6-8 0,0 4 12 16,-3-4 4-16,-4 1 1 0,0-1 0 0,-3-2 0 16,-4 5 6-16,0-2 1 0,-3-7 0 0,3 3 0 15,-7-3 1-15,0 1 1 0,0 5 0 0,0-6 0 16,-3-3-2-16,-1 10-1 0,1-10 0 0,-4 3 0 16,0 3-9-16,0-3-2 0,0 1 0 0,-4-1 0 0,1-3-3 15,-1 0-1-15,-3 6 0 0,0-9 0 0,0 3 0 16,0 0 0-16,-4 0 0 0,1 0 0 0,-4 4-8 15,0-4 0-15,3 3 9 0,-14 3-9 0,8-3 8 0,-1 0-8 16,-7-3 10-16,4 1-10 0,0-1 0 0,3 3 0 16,-10 3 0-16,3-3 0 0,1 0 0 0,-1 4 0 15,0-1 0-15,-3 0 0 0,3 1 0 0,-3-1 11 16,0 0-11-16,-4 4 10 0,0-1-10 0,4-6 0 16,-4 10 0-16,-3-3 0 0,-4 2 0 0,1 1 0 15,6-4 0-15,-3 4 0 0,-8 6 0 0,8-7 0 16,-4 1 0-16,4-1 0 0,0 10 0 0,-4-9 0 15,0 6 0-15,-3-7 0 0,-1 7 0 0,1-3 8 16,-4 3-8-16,4-6 0 0,-1 9 0 0,1-10 0 0,-4 10 8 16,7-3-8-16,4-3 0 0,-7 6 0 0,3 0 0 15,0-3 0-15,4-1 0 0,-11-2 0 0,7 6 0 0,-3-3 0 16,7 3-13-16,-4 0-2 0,0 0 0 0,4 3 0 31,-4-3-37-31,7 10-8 0,-3-7-2 0,0 6-719 0,6 1-144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1:58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3485 12889 1882 0,'0'0'41'0,"0"0"9"0,-7-6 2 0,7-7 1 0,0 4-42 0,7-7-11 0,-3 7 0 0,3-7 0 16,0 4-17-16,0-4-6 0,4 7-1 0,-1-7 0 15,-10-3 24-15,7 7 8 0,-7-4 0 0,0 0 0 16,0 4 73-16,0-4 15 0,-7-3 2 0,7 3 1 16,-7 4-2-16,4-4 0 0,3 1 0 0,0-4 0 15,-7 0-36-15,7 3-7 0,0-3-2 0,7 1 0 16,-7-1-32-16,0 3-8 0,3-6 0 0,4 0-1 15,-7 0-2-15,4-3 0 0,-1 0 0 0,4 3 0 16,-7-9 3-16,4 3 0 0,-4-1 0 0,0 1 0 16,7-3 21-16,-7 3 5 0,0-1 1 0,0-5 0 15,0 6-13-15,0-1-2 0,0-2-1 0,0 3 0 16,-7 3 7-16,7-3 2 0,-4 2 0 0,4 4 0 16,0-3-32-16,-7 0 0 0,4-3 0 0,-1 9 0 0,4-6 12 15,0 6-3-15,-7-6-1 0,7 6 0 0,0 1-8 16,0 2 0-16,-3-3 0 0,3 3 0 0,0 7 0 0,0-10 0 15,0 7 0-15,0-4 0 0,0 0 0 0,3 7 0 16,-3 0 0-16,7-4 0 0,-7 0 0 16,0 4 0-16,0 0 0 0,0 6 0 0,0 3 0 0,0-7 0 15,0 7 0-15,0 0 0 0,0 0 0 0,0 0 0 16,0 0 0-16,0 0 0 0,0 0 0 0,0 0 0 16,-10 7 0-16,10-4 0 0,-11 3 0 0,4 3 0 15,4 1 0-15,-1-4 0 0,-3 3 0 0,3 1 0 16,4 2 0-16,0-2 0 0,-7 5 0 0,7-5 0 15,-3-1 0-15,3 7 0 0,-4-7 0 0,4 10-9 16,-7 0 9-16,4-3-10 0,-8 2 10 0,4 1 0 0,0 0 0 16,-11 6 0-16,11-6 0 0,-10 0-8 0,3 3 8 0,3-3 0 15,-3-7 0-15,0 4 0 0,3-1 9 0,1-2-9 16,-1-4 12-16,0 1-4 0,4 2 0 0,-3-2-8 16,3-7 9-16,3 6-9 0,1-2 0 0,3-7 9 15,0 0-9-15,0 0 10 0,0 0-10 0,0 0 10 16,0 0 2-16,0 0 1 0,0 0 0 0,0-10 0 15,0 1-3-15,0-1-1 0,3-2 0 0,-3 2 0 16,11 1-9-16,-8-4 0 0,4-2 0 0,0-1 0 16,1 4 0-16,2-4 8 0,-6-3-8 0,6 3 0 15,1-2 0-15,-1-1 0 0,-3 3 8 0,4 4-8 16,7-4 0-16,-11-3 0 0,3 10 0 0,1-1 0 16,-1-5 0-16,1 5 0 0,3 1 0 0,-3-1 0 0,-1 1 0 15,4 0 0-15,1-1 0 0,-5 1 0 0,1 2 0 16,-1 4 0-16,4-3 0 0,-10 6 0 0,-4 0 0 0,0 0-17 15,7 0 4-15,-7 0 1 0,14 6 12 0,-14-6 0 16,4 3 0-16,3 7 0 0,3-4 0 0,-6-3 0 16,-4-3 0-16,3 10 0 0,-3-10 0 0,11 9 0 15,0-3 0-15,-8 4 0 0,4-4 0 0,4 3 0 16,-1-5 0-16,-6 5 0 0,6 0 0 0,1-2 0 16,-8 2 0-16,8 0 10 0,0 1-26 0,-1-1-6 15,-6 1-1-15,6-1 0 16,1 1-88-16,3 5-17 0,-3 1-4 0,3-4-744 15,7 4-149-15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7:47:35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2727 11202 2314 0,'0'0'103'0,"-7"3"21"0,3-3-100 0,-6 7-24 0,10-7 0 0,-4 0 0 15,-6-7 21-15,3 7-1 0,-4-9 0 0,4 6 0 16,-4-4 10-16,-3-5 2 0,-3-4 0 0,-1 7 0 16,-3-1-18-16,-4-5-3 0,0-4-1 0,-10 3 0 15,0 4-10-15,0-4 0 0,-4 7 0 0,4-1 8 16,-15 4-8-16,4-3 0 0,0 9 0 0,1 0 0 15,-5 9 0-15,1-9 13 0,-1 9-1 0,1 4-1 16,0-10 21-16,-4 6 5 0,3 1 1 0,1-4 0 16,0-3-10-16,10 4-3 0,-4-4 0 0,5 3 0 15,-1-6 12-15,4 6 3 0,-8-6 0 0,4 0 0 16,1 0-20-16,-8 0-3 0,7-6-1 0,4 6 0 0,-1 0-8 16,1 0-8-16,3 0 12 0,4 0-12 0,0-6 14 15,0 6-4-15,10 0-1 0,-3 6 0 0,0-6-9 16,7 6 0-16,-1-3 0 0,5 4 0 0,-1-4 0 15,1 3 0-15,6-3 0 0,1 3 0 16,-4-2 0-16,3 5 0 0,4-3 0 0,0 4 0 0,0-1 0 0,0 0 0 16,0 1 0-16,0 6 0 0,0-1 8 0,0-2 4 15,0 6 0-15,0-4 0 0,0 4-12 0,0 0 0 16,-7 6 0-16,7-6-11 0,0 9 11 0,0 3 0 16,0 1 0-16,0 9 0 0,-3-4 0 0,3 7 0 15,0 9 0-15,0-6-8 0,-4 7 8 0,4-4 0 16,0-3 0-16,0 12 0 0,4-2 0 0,-4 12 0 0,0-3 0 15,3 3 0-15,-3-3 0 0,7 3 11 0,-7-7-3 16,0 1 0-16,0 6-8 0,0-6 0 0,-7 3 0 0,7 3 0 16,0-7-9-16,-3-8-4 0,3 8-1 15,0-8 0-15,0-1 14 0,0 0 0 0,-4 4 0 0,4-4 0 16,0 0 0-16,0-3 0 0,0-2 0 0,4-11 0 16,-4 7 28-16,10-9 1 0,-10-1 1 15,11 4 0-15,-8 6-30 0,1-10 0 0,6 4 0 0,-3 2 0 16,-3-2 0-16,6 6 0 0,-6-6 0 0,3-1 0 15,-7 7 0-15,11-9 0 0,-8-1 0 0,1 1 0 16,-4-7 0-16,7 0 0 0,-7 0 8 0,3 4-8 16,-3-4 0-16,7 0 0 0,-7-3 0 0,0 3 0 0,4-9 0 15,-4 6 0-15,7-6 0 0,-7 0 0 0,3 3 0 0,-3-3 0 16,0-7 0-16,0 4 0 0,0 3 0 16,0-10 0-16,0 7 0 0,0-7 0 15,0 10 0-15,0-10 0 0,0 1 0 0,0 6 0 0,0-7 0 0,0 7 17 16,-3-7-3-16,-4 4-1 0,7-4-13 0,0 7 0 15,-4-7 0-15,-3 0 0 0,7 1 0 16,-3 6 8-16,3-13-8 0,0 9 0 0,0-12 12 0,-7 3 0 16,7-3 0-16,0 10 0 0,0-10-3 0,0 9-1 15,0-9 0-15,0 0 0 0,7 6 14 0,-4-2 2 16,8 5 1-16,-4-3 0 0,0 4-25 0,11-1 0 16,-4 0 0-16,0-2 0 0,7-4 0 0,4 6 0 15,-8 1 0-15,15-4 0 0,-7 3 0 0,10 1 0 16,-7-1 0-16,4-3 0 0,3-2 0 0,1 2 8 0,-8 3-8 15,7-9 8-15,0 7 4 0,4-4 0 0,4-3 0 0,2 6 0 16,-2-3-1-16,3-3 0 0,-1 6 0 16,-2-2 0-16,-1-8-11 0,4 4 0 15,-14 0 9-15,3 0-9 0,-3 0 9 0,-4 4-9 0,4-4 12 0,-11 0-12 32,4 6-41-32,-11-6-15 0,7 3-4 0,-7-3 0 15,0 6-137-15,-10-6-28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6:11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6308 4504 230 0,'0'0'20'0,"0"0"-20"16,0 0 0-16,0 0 0 0,-4 0 185 0,1-3 33 15,-4-3 6-15,7 6 2 0,-7 0-181 0,3-3-36 16,-10-4-9-16,7 7 0 0,-4 0 0 0,4 0 0 15,0 0 0-15,4 0 0 0,-8 0 38 0,0 0 6 16,8-3 0-16,3 3 1 0,-11 0 43 0,11 0 8 0,0 0 1 16,0 0 1-16,0 0-40 0,0 0-8 0,0 0-2 15,0 0 0-15,0 0-4 0,0 0-2 0,0 0 0 0,0 0 0 16,0 0-10-16,11 3-3 0,3-3 0 0,-3 0 0 16,-1 0-5-16,4 0 0 15,4 0-1-15,0-3 0 0,-1 3-8 0,4-6-2 0,1 6 0 0,2 0 0 16,1 0-13-16,-4-3 11 0,4 3-11 0,3 0 10 15,0 0-10-15,4 0 0 0,0 0 0 0,-1 0 0 16,5 0 0-16,-4 0 0 0,3-7 0 0,-11 7 0 16,5 0 0-16,-5 0 0 0,1 0 10 0,-4-3-10 15,4-3 9-15,-4 3-9 0,-3 3 0 0,3-13 9 16,-7 10 24-16,4 3 5 0,-8-9 1 0,4 3 0 16,-3-4-17-16,0 10-3 0,3-9-1 0,-11 9 0 15,1-10-18-15,-4 10 10 0,0 0-10 0,0 0 8 16,0 0-28-16,0 0-5 0,0 0-2 0,0 0-661 15,-4 0-133-15</inkml:trace>
  <inkml:trace contextRef="#ctx0" brushRef="#br0" timeOffset="1246.168">8015 4520 288 0,'0'0'12'0,"-7"-3"4"0,4-4-16 0,-5 7 0 0,5-6 0 0,-1 3 0 16,1-3 191-16,3 3 35 0,-7-4 7 0,3 4 2 16,1-3-195-16,3 6-40 0,0 0 0 0,0 0-11 15,0 0 28-15,0-3 6 0,0 3 1 0,0 0 0 16,0 0 64-16,0 0 12 0,0 0 4 0,0 0 0 15,0 0-32-15,0 0-7 0,0 0-1 0,0 0 0 16,0 0-25-16,0 0-6 0,0 0-1 0,14 0 0 16,-7 0 16-16,4 0 4 0,-1-7 0 0,1 7 0 15,-1 0-8-15,4 0-2 0,1 0 0 0,-1-3 0 16,3-3-24-16,1 6-5 0,3-3-1 0,0 3 0 16,0-6-2-16,4-1-1 0,0 7 0 0,3-3 0 15,-3 3 3-15,-1 0 0 0,1 0 0 0,3 0 0 16,-3 0 5-16,0 0 2 0,-8 0 0 0,5 3 0 15,-1-3 1-15,-7 0 1 0,3 7 0 0,1-7 0 16,0 6 2-16,-1-6 0 0,-6 0 0 0,7 0 0 0,-4-6 5 16,3-1 0-16,-3 7 1 0,1-3 0 0,-5 3-8 15,4 0-1-15,0-9-1 0,0 3 0 0,-3 6-9 0,0 0-2 16,-8 0 0-16,11-10 0 0,-14 10-8 0,0 0 12 16,0 0-12-16,0 0 12 0,0 0-12 0,0 0 0 15,0 0 0-15,0 0 0 0,0 0-11 0,0 0-4 16,0 0-1-16,0 0 0 15,0 10-144-15,-10-1-30 0,6-3-6 0,-3 10 0 16</inkml:trace>
  <inkml:trace contextRef="#ctx0" brushRef="#br0" timeOffset="6365.663">3958 5743 806 0,'0'0'72'0,"0"0"-58"0,0 0-14 0,0 0 0 15,-3-3 204-15,3 3 39 0,0 0 7 0,0 0 2 16,0 0-200-16,0-10-40 0,0 10-12 0,0 0 0 16,0 0 20-16,0-6-2 0,0 6 0 0,0 0 0 15,0 0-8-15,10-10-2 0,-10 10 0 0,0-6 0 16,0 6 15-16,11-3 2 0,-11 3 1 0,3-6 0 16,-3 6 5-16,11 0 1 0,0 0 0 0,-4 0 0 15,3 0-20-15,8 0-3 0,-4 0-1 0,0 0 0 16,0 0 14-16,4 0 2 0,-1-3 1 0,5 3 0 15,-1-7-4-15,3 4-1 0,-6-3 0 0,7 3 0 16,-1-3-8-16,5 6-1 0,-5-10-1 0,5 10 0 0,6-6 1 16,-3 3 0-16,6 3 0 0,-2-6 0 0,3 6-1 15,-1 0 0-15,-2 0 0 0,6 0 0 0,-7 0-10 16,-3 0 12-16,3 0-12 0,1 0 12 0,-1 6-3 0,7-6 0 16,-7 0 0-16,8 3 0 0,-1-3 6 0,-3 0 1 15,0 0 0-15,3 0 0 0,-3 0 4 0,-4 0 0 16,0 0 1-16,1-3 0 0,-5 3 0 0,5-6 0 15,-5 6 0-15,5-4 0 0,-1-2-8 0,4-3-1 16,0 9-1-16,3-10 0 0,-7 7-11 0,4-3 8 16,-4-4-8-16,1 4 8 0,-1 3-8 0,-7-3 8 15,-3 6-8-15,-1 0 8 0,5 0 2 0,-5-10 0 0,1 10 0 16,0-3 0-16,-1-3-2 0,5 6-8 0,2 0 12 16,-2-3-4-16,2 3-8 0,5-6 8 0,-8 6-8 0,7 0 8 15,-3-4 0-15,3 4 0 0,-3-6 0 0,0 6 0 16,-4 0-8-16,0 0 0 15,0 0 0-15,-3 0 8 0,0 0 4 0,-4 0 1 0,4 0 0 0,-4-6 0 16,3 6 3-16,-6 0 0 0,7 0 0 0,-8 0 0 16,8-3 4-16,-11 3 0 0,7 0 1 0,4 0 0 15,-7-7-4-15,6 7-1 0,-2 0 0 0,-1 0 0 16,3-3-6-16,-2 3-2 0,2-6 0 0,1 6 0 16,-11-3-8-16,7 3 0 0,-3-6 9 0,0 6-9 15,-1-3 8-15,1-4-8 0,-4 7 10 0,0 0-10 16,4 0 0-16,-4 0 0 0,0-3 0 0,-3 3 0 15,3 0 0-15,-4 0 8 0,1 0-8 0,3 0 0 0,-3 0 0 16,3 0 8-16,-11-6-8 0,8 6 0 0,-1 0 12 16,1 0-4-16,-4 0-8 0,4 0 12 0,-4-10 4 0,0 10 1 15,0 0 0-15,3-6 0 0,-6 6 5 0,3 0 1 16,0-3 0-16,-4-3 0 0,5 6-6 0,-1 0-1 16,-7 0 0-16,0 0 0 0,0 0-6 0,0 0-2 15,3-10 0-15,-3 10 0 0,4 0-8 0,-4 0 0 16,0 0 0-16,0 0 8 0,0 0-16 0,0 0-4 15,0 0-1-15,0 0 0 0,0 0 13 0,0 0 12 16,0 0-3-16,0 0 0 0,0 0-9 0,0 0 0 16,0 0 9-16,0 0-9 0,0 0 0 0,0 0 0 15,0 0 0-15,0 0 0 0,0 0 0 0,0 0 0 0,0 0 0 16,0 0-8-16,0 0 0 0,0 0 0 16,0 0 0-16,0 0 0 0,0 0-4 0,0 0-1 0,10 0 0 0,-10 0 0 31,0 0-12-31,0 0-3 0,0 0 0 0,0 0 0 15,0 0-99-15,0 0-20 0,0 0-4 0,0 10-1095 0</inkml:trace>
  <inkml:trace contextRef="#ctx0" brushRef="#br0" timeOffset="7624.955">7980 5718 1962 0,'0'0'43'0,"0"0"9"0,0 0 1 0,0 0 3 0,0 0-45 0,0 0-11 0,0 0 0 0,0 0 0 16,0 0 23-16,0 0 2 0,0 0 1 0,0 0 0 15,0 0 1-15,0-4 0 0,0 4 0 0,0-6 0 16,0 6 8-16,7-3 1 0,-4-3 1 0,4 3 0 16,4-4-29-16,-4 7-8 0,7-3 0 0,-3-3 0 15,3 6 0-15,4 0 0 0,3 0 0 0,0 0 0 16,7-3 0-16,0 3 0 0,1-6 0 0,2 6 0 15,8 0 0-15,-4 0 0 0,8 0 0 0,-4-4 8 16,6-2 0-16,-9 6 1 0,6-6 0 0,0 3 0 16,4 3-9-16,7-6 0 0,4 6 9 0,3-4-9 15,0 4 9-15,-1 0-9 0,-2 0 12 0,3 0-12 0,-4 0 0 16,4 4 0-16,4-4 0 0,-1 0 0 0,4 0 0 0,0 6 0 16,-3-3 0-16,-1 3 0 0,-3-6 9 0,7 10 8 15,0-10 2-15,4 6 0 0,3-3 8 0,-3-3 1 16,-1 0 1-16,-3 6 0 0,4-6-9 0,-4-6-1 15,3 6-1-15,4 0 0 0,4-3 16 0,0-3 3 16,-11 6 1-16,0-4 0 0,3-2-21 0,1 0-4 16,3 3-1-16,0-3 0 0,-3-4 0 0,-1 7 0 15,4-3 0-15,-3 3 0 0,-4-7-3 0,10 4-1 16,4-4 0-16,-3 1 0 0,0 3-8 0,-4-4 0 16,0 1 0-16,-4 0 0 0,1 5 0 0,3-8 0 0,-3 9 0 15,-8-4 0-15,1 4 0 0,-8-3 0 0,-3 6 0 16,0 0 0-16,0-3 0 0,0 3 0 15,-4-6 0-15,4 6 0 0,-4 0 28 0,-3 6 3 0,0-6 1 0,-7 3 0 16,0-3-16-16,-4 0-4 0,-3 0 0 16,0 0 0-16,-4 0-1 0,0 0-1 0,0 0 0 0,4 0 0 15,-7 0-1-15,3 0 0 0,0-3 0 0,-3 3 0 16,-1-6-9-16,-2 6 8 0,-1 0-8 0,-4-3 8 16,1 3-8-16,-4 0 0 0,0 0 0 0,-3 0 0 15,3 0 0-15,-7 0-9 0,0 0 0 0,-7 0 0 16,0 0-19-1,0 0-4-15,0 0-1 0,0 0 0 0,0 0-132 0,0 0-27 16,0 3-4-16</inkml:trace>
  <inkml:trace contextRef="#ctx0" brushRef="#br0" timeOffset="18862.74">12704 9800 1753 0,'-15'4'38'0,"8"-4"8"0,0 0 2 0,-3 0 2 0,-1-4-40 0,-3 4-10 0,0 0 0 0,-4-6 0 16,1 6 31-16,-1 0 4 16,0 0 1-16,4 0 0 0,-3 0-24 0,-5 0-12 0,5 0 12 0,-1 0-12 15,-3 0 10-15,7 0-10 0,-4 0 8 0,8 0-8 16,-4 0 53-16,3 0 6 0,0 0 1 0,1 0 0 15,6 0-2-15,-6 0 0 0,10 0 0 0,-7 0 0 16,0 0-19-16,7 0-4 0,0 0-1 0,0 0 0 16,0 0-4-16,0 0-1 0,0 0 0 0,0 0 0 15,0 0-7-15,0 0-2 0,10 6 0 0,1-2 0 16,-1 2-4-16,8-3-2 0,3-3 0 0,4 0 0 16,3 0 5-16,7 0 1 0,4 0 0 0,3 0 0 15,-3 0-7-15,4 0-1 0,-1 0 0 0,4-3 0 16,-7 3-4-16,3 0 0 0,0 0-8 0,1 0 12 15,2 0 16-15,1 0 4 0,0 0 0 0,0 0 0 16,-4 0-20-16,1 0-4 0,-4 0-8 0,-4 0 12 16,-3 0 0-16,-4 3-1 0,0-3 0 0,-7 0 0 0,0 0-11 15,-3 6 0-15,-4-6 9 0,-3 0-9 16,-1 0 16-16,-3 0-2 0,0 3 0 0,-7-3 0 0,0 0 3 0,0 0 1 16,0 0 0-16,0 0 0 0,0 0 4 0,0 0 1 15,0 0 0-15,-10 0 0 0,-1 0-5 16,-3 0-1-16,0-3 0 0,0 3 0 0,-7 0-17 0,0-6 8 15,-4 6-8-15,-3 0 0 0,-1 0 10 0,-6-3-10 16,0 3 8-16,3-6-8 0,-10 6 0 0,3 0 0 16,0 0-12-16,0 0 12 0,4 0 0 0,0 0 0 15,3 0 0-15,0 0 0 0,1 0 0 0,-1 0 0 16,4 0 9-16,-4 0-1 0,4 0-8 0,-1 0-8 16,5 0 8-16,-1 0-12 0,0 0 12 0,1-4 0 15,2 4 0-15,1 0 0 0,4 0 0 0,-1 0 0 0,4 0 0 16,-4 0 0-16,4 0 0 0,4 0 0 0,-1 0 0 15,0 0 0-15,4 4 0 0,7-4 9 16,-7 0-9-16,7 0 0 0,-7 0 0 0,7 0 0 0,0 0 0 0,0 0 0 16,0 0 21-16,0 0 7 0,0 0 2 0,0 0 0 31,0 0-48-31,7 0-10 0,7 6-1 0,4-6-1 0,0 0 30 0,6 0-9 0,5 3 9 0,-1-3 0 16,0 0 0-16,4 0 11 0,3 0-1 0,-3 0 0 15,-4 0-10-15,4 6 8 0,-4-12-8 0,0 6 8 16,-3 6-8-16,0-6 0 0,3 0 0 0,-3 0-11 15,-1 0 11-15,1 0 0 0,0 0 0 0,-8 0 0 16,4 0 0-16,-6 0 0 0,2 0 0 0,-3 0 0 16,-3 0 0-16,-4 0-13 0,0 0 3 0,-7 0 1 0,0 0 33 15,0 0 6-15,0 0 2 0,0 0 0 0,0 0-32 16,0 0-20-16,0 0 4 0,0 0 0 0,0 0 2 0,0 0 1 16,0 0 0-16,0 0 0 15,0 0-63-15,-7 3-13 0,7-3-3 0,-4 7 0 16,-6-7-117-16,3 0-24 0</inkml:trace>
  <inkml:trace contextRef="#ctx0" brushRef="#br0" timeOffset="20297.101">12968 9929 979 0,'0'0'87'0,"0"0"-70"16,0 0-17-16,0 0 0 0,0 0 270 0,0 0 50 0,0 0 11 0,0 0 1 15,0 0-257-15,0 0-52 0,11 0-11 0,-8 0-1 16,4 0-11-16,0 0 8 0,0 6-8 0,-7-6 8 16,7 3 5-16,-3 4 1 0,0 2 0 0,-1 1 0 15,-3 5 8-15,-3-2 2 0,3-7 0 0,-4 3 0 16,0 10 40-16,1-9 9 0,-1-4 2 0,1 3 0 15,3 7-16-15,-4-3-3 0,1-4-1 0,-1 0 0 16,1 1-14-16,3 5-2 0,-4 1-1 0,4-3 0 16,4 2-26-16,-1 1-12 0,-3-3 10 0,4 2-10 0,-1-2 8 15,1 2-8-15,-1 4 0 0,4-3 0 0,-3-4 8 0,3 4-8 16,0 3 0-16,0-3 0 0,4-7 14 0,-1 10-3 16,1-3-1-16,3-4 0 0,-3-2-10 0,-1 5 8 15,1 1-8-15,3-4 8 0,0-2 0 0,0 6-8 16,0-7 12-16,0 7-4 0,7-4 1 0,-3-6 0 15,3 4 0-15,0 5 0 0,4-5 7 0,0 2 2 16,0-2 0-16,3-1 0 0,4 4-8 0,6-10-2 16,1 6 0-16,3-9 0 0,1 7-8 0,3-4 10 15,3 3-10-15,-3-6 10 0,0 3-10 0,0-3 0 16,-8 0 0-16,1 0 0 0,0-3 0 0,-4 3 0 16,-3 0 8-16,3-6-8 0,-3 3 0 0,0 3 12 0,0-7-12 0,-1 7 12 15,1-3-12-15,3-3 0 16,-3 6 0-16,3-9 0 0,1 9 24 0,-5-10-1 0,1 4 0 0,0 3 0 15,0-7-11-15,-4 1-1 0,4-7-1 0,-1 7 0 16,5-7-10-16,-1 4 12 0,0-4-12 0,4 0 12 16,0 4-12-16,0-4 0 0,-4-3 0 0,0 4 0 15,-3 2 0-15,0-3 0 0,-8-3 0 0,1 4 8 16,0 5-8-16,-8-2 12 0,1-4-12 0,-4 0 12 16,0 4-12-16,0-4 0 0,-3 7 9 0,0-10-9 15,-1 3 9-15,1 7-9 0,-1-10 12 0,-3 3-12 16,4 4 8-16,0-4-8 0,-1-3 0 0,-3 4 0 15,4 2 11-15,-1-2-11 0,1 5 10 0,-4 1-10 16,4-1 0-16,-4 4 0 0,0-3 0 0,-4-1 0 16,4 7 0-16,-3-3-8 0,-1-4-1 0,-3 4 0 0,0 6 9 0,0 0 0 15,-3-3 0-15,-1-3 0 16,-3-4 0-16,-3 10 0 0,3-3 0 0,-4-3-8 0,0 6 8 0,1-9 0 16,-1 9 0-16,-3-4 0 0,7-2 0 0,-7 6 0 15,3-9 0-15,1 9 8 0,-1 0-8 0,1 0 0 16,-1-7 0-16,-3 7 0 0,3 7 0 0,-3-7 0 15,0 0 0-15,0 3-8 0,0 3 8 0,-4-6-8 16,4 10 8-16,-3-4-8 0,-1-3 8 0,4 3 0 16,-4-3 0-16,8 7 0 0,-5-10 0 0,5 6 0 15,-1-6 0-15,4 3-8 0,0 3 8 0,4 1 0 16,-1-7 0-16,1 3 0 0,3-3 0 0,0 0-10 16,0 0 10-16,0 0 0 0,7-3-10 0,0-4 10 15,-7 7-8-15,14 0 8 0,0-9-11 0,0 9 11 16,4-6-13-16,-1 6 5 0,1-3 8 0,3-4 0 0,-3 4 0 15,-1 3 0-15,1-6 0 0,-4 6 0 16,4-3 0-16,-4-3 0 0,0 2 0 0,0-2 0 0,0 6 0 0,0-6 0 16,0 3-8-16,1 3 8 0,-1 0-8 15,-4-7 8-15,1 4 0 0,-1 3 0 0,1-6 0 0,0 6 0 16,-1 0 8-16,-3 0-8 0,4 6 8 0,-1-6-8 16,-3 3 0-16,4 4 0 0,-4 2 0 0,4 1 0 15,-1-1 0-15,-3 0 0 0,4 1 0 0,-4 5 0 16,-4-5 0-16,-3 5 0 0,8-5 0 0,-5-1 0 15,-3 7 0-15,4-3 0 0,3 2 10 0,-4-2-10 16,1-7 0-16,-1 13 0 0,4-10 0 0,0 7 0 16,-3-7 0-16,6 7 0 0,1-3 0 0,0-4 0 15,-1 7-88-15,1-4-12 16,-1 4-1-16,4 0-1295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7:4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33143 12347 1555 0,'-10'-19'68'0,"3"9"16"0,0 1-68 0,-4-7-16 16,1-2 0-16,-1-1 0 0,4 3 217 0,-4-3 40 16,4 0 8-16,0 1 2 0,0-1-195 0,4 3-38 15,-4-3-8-15,3 1-2 0,1-4 14 0,3 9 2 16,3-3 1-16,-3 4 0 15,0-4 11-15,0 7 1 0,-3-1 1 0,-1 1 0 0,-3 3-25 0,0-4-5 16,-4 7 0-16,4 3-1 0,-7 3-23 0,4 4 0 16,-8 2 0-16,4 3 0 0,-4-2 0 0,1 12 8 15,-5-3-8-15,5-1 0 0,-1 1 0 0,1 9 0 16,-5 4 0-16,1-4 0 0,0 0 0 0,-4 1 0 16,-3 5 0-16,0 0 0 0,0 1 0 0,-4 3 0 15,0-1 0-15,-3 7 0 0,-4 0 0 0,0 6 0 16,4-3 0-16,0 0 0 0,3 7 0 0,0-4 0 0,4-3 0 15,3 3 0-15,1-3 0 0,2 6 0 16,1-6 0-16,0 4 0 0,3-4 0 0,1-4 0 0,-4 8 0 16,-1-11 0-16,1 4 0 0,4-3 0 0,-1-3 0 0,-3-1 0 15,-4-2 0-15,0 2 0 0,4-2 0 0,-3 6 0 16,2-4 11-16,5-2 1 0,-4-7 0 16,3 7 0-16,0-1-1 0,4-3 0 0,-3 4 0 0,3-7 0 15,-1 7-11-15,5-7 8 0,-4-3-8 0,3 3 8 16,1-3-8-16,-1 0 0 0,0-6 0 0,1 9 0 15,3-3 0-15,-4-6 0 0,1 6 0 0,3-3 0 16,-1 0 13-16,1-3 1 0,0 0 0 0,-3 0 0 16,6-4-14-16,-6-5 0 0,3 2 0 0,0 4 0 15,-1-7 0-15,1 1 0 0,0-1 0 0,4-2 0 16,-4 2 0-16,3 0 9 0,-3-2-9 0,4-4 12 16,3-3-12-16,-4 9 0 0,-3-3 0 0,7-6 8 15,0 0-8-15,0 0 0 0,-3 4 0 0,3-4 8 0,-7 0 2 16,-1-4 0-16,1-2 0 0,4 3 0 0,-8-3-2 0,4-7 0 15,0-2 0-15,-3 5 0 0,3 1 3 0,-4-7 0 16,0-9 0-16,1 6 0 0,-1-3-3 0,1-3 0 16,-1 0 0-16,4-10 0 0,-4 7 7 0,4 3 1 15,0-6 0-15,0-1 0 0,0 1-16 0,4 0-15 16,3-7 3-16,0 10 1 0,0-7 11 0,-4 7 0 16,8-3 0-16,-4 3 0 0,3-7 0 0,1 7 0 15,-4 3 0-15,3 3 0 0,1-3 0 0,-1 9-8 16,1 4 8-16,-1-4 0 0,-3 6-8 0,4 1 8 15,-4 9-8-15,0 0 8 0,0 0-10 0,0 0 10 0,7 9-12 16,-4 1 12-16,5-1-13 0,-5 10 4 16,1 3 1-16,3 0 0 0,0 3 8 0,0 10-10 0,-4-7 10 0,8 6-10 15,3 4 10-15,0-4 0 0,-3 4-9 0,-1 3 9 16,4-4 0-16,0-2 0 0,-3 3 10 0,0-1-10 16,-1-2 0-16,1-1 0 0,-1 4-12 0,-3-4 3 15,4-5 9-15,-4 2 9 0,0-3-1 0,0 0-8 16,0-3 8-16,0-6-8 0,-3 0 0 0,3-3 0 15,-4-4 16-15,4-2-1 0,-3 2 0 0,3-2 0 16,-3-7 5-16,-4-3 2 0,7 0 0 0,0 6 0 16,-7-6-4-16,14-6-1 0,-4 6 0 0,1-10 0 15,0 1 2-15,6-7 0 0,-3 4 0 0,7-7 0 16,4-6-4-16,0 0-1 0,3 0 0 0,4 3 0 16,-4-3-4-16,4 0-1 0,0-4 0 0,-4 1 0 15,0 0-9-15,0-4 0 0,-3 11 0 0,0-5 0 16,-8 1 0-16,1 0 0 0,0 6 0 0,-4-2 0 0,0-1 0 15,3 3-19-15,-3 0 3 0,8-6 1 16,-1 6-84-16,7-9-17 0,7 3-3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8:0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18390 4090 1342 0,'0'0'60'0,"0"0"12"0,0 0-58 0,0 0-14 16,0 0 0-16,0 0 0 0,0 0 68 0,0 0 12 15,0 0 1-15,0 0 1 0,7 3-30 0,-7-3-7 16,11 0-1-16,-11 0 0 0,0 0-6 0,7 0-2 15,-7 0 0-15,7 0 0 0,0 0 10 0,-7 0 2 16,0 0 0-16,4 0 0 0,-4 0 9 0,0 0 3 16,0 0 0-16,7 0 0 0,-4-3-4 0,-3 3 0 15,0 0 0-15,0 0 0 0,7 0-19 0,-7 0-4 16,0 0-1-16,0 0 0 0,0 0-6 0,0 0-2 16,0 0 0-16,4 3 0 0,3 10-24 0,-4-10 0 15,1 3 0-15,-1-3 0 0,-3-3 0 0,4 10 0 0,-4-1 0 0,4 1 0 16,-1-1 11-16,-3-3-3 15,4 4-8-15,-1-1 12 0,4 0-12 0,-3 7 0 0,-4-16 0 0,7 3 0 16,0 10 9-16,0-10-9 0,0 6 8 0,0 1-8 16,4-1 15-16,-4 1-3 0,3-1 0 0,-3-3 0 15,0 4-1-15,4-1-1 0,-4 1 0 0,0-4 0 16,0 3 1-16,-7-9 0 0,0 0 0 0,11 0 0 16,-11 0 7-16,0 0 2 0,0 0 0 0,10 3 0 15,1-6 13-15,-4 3 3 0,0-9 1 0,0 3 0 16,0-4-9-16,0-2-1 0,0-1-1 0,0 0 0 15,0-2-6-15,0-4 0 0,0 3-1 0,0-3 0 16,0 1-9-16,1 2-2 0,2-6 0 0,1-3 0 16,-1 6-8-16,4-6 0 0,0-3 9 0,1 3-9 15,2-3 8-15,1 2-8 0,0-8 10 0,-1 3-10 16,4-1 0-16,0 4 0 0,-3 0 0 0,3 0 0 16,-3 9 0-16,3-6 0 0,-7 0 0 0,4-1 0 15,-4 8-13-15,0-1-6 0,4 0-1 0,-1 3 0 16,-6 4-72-16,3-10-14 15,-3 9-3-15,3-2-1 0,-7 5-86 0,3-2-16 0</inkml:trace>
  <inkml:trace contextRef="#ctx0" brushRef="#br0" timeOffset="1161.576">16482 7875 1616 0,'0'0'36'0,"0"0"7"0,-7 0 1 0,0 0 1 0,0 0-36 0,0 0-9 16,0 0 0-16,-1 0 0 0,5 0 24 0,3 0 2 15,-7 0 1-15,0 0 0 0,7 0 10 0,0 0 3 16,0 0 0-16,0 0 0 0,0 0 7 0,0 0 1 0,0 0 1 0,0 0 0 16,0 0-33-16,0 0-8 15,0 0 0-15,0 0-8 0,7 9 9 0,3-9-9 0,-10 0 0 16,8 10 9-16,-1-1-1 0,0-2 0 0,0 2 0 16,0 0 0-16,0 1 27 0,-4-1 5 0,1 1 0 0,3 5 1 15,-7-5-16-15,3 8-3 0,-3-8-1 0,4 6 0 16,-4-7 20-16,3 0 4 0,-3 7 1 0,4-7 0 15,-4 1-22-15,4-1-4 0,-4-9 0 0,0 0-1 16,0 0 21-16,0 0 4 0,0 0 0 0,0 0 1 16,0 0-20-16,0 0-4 0,0 0-1 0,7-6 0 15,0 3 20-15,0-7 3 0,0 1 1 0,-4-7 0 16,1 1-27-16,3 2-5 0,0-12 0 0,0 6-1 16,-3-6 15-16,6 3 3 0,-3-3 1 0,7-9 0 15,-3 9-8-15,3-4-2 0,4-5 0 0,-1 6 0 16,4-1-10-16,1-5-2 0,-1 9-8 0,3-10 12 15,5 4-12-15,-1-4 0 0,0 1 0 0,-3 6 0 0,-1-7 0 0,1 10 0 16,-4-6 0-16,1-1 0 0,-1 4 0 0,-4 3 0 16,1-3 0-16,-4 3 0 15,-3 6-88-15,-1-6-10 0,-3 6-2 0,0 0-783 16,4 1-156-16</inkml:trace>
  <inkml:trace contextRef="#ctx0" brushRef="#br0" timeOffset="2076.007">17371 10970 2358 0,'0'0'104'0,"-7"-6"22"0,3 6-101 0,-3-10-25 0,0 10 0 0,-3-9 0 15,2 6 65-15,1-3 8 0,0-4 2 0,4 10 0 16,-1-6-75-16,1-3 0 0,-1 9-19 0,4-10 4 16,-3 10-1-16,3 0-1 0,0 0 0 0,0 0 0 15,0 0 7-15,0 0 2 0,0 0 0 0,0 0 0 16,0 0-8-16,0 0-2 0,0 0 0 0,3 10 0 15,1 5 28-15,3 1 6 0,0 3 0 0,0 3 1 16,0 3-17-16,0 3 0 0,4-3 0 0,-1 10 0 16,-3-7 12-16,4 6 1 0,-4-6 1 0,3 1 0 15,-2 2 3-15,-1-9 1 0,3 3 0 0,1-6 0 0,-4 0 22 16,0-4 5-16,-4 4 1 0,4-9 0 0,1 5-11 16,-5-5-3-16,1-4 0 0,-4-6 0 0,0 0 0 0,0 0 0 15,10 3 0-15,-10-3 0 0,0 0 15 0,7-9 2 16,4-1 1-16,-4 4 0 0,3-7-14 0,-6-5-4 15,7-4 0-15,-4 0 0 0,3-3-5 0,1-4-2 16,-1-5 0-16,4-1 0 0,1 1-7 0,-1-4-2 16,0 4 0-16,0-4 0 0,0 4-8 0,4-4-8 15,-1 4 12-15,1-4-12 0,0 3 0 0,3-2 0 16,3-4 0-16,1 3 0 0,3-5 0 0,1 5-11 0,-5-3 11 16,4-6-13-1,4 3-59-15,4 0-12 0,-1 0-3 0,0-3-875 0,4 3-175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8:08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17896 4074 1173 0,'0'0'52'0,"-10"0"11"0,3 0-51 0,-4 0-12 0,1-9 0 0,3 6 0 16,-4-3 104-16,4-4 19 0,0 4 3 0,0 3 1 15,3-3-28-15,1-4-6 0,3 7-1 0,0-3 0 16,3-4-32-16,-3 10-8 0,4-3 0 0,3-3-1 15,0 3-19-15,4 3-4 0,-4 0-1 0,3 0 0 16,-3 0 4-16,4 0 1 16,3 0 0-16,-4 3 0 0,1 3-1 0,0-3 0 0,-1 4 0 0,-3 2 0 15,0-6 8-15,0 7 1 0,0-1 1 0,4-3 0 16,-7 4 9-16,-1-1 2 0,4 0 0 0,-3 7 0 16,3-6-10-16,-4-1-2 0,1 7 0 0,-1-4 0 15,1 7-23-15,-4-3-5 0,7 2 0 0,-4 1-1 16,1-3-11-16,-1 0 0 0,1-4 9 0,0 7-9 15,3-3 0-15,-4 3 9 0,1-10-9 0,-1 0 0 16,1 4 19-16,-1-10-3 0,-3-3-1 0,0 0 0 0,0 0 5 16,0 0 0-16,0 0 1 0,0 0 0 0,0 0 8 15,0 0 2-15,0 0 0 0,11 0 0 0,-4-3-3 16,0-10 0-16,0 10 0 0,4-12 0 0,-4-4-10 0,0 3-2 16,0-6-1-16,3 3 0 0,-3-6-15 0,4 0 8 15,0 0-8-15,3 3 0 0,-4-6 0 16,1 3 8-16,-1 0-8 0,5-4 0 0,-1 1 0 0,-4 3 0 15,4-13 0-15,0 7 0 0,4 0 0 0,0-10 8 16,-1 7-8-16,1-4 0 0,0 3 0 0,-1 1 0 16,4 6 0-16,-3-7 0 0,0 7 0 0,-1 3 0 15,1-3 0-15,-4 6 0 0,4-3 0 0,-1 0 0 16,1 6 0-16,0-6 0 0,-1 6 0 0,4 0 0 16,-6 3 0-16,2-12 0 0,-3 12 0 0,4-2 0 15,-4-1 0-15,0 0 0 0,0 3 0 0,0-3 0 0,1 4-9 16,-5 2 9-1,1-2-33-15,3 2-1 0,0 0 0 0,-4 1 0 16,-2 3-84-16,2 2-17 0,-3-2-3 0,4-1-1184 0</inkml:trace>
  <inkml:trace contextRef="#ctx0" brushRef="#br0" timeOffset="1436.263">16725 7797 1267 0,'0'0'112'0,"0"0"-89"0,0 0-23 0,0 0 0 16,0 0 174-16,0 0 30 0,0 0 7 0,0 12 1 15,-3-2-158-15,3-7-31 0,0-3-7 0,0 9 0 16,0 1-16-16,0 5 0 0,-4-5 0 0,4-1 0 16,-3 0 0-16,3 1 0 0,-7-1 0 0,3 1 0 15,-3 5 34-15,0 4 1 0,-4-3 0 0,1 3 0 0,-4-1 34 16,0 8 7-16,-4-8 2 0,-3 11 0 0,-4-11-20 0,4 8-4 16,-7-1-1-16,-1-7 0 0,-2 8-13 15,2-5-4-15,8 5 0 0,-7-1 0 0,0 3-15 16,3-9-3-16,-3 12-1 0,3-9 0 0,4-3-17 15,0 6 0-15,3-6 0 0,1 0 0 16,3 2 0-16,-1-8 0 0,5 3 0 0,-1 2 0 0,1-8-9 0,-1 6-6 16,0-7-1-16,4 0 0 15,0-5-36-15,0 2-8 0,0 0-2 0,0-3 0 16,4-3-110-16,-4 0-21 0,3-3-5 0</inkml:trace>
  <inkml:trace contextRef="#ctx0" brushRef="#br0" timeOffset="1735.106">16168 7884 2131 0,'0'0'189'0,"0"0"-151"0,0 0-30 0,0 0-8 16,0 0 138-16,0 0 26 0,0 0 6 0,0 0 1 15,0 0-147-15,7 10-24 0,0-1-14 0,7-2 2 16,-3 2 12-16,3 0 0 0,0 10 0 0,0-3 0 15,4-4 0-15,-1 13 0 0,1-6 0 0,-4 3 0 16,0 0 0-16,0-3 0 0,0 6 0 0,4-6 0 16,0 6 10-16,-1 0 5 0,4-3 1 0,-3 3 0 15,3 0-5-15,-3 0-1 0,-1 4 0 0,1-1 0 16,0 0-2-16,-4 3 0 0,0-2 0 0,0-1 0 16,0 0-8-16,-3 3 0 0,-1-2 9 0,1-1-9 0,0-3 0 15,-1 3 0-15,1-9 0 0,-4 6-12 16,7 0-98-16,-4-6-20 0,5 0-4 0,-1 0-620 15,0-1-124-15</inkml:trace>
  <inkml:trace contextRef="#ctx0" brushRef="#br0" timeOffset="2336.488">17424 10751 2358 0,'0'0'104'0,"0"0"22"0,0 0-101 0,0 0-25 16,0 0 0-16,0 0 0 0,-7 6 41 0,7-6 3 15,-7 0 1-15,-4 9 0 0,4-2-11 0,-4 2-2 0,1-6-1 0,-4 6 0 16,0 7 1-16,-4-6 0 0,0 8 0 15,-3 1 0-15,0-3-1 0,0 12 0 0,0-3 0 0,-4 3 0 16,-3 7 7-16,3 3 2 0,-3-4 0 0,0 4 0 16,-4 6-19-16,0-4-3 0,0-2-1 15,4 0 0-15,-4 2-9 0,1-2-8 0,2-4 12 0,1 4-12 16,3-3-8-16,1-1-9 0,3-3-2 0,-1 4 0 31,5-4-87-31,-1-9-18 0,1 3-3 0,2-6-1 16,1-3-60-16,0-7-12 0,4-6-2 0</inkml:trace>
  <inkml:trace contextRef="#ctx0" brushRef="#br0" timeOffset="2610.376">16630 10782 3056 0,'0'0'68'0,"0"0"13"0,3 9 3 0,5-6 1 0,-1 13-68 0,7-6-17 16,3 8 0-16,8-2 0 0,7 3 0 0,0 0 0 16,6 6 0-16,1 3 0 0,3 0 8 0,1-3-8 15,-4 4 0-15,-1 5 0 0,5-6 0 0,-4 7 0 16,-4-7 0-16,0-3 0 0,4 3 0 0,3 4 0 16,-3-10 0-16,-4 9 0 0,1-9 28 0,-5 9 1 15,1-3 1-15,-4 1 0 16,1-1-50-16,-1 3-11 0,-4 7-1 0,-2 0-1 15,-1 2-141-15,0 1-28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28:23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13839 4592 633 0,'0'0'56'0,"8"-3"-44"0,-5-4-12 0,4-2 0 16,0 0 60-16,0 2 9 0,0 4 3 0,-3 3 0 15,-1-9-56-15,-3 9-16 0,7-6 0 0,-3 6-260 16,-4 0-59-16</inkml:trace>
  <inkml:trace contextRef="#ctx0" brushRef="#br0" timeOffset="766.185">13938 4573 288 0,'0'0'25'0,"0"0"-25"0,0 0 0 0,0 0 0 16,0 0 246-16,0 0 44 0,0 0 9 0,-3 9 1 16,3-2-146-16,0-7-30 0,0 0-5 0,0 0-2 15,-4 9-66-15,4-6-14 0,0 7-2 0,-3-1-1 16,3-3-26-16,0 1-8 0,-4-4 0 0,4 6 0 15,-3 7 0-15,-1-7 0 0,4 1 0 0,-3 8 0 16,-1-2 0-16,1-3 0 0,3 2 0 0,0 4 0 16,-4 0 0-16,4-3 0 0,-4 9 0 0,4-3 0 0,4 3 0 15,-4 3 0-15,0-3-8 0,4 10 8 0,-1-7 0 0,1 6 0 16,-1 10 0-16,1-6-9 0,-1 6 9 0,1 3-8 16,-1 6 8-16,-3 0-8 0,4 1 8 0,-1-10 0 15,-3 6 0-15,0-3 0 0,0-3 27 0,4 3 7 16,-4-3 2-16,3 0 0 0,-3-7-6 0,0 7-1 15,0-3 0-15,0-10 0 0,-3 4-2 0,3-7-1 16,-4 3 0-16,4-9 0 0,-3 3-10 0,-1 0-1 16,4-6-1-16,-3 0 0 0,3-3-4 0,0-4-1 15,-4-2 0-15,4 2 0 0,-3-2 5 0,3-10 1 16,0 0 0-16,0 0 0 0,0 0 29 0,0 0 5 0,0 0 2 0,0 0 0 16,-7 0 1-16,0-7 0 15,-1 4 0-15,1-9 0 0,0 2-23 0,0 1-4 0,-3-4-1 0,-1-5 0 16,1-4-12-16,2 3-4 0,-6 0 0 0,0-6 0 15,0 6 4-15,0-6 0 0,0 3 0 0,3-3 0 16,-3 6-12-16,4-6 0 0,-4 0 0 0,3 6 0 16,-3-3 0-16,3 0-17 0,1 3 4 0,-1 1 1 15,4-1 12-15,0 3 16 0,0 7-3 0,0-4-1 16,3 1-12-16,1 2 0 0,-1 7 8 0,4 3-8 16,0 0 0-16,0 0-10 0,0 0 2 0,0 0 0 15,0 0-8-15,4 3-2 0,-1 13 0 0,1-7 0 16,3 10 8-16,0-3 2 0,-3 3 0 0,3-1 0 15,0 7 0-15,3-6 0 0,4 0 0 0,-3 0 0 16,7-3 8-16,-4 9 0 0,0-6 0 0,0-1 0 0,0 1 0 16,0 0 0-16,0 3 8 0,0-3-8 15,0-7 0-15,-3 4 0 0,0 0 0 0,3-4 0 0,-4-2 0 0,1-4 0 16,-1 3 0-16,1 1 0 0,0-4 0 16,-1-3 0-16,1-3 12 0,-1 6-4 0,1-3 0 0,0-3 0 15,-1 7 0-15,-3-7 0 0,0-7 4 0,4 7 2 16,3 0 0-16,-3-9 0 0,-1 9 10 0,4-9 3 15,0-7 0-15,0 7 0 0,8-10-2 0,-5 0 0 16,-3 3 0-16,0-3 0 0,4-9-13 0,0 9-2 16,-4-9-1-16,3-3 0 0,1 3 17 0,0-1 3 15,-1-5 1-15,-2 6 0 0,2-7-22 0,-3 10-8 16,-3-3 0-16,3 3 0 0,-7-3 0 0,4 2 0 16,-1 8 0-16,-3-1 0 15,0 3-36-15,0 7-9 0,-3-10-3 0,-1 10 0 16,1-1-92-16,-1 4-18 0,-3 6-4 0,0 0-1008 0</inkml:trace>
  <inkml:trace contextRef="#ctx0" brushRef="#br0" timeOffset="2341.576">26469 4620 1933 0,'0'0'85'0,"0"0"19"0,-4-9-84 0,1-1-20 15,-1 7 0-15,4 3 0 0,0 0 49 0,0 0 6 16,0 0 1-16,0 0 0 0,0 0-56 0,0 13-15 16,0-4-1-16,0 13 0 0,0 6 5 0,4-9 1 15,-1 16 0-15,4-1 0 0,-3-3 0 0,3 13 0 16,0-3 0-16,0-3 0 0,4 9 10 0,-1 3 0 16,1-3 0-16,-1-3-8 0,5 9 54 0,-5-6 11 15,1 7 3-15,-4-1 0 16,-4 0-90-16,4-3-18 0,0-3-3 0,4 4-1 0,-7-4 64 0,-4 0 12 15,0 3 2-15,-4-3 1 0,1 3 4 0,-1-3 1 0,0-3 0 0,1 0 0 16,-1 0-4-16,1-7-1 0,-4-2 0 16,3-1 0-16,1-5 11 0,-1-1 2 0,-3-3 1 15,4-6 0-15,-4 6-22 0,3-13-5 0,1 4-1 0,-5 0 0 16,5-7 9-16,-4 0 2 0,3-5 0 0,1 2 0 16,-4-6 4-16,7 0 2 0,0 0 0 0,-7-6 0 15,0 2 16-15,0-5 3 0,0-7 1 0,3 1 0 16,-3-4-11-16,3 0-3 0,-3 0 0 0,7-6 0 15,-3 3-24-15,-4-3-4 0,3 0-8 0,1-3 11 16,-4-7-11-16,3 7 8 0,1 0-8 0,-1-3 8 16,1 2-8-16,-1 4 0 0,1-3 0 0,-1 0 0 0,0 3 0 15,-3 6-11-15,7-6 11 0,-3 12-12 0,-1-6 12 16,1 4-10-16,3 5 10 0,-4 4-10 0,4-3-1 16,0 9 0-16,0 0 0 0,0 0 0 0,0 0-6 0,0 0-2 15,-3 9 0-15,3 1 0 0,-4 5-4 0,4 1-1 16,4 3 0-16,-1-1 0 0,-3 1 13 0,4 6 3 15,3 4 0-15,0-4 0 0,0-3 8 0,-3 9 0 16,6-9 0-16,1 9-8 0,-1-2 8 0,1-4 0 16,3-3 0-16,-3 3-8 0,-1 0 8 0,4-6 8 15,-3-1-8-15,3 1 11 0,0-3-11 0,0 3 12 16,4-4-12-16,-4-2 12 0,-3-4 4 0,3-2 2 16,-4 2 0-16,4-3 0 0,0-3 13 0,1-3 2 15,2 0 1-15,1 0 0 0,-1 0-18 0,-2-9-3 0,-1 3-1 16,0-4 0-16,3 1 27 0,-2 0 5 15,-5-10 0-15,4 3 1 0,0 3-19 0,-3-12-4 0,3 7-1 16,0-1 0-16,-3-6-21 0,-1 0 0 0,4-4 0 0,-3 4-8 16,0-3 8-16,-1 3-12 0,1 3 12 15,3-3-12-15,-4 6-10 0,1-6-2 0,3 6-1 0,0 4 0 32,0-4-175-32,-3 6-34 0,14-18-7 0,-8 3-2 0</inkml:trace>
  <inkml:trace contextRef="#ctx0" brushRef="#br0" timeOffset="3876.363">14037 4598 2300 0,'0'0'51'0,"0"0"10"0,0 0 3 0,0 0 0 0,0 0-52 0,0 0-12 16,0 0 0-16,0 0 0 15,0 0-26-15,4 10-8 0,3-1-2 0,0 0 0 0,0 1 21 0,3-1 4 16,4 1 1-16,4 5 0 0,0-5 10 0,10-1 8 16,0 7-8-16,0-7 11 0,15-6 13 0,-1 7 4 15,0-10 0-15,8 6 0 0,-1-3-28 0,4-3-14 16,7 0 2-16,7 0 0 0,7-3 12 0,0-3 13 15,-3 6-2-15,10 0-1 0,0-3-10 0,4-4 0 0,10 7-10 16,0 0 10-16,-3 0 0 0,7 0 18 0,7 0-2 16,3 0-1-16,4 0-15 0,0 0 9 0,3 7-9 15,4-7 8-15,11 0-8 0,-8 3 0 0,8-3 0 0,-1 6 0 16,11-12 0-16,7 6 0 0,4 0 0 0,0 0 0 16,-1 0 0-16,5 0 0 0,2-3 0 0,1 3 0 15,3 3 0-15,1-3 0 0,6 0 9 0,4 0-9 16,3 0 0-16,-3 6 0 0,-11-6 0 0,8 3 0 15,3-3 0-15,0 0 0 0,-4 6 0 0,0-6 8 16,4 0-8-16,0 7 8 0,7-4-8 0,-7-3 8 16,0 0-8-16,-4 6 9 0,-3-3-9 0,3 7 10 15,14-10-10-15,-13 0 0 0,-8 6-12 0,0 3 12 16,4-6-8-16,0 4 8 0,-4-1 0 0,1-3 0 0,-5 7 0 16,5-4 0-16,2-3 0 0,-6 6 0 15,-14-9 0-15,3 7 13 0,0-4-3 0,-10-3-1 0,-11 6 5 16,3-6 1-16,4-6 0 0,-10 6 0 0,-11 0 24 0,-4 0 5 15,4-10 0-15,-4 7 1 0,-3-3 6 0,-7 3 1 16,-14-3 0-16,-1 2 0 0,-3-2-26 0,4-3-5 16,-7 2-1-16,-4 4 0 0,-7 3-20 0,0-9 0 15,-7 3 0-15,-4-4 0 0,1 1 30 0,-8 6 2 16,4-4 0-16,-7 1 0 0,0-3-32 0,-8-1 0 16,1 1 0-16,-3-1 0 0,-5 1 0 0,-3 0 0 15,1 2 0-15,-5 4 0 0,1-6 0 0,-4 3 0 16,-3-4 0-16,-4 1 0 0,4-1 8 0,-1 4-8 15,-3-3 0-15,1-1 9 0,-1 1-1 0,0-1-8 0,-4 10 12 16,1-9-4-16,-1 0 3 0,-2 2 0 0,2 4 0 16,-3-3 0-16,0 3 2 0,0-3 1 15,-3 6 0-15,-1-10 0 0,-3 10 1 0,0 0 0 0,4 0 0 0,-4 0 0 16,0 0-15-16,0 0 0 0,0 0 0 0,0 0 0 31,0 0-88-31,0 0-21 0,0 0-4 0,-7-9-1163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33:10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6445 15520 1591 0,'0'0'35'0,"0"0"7"0,4-9 2 0,-4 2 0 0,7-2-35 0,0 0-9 0,-4-7 0 0,4 7 0 32,-3-1-183-32,3 1-38 0,-3-7-8 0,-1 13-2 15,4-6 117-15,-7-1 23 0,0 4 5 0,-7 3 1 0,-3-4 125 0,2 7 24 0,-2 0 6 0,-1 0 1 16,1 0 108-16,-1 0 21 0,-3 0 5 0,3 0 1 16,-3 0-119-16,4 0-24 0,-1 0-5 0,4 7-1 15,-3-7-57-15,10 3-12 0,0-3-3 0,0 0 0 31,-8 0-81-31,8 0-17 0,0 0-3 0,0 0-1 16,0 0 25-16,0 0 6 0,0 0 1 0,0 0 0 0,-3 0 119 0,-4 6 24 0,0-3 5 0,0-3 1 16,3 7 70-16,-3-4 14 0,0 3 4 0,4-3 0 15,-4-3-24-15,7 6-4 0,-11-3 0 0,11-3-1 16,0 0-11-16,0 0-3 0,0 0 0 0,0 0 0 16,-11 7-61-16,11-7-13 0,0 0-3 0,0 0 0 0,0 0 10 15,0 0 2-15,0 0 0 0,0 0 0 0,0 0-26 0,0 0-5 16,-3 3-1-16,-1 3 0 0,4-6-4 0,-3 10 0 15,-1-1-8-15,4 0 12 0,-7 1-12 0,4-4 0 16,-1 3 0-16,1 7 0 0,3-3 0 16,-4 2 0-16,4-2 0 0,4 9 0 0,-4-10 12 0,3 4-4 15,4 3-8-15,0 0 12 0,-3 6-12 16,3-6 0-16,0 9 0 0,0-3 0 0,4 3 0 0,-4-3 11 16,0 3-11-16,3 4 10 0,-6-1-10 0,3-6-17 15,-4 3 4-15,8-2 1 0,-11 2 12 0,3-3-9 16,5 0 9-16,-8-3-8 0,0 0-7 0,3-3-1 15,1-7 0-15,-1 4 0 16,-3-7-22-16,0 10-5 0,0-9-1 0,4-1 0 16,-4 0-84-16,3-2-16 0,-3-7-4 0,0 0-860 0</inkml:trace>
  <inkml:trace contextRef="#ctx0" brushRef="#br0" timeOffset="696.881">6742 15476 2203 0,'0'0'48'0,"0"0"11"0,0 0 1 0,0 0 2 0,0 0-50 0,0 0-12 0,0 0 0 0,0 0 0 31,7-6-61-31,-7 6-15 0,0 0-4 0,0 0 0 0,0 0 49 0,0 0 10 0,0 0 1 0,0 0 1 15,0 0 87-15,0 0 18 16,0 0 3-16,0 0 1 0,0 0-22 0,0 0-4 0,0 0 0 0,0 0-1 16,-4 9-27-16,4-2-6 0,-3-4-1 0,-1 3 0 15,4 3-29-15,-11 1 8 0,4-1-8 0,0 1 0 16,-3-1 0-16,-1 7 8 0,1-1-8 0,-1-2 0 16,-7 6 12-16,8-4-3 0,-11 4-1 15,3 0 0-15,-3 0 7 0,0 3 1 0,0-3 0 0,3 0 0 16,0-1 19-16,-3-2 4 0,10-3 1 0,-10 2 0 15,7-5-23-15,4 5-4 0,-1-5-1 0,8-7 0 16,-8 6 2-16,11-2 0 0,0-7 0 0,0 0 0 16,0 0 13-16,0 0 2 0,0 0 1 0,0 0 0 15,0 0-30-15,0 0-20 0,0 0 4 0,0 0 0 16,3 6 16-16,5-3 16 0,-8-3-4 0,7 6 0 16,-7-6 9-16,10 3 2 0,-3-3 0 0,0 10 0 15,-3-4-11-15,3-3-3 0,0-3 0 0,3 10 0 0,-2-4-9 16,-1-3 8-16,3 3-8 0,1 4 8 0,3-10 18 0,-4 9 3 15,8-3 1-15,-4-3 0 0,4 4-30 0,-1-4 0 16,1 3 0-16,0 4 0 0,-1-4 0 0,1-3 0 16,3 6 0-16,0-2 0 0,-10 2 0 15,7-6-20-15,-4 7 4 0,-4-1 0 16,4 4-24-16,-3-4-5 0,-4 0-1 0,0 1 0 16,-3-7-31-16,3 3-7 0,0 4 0 0,-7-1-1 15,0-9 7-15,0 0 2 0,0 0 0 0,0 0-662 16,0 0-132-16</inkml:trace>
  <inkml:trace contextRef="#ctx0" brushRef="#br0" timeOffset="1063.932">6950 15583 864 0,'0'0'76'0,"0"0"-60"0,0 0-16 0,0 0 0 15,0 0 320-15,0 0 60 0,0 0 13 0,0 0 3 16,0 0-331-16,0 0-65 0,3 3-14 0,4 6-2 0,-7-9 51 0,7 10 10 16,4 5 3-16,-11-5 0 0,7 6 40 15,0-4 8-15,4 4 1 0,-8 3 1 0,4-4-46 0,0 4-8 16,4 0-3-16,-4 9 0 15,4-3-32-15,3 0-9 0,-7-3 0 0,3 3 0 0,-3 4 13 0,4-4-1 16,-11 3-1-16,7 3 0 16,-4-9-34-16,1 3-6 0,0 0-2 15,-4-6 0-15,0 6 15 0,7-6 4 0,-14 0 0 0,7-3 0 16,0-4-40-16,7 4-8 0,-14-7-2 0,7 1 0 16,0-1-126-16,0-9-24 0,0 0-6 0,0 0-704 0</inkml:trace>
  <inkml:trace contextRef="#ctx0" brushRef="#br0" timeOffset="1733.311">6960 15573 3031 0,'0'0'67'0,"0"0"13"0,0 0 4 0,0 0 0 0,0 0-67 0,0 0-17 0,-3-6 0 0,3 6 0 31,3-9-40-31,-3 3-12 0,4-4-3 0,-1 7 0 0,8-6 25 0,-11 2 5 0,7-2 1 0,4 9 0 16,-4-10 68-16,0 4 15 0,0 3 2 0,3 3 1 15,1-6-31-15,7 3-7 0,-4-4 0 0,0-2-1 16,3 9-23-16,5-9 0 0,-8 5 0 0,7-2 0 16,-3 0 0-16,-1 3 0 0,8-4 0 0,-8 7 8 15,8 0-8-15,-7 0 0 0,7 0 0 0,-8 0 8 16,1 0-8-16,-1 7 0 0,1-7 0 0,0 9 0 0,-8-9-8 15,4 10-4-15,-7-1 0 0,1-3 0 0,-1 4 0 0,3-7 0 16,-10 6 0-16,0 4 0 0,-7-1 4 0,-3-2 0 16,2 5 0-16,-6-5 0 15,-3 5-17-15,-4-2-3 0,-1-4-1 16,1 7 0-16,0-7 19 0,-4 1 10 0,1-1-10 0,-1 1 10 0,4-1 0 0,-4 1 0 16,4-4 0-16,3 3 0 0,1-3 0 0,3-2 0 15,3 2 8-15,4-3-8 0,-4-3 11 0,11 0-2 16,0 0 0-16,0 0 0 0,0 0-22 0,0 0-5 15,0 0-1-15,0 0 0 0,0 0 19 0,0 0 0 16,11 6 0-16,-4-3 0 0,4-3 0 0,3 7-12 16,3-4 12-16,1-3-13 0,3 0 13 0,4 6 12 15,-4-6-3-15,4 3 0 0,-1-3-9 0,1 7 0 0,0-7 0 16,-1 6-11-16,1 3 11 0,0-6 0 0,-4 7 0 0,4-1 0 16,-8 1 0-16,4-4 0 0,1 10 8 0,-1-4-8 15,-4-3 0-15,5 7 0 0,-8 0 0 0,3-4-8 16,-3 7 8-16,1-3 0 0,-8 0 0 0,3 2 0 15,-3-5 0-15,0 3 0 0,-3 2 0 0,-1-2 0 16,-3-3 0-16,0 2 0 0,-3 4 0 0,-1-3 0 16,-3-7 0-16,0 7 11 0,-3-4-3 0,3-2 0 15,-4-1 20-15,0 1 3 0,-3-1 1 0,0 4 0 16,0-4-16-16,-4 0-4 0,4 1 0 0,-3-7 0 16,-1 3-2-16,0 4-1 0,-3-10 0 0,0 6 0 15,3-3 0-15,-3-3 0 0,0 0 0 0,3 0 0 16,-3 0-9-16,7 0-14 0,-7 0 3 0,3 0 1 15,-3-3-34-15,4 3-6 16,2 0-2-16,1 0 0 0,0 0-166 0,-3 0-34 0</inkml:trace>
  <inkml:trace contextRef="#ctx0" brushRef="#br0" timeOffset="5109.404">13663 15664 403 0,'0'0'36'0,"0"0"-36"0,0 0 0 0,0 0 0 16,0 0 271-16,0 0 47 0,0 0 10 0,0 0 1 15,0 0-164-15,0 0-33 0,0 0-6 0,0 0-2 16,-3-6-38-16,-4-3-8 0,7 9-2 0,0 0 0 15,-8-10-20-15,8 10-4 0,0-3 0 0,0 3-1 16,0 0-33-16,-7-6-6 0,7 6-2 0,-7-10 0 16,0 10-10-16,-3 0-17 0,-4 0 4 0,-1 0 1 15,1 0-25-15,0 10-5 0,-3-1-1 16,-1-2 0-16,0 2 27 0,1 4 6 0,-4-7 1 0,3 13 0 16,0-4 9-16,1-2 14 0,-1 9-3 0,4-3-1 15,-4-1 4-15,8 1 1 0,-4 0 0 0,3-3 0 0,4 3-15 0,0-1 11 16,0-2-11-16,7-3 10 0,0 9-10 15,3-10 0-15,1 7 0 0,3-3 0 0,0 2 0 0,4-2-9 16,-1-3 9-16,4 2 0 0,-3-5 0 0,-1 5 0 16,5-5 12-16,-5-1-3 0,4 1 1 0,0-1 0 15,4-3 0-15,-4-3 0 0,4 4 1 0,-4-4 0 16,3-3 0-16,1 0 0 0,0-3 10 0,-1 3 3 16,1-7 0-16,0-2 0 0,3 6 5 0,-7-10 2 15,4 4 0-15,-4 6 0 0,0-13 3 0,3 7 1 0,-2-10 0 16,-1 3 0-16,-4 4 7 0,1-7 2 0,-1-3 0 15,1 3 0-15,-4 0-20 0,-3 4-3 0,3-7-1 0,-4 3 0 16,1-3 1-16,-1 3 0 0,-3-6 0 0,0 6 0 16,0 0-21-16,-3 1 0 0,-1-1 0 0,1-6 8 15,-1 6-8-15,-3 3-8 0,4-3 8 0,-5 7-12 16,5-4 0-16,-4 0 0 0,3-2 0 0,-3 8 0 16,0-5 12-16,-3 5-10 0,3 1 10 0,0-1-10 15,-1 1-3-15,1-1-1 0,0 1 0 0,0 3 0 31,-3-4-25-31,3 7-5 0,-7-3 0 0,3 6-1 16,-3-3-78-16,0-3-15 0,0 6-3 0,-4 0-1 0,0 6-96 0,4-3-19 16</inkml:trace>
  <inkml:trace contextRef="#ctx0" brushRef="#br0" timeOffset="8280.053">13455 11748 518 0,'0'0'46'0,"0"0"-37"0,0 0-9 0,0 0 0 16,0 0 87-16,0 0 15 0,0 0 3 0,0 0 1 0,0-6-106 0,0 6-9 15,-4-4-8-15,4 4-2 0,0 0 29 0,0 0 6 16,-3-6 0-16,-4 3 1 15,0-3 85-15,7 6 17 0,-7 0 3 0,0 0 1 0,-4 0-15 16,4-3-2-16,-4 3-1 0,1 3 0 16,-4-3-58-16,0 0-12 0,0 0-3 0,-8 9 0 0,5-9-32 0,-4 6 0 15,-4-2 0-15,0 2 0 0,0 3 0 16,1 1 0-16,-4-4 0 0,-1 3 0 0,1-6 0 0,0 4 0 16,3 2 0-16,1 0-9 0,-1-2 9 0,4-4 11 15,-1 3-3-15,5-3 0 0,-1 7 4 0,4-4 0 16,0-3 0-16,0 3 0 0,3-6-12 0,1 4 12 15,3 2-12-15,-4 0 12 0,4-3-12 0,0 7 0 16,3-10 0-16,1 9 0 0,-4-3 0 0,3 4 0 16,4-1-12-16,0 1 12 0,-3-1-10 0,3 0 10 15,0 1 0-15,3 5-9 0,-6 1 9 0,3-3 0 0,0 5 0 16,3-2-8-16,-3 9 8 0,4-6 0 0,-1 6-9 16,-3-3 9-16,0 9 0 0,4-2 0 0,-4-1-9 15,0 10 9-15,0-7 0 0,3 0 0 0,1 4-8 16,-4-1 8-16,3 4 0 0,-3 3 0 0,0-4 0 0,0 7 0 15,0 3 0-15,0 6 11 0,0-2-2 0,0-4 0 16,0 6-9-16,0-9 10 0,-3 9-10 0,-4 1 10 16,3 2-10-16,-6-3 0 0,3 7 0 0,-4-7 0 15,1 0 0-15,-1 1 8 0,0-1-8 0,1-6 8 16,-1 0 21-16,1 3 4 0,3-3 1 0,0-3 0 16,-4 0-3-16,7-6-1 0,-3 6 0 0,4-4 0 15,-1-2-12-15,4 6-2 0,-3-6-1 0,3-4 0 16,0 1-15-16,0-7 8 0,0 6-8 0,0-12 0 0,0 10 14 15,0-10-3-15,0 9-1 0,-4-9 0 0,4 3 2 16,-3 0 1-16,-1 3 0 0,1-9 0 0,-1 6-13 16,1-6 0-16,-1 6 0 0,1 3 0 0,-1-3 0 0,-3-6 0 15,0 9 0-15,3-2 0 0,-3-8 0 0,0 7 0 16,0-6 0-16,0 0 9 0,7 0 7 0,-3-3 2 16,-4 2 0-16,7 1 0 0,0-3-2 15,-4 3-1-15,4-1 0 0,-3 1 0 0,-1-3 5 0,0 3 0 16,4 0 1-16,0 3 0 0,-3-4-21 0,-1-5 0 15,1 3 0-15,-1 2 0 0,-3 1 0 0,0 0 0 16,0 3 0-16,-3-3 0 0,3 0 0 0,-4-1-10 16,0 1 10-16,1 0-13 0,3-3 27 0,0 3 6 15,-4-10 0-15,4 7 1 0,0-7-4 0,0 0-1 16,7 1 0-16,-4-1 0 0,1 1 4 0,-1-4 1 0,4-6 0 16,0 3 0-16,-3 3-5 0,3-6 0 0,0 0-1 15,3 10 0-15,1-1-5 0,-4-9-1 0,0 0 0 0,3 6 0 16,4-2 0-16,-7-4 0 0,4 9 0 0,-4-9 0 15,7 6-9-15,0-3 0 0,-3 4 0 0,3 2 0 16,-7-9 0-16,7 0 0 0,0 9 8 0,3-9-8 16,-3 7 13-16,4-4 1 0,0-3 0 0,3 0 0 15,0 0 13-15,3 6 2 0,-2-6 1 0,2 0 0 16,4 0-18-16,1 3-4 0,-5-3-8 0,1 0 12 16,-1 0-12-16,1 0 0 0,-4 7 0 0,0-7 0 15,4 3 0-15,-7-3 0 0,3 0 0 0,0 0 0 16,-4 0 0-16,4 0 8 0,-3 0-8 0,0 0 0 15,3 0 0-15,-4 0 8 0,1 0-8 0,3 0 0 16,-3 0 0-16,-1-3 0 0,4 3 0 0,-3-7 0 0,-1 7-11 16,1 0 2-16,0 0 0 0,-4 0 0 15,0 0-130-15,0 0-25 16,-7 0-6-16</inkml:trace>
  <inkml:trace contextRef="#ctx0" brushRef="#br0" timeOffset="9791.367">15476 15630 403 0,'0'0'36'0,"0"0"-36"0,0 0 0 0,0 0 0 15,0 0 316-15,0 0 57 0,0 0 11 0,0-10 3 0,-3 10-310 0,3 0-61 16,0-9-16-16,0 3 0 0,-4 3 0 0,1-4 0 16,-4 4 0-16,3-3 0 0,-6 6 9 0,3-3-1 15,0-3 0-15,-4 6 0 0,4-4 34 0,-4-2 6 16,-3 6 2-16,4 0 0 0,-8 0 16 0,4 0 3 16,0 0 1-16,3 6 0 0,1-2-41 0,-5 2-8 15,1-3-1-15,0 6-1 16,-3 1-9-16,2 5-2 0,1-5 0 0,0 9 0 0,0 0-8 0,0-4 0 15,0 10-12-15,3-6 12 0,-3 0-17 0,4 6 4 16,-1-6 1-16,8 9 0 0,-5-9 12 0,5 3-11 16,-1-3 11-16,4 3-10 0,0-7 1 0,4 4 0 15,-1-3 0-15,1-7 0 0,3 10-8 0,0-10-2 16,4 7 0-16,3-7 0 0,-4 1 6 0,8-7 1 16,0 10 0-16,-1-10 0 0,1 6 20 0,3-3 5 15,-3-2 1-15,6-4 0 0,-2 6 14 0,2-3 2 0,1-3 1 16,-4 0 0-16,4 6-13 0,-4-6-2 0,-3-6-1 0,3 6 0 15,-4 0 10-15,-2-3 3 0,2 3 0 16,-3-6 0-16,-3 2 2 0,3-2 1 0,-3-3 0 0,-1 6 0 16,-3-10 11-16,0 4 2 0,4-1 1 0,-4-2 0 15,0-4-26-15,-3 0-6 0,3-3-1 0,-4 1 0 16,1-1 0-16,-1 0 0 0,-3-6 0 0,0 0 0 16,0 6 4-16,0-9 0 0,-3 3 0 0,-1 6 0 15,1-6 6-15,-4 6 2 0,3 0 0 0,-3 4 0 16,0-4-24-16,-4 9 0 0,4-9 0 0,-3 10 0 15,-4 0 0-15,3-1 0 0,0 1 0 0,-3-1 0 32,0 4-21-32,0-3-9 0,3 3-2 0,1 2 0 0,-4-2 16 0,3 3 4 0,-3-3 0 0,4 6 0 15,2-10-24-15,1 10-4 16,-3-3 0-16,3-3-1 0,3 6-147 0,4 0-28 16</inkml:trace>
  <inkml:trace contextRef="#ctx0" brushRef="#br0" timeOffset="10779.56">17131 15668 288 0,'0'0'25'0,"0"0"-25"0,0 0 0 0,0 0 0 16,0 0 196-16,0 0 35 15,0-10 6-15,-4 7 2 0,4-3-122 0,-3 3-24 0,3-4-5 0,0 7 0 16,3-3-48-16,-3 3-8 0,0-6-3 0,0 6 0 15,0 0-7-15,0 0-2 0,0 0 0 0,0 0 0 16,0 0 20-16,0 0 3 0,-3-3 1 0,-1 3 0 16,-6-7-26-16,6 7-5 0,-6 0-1 0,3 7 0 15,-4-7 0-15,4 3 0 0,-4-3 0 0,1 0 0 16,-1 0-2-16,1 0-1 0,-5 6 0 0,5-3 0 16,-1-3-9-16,-3 7 0 0,0-4 0 0,0 6 8 15,0-3-8-15,0 4 0 0,0-1 0 0,0 7 0 16,-1-4 0-16,1 4 0 0,0 3-10 0,4 0 10 15,-4 6 0-15,-1-6-9 0,8-1 9 0,-3 8 0 16,3-1 0-16,0-3 0 0,3 3 0 0,1 0 0 16,3-6-11-16,3 6 11 0,1-3-13 0,3-7 5 15,0 4 8-15,3 0 0 0,4-3 0 0,4-1 0 0,0-5 0 16,-1 2 12-16,5-6-2 0,-1 4-1 16,-4-10 27-16,8 9 4 0,0-9 2 0,-4 0 0 0,4 0-29 0,-4 0-5 15,3-9-8-15,-2 9 11 0,2-6-11 0,-3-4 12 16,1 7-12-16,-1-6 12 0,4 2 7 0,-1-2 1 15,-3 0 1-15,4-1 0 0,0 1 14 0,-4-1 2 16,0-5 1-16,0 5 0 0,-3-5 9 0,0 2 1 16,-1-3 1-16,-6-2 0 0,-1 2-13 0,-3 3-4 15,4-5 0-15,-4-4 0 0,-3 9 5 0,-1-6 1 16,1-6 0-16,-4 6 0 0,-4-6-21 0,4 6-4 16,0-6-1-16,-3 7 0 0,-1-1 4 0,-3 3 0 0,3-3 0 0,-6 4 0 15,-1 5-16-15,1-2 0 0,-4 2 0 0,3 1 0 16,-7-4-10-16,1 4 2 0,-4 6 0 0,3-4 0 15,-7-2-4-15,4 9 0 0,0-3 0 0,0-3 0 32,0 6-33-32,-1 0-7 0,5 0-2 0,-1 0 0 15,4 0-92-15,0 0-18 0,3-4-4 0,1 4-804 0</inkml:trace>
  <inkml:trace contextRef="#ctx0" brushRef="#br0" timeOffset="11847.715">18972 15586 990 0,'0'0'44'0,"0"0"8"0,0 0-41 0,0 0-11 16,-3-3 0-16,-4-3 0 0,7 6 53 0,0 0 9 16,-4 0 2-16,4-10 0 0,-7 10 0 0,4 0 0 15,-1-6 0-15,-3 6 0 0,4-3 25 0,-4 3 6 0,-1 0 1 0,1 0 0 16,0 0-13-16,0 0-3 15,0 0 0-15,0-6 0 0,-3 12-40 0,-1-6-8 16,0 0-1-16,1 3-1 0,-4 3-22 0,3-6-8 0,-3 10 0 0,3-4 0 16,1-3 0-16,-4 3 0 15,3 4 0-15,-3-7 0 0,4 6 0 0,-1 7 0 0,-3-7 0 0,3 7-10 16,-3-3 2-16,0 2 0 0,-4 4 0 0,1 6 0 31,-1 0-16-31,0-3-4 0,4 3 0 0,0 0 0 16,4 4-2-16,-1-4-1 0,4-3 0 0,0 3 0 0,3 0 22 0,4 0 9 0,0-6-8 0,4 3 8 15,7-7 0-15,-1 4 0 0,1 0 0 0,3-3 0 16,0-1-12-16,4-2 4 0,3-4 0 0,0 7 0 16,4-7 8-16,-4 1 9 0,3-1-1 0,1-3-8 15,0-2 17-15,0 2-3 0,-1-3-1 0,1-3 0 16,3 0 9-16,-3 0 2 0,3 0 0 0,0-3 0 16,1-3 11-16,-5 2 2 0,4-5 1 0,-3 0 0 15,0-4-1-15,0 4 0 0,-4-4 0 0,-4-3 0 0,4-2-20 16,-6 2-4-16,-1-3-1 0,0 0 0 15,-7-6 11-15,0 3 1 0,-4-3 1 0,-3 0 0 0,-3 6 12 0,-1-6 3 16,-3-3 0-16,0 3 0 0,-7 3 3 16,0-3 1-16,-4 6 0 0,4-6 0 0,0 6-23 0,-3 0-4 15,-1 0-1-15,-3 4 0 0,7-1-16 0,-8 4 0 16,5-4 0-16,-1 6 0 0,1 1 0 0,-1 0-9 16,0-1 1-16,1 4 0 0,-1-3-10 0,4 5-2 15,0-2 0-15,0 0 0 16,0 3-35-16,-1 3-7 0,1-6-2 0,4 6 0 15,-1 0-153-15,1-4-31 0</inkml:trace>
  <inkml:trace contextRef="#ctx0" brushRef="#br0" timeOffset="13064.849">20719 15655 460 0,'0'0'20'0,"0"0"5"15,0 0-25-15,0 0 0 0,0 0 0 0,0 0 0 0,0 0 116 0,0 0 19 0,0 0 3 0,0 0 1 16,0 0-29-16,0 0-6 0,0 0 0 0,0 0-1 16,0 0-32-16,0 0-7 0,0 0 0 0,0 0-1 15,-4-6-22-15,4 6-4 0,0 0-1 0,0 0 0 16,-3-3 0-16,3 3 0 0,0 0 0 0,0 0 0 16,0 0-28-16,0 0-8 0,-7 0 0 0,-1-7 0 15,-2 7 0-15,3 0 0 0,-4 0 0 0,1 7 0 16,-4-7 27-16,3 3 1 0,-3 3 0 0,0-3 0 15,0-3 7-15,0 10 1 0,-1-4 1 0,1 3 0 16,0-3-13-16,4 4-2 0,-4-1-1 0,3 1 0 16,0-1-7-16,1 7-2 0,-4-4 0 0,7 4 0 15,-4-3-12-15,4 12 0 0,-4-7 0 0,4 1 0 16,0 6 0-16,4 0-13 0,-4-6 4 0,3 6 1 16,4-6 8-16,0 0-10 0,0 0 10 0,0-4-10 15,4-2 10-15,-1 3 0 0,1-1 0 0,3-5 0 16,0-1 0-16,0 1 9 0,0-1-9 0,4 0 0 0,3-2 12 15,0 2-12-15,0-6 12 0,4-3-12 0,3 10 28 16,0-10-2-16,0 0 0 0,4 6 0 0,3-6-17 0,-3 0-9 16,-1-6 10-16,1 6-10 0,0 0 16 0,-1-10-2 15,-2 10-1-15,-1-9 0 0,-4 6 27 16,-3-7 4-16,4 1 2 0,0-4 0 0,-4 4-18 0,0-4-3 16,0-2-1-16,-3-1 0 0,-1-3 13 15,-3 7 3-15,4-4 0 0,-8-3 0 0,4 0-26 0,-3 1-5 16,0-4-1-16,-4 9 0 0,0-6 4 0,-4-3 0 15,0 10 0-15,-3-4 0 0,4-3-12 0,-4 4 8 16,0 2-8-16,-4-3 8 0,4-2-8 0,-3 8 0 16,-1-6 0-16,0 7 0 0,-3-4 0 0,4-2 0 0,-1 9 0 15,-3-4-11-15,3-2 3 0,1 5 0 0,-4-2 0 16,3-1 0 0,4 1-48-16,-3 3-8 0,2-4-3 0,-2 7 0 15,-1-3-149-15,8-3-29 0,-4 9-7 0</inkml:trace>
  <inkml:trace contextRef="#ctx0" brushRef="#br0" timeOffset="14178.79">22363 15639 748 0,'0'0'67'0,"7"7"-54"0,-7-7-13 0,0 0 0 15,0 0 324-15,0 0 61 16,0 0 13-16,0 0 2 0,0 0-297 0,0 0-60 0,7 3-12 0,-7-3-3 16,0 0-18-16,0 0-10 0,0 0 10 0,7 0-10 15,3 6 57-15,-10-6 6 0,0 0 1 0,7 0 0 16,4 3-13-16,-11-3-3 0,0 0 0 0,0 0 0 15,0 0-29-15,0 0-7 0,0 0 0 0,0 0-1 16,0 0 19-16,0 0 4 0,0 0 1 0,0 0 0 16,0 0 0-16,0 0 0 0,0 0 0 0,4 10 0 15,-4-10-15-15,0 0-2 0,0 0-1 0,7 6 0 16,0-3-17-16,-7-3 10 0,0 0-10 0,0 0 8 16,7 6-8-16,-7-6 0 0,0 0 0 0,0 0 0 15,0 0 8-15,0 0-8 0,3 10 8 0,-3-10-8 16,-3 9 9-16,3-9-9 0,0 0 10 0,3 9-10 15,-3-9 8-15,0 10-8 0,-3-4 0 0,6 4 0 16,1-4 0-16,-4 3 0 0,-4 1 0 0,4 2 0 0,4-2 0 16,-1 5 0-16,-6 4 0 0,3-3 0 0,-4 3-9 0,8-1 9 15,-4 7 0-15,0-6-9 0,0 6 9 16,0-6 0-16,3 6 0 0,1-3 0 0,-4-6 0 0,0 3 0 16,3 0 0-16,1-4 0 0,3 4-11 0,-4-3 0 15,-3-4 0-15,0 4 0 0,7 0 33 0,-3-4 6 16,-4 4 2-16,7-7 0 0,-3 1-22 0,-1-1-8 15,-3 7 0-15,4-7 0 0,-4-6 0 0,3 7 0 16,1-1 0-16,-4-3 0 16,0-6-23-16,0 10-7 0,3-1-2 0,-3-9 0 0,0 6 32 0,0-6 0 0,0 0 0 15,0 0 0-15,7 4-9 0,-7-4-3 0,0 0 0 16,0 0 0 0,7 6-89-16,-7-6-19 0,0 0-3 0,7-6-1095 0</inkml:trace>
  <inkml:trace contextRef="#ctx0" brushRef="#br0" timeOffset="15586.248">24324 15674 864 0,'0'0'76'0,"0"0"-60"0,0 0-16 0,0 0 0 0,0 0 283 0,0 0 53 16,0 0 12-16,0 0 1 0,0 0-279 0,0 0-56 15,0 0-14-15,0 0 0 16,0 0-19-16,-7-6-6 0,3 6-2 0,-6-4 0 15,3 4 27-15,0-6 0 0,-4 6 0 0,1 0 0 0,-1 0 16 0,-3 6 9 16,3-2 2-16,1-4 0 0,-1 0-11 0,4 6-3 16,-3-3 0-16,-1 3 0 0,4 0 14 0,-4-2 2 15,4 5 1-15,-3-3 0 0,3 4-30 0,0-1 0 16,-4 7 0-16,0-4 0 0,1 7 0 0,-1 0 0 16,1 3-12-16,-1 0 12 0,4 0 0 0,-4 0-8 15,4 3 8-15,4 3 0 0,-4-3-16 0,3 0 0 0,1-3 0 16,3-3 0-16,3 6 5 0,1-6 2 0,3 3 0 15,0-3 0-15,0-7 9 0,4 4 9 0,-4 0-1 16,3-4-8-16,4 7 20 0,-3-10-4 0,3 7 0 0,0-7 0 16,0 1-5-16,4-1-2 0,-4-2 0 0,4-4 0 15,-4-3 2-15,3 6 0 0,1-6 0 0,0 0 0 16,-1-6 16-16,1 3 3 0,0-4 1 16,-1-2 0-16,-3-1 3 0,0 1 1 0,0 0 0 0,-3-7 0 15,3 3 8-15,-3-2 1 0,-4-4 1 0,0 3 0 16,0-3-27-16,0 1-6 0,-3-7 0 0,-1 6-1 15,1-6 5-15,-1 3 2 0,1-3 0 0,-4-1 0 16,-4 8-18-16,4-1 0 0,0 0 0 0,-3 3 0 16,-1-2 0-16,1 2 0 0,-5 3 0 0,1-2 0 15,-3 5-10-15,-4-5-6 0,0 5 0 0,-1 1-1 16,1-1 5-16,-3-2 0 0,3-1 1 0,0 4 0 0,-1-1-11 16,1 1-2-16,4 6-1 0,-1-3 0 15,4-4-71-15,0 4-13 0,3 3-3 0,-3-3-599 16,4 6-119-16</inkml:trace>
  <inkml:trace contextRef="#ctx0" brushRef="#br0" timeOffset="16279.033">25770 15674 518 0,'0'0'46'0,"0"0"-37"0,0 0-9 0,0 0 0 16,0 0 264-16,0 0 52 15,0 0 9-15,0 0 3 0,0 0-224 0,0 0-45 0,0 0-9 0,0 0-2 16,0 0 22-16,0 0 4 0,0 0 1 0,0 0 0 15,0 0 0-15,0 0 0 0,0 0 0 0,0 0 0 16,0 0-31-16,0 0-7 0,0 0-1 0,0 0 0 16,0 0-23-16,7 9-5 0,-7 1 0 0,4-1-8 15,-4 0 12-15,0 1-4 0,0 6 0 0,-4-1-8 16,4 4 18-16,-3 0-3 0,-1 0-1 0,4 9 0 16,-3-3 12-16,-4 0 2 0,7 3 1 0,-4-3 0 15,4-3-13-15,-3 3-4 0,3 4 0 0,0-4 0 16,3 0-12-16,-3-6 0 0,4 6 0 0,-1-3 0 15,4 3 0-15,-3-6 0 0,-1-4 0 0,1 4 0 16,3 6-16-16,-3-12-7 0,-1 9-1 0,4-4 0 16,-3-5-27-16,-1 3-5 15,1 2-2-15,-4 1 0 0,3-3-114 0,-3 3-24 16,0 0-4-16</inkml:trace>
  <inkml:trace contextRef="#ctx0" brushRef="#br0" timeOffset="25784.836">18009 2886 1440 0,'-10'0'128'0,"-1"-6"-103"0,-6 3-25 0,-1-4 0 15,0 4 201-15,1 3 35 0,2-6 8 0,1-3 0 16,0 9-194-16,4-10-39 0,3 10-11 0,0-3 0 15,7 3 0-15,0 0 0 0,0 0 0 0,0 0 0 0,0 0-17 16,0 0-4-16,10 0-1 0,8 3 0 16,3-3-2-16,4 0-1 0,-1 10 0 0,8-10 0 0,3 9 16 0,1-3 9 15,2-3-10-15,1 4 10 16,4-4 0-16,-1 3 0 0,4-6 11 0,3 0-3 0,4 0 25 0,4 0 6 16,-1 0 1-16,7 0 0 0,-3 0 6 0,0-6 2 15,0 6 0-15,4 0 0 0,-4-10-12 0,3 10-3 16,1-3 0-16,-4 3 0 0,3 0 1 0,-6-6 0 15,-4 6 0-15,-4-9 0 0,0 9-34 0,-3-4 0 16,-3-2 0-16,-1 6 0 0,-3 0 0 0,-4-3 0 16,-3-3-12-16,0 6 3 0,-8-7 9 0,1 7 14 15,-7-9-3-15,3 6-1 0,-7 3 10 0,4-6 3 0,-8 2 0 16,1-2 0-16,3-3-4 0,-7-1-1 16,3 7 0-16,1-3 0 0,-4 0 2 0,0 3 1 0,0-7 0 15,0 4 0-15,0-4-11 0,0 7-2 0,0-6-8 0,0 3 12 16,1-1 1-16,-1-2 0 0,-4 9 0 0,4-3 0 15,0-7-4-15,-3 4-1 16,3-3 0-16,-4 6 0 0,1-4 0 0,-4 7 0 0,0 0 0 0,3-3 0 16,1-3 4-16,-4 6 0 0,0 0 0 0,3-6 0 15,-3-4 1-15,0 7 1 0,-3-13 0 0,3 13 0 16,0-3 4-16,-4-3 1 0,4 2 0 0,-3-2 0 16,-4 0-7-16,3-1 0 0,-3 1-1 0,-3-1 0 15,-4 1-3-15,-1 0 0 0,-6 2 0 0,-3 4 0 16,-1-3-8-16,0-4-11 0,0 10 3 0,-3-3 0 15,-3-3 8-15,2 6 0 0,-2-3-9 0,2 3 9 16,5 0 0-16,-1-6 0 0,0 6-9 0,8 0 9 16,-1 0 0-16,0 0 0 0,4-7 8 0,4 7-8 0,-1 0 0 15,4 0 0-15,7 0 0 0,0 0 0 0,0 0 0 16,0 0-8-16,0 0-1 0,0 0 0 0,0 0-7 0,0 0-2 16,7 7 0-16,4 2 0 0,3 0 18 0,3 1-12 15,1-4 12-15,7 4-10 0,3-7 10 0,4 9 0 16,-1-9 0-16,8 7-8 0,-3-1 8 15,2 7 0-15,-2-13 0 0,-1 6 0 0,0 7 0 0,-3-7 0 16,-7 1 0-16,-1 6-8 0,1-13 8 0,-4 9 0 16,-3-2 0-16,-1 2 0 0,5-2 0 0,-5-1 0 15,-3 0 0-15,0 4 0 0,-3-4 0 0,3 4 0 16,-3-7 0-16,-4 4 0 0,0-7 0 0,0 9 8 0,0-2-8 16,-4 2 0-16,1-2 0 0,0-4 8 15,-4 6-8-15,0-5 0 0,0 8 12 0,-4-2-3 0,-3-4 0 0,0 1 0 16,3 5 3-16,-6-5 1 0,3 5 0 15,-7-5 0-15,3 2 1 0,-3 1 0 0,3 0 0 0,-3-4 0 16,0-3 3-16,4 7 1 0,-5-7 0 0,1 3 0 16,-3 1-18-16,3-1 0 0,-1 1 0 0,1-4 0 31,0 3-44-31,0-6-13 0,0 4-3 0,0 2 0 0,0 1-113 16,-4-1-23-16,-3 0-5 0</inkml:trace>
  <inkml:trace contextRef="#ctx0" brushRef="#br0" timeOffset="28729.174">21943 5526 403 0,'0'0'36'0,"0"0"-36"0,-4-6 0 0,4 6 0 0,0-9 347 0,-3 6 62 15,-1-4 13-15,-6-2 2 0,3-1-318 0,0 4-64 16,7 6-13-16,0-9-2 0,-4 9-27 0,4-10 0 15,4 7 0-15,3-3 0 0,-4-3 0 0,4 2 0 16,0 4-9-16,7 3 9 0,0-6 0 0,-3 3 0 16,0 3 8-16,3-7-8 0,0 7 22 0,0 0-2 15,0 0 0-15,-3 0 0 0,-11 0 18 0,7 7 3 16,7-4 1-16,-7 3 0 0,-7-6-6 0,7 0 0 16,0 3-1-16,0 4 0 0,0-1 13 0,-7-6 4 15,0 0 0-15,7 3 0 0,0 6-8 0,4 1 0 16,-11-10-1-16,3 6 0 0,8 3-27 0,-4 1-6 15,0 9-1-15,4-10 0 0,-4 10 2 0,3 3 0 0,1 0 0 16,-4-3 0-16,0 6-11 0,-4 3 0 0,12 3 0 16,-5-3 0-16,-3 7 0 0,0-7 0 0,4 10 0 15,-1-4 0-15,1 4 0 0,0 3 12 0,-8-4-12 0,4-2 12 16,7 2 4-16,-3-2 2 0,-8 3 0 16,1 2 0-16,-4 7 2 0,0-9 0 0,3 6 0 0,-3 0 0 15,0 0-20-15,-3 0 0 0,-1 3 0 0,1-3 0 16,-8-4 0-16,4-2 0 0,4 0 0 0,-1 2 0 15,4-2 0-15,-3 0 0 0,6-4 12 0,1 1-12 16,6-7 13-16,-6 0-4 0,-4 3-1 0,3-2 0 16,8-1 1-16,-8-3 0 0,-3-6 0 0,0 0 0 15,4-1 3-15,-1-2 1 0,5 0 0 0,-8-4 0 16,-8-2-1-16,8-1-1 0,8 1 0 0,-8-4 0 16,-8 3-11-16,8-9 10 0,0 0-10 0,8 6 10 15,-8-6 2-15,0 0 1 0,0 0 0 0,0 0 0 0,0 0 4 16,0 0 1-16,0 0 0 0,0 0 0 0,0 0-10 15,0 0-8-15,0 0 9 0,0 0-9 0,0 0 10 0,0 0-10 16,0 0 10-16,-8 4-10 0,-2-4 12 0,10 0-3 16,0 0-1-16,-7 0 0 0,-4 0 0 0,4-10-8 15,7 10 12-15,0-6-4 0,0 3 4 0,-7-7 1 16,-3 1 0-16,3 0 0 0,-4-7-5 0,4 0-8 16,-7 7 11-16,7-10-11 0,3 10 10 0,-3-10-10 15,-3 3 8-15,2 7-8 0,-2-4 0 0,3-3 0 16,0 7 8-16,0 0-8 0,-4-1 0 0,4 4 0 15,4-3 0-15,-1 5 0 0,-3-2 0 0,0 0-9 16,3 3 9-16,4 3-10 0,-3 0 10 0,-4-7 0 16,3 7 0-16,4 0-8 0,0 0 8 0,-7-9 0 0,0 9 0 15,7 0 0-15,0 0 0 0,0 0 0 0,-7-3 0 0,4 3 0 16,-4 0 0-16,7 0 0 0,0 0 0 0,0 0 0 16,-8 3 0-16,5-3-15 0,3 0 3 0,-4 9 0 15,1 1-4-15,3 6 0 0,0-7 0 0,7 7 0 16,-4-4 16-16,1 1 0 0,3-1 0 0,-3 4 10 15,3-4-10-15,3 4 0 0,-6 3-12 0,3 0 12 16,-4-4-8-16,4 1 8 0,0 3 0 0,-3-6 0 16,-4 2 0-16,0 4 0 0,7-3 0 0,0-7 0 15,4 7 0-15,-4-4 0 0,0-2 0 0,0-1 0 16,0-3 0-16,-4 4 8 0,-3-10-8 0,0 0 12 16,0 0-3-16,4 3 0 0,7 3 0 0,-11-6 0 15,0 0 3-15,0 0 0 0,7 0 0 0,3 0 0 16,-10 0 3-16,7-9 1 0,4 3 0 0,-1 2 0 0,5-5-4 15,-5 0 0-15,-3-1 0 0,4 1 0 0,6-7-3 16,-3 7-1-16,-6-1 0 0,2-5 0 0,4-1-8 16,0 7 12-16,0-10-12 0,1 6 12 0,-5-3-4 0,4 1-8 15,4-4 12-15,-4 0-4 0,0 0-8 0,4 1 0 16,-4 2 9-16,4-3-9 0,-4 3 0 0,0 7-16 16,-7 0 2-16,3-1 1 0,1 1 13 0,-4 2 0 15,-7 7-10-15,4-9 10 16,3 9-63-16,-7 0-8 0,0 0-1 0,0 0-1 15,0 0-87-15,0 0-18 0,0 0-3 0</inkml:trace>
  <inkml:trace contextRef="#ctx0" brushRef="#br0" timeOffset="29955.015">25252 5680 518 0,'0'0'23'0,"0"0"5"0,0 0-28 0,0 0 0 15,0 0 0-15,7 0 0 0,0-9 248 0,-7 9 44 0,7 0 8 0,0 0 3 16,-7 0-232-16,7-4-47 0,-3-2-8 0,3 6-3 16,0-6 10-16,0 3 1 15,0-3 1-15,0 6 0 0,4 0 26 0,-4 0 5 0,3-4 0 0,4-2 1 16,-3 6 1-16,3 0 0 0,0-3 0 0,-3 3 0 16,-1-6-10-16,4 6-3 0,-3 6 0 0,0-6 0 15,-4 3-21-15,3-3-5 0,-3 6-1 0,0-2 0 16,0 2-2-16,0 3 0 0,-3-3 0 0,-1 7 0 15,8-4 6-15,-4 7 1 0,-3-3 0 0,-1 12 0 16,1-6-12-16,3 6-3 0,-4 9 0 0,8-6 0 16,-4 10 4-16,0 3 1 0,0-4 0 0,4 1 0 15,-4 6 15-15,3-3 2 0,1 3 1 0,-1-4 0 16,1 10-31-16,0-6 8 0,-1 3-8 0,4-3 0 16,-3 0 12-16,-1 0 0 0,1-6 0 0,0-1 0 15,-1 4 0-15,1-3 0 0,-4-1 0 0,3 4 0 16,-3-3-3-16,0-1-1 0,1-2 0 0,2-1 0 15,-3 1 20-15,0-1 3 0,-3-2 1 0,-1-1 0 0,1 0-20 16,-1-5-3-16,-3 2-1 0,0-6 0 16,4 0 0-16,-4-3-8 0,0 2 12 0,0-8-4 0,0 6 5 15,0-3 1-15,0 2 0 0,0-8 0 0,3-1 14 0,-3 1 4 16,0-1 0-16,0-3 0 0,0-6-17 0,0 0-3 16,0 0-1-16,0 0 0 0,0 0-3 0,0 0 0 15,0 0 0-15,0 0 0 0,0 0 4 0,-7 0 0 16,0 6 0-16,7-6 0 0,-7-6-12 0,0 6 8 15,0 0-8-15,0 0 8 0,7 0-8 0,-7-6 0 16,0 3 0-16,0 3 8 0,7 0-8 0,0 0 0 16,-7-6 0-16,3 6 0 0,4 0 0 0,-3-4 0 15,3 4 0-15,-7-6 0 0,3-3 0 0,1 6 0 0,-1-4 0 16,1-2 0-16,-4 6 14 0,3-10 7 0,1 4 2 16,-5-4 0-16,5-2-6 0,-4-1-1 0,-4-3 0 0,1 0 0 15,3 0-8-15,-4 1-8 0,0-7 9 16,1 6-9-16,-1 0 0 0,1-6 0 0,-4 6 0 0,3 0 0 15,0 4 0-15,1 5 0 0,-1-6 0 0,4 7 0 16,-7-3 0-16,4-4-8 0,2 6 8 0,1 1 0 16,0 3 0-16,0-4-8 0,0 1 8 0,4 6 0 15,-1-3 0-15,4 6 0 0,-3-10 0 0,-1 10 0 16,4 0 0-16,0 0 0 0,0 0 0 0,0 0 0 16,0 0 0-16,0 0 0 0,0 0 0 0,7 10 0 15,-3 8 0-15,6-2-8 0,-3 9 8 0,0-3-13 16,0-3 13-16,1 12 0 0,-1-9-10 0,3 10 10 15,-3-11-18-15,0 5 1 0,0 2 0 0,0-6 0 0,0-3 17 16,1 3 0-16,-5-7 0 0,4 4 0 0,0-10 10 16,0 7-10-16,0-6 10 0,0 5-10 0,-3-5 0 0,3 2 0 15,0-2 0-15,0-4 0 0,-3 3 0 0,3 1 8 16,0-10-8-16,0 9 12 0,0-3-12 0,0-3 9 16,-4 4-9-16,4-4 8 0,-7-3-8 0,7 0 8 15,-7 0-8-15,8 6 8 0,2-6 3 0,-3 0 0 16,-7 0 0-16,11-6 0 0,-4 3 7 0,3-4 2 15,-3 4 0-15,4-3 0 0,0-7-1 0,-1-2 0 16,1 5 0-16,3-5 0 0,-4 2-7 0,8-2 0 16,-4-1-1-16,4-3 0 0,-1 0 0 0,5 4 0 15,2-4 0-15,5 0 0 0,-1 0-11 0,-4 3 0 0,1-2 0 16,0-1 0-16,0 9-8 0,-1-5-4 0,-3 5-1 16,1 1 0-16,-5-1 13 0,1 4 0 0,-4-3 9 0,0 6-9 31,-3-4-98-31,-4 4-26 0,0-3-4 0,0 3-872 0,-7 3-175 0</inkml:trace>
  <inkml:trace contextRef="#ctx0" brushRef="#br0" timeOffset="36785.172">21622 3046 403 0,'0'0'17'0,"0"0"5"0,0 0-22 0,3-6 0 0,4 3 0 0,-7 3 0 0,0 0 135 0,7-7 22 15,4 7 5-15,0-9 1 0,-11 9-147 0,7-3-28 16,3-4-7-16,4 7-1 16,0-3-16-16,-3-3-4 0,-11 6-1 0,7 0 0 0,4-6 53 0,-1 6 10 15,-3-3 2-15,0-4 1 0,4 7 57 0,-4-3 11 16,-7 3 3-16,0 0 0 0,0 0-2 0,0 0 0 15,7-6 0-15,-7 6 0 0,-7 0-21 0,7 0-4 16,0 0-1-16,0 0 0 0,0 0-45 0,-11 0-10 16,1 0-1-16,-4 0-1 0,3 6 35 0,-3-6 7 15,-7 0 2-15,-4 0 0 0,0 0-35 0,1 3-6 16,-4-3-2-16,3 0 0 0,-3 0 4 0,-1 0 1 16,1 0 0-16,0 0 0 0,-4 0-3 0,4 0-1 0,-4 0 0 15,0-3 0-15,4 3 6 0,-3 0 1 16,2 0 0-16,-2 0 0 0,2 0-20 0,5 0 0 0,-5 0 8 15,8 0-8-15,-3-6 0 0,6 12 0 0,4-6 0 16,0 0 0-16,0 3-8 0,7-3-6 0,-1 0-1 0,8 0 0 16,0 0 5-16,0 0 1 0,0 0 0 0,4 10 0 15,7-4-7-15,3 3-2 0,3-2 0 0,8-4 0 16,3 6 10-16,8-9 8 0,-1 7-12 0,4-4 12 16,3 3-10-16,-3-6 10 0,0 3-8 0,-1 3 8 15,-2-3 0-15,-5 4 0 0,1-7 0 0,-4 6 0 16,1-3 12-16,-1-3 0 0,0 0 1 0,-3 0 0 15,-8 0 19-15,5 6 4 0,-1-6 1 0,0 0 0 16,-7 4-25-16,0-4-4 0,7 0-8 0,-7 0 11 16,-7 0-11-16,0 0 0 0,4 0 0 0,-11 0-11 0,0 0 11 15,0 0 8-15,0 0-8 0,0 0 11 0,0 0-11 16,0 0 0-16,-11-4 0 0,4-2 0 0,-3 3 12 0,-8-3 4 16,-7 6 1-16,-3-7 0 15,0 7-5-15,0-3-2 0,-7-3 0 0,3 3 0 0,0 3 16 0,-3 0 3 16,-1-6 1-16,-2 3 0 0,-1-4-30 15,0 7 0-15,4-9 0 0,-4 9 0 0,7 0 9 0,-3-3-1 16,3-4 0-16,8 7 0 0,-1-3-8 0,4-3 0 16,3 0 0-16,0 6 0 15,4 0-52-15,0 0-16 0,4-3-4 0</inkml:trace>
  <inkml:trace contextRef="#ctx0" brushRef="#br0" timeOffset="38700.686">24881 3084 288 0,'-14'0'25'0,"7"-4"-25"0,0-2 0 0,0 6 0 16,-3-3 88-16,3-3 13 0,-4 6 3 0,4 0 0 16,0-7-61-16,7 7-12 0,-7-3-3 0,7 3 0 15,-4-6 4-15,4 6 0 0,0 0 0 0,0 0 0 16,0 0-1-16,0 0 0 0,0 0 0 0,0 0 0 15,0 0-2-15,0 0 0 0,0 0 0 0,11-3 0 16,3 3 5-16,4 0 1 0,3 0 0 0,3 0 0 16,1 0 7-16,7 3 2 0,3 3 0 0,4-3 0 15,7-3-17-15,-4 0-3 0,0 0-1 0,-3 7 0 16,0-7-11-16,3 9-3 0,1-9 0 0,-1 6 0 16,0-2 7-16,1-4 2 0,-4 0 0 0,-4 0 0 15,0 0-7-15,-7 0-2 0,-3 0 0 0,-4 0 0 0,-7 0-9 16,-3 0 0-16,-1-4 9 0,-10 4-9 15,0 0 18-15,0 0-1 0,0 0 0 0,-10 0 0 0,-4-6-2 0,-4 6-1 16,-3-3 0-16,0-3 0 0,-7 6 7 0,-4 0 2 16,4-7 0-16,-4 7 0 0,0-3-23 0,4-6 0 15,-4 9 0-15,4 0 0 0,0-9 12 0,-4 2 0 16,4 7 1-16,-4 0 0 0,4-9-13 0,-4 9 9 16,4 0-9-16,3-3 8 0,4 3-8 0,0 0 0 15,3 0 0-15,0 0 0 16,4 3-52-16,4-3-13 0,-11 9-3 0,21-9 0 0</inkml:trace>
  <inkml:trace contextRef="#ctx0" brushRef="#br0" timeOffset="41006.102">22102 18110 1497 0,'0'0'66'0,"0"0"14"0,0 0-64 0,0 0-16 16,0 0 0-16,0 0 0 0,7 0 275 0,-7 0 51 15,0 0 10-15,0 0 3 16,10 7-313-16,4-7-62 0,-3 3-13 0,-4-3-3 0,4 0 39 0,-1 0 13 15,1 9-9-15,-1-9 9 0,-10 0 40 0,7 10 12 16,4-4 4-16,-4-3 0 0,-4 6-36 0,1 1-6 16,3-4-2-16,-3 3 0 0,-1 1-3 0,1 6-1 15,-1-13 0-15,4 12 0 0,7-5-8 0,-7-1 8 0,-7 1-8 16,4-1 8-16,-1 7-8 0,5-7 0 16,-1 0 0-16,-4 7 0 0,-3-6 8 0,7-1-8 0,4 0 12 0,-4 1-4 15,-7 5 4-15,0-2 1 0,10-7 0 16,-3 4 0-16,0-1 5 0,1 0 1 0,-8-9 0 0,7 10 0 15,7-1 6-15,-7 1 2 0,-7-10 0 0,7 6 0 16,0 3-5-16,-7-9-1 0,0 0 0 0,0 0 0 16,0 0-9-16,10 7-3 0,1-4 0 0,-11-3 0 15,0 0-1-15,0 0-8 0,11 6 12 0,-1-3-4 16,-3-3 3-16,-7 0 0 0,7 0 0 0,0 0 0 16,0 0 4-16,0-3 1 0,-7 3 0 0,8-6 0 15,-1 6 2-15,0-10 1 0,-7 10 0 0,7 0 0 0,-4-9-1 16,4 3 0-16,-3 3 0 0,-1-7 0 15,1 1-3-15,-1-1-1 0,4-2 0 0,-3 2 0 0,3 1-1 0,-3-4 0 16,6-2 0-16,-3-1 0 0,0 4-13 0,4-4 9 16,-4-3-9-16,3 0 8 0,5 0-8 0,-1-6 10 15,-7 10-10-15,7-7 10 0,4-3-10 16,-1 0 0-16,1-4 0 0,-4 4 0 0,0-3 0 0,0 3 0 16,4-3 0-16,-4 3-11 15,-4 3 3-15,5-3 0 0,2-1 0 0,-6 5 0 16,-8-1-15-16,1 3-2 0,6 0-1 0,5 0 0 15,-5 0-54-15,1 4-12 0,-4-4-1 0,3 3-1 16,8-3-46-16,0-6-8 0,-4 6-3 0,3-3-665 16,5-3-132-16</inkml:trace>
  <inkml:trace contextRef="#ctx0" brushRef="#br0" timeOffset="41912.346">25414 18173 1555 0,'0'0'138'0,"0"0"-110"0,0 0-28 0,0 0 0 16,0 0 191-16,0 0 33 0,0 0 6 0,0 0 2 15,0 0-196-15,0 0-36 0,0 9-12 0,0 1 0 16,0-10 0-16,4 6-1 0,3 4 0 0,-4-1 0 0,4 0 50 15,0 1 11-15,-3-1 1 0,3 1 1 16,-4 8-31-16,1-8-7 0,3 5 0 0,-3 1-1 0,-1-3-3 16,1 2-8-16,-1-5 12 0,4 5-4 0,-7-2 0 0,4-4 0 15,-1 1 0-15,-3-10 0 0,0 15 0 0,0-15 0 16,4 10 0-16,-1-1 0 16,-3-9 24-16,7 10 5 0,-3 5 1 0,-4-15 0 0,10 7-19 0,-10-7-4 15,0 0-1-15,8 3 0 0,-1 6 24 16,-7-9 5-16,0 0 1 0,10 0 0 0,-3 0-11 0,0 0-1 15,0 0-1-15,0-3 0 0,-3-3 0 0,3 6 0 16,-3-3 0-16,6-4 0 0,-6-2 3 0,6 3 1 16,-3 3 0-16,4-7 0 0,-1 1-5 0,1-7-1 15,0 7 0-15,3-1 0 0,-4 1-13 0,4-7-2 16,1 4-1-16,-5-4 0 0,4 7-1 0,0-7-1 0,0-3 0 16,1 3 0-16,2 7-2 0,-3-10 0 0,0 0 0 0,1 4 0 15,2-4-1-15,1 0-8 0,-1-6 12 0,-2 6-4 16,2-9-8-16,4 3 0 0,1-3-12 0,-5 3 12 15,8-4 0-15,-4 4 0 0,0-3 0 0,0 3 0 16,4-3-17-16,0-1 4 0,-4 1 1 0,0 3 0 31,0 0-12-31,0 6-3 0,-3 0 0 0,3-6 0 16,-3 7-60-16,-1 2-12 0,1-3-2 0,0 0-840 0,-4 0-168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20:31:45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28293 17336 748 0,'0'0'33'0,"0"0"7"0,0 0-32 0,0 0-8 0,0-6 0 0,0 6 0 16,7-9 70-16,-7 5 12 0,3-5 2 0,-3 6 1 16,4-3-28-16,-1-4-5 0,-3 7-2 0,4-6 0 15,-4 9-11-15,0 0-3 0,0 0 0 0,0 0 0 0,0-3 16 0,0 3 4 16,0 0 0-16,0 0 0 0,0 0-12 16,0 0-3-16,0 0 0 0,0 0 0 0,0 0-5 0,0 0 0 15,0 0-1-15,0 0 0 0,0 0 13 0,0 0 2 16,0 0 1-16,0 0 0 0,0 0-21 0,0 0-4 15,-7 3-1-15,7-3 0 0,0 9 10 0,3-6 1 16,-3-3 1-16,0 10 0 0,4-1-27 0,-4 0-10 16,3 4 0-16,-3-4 9 0,4 4-9 0,0-4 0 15,-4 1 0-15,3 9 0 0,1-7 0 0,-1 7 0 16,-3-3 0-16,4 2 0 0,-1 4 0 0,4 0 0 16,-7 0 0-16,4-3 0 0,3 9 0 0,-4-6 0 15,4 0 0-15,-3-3 0 0,3-3 0 0,-3 6-17 16,-1-4 4-16,4-5 1 0,-3 6 12 0,3-7 0 0,0 4 9 15,-4-3-9-15,4-4 24 0,-3 0-2 0,3-2 0 16,-4 2 0-16,-3-9 6 0,7 6 0 0,-3-3 1 0,3 4 0 16,-3-1-1-16,-4-6 0 0,0 0 0 0,0 0 0 15,7 0-5-15,-7 0-2 0,7 0 0 0,3-6 0 16,-3-1 11-16,0-2 3 0,0 0 0 0,-3 2 0 16,3-8-3-16,0 5 0 0,4-2 0 0,-4-7 0 15,0 6 7-15,0-9 1 0,3 4 0 0,-3-4 0 16,4 0-22-16,0 0-4 0,-4-10-1 0,0 7 0 0,0-3 3 15,3-3 1-15,-6-1 0 0,7 1 0 0,-8-3 5 16,8-4 1-16,-4 7 0 0,0 5 0 0,0-5-32 16,3 3-7-16,-3 6 0 0,0-3-1 0,4 3 17 0,-7 3 0 15,3 0-8-15,0 4 8 0,0-1-13 0,-4 3 1 16,4-5 0-16,-3 8 0 16,-4 7-20-16,7-6-3 0,-7 9-1 0,0 0 0 15,0 0-34-15,0 0-7 0,0 0-2 0,0 0 0 16,0 0-22-16,0 0-5 0,0 0-1 0,0 0 0 15,-4 9-11-15,1 0-2 0,3 1-1 0,-4 2 0 16,4-2-63-16,-3 2-13 0,-1 1-3 0,1-4 0 0</inkml:trace>
  <inkml:trace contextRef="#ctx0" brushRef="#br0" timeOffset="623.329">28519 17885 1105 0,'0'0'48'0,"0"0"12"0,0 0-48 0,0 0-12 15,0 0 0-15,0 0 0 0,0 0 53 0,0 0 9 16,0 0 2-16,0 0 0 0,0 0-32 0,0 0-7 16,0 0-1-16,0 0 0 0,0 0 13 0,0 0 3 15,0 0 0-15,0 0 0 0,0 0-4 0,0 0 0 16,0 0 0-16,0 9 0 0,0-9 13 0,0 7 3 15,0 2 0-15,0 0 0 0,0 4-10 0,0-4-2 0,0 1 0 16,0 2 0-16,0 4-22 0,0 0-5 0,0-1-1 16,0 1 0-16,0 3-12 0,0 0 0 0,0-4 0 15,0 7-10-15,0-3 10 0,0 3 0 0,-4 0 0 0,4-3 0 16,0 0 0-16,0-4 0 0,0 4 0 0,0-6 0 16,0 6 0-16,0-7 0 0,0-2 8 0,0 2-8 15,0-3 0-15,0 1 0 0,0-1 0 0,0-9 0 31,0 0-24-31,0 0-7 0,0 0-1 0,0 0 0 16,0 0-136-16,7 0-28 0,11-9-6 0,-4-1-1 0</inkml:trace>
  <inkml:trace contextRef="#ctx0" brushRef="#br0" timeOffset="1313.473">28949 18130 1566 0,'0'0'34'0,"0"0"7"0,0 0 2 0,0 0 1 0,0 0-35 0,0 0-9 0,0 0 0 0,0 0 0 16,0 0-30-16,0 0-8 0,0 0-2 0,0 0 0 16,3-10 18-16,-3 10 3 0,0 0 1 0,8 0 0 0,-5-9 18 0,-3 9 0 15,0 0 11-15,0 0-11 0,7-3 64 0,-7 3 7 16,0 0 1-16,0 0 0 0,0 0 2 0,7-7 1 15,-7 7 0-15,0 0 0 0,7-3-24 0,-3 0-5 16,-1-3-1-16,4 3 0 0,-7 3 3 0,4-7 1 16,3 7 0-16,-4-9 0 0,1 6-32 0,3-7-6 15,-3 10-2-15,3-9 0 0,-4 6 1 0,4-6 0 16,-3-1 0-16,3 1 0 0,0 6-2 0,0-7 0 16,-4 1 0-16,8-1 0 0,-4-2 4 0,0 2 1 15,0 1 0-15,0 3 0 0,0-4 7 0,0 1 0 16,0-1 1-16,0-2 0 0,1 3-1 0,-5-4 0 15,4-3 0-15,-3 4 0 0,-1 2-4 0,1-2 0 16,-1 2-1-16,1-2 0 0,-4 2-15 0,0-2 0 16,0-1 8-16,0-2-8 0,0 5 29 0,-4-2 3 0,1 2 1 15,-1-2 0-15,1 2-20 16,-1 1-4-16,4 3-1 0,-3-4 0 16,-1 4-8-16,1-3 0 0,-1 5 0 0,0-5 0 15,-3 9 0-15,7 0 0 0,-7-3 0 0,0 3 0 16,0 0 0-16,0 3-11 0,-3 3 3 0,3 1 0 15,-1 2-24-15,-2 0-5 0,-1 4-1 16,4-4 0-16,0 4 26 0,-3 3 12 0,-1-1-12 0,0 4 12 0,4 3 0 0,-3 0 0 16,-1-3 0-16,1 3 0 0,-1 6-14 0,0-3 5 15,4-3 1-15,-3 0 0 0,3 3 8 0,-4-9 0 16,4 6 0-16,4-3 0 0,-4-1 0 0,3-2 0 16,1 3 0-16,-1 0 0 0,4-7 0 0,0 7 0 15,0-6 0-15,4-1 0 0,-1 4 0 0,1-4 0 16,3 1 0-16,0-1 0 0,3-2-10 0,1-1 10 15,-4 4-12-15,3-4 12 0,5 1-18 0,-5 2 3 16,4-2 1-16,0-1 0 16,1 0-11-16,-5-6-3 0,4 7 0 0,0-10 0 0,-3 6 19 0,3-3 9 0,-3-3-10 15,3-3 10 1,-4-3-33-16,4 6-1 0,-3-10 0 0,3 10 0 16,0-9-104-16,0 6-21 0,0-6-4 0,1-4-657 0</inkml:trace>
  <inkml:trace contextRef="#ctx0" brushRef="#br0" timeOffset="1959.575">29647 17634 1324 0,'0'0'59'0,"0"0"12"0,0 0-57 0,0 0-14 15,0 0 0-15,0 0 0 0,0 0 146 0,0-9 26 16,-3 6 6-16,3-4 1 0,0 7-140 0,3-9-28 16,-3 9-11-16,-3-6 8 0,3-4-17 0,0 4-4 15,0 6-1-15,0 0 0 0,0 0 32 0,0 0 6 16,0 0 2-16,-7-3 0 0,3 0-14 0,-3-4-2 16,0 14-1-16,0-4 0 0,0 0-1 0,0 3 0 15,0-3 0-15,-4 7 0 0,1-1-8 0,-1-6 0 16,1 7 9-16,-1-4-9 0,1 0 0 0,-1 4 8 15,0-4-8-15,1 3 0 0,-1-6 0 0,1 1 0 16,-1 5 0-16,4 0 0 0,-4 1 0 0,1-7 0 16,3 6 0-16,0 1 0 0,3-1 0 0,-3-6 0 0,0-3 0 15,7 0 0-15,0 0 0 0,0 0 8 0,0 0-8 0,0 0 0 16,0 0 8-16,0 0-8 0,0 0 10 0,0 0-10 16,0 0 9-16,0 0-9 0,7 16 8 0,-7-16-8 15,7 3 0-15,4 0 8 0,3 4-8 0,-4-4 0 16,1-3 0-16,0 0 0 0,-1 0 0 0,1 0 0 15,-1 6 0-15,1-3 0 0,-11-3 0 0,11 0 0 16,-1 6 0-16,1-2 0 0,-1-1 0 0,-3-3 0 16,4 9 0-16,-4-3 0 0,0-3 0 0,0 7 0 0,0-7 0 0,0 6 0 0,-3 1 0 0,3-1 8 15,0-6-8-15,0 7 0 0,0 2 0 0,-4-2 0 16,5 5 0-16,-5-8 0 0,1 2 0 0,-1 7 8 16,1-1 0-16,-1-5-8 0,-3 2 12 0,0-2-4 15,0 2-8-15,0 4 8 0,0-3-8 0,-3-4 8 16,-4 4-8-16,3-1 10 0,4 4-10 0,-7-4 10 15,0-2-2-15,0 2 0 0,3-2 0 0,-3 2 0 16,4-2 8-16,-8-1 2 0,4 0 0 0,0 1 0 16,0-4-1-16,3-6 0 0,-3 9 0 0,0-9 0 15,0 10-3-15,0-10-1 0,0 0 0 0,4 0 0 16,-4 0 4-16,0 0 1 0,7 0 0 0,-7 0 0 16,-1 0-53-16,1-3-10 0,7 3-3 15,-7-7 0-15,0 7-76 0,0-3-16 0,-3-3-4 0,3 6-740 16</inkml:trace>
  <inkml:trace contextRef="#ctx0" brushRef="#br0" timeOffset="2521.63">30067 16621 1652 0,'0'0'36'0,"0"0"8"0,-3 10 2 0,3-1 0 0,-4 0-37 0,4-2-9 16,0 2 0-16,0 1 0 0,0 2 18 0,0-2 2 15,0 2 0-15,4 4 0 0,-1-4-10 0,1 1-2 16,-1 6 0-16,1-7 0 0,-1 10 30 0,1 0 6 15,-1 6 0-15,1-6 1 0,3 10-5 0,-3-1 0 16,-1 0-1-16,1 1 0 0,3 2-14 0,-4 4-2 16,4-4-1-16,-3 10 0 0,3-3-22 0,-4 3 8 15,4 6-8-15,-3-6 0 0,3 6 9 0,-3-6-9 16,-1-3 12-16,4 0-12 0,-3-7 28 0,-4 7-2 0,3-10 0 16,1 1 0-16,-1-7-14 0,1 0-4 0,-4-3 0 15,3-7 0-15,-3 7-8 0,0-6 8 0,4 0-8 0,-1-7 8 16,-3 0-8-16,0 1 12 0,0-1-12 0,0-9 12 15,0 0-12-15,4 3 0 0,-4-3-12 0,0 0 12 32,0 0-62-32,0 0-5 0,0 0-1 0,0 0 0 15,0 0-131-15,0 0-26 0,0 0-6 0,0 0-1 0</inkml:trace>
  <inkml:trace contextRef="#ctx0" brushRef="#br0" timeOffset="3047.614">30265 18330 633 0,'0'0'56'0,"0"0"-44"0,0 0-12 16,0 0 0-16,0 0 308 0,0 0 60 0,0 0 12 0,0 0 3 15,0 0-258-15,0 0-51 0,0 0-10 0,0 0-3 16,0 0-1-16,0 0 0 0,0 0 0 0,0 0 0 16,0 0 12-16,0 0 1 0,0 0 1 0,0 0 0 15,0 0-8-15,0 0-2 0,0 0 0 0,0 0 0 16,0 0-24-16,0 0-4 0,0 0-2 0,0 0 0 16,0 0-22-16,0 0-12 0,0 0 12 0,0 0-12 15,-4-9 0-15,4 9 0 0,0-3 0 0,-3-4 0 16,-1-2 0-16,1 6-16 0,3 3 2 0,0 0 0 31,0-9-10-31,0 9-3 0,0 0 0 0,0 0 0 0,0 0 7 0,-4-10 2 0,4 10 0 0,0 0 0 16,0 0-6-16,0 0-2 15,-3-3 0-15,3 3 0 16,-4-9-88-16,4 9-18 0,0 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36:44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20112 4974 230 0,'0'0'20'0,"0"0"-20"0,0 0 0 0,-7 10 0 16,0-10 188-16,-4 9 32 0,11-9 8 0,-7 0 0 15,-7 10-170-15,3-10-34 0,4 0-8 0,-3 6 0 16,-1-3 1-16,-3 3 1 0,4-6 0 0,-1 0 0 16,-3 3 34-16,0 4 8 0,0-1 0 0,3-3 1 15,0-3 51-15,1 6 9 0,-4-2 3 0,3-4 0 16,-3 6-35-16,3-3-6 0,-3 3-2 0,4-3 0 16,-4-3-42-16,3 7-9 0,0-4-2 0,1 3 0 15,-1-3-7-15,4 3-1 0,0-6-1 0,7 0 0 0,0 0-6 0,0 0-1 16,0 0 0-16,4 10 0 0,3-1 12 0,0 1 1 15,3-10 1-15,8 6 0 0,0-3 2 0,6-3 0 16,8 0 0-16,3 6 0 0,4-6-5 0,0 0-1 16,7 0 0-16,0-6 0 0,3 6-22 0,-3 0 0 15,-4-3 0-15,1 3-8 0,-5-6 32 0,1 6 6 16,-3 0 2-16,-1-10 0 0,0 10-16 0,0-9-4 16,1 9 0-16,-5-10 0 0,1 10-3 0,0-6-1 15,-4 3 0-15,0-3 0 0,1 3 9 0,-8-4 2 16,0 4 0-16,-3-3 0 0,-8 6 1 0,1-3 1 0,-4-3 0 15,-7 6 0-15,0 0 7 0,0 0 2 16,0 0 0-16,-7 0 0 0,-4 0-11 0,-6 0-3 0,-5 0 0 16,-6 0 0-16,-7 0-16 0,-4 0 0 15,0 0 0-15,-3 0 0 0,3 6 8 0,-3-6-8 0,-1 3 0 0,-2-3 0 16,-1 0 0-16,-4 0 0 0,1 0 8 0,0 0-8 16,-1 0 0-16,1 0 10 0,3 0-10 0,0 6 8 15,4-3 3-15,3-3 0 0,0 7 0 0,4-7 0 16,0 3-20-16,6 3-4 0,-2-6-1 0,6 3 0 15,4 3 2-15,3-6 0 0,0 10 0 0,1-10 0 32,6 6-16-32,1-3-4 0,10-3 0 0,0 0 0 0,0 10-80 0,0-10-16 15,3 6-3-15,11-3-666 0,0 3-134 0</inkml:trace>
  <inkml:trace contextRef="#ctx0" brushRef="#br0" timeOffset="922.728">25322 5150 864 0,'-10'0'76'0,"-1"0"-60"0,-3 0-16 0,-4 0 0 16,-3 0 63-16,0 0 9 0,-4 3 3 0,1-3 0 16,-4-3 13-16,3 3 4 0,-3 0 0 0,3 0 0 15,0-6 24-15,1 6 6 0,-1 0 1 0,4-6 0 16,0 2-17-16,3 4-3 0,-3-6-1 0,7 6 0 15,-4-3-36-15,4 3-7 0,3 0-2 0,-3-6 0 16,4 6-57-16,-5 0 0 0,5 0 0 0,3 0-11 16,-4 0 11-16,4 0 0 0,-3 6 0 0,3-6-8 15,-1 0 8-15,8 0 16 0,-7 3-4 0,7-3-1 16,0 0-3-16,0 0 0 0,0 0 0 0,0 0 0 16,0 0 19-16,0 0 3 0,0 0 1 0,0 0 0 15,15 0 5-15,-1 0 0 0,7 0 1 0,0 0 0 0,4 0-23 16,3 0-5-16,4 0-1 0,-1 0 0 0,5 0-8 15,-1 0 0-15,-3 0 0 0,3 0 0 16,0 0 0-16,-3 0 0 0,0 0 0 0,-4 0 0 0,0 0 0 0,4 0 0 16,0 0 0-16,-1 0 0 0,5 0 8 15,-1-3 0-15,7 3 0 0,-3-6 0 0,-4 6 5 0,4 0 1 16,-3-10 0-16,-5 10 0 0,1 0-14 0,-4 0 0 16,-3 0 0-16,0 0-10 15,-4 0-93-15,-4 10-18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0:00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 8098 3324 0,'-14'-10'0'0,"-8"-5"0"0,1 5 47 0,4-2 9 16,-8-4 3-16,4 7 0 0,-4-1-38 0,11 1-7 15,-7-1-2-15,10 4 0 0,-3-3-12 0,7-1 0 16,3 4 0-16,1 3-10 0,3-3 10 0,0 2-8 16,0 4 8-16,14-6-8 0,0 6-3 0,7 0 0 15,4-9 0-15,10 9 0 0,4 0 11 0,10 0-10 16,11-3 10-16,11 3-10 0,10 0 10 0,-3 0 0 16,13 0 0-16,5 0 0 0,6 0 0 0,14 0 0 15,-10 0 0-15,18-7 0 0,10 7 0 0,3 0-15 0,-3 0 3 16,11 0 0-16,10 7 12 0,1-4 16 0,-1-3-3 0,4 9-1 15,-1-3-24-15,12 4-4 16,6-1-2-16,-3 1 0 0,0-1 29 0,-4 0 5 0,11 7 2 0,3-3 0 16,1-1-3-16,-1 1-1 15,-3-4 0-15,0 7 0 0,7-7 6 0,4 10 0 0,3-9 1 0,-4 8 0 16,-3-8 0-16,-11 5 0 0,-3 1 0 0,-3 3 0 16,-5-7-21-16,5 10 0 0,-18-9 0 0,3 6 8 15,0-4 4-15,-3 1 2 0,-11-3 0 0,-7 2 0 16,0-5 8-16,-14-1 2 0,-14 7 0 0,-4-13 0 15,-7 6-24-15,-7-2 0 0,-6-4 0 0,-8 3 0 16,-11-6 8-16,-6 6-8 0,-12-3 8 0,-2-3-8 16,-8 7 10-16,-3-4-2 0,-8-3-8 0,1 6 12 15,-7-6-12-15,-1 3-12 0,-6-3 3 0,-4 0 0 16,-3 0-59-16,-4 0-11 16,0 0-2-16,0 0-1 0,0 0-91 0,-18-3-19 15,-24-13-3-15,-15-9-1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3531 311 4608 0 0,'0'0'208'0'0,"0"0"331"0"0,-1 0 1262 0 0,-30 17 6760 0 0,14-8-7746 0 0,1 1 0 0 0,-8 5-815 0 0,-32 12 1427 0 0,-10 5-410 0 0,-88 43 885 0 0,111-53-1596 0 0,26-12-138 0 0,-1-2 0 0 0,-12 5-168 0 0,15-8 79 0 0,0 1 0 0 0,0 1 0 0 0,1 0 0 0 0,-1 1 0 0 0,2 1-1 0 0,0-1 1 0 0,-11 11-79 0 0,-34 23 230 0 0,27-21-220 0 0,30-19-10 0 0,-1 0 0 0 0,0-1 0 0 0,1 1 0 0 0,-1-1 0 0 0,1 1 0 0 0,-1-1 0 0 0,0 0 0 0 0,0 0 0 0 0,0 0 0 0 0,0 1 0 0 0,0-1 0 0 0,-7 2 0 0 0,7 1 0 0 0,-2-1 0 0 0,-11 3 0 0 0,4-1 24 0 0,2 0 0 0 0,-1 0-1 0 0,1-1 1 0 0,-1 2-1 0 0,2 2 1 0 0,0-3 0 0 0,-8 10-24 0 0,10-11 67 0 0,1 2 1 0 0,1 0 0 0 0,-1 0 0 0 0,1 0 0 0 0,0 0 0 0 0,0 1 0 0 0,0-1-1 0 0,2 1-67 0 0,-12 20 87 0 0,-11 2-41 0 0,7-8 77 0 0,-53 61 156 0 0,65-76-312 0 0,0-1 1 0 0,0 0-1 0 0,-1 0 1 0 0,-4 2 32 0 0,-14 11-65 0 0,12-6 151 0 0,0 0 0 0 0,0 1 0 0 0,1 0 0 0 0,-9 14-86 0 0,-12 10 67 0 0,30-33-47 0 0,0-1 1 0 0,0 1-1 0 0,-1-1 0 0 0,1 0 1 0 0,-2 0-1 0 0,-1 1-20 0 0,-13 10 89 0 0,10-6-50 0 0,-1 0 0 0 0,1-2 0 0 0,-2 1 0 0 0,1-1 0 0 0,0 0 0 0 0,-7 1-39 0 0,-12 8 100 0 0,23-14-68 0 0,3-1-12 0 0,-10 9-12 0 0,-1-3 8 0 0,10-5-12 0 0,2 1 0 0 0,-2-1 0 0 0,2 1 0 0 0,-2-1 0 0 0,2 1 0 0 0,-1 0 0 0 0,1 0 0 0 0,0 0 0 0 0,-1 0 0 0 0,1 1 0 0 0,-1-1 0 0 0,0 2-4 0 0,-20 18 0 0 0,13-10 32 0 0,-3 0 0 0 0,1 0 0 0 0,-3-1 0 0 0,2-1 0 0 0,-12 6-32 0 0,-13 10 118 0 0,-10 19-54 0 0,20-13-54 0 0,-9 2 23 0 0,8-6 14 0 0,14-15 63 0 0,1 2-1 0 0,-11 13-109 0 0,13-14 67 0 0,9-9-41 0 0,-1 0 1 0 0,0 1-1 0 0,2-1 1 0 0,0 0-1 0 0,-1 1-26 0 0,1-1 13 0 0,0 0 0 0 0,-1 0 0 0 0,1-1 0 0 0,-1 1-1 0 0,0 0 1 0 0,1-1 0 0 0,-4 3-13 0 0,0-1 33 0 0,1-2 0 0 0,0 2 0 0 0,0 0 0 0 0,1 0-1 0 0,0 1 1 0 0,-1 2-33 0 0,-19 25 7 0 0,-2-8 9 0 0,-1-2-1 0 0,-3 2-15 0 0,17-15 61 0 0,11-10-38 0 0,-1 1 0 0 0,2 0 0 0 0,-1 0-1 0 0,1 0 1 0 0,-2 1 0 0 0,2-2 0 0 0,0 1 0 0 0,-1 2-23 0 0,-4 7 35 0 0,1-3 31 0 0,-1 4 1 0 0,-36 71-54 0 0,35-71 7 0 0,0-1-1 0 0,0-1 1 0 0,-1 1-1 0 0,-1-1 1 0 0,1-1 0 0 0,-3 3-20 0 0,9-11 16 0 0,1 2 0 0 0,-2-2 0 0 0,2 1 0 0 0,-1-1 0 0 0,0 1 1 0 0,0-1-1 0 0,0 0 0 0 0,1 0 0 0 0,-2 0 0 0 0,1 0 1 0 0,-1 1-17 0 0,1-2 11 0 0,1 1 1 0 0,-2 0 0 0 0,2 0 0 0 0,0 0 0 0 0,-1-1 0 0 0,1 2 0 0 0,-1-1 0 0 0,1 0 0 0 0,0 1 0 0 0,-1 0 0 0 0,0-1 0 0 0,1 0 0 0 0,0 1 0 0 0,0 1-12 0 0,-10 9 72 0 0,9-10-58 0 0,-2 2 0 0 0,2-1 0 0 0,-1-1 0 0 0,1 2 0 0 0,0 0 0 0 0,-2 2-14 0 0,-10 16 54 0 0,7-12-33 0 0,1-1 0 0 0,0 1 0 0 0,-3 5-21 0 0,5-3 26 0 0,3-8-14 0 0,1-2 0 0 0,-2 2 0 0 0,1-2 1 0 0,-1 1-1 0 0,1 0 0 0 0,-1-1 0 0 0,0 1 1 0 0,1 0-1 0 0,-2 0 0 0 0,1-1-12 0 0,0 0 25 0 0,-3 4 17 0 0,0-1 0 0 0,0 0 0 0 0,1 0-1 0 0,-2-1 1 0 0,1 1 0 0 0,-1-1-1 0 0,-1 0-41 0 0,-5 3 64 0 0,10-5-58 0 0,-1-1 1 0 0,1 0 0 0 0,-1 0 0 0 0,1 0-1 0 0,0 2 1 0 0,-1-2 0 0 0,1 1 0 0 0,0 0-1 0 0,0 0 1 0 0,0 0-7 0 0,-19 24 84 0 0,6-11-62 0 0,13-13-16 0 0,0 1 0 0 0,-2-1 0 0 0,2 0 0 0 0,-1 1 0 0 0,1 0 0 0 0,1 0 0 0 0,-3 3-6 0 0,-4 7 13 0 0,0-2 0 0 0,-1 1 0 0 0,0 0-1 0 0,-1-1 1 0 0,-2 2-13 0 0,3-5 74 0 0,2 2 1 0 0,-2 1-1 0 0,2-2 0 0 0,-2 8-74 0 0,-13 15 83 0 0,16-23-24 0 0,-2 20 27 0 0,0-8-35 0 0,-5 2-40 0 0,10-16-4 0 0,1 0 1 0 0,-2 0 0 0 0,1 0-1 0 0,-1 1 1 0 0,1-2 0 0 0,-2 1 0 0 0,-4 2-8 0 0,-11 21 74 0 0,20-29-68 0 0,0-1 1 0 0,-1 1 0 0 0,1 0-1 0 0,-1 1 1 0 0,1-2 0 0 0,0 1 0 0 0,-1 0-1 0 0,0-1 1 0 0,1 1 0 0 0,-2-1-1 0 0,2 1 1 0 0,-1-1 0 0 0,0 2-1 0 0,1-2 1 0 0,-1 1 0 0 0,0-1-1 0 0,-1 1 1 0 0,2-1 0 0 0,-2 0-7 0 0,-4 5 87 0 0,-9 17 128 0 0,-22 33 9 0 0,12-22-224 0 0,10-14 0 0 0,11-15 0 0 0,-3 5 0 0 0,-5 8 16 0 0,3-1 21 0 0,6-11-5 0 0,-4 16 11 0 0,4-19-29 0 0,1 2 18 0 0,2 11-3 0 0,-11 1 35 0 0,10-13-45 0 0,-1 2-1 0 0,-1-2 1 0 0,1 1 0 0 0,-2 0 0 0 0,2-1-1 0 0,-2 1 1 0 0,-2 2-19 0 0,3-2 20 0 0,-2 1-1 0 0,2-1 1 0 0,-1 0 0 0 0,0 1-1 0 0,1 1 1 0 0,-2 2-20 0 0,-10 29 12 0 0,11-31-12 0 0,-8 16 0 0 0,-19 42 132 0 0,24-52-118 0 0,5-10-15 0 0,1 1 1 0 0,-2-1 0 0 0,2 0 0 0 0,0 2 0 0 0,0-2 0 0 0,-1 2 0 0 0,1-2-1 0 0,0 1 1 0 0,1 0 0 0 0,-1 1 0 0 0,0-1 0 0 0,-2 6 0 0 0,-1-2 12 0 0,2-6-10 0 0,-1 7 42 0 0,0 8-30 0 0,3-15-12 0 0,-1 0 1 0 0,1 1-1 0 0,0 0 0 0 0,-1 0 1 0 0,1-1-1 0 0,-1 2 0 0 0,1-2 1 0 0,-1 0-1 0 0,1 0 0 0 0,-2 2 1 0 0,1-2-1 0 0,0 0 1 0 0,0 0-1 0 0,0 1-2 0 0,0 0 3 0 0,-2 0 0 0 0,2 0 0 0 0,0 1 0 0 0,-2-1 0 0 0,2 1 1 0 0,0-1-1 0 0,0 2 0 0 0,1-2 0 0 0,-1 0 0 0 0,-1 2-3 0 0,-13 42 0 0 0,13-40 0 0 0,-2 1 0 0 0,2-1 0 0 0,-2 1 0 0 0,-1-1 0 0 0,2 0 0 0 0,-2 0 0 0 0,4-2 10 0 0,-2-2-1 0 0,2 2 1 0 0,0-1-1 0 0,0 0 1 0 0,0 0-1 0 0,1 1 1 0 0,-1-2 0 0 0,1 2-1 0 0,0-1 1 0 0,-2 1-1 0 0,2-2 1 0 0,0 2-1 0 0,0-1 1 0 0,2 1 0 0 0,-2 0-1 0 0,1-2 1 0 0,0 4-10 0 0,0 12 81 0 0,-3-12-69 0 0,-1-3 1 0 0,1 4 5 0 0,-2 0 0 0 0,1-1-1 0 0,0 2 1 0 0,-5 3-18 0 0,3 0 12 0 0,2 9 12 0 0,-1-13 10 0 0,-5 7-28 0 0,6-10-2 0 0,-3 7 71 0 0,-2 9-37 0 0,-7 28 45 0 0,11-34-72 0 0,0 0-1 0 0,-1 1 1 0 0,0-2 0 0 0,-1 0-1 0 0,-1 0 1 0 0,-2 1-11 0 0,-13 36 0 0 0,13-32 0 0 0,2-1 0 0 0,0 0 0 0 0,2 1 0 0 0,-2 8 0 0 0,-2 24 19 0 0,8-39-11 0 0,-1 0-1 0 0,0 1 1 0 0,0-2-1 0 0,-2 1 1 0 0,1 0-1 0 0,-6 7-7 0 0,8-13 0 0 0,-1 1 0 0 0,0 0 0 0 0,1-1 0 0 0,0 1 0 0 0,0 1 0 0 0,-5 21 0 0 0,-15 56 0 0 0,15-48 0 0 0,4-29 0 0 0,2 1 0 0 0,-2-1 0 0 0,1 2 0 0 0,-2-2 0 0 0,1 1 0 0 0,-4 21-3 0 0,6-26 5 0 0,-1 1 0 0 0,1 0 0 0 0,-1 0 0 0 0,0 0-1 0 0,1-1 1 0 0,-3 1 0 0 0,2-1 0 0 0,-1 2-2 0 0,-3 5 30 0 0,1-1-1 0 0,0 2 1 0 0,0-2-1 0 0,0 4-29 0 0,0 4 26 0 0,0-4 30 0 0,4-11-54 0 0,0 0-1 0 0,0 0 0 0 0,-1-1 1 0 0,1 0-1 0 0,-1 2 0 0 0,1-2 0 0 0,-2 0 1 0 0,2 2-1 0 0,-1-2 0 0 0,0 0 1 0 0,0 0-2 0 0,0 3 5 0 0,0-1-1 0 0,-1 0 1 0 0,1 0 0 0 0,0 1 0 0 0,0-1 0 0 0,0 0 0 0 0,1 0 0 0 0,-2 4-5 0 0,-4 20 14 0 0,-5 7-14 0 0,5-19 0 0 0,0 1 0 0 0,-6 11 0 0 0,8-20 9 0 0,1 2 1 0 0,0-1-1 0 0,1 0 0 0 0,-2 8-9 0 0,-8 22 27 0 0,-13 40-27 0 0,23-71 0 0 0,1 1 0 0 0,-1-1 0 0 0,0 0 0 0 0,1 0 0 0 0,0 6 0 0 0,-4 19 0 0 0,4-23 5 0 0,0-1-1 0 0,1 0 1 0 0,0 0-1 0 0,0 1 1 0 0,0-1 0 0 0,1 4-5 0 0,0-6 3 0 0,0 1 1 0 0,-1-1 0 0 0,0 1-1 0 0,0-1 1 0 0,0 1-1 0 0,-1-1 1 0 0,0 1 0 0 0,0-1-1 0 0,0 0 1 0 0,-2 3-4 0 0,0-1 16 0 0,0 1-1 0 0,1 1 1 0 0,0-1-1 0 0,-1 9-15 0 0,-5 26 55 0 0,-22 73 95 0 0,16-49-97 0 0,9-34-53 0 0,5-29 0 0 0,0 1 0 0 0,0 0 0 0 0,-1-2 0 0 0,0 2 0 0 0,0 0 0 0 0,-1-1 0 0 0,0 2 0 0 0,0 0 0 0 0,-1 2 0 0 0,2-1 0 0 0,-1-1 0 0 0,0 9 0 0 0,-3 14 0 0 0,1-5 0 0 0,4-19 0 0 0,-1 0 0 0 0,0-1 0 0 0,-1 1 0 0 0,1 0 0 0 0,-1 0 0 0 0,-14 57 0 0 0,10-40 46 0 0,0 0 0 0 0,1 1-46 0 0,-3 11 60 0 0,7-12 57 0 0,-1 1-136 0 0,1 0 1 0 0,1 0-1 0 0,2 4 19 0 0,-1 26-29 0 0,5 59 125 0 0,-12 4-172 0 0,5-92 191 0 0,2 16 94 0 0,4 18-209 0 0,-3-44 0 0 0,0 0 0 0 0,-2 0 0 0 0,0 2 0 0 0,2 41 0 0 0,1-26 0 0 0,0 2 0 0 0,-2-2 0 0 0,-2 19 0 0 0,-13 98 0 0 0,8-98 0 0 0,3-26-17 0 0,-3 26-174 0 0,3 23 191 0 0,4-64 27 0 0,0 1 0 0 0,0 0 0 0 0,2-1 0 0 0,1 9-27 0 0,-1-8 27 0 0,0-1 0 0 0,-1 0 0 0 0,0 1 0 0 0,-1 9-27 0 0,0 34 0 0 0,1-29 0 0 0,-1-2 0 0 0,-4 21 0 0 0,-12 96 0 0 0,11-113 3 0 0,1 3-2 0 0,-1-1 1 0 0,3 2-1 0 0,1-1 0 0 0,2 9-1 0 0,2-17-44 0 0,1 3 24 0 0,-5-18 28 0 0,1 1 0 0 0,0-1 0 0 0,0 0 0 0 0,3 8-8 0 0,-2-8 8 0 0,1 0 0 0 0,-2 1 0 0 0,0-1 0 0 0,0 8-8 0 0,0 18 8 0 0,1-24-7 0 0,-1 0-1 0 0,-1 0 1 0 0,0 1-1 0 0,-1-1 1 0 0,-1 8-1 0 0,-2 11 47 0 0,1 2 0 0 0,2-1 1 0 0,2 22-48 0 0,-1-11 23 0 0,6 9-23 0 0,-6-48 0 0 0,0 2 0 0 0,0-1 0 0 0,0 0 0 0 0,0 1 0 0 0,0-2 0 0 0,1 1 0 0 0,-1 1 0 0 0,0-1 0 0 0,2-1 0 0 0,-1 2 0 0 0,-1-1 0 0 0,2 0 0 0 0,2 14 0 0 0,2 10 0 0 0,-5-22 0 0 0,0-1 0 0 0,-1 1 0 0 0,1 0 0 0 0,0 0 0 0 0,-1 0 0 0 0,0 2 0 0 0,10 84 0 0 0,-10 30-53 0 0,5-93-25 0 0,-4-25 84 0 0,-1 0-1 0 0,0-1 0 0 0,1 1 1 0 0,-1 0-1 0 0,0-1 0 0 0,1 1 1 0 0,0-1-1 0 0,-1 1 0 0 0,2-1 1 0 0,-1 1-1 0 0,-1-1 0 0 0,2 2-5 0 0,-2-3 2 0 0,0 0-1 0 0,0 0 0 0 0,1 0 0 0 0,-1 0 1 0 0,0 0-1 0 0,0 0 0 0 0,0 1 1 0 0,0-1-1 0 0,0 0 0 0 0,2 0 1 0 0,-2 0-1 0 0,0 0 0 0 0,0 0 0 0 0,0 0 1 0 0,0 1-1 0 0,0-1 0 0 0,0 0 1 0 0,0 0-1 0 0,0 0 0 0 0,0 0 0 0 0,0 1 1 0 0,1-1-1 0 0,-1 0 0 0 0,0 0 1 0 0,0 0-1 0 0,0 0 0 0 0,0 2 0 0 0,0-2 1 0 0,0 0-1 0 0,0 0 0 0 0,0 0 1 0 0,0 0-1 0 0,0 1 0 0 0,-1-1 0 0 0,1 0 1 0 0,0 0-1 0 0,0 0 0 0 0,0 1-1 0 0,0-1 1 0 0,0 1 0 0 0,-2 0 0 0 0,2 0 0 0 0,0 1 1 0 0,0-2-1 0 0,0 1 0 0 0,0 0 0 0 0,0 0 0 0 0,0 0 0 0 0,0 1 0 0 0,0-1 0 0 0,0-1 0 0 0,0 1 0 0 0,0 0 0 0 0,0 0 0 0 0,2 1 0 0 0,-2-1-1 0 0,2 9 0 0 0,3 2 0 0 0,-3 1 0 0 0,2 0 0 0 0,-1 12 0 0 0,-3 2 0 0 0,0 23 0 0 0,0-39 0 0 0,0 0 0 0 0,0 1 0 0 0,1 6 0 0 0,2 18 0 0 0,-2-22 0 0 0,0 0 0 0 0,0 0 0 0 0,3 5 0 0 0,-1-4 0 0 0,-1-2 0 0 0,0 1 0 0 0,-1 5 0 0 0,5 32 0 0 0,-1 31 0 0 0,-10-9 0 0 0,4-52 0 0 0,-1-1 0 0 0,-3 12 0 0 0,1-11 0 0 0,2 0 0 0 0,1 11 0 0 0,-2-12 0 0 0,3-16 0 0 0,-1-1 0 0 0,1 0 0 0 0,0 0 0 0 0,0 1 0 0 0,0-2 0 0 0,0 2 0 0 0,1-1 0 0 0,0 3 0 0 0,-1-4 0 0 0,2 7 0 0 0,-2 16 0 0 0,0-3 0 0 0,2-1 0 0 0,0 0 0 0 0,2 1 0 0 0,-3-10 0 0 0,0-2 0 0 0,-1 2 0 0 0,0 5 0 0 0,-1-9 0 0 0,1 2 0 0 0,1-2 0 0 0,-1 0 0 0 0,2 2 0 0 0,0 1 0 0 0,4 47 0 0 0,-1-31 0 0 0,-3-15 0 0 0,0 0 0 0 0,1 0 0 0 0,0-1 0 0 0,3 4 0 0 0,-5-13 0 0 0,1 1 0 0 0,-1-1 0 0 0,-1 2 0 0 0,1-2 0 0 0,0 0 0 0 0,-1 1 0 0 0,1-1 0 0 0,-1 2 0 0 0,0-1 0 0 0,3 6 0 0 0,23 69 0 0 0,-21-56 0 0 0,-1 1 0 0 0,0-17 0 0 0,-2 1 0 0 0,1 1 0 0 0,-2-1 0 0 0,0-1 0 0 0,2 8 0 0 0,5 20 0 0 0,-5-17 0 0 0,3 6 0 0 0,10 25 0 0 0,-1 2 0 0 0,-4-10 0 0 0,-9-32 0 0 0,1 1 0 0 0,-1 0 0 0 0,2-1 0 0 0,0 5 0 0 0,8 18 0 0 0,0 3 0 0 0,-11-31 0 0 0,1-1 0 0 0,-1 1 0 0 0,0-1 0 0 0,0 2 0 0 0,-1-2 0 0 0,1 0 0 0 0,-1 2 0 0 0,2-1 0 0 0,1 19 0 0 0,39 97 0 0 0,-16-47 0 0 0,-19-60 0 0 0,0 1 0 0 0,2-2 0 0 0,1 3 0 0 0,-3-4 0 0 0,0 0 0 0 0,1 1 0 0 0,2 8 0 0 0,21 33 0 0 0,-25-43 0 0 0,0 0 0 0 0,0 0 0 0 0,-1 0 0 0 0,0 1 0 0 0,-2-1 0 0 0,2 1 0 0 0,-3 0 0 0 0,3 7 0 0 0,14 32 0 0 0,8 83 0 0 0,-25-126 0 0 0,-1-2 0 0 0,1 2 0 0 0,1-1 0 0 0,-1 0 0 0 0,1 2 0 0 0,9 22 0 0 0,-2-6 0 0 0,-9-20 0 0 0,1-1 0 0 0,0 1 0 0 0,-1 0 0 0 0,0-1 0 0 0,0 2 0 0 0,0-2 0 0 0,-1 1 0 0 0,2 0 0 0 0,-2 1 0 0 0,1-2 0 0 0,-1 2 0 0 0,0-2 0 0 0,0 2 0 0 0,0-2 0 0 0,0 2 0 0 0,-1-1 0 0 0,1 3 0 0 0,-2 0 0 0 0,2 0 0 0 0,0 0 0 0 0,0 1 0 0 0,2-1 0 0 0,-2 0 0 0 0,1 0 0 0 0,0 0 0 0 0,1-1 0 0 0,0 1 0 0 0,0 0 0 0 0,1 2 0 0 0,1 1 0 0 0,-2 1 0 0 0,2 1 0 0 0,-3-2 0 0 0,2 4 0 0 0,17 112 0 0 0,-12-80 0 0 0,-4-32 0 0 0,-3-8 0 0 0,0 0 0 0 0,0 1 0 0 0,0-1 0 0 0,-1 1 0 0 0,0-2 0 0 0,2 2 0 0 0,-4 4 0 0 0,2-7 0 0 0,0 1 0 0 0,2 1 0 0 0,-2-2 0 0 0,1 1 0 0 0,-1-1 0 0 0,1 1 0 0 0,0-1 0 0 0,2 5 0 0 0,4 5 0 0 0,20 35 0 0 0,-26-46 0 0 0,0 0 0 0 0,1 0 0 0 0,-1 0 0 0 0,0 0 0 0 0,0 0 0 0 0,0 1 0 0 0,1-1 0 0 0,-1-1 0 0 0,-1 2 0 0 0,1-1 0 0 0,-1 0 0 0 0,0 2 0 0 0,5 10 0 0 0,23 37 0 0 0,-25-46 0 0 0,-1 1 0 0 0,0 0 0 0 0,1-1 0 0 0,-2 1 0 0 0,0 0 0 0 0,0 3 0 0 0,4 10 0 0 0,-5-16 0 0 0,0-2 0 0 0,0 0 0 0 0,1 1 0 0 0,-1 0 0 0 0,1 0 0 0 0,-1-1 0 0 0,2 0 0 0 0,-2 2 0 0 0,1-2 0 0 0,0 0 0 0 0,0 0 0 0 0,0 0 0 0 0,1 3 0 0 0,-1-3 0 0 0,0 0 0 0 0,0 1 0 0 0,-1-1 0 0 0,1 0 0 0 0,1 0 0 0 0,-2 0 0 0 0,1 1 0 0 0,-1-1 0 0 0,1 0 0 0 0,-1 1 0 0 0,0-1 0 0 0,0 1 0 0 0,1-1 0 0 0,-1 1 0 0 0,0-1 0 0 0,0 2 0 0 0,-1 0 0 0 0,1 3 0 0 0,7 12 0 0 0,14 15 0 0 0,31 26 0 0 0,-41-40 0 0 0,0 0 0 0 0,0 1 0 0 0,1 8 0 0 0,3 3 0 0 0,-11-22 0 0 0,1-1 0 0 0,-2 0 0 0 0,-1 1 0 0 0,2 0 0 0 0,-2 1 0 0 0,0-3 0 0 0,0 0 0 0 0,-1 0 0 0 0,2-1 0 0 0,-1 1 0 0 0,1 0 0 0 0,0 0 0 0 0,0-1 0 0 0,2 0 0 0 0,2 6 0 0 0,10 20 0 0 0,15 19 0 0 0,-24-37 0 0 0,1-3 0 0 0,-1 3 0 0 0,3-1 0 0 0,-4-5 0 0 0,0 0 0 0 0,-1 2 0 0 0,1-1 0 0 0,-2 1 0 0 0,1 0 0 0 0,1 7 0 0 0,7 12 0 0 0,-10-23 0 0 0,-1 0 0 0 0,0-1 0 0 0,0 1 0 0 0,1 6 0 0 0,-1-2 0 0 0,1-1 0 0 0,0 0 0 0 0,0 0 0 0 0,1 0 0 0 0,0 0 0 0 0,1-1 0 0 0,2 3 0 0 0,12 13 0 0 0,17 15 0 0 0,-4-2 0 0 0,-17-22 0 0 0,-5-3 0 0 0,-2 0 0 0 0,9 12 0 0 0,-16-20 0 0 0,1-1 0 0 0,-1 1 0 0 0,0-1 0 0 0,0 1 0 0 0,0 1 0 0 0,-1-2 0 0 0,0 2 0 0 0,1-2 0 0 0,-2 2 0 0 0,1 0 0 0 0,-1-1 0 0 0,1 1 0 0 0,-1-1 0 0 0,1 0 0 0 0,0-1 0 0 0,-1 0 0 0 0,2 0 0 0 0,-1-1 0 0 0,1 2 0 0 0,-1-2 0 0 0,0 2 0 0 0,2-2 0 0 0,-2 1 0 0 0,1-1 0 0 0,1 2 0 0 0,-2-2 0 0 0,3 0 0 0 0,12 22 0 0 0,-4 0 0 0 0,-4-5 0 0 0,3 0 0 0 0,0 0 0 0 0,1 0 0 0 0,4 4 0 0 0,2-4 0 0 0,-18-18 0 0 0,1 0 0 0 0,-1 0 0 0 0,2 2 0 0 0,-1-2 0 0 0,0 0 0 0 0,0 0 0 0 0,0 0 0 0 0,1 1 0 0 0,-1-1 0 0 0,0 0 0 0 0,0 0 0 0 0,0 0 0 0 0,0 1 0 0 0,1-2 0 0 0,1 2 0 0 0,6 5 0 0 0,16 24 0 0 0,-23-29 0 0 0,0 1 0 0 0,-1-1 0 0 0,2 0 0 0 0,-1 1 0 0 0,-1 0 0 0 0,1 0 0 0 0,0-1 0 0 0,-1 2 0 0 0,0-2 0 0 0,1 2 0 0 0,-2-1 0 0 0,1 1 0 0 0,12 20 0 0 0,-8-16 0 0 0,-1 0 0 0 0,1 2 0 0 0,0-2 0 0 0,0 3 0 0 0,5 13 0 0 0,-10-21 0 0 0,0-2 0 0 0,0 1 0 0 0,1-1 0 0 0,-1 0 0 0 0,0 0 0 0 0,0 0 0 0 0,2 0 0 0 0,-2-1 0 0 0,1 2 0 0 0,-1-1 0 0 0,0 0 0 0 0,1 0 0 0 0,0 0 0 0 0,-1-1 0 0 0,1 2 0 0 0,-1-1 0 0 0,2-1 0 0 0,-1 1 0 0 0,0 0 0 0 0,19 27 0 0 0,-6-4 0 0 0,-14-22 0 0 0,2 0 0 0 0,-1-1 0 0 0,0 0 0 0 0,-1 1 0 0 0,1-1 0 0 0,0 0 0 0 0,1 0 0 0 0,-1 0 0 0 0,0 1 0 0 0,1-2 0 0 0,0 1 0 0 0,-1 0 0 0 0,0 0 0 0 0,5 4 0 0 0,19 22 0 0 0,11-1 0 0 0,-1 8 0 0 0,-19-16 0 0 0,17 17 0 0 0,-25-25 0 0 0,3-1 0 0 0,-9-8 0 0 0,13 9 0 0 0,25 17 0 0 0,-13-7 0 0 0,-27-18 0 0 0,2-2 0 0 0,-2 1 0 0 0,1 0 0 0 0,0-1 0 0 0,-1 1 0 0 0,1-1 0 0 0,-1 1 0 0 0,1-1 0 0 0,1 2 0 0 0,-1-2 0 0 0,-1 1 0 0 0,1-1 0 0 0,0 0 0 0 0,0 0 0 0 0,-1 1 0 0 0,1-1 0 0 0,1 0 0 0 0,-1 0 0 0 0,4 2 0 0 0,1 2 0 0 0,17 15 0 0 0,2 12 0 0 0,-24-30 0 0 0,2 0 0 0 0,-2 0 0 0 0,1 2 0 0 0,0-2 0 0 0,-1 1 0 0 0,0 0 0 0 0,0 0 0 0 0,0-1 0 0 0,2 4 0 0 0,1 2 0 0 0,-2-6 0 0 0,-1 0 0 0 0,0 1 0 0 0,0-1 0 0 0,0 0 0 0 0,1 0 0 0 0,-2 0 0 0 0,1 1 0 0 0,0-1 0 0 0,-1 0 0 0 0,1 0 0 0 0,-1 0 0 0 0,1 0 0 0 0,-1 1 0 0 0,4 5 0 0 0,5 0 0 0 0,2 0 0 0 0,0 0 0 0 0,-2 0 0 0 0,8 2 0 0 0,-11-3 0 0 0,-5-5 0 0 0,-1-1 0 0 0,1 1 0 0 0,-1 0 0 0 0,2 0 0 0 0,-1-1 0 0 0,-1 2 0 0 0,1-1 0 0 0,0-1 0 0 0,-1 1 0 0 0,1-1 0 0 0,0 1 0 0 0,1-1 0 0 0,-2 1 0 0 0,1-1 0 0 0,0 2 0 0 0,0-2 0 0 0,0 1 0 0 0,1-1 0 0 0,-1 0 0 0 0,-1 0 0 0 0,1 0 0 0 0,0 0 0 0 0,-1 0 0 0 0,1 0 0 0 0,-1 1 0 0 0,2-1 0 0 0,-1 0 0 0 0,-1 0 0 0 0,1 1 0 0 0,-1-1 0 0 0,1 0 0 0 0,-1 1 0 0 0,1-1 0 0 0,-1 1 0 0 0,2-1 0 0 0,-2 2 0 0 0,1-1 0 0 0,9 11 0 0 0,-7-10 0 0 0,-1-1 0 0 0,-1 2 0 0 0,1-2 0 0 0,-1 1 0 0 0,1-1 0 0 0,-1 2 0 0 0,0-1 0 0 0,1 1 0 0 0,-2-2 0 0 0,1 1 0 0 0,0 3 0 0 0,-1-5 0 0 0,11 22 0 0 0,-9-14 0 0 0,-2-6 0 0 0,1 0 0 0 0,1 1 0 0 0,-1-1 0 0 0,0 1 0 0 0,0-1 0 0 0,0 0 0 0 0,0 1 0 0 0,2-1 0 0 0,-1 2 0 0 0,1-1 0 0 0,-1 0 0 0 0,13 5 0 0 0,7 6 0 0 0,-11-6 0 0 0,-7-3 0 0 0,1-1 0 0 0,-1-2 0 0 0,0 2 0 0 0,1-2 0 0 0,1 2 0 0 0,1-1 0 0 0,6 6 0 0 0,3 6 0 0 0,-3-4 0 0 0,2-2 0 0 0,-11-5 0 0 0,3 1 0 0 0,0 0 0 0 0,-1 1 0 0 0,1 0 0 0 0,-1 0 0 0 0,2 5 0 0 0,-2-5 0 0 0,16 24 0 0 0,-14-20 0 0 0,3 2 0 0 0,0-2 0 0 0,-1 0 0 0 0,3 2 0 0 0,-1-1 0 0 0,-1-3 0 0 0,15 13 0 0 0,-2-8 0 0 0,-2-1 0 0 0,20 7 0 0 0,-6-5 0 0 0,-9-5 0 0 0,-8 0 0 0 0,1-2 0 0 0,2 0 0 0 0,-2-2 0 0 0,1 0 0 0 0,0-2 0 0 0,19 2 0 0 0,36 4 0 0 0,-65-9 0 0 0,1 2 0 0 0,-2 0 0 0 0,6 1 0 0 0,-6-1 0 0 0,2 0 0 0 0,-1-1 0 0 0,6 0 0 0 0,-13-2 0 0 0,-2 1 0 0 0,-1 0 0 0 0,1 0 0 0 0,-1 0 0 0 0,1 0 0 0 0,-1 0 0 0 0,0 1 0 0 0,0-1 0 0 0,0 0 0 0 0,2 0 0 0 0,-2 2 0 0 0,0-2 0 0 0,0 1 0 0 0,1-1 0 0 0,-1 1 0 0 0,0 0 0 0 0,133 36 0 0 0,-129-35 0 0 0,20 1 0 0 0,46 0 0 0 0,-45 2 0 0 0,-10-4 0 0 0,-2 0 0 0 0,0 1 0 0 0,11-4 0 0 0,-14 2 0 0 0,1-1 0 0 0,0 2 0 0 0,-1-1 0 0 0,1 2 0 0 0,-1 0 0 0 0,7 2 0 0 0,26 8 0 0 0,9-1 0 0 0,-11-1 0 0 0,23-3 0 0 0,-21-2 0 0 0,-41-4 0 0 0,1-1 0 0 0,0 0 0 0 0,0 0 0 0 0,0-1 0 0 0,-1 1 0 0 0,5-1 0 0 0,17-2 0 0 0,33 12 0 0 0,20-3 0 0 0,55-3 0 0 0,-46 7 0 0 0,-48-9 0 0 0,-7-1 0 0 0,0 0 0 0 0,30-6 0 0 0,14 2 0 0 0,-54 3 0 0 0,10-2 0 0 0,15-5 0 0 0,-37 8 0 0 0,1-1 0 0 0,-1 0 0 0 0,1-1 0 0 0,2-1 0 0 0,-7 1 0 0 0,0 1 0 0 0,1-1 0 0 0,-1 2 0 0 0,1-1 0 0 0,0 1 0 0 0,27-2 0 0 0,-24 0 0 0 0,2 0 0 0 0,0 1 0 0 0,7 1 0 0 0,-7 0 0 0 0,0-1 0 0 0,-1 0 0 0 0,9-2 0 0 0,35-3 0 0 0,-45 5 0 0 0,2 0 0 0 0,-1 0 0 0 0,1 0 0 0 0,6-4 0 0 0,-9 3 0 0 0,-1 0 0 0 0,2 0 0 0 0,-1 2 0 0 0,0-1 0 0 0,3 1 0 0 0,-10 0 0 0 0,0 0 0 0 0,1 0 0 0 0,-1 0 0 0 0,0 0 0 0 0,1-1 0 0 0,0 1 0 0 0,0 0 0 0 0,-1-2 0 0 0,1 1 0 0 0,-1 1 0 0 0,2-2 0 0 0,7-2 0 0 0,56-2 0 0 0,92-2 0 0 0,-138 8 0 0 0,-1-1 0 0 0,13-4 0 0 0,-19 3 0 0 0,26-3 0 0 0,-8 1 0 0 0,25-6 0 0 0,-47 8 0 0 0,0 1 0 0 0,1 1 0 0 0,8 0 0 0 0,22-1 0 0 0,38-6 0 0 0,-67 5 0 0 0,-2 0 0 0 0,1-1 0 0 0,8-3 0 0 0,17-4 0 0 0,-22 6 0 0 0,54-26 0 0 0,-61 26 0 0 0,1 1 0 0 0,1 0 0 0 0,-1 0 0 0 0,0 0 0 0 0,1 2 0 0 0,7-1 0 0 0,6-3 0 0 0,-21 5 0 0 0,0-1 0 0 0,0 1 0 0 0,0 0 0 0 0,1 0 0 0 0,-1-1 0 0 0,0 1 0 0 0,0 0 0 0 0,0 0 0 0 0,0 0 0 0 0,1 0 0 0 0,-1 0 0 0 0,0 0 0 0 0,0 0 0 0 0,0 1 0 0 0,2-1 0 0 0,-2 0 0 0 0,1 1 0 0 0,0-1 0 0 0,-1 0 0 0 0,1 0 0 0 0,-1 0 0 0 0,2 0 0 0 0,-2 0 0 0 0,0 0 0 0 0,1 0 0 0 0,0 0 0 0 0,-1 0 0 0 0,1-1 0 0 0,-1 1 0 0 0,8 0 0 0 0,19-5 0 0 0,69-11 0 0 0,-45 13 0 0 0,3 2 0 0 0,-45-1 0 0 0,0 2 0 0 0,0-2 0 0 0,0 2 0 0 0,8 2 0 0 0,44-1 0 0 0,-50-1 0 0 0,-1 0 0 0 0,1 0 0 0 0,0-1 0 0 0,0-2 0 0 0,10 1 0 0 0,-12 1 0 0 0,18-3 0 0 0,-13 2 0 0 0,0-2 0 0 0,0 1 0 0 0,-1-1 0 0 0,10-4 0 0 0,-15 5 0 0 0,-4 2 0 0 0,0 0 0 0 0,-2 0 0 0 0,2 0 0 0 0,0-1 0 0 0,-2 1 0 0 0,2-1 0 0 0,0-1 0 0 0,4-1 0 0 0,-3 1 0 0 0,0 1 0 0 0,0 0 0 0 0,0-1 0 0 0,0 1 0 0 0,7-1 0 0 0,0 0 0 0 0,-1-1 0 0 0,1-1 0 0 0,-1 1 0 0 0,7-6 0 0 0,-7 5 0 0 0,65-41 0 0 0,-61 34 0 0 0,-11 9 0 0 0,-2-1 0 0 0,1 1 0 0 0,1-1 0 0 0,-1 2 0 0 0,0-2 0 0 0,3 0 0 0 0,11-5 0 0 0,0-1 0 0 0,1 2 0 0 0,3-1 0 0 0,-2 1 0 0 0,1 2 0 0 0,-2 2 0 0 0,13-2 0 0 0,-29 6 0 0 0,1 0 0 0 0,0 0 0 0 0,-2-1 0 0 0,1 1 0 0 0,1-2 0 0 0,0 1 0 0 0,-2 0 0 0 0,2 0 0 0 0,-1 0 0 0 0,2-2 0 0 0,12-6 0 0 0,0 0 0 0 0,5-4 0 0 0,-19 9 0 0 0,6-1 0 0 0,-3 4 0 0 0,-4 1 0 0 0,-1-2 0 0 0,2 2 0 0 0,-1-1 0 0 0,-1 1 0 0 0,1-1 0 0 0,1 0 0 0 0,-2 0 0 0 0,1 0 0 0 0,0-1 0 0 0,0 1 0 0 0,-1 0 0 0 0,2-1 0 0 0,1 0 0 0 0,-1 2 0 0 0,-2-1 0 0 0,0 1 0 0 0,0-1 0 0 0,0 1 0 0 0,1-1 0 0 0,0 1 0 0 0,-1-1 0 0 0,0-1 0 0 0,1 2 0 0 0,-1-1 0 0 0,0 0 0 0 0,-1 0 0 0 0,1 0 0 0 0,0 0 0 0 0,1-1 0 0 0,-1 1 0 0 0,-1 0 0 0 0,1 0 0 0 0,16-17 0 0 0,-8 8 0 0 0,-5 2 0 0 0,-1 5 0 0 0,1 0 0 0 0,-1 0 0 0 0,1 0 0 0 0,-1 1 0 0 0,1-1 0 0 0,0 1 0 0 0,2-2 0 0 0,22-11 0 0 0,-27 14 0 0 0,0 0 0 0 0,2-1 0 0 0,-2 1 0 0 0,0 0 0 0 0,2 0 0 0 0,-2 0 0 0 0,1 1 0 0 0,-1-1 0 0 0,2 1 0 0 0,-1-2 0 0 0,-1 2 0 0 0,2 0 0 0 0,-1-1 0 0 0,-1 1 0 0 0,2 0 0 0 0,-1 0 0 0 0,8-1 0 0 0,-7 0 0 0 0,15-8 0 0 0,7-8 0 0 0,-24 17 0 0 0,0 0 0 0 0,0-2 0 0 0,1 2 0 0 0,-1-1 0 0 0,0 1 0 0 0,0-1 0 0 0,0 1 0 0 0,1-1 0 0 0,-1 0 0 0 0,0 1 0 0 0,0-2 0 0 0,-1 1 0 0 0,1 0 0 0 0,1 1 0 0 0,-1-1 0 0 0,-1 0 0 0 0,1 0 0 0 0,0-1 0 0 0,-1 1 0 0 0,12-17 0 0 0,-7 14 0 0 0,1-1 0 0 0,0 1 0 0 0,-2-1 0 0 0,2 2 0 0 0,1-1 0 0 0,1 1 0 0 0,-5 0 0 0 0,15-10 0 0 0,-16 12 0 0 0,0-1 0 0 0,0-1 0 0 0,0 2 0 0 0,1 0 0 0 0,0-1 0 0 0,0 0 0 0 0,-1 1 0 0 0,3-1 0 0 0,3-1 0 0 0,-3 2 0 0 0,-2 0 0 0 0,2-1 0 0 0,0-1 0 0 0,-1 1 0 0 0,0 0 0 0 0,2-2 0 0 0,31-22 0 0 0,19-12 0 0 0,-33 15 0 0 0,-15 16 0 0 0,-1 0 0 0 0,1 0 0 0 0,-1-1 0 0 0,1-1 0 0 0,3-5 0 0 0,-8 12 0 0 0,2-13 0 0 0,-5 14 0 0 0,0 1 0 0 0,0-1 0 0 0,0 1 0 0 0,0-1 0 0 0,0 1 0 0 0,1-1 0 0 0,-1 1 0 0 0,0-2 0 0 0,0 1 0 0 0,0 1 0 0 0,1-1 0 0 0,-1 1 0 0 0,0-1 0 0 0,1 1 0 0 0,-1 0 0 0 0,0-1 0 0 0,1 1 0 0 0,-1-2 0 0 0,2 2 0 0 0,-2 0 0 0 0,0-1 0 0 0,1 1 0 0 0,-1 0 0 0 0,1-1 0 0 0,-1 1 0 0 0,1 0 0 0 0,4-4 0 0 0,0 2 0 0 0,-2-2 0 0 0,1 2 0 0 0,1-1 0 0 0,-2-1 0 0 0,1 0 0 0 0,2-3 0 0 0,-3 3 0 0 0,2-1 0 0 0,0 0 0 0 0,-1 0 0 0 0,2 2 0 0 0,4-4 0 0 0,29-34 0 0 0,-38 41 0 0 0,1-1 0 0 0,-1 0 0 0 0,0 0 0 0 0,0-1 0 0 0,-1 1 0 0 0,1 1 0 0 0,0-1 0 0 0,-1 0 0 0 0,2 0 0 0 0,-1-1 0 0 0,-1 1 0 0 0,0-1 0 0 0,11-12 0 0 0,-9 12 0 0 0,0 0 0 0 0,1 1 0 0 0,-1-2 0 0 0,0 1 0 0 0,1 0 0 0 0,-1-1 0 0 0,-1 1 0 0 0,2 0 0 0 0,-2-1 0 0 0,1 1 0 0 0,0-1 0 0 0,-1 0 0 0 0,0 0 0 0 0,0 1 0 0 0,0-1 0 0 0,0 0 0 0 0,1-2 0 0 0,-2 4 0 0 0,1-1 0 0 0,0-1 0 0 0,-1 2 0 0 0,1-1 0 0 0,0 1 0 0 0,1-2 0 0 0,-2 2 0 0 0,1 0 0 0 0,0-1 0 0 0,1 0 0 0 0,0 1 0 0 0,-1 0 0 0 0,0 0 0 0 0,0 0 0 0 0,1-1 0 0 0,0 1 0 0 0,0-1 0 0 0,0 2 0 0 0,0-1 0 0 0,0-1 0 0 0,-1 0 0 0 0,0 1 0 0 0,2 0 0 0 0,-2 0 0 0 0,0-2 0 0 0,0 2 0 0 0,1 0 0 0 0,-1-2 0 0 0,0 2 0 0 0,0-1 0 0 0,0-1 0 0 0,0 2 0 0 0,-1-1 0 0 0,2 0 0 0 0,-2-21 0 0 0,1 0 0 0 0,-1 22 0 0 0,0 0 0 0 0,0 0 0 0 0,0 1 0 0 0,0-1 0 0 0,1-1 0 0 0,-1 1 0 0 0,0 1 0 0 0,1-1 0 0 0,-1 0 0 0 0,0 1 0 0 0,1-1 0 0 0,-1 1 0 0 0,2-2 0 0 0,-2 1 0 0 0,1 1 0 0 0,-1-1 0 0 0,1 1 0 0 0,0-1 0 0 0,-1 1 0 0 0,1 0 0 0 0,1-1 0 0 0,0-1 0 0 0,-1 2 0 0 0,1-1 0 0 0,0 0 0 0 0,0 0 0 0 0,-1 0 0 0 0,0 0 0 0 0,2-1 0 0 0,-2 1 0 0 0,0 0 0 0 0,2 0 0 0 0,-2 0 0 0 0,0-2 0 0 0,0 2 0 0 0,0 0 0 0 0,1-2 0 0 0,-2 2 0 0 0,2-2 0 0 0,-2 3 0 0 0,0-1 0 0 0,1-1 0 0 0,-1 2 0 0 0,0-1 0 0 0,1 1 0 0 0,-1-1 0 0 0,0 1 0 0 0,1-1 0 0 0,-1 1 0 0 0,2-1 0 0 0,-2 1 0 0 0,1 0 0 0 0,0-2 0 0 0,-1 2 0 0 0,1 0 0 0 0,-1-1 0 0 0,1 1 0 0 0,1 0 0 0 0,-2 0 0 0 0,1-1 0 0 0,1 1 0 0 0,1-1 0 0 0,-1 0 0 0 0,0-1 0 0 0,1 1 0 0 0,-1 0 0 0 0,-1 0 0 0 0,2-1 0 0 0,-1 0 0 0 0,-1 1 0 0 0,2-1 0 0 0,-2 1 0 0 0,0-2 0 0 0,1 1 0 0 0,8-8 0 0 0,1-5 0 0 0,-13 5 0 0 0,2 9 0 0 0,0 1 0 0 0,0 0 0 0 0,0-1 0 0 0,0 1 0 0 0,0 0 0 0 0,0-1 0 0 0,-1 1 0 0 0,1-1 0 0 0,0 1 0 0 0,0 0 0 0 0,0-2 0 0 0,0 2 0 0 0,1 0 0 0 0,-1-1 0 0 0,0 1 0 0 0,0-1 0 0 0,0 1 0 0 0,0 0 0 0 0,0-1 0 0 0,0 1 0 0 0,0 0 0 0 0,2-1 0 0 0,-2 1 0 0 0,0 0 0 0 0,4-6 0 0 0,-3 4 0 0 0,-1 1 0 0 0,2 0 0 0 0,-1 0 0 0 0,-1 0 0 0 0,1-2 0 0 0,-1 2 0 0 0,1 0 0 0 0,-1 0 0 0 0,0-2 0 0 0,1 2 0 0 0,-1 0 0 0 0,0-1 0 0 0,0 0 0 0 0,0 0 0 0 0,2 1 0 0 0,-2-1 0 0 0,1 0 0 0 0,0 1 0 0 0,0 0 0 0 0,-1-1 0 0 0,1 0 0 0 0,1 1 0 0 0,-1 0 0 0 0,0 0 0 0 0,0 0 0 0 0,0-1 0 0 0,2 1 0 0 0,-2 0 0 0 0,1-1 0 0 0,-1 0 0 0 0,1 0 0 0 0,-1 1 0 0 0,0-1 0 0 0,0-1 0 0 0,0 2 0 0 0,2-4 0 0 0,-3 5 0 0 0,0-1 0 0 0,0 0 0 0 0,0 0 0 0 0,1 1 0 0 0,-1-2 0 0 0,0 1 0 0 0,1 1 0 0 0,-1-1 0 0 0,0 0 0 0 0,1 1 0 0 0,-1-1 0 0 0,0 0 0 0 0,2 1 0 0 0,-2-2 0 0 0,1 2 0 0 0,0-1 0 0 0,-1 1 0 0 0,1-1 0 0 0,-1 1 0 0 0,1-1 0 0 0,0 1 0 0 0,-1-1 0 0 0,2 1 0 0 0,-1 0 0 0 0,23-17 0 0 0,32-35 0 0 0,-55 50 0 0 0,0 2 0 0 0,-1-1 0 0 0,1 1 0 0 0,0 0 0 0 0,-1-1 0 0 0,1 1 0 0 0,-1-1 0 0 0,2 0 0 0 0,-2 1 0 0 0,1-2 0 0 0,-1 2 0 0 0,1-1 0 0 0,-1 0 0 0 0,0 1 0 0 0,1-1 0 0 0,-1 0 0 0 0,0 1 0 0 0,1-1 0 0 0,-1-1 0 0 0,0 1 0 0 0,0 1 0 0 0,0-1 0 0 0,0-1 0 0 0,0 2 0 0 0,0 0 0 0 0,0-2 0 0 0,0 2 0 0 0,0-1 0 0 0,0 1 0 0 0,2-1 0 0 0,-2 1 0 0 0,0 0 0 0 0,0-1 0 0 0,0 1 0 0 0,0-1 0 0 0,1 1 0 0 0,-1 0 0 0 0,0-2 0 0 0,0 2 0 0 0,1-1 0 0 0,-1 1 0 0 0,0 0 0 0 0,0-1 0 0 0,1 1 0 0 0,-1 0 0 0 0,1 0 0 0 0,18-14 0 0 0,2-8 0 0 0,-19 20 0 0 0,0 1 0 0 0,0 0 0 0 0,0-1 0 0 0,-1 0 0 0 0,1 1 0 0 0,0-1 0 0 0,0-1 0 0 0,0 0 0 0 0,21-22 0 0 0,-19 21 0 0 0,-1 2 0 0 0,1-2 0 0 0,-2 1 0 0 0,0-1 0 0 0,2 0 0 0 0,-2 1 0 0 0,1-2 0 0 0,-2 1 0 0 0,1 0 0 0 0,1-1 0 0 0,5-6 0 0 0,-7 10 0 0 0,0 1 0 0 0,-1-1 0 0 0,2 0 0 0 0,-1 1 0 0 0,-1-1 0 0 0,1-1 0 0 0,-1 1 0 0 0,1 0 0 0 0,-1 0 0 0 0,1 0 0 0 0,-1-1 0 0 0,2 1 0 0 0,-2 0 0 0 0,0 1 0 0 0,0-1 0 0 0,1 0 0 0 0,-1-1 0 0 0,0 1 0 0 0,0-1 0 0 0,0 2 0 0 0,0 0 0 0 0,0 0 0 0 0,-1-1 0 0 0,1 1 0 0 0,0 0 0 0 0,0 0 0 0 0,0-1 0 0 0,0 1 0 0 0,0 0 0 0 0,0-2 0 0 0,0 2 0 0 0,0 0 0 0 0,0 0 0 0 0,0-1 0 0 0,0 1 0 0 0,0 0 0 0 0,0-1 0 0 0,0 1 0 0 0,0 0 0 0 0,1 0 0 0 0,-1-1 0 0 0,0 1 0 0 0,0 0 0 0 0,0 0 0 0 0,0-1 0 0 0,0 1 0 0 0,1 0 0 0 0,-1 0 0 0 0,0-2 0 0 0,0 2 0 0 0,0 0 0 0 0,1 0 0 0 0,-1 0 0 0 0,0 0 0 0 0,0-1 0 0 0,1 1 0 0 0,-1 0 0 0 0,2 0 0 0 0,-1-1 0 0 0,-1 1 0 0 0,1 0 0 0 0,0-1 0 0 0,-1 1 0 0 0,1-1 0 0 0,-1 1 0 0 0,1-2 0 0 0,-1 2 0 0 0,2-1 0 0 0,-2 1 0 0 0,1-1 0 0 0,-1 1 0 0 0,0-1 0 0 0,1 0 0 0 0,-1 1 0 0 0,0-2 0 0 0,1 1 0 0 0,0-2 0 0 0,2 0 0 0 0,-2 0 0 0 0,1 0 0 0 0,0 1 0 0 0,0 1 0 0 0,-1-2 0 0 0,1 1 0 0 0,1 0 0 0 0,-1 1 0 0 0,1-2 0 0 0,-1 2 0 0 0,0-1 0 0 0,0-1 0 0 0,0 1 0 0 0,-1-1 0 0 0,0 1 0 0 0,1 0 0 0 0,-1-1 0 0 0,0 0 0 0 0,0 0 0 0 0,0-1 0 0 0,0 0 0 0 0,1 0 0 0 0,0 1 0 0 0,-1-1 0 0 0,0 1 0 0 0,2 0 0 0 0,0-3 0 0 0,1 2 0 0 0,-1 0 0 0 0,1-1 0 0 0,0 1 0 0 0,-1-1 0 0 0,0 0 0 0 0,-1 0 0 0 0,0-1 0 0 0,1 2 0 0 0,-1-2 0 0 0,-1 1 0 0 0,2-1 0 0 0,-2 1 0 0 0,0-1 0 0 0,-1-2 0 0 0,1 4 0 0 0,0 1 0 0 0,1-1 0 0 0,-1 1 0 0 0,0 0 0 0 0,0 0 0 0 0,2-1 0 0 0,-2 2 0 0 0,1-2 0 0 0,0 1 0 0 0,1 0 0 0 0,-1 1 0 0 0,1 0 0 0 0,-1-2 0 0 0,4-2 0 0 0,-4 2 0 0 0,1 2 0 0 0,-1-1 0 0 0,0 0 0 0 0,2 1 0 0 0,-2-1 0 0 0,2 1 0 0 0,-2 0 0 0 0,3-1 0 0 0,-3 2 0 0 0,0 0 0 0 0,-1-2 0 0 0,0 2 0 0 0,0 0 0 0 0,0 0 0 0 0,1-1 0 0 0,-1 0 0 0 0,0 0 0 0 0,0 1 0 0 0,0-3 0 0 0,1 2 0 0 0,-1 1 0 0 0,0-2 0 0 0,0 1 0 0 0,0 1 0 0 0,0-2 0 0 0,1 2 0 0 0,-1-1 0 0 0,0 1 0 0 0,1-1 0 0 0,0 1 0 0 0,0-1 0 0 0,19-21 0 0 0,-12 18 0 0 0,-8 5 0 0 0,-1-1 0 0 0,1 1 0 0 0,-1 0 0 0 0,1 0 0 0 0,-1 0 0 0 0,0-1 0 0 0,1 1 0 0 0,-1 0 0 0 0,2 0 0 0 0,-2-1 0 0 0,0 1 0 0 0,1 0 0 0 0,-1-1 0 0 0,0 1 0 0 0,1 0 0 0 0,-1-1 0 0 0,0 1 0 0 0,0-2 0 0 0,1 2 0 0 0,-1 0 0 0 0,0-1 0 0 0,0 1 0 0 0,0-1 0 0 0,0 1 0 0 0,1-1 0 0 0,-1 1 0 0 0,2-4 0 0 0,1 3 0 0 0,1 0 0 0 0,5-12 0 0 0,-4 7 0 0 0,0 0 0 0 0,0 0 0 0 0,0 1 0 0 0,0-1 0 0 0,6-2 0 0 0,13-14 0 0 0,-4 7 0 0 0,-20 14 0 0 0,1 1 0 0 0,0-1 0 0 0,0 1 0 0 0,-1-2 0 0 0,2 2 0 0 0,-1-1 0 0 0,-1 0 0 0 0,1 0 0 0 0,-1 1 0 0 0,1-1 0 0 0,-1 0 0 0 0,1-1 0 0 0,-1 1 0 0 0,0 1 0 0 0,2-1 0 0 0,-2 0 0 0 0,0 0 0 0 0,0-1 0 0 0,1 1 0 0 0,-1 0 0 0 0,0 0 0 0 0,0 0 0 0 0,1-3 0 0 0,0-1 0 0 0,0 2 0 0 0,2-1 0 0 0,-2 1 0 0 0,1-1 0 0 0,1 0 0 0 0,-1 2 0 0 0,0-1 0 0 0,1-1 0 0 0,-1 2 0 0 0,1-2 0 0 0,0 2 0 0 0,13-11 0 0 0,-14 10 0 0 0,2-5 0 0 0,-4 8 0 0 0,0-1 0 0 0,1 1 0 0 0,-1-2 0 0 0,0 2 0 0 0,0-1 0 0 0,0 0 0 0 0,0 1 0 0 0,1-1 0 0 0,-1 1 0 0 0,0-1 0 0 0,1 1 0 0 0,-1-1 0 0 0,0 1 0 0 0,1-2 0 0 0,-1 2 0 0 0,2 0 0 0 0,-2-1 0 0 0,0 1 0 0 0,1-1 0 0 0,-1 1 0 0 0,1 0 0 0 0,-1-1 0 0 0,1 1 0 0 0,-1 0 0 0 0,1 0 0 0 0,0-1 0 0 0,-1 1 0 0 0,2 0 0 0 0,-2 0 0 0 0,1 0 0 0 0,0 0 0 0 0,-1 0 0 0 0,10-6 0 0 0,-10-1 0 0 0,7 1 0 0 0,-5 2 0 0 0,-2 4 0 0 0,0-1 0 0 0,0 1 0 0 0,0-1 0 0 0,0 1 0 0 0,0-2 0 0 0,0 2 0 0 0,0-1 0 0 0,0 1 0 0 0,0-1 0 0 0,0 1 0 0 0,0-1 0 0 0,0 1 0 0 0,0-1 0 0 0,1 1 0 0 0,-1 0 0 0 0,0-2 0 0 0,0 2 0 0 0,0-1 0 0 0,1 1 0 0 0,-1-1 0 0 0,0 1 0 0 0,2 0 0 0 0,-2-1 0 0 0,0 1 0 0 0,1 0 0 0 0,-1-1 0 0 0,2-2 0 0 0,-2 3 0 0 0,1 0 0 0 0,-1 0 0 0 0,2-1 0 0 0,-2 1 0 0 0,0 0 0 0 0,1-1 0 0 0,-1 1 0 0 0,0 0 0 0 0,1-1 0 0 0,-1 1 0 0 0,0 0 0 0 0,0-1 0 0 0,0 1 0 0 0,1-2 0 0 0,-1 2 0 0 0,0-1 0 0 0,0 1 0 0 0,0 0 0 0 0,0-1 0 0 0,0 1 0 0 0,1-1 0 0 0,-1 1 0 0 0,0-1 0 0 0,0 1 0 0 0,0-2 0 0 0,0 2 0 0 0,-2-8 0 0 0,7-1 0 0 0,2-6 0 0 0,23-20 0 0 0,-21 24 0 0 0,-8 11 0 0 0,-1 0 0 0 0,0 0 0 0 0,0-1 0 0 0,1 1 0 0 0,-1 0 0 0 0,0 0 0 0 0,0 0 0 0 0,0-1 0 0 0,2 1 0 0 0,-2 0 0 0 0,0 0 0 0 0,0-2 0 0 0,0 2 0 0 0,0 0 0 0 0,0 0 0 0 0,1-1 0 0 0,-1 1 0 0 0,0 0 0 0 0,0-1 0 0 0,0 1 0 0 0,0 0 0 0 0,0 0 0 0 0,0-1 0 0 0,0 1 0 0 0,0 0 0 0 0,0-1 0 0 0,0 1 0 0 0,0 0 0 0 0,0-2 0 0 0,0 2 0 0 0,-1 0 0 0 0,1 0 0 0 0,0-1 0 0 0,0 1 0 0 0,0 0 0 0 0,0 0 0 0 0,0-1 0 0 0,-2 1 0 0 0,2 0 0 0 0,0 0 0 0 0,0-1 0 0 0,-1 1 0 0 0,-1-7 0 0 0,2 1 0 0 0,3 0 0 0 0,1-11 0 0 0,0 14 0 0 0,-1 1 0 0 0,5-2 0 0 0,-8-6 0 0 0,6 1 0 0 0,-2 0 0 0 0,-8 1 0 0 0,10 2 0 0 0,1-3 0 0 0,1 0 0 0 0,-6 3 0 0 0,0-1 0 0 0,-3 1 0 0 0,4-2 0 0 0,-1 0 0 0 0,5 2 0 0 0,-2-3 0 0 0,-8 3 0 0 0,1-1 0 0 0,-6 1 0 0 0,2 0 0 0 0,1-2 0 0 0,-2-11 0 0 0,6 19 0 0 0,1-1 0 0 0,0 0 0 0 0,0 1 0 0 0,-1-2 0 0 0,1 2 0 0 0,0-1 0 0 0,-2 1 0 0 0,2-1 0 0 0,-1 1 0 0 0,1-1 0 0 0,0 1 0 0 0,-1-1 0 0 0,1 1 0 0 0,-1 0 0 0 0,1-2 0 0 0,-1 2 0 0 0,-1-1 0 0 0,2 1 0 0 0,-1 0 0 0 0,1 0 0 0 0,-1-1 0 0 0,0 1 0 0 0,0 0 0 0 0,-14-9 0 0 0,15 9 0 0 0,0 0 0 0 0,-1 0 0 0 0,1 0 0 0 0,0 0 0 0 0,0 0 0 0 0,0 0 0 0 0,0 0 0 0 0,0 0 0 0 0,-1-2 0 0 0,1 2 0 0 0,0 0 0 0 0,0 0 0 0 0,0 0 0 0 0,0 0 0 0 0,0 0 0 0 0,0-1 0 0 0,0 1 0 0 0,0 0 0 0 0,-1 0 0 0 0,1 0 0 0 0,0 0 0 0 0,0-1 0 0 0,0 1 0 0 0,0 0 0 0 0,0 0 0 0 0,0 0 0 0 0,0 0 0 0 0,0-1 0 0 0,0 1 0 0 0,0 0 0 0 0,0 0 0 0 0,0 0 0 0 0,0-1 0 0 0,0 1 0 0 0,1-2 0 0 0,-1 1 0 0 0,1 0 0 0 0,-1 0 0 0 0,0 0 0 0 0,0 0 0 0 0,0-1 0 0 0,1 1 0 0 0,-1 0 0 0 0,0 0 0 0 0,0 0 0 0 0,-1-1 0 0 0,1 1 0 0 0,0 0 0 0 0,0 0 0 0 0,0 0 0 0 0,-1-1 0 0 0,1 1 0 0 0,0 0 0 0 0,-1 0 0 0 0,1 0 0 0 0,-1 0 0 0 0,1-1 0 0 0,-2 1 0 0 0,1 0 0 0 0,0 0 0 0 0,-7-6 0 0 0,1-1 0 0 0,5 5 0 0 0,2-2 0 0 0,3-1 0 0 0,-4 0 0 0 0,5 4 0 0 0,-6-2 0 0 0,-6-2 0 0 0,8 5 0 0 0,0 1 0 0 0,-2 0 0 0 0,2 0 0 0 0,0 0 0 0 0,0-1 0 0 0,0 1 0 0 0,0 0 0 0 0,0 0 0 0 0,0 0 0 0 0,0-1 0 0 0,0 1 0 0 0,0 0 0 0 0,0 0 0 0 0,0-1 0 0 0,0 1 0 0 0,0 0 0 0 0,0 0 0 0 0,0 0 0 0 0,0-2 0 0 0,0 2 0 0 0,0 0 0 0 0,0 0 0 0 0,0-1 0 0 0,0 1 0 0 0,0 0 0 0 0,0 0 0 0 0,0 0 0 0 0,0-1 0 0 0,2 1 0 0 0,-2 0 0 0 0,9-6 0 0 0,-2-2 0 0 0,-8-1 0 0 0,7 4 0 0 0,-7-4 0 0 0,6 0 0 0 0,4 0 0 0 0,4-5 0 0 0,-14 6 0 0 0,1 7 0 0 0,0 1 0 0 0,-1 0 0 0 0,1 0 0 0 0,0-2 0 0 0,0 2 0 0 0,0 0 0 0 0,0-1 0 0 0,0 1 0 0 0,0 0 0 0 0,0-1 0 0 0,0 1 0 0 0,0 0 0 0 0,0-1 0 0 0,0 1 0 0 0,0 0 0 0 0,0 0 0 0 0,0-1 0 0 0,0 1 0 0 0,0 0 0 0 0,0-2 0 0 0,0 2 0 0 0,1 0 0 0 0,-1-1 0 0 0,0 1 0 0 0,0 0 0 0 0,0 0 0 0 0,1-1 0 0 0,-1 1 0 0 0,4-7 0 0 0,1-13 0 0 0,-4 16 0 0 0,0 3 0 0 0,11-12 0 0 0,14-16 0 0 0,6-5 0 0 0,-25 27 0 0 0,-3 4 0 0 0,-2 0 0 0 0,2-1 0 0 0,-2 2 0 0 0,0-2 0 0 0,2 1 0 0 0,0-6 0 0 0,6-8 0 0 0,-6 9 0 0 0,1 1 0 0 0,-1 0 0 0 0,1 1 0 0 0,0-1 0 0 0,6-4 0 0 0,14-25 0 0 0,1 9 0 0 0,-22 23 0 0 0,1-1 0 0 0,0 0 0 0 0,1 2 0 0 0,-1-1 0 0 0,7-3 0 0 0,-4 2 0 0 0,39-20 0 0 0,-22 14 0 0 0,-9 5 0 0 0,-8 4 0 0 0,1 0 0 0 0,-1-2 0 0 0,-1 2 0 0 0,6-5 0 0 0,3 2 0 0 0,0-3 0 0 0,4-3 0 0 0,1 3 0 0 0,-17 5 0 0 0,6-3 0 0 0,17-13 0 0 0,40-8 0 0 0,-47 22 0 0 0,-13 0 0 0 0,-6 3 0 0 0,2 1 0 0 0,-2-2 0 0 0,1 2 0 0 0,1 0 0 0 0,-1 0 0 0 0,-1 0 0 0 0,2-1 0 0 0,-1 1 0 0 0,3 0 0 0 0,0-1 0 0 0,0-1 0 0 0,1 0 0 0 0,-1 0 0 0 0,0 0 0 0 0,1-1 0 0 0,0-1 0 0 0,3-3 0 0 0,-3 3 0 0 0,4 1 0 0 0,-4-1 0 0 0,4-5 0 0 0,-6 7 0 0 0,13-2 0 0 0,-8 0 0 0 0,2 2 0 0 0,0-2 0 0 0,-2 4 0 0 0,3-3 0 0 0,2-1 0 0 0,-3 4 0 0 0,7-5 0 0 0,6 3 0 0 0,1-3 0 0 0,-21 5 0 0 0,9-7 0 0 0,0 1 0 0 0,-1 3 0 0 0,1-1 0 0 0,0-1 0 0 0,1-1 0 0 0,2-2 0 0 0,6-4 0 0 0,-13 7 0 0 0,13-4 0 0 0,-18 7 0 0 0,21-17 0 0 0,3-1 0 0 0,-8 10 0 0 0,-8 5 0 0 0,6-2 0 0 0,-17 8 0 0 0,-1 0 0 0 0,1 0 0 0 0,-1 0 0 0 0,1 0 0 0 0,-1 0 0 0 0,1 0 0 0 0,-1 0 0 0 0,1 0 0 0 0,-1 0 0 0 0,2 0 0 0 0,-2 0 0 0 0,1 0 0 0 0,-1-1 0 0 0,1 1 0 0 0,-1 0 0 0 0,1 0 0 0 0,-1-2 0 0 0,0 2 0 0 0,1 0 0 0 0,-1-1 0 0 0,2 1 0 0 0,-2 0 0 0 0,0-1 0 0 0,1 1 0 0 0,-1 0 0 0 0,0-1 0 0 0,0 1 0 0 0,1-1 0 0 0,-1 1 0 0 0,1-3 0 0 0,2 1 0 0 0,-1-1 0 0 0,0 1 0 0 0,1 1 0 0 0,-1-2 0 0 0,0 2 0 0 0,1 0 0 0 0,-1-1 0 0 0,1 1 0 0 0,0-1 0 0 0,0 1 0 0 0,0 0 0 0 0,2 0 0 0 0,15-5 0 0 0,-18 5 0 0 0,2-1 0 0 0,-2 1 0 0 0,2 0 0 0 0,-2 0 0 0 0,2-1 0 0 0,-2 0 0 0 0,1 0 0 0 0,0 0 0 0 0,2-2 0 0 0,0 0 0 0 0,-3 2 0 0 0,0 1 0 0 0,1 0 0 0 0,-1 0 0 0 0,1-1 0 0 0,0 1 0 0 0,0 0 0 0 0,-1 0 0 0 0,2 0 0 0 0,-2 1 0 0 0,4-2 0 0 0,-1 1 0 0 0,16-10 0 0 0,-19 10 0 0 0,1 0 0 0 0,-1-1 0 0 0,2 1 0 0 0,-2-1 0 0 0,2 1 0 0 0,-2 0 0 0 0,3 0 0 0 0,105-29 0 0 0,-107 30 0 0 0,-1-1 0 0 0,0 1 0 0 0,1-1 0 0 0,-1-1 0 0 0,-1 1 0 0 0,2 1 0 0 0,-1-1 0 0 0,1 0 0 0 0,-2 0 0 0 0,1-2 0 0 0,-1 2 0 0 0,2 0 0 0 0,-2-1 0 0 0,1 0 0 0 0,-1 1 0 0 0,1-1 0 0 0,0-1 0 0 0,6-4 0 0 0,2 0 0 0 0,-1 0 0 0 0,1 1 0 0 0,1 0 0 0 0,9-3 0 0 0,18-12 0 0 0,34-15 0 0 0,-24 13 0 0 0,-3 0 0 0 0,-41 21 0 0 0,-1 0 0 0 0,1-1 0 0 0,-2 2 0 0 0,2-1 0 0 0,-1 1 0 0 0,1-1 0 0 0,-1 1 0 0 0,2 0 0 0 0,-1 0 0 0 0,-1 0 0 0 0,1 1 0 0 0,16-6 0 0 0,51-22 0 0 0,-43 18 0 0 0,-14 2 0 0 0,-9 5 0 0 0,65-42 0 0 0,-60 39 0 0 0,0 1 0 0 0,1 0 0 0 0,0 0 0 0 0,-1 2 0 0 0,1 1 0 0 0,6-3 0 0 0,-10 2 0 0 0,0 2 0 0 0,0-2 0 0 0,0 0 0 0 0,7-4 0 0 0,-8 4 0 0 0,2 0 0 0 0,-1 0 0 0 0,-1 0 0 0 0,8 0 0 0 0,-5-1 0 0 0,1 2 0 0 0,-1-3 0 0 0,0 1 0 0 0,0 0 0 0 0,2-2 0 0 0,8-5 0 0 0,-6 6 0 0 0,-8 3 0 0 0,-2 1 0 0 0,2-1 0 0 0,-1 0 0 0 0,-1 0 0 0 0,1-1 0 0 0,-1 1 0 0 0,3-2 0 0 0,-1 1 0 0 0,0-1 0 0 0,0 1 0 0 0,1-1 0 0 0,0 2 0 0 0,-2-1 0 0 0,2 1 0 0 0,0 0 0 0 0,29-16 0 0 0,-22 11 0 0 0,-1-2 0 0 0,1 2 0 0 0,8-2 0 0 0,18-10 0 0 0,17-22 0 0 0,-40 35 0 0 0,-12 5 0 0 0,1-1 0 0 0,0 1 0 0 0,0-2 0 0 0,-1 1 0 0 0,0-1 0 0 0,1 0 0 0 0,-2 0 0 0 0,3-1 0 0 0,45-32 0 0 0,-47 32 0 0 0,-4 4 0 0 0,1-1 0 0 0,0 0 0 0 0,-1 0 0 0 0,2 1 0 0 0,-1-1 0 0 0,0 1 0 0 0,-1-1 0 0 0,1-1 0 0 0,0 2 0 0 0,0-1 0 0 0,1 1 0 0 0,-1 0 0 0 0,0-1 0 0 0,-1 1 0 0 0,1 0 0 0 0,0 0 0 0 0,1-1 0 0 0,0 1 0 0 0,8-5 0 0 0,-2 0 0 0 0,1 0 0 0 0,8-6 0 0 0,4-4 0 0 0,-12 9 0 0 0,-1 0 0 0 0,-1 0 0 0 0,2 1 0 0 0,-1-4 0 0 0,-7 8 0 0 0,0 0 0 0 0,0 0 0 0 0,1-1 0 0 0,-1 1 0 0 0,0 0 0 0 0,0 0 0 0 0,2 1 0 0 0,-2-1 0 0 0,0 0 0 0 0,2-1 0 0 0,-1 2 0 0 0,-1-1 0 0 0,0 0 0 0 0,0 1 0 0 0,2-1 0 0 0,-2 0 0 0 0,0-1 0 0 0,0 2 0 0 0,0-1 0 0 0,1 0 0 0 0,-1-1 0 0 0,6-5 0 0 0,0-1 0 0 0,1 1 0 0 0,1 1 0 0 0,-1-1 0 0 0,0 2 0 0 0,1-1 0 0 0,8-3 0 0 0,24-15 0 0 0,-5 2 0 0 0,-28 16 0 0 0,0 1 0 0 0,1 0 0 0 0,0 0 0 0 0,1 2 0 0 0,-1-1 0 0 0,-1 1 0 0 0,3 0 0 0 0,3 0 0 0 0,3-2 0 0 0,14 1 0 0 0,-31 4 0 0 0,1 0 0 0 0,-1 0 0 0 0,1 0 0 0 0,0 0 0 0 0,-1 0 0 0 0,2 0 0 0 0,-1 0 0 0 0,-1 0 0 0 0,1 0 0 0 0,0 0 0 0 0,-1 0 0 0 0,1 0 0 0 0,-1 0 0 0 0,2 0 0 0 0,-1-1 0 0 0,-1 1 0 0 0,1 0 0 0 0,-1-1 0 0 0,1 1 0 0 0,0 0 0 0 0,-1-1 0 0 0,2 1 0 0 0,-2 0 0 0 0,1-1 0 0 0,-1 1 0 0 0,0-2 0 0 0,1 1 0 0 0,1-1 0 0 0,3-2 0 0 0,19-6 0 0 0,-18 8 0 0 0,8-5 0 0 0,5-3 0 0 0,-14 6 0 0 0,0 2 0 0 0,1-2 0 0 0,-2 2 0 0 0,2-2 0 0 0,0 2 0 0 0,0 1 0 0 0,0-2 0 0 0,1 2 0 0 0,6-4 0 0 0,-9 3 0 0 0,24-14 0 0 0,-17 12 0 0 0,5-8 0 0 0,4 1 0 0 0,-10 3 0 0 0,0 3 0 0 0,4-1 0 0 0,-10 4 0 0 0,-1-2 0 0 0,27-17 0 0 0,-12 4 0 0 0,6-7 0 0 0,2 2 0 0 0,-15 3 0 0 0,0 1 0 0 0,9-10 0 0 0,-10 15 0 0 0,-4 6 0 0 0,-5 6 0 0 0,1 0 0 0 0,-1-2 0 0 0,-1 2 0 0 0,1 0 0 0 0,0 0 0 0 0,0-1 0 0 0,-1 0 0 0 0,1 0 0 0 0,-1 1 0 0 0,2 0 0 0 0,-1-3 0 0 0,12-19 0 0 0,-11 15 0 0 0,8-11 0 0 0,20-15 0 0 0,-29 32 0 0 0,0 1 0 0 0,0 0 0 0 0,0 0 0 0 0,-1 0 0 0 0,1-1 0 0 0,1 1 0 0 0,-1-1 0 0 0,-1 1 0 0 0,1 0 0 0 0,0-1 0 0 0,-1 0 0 0 0,0 1 0 0 0,1-2 0 0 0,-1 2 0 0 0,0 0 0 0 0,2-1 0 0 0,0-9 0 0 0,9-13 0 0 0,9 2 0 0 0,-5-14 0 0 0,-12 32 0 0 0,0-11 0 0 0,-1 14 0 0 0,0-8 0 0 0,10-8 0 0 0,-11 14 0 0 0,4-13 0 0 0,-5 13 0 0 0,0 3 0 0 0,0-1 0 0 0,0 0 0 0 0,0 0 0 0 0,1 1 0 0 0,-1-2 0 0 0,0 1 0 0 0,0 1 0 0 0,1-1 0 0 0,-1 1 0 0 0,0-1 0 0 0,1 0 0 0 0,-1 1 0 0 0,1-2 0 0 0,-1 2 0 0 0,2-1 0 0 0,-2 1 0 0 0,1-1 0 0 0,-1 1 0 0 0,1-1 0 0 0,6-5 0 0 0,2-4 0 0 0,-2 3 0 0 0,15-13 0 0 0,-21 19 0 0 0,1 1 0 0 0,-1-1 0 0 0,0 1 0 0 0,-1-2 0 0 0,1 1 0 0 0,0 1 0 0 0,-1-1 0 0 0,2 0 0 0 0,-1 1 0 0 0,-1-1 0 0 0,1 0 0 0 0,-1-1 0 0 0,1 1 0 0 0,-1 0 0 0 0,1 1 0 0 0,-1-2 0 0 0,0 0 0 0 0,2 0 0 0 0,-1 1 0 0 0,-1 0 0 0 0,1-2 0 0 0,0 2 0 0 0,-1 0 0 0 0,1 0 0 0 0,0-2 0 0 0,1 2 0 0 0,-1 0 0 0 0,0 0 0 0 0,3-2 0 0 0,22-38 0 0 0,-10 21 0 0 0,-5 9 0 0 0,-1-2 0 0 0,-2 1 0 0 0,0-1 0 0 0,1 0 0 0 0,0-6 0 0 0,-5 13 0 0 0,-1 0 0 0 0,1 0 0 0 0,1 0 0 0 0,-2 1 0 0 0,3-2 0 0 0,11-12 0 0 0,-8 7 0 0 0,-8 12 0 0 0,10-20 0 0 0,-7 12 0 0 0,6-11 0 0 0,-7 15 0 0 0,-1-1 0 0 0,1 2 0 0 0,-2-2 0 0 0,1 0 0 0 0,0-4 0 0 0,2-2 0 0 0,15-20 0 0 0,-19 27 0 0 0,6-6 0 0 0,-1 1 0 0 0,-2 2 0 0 0,-2 1 0 0 0,2-1 0 0 0,-2 0 0 0 0,1 0 0 0 0,0-1 0 0 0,0-24 0 0 0,-2 23 0 0 0,1 1 0 0 0,-1 0 0 0 0,1-1 0 0 0,-2 1 0 0 0,1 0 0 0 0,-1-1 0 0 0,-1-1 0 0 0,2 6 0 0 0,-2-1 0 0 0,2 2 0 0 0,0-1 0 0 0,0 1 0 0 0,0-2 0 0 0,0 1 0 0 0,2-2 0 0 0,-2-25 0 0 0,-6-7 0 0 0,1-1 0 0 0,0-31 0 0 0,4 56 0 0 0,0 11 0 0 0,1 2 0 0 0,0-1 0 0 0,-1-1 0 0 0,1 2 0 0 0,0-1 0 0 0,0-1 0 0 0,1 2 0 0 0,-1-1 0 0 0,0-1 0 0 0,0 2 0 0 0,1-2 0 0 0,-1 1 0 0 0,1 1 0 0 0,-1 0 0 0 0,0-1 0 0 0,0 1 0 0 0,0-1 0 0 0,0 1 0 0 0,0 0 0 0 0,-1 0 0 0 0,1 0 0 0 0,0-2 0 0 0,0 2 0 0 0,-1 0 0 0 0,1-2 0 0 0,-1 3 0 0 0,1-1 0 0 0,0 0 0 0 0,-2 0 0 0 0,2 0 0 0 0,0 0 0 0 0,0-1 0 0 0,0 0 0 0 0,0 1 0 0 0,0 0 0 0 0,0-1 0 0 0,0 1 0 0 0,0 0 0 0 0,2-5 0 0 0,-1-1 0 0 0,0 1 0 0 0,0-1 0 0 0,-1 1 0 0 0,0-1 0 0 0,0 1 0 0 0,0-1 0 0 0,-1 1 0 0 0,0-1 0 0 0,-2-5 0 0 0,2 2 0 0 0,0 0 0 0 0,0 0 0 0 0,1 0 0 0 0,0 1 0 0 0,1-9 0 0 0,0-10 0 0 0,-4 3 0 0 0,3 20 0 0 0,-2 1 0 0 0,1 0 0 0 0,1-1 0 0 0,0 1 0 0 0,0-1 0 0 0,0 1 0 0 0,0 0 0 0 0,1-4 0 0 0,1 2 0 0 0,-2 0 0 0 0,1 1 0 0 0,-1-1 0 0 0,0 1 0 0 0,-1-5 0 0 0,-1 4 0 0 0,2 1 0 0 0,0-1 0 0 0,0 1 0 0 0,0-1 0 0 0,2 2 0 0 0,-1-2 0 0 0,0-4 0 0 0,0 8 0 0 0,-1-1 0 0 0,0 0 0 0 0,0 1 0 0 0,0-1 0 0 0,0 1 0 0 0,0-1 0 0 0,0 1 0 0 0,0 0 0 0 0,-1-1 0 0 0,1 1 0 0 0,-1-1 0 0 0,0 1 0 0 0,-1-3 0 0 0,1 2 0 0 0,0-1 0 0 0,0-1 0 0 0,0 2 0 0 0,0-1 0 0 0,1 1 0 0 0,-2-3 0 0 0,-7-58 0 0 0,4 9 0 0 0,0 30 0 0 0,7 23 0 0 0,-2-1 0 0 0,0 0 0 0 0,-2 0 0 0 0,2 1 0 0 0,0-2 0 0 0,-1 2 0 0 0,1 0 0 0 0,-2-4 0 0 0,1-6 0 0 0,1 8 0 0 0,-2 1 0 0 0,2-1 0 0 0,0 0 0 0 0,-1 1 0 0 0,0-1 0 0 0,0 1 0 0 0,0-1 0 0 0,-2-2 0 0 0,1-1 0 0 0,-4-42 0 0 0,-4 20 0 0 0,-10-15 0 0 0,17 35 0 0 0,-6-16 0 0 0,8 22 0 0 0,-7-16 0 0 0,-6-26 0 0 0,-2 11 0 0 0,12 20 0 0 0,-4-17 0 0 0,6 30 0 0 0,-3-21 0 0 0,4 18 0 0 0,-15-55 0 0 0,14 51 0 0 0,-2-22 0 0 0,-2 8 0 0 0,5 19 0 0 0,0 1 0 0 0,1 0 0 0 0,-1-1 0 0 0,0 0 0 0 0,1 0 0 0 0,0 1 0 0 0,-1-4 0 0 0,-1-28 0 0 0,2 30 0 0 0,0 0 0 0 0,0 0 0 0 0,-1 0 0 0 0,1 1 0 0 0,-1-1 0 0 0,0 0 0 0 0,0 1 0 0 0,-1-1 0 0 0,-1-4 0 0 0,-11-30 0 0 0,-1-3 0 0 0,14 36 0 0 0,0-3 0 0 0,-1 1 0 0 0,0 0 0 0 0,0 1 0 0 0,0-1 0 0 0,-1 0 0 0 0,0 1 0 0 0,-2-4 0 0 0,-1 0 0 0 0,0-8 0 0 0,-3-6 0 0 0,9 23 0 0 0,-2 0 0 0 0,1 1 0 0 0,0-1 0 0 0,1-1 0 0 0,-1 1 0 0 0,1 0 0 0 0,-1 0 0 0 0,1 0 0 0 0,0-1 0 0 0,-2 0 0 0 0,2 1 0 0 0,0 0 0 0 0,0 0 0 0 0,-1-1 0 0 0,1 0 0 0 0,-1-4 0 0 0,-11-27 0 0 0,11 29 0 0 0,1 1 0 0 0,-1-1 0 0 0,0 0 0 0 0,-1 1 0 0 0,0 0 0 0 0,1 0 0 0 0,-2-1 0 0 0,2 1 0 0 0,-1 0 0 0 0,-5-10 0 0 0,4 5 0 0 0,-3-2 0 0 0,0 3 0 0 0,-1-3 0 0 0,6 8 0 0 0,0 1 0 0 0,1 0 0 0 0,-1 0 0 0 0,1 0 0 0 0,-1 0 0 0 0,1-1 0 0 0,-2 1 0 0 0,2 0 0 0 0,0 0 0 0 0,-1 0 0 0 0,1-1 0 0 0,0 1 0 0 0,0-1 0 0 0,-1-2 0 0 0,-9-20 0 0 0,9 22 0 0 0,1 1 0 0 0,0-1 0 0 0,-1 0 0 0 0,1 1 0 0 0,-1-1 0 0 0,0 1 0 0 0,1-2 0 0 0,-1 2 0 0 0,-1 0 0 0 0,1-2 0 0 0,-1 1 0 0 0,-2-5 0 0 0,3 3 0 0 0,0 1 0 0 0,-9-13 0 0 0,2 0 0 0 0,4 11 0 0 0,2 3 0 0 0,1 0 0 0 0,0 2 0 0 0,1 0 0 0 0,0-1 0 0 0,-2 1 0 0 0,2 0 0 0 0,0-1 0 0 0,-1 1 0 0 0,1 0 0 0 0,0-1 0 0 0,-1 1 0 0 0,1-1 0 0 0,0 1 0 0 0,0-2 0 0 0,-1 2 0 0 0,1-1 0 0 0,0 1 0 0 0,0-1 0 0 0,0 1 0 0 0,0-1 0 0 0,0 1 0 0 0,0-1 0 0 0,-1 1 0 0 0,1-2 0 0 0,1 1 0 0 0,-3-11 0 0 0,0 3 0 0 0,1 7 0 0 0,1-2 0 0 0,0 0 0 0 0,-1 2 0 0 0,0-2 0 0 0,0 2 0 0 0,-1-2 0 0 0,1 2 0 0 0,0-1 0 0 0,-1-2 0 0 0,-14-36 0 0 0,15 40 0 0 0,0-1 0 0 0,0 1 0 0 0,1-1 0 0 0,-2 0 0 0 0,2 1 0 0 0,-1-2 0 0 0,1 2 0 0 0,-1-1 0 0 0,1 1 0 0 0,-1-2 0 0 0,1 2 0 0 0,0-1 0 0 0,0-4 0 0 0,-13-17 0 0 0,10 18 0 0 0,3 4 0 0 0,-1 0 0 0 0,1 0 0 0 0,-1-1 0 0 0,0 0 0 0 0,0 1 0 0 0,1 0 0 0 0,-2 1 0 0 0,1-1 0 0 0,0 0 0 0 0,0-1 0 0 0,0 1 0 0 0,-2 0 0 0 0,-5-6 0 0 0,-13-15 0 0 0,9 5 0 0 0,11 15 0 0 0,1 1 0 0 0,-2-1 0 0 0,1 1 0 0 0,0 0 0 0 0,1-1 0 0 0,-1 1 0 0 0,0 0 0 0 0,-1 0 0 0 0,1 0 0 0 0,0-1 0 0 0,-1 1 0 0 0,-1-4 0 0 0,0 1 0 0 0,0-1 0 0 0,0 0 0 0 0,0 0 0 0 0,1 1 0 0 0,1-1 0 0 0,-2-1 0 0 0,2 1 0 0 0,-1-4 0 0 0,-1 3 0 0 0,0-11 0 0 0,-4-8 0 0 0,4 20 0 0 0,2 3 0 0 0,1 1 0 0 0,-1-2 0 0 0,0 2 0 0 0,0-1 0 0 0,-1 1 0 0 0,1-1 0 0 0,0 0 0 0 0,0 1 0 0 0,0 0 0 0 0,-1 0 0 0 0,1 1 0 0 0,1-2 0 0 0,0 2 0 0 0,-1 0 0 0 0,1 0 0 0 0,0-1 0 0 0,-1 1 0 0 0,1 0 0 0 0,0-1 0 0 0,0 1 0 0 0,-1 0 0 0 0,1-1 0 0 0,0 1 0 0 0,0 0 0 0 0,0-1 0 0 0,-1 1 0 0 0,1 0 0 0 0,0-2 0 0 0,0 2 0 0 0,0-1 0 0 0,0 1 0 0 0,0 0 0 0 0,0-1 0 0 0,0 1 0 0 0,-2-4 0 0 0,-43-38 0 0 0,33 19 0 0 0,9 19 0 0 0,-2-1 0 0 0,1 0 0 0 0,0 0 0 0 0,0-1 0 0 0,1 0 0 0 0,-2-3 0 0 0,2 3 0 0 0,1 0 0 0 0,-2 1 0 0 0,2-1 0 0 0,-2 1 0 0 0,-1-3 0 0 0,-3-4 0 0 0,-7-19 0 0 0,11 25 0 0 0,-2-12 0 0 0,-16-11 0 0 0,22 26 0 0 0,0 3 0 0 0,-1-1 0 0 0,1 0 0 0 0,-2 0 0 0 0,2 1 0 0 0,-1-1 0 0 0,1-1 0 0 0,-1 2 0 0 0,1-1 0 0 0,-1 0 0 0 0,0 1 0 0 0,1-1 0 0 0,-1 1 0 0 0,-1-1 0 0 0,2 1 0 0 0,-1-2 0 0 0,0 2 0 0 0,0 0 0 0 0,1-1 0 0 0,-1 1 0 0 0,-1 0 0 0 0,1-1 0 0 0,0 1 0 0 0,-5-11 0 0 0,4 7 0 0 0,-2-4 0 0 0,2 5 0 0 0,1 0 0 0 0,-1 1 0 0 0,1 0 0 0 0,-1-1 0 0 0,1 1 0 0 0,-2 0 0 0 0,1-1 0 0 0,-1 2 0 0 0,1-1 0 0 0,0-1 0 0 0,-5-1 0 0 0,-6-14 0 0 0,-23-24 0 0 0,31 38 0 0 0,5 4 0 0 0,-1-1 0 0 0,0 0 0 0 0,0 0 0 0 0,1 1 0 0 0,-2-1 0 0 0,2 0 0 0 0,-1-1 0 0 0,1 1 0 0 0,-1 0 0 0 0,1 0 0 0 0,-1 0 0 0 0,1-1 0 0 0,0 1 0 0 0,-1 0 0 0 0,1 0 0 0 0,0 0 0 0 0,0-2 0 0 0,-17-53 0 0 0,7 40 0 0 0,2-4 0 0 0,6 14 0 0 0,-2 0 0 0 0,2 1 0 0 0,-2 0 0 0 0,2-1 0 0 0,-5-2 0 0 0,4 4 0 0 0,2 1 0 0 0,1 2 0 0 0,0 1 0 0 0,0-2 0 0 0,0 1 0 0 0,-1 1 0 0 0,1-1 0 0 0,0 0 0 0 0,-1 1 0 0 0,1-1 0 0 0,0-1 0 0 0,-1 2 0 0 0,1-1 0 0 0,-2 1 0 0 0,2-1 0 0 0,-1 1 0 0 0,1-1 0 0 0,-1 1 0 0 0,1-1 0 0 0,-1 1 0 0 0,0-2 0 0 0,-23-20 0 0 0,10 5 0 0 0,-4 1 0 0 0,-20-11 0 0 0,-2 8 0 0 0,36 19 0 0 0,4 0 0 0 0,-22-17 0 0 0,1-1 0 0 0,7 3 0 0 0,4 7 0 0 0,-8-10 0 0 0,15 12 0 0 0,-23-16 0 0 0,8 4 0 0 0,12 12 0 0 0,-1 0 0 0 0,1-1 0 0 0,0 0 0 0 0,-3-5 0 0 0,7 9 0 0 0,0 1 0 0 0,-1 0 0 0 0,1-1 0 0 0,0 1 0 0 0,-1 0 0 0 0,1-1 0 0 0,-2 1 0 0 0,2-1 0 0 0,-2 1 0 0 0,1 0 0 0 0,-1-1 0 0 0,1 0 0 0 0,0 0 0 0 0,0 0 0 0 0,-1-2 0 0 0,-32-31 0 0 0,5 4 0 0 0,10 6 0 0 0,-9-1 0 0 0,-7-5 0 0 0,7-2 0 0 0,-17-17 0 0 0,26 20 0 0 0,16 28 0 0 0,4 2 0 0 0,0 1 0 0 0,-1-2 0 0 0,1 1 0 0 0,0 0 0 0 0,0 1 0 0 0,0-1 0 0 0,1 0 0 0 0,-1-1 0 0 0,-1 1 0 0 0,1 0 0 0 0,1 0 0 0 0,-1 0 0 0 0,1 0 0 0 0,-1-1 0 0 0,1 1 0 0 0,-1 0 0 0 0,1 0 0 0 0,0 0 0 0 0,0 1 0 0 0,0-2 0 0 0,0 2 0 0 0,-2 0 0 0 0,2-1 0 0 0,0 1 0 0 0,0 0 0 0 0,0-1 0 0 0,0 1 0 0 0,-1 0 0 0 0,1-1 0 0 0,0 1 0 0 0,0 0 0 0 0,-1 0 0 0 0,1-1 0 0 0,0 1 0 0 0,-1 0 0 0 0,1 0 0 0 0,0-2 0 0 0,-1 2 0 0 0,1 0 0 0 0,0 0 0 0 0,-2 0 0 0 0,2 0 0 0 0,0-1 0 0 0,-1 1 0 0 0,0 0 0 0 0,-1-1 0 0 0,0 1 0 0 0,1-1 0 0 0,-1 1 0 0 0,1-1 0 0 0,0-1 0 0 0,-2 1 0 0 0,2 1 0 0 0,0-1 0 0 0,0 0 0 0 0,-1 0 0 0 0,1 0 0 0 0,0-1 0 0 0,0 0 0 0 0,-5-6 0 0 0,5 6 0 0 0,1 0 0 0 0,-1 1 0 0 0,1 0 0 0 0,-2 0 0 0 0,1-1 0 0 0,1 1 0 0 0,-1 0 0 0 0,0 0 0 0 0,0 1 0 0 0,1-1 0 0 0,-2-1 0 0 0,1 1 0 0 0,0 0 0 0 0,0 1 0 0 0,0-1 0 0 0,-1 1 0 0 0,1-1 0 0 0,0-1 0 0 0,-1 2 0 0 0,-10-7 0 0 0,-8-21 0 0 0,16 21 0 0 0,-3-4 0 0 0,3 7 0 0 0,-5-4 0 0 0,-7-7 0 0 0,-11-2 0 0 0,-3 1 0 0 0,-8-6 0 0 0,29 16 0 0 0,0 1 0 0 0,-7-2 0 0 0,9 2 0 0 0,-2-3 0 0 0,-29-31 0 0 0,29 27 0 0 0,-1 2 0 0 0,9 8 0 0 0,-9-9 0 0 0,-11-8 0 0 0,-13-19 0 0 0,6-11 0 0 0,-12-3 0 0 0,23 34 0 0 0,-2-2 0 0 0,1-1 0 0 0,10 11 0 0 0,1 1 0 0 0,0-1 0 0 0,-4-7 0 0 0,-12-9 0 0 0,-6-1 0 0 0,29 26 0 0 0,-1 0 0 0 0,-1-1 0 0 0,2 1 0 0 0,-1 0 0 0 0,0 0 0 0 0,0 0 0 0 0,0-1 0 0 0,-1 2 0 0 0,1-1 0 0 0,0 0 0 0 0,0 1 0 0 0,-2-1 0 0 0,-2-4 0 0 0,-1-1 0 0 0,1 1 0 0 0,-7-9 0 0 0,4 0 0 0 0,3 7 0 0 0,2-5 0 0 0,-10-8 0 0 0,12 18 0 0 0,1 1 0 0 0,0 0 0 0 0,-1 0 0 0 0,1 0 0 0 0,-1 0 0 0 0,1-1 0 0 0,-1 1 0 0 0,-1 1 0 0 0,2-1 0 0 0,-1 0 0 0 0,0 0 0 0 0,0 1 0 0 0,1-2 0 0 0,-1 1 0 0 0,-1 1 0 0 0,0-1 0 0 0,-13-12 0 0 0,12 11 0 0 0,-12-9 0 0 0,5 3 0 0 0,3-1 0 0 0,-8-1 0 0 0,14 8 0 0 0,-1 2 0 0 0,2-1 0 0 0,-1 0 0 0 0,0 1 0 0 0,0-1 0 0 0,0 0 0 0 0,-1-1 0 0 0,2 1 0 0 0,-1 0 0 0 0,0 1 0 0 0,1-1 0 0 0,-1 0 0 0 0,1-1 0 0 0,-1 1 0 0 0,1 0 0 0 0,-2-1 0 0 0,-3-7 0 0 0,-9 0 0 0 0,11 4 0 0 0,-4-8 0 0 0,0 5 0 0 0,-4-3 0 0 0,-1 1 0 0 0,7 8 0 0 0,4 2 0 0 0,0-1 0 0 0,1 1 0 0 0,-1-1 0 0 0,-1 1 0 0 0,1-1 0 0 0,1-1 0 0 0,-1 2 0 0 0,1-1 0 0 0,-1 0 0 0 0,0 0 0 0 0,1 0 0 0 0,-1 1 0 0 0,1-2 0 0 0,0 1 0 0 0,-2 0 0 0 0,2 0 0 0 0,-20-18 0 0 0,18 16 0 0 0,-1 2 0 0 0,1 0 0 0 0,0-1 0 0 0,-1-1 0 0 0,1 2 0 0 0,-1-1 0 0 0,1-1 0 0 0,1 1 0 0 0,-1 0 0 0 0,-1-3 0 0 0,1 2 0 0 0,-2-5 0 0 0,7 0 0 0 0,-7-3 0 0 0,3 2 0 0 0,-4 3 0 0 0,-1 2 0 0 0,4 3 0 0 0,-1 0 0 0 0,1 0 0 0 0,0-1 0 0 0,-1 1 0 0 0,1 0 0 0 0,1 0 0 0 0,-2-2 0 0 0,2 2 0 0 0,-2-2 0 0 0,1 0 0 0 0,1 2 0 0 0,1 1 0 0 0,0-1 0 0 0,-1 1 0 0 0,1-1 0 0 0,0 1 0 0 0,-1-2 0 0 0,1 2 0 0 0,-1-1 0 0 0,1 1 0 0 0,0 0 0 0 0,-2-1 0 0 0,2 1 0 0 0,-1-1 0 0 0,1 1 0 0 0,-1 0 0 0 0,0 0 0 0 0,1-1 0 0 0,-1 1 0 0 0,-1 0 0 0 0,-6-5 0 0 0,-3 0 0 0 0,-18-9 0 0 0,22 7 0 0 0,-12-9 0 0 0,-9-3 0 0 0,21 12 0 0 0,7 4 0 0 0,-1 1 0 0 0,-6-3 0 0 0,3 5 0 0 0,1-2 0 0 0,-10-16 0 0 0,-17-16 0 0 0,2 0 0 0 0,15 9 0 0 0,10 21 0 0 0,0 2 0 0 0,-2-11 0 0 0,-5 2 0 0 0,6 6 0 0 0,1 0 0 0 0,-1 1 0 0 0,1-1 0 0 0,-1-1 0 0 0,1 0 0 0 0,0 4 0 0 0,1 0 0 0 0,-10-18 0 0 0,-12-30 0 0 0,24 48 0 0 0,1-3 0 0 0,-9-6 0 0 0,4 5 0 0 0,1 0 0 0 0,-1 1 0 0 0,1-1 0 0 0,0 0 0 0 0,1 0 0 0 0,0 0 0 0 0,-1-3 0 0 0,2 0 0 0 0,-4-1 0 0 0,-3-7 0 0 0,8 12 0 0 0,-8-18 0 0 0,2 14 0 0 0,-4-15 0 0 0,5 16 0 0 0,-2-8 0 0 0,7 15 0 0 0,-2-10 0 0 0,-3-1 0 0 0,3 10 0 0 0,-1 1 0 0 0,-4-16 0 0 0,7 16 0 0 0,-1 0 0 0 0,1 1 0 0 0,0-1 0 0 0,-1-1 0 0 0,1 1 0 0 0,0 0 0 0 0,-1 1 0 0 0,1-1 0 0 0,0 0 0 0 0,0-1 0 0 0,0 1 0 0 0,0 1 0 0 0,0-1 0 0 0,0 0 0 0 0,0 0 0 0 0,0-1 0 0 0,0 1 0 0 0,0 1 0 0 0,1-1 0 0 0,-8-13 0 0 0,2 6 0 0 0,4-6 0 0 0,-3 5 0 0 0,0 1 0 0 0,1-2 0 0 0,-4 1 0 0 0,7 7 0 0 0,0 1 0 0 0,0 1 0 0 0,0-1 0 0 0,0 1 0 0 0,0-1 0 0 0,-1 1 0 0 0,1-1 0 0 0,0 1 0 0 0,0-2 0 0 0,-1 2 0 0 0,1-1 0 0 0,0 1 0 0 0,-2-1 0 0 0,2 1 0 0 0,-1 0 0 0 0,1-1 0 0 0,-1 1 0 0 0,1 0 0 0 0,0-1 0 0 0,-1 1 0 0 0,1 0 0 0 0,-1-1 0 0 0,-1 1 0 0 0,1 0 0 0 0,1-2 0 0 0,-1 2 0 0 0,0 0 0 0 0,1-1 0 0 0,-1 1 0 0 0,0 0 0 0 0,1-1 0 0 0,-2 1 0 0 0,2-1 0 0 0,-1 1 0 0 0,1-1 0 0 0,-1 1 0 0 0,1-2 0 0 0,-1 1 0 0 0,1 1 0 0 0,0-1 0 0 0,-1 0 0 0 0,1 1 0 0 0,0-1 0 0 0,-2-1 0 0 0,2 2 0 0 0,-1-2 0 0 0,0 0 0 0 0,-1-1 0 0 0,0 1 0 0 0,0 0 0 0 0,1-1 0 0 0,-1 2 0 0 0,-1-1 0 0 0,0-1 0 0 0,-6-6 0 0 0,6 5 0 0 0,0-1 0 0 0,0 1 0 0 0,0-2 0 0 0,1 1 0 0 0,0 0 0 0 0,0-1 0 0 0,0 1 0 0 0,1 0 0 0 0,0 0 0 0 0,-1-1 0 0 0,2 1 0 0 0,-1-2 0 0 0,-5-30 0 0 0,6 34 0 0 0,-1-2 0 0 0,1 1 0 0 0,-1-1 0 0 0,0 2 0 0 0,-2-1 0 0 0,2 1 0 0 0,-1-2 0 0 0,1 1 0 0 0,-2 1 0 0 0,1-1 0 0 0,-3-2 0 0 0,-12-23 0 0 0,2 5 0 0 0,1 2 0 0 0,-17-29 0 0 0,-37-55 0 0 0,66 98 0 0 0,0 7 0 0 0,2 0 0 0 0,0 0 0 0 0,0-1 0 0 0,-1 1 0 0 0,1 0 0 0 0,0 1 0 0 0,-1-1 0 0 0,1 0 0 0 0,-1-1 0 0 0,1 2 0 0 0,-1-1 0 0 0,1 0 0 0 0,-1 1 0 0 0,-1-1 0 0 0,-54-62 0 0 0,55 63 0 0 0,0-1 0 0 0,0 1 0 0 0,1-2 0 0 0,-1 1 0 0 0,0 1 0 0 0,1-1 0 0 0,-2 0 0 0 0,2 0 0 0 0,-1 1 0 0 0,1-1 0 0 0,-1-1 0 0 0,1 1 0 0 0,-1 0 0 0 0,1 0 0 0 0,0 0 0 0 0,0 1 0 0 0,-1-2 0 0 0,1 1 0 0 0,-4-6 0 0 0,-7-4 0 0 0,11 8 0 0 0,0 0 0 0 0,-4-16 0 0 0,-7-8 0 0 0,11 22 0 0 0,0-9 0 0 0,-11-26 0 0 0,-3 2 0 0 0,9 29 0 0 0,2 1 0 0 0,-1-2 0 0 0,2 1 0 0 0,-1-1 0 0 0,1 0 0 0 0,1 7 0 0 0,-2-9 0 0 0,0 1 0 0 0,2-3 0 0 0,-2 3 0 0 0,2-5 0 0 0,1 14 0 0 0,1-1 0 0 0,-2 2 0 0 0,1-1 0 0 0,0-1 0 0 0,0 1 0 0 0,0 1 0 0 0,-1-2 0 0 0,1 1 0 0 0,-1 0 0 0 0,-1-1 0 0 0,0-5 0 0 0,-2-5 0 0 0,0-11 0 0 0,3 19 0 0 0,-1 1 0 0 0,2 0 0 0 0,-1-1 0 0 0,0 2 0 0 0,0-2 0 0 0,-2 1 0 0 0,0-3 0 0 0,-3-11 0 0 0,2 10 0 0 0,3 5 0 0 0,-1 0 0 0 0,1 0 0 0 0,-1 0 0 0 0,0 1 0 0 0,1-1 0 0 0,-2 1 0 0 0,1 0 0 0 0,1-1 0 0 0,-2 1 0 0 0,0 0 0 0 0,-7-9 0 0 0,1-1 0 0 0,4 6 0 0 0,2 0 0 0 0,-2 0 0 0 0,1-1 0 0 0,1 1 0 0 0,-1-1 0 0 0,1-3 0 0 0,0 6 0 0 0,1-2 0 0 0,-1 1 0 0 0,0-1 0 0 0,0 1 0 0 0,-1-2 0 0 0,-25-40 0 0 0,-3-14 0 0 0,13 25 0 0 0,18 35 0 0 0,0-1 0 0 0,-1 0 0 0 0,1 1 0 0 0,1 0 0 0 0,-1 0 0 0 0,0 0 0 0 0,1 0 0 0 0,-1-2 0 0 0,1 2 0 0 0,-1 0 0 0 0,1-2 0 0 0,0 2 0 0 0,0 0 0 0 0,-2-3 0 0 0,-1-18 0 0 0,-2-3 0 0 0,5 19 0 0 0,-1 0 0 0 0,0 0 0 0 0,-1 0 0 0 0,1 0 0 0 0,-1-2 0 0 0,-12-21 0 0 0,14 23 0 0 0,-8-8 0 0 0,4 8 0 0 0,-32-49 0 0 0,27 50 0 0 0,3-5 0 0 0,6 8 0 0 0,0 0 0 0 0,0 1 0 0 0,-2 1 0 0 0,2-1 0 0 0,0 1 0 0 0,0-1 0 0 0,0 0 0 0 0,-1 1 0 0 0,1-1 0 0 0,0 1 0 0 0,-1-2 0 0 0,1 2 0 0 0,0-1 0 0 0,-1 1 0 0 0,1-1 0 0 0,-1 1 0 0 0,1-1 0 0 0,-2 1 0 0 0,2-1 0 0 0,-1 1 0 0 0,1 0 0 0 0,-1-2 0 0 0,1 2 0 0 0,-1 0 0 0 0,1 0 0 0 0,-1-1 0 0 0,0 1 0 0 0,1 0 0 0 0,-2 0 0 0 0,1 0 0 0 0,1 0 0 0 0,-1 0 0 0 0,1-1 0 0 0,-1 1 0 0 0,1 0 0 0 0,-1 0 0 0 0,1 0 0 0 0,-2-1 0 0 0,2 1 0 0 0,-1 0 0 0 0,1-1 0 0 0,-1 1 0 0 0,1 0 0 0 0,0-2 0 0 0,-1 2 0 0 0,1-1 0 0 0,0 1 0 0 0,-1 0 0 0 0,1-1 0 0 0,0 1 0 0 0,-2-1 0 0 0,2 1 0 0 0,0-1 0 0 0,0 1 0 0 0,-1-2 0 0 0,1 1 0 0 0,0 0 0 0 0,-1 0 0 0 0,1 0 0 0 0,-1 0 0 0 0,1-2 0 0 0,-1 2 0 0 0,1 0 0 0 0,-2 0 0 0 0,1 1 0 0 0,1-2 0 0 0,-1 1 0 0 0,-1-1 0 0 0,-14-17 0 0 0,-18-17 0 0 0,16 16 0 0 0,-1 0 0 0 0,-17-15 0 0 0,15 10 0 0 0,17 23 0 0 0,2-2 0 0 0,-2 2 0 0 0,2 0 0 0 0,-2-2 0 0 0,2 2 0 0 0,0-2 0 0 0,-1 0 0 0 0,1 2 0 0 0,0-1 0 0 0,-1-1 0 0 0,2-1 0 0 0,-1 2 0 0 0,0-1 0 0 0,1 1 0 0 0,0-1 0 0 0,0-1 0 0 0,0 2 0 0 0,1-2 0 0 0,-2 0 0 0 0,1 0 0 0 0,-1 1 0 0 0,-1-2 0 0 0,1 1 0 0 0,-1 0 0 0 0,0 0 0 0 0,0 1 0 0 0,-1 0 0 0 0,0-1 0 0 0,1 2 0 0 0,-2-2 0 0 0,2 1 0 0 0,-2 1 0 0 0,-68-46 0 0 0,65 43 0 0 0,7 5 0 0 0,1 1 0 0 0,-1-1 0 0 0,-1 1 0 0 0,2 0 0 0 0,-1-1 0 0 0,1 1 0 0 0,-1-2 0 0 0,1 2 0 0 0,-1-1 0 0 0,1 0 0 0 0,0 1 0 0 0,-1-1 0 0 0,1 1 0 0 0,0-1 0 0 0,-2-1 0 0 0,2 2 0 0 0,0-1 0 0 0,0 0 0 0 0,0 1 0 0 0,0-1 0 0 0,-1 0 0 0 0,1 1 0 0 0,0 0 0 0 0,0 0 0 0 0,0 0 0 0 0,0-1 0 0 0,0 1 0 0 0,0 0 0 0 0,0 0 0 0 0,0 0 0 0 0,0-2 0 0 0,0 2 0 0 0,-1 0 0 0 0,1 0 0 0 0,0 0 0 0 0,0 0 0 0 0,0 0 0 0 0,0-1 0 0 0,0 1 0 0 0,-1 0 0 0 0,1 0 0 0 0,0 0 0 0 0,0 0 0 0 0,0 0 0 0 0,-1 0 0 0 0,1 0 0 0 0,0-1 0 0 0,0 1 0 0 0,0 0 0 0 0,-1 0 0 0 0,1 0 0 0 0,0 0 0 0 0,0 0 0 0 0,0 0 0 0 0,-2 0 0 0 0,-11-6 0 0 0,11 2 0 0 0,1 2 0 0 0,-3-3 0 0 0,1 2 0 0 0,-1 0 0 0 0,-1 0 0 0 0,2-1 0 0 0,-2 2 0 0 0,0-2 0 0 0,-3 1 0 0 0,-4-4 0 0 0,5-2 0 0 0,7 8 0 0 0,-1 0 0 0 0,1 1 0 0 0,-2-1 0 0 0,2-1 0 0 0,-1 2 0 0 0,0-1 0 0 0,1 0 0 0 0,-1 1 0 0 0,0-1 0 0 0,1 1 0 0 0,-2-1 0 0 0,1 1 0 0 0,0 0 0 0 0,1-1 0 0 0,-1 1 0 0 0,0 0 0 0 0,0-2 0 0 0,-1 2 0 0 0,1 0 0 0 0,-6-2 0 0 0,1-6 0 0 0,5 6 0 0 0,1 1 0 0 0,0 1 0 0 0,0-1 0 0 0,-1 1 0 0 0,1-1 0 0 0,0 0 0 0 0,-2 1 0 0 0,2-1 0 0 0,-1 1 0 0 0,1-2 0 0 0,0 2 0 0 0,-1-1 0 0 0,1 1 0 0 0,-1 0 0 0 0,0-1 0 0 0,1 1 0 0 0,-1-1 0 0 0,-1 1 0 0 0,-19-15 0 0 0,-27-9 0 0 0,21 10 0 0 0,26 14 0 0 0,0 0 0 0 0,-1-1 0 0 0,1 1 0 0 0,0 0 0 0 0,0-1 0 0 0,1 1 0 0 0,-1 0 0 0 0,0-1 0 0 0,-1 1 0 0 0,1-1 0 0 0,1 0 0 0 0,-1 1 0 0 0,0-2 0 0 0,0 2 0 0 0,1-1 0 0 0,-2 0 0 0 0,2 0 0 0 0,-1 0 0 0 0,-5-5 0 0 0,2 4 0 0 0,2 2 0 0 0,1 0 0 0 0,0-1 0 0 0,-1 1 0 0 0,0-1 0 0 0,1 1 0 0 0,0-1 0 0 0,0 1 0 0 0,0-1 0 0 0,-1-1 0 0 0,1 2 0 0 0,0-1 0 0 0,0 0 0 0 0,0 0 0 0 0,1 0 0 0 0,-2 0 0 0 0,1-1 0 0 0,-19-15 0 0 0,8 7 0 0 0,12 4 0 0 0,0 4 0 0 0,-3-4 0 0 0,-1 1 0 0 0,0-1 0 0 0,0 1 0 0 0,0 1 0 0 0,-3-4 0 0 0,-18-20 0 0 0,19 20 0 0 0,4 4 0 0 0,-1 0 0 0 0,0 1 0 0 0,0-1 0 0 0,0 2 0 0 0,-1-2 0 0 0,1 2 0 0 0,-1-2 0 0 0,1 2 0 0 0,-1 0 0 0 0,0-1 0 0 0,0 2 0 0 0,-1-1 0 0 0,0-1 0 0 0,-11-12 0 0 0,4 7 0 0 0,5 3 0 0 0,-1 0 0 0 0,1 0 0 0 0,0-1 0 0 0,-2-2 0 0 0,0 3 0 0 0,7 3 0 0 0,0 1 0 0 0,0-1 0 0 0,0 0 0 0 0,0 1 0 0 0,-1-1 0 0 0,2 0 0 0 0,-1 0 0 0 0,0 0 0 0 0,0 0 0 0 0,0-1 0 0 0,0 0 0 0 0,1 1 0 0 0,-1 0 0 0 0,0 0 0 0 0,0 0 0 0 0,0 1 0 0 0,0-1 0 0 0,-1 0 0 0 0,1 1 0 0 0,-1 0 0 0 0,0-1 0 0 0,-27-16 0 0 0,17 11 0 0 0,-13-11 0 0 0,0-2 0 0 0,-5 6 0 0 0,-40 0 0 0 0,30 0 0 0 0,34 13 0 0 0,-11-6 0 0 0,-16-21 0 0 0,28 25 0 0 0,1-2 0 0 0,-1 3 0 0 0,1-2 0 0 0,-1 0 0 0 0,0 2 0 0 0,0 0 0 0 0,0-1 0 0 0,-5 0 0 0 0,-13-7 0 0 0,12 8 0 0 0,10 2 0 0 0,-1-1 0 0 0,0 1 0 0 0,0-2 0 0 0,1 2 0 0 0,-1-1 0 0 0,1 0 0 0 0,0 1 0 0 0,1-1 0 0 0,-2 0 0 0 0,1 0 0 0 0,-1-2 0 0 0,-10-5 0 0 0,11 5 0 0 0,0 2 0 0 0,-2-1 0 0 0,0 1 0 0 0,2-2 0 0 0,-2 2 0 0 0,1 0 0 0 0,-1 0 0 0 0,0 0 0 0 0,1-1 0 0 0,2 1 0 0 0,0 0 0 0 0,-2 1 0 0 0,2-1 0 0 0,0 0 0 0 0,-1-1 0 0 0,0 1 0 0 0,1 0 0 0 0,0-1 0 0 0,0 0 0 0 0,0 1 0 0 0,0 0 0 0 0,-1-1 0 0 0,1 1 0 0 0,0-2 0 0 0,0 1 0 0 0,0 1 0 0 0,-1-2 0 0 0,1 1 0 0 0,0 1 0 0 0,-1-2 0 0 0,0 2 0 0 0,1 0 0 0 0,-1-1 0 0 0,1 0 0 0 0,-2 1 0 0 0,1 0 0 0 0,-34-22 0 0 0,1-4 0 0 0,25 16 0 0 0,10 10 0 0 0,-1 0 0 0 0,1 0 0 0 0,-1 0 0 0 0,0 1 0 0 0,1-2 0 0 0,-2 1 0 0 0,1 0 0 0 0,0 0 0 0 0,0 1 0 0 0,1-1 0 0 0,-1 1 0 0 0,-2-3 0 0 0,2 3 0 0 0,-1 0 0 0 0,0-1 0 0 0,1 0 0 0 0,0 1 0 0 0,0-1 0 0 0,0-1 0 0 0,0 1 0 0 0,-1 0 0 0 0,1 1 0 0 0,0-1 0 0 0,0 0 0 0 0,0 0 0 0 0,-1-1 0 0 0,-5-4 0 0 0,6 5 0 0 0,0 1 0 0 0,0-1 0 0 0,-1 1 0 0 0,1 0 0 0 0,0-1 0 0 0,0 0 0 0 0,0 1 0 0 0,0-2 0 0 0,-1 1 0 0 0,1 1 0 0 0,0-1 0 0 0,0 0 0 0 0,1 0 0 0 0,-1 0 0 0 0,-1-1 0 0 0,1 1 0 0 0,1 0 0 0 0,-1 0 0 0 0,1 0 0 0 0,-2-2 0 0 0,-1 1 0 0 0,0-1 0 0 0,0 1 0 0 0,1 0 0 0 0,-2 0 0 0 0,2 0 0 0 0,-2 1 0 0 0,2-1 0 0 0,-2 0 0 0 0,1 1 0 0 0,-2 0 0 0 0,-1-1 0 0 0,0-1 0 0 0,2 0 0 0 0,-2 0 0 0 0,1 0 0 0 0,0 0 0 0 0,0 0 0 0 0,1-1 0 0 0,-1-1 0 0 0,0 2 0 0 0,-1-3 0 0 0,-22-18 0 0 0,23 22 0 0 0,1-1 0 0 0,-1 0 0 0 0,2 0 0 0 0,-1 0 0 0 0,1-1 0 0 0,-1 1 0 0 0,2 2 0 0 0,1-2 0 0 0,-2 2 0 0 0,2 0 0 0 0,-1 0 0 0 0,-1-1 0 0 0,1 1 0 0 0,1 0 0 0 0,-2 0 0 0 0,1 0 0 0 0,-2-1 0 0 0,-3-1 0 0 0,-34-14 0 0 0,38 16 0 0 0,1 0 0 0 0,0 0 0 0 0,-1 0 0 0 0,1-1 0 0 0,-1 1 0 0 0,1 0 0 0 0,0 0 0 0 0,0-2 0 0 0,0 2 0 0 0,0 0 0 0 0,-5-5 0 0 0,-12-1 0 0 0,-21-17 0 0 0,32 18 0 0 0,-2 1 0 0 0,2 1 0 0 0,-1-1 0 0 0,-1 1 0 0 0,1 1 0 0 0,-1-1 0 0 0,-1 2 0 0 0,2-1 0 0 0,-2 2 0 0 0,-8-1 0 0 0,-2 4 0 0 0,-4-4 0 0 0,15 0 0 0 0,6 2 0 0 0,0-2 0 0 0,0 2 0 0 0,0 0 0 0 0,0 0 0 0 0,-1 0 0 0 0,2 2 0 0 0,-1-2 0 0 0,-3 2 0 0 0,-24-3 0 0 0,6-2 0 0 0,-53 0 0 0 0,34-3 0 0 0,28 3 0 0 0,-3 0 0 0 0,0 0 0 0 0,-12 2 0 0 0,-8 1 0 0 0,-4-7 0 0 0,36 6 0 0 0,0 0 0 0 0,0 0 0 0 0,0-1 0 0 0,0 0 0 0 0,-1 1 0 0 0,0-3 0 0 0,1 2 0 0 0,0 0 0 0 0,0-1 0 0 0,1 2 0 0 0,-1 0 0 0 0,-2 0 0 0 0,1-1 0 0 0,-3 2 0 0 0,2-1 0 0 0,-1-1 0 0 0,1-1 0 0 0,-1 1 0 0 0,-2-2 0 0 0,-9-1 0 0 0,-36-4 0 0 0,35 7 0 0 0,-14-1 0 0 0,25 3 0 0 0,1-1 0 0 0,0 0 0 0 0,-1 0 0 0 0,1-1 0 0 0,-10-3 0 0 0,8 1 0 0 0,2 2 0 0 0,-2-1 0 0 0,0 2 0 0 0,0 0 0 0 0,-5 0 0 0 0,5 1 0 0 0,1-1 0 0 0,-1 0 0 0 0,0-2 0 0 0,0 1 0 0 0,-2-2 0 0 0,5 2 0 0 0,1-1 0 0 0,-2 2 0 0 0,2 0 0 0 0,0 0 0 0 0,-2 1 0 0 0,1 0 0 0 0,0 0 0 0 0,2 0 0 0 0,-1-1 0 0 0,1 1 0 0 0,0-2 0 0 0,-2 1 0 0 0,2-1 0 0 0,-7-3 0 0 0,12 3 0 0 0,-21 1 0 0 0,0 1 0 0 0,1 1 0 0 0,-1 1 0 0 0,-11 3 0 0 0,-21 3 0 0 0,35-7 0 0 0,16-2 0 0 0,0 1 0 0 0,0 1 0 0 0,0-1 0 0 0,0 0 0 0 0,0 2 0 0 0,1-1 0 0 0,-5 1 0 0 0,2-1 0 0 0,1 1 0 0 0,-1-2 0 0 0,0 1 0 0 0,1-1 0 0 0,-1 0 0 0 0,0 0 0 0 0,0 0 0 0 0,0-1 0 0 0,0 1 0 0 0,-24-3 0 0 0,-46-3 0 0 0,57 5 0 0 0,1 0 0 0 0,-1-2 0 0 0,0 0 0 0 0,2-1 0 0 0,0 2 0 0 0,-1 1 0 0 0,0 0 0 0 0,-74-9 0 0 0,-37 14 0 0 0,118-6 0 0 0,1 0 0 0 0,3 1 0 0 0,1 0 0 0 0,-2 0 0 0 0,1-1 0 0 0,0 2 0 0 0,0-1 0 0 0,0 2 0 0 0,0-1 0 0 0,0 2 0 0 0,0-2 0 0 0,-1 2 0 0 0,5-2 0 0 0,-49 5 0 0 0,49-5 0 0 0,0 0 0 0 0,0 1 0 0 0,0-1 0 0 0,0 1 0 0 0,0 0 0 0 0,0 0 0 0 0,0 1 0 0 0,-2 0 0 0 0,-19 5 0 0 0,-26 0 0 0 0,37-6 0 0 0,1 1 0 0 0,0-1 0 0 0,-8 4 0 0 0,7-3 0 0 0,1-1 0 0 0,0 2 0 0 0,-9-2 0 0 0,-4 0 0 0 0,0 1 0 0 0,-11 3 0 0 0,4 0 0 0 0,31-5 0 0 0,-6 1 0 0 0,-1-1 0 0 0,0 1 0 0 0,1-1 0 0 0,-1 0 0 0 0,1 0 0 0 0,-4-1 0 0 0,-16 2 0 0 0,8 0 0 0 0,-38 5 0 0 0,42-5 0 0 0,1 2 0 0 0,0-1 0 0 0,1 1 0 0 0,-1 1 0 0 0,-14 5 0 0 0,12-3 0 0 0,-2-2 0 0 0,-14 4 0 0 0,11-10 0 0 0,14 1 0 0 0,1 1 0 0 0,0 0 0 0 0,-1 1 0 0 0,1 1 0 0 0,0-2 0 0 0,-1 1 0 0 0,1 1 0 0 0,0-1 0 0 0,0 2 0 0 0,-2 0 0 0 0,6-2 0 0 0,-1 1 0 0 0,1-2 0 0 0,0 1 0 0 0,-1 0 0 0 0,1-1 0 0 0,-1 0 0 0 0,1 1 0 0 0,0-1 0 0 0,-2 0 0 0 0,2 0 0 0 0,1 0 0 0 0,-2 0 0 0 0,1 1 0 0 0,1-1 0 0 0,-2 0 0 0 0,1 2 0 0 0,1-2 0 0 0,-2 1 0 0 0,1-1 0 0 0,1 1 0 0 0,-2 0 0 0 0,2 0 0 0 0,-1 0 0 0 0,-1 1 0 0 0,1 0 0 0 0,0-1 0 0 0,-2 2 0 0 0,2-2 0 0 0,-2 0 0 0 0,2 0 0 0 0,-2 0 0 0 0,2-1 0 0 0,-2 2 0 0 0,2-2 0 0 0,-3 1 0 0 0,2-1 0 0 0,-1 1 0 0 0,-1 0 0 0 0,2 0 0 0 0,-1 1 0 0 0,0-1 0 0 0,1 0 0 0 0,-1 1 0 0 0,1-1 0 0 0,-1 3 0 0 0,-2-2 0 0 0,0 2 0 0 0,2-2 0 0 0,-2 1 0 0 0,0-1 0 0 0,-3 2 0 0 0,-25 10 0 0 0,23-8 0 0 0,2-1 0 0 0,-2-1 0 0 0,0 0 0 0 0,-5 1 0 0 0,-6 3 0 0 0,-12 5 0 0 0,34-13 0 0 0,-3 1 0 0 0,1 1 0 0 0,0-2 0 0 0,-2 1 0 0 0,2-1 0 0 0,-1 1 0 0 0,1-1 0 0 0,0 0 0 0 0,-1 0 0 0 0,1 0 0 0 0,-1 0 0 0 0,0 0 0 0 0,-7 0 0 0 0,9 0 0 0 0,1 0 0 0 0,0 0 0 0 0,-1 0 0 0 0,1 0 0 0 0,-1 0 0 0 0,1 0 0 0 0,-1 0 0 0 0,1 0 0 0 0,-2 0 0 0 0,2 0 0 0 0,0 0 0 0 0,-1 0 0 0 0,1 1 0 0 0,-1-1 0 0 0,1 0 0 0 0,0 0 0 0 0,-1 0 0 0 0,1 1 0 0 0,-1-1 0 0 0,1 0 0 0 0,0 0 0 0 0,-2 1 0 0 0,2-1 0 0 0,0 2 0 0 0,-4 0 0 0 0,-13-4 0 0 0,9-3 0 0 0,3-1 0 0 0,10-4 0 0 0,-3 7 0 0 0,2-1 0 0 0,-1 1 0 0 0,1 0 0 0 0,1 0 0 0 0,-2 0 0 0 0,1 1 0 0 0,0 0 0 0 0,2-2 0 0 0,21-13 0 0 0,-26 16 0 0 0,-1 0 0 0 0,1 0 0 0 0,0 0 0 0 0,0-1 0 0 0,0 1 0 0 0,2 1 0 0 0,-2-1 0 0 0,0 0 0 0 0,0 0 0 0 0,1 1 0 0 0,-1-1 0 0 0,1 1 0 0 0,-1-2 0 0 0,1 2 0 0 0,0-1 0 0 0,7-4 0 0 0,-5 3 0 0 0,-2 0 0 0 0,2-1 0 0 0,0 1 0 0 0,-1 1 0 0 0,1-2 0 0 0,-1 2 0 0 0,1 0 0 0 0,3-1 0 0 0,25-13 0 0 0,-30 13 0 0 0,2 0 0 0 0,0-1 0 0 0,-1 1 0 0 0,1-1 0 0 0,0 2 0 0 0,0 0 0 0 0,0-1 0 0 0,-1 0 0 0 0,2 1 0 0 0,9-2 0 0 0,25-13 3 0 0,-24 11-9 0 0,-2 1 0 0 0,0-1 0 0 0,6-5 6 0 0,-14 8-36 0 0,1 0-1 0 0,-1-1 0 0 0,0 2 0 0 0,1 0 0 0 0,0 0 1 0 0,0 0-1 0 0,0 1 0 0 0,0 0 0 0 0,3 0 37 0 0,28-4 114 0 0,160-23 118 0 0,-182 25-232 0 0,-1 1 0 0 0,1 0 0 0 0,5 2 0 0 0,32-2 0 0 0,22-4 0 0 0,-69 4 0 0 0,-1 1 0 0 0,1 0 0 0 0,0 1 0 0 0,0-1 0 0 0,3 2 0 0 0,18 1 0 0 0,29-5 0 0 0,-2-3 0 0 0,8-2 0 0 0,29-1 0 0 0,2 4 0 0 0,46 5 0 0 0,-27 2 0 0 0,-37-9 0 0 0,59 2 0 0 0,-114 4 0 0 0,0 2 0 0 0,17 4 0 0 0,-17-2 0 0 0,0-2 0 0 0,19 1 0 0 0,22 3 0 0 0,-37 1 0 0 0,-20-6 0 0 0,0-1 0 0 0,0 1 0 0 0,0 0 0 0 0,1-1 0 0 0,-2 1 0 0 0,2-1 0 0 0,-2 0 0 0 0,2 2 0 0 0,-1-2 0 0 0,1-2 0 0 0,14 1 0 0 0,1 1 0 0 0,-1 0 0 0 0,1 1 0 0 0,21 1 0 0 0,30 0 0 0 0,-1 4 0 0 0,-53-5 0 0 0,41 9 0 0 0,-45-8 0 0 0,-2 0 0 0 0,2 1 0 0 0,4 2 0 0 0,20 4 0 0 0,-11-3 0 0 0,0 0 0 0 0,4 2 0 0 0,33 10 0 0 0,-11-4 0 0 0,-38-9 0 0 0,1 0 0 0 0,2-2 0 0 0,8 2 0 0 0,16 4 0 0 0,-26-7 0 0 0,-1 0 0 0 0,2 1 0 0 0,12-2 0 0 0,49 5 0 0 0,-53-4 0 0 0,0 1 0 0 0,0 0 0 0 0,-2 2 0 0 0,15 4 0 0 0,18 5 0 0 0,-19-7 0 0 0,-13-4 0 0 0,-1 2 0 0 0,0 1 0 0 0,3 1 0 0 0,-10-3 0 0 0,17 0 0 0 0,6 2 0 0 0,-12-2 0 0 0,-9-2 0 0 0,0 1 0 0 0,12-2 0 0 0,41 7 0 0 0,-65-8 0 0 0,2 1 0 0 0,-1-1 0 0 0,0 2 0 0 0,1-1 0 0 0,-1 1 0 0 0,-1-1 0 0 0,3 3 0 0 0,9-1 0 0 0,-13-3 0 0 0,0 2 0 0 0,0-2 0 0 0,0 0 0 0 0,0 0 0 0 0,0 1 0 0 0,0 0 0 0 0,0-1 0 0 0,-1 1 0 0 0,3 2 0 0 0,21 7 0 0 0,-12-4 0 0 0,9 10 0 0 0,18-1 0 0 0,-22-5 0 0 0,-15-7 0 0 0,0 1 0 0 0,22 9 0 0 0,-17-8 0 0 0,2-3 0 0 0,0 2 0 0 0,1-2 0 0 0,1 0 0 0 0,27 8 0 0 0,-33-8 0 0 0,2-1 0 0 0,-2 2 0 0 0,1-2 0 0 0,-1 0 0 0 0,5 0 0 0 0,-5 1 0 0 0,0-2 0 0 0,-1 2 0 0 0,1-1 0 0 0,0 0 0 0 0,-1 2 0 0 0,8 1 0 0 0,27 8 0 0 0,-25-8 0 0 0,-1 1 0 0 0,0-1 0 0 0,0 2 0 0 0,0 0 0 0 0,13 4 0 0 0,5 4 0 0 0,-26-9 0 0 0,1-2 0 0 0,-1 0 0 0 0,2 0 0 0 0,-2 0 0 0 0,1-1 0 0 0,1 0 0 0 0,5 0 0 0 0,31 7 0 0 0,-27-4 0 0 0,0-2 0 0 0,15 3 0 0 0,-19-3 0 0 0,1-1 0 0 0,0 2 0 0 0,11 4 0 0 0,5 4 0 0 0,1 3 0 0 0,-3-4 0 0 0,0-1 0 0 0,19 3 0 0 0,13 5 0 0 0,-2-5 0 0 0,-39-10 0 0 0,-14-3 0 0 0,0 1 0 0 0,0 1 0 0 0,0-1 0 0 0,0 0 0 0 0,0 1 0 0 0,5 2 0 0 0,15 2 0 0 0,-24-5 0 0 0,2-1 0 0 0,-2 1 0 0 0,2-1 0 0 0,-2 1 0 0 0,2 1 0 0 0,-2-1 0 0 0,2 0 0 0 0,-2 0 0 0 0,0 0 0 0 0,2 2 0 0 0,-2-2 0 0 0,2 2 0 0 0,-3-1 0 0 0,1-1 0 0 0,0 0 0 0 0,0-1 0 0 0,-1 1 0 0 0,2 0 0 0 0,-2-1 0 0 0,1 2 0 0 0,0-2 0 0 0,0 1 0 0 0,0-1 0 0 0,0 0 0 0 0,1 1 0 0 0,17 4 0 0 0,7 9 0 0 0,8 3 0 0 0,-10-8 0 0 0,-22-5 0 0 0,2 0 0 0 0,28 12 0 0 0,-25-11 0 0 0,-2-1 0 0 0,1 1 0 0 0,-1 1 0 0 0,0-1 0 0 0,3 4 0 0 0,-5-4 0 0 0,0 0 0 0 0,1 0 0 0 0,0-2 0 0 0,1 1 0 0 0,-1 1 0 0 0,1-2 0 0 0,-1 0 0 0 0,6 2 0 0 0,-5-2 0 0 0,0 0 0 0 0,-1 0 0 0 0,1 0 0 0 0,-1 1 0 0 0,3 3 0 0 0,-3-3 0 0 0,-1-1 0 0 0,2 1 0 0 0,-1-2 0 0 0,0 2 0 0 0,1-2 0 0 0,3 2 0 0 0,-2-1 0 0 0,1 1 0 0 0,-1-1 0 0 0,0 1 0 0 0,-1-1 0 0 0,0 2 0 0 0,1 0 0 0 0,-1 0 0 0 0,-1 0 0 0 0,0 0 0 0 0,15 12 0 0 0,16 15 0 0 0,0-3 0 0 0,-29-24 0 0 0,17 17 0 0 0,33 33 0 0 0,-27-22 0 0 0,-5-1 0 0 0,-19-23 0 0 0,0-1 0 0 0,0-1 0 0 0,1 1 0 0 0,-1-1 0 0 0,2 1 0 0 0,0 0 0 0 0,2 1 0 0 0,-3 1 0 0 0,5 4 0 0 0,21 24 0 0 0,-4-8 0 0 0,-22-22 0 0 0,0-1 0 0 0,0 1 0 0 0,0-1 0 0 0,2-1 0 0 0,1 2 0 0 0,-1-2 0 0 0,-2 1 0 0 0,1 0 0 0 0,-2 0 0 0 0,1 0 0 0 0,-1 2 0 0 0,0-1 0 0 0,0 0 0 0 0,-1 1 0 0 0,1 0 0 0 0,-3 0 0 0 0,2 0 0 0 0,2 7 0 0 0,1-2 0 0 0,2 0 0 0 0,2 3 0 0 0,18 39 0 0 0,-23-46 0 0 0,0 1 0 0 0,0 1 0 0 0,-1 0 0 0 0,-1 0 0 0 0,1 3 0 0 0,0-2 0 0 0,-1 1 0 0 0,3 1 0 0 0,2 3 0 0 0,-7-14 0 0 0,-1 1 0 0 0,0 0 0 0 0,1 0 0 0 0,-1-1 0 0 0,1 3 0 0 0,13 33 0 0 0,-7-22 0 0 0,-2-1 0 0 0,0 2 0 0 0,-1-1 0 0 0,2 19 0 0 0,-8-35 0 0 0,1 1 0 0 0,-1-2 0 0 0,0 1 0 0 0,0 1 0 0 0,1-2 0 0 0,-1 1 0 0 0,2 1 0 0 0,-1-2 0 0 0,-1 1 0 0 0,1 1 0 0 0,0-2 0 0 0,0 1 0 0 0,2 1 0 0 0,-2-1 0 0 0,0 0 0 0 0,0 0 0 0 0,1 0 0 0 0,-1 0 0 0 0,0 1 0 0 0,0-1 0 0 0,-1 0 0 0 0,1 2 0 0 0,15 38 0 0 0,-7-15 0 0 0,2 0 0 0 0,1 0 0 0 0,0 0 0 0 0,10 12 0 0 0,-17-28 0 0 0,1 0 0 0 0,-1-1 0 0 0,-2 1 0 0 0,1 1 0 0 0,-1-1 0 0 0,1 6 0 0 0,8 23 0 0 0,-6-8 0 0 0,-5-25 0 0 0,0 0 0 0 0,0 0 0 0 0,2-1 0 0 0,0 5 0 0 0,1 7 0 0 0,-4-16 0 0 0,1 0 0 0 0,-1 1 0 0 0,0-1 0 0 0,1 0 0 0 0,-1 1 0 0 0,2-1 0 0 0,-1 1 0 0 0,0 0 0 0 0,14 51 0 0 0,1 24 0 0 0,-13-64 0 0 0,1 2 0 0 0,-2-2 0 0 0,1 2 0 0 0,-2-1 0 0 0,0 14 0 0 0,-1-6 0 0 0,2 0 0 0 0,2 3 0 0 0,7 55 0 0 0,-8-58 0 0 0,-3-20 0 0 0,0 2 0 0 0,1-2 0 0 0,-1 2 0 0 0,2-1 0 0 0,-1 1 0 0 0,0-2 0 0 0,1 3 0 0 0,9 25 0 0 0,-1 0 0 0 0,-2 0 0 0 0,3 28 0 0 0,-10-52 0 0 0,4 29 0 0 0,-5-25 0 0 0,1-2 0 0 0,0 1 0 0 0,3 10 0 0 0,-1-7 0 0 0,1 1 0 0 0,-2-1 0 0 0,-1 2 0 0 0,0 0 0 0 0,4 24 0 0 0,0-9 0 0 0,-1-14 0 0 0,-2-1 0 0 0,0 0 0 0 0,-1 7 0 0 0,5 93 0 0 0,-6 59 0 0 0,-1-169 0 0 0,7 20 0 0 0,-5-12 0 0 0,-1 10 0 0 0,3 0 0 0 0,9 10 0 0 0,-6-10 0 0 0,2 14 0 0 0,-2 28 0 0 0,-6-61 0 0 0,1-1 0 0 0,-1 1 0 0 0,0-1 0 0 0,-1 1 0 0 0,1 0 0 0 0,-1-1 0 0 0,1 1 0 0 0,-2-1 0 0 0,1 1 0 0 0,0-2 0 0 0,0 3 0 0 0,-1 0 0 0 0,0-1 0 0 0,1 1 0 0 0,0 0 0 0 0,0 0 0 0 0,0 5 0 0 0,-10 64 0 0 0,10-63 0 0 0,0 1 0 0 0,-2-2 0 0 0,1 1 0 0 0,-3 9 0 0 0,-6 26 0 0 0,9-33 0 0 0,-2 0 0 0 0,1 0 0 0 0,-2 0 0 0 0,0 0 0 0 0,-7 11 0 0 0,-11 33 0 0 0,-7 18 0 0 0,18-49 0 0 0,-19 38 0 0 0,22-40 0 0 0,-2 0 0 0 0,-9 14 0 0 0,5-12 0 0 0,-8 23 0 0 0,13-29 0 0 0,-4 14 0 0 0,-6 39 0 0 0,9-38 0 0 0,1 1 0 0 0,-3 34 0 0 0,10-54 0 0 0,3-15 0 0 0,-1 1 0 0 0,1-1 0 0 0,0 1 0 0 0,-2 0 0 0 0,2-1 0 0 0,0 0 0 0 0,0 2 0 0 0,0-2 0 0 0,0 1 0 0 0,0 0 0 0 0,2-1 0 0 0,-2 2 0 0 0,0 0 0 0 0,1-2 0 0 0,-1 1 0 0 0,0 1 0 0 0,-1-1 0 0 0,1-1 0 0 0,0 2 0 0 0,0-1 0 0 0,-2-1 0 0 0,2 3 0 0 0,-3 11 0 0 0,3-2 0 0 0,0-12 0 0 0,0 1 0 0 0,0-2 0 0 0,0 1 0 0 0,0 0 0 0 0,0 0 0 0 0,0-1 0 0 0,0 1 0 0 0,0 1 0 0 0,0-1 0 0 0,0-1 0 0 0,0 1 0 0 0,0 0 0 0 0,1 0 0 0 0,-1-1 0 0 0,0 2 0 0 0,1-1 0 0 0,-1-1 0 0 0,0 1 0 0 0,1-1 0 0 0,-1 1 0 0 0,2 0 0 0 0,-2-1 0 0 0,1 1 0 0 0,-1 1 0 0 0,3 0 0 0 0,8 21 0 0 0,-9-17 0 0 0,2 0 0 0 0,-2-1 0 0 0,2 0 0 0 0,-1 1 0 0 0,1-1 0 0 0,3 3 0 0 0,40 47 0 0 0,-21-29 0 0 0,-18-16 0 0 0,2-1 0 0 0,0-1 0 0 0,8 7 0 0 0,27 18 0 0 0,-25-19 0 0 0,-16-11 0 0 0,-2-1 0 0 0,2 0 0 0 0,-2 0 0 0 0,2 0 0 0 0,-2 0 0 0 0,2 0 0 0 0,-1-1 0 0 0,1 0 0 0 0,0 0 0 0 0,3 1 0 0 0,11 2 0 0 0,-13-3 0 0 0,1 0 0 0 0,0 1 0 0 0,0-2 0 0 0,0 0 0 0 0,1 0 0 0 0,3 0 0 0 0,26-3 0 0 0,-14 0 0 0 0,86-34 0 0 0,-90 31 0 0 0,-15 1 0 0 0,-2 3 0 0 0,0-1 0 0 0,3 1 0 0 0,10-8 0 0 0,-4 3 0 0 0,0 0 0 0 0,0-1 0 0 0,-1 1 0 0 0,-1-3 0 0 0,1 2 0 0 0,-1-2 0 0 0,-1 1 0 0 0,0-1 0 0 0,-1 0 0 0 0,1-1 0 0 0,2-6 0 0 0,22-36 0 0 0,-17 30 0 0 0,0-2 0 0 0,8-20 0 0 0,-8 19 0 0 0,-12 20 0 0 0,2 1 0 0 0,-2-1 0 0 0,0 0 0 0 0,1 2 0 0 0,-1-2 0 0 0,1-4 0 0 0,5-21 0 0 0,-6 24 0 0 0,1 1 0 0 0,-1-1 0 0 0,-1 1 0 0 0,0-1 0 0 0,1 0 0 0 0,-1-5 0 0 0,-1 1 0 0 0,0 6 0 0 0,0 1 0 0 0,0 0 0 0 0,-1-1 0 0 0,1 1 0 0 0,-2 0 0 0 0,1-1 0 0 0,1 2 0 0 0,-2-2 0 0 0,1 1 0 0 0,0 0 0 0 0,-2 0 0 0 0,1 0 0 0 0,-1-1 0 0 0,1 1 0 0 0,1-1 0 0 0,-2 2 0 0 0,1-1 0 0 0,0 1 0 0 0,-1-1 0 0 0,0 2 0 0 0,0-2 0 0 0,0 2 0 0 0,0-2 0 0 0,0 2 0 0 0,-1-1 0 0 0,1 1 0 0 0,-1 0 0 0 0,1-1 0 0 0,-1 1 0 0 0,0 1 0 0 0,0-2 0 0 0,0 2 0 0 0,1 0 0 0 0,-3 0 0 0 0,-5-5 0 0 0,7 3 0 0 0,1 2 0 0 0,-1 0 0 0 0,1-1 0 0 0,-1 0 0 0 0,1 1 0 0 0,-2 0 0 0 0,1 1 0 0 0,1-1 0 0 0,-5 1 0 0 0,-3-3 0 0 0,-1 2 0 0 0,0 0 0 0 0,0 0 0 0 0,-9 2 0 0 0,-9-1 0 0 0,29 0 0 0 0,-9-1 0 0 0,1 1 0 0 0,-1 1 0 0 0,1 0 0 0 0,-1 0 0 0 0,1 1 0 0 0,-3 0 0 0 0,6 0 0 0 0,0 2 0 0 0,0-2 0 0 0,0 2 0 0 0,0-1 0 0 0,0 1 0 0 0,1 0 0 0 0,-1 0 0 0 0,2 1 0 0 0,-1-1 0 0 0,0 2 0 0 0,-2 1 0 0 0,4-4 0 0 0,1 0 0 0 0,1 0 0 0 0,-1 1 0 0 0,-1-1 0 0 0,2 1 0 0 0,0 0 0 0 0,0-1 0 0 0,-1 1 0 0 0,1-1 0 0 0,0 3 0 0 0,-5 42 0 0 0,5-35 0 0 0,1-4 0 0 0,0 2 0 0 0,0 0 0 0 0,1-2 0 0 0,0 2 0 0 0,2-2 0 0 0,0 6 0 0 0,4 25 0 0 0,-5-30 0 0 0,0-1 0 0 0,1 1 0 0 0,0-1 0 0 0,0 0 0 0 0,5 5 0 0 0,6 24 0 0 0,-11-30 0 0 0,1-1 0 0 0,0 2 0 0 0,0-2 0 0 0,1 0 0 0 0,0 0 0 0 0,0 0 0 0 0,1-1 0 0 0,-2 1 0 0 0,2-1 0 0 0,1 0 0 0 0,-1 0 0 0 0,1-1 0 0 0,4 2 0 0 0,0 0 0 0 0,-9-6 0 0 0,1 0 0 0 0,-1 2 0 0 0,0-2 0 0 0,1 0 0 0 0,-2 2 0 0 0,1-2 0 0 0,1 1 0 0 0,-2 1 0 0 0,2 0 0 0 0,5 3 0 0 0,-5-2 0 0 0,20 3 0 0 0,-8-1 0 0 0,32 6 0 0 0,-21-11 0 0 0,-6-1 0 0 0,-17-3 0 0 0,1 1 0 0 0,8-3 0 0 0,-11 5 0 0 0,0 0 0 0 0,1-1 0 0 0,-2 1 0 0 0,1 0 0 0 0,0 0 0 0 0,-1-1 0 0 0,1 1 0 0 0,0-1 0 0 0,-1 1 0 0 0,1 0 0 0 0,1-1 0 0 0,-2 1 0 0 0,1-2 0 0 0,-1 1 0 0 0,1 1 0 0 0,-1-1 0 0 0,1 1 0 0 0,-1-1 0 0 0,0 0 0 0 0,1 1 0 0 0,2-4 0 0 0,0 0 0 0 0,1 1 0 0 0,-1-1 0 0 0,1 0 0 0 0,0 0 0 0 0,-1-1 0 0 0,0 2 0 0 0,0-2 0 0 0,-1 0 0 0 0,1 0 0 0 0,-1 1 0 0 0,-1-1 0 0 0,2 0 0 0 0,-2-1 0 0 0,0 1 0 0 0,0-2 0 0 0,3-12 0 0 0,-3-1 0 0 0,0 0 0 0 0,-1-15 0 0 0,0 10 0 0 0,0 17 0 0 0,0 0 0 0 0,0-1 0 0 0,0-1 0 0 0,0 10 0 0 0,0-1 0 0 0,0 1 0 0 0,0 0 0 0 0,0-2 0 0 0,0 2 0 0 0,0 0 0 0 0,0 0 0 0 0,0-1 0 0 0,0 1 0 0 0,0 0 0 0 0,0-1 0 0 0,0 1 0 0 0,0 0 0 0 0,0 0 0 0 0,0-1 0 0 0,0 1 0 0 0,0 0 0 0 0,0-1 0 0 0,0 1 0 0 0,-1 0 0 0 0,1 0 0 0 0,0-2 0 0 0,0 2 0 0 0,0 0 0 0 0,0 0 0 0 0,-1-1 0 0 0,1 1 0 0 0,0 0 0 0 0,0 0 0 0 0,0 0 0 0 0,-1 0 0 0 0,1-1 0 0 0,0 1 0 0 0,0 0 0 0 0,-1 0 0 0 0,1 0 0 0 0,0 0 0 0 0,-2 0 0 0 0,2 0 0 0 0,0 0 0 0 0,0-1 0 0 0,-1 1 0 0 0,1 0 0 0 0,0 0 0 0 0,-1 0 0 0 0,1 0 0 0 0,0 0 0 0 0,0 0 0 0 0,-1 0 0 0 0,1 1 0 0 0,0-1 0 0 0,-1 0 0 0 0,1 0 0 0 0,0 0 0 0 0,0 0 0 0 0,-2 0 0 0 0,-7 1 0 0 0,3 3 0 0 0,-4-1 0 0 0,2 0 0 0 0,-4-4 0 0 0,5 2 0 0 0,1 1 0 0 0,9-8 0 0 0,5 0-80 0 0,-7 5-336 0 0,-1 1-148 0 0,1-1-1328 0 0,3-7-5446 0 0,1-9-2331 0 0</inkml:trace>
  <inkml:trace contextRef="#ctx0" brushRef="#br0" timeOffset="58705.744">2733 12565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0,2 2-1 0 0,11 1 39 0 0,-11-3-48 0 0,0 0 1 0 0,0 1-1 0 0,0-1 0 0 0,0 1 0 0 0,0 1 1 0 0,0-2-1 0 0,-1 1 0 0 0,1 0 0 0 0,1 0-55 0 0,-2 0 128 0 0,-1-1 0 0 0,0 0 0 0 0,0 0 2 0 0,1 2-94 0 0,0-2 0 0 0,-1 0 0 0 0,2 0 0 0 0,-2 0 1 0 0,1 1-1 0 0,0-1 0 0 0,-1 0 0 0 0,1 0 0 0 0,-1 1 1 0 0,1-1-1 0 0,-1 1 0 0 0,2-1 0 0 0,-2 1 0 0 0,1-1 0 0 0,0 2-36 0 0,-1-1 25 0 0,0-1 12 0 0,1 1 1 0 0,-1 0-1 0 0,1 0 0 0 0,-1 1 0 0 0,1-1 0 0 0,1-1 0 0 0,-2 1 0 0 0,1 0 1 0 0,0-1-1 0 0,-1 1 0 0 0,1 0 0 0 0,0-1 0 0 0,1 2 0 0 0,-1-2 1 0 0,0 1-1 0 0,-1-1 0 0 0,1 1 0 0 0,0-1 0 0 0,1 0 0 0 0,0 1-37 0 0,7 11 364 0 0,7-4 29 0 0,-14-6-338 0 0,1-1-1 0 0,0 0 1 0 0,0 0 0 0 0,-1 0 0 0 0,0 1 0 0 0,0 0 0 0 0,0-1 0 0 0,2 3-55 0 0,15 16 92 0 0,-10-11-76 0 0,2 0-16 0 0,-1 0 0 0 0,-7-6 49 0 0,0 0 0 0 0,1 1 0 0 0,0-2 0 0 0,-1 1-1 0 0,1-1 1 0 0,-1 1 0 0 0,1-1 0 0 0,1 0 0 0 0,-2 0 0 0 0,3 1-49 0 0,1-1 265 0 0,-4-1-59 0 0,-3-1-4 0 0,0 0-29 0 0,6 2 69 0 0,5 2-29 0 0,4-4-187 0 0,-1 3-36 0 0,-5-2-22 0 0,-5 0 64 0 0,8 6-22 0 0,0-1-10 0 0,-4 1-12 0 0,-3-2-42 0 0,6 1 34 0 0,-1-2-28 0 0,-7-4 133 0 0,-1 0 12 0 0,23 4 111 0 0,-23-3-96 0 0,-2-1 0 0 0,18 0 315 0 0,-7 0-428 0 0,-6 2-58 0 0,3 4 44 0 0,3 1 15 0 0,2 1 0 0 0,-7-1 11 0 0,-3-4 32 0 0,1-1-46 0 0,18 11 34 0 0,-11-11 29 0 0,-6-2-52 0 0,-2 2 45 0 0,6 4-50 0 0,-6-3-47 0 0,-1-2 33 0 0,18 9-2 0 0,-10-5-57 0 0,0-1 24 0 0,-8-2 90 0 0,1 0 27 0 0,18 4 24 0 0,-3-1-95 0 0,-13-5 0 0 0,9 0 0 0 0,-2 1 0 0 0,2 6 0 0 0,-3-5 0 0 0,-3 1 11 0 0,-2-1 44 0 0,13 5-46 0 0,-15-7 34 0 0,5 1-33 0 0,3 3-21 0 0,-11-2-12 0 0,16 2 7 0 0,-6-1 69 0 0,-2 2-52 0 0,2-4-67 0 0,-8-1 69 0 0,1 0-1 0 0,-2 0 1 0 0,2 2 0 0 0,-2-2-1 0 0,2 0 1 0 0,-2 1-1 0 0,4 0-2 0 0,4 4 48 0 0,-1-3-35 0 0,-6-1-14 0 0,11 9 1 0 0,6-1 0 0 0,-16-6 0 0 0,-1-2 0 0 0,2 1 0 0 0,-1 1 0 0 0,-1-1 0 0 0,1 0 0 0 0,-2 2 0 0 0,2-2 0 0 0,2 4 0 0 0,-6-5 0 0 0,8 2 0 0 0,5 4 0 0 0,-7-6 0 0 0,-1 2 0 0 0,1-1 0 0 0,0 2 0 0 0,-2-2 0 0 0,1 1 0 0 0,2 2 0 0 0,-3-2 0 0 0,10 3 0 0 0,-3-2 0 0 0,-1 0 0 0 0,4 1 0 0 0,-11-3 0 0 0,11 10 0 0 0,-5-9-11 0 0,13 3 182 0 0,-17-3-172 0 0,20 6-60 0 0,-2-3 57 0 0,-20-7-23 0 0,1 1-4 0 0,5 1-55 0 0,-4-2 37 0 0,14 3 28 0 0,-14 0 19 0 0,-4-1 3 0 0,1-1 0 0 0,0 1 0 0 0,-1-1 0 0 0,1 1 1 0 0,-1-1-1 0 0,0 0 0 0 0,2 0 0 0 0,-2 0 1 0 0,0 1-1 0 0,2-1 0 0 0,-2-1 0 0 0,1 1 1 0 0,-1 0-1 0 0,2 0-1 0 0,0-1 20 0 0,-1 1-12 0 0,-1 0 1 0 0,0 0 0 0 0,-1 0-1 0 0,1 0 1 0 0,0 0 0 0 0,0 0-1 0 0,-1 0 1 0 0,2 0 0 0 0,-1 0-1 0 0,-1 0 1 0 0,1 1 0 0 0,0-1 0 0 0,0 0-1 0 0,-1 1 1 0 0,2-1 0 0 0,-1 0-1 0 0,-1 2 1 0 0,1-2-9 0 0,1 1-21 0 0,1-1-1 0 0,-1 1 1 0 0,2-1 0 0 0,-2 0-1 0 0,0 0 1 0 0,1 0-1 0 0,-1 0 1 0 0,2 0 0 0 0,-1-1 21 0 0,0 1 23 0 0,-1 0 78 0 0,12 0 74 0 0,-8-1-151 0 0,-3 1-47 0 0,-1 0-1 0 0,0 0 1 0 0,1 0 0 0 0,-1 0 0 0 0,1 0 0 0 0,-1 1 0 0 0,0-1-1 0 0,1 0 1 0 0,-1 1 0 0 0,0 0 0 0 0,1 0 23 0 0,2-1-53 0 0,3 1 39 0 0,3 3 14 0 0,-10-3 0 0 0,1-1 0 0 0,-1 1 0 0 0,2-1 0 0 0,-1 0 0 0 0,-1 2 0 0 0,2-2 0 0 0,-2 0 0 0 0,1 0 0 0 0,-1 0 0 0 0,2 0 0 0 0,-2 0 0 0 0,1 0 0 0 0,1-2 0 0 0,-1 2 0 0 0,4-1 0 0 0,26 1 0 0 0,-21 0 0 0 0,2 5 0 0 0,-12-3 0 0 0,3 0 0 0 0,30-1 0 0 0,-28-1 24 0 0,18 3 88 0 0,-9-3-108 0 0,1 2-81 0 0,47 5 40 0 0,-27-6 179 0 0,25 2-142 0 0,-15 7 0 0 0,-38-10 0 0 0,-6 0 0 0 0,1-1 0 0 0,0 1 0 0 0,0 1 0 0 0,-1-1 0 0 0,2 0 0 0 0,-2 1 0 0 0,0-1 0 0 0,2 1 0 0 0,-2-1 0 0 0,1 1 0 0 0,-1 1 0 0 0,0-1 0 0 0,1 0 0 0 0,0 1 0 0 0,1 0 0 0 0,28 10 0 0 0,-15-9 0 0 0,-15 1 1 0 0,0-2-3 0 0,13 2-9 0 0,-7-3-20 0 0,-1 0 0 0 0,1-1 0 0 0,0 1-1 0 0,0-1 1 0 0,7-1 31 0 0,-3 1 0 0 0,5 4 19 0 0,-4-2 20 0 0,0 0 1 0 0,0 1-1 0 0,0-2 1 0 0,0-1-1 0 0,7 0-39 0 0,23 0-205 0 0,-33-1 195 0 0,-8-1 11 0 0,2 2 0 0 0,-1 0 0 0 0,0 0 1 0 0,0 0-1 0 0,1 0 0 0 0,-2 0 0 0 0,2 2 0 0 0,-2-2 0 0 0,2 1 0 0 0,0 0-1 0 0,1 0 16 0 0,-4 0-9 0 0,1-1 0 0 0,0 2 0 0 0,-1-2 0 0 0,0 1 0 0 0,1-1 0 0 0,-1 0 0 0 0,1 0 0 0 0,-1 0 0 0 0,0 0 0 0 0,1 0 0 0 0,0 0 0 0 0,-1 0 0 0 0,0 0 0 0 0,2 0-7 0 0,6 0 3 0 0,2 0-18 0 0,0 0 1 0 0,-2 1-1 0 0,2 0 1 0 0,0 0-1 0 0,8 4 15 0 0,-5-2 0 0 0,1-1 0 0 0,1 0 0 0 0,-1-2 0 0 0,7 1 0 0 0,-16-2 0 0 0,0 0 0 0 0,0 1 0 0 0,-1 0 0 0 0,1 0 0 0 0,0 0 0 0 0,4 1 0 0 0,9 0 0 0 0,17 1 9 0 0,-14-1 11 0 0,0-2 0 0 0,0 1 1 0 0,14-5-21 0 0,36-9 94 0 0,-37-4 20 0 0,-9 14-104 0 0,-22 4-7 0 0,-4 0 15 0 0,16-5-337 0 0,-11 4 360 0 0,-5 1-31 0 0,1 0 0 0 0,0 0 0 0 0,-1 0 0 0 0,2 0 0 0 0,-2 0 0 0 0,1 0 0 0 0,0 0 0 0 0,-1 0 0 0 0,1 0 0 0 0,-1 0 0 0 0,1 0 0 0 0,1-1 0 0 0,-2 1 0 0 0,1 0 0 0 0,-1 0 0 0 0,1-1 0 0 0,-1 1 0 0 0,1 0 0 0 0,-1-1 0 0 0,1 1 0 0 0,-1-1 0 0 0,1 1 0 0 0,-1-2 0 0 0,2 2 0 0 0,-2-1 0 0 0,0 1-10 0 0,0-1 0 0 0,0 1 0 0 0,0 0 0 0 0,0-1 1 0 0,0 1-1 0 0,-2-1 0 0 0,2 1 0 0 0,0 0 0 0 0,0-2 0 0 0,-1 2 0 0 0,1-1 1 0 0,0 1-1 0 0,-1 0 0 0 0,1-1 0 0 0,0 1 0 0 0,-1 0 0 0 0,1 0 1 0 0,-1-1-1 0 0,1 1 0 0 0,0 0 0 0 0,-1 0 0 0 0,1 0 0 0 0,-2-1 1 0 0,2 1-1 0 0,-1 0 0 0 0,1 0 0 0 0,0 0 0 0 0,-1 0 0 0 0,1 0 1 0 0,-1 0-1 0 0,1 0 0 0 0,-1 0 0 0 0,-20-2-74 0 0,19 2 63 0 0,1 0 3 0 0,-6 0-25 0 0,0-1 0 0 0,-1 1 1 0 0,0 1-1 0 0,-5 1 33 0 0,9-1 9 0 0,0-1-1 0 0,0 1 1 0 0,-1-1-1 0 0,1 0 0 0 0,0 0 1 0 0,-1 0-1 0 0,2 0 1 0 0,-6-1-9 0 0,-14-2 126 0 0,19 3-163 0 0,0 0 1 0 0,1 0-1 0 0,-2 0 1 0 0,2 0-1 0 0,-1-1 1 0 0,0 0-1 0 0,1 1 1 0 0,-1-2 36 0 0,2 2 0 0 0,1-2 0 0 0,0 1 0 0 0,-1 1 1 0 0,0-1-1 0 0,1 1 0 0 0,0 0 0 0 0,-2-1 1 0 0,2 1-1 0 0,0 0 0 0 0,-2 0 0 0 0,2 0 1 0 0,-1 0-1 0 0,-25-5-25 0 0,22 3 25 0 0,2 2 0 0 0,1-1 0 0 0,0 1 0 0 0,-1-2 0 0 0,2 2 0 0 0,-1 0 0 0 0,-1 0 0 0 0,1 0 0 0 0,0 0 0 0 0,-1 0 0 0 0,0 0 0 0 0,-3 2 0 0 0,-19-8 0 0 0,-17-3 0 0 0,8 9 0 0 0,-39 0 128 0 0,61-1-159 0 0,11 0 27 0 0,-1 1 0 0 0,0-1 1 0 0,0 1-1 0 0,1 0 0 0 0,-2-1 0 0 0,2 1 1 0 0,-1 0-1 0 0,1 0 0 0 0,-2 0 0 0 0,1 0 1 0 0,1 0-1 0 0,-2 1 0 0 0,1-1 4 0 0,-10 0 0 0 0,0 1 0 0 0,0 0 0 0 0,0 0 0 0 0,1 2 0 0 0,-11 3 0 0 0,6-2 0 0 0,-2-1 0 0 0,0-6 0 0 0,12 5 22 0 0,5-2-16 0 0,0 0 1 0 0,-1 0 0 0 0,1 1-1 0 0,0-1 1 0 0,0 0 0 0 0,0 0-1 0 0,-1 0 1 0 0,0-1 0 0 0,1 1-1 0 0,0 0 1 0 0,-1 0 0 0 0,1-2-1 0 0,0 2 1 0 0,0 0 0 0 0,0-1-1 0 0,0 1 1 0 0,-2-1-7 0 0,-2-1-32 0 0,1-1 0 0 0,-1 2 1 0 0,0 0-1 0 0,0 0 0 0 0,1 0 0 0 0,-6-1 32 0 0,-24 2 154 0 0,32 0-60 0 0,1 0-14 0 0,-1 0-80 0 0,-1 0 0 0 0,1 0-1 0 0,1-1 1 0 0,-1 1 0 0 0,-1 0 0 0 0,1-1-1 0 0,1 1 1 0 0,-2-1 0 0 0,1 0 0 0 0,-2-1 0 0 0,-5-1-42 0 0,-15-10 14 0 0,23 13-46 0 0,1 0-2 0 0,-3 0-4 0 0,-8 3 62 0 0,0 2 6 0 0,-27 18 16 0 0,31-19-14 0 0,4-4-21 0 0,3 0 79 0 0,0 0-9 0 0,3 3-93 0 0,4 4 38 0 0,3 5 16 0 0,-8-12 0 0 0,-2 0 0 0 0,1 1 0 0 0,0-1 0 0 0,0 0 0 0 0,0 1 0 0 0,-1-1 0 0 0,2 0 0 0 0,-1 1 0 0 0,0-1 0 0 0,-1 2 0 0 0,1-2 0 0 0,0 1 0 0 0,-1 0 0 0 0,2-1 0 0 0,-2 1 0 0 0,1 0 0 0 0,0-1 0 0 0,-1 3 0 0 0,17 15 0 0 0,-8-10 0 0 0,3 0 0 0 0,15 5 0 0 0,-12-14 0 0 0,-7 0 0 0 0,3 0 0 0 0,-1-2 0 0 0,6 3 0 0 0,-2 0 0 0 0,-3 3 0 0 0,3-2 0 0 0,-1-1 0 0 0,7-1 67 0 0,-19-2-42 0 0,2 3 51 0 0,-1 0-16 0 0,7 2 18 0 0,-1-1-1 0 0,-1-1 1 0 0,1 0-1 0 0,1 0 1 0 0,-2-1-1 0 0,1-1 1 0 0,0 1-1 0 0,0 0 1 0 0,0-1-78 0 0,-1 0 7 0 0,0 1 1 0 0,0 1-1 0 0,0 0 1 0 0,1 0 0 0 0,-1 0-1 0 0,1 1-7 0 0,-1-1 0 0 0,0 2-1 0 0,0-2 0 0 0,1 0 0 0 0,5-3 1 0 0,39-4 0 0 0,-41 7 0 0 0,-5 2 0 0 0,19 1 0 0 0,-17-3 0 0 0,-6 0 0 0 0,2 0 0 0 0,-1 0 0 0 0,1 0 0 0 0,-2 0 0 0 0,2-1 0 0 0,-1 1 0 0 0,1-2 0 0 0,-2 1 0 0 0,3 0 0 0 0,30-4 0 0 0,-31 5 0 0 0,2 0 0 0 0,-1-1 0 0 0,0 1 0 0 0,0-1 0 0 0,1 0 0 0 0,-2 0 0 0 0,1-2 0 0 0,2 1 0 0 0,15-3 0 0 0,29-7 0 0 0,-42 11 0 0 0,2-4 0 0 0,2 0-3 0 0,-9 7 10 0 0,2-4-89 0 0,-5 1 71 0 0,-1 1 0 0 0,1 0 0 0 0,-1-1 0 0 0,1 1 0 0 0,-1 0 0 0 0,1 0 0 0 0,-1-1 0 0 0,2 1 0 0 0,-2 0 0 0 0,1 0 0 0 0,-1 0 0 0 0,1 0 0 0 0,-1 0 0 0 0,1 0 0 0 0,-1 0 0 0 0,1 0 0 0 0,0 0 0 0 0,-1 0 11 0 0,33-3-84 0 0,-14-2 162 0 0,-17 3-12 0 0,-2 2-61 0 0,1-1-1 0 0,-1 1 1 0 0,1-1 0 0 0,-1 1-1 0 0,2 0 1 0 0,-2-1 0 0 0,1 1-1 0 0,-1 0 1 0 0,1-1-1 0 0,-1 1 1 0 0,1 0 0 0 0,-1 0-1 0 0,1 0 1 0 0,-1-2 0 0 0,1 2-1 0 0,1 0 1 0 0,-2 0-1 0 0,1 0 1 0 0,-1 0 0 0 0,1 0-1 0 0,0 0 1 0 0,-1 0-1 0 0,1 0 1 0 0,-1 0-5 0 0,8 0 129 0 0,26-13-250 0 0,-30 11 146 0 0,-3 1-29 0 0,-1 0 0 0 0,1 1 1 0 0,0-2-1 0 0,0 2 0 0 0,1-1 0 0 0,-1 1 0 0 0,-1-1 0 0 0,1 1 0 0 0,0 0 0 0 0,0-1 0 0 0,0 1 0 0 0,1 0 0 0 0,-1 0 0 0 0,0 0 0 0 0,0 0 0 0 0,0-1 0 0 0,1 1 0 0 0,-1 1 0 0 0,0-1 0 0 0,0 0 1 0 0,0 0 3 0 0,3 0 64 0 0,-4 0 2 0 0,1 1-12 0 0,7 4-44 0 0,7-2-10 0 0,20-1 0 0 0,-1 11 0 0 0,-16-6 0 0 0,-17-7 0 0 0,26 2 0 0 0,-13-1 0 0 0,-3-2 0 0 0,3 0 0 0 0,-2 1 0 0 0,-9 0 0 0 0,-2 0 0 0 0,1 0 0 0 0,-1 0 0 0 0,2-1 0 0 0,-2 1 0 0 0,1 0 0 0 0,-1-1 0 0 0,2 1 0 0 0,-2-2 0 0 0,1 2 0 0 0,0-1 0 0 0,-1 0 0 0 0,1 0 0 0 0,4 0 0 0 0,24-1 0 0 0,-27 4 0 0 0,26-8 0 0 0,-18 2 0 0 0,2 1 0 0 0,-5 1 0 0 0,8 2 0 0 0,-16 2 0 0 0,-2-1 0 0 0,6 0 0 0 0,34-1 0 0 0,-8 0 0 0 0,-16 0 0 0 0,-13 0 0 0 0,22 11 0 0 0,-22-9 0 0 0,2-1 0 0 0,12 0 0 0 0,45 3 67 0 0,-47-4 18 0 0,-1-1-83 0 0,-1 1 0 0 0,1 1 0 0 0,-1 0 0 0 0,9 1-2 0 0,18 0 0 0 0,-19-1 0 0 0,-14 2 0 0 0,1 1 0 0 0,0-2 0 0 0,-5 0 0 0 0,1-2 0 0 0,-1 1 0 0 0,2-1 0 0 0,-2 1 0 0 0,1-1 0 0 0,1 0 0 0 0,-2 0 0 0 0,1 1 0 0 0,-1-1 0 0 0,2 0 0 0 0,0-1 0 0 0,33 1 0 0 0,-13 0 0 0 0,-10 1 0 0 0,-1 2 0 0 0,2-2 0 0 0,7-2 0 0 0,-21 1 0 0 0,32 9 0 0 0,-16-8 0 0 0,0-2 4 0 0,-13-1-11 0 0,-1-1 18 0 0,16 3 45 0 0,1-1-58 0 0,-17 0 7 0 0,7 0-81 0 0,3-2 61 0 0,3-4 15 0 0,-3 2 0 0 0,8-5-2 0 0,-17 6 3 0 0,-3 2 11 0 0,3-4 48 0 0,2 2 0 0 0,8-3-47 0 0,-9 5-41 0 0,-1-2-44 0 0,14 2 18 0 0,-10-1 29 0 0,-4 1 48 0 0,14-3 61 0 0,-9 2-84 0 0,1-2 0 0 0,0-1 0 0 0,-3-2 0 0 0,-2-1 0 0 0,-8 1 0 0 0,-1 2 0 0 0,0 3 0 0 0,-4 1 0 0 0,2-2 0 0 0,-4-2 0 0 0,9 6 0 0 0,-3 2 0 0 0,-16-6 0 0 0,14 3 0 0 0,-3 1 0 0 0,-3 0 0 0 0,11 0 0 0 0,-24 7 0 0 0,22-7 0 0 0,-17 11 0 0 0,12-6 0 0 0,6-3 0 0 0,0-1 0 0 0,1 2 0 0 0,-2-2 0 0 0,2 0 0 0 0,-2 0 0 0 0,2 1 0 0 0,-2-1 0 0 0,1-1 0 0 0,-3 1 0 0 0,-17 1 0 0 0,21-2 0 0 0,0 0 0 0 0,-1 0 0 0 0,0 0 0 0 0,0 0 0 0 0,1 2 0 0 0,0-2 0 0 0,-2 1 0 0 0,2 0 0 0 0,-1-1 0 0 0,1 1 0 0 0,-3 1 0 0 0,3 1 1 0 0,-1-2-1 0 0,1 0 1 0 0,0 0 0 0 0,-1 1-1 0 0,0-2 1 0 0,0 1 0 0 0,1 0-1 0 0,-2-1 0 0 0,-35 14-89 0 0,3 5 221 0 0,27-13-148 0 0,1 4-166 0 0,6-9 188 0 0,2 0 0 0 0,-1-1 0 0 0,0 1 1 0 0,0 0-1 0 0,1 1 0 0 0,-1-1 0 0 0,-1 0 0 0 0,1-1 1 0 0,0 1-1 0 0,0 0 0 0 0,0-1 0 0 0,-2 2-6 0 0,1-1-4 0 0,0-1 0 0 0,-1 1 0 0 0,1-1-1 0 0,-1 1 1 0 0,1-1 0 0 0,0 0 0 0 0,-2 0-1 0 0,2 1 1 0 0,-1-2 0 0 0,1 1 0 0 0,-3 0 4 0 0,3 0-6 0 0,-9-1 6 0 0,2-3 0 0 0,4 0 14 0 0,4 4 50 0 0,-2-2-23 0 0,-4-1-78 0 0,-4-2 65 0 0,6-3-18 0 0,-4-2-10 0 0,7 2 11 0 0,1 6 32 0 0,-5-6-43 0 0,3 7-59 0 0,3 1-32 0 0,0 0 1 0 0,0 0 42 0 0,5 3 91 0 0,-4-1-43 0 0,2-1 0 0 0,-1 2 0 0 0,0-2 0 0 0,0 0 0 0 0,0 1 0 0 0,0 0 0 0 0,1-1-1 0 0,-1 0 1 0 0,2 0 0 0 0,-2 0 0 0 0,5 1 0 0 0,29 11 0 0 0,-17-6-7 0 0,0-6 139 0 0,-18-1-118 0 0,4 1-3 0 0,2-1 6 0 0,24-14 32 0 0,1 1 69 0 0,-19 7-108 0 0,-5 0-8 0 0,3 1 28 0 0,-10 6-27 0 0,0-1 0 0 0,1 0 0 0 0,-1 0 0 0 0,0 0-1 0 0,1 0 1 0 0,0 0 0 0 0,-1 0 0 0 0,0 0 0 0 0,0 0 0 0 0,0-1-1 0 0,1 1 1 0 0,-1 0 0 0 0,0-1 0 0 0,0 1 0 0 0,1-1-3 0 0,2 0 43 0 0,4-7-33 0 0,4 2-10 0 0,10-3-1 0 0,-21 8 13 0 0,0-2 41 0 0,0 2 1 0 0,3-5-54 0 0,-3 4-32 0 0,-1 1 64 0 0,0-6-22 0 0,0 5-10 0 0,0 2 0 0 0,0 0 0 0 0,0-1 0 0 0,0 1 0 0 0,0-1 0 0 0,0 1 0 0 0,0-1 0 0 0,-1 1 0 0 0,1-1 0 0 0,0 1 0 0 0,0-2 0 0 0,0 2 0 0 0,-1 0 0 0 0,1-1 0 0 0,0 1 0 0 0,-2-1 0 0 0,2 1 0 0 0,0 0 0 0 0,-1-1 0 0 0,1 1 0 0 0,0 0 0 0 0,-1-1 0 0 0,1 1 0 0 0,0 0 0 0 0,-1 0 0 0 0,1-2 0 0 0,-1 2 0 0 0,1 0 0 0 0,-2 0 0 0 0,2 0 0 0 0,-1 0 0 0 0,-1-2 0 0 0,2 1 0 0 0,0 0 0 0 0,0 1 0 0 0,0 0 0 0 0,0-1 0 0 0,0 1 0 0 0,0-2 0 0 0,0 2 0 0 0,-1 0 0 0 0,1-1 0 0 0,0 1 0 0 0,0 0 0 0 0,0-1 0 0 0,0 1 0 0 0,0-1 0 0 0,0 1 0 0 0,-1 0 0 0 0,1-1 0 0 0,0 1 0 0 0,0 0 0 0 0,0 0 0 0 0,-2-2 0 0 0,2 2 0 0 0,0 0 0 0 0,-1-1 0 0 0,1 1 0 0 0,0 0 0 0 0,0 0 0 0 0,-1 0 0 0 0,1-1 0 0 0,0 1 0 0 0,-1 0 0 0 0,1 0 0 0 0,-1 0 0 0 0,1 0 0 0 0,-3-2 0 0 0,-3-1 0 0 0,-20 3 0 0 0,14 0 0 0 0,3 0 0 0 0,5-1 0 0 0,1 1 0 0 0,-1 0 0 0 0,0 0 0 0 0,0 0 0 0 0,0 1 0 0 0,1-1 0 0 0,-1 1 0 0 0,0 1 0 0 0,0-1 0 0 0,-5-1 0 0 0,3 0 0 0 0,-2 0 0 0 0,1-3 0 0 0,-1 2 0 0 0,0-1 0 0 0,1 1 11 0 0,5 1 44 0 0,2 0 15 0 0,0 0 4 0 0,0 0 2 0 0,2-1-20 0 0,7-3-46 0 0,5 3-10 0 0,-2-2 0 0 0,-3 2 0 0 0,9 0 0 0 0,0 3 0 0 0,-14 0 0 0 0,-2 0 0 0 0,13 2 0 0 0,-10-3 0 0 0,11 1 0 0 0,4-4 0 0 0,-8 1 0 0 0,11-7 50 0 0,-6 7 26 0 0,-7 1-74 0 0,0-1-2 0 0,2-3 0 0 0,1 3 0 0 0,-2 1 0 0 0,0-2 0 0 0,-1 1 0 0 0,5 1 0 0 0,28 0-8 0 0,-30-2 8 0 0,-5 0 0 0 0,0-4 0 0 0,4 1 0 0 0,0-2 32 0 0,0-2 0 0 0,-5 6-32 0 0,0 1 13 0 0,1-4 22 0 0,-2 2-2 0 0,18 4-18 0 0,1-3-15 0 0,-21 1 0 0 0,-1 0 0 0 0,16 6 0 0 0,-8-3 10 0 0,-1 0 0 0 0,0-1 0 0 0,0 0 0 0 0,-1-1 0 0 0,2 0 0 0 0,3 0-10 0 0,-10-2 6 0 0,-2 3-7 0 0,1-1 0 0 0,-1 0 1 0 0,0 1-1 0 0,1 0 0 0 0,0-1 0 0 0,0 1 0 0 0,-1 0 0 0 0,0 0 0 0 0,1 0 0 0 0,0 1 1 0 0,1-1-58 0 0,4 5 43 0 0,3-5 15 0 0,38-19 0 0 0,-45 19-2 0 0,2 0 3 0 0,21-9 11 0 0,-18 3 16 0 0,-7 5-26 0 0,1 0 0 0 0,-2-1 1 0 0,1 1-1 0 0,1-1 0 0 0,-1 2 1 0 0,-1-1-1 0 0,2 0 0 0 0,-1 0 1 0 0,0 1-1 0 0,1-1 0 0 0,2 1-2 0 0,9-5 0 0 0,-7 4 0 0 0,-9-3 0 0 0,11-2 0 0 0,-6 6 0 0 0,-2-1-1 0 0,0 1 0 0 0,0-1 1 0 0,0 1-1 0 0,2 0 1 0 0,-2-1-1 0 0,0 1 1 0 0,0 0-1 0 0,2 0 1 0 0,-2 0-1 0 0,1 0 1 0 0,-1 0-10 0 0,2 0-65 0 0,-3 0 6 0 0,9-6-32 0 0,-4 3 79 0 0,-13 2-431 0 0,6 1 400 0 0,-8 4 42 0 0,-26 5 11 0 0,18-4-2 0 0,14-6 4 0 0,1-2 9 0 0,-23 2 53 0 0,2-2-11 0 0,14 3-42 0 0,7 0 44 0 0,3 0 17 0 0,0 0 6 0 0,0 0 2 0 0,0-2-13 0 0,-2-2-54 0 0,7-5-13 0 0,-4 7 0 0 0,0 1 0 0 0,-1 0 0 0 0,1-1 0 0 0,0 2 0 0 0,0-1 0 0 0,1 0 0 0 0,-1 0 0 0 0,-1 1 0 0 0,1-1 0 0 0,0 1 0 0 0,0-2 0 0 0,1 2 0 0 0,-1-1 0 0 0,1 1 0 0 0,-1-1 0 0 0,1 1 0 0 0,3-4 0 0 0,-8 0 0 0 0,8-1 0 0 0,-3 4 0 0 0,0 0 0 0 0,0 1 0 0 0,-1-2 0 0 0,1 2 0 0 0,-1 0 0 0 0,2-1 0 0 0,-2 1 0 0 0,1 0 0 0 0,0 0 0 0 0,0 0 0 0 0,-1 0 0 0 0,0 0 0 0 0,2 0 0 0 0,-1 0 0 0 0,15 0 0 0 0,-5 0 0 0 0,3 0 0 0 0,-3-5 11 0 0,-5 4 14 0 0,-7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0,31-8 8 0 0,-18 3-20 0 0,-10 4-24 0 0,-3 1 58 0 0,1 0-69 0 0,26-2 30 0 0,-22 1 19 0 0,6-4 9 0 0,-8 4 32 0 0,7-4-33 0 0,0-2-10 0 0,12-3 0 0 0,-19 9 0 0 0,-1 1 5 0 0,-2 0 0 0 0,1-1 0 0 0,0 1-1 0 0,-1-1 1 0 0,1 1 0 0 0,0 0 0 0 0,0 0-1 0 0,-1-2 1 0 0,2 2 0 0 0,-1 0 0 0 0,0 0 0 0 0,0 0-1 0 0,-1 0 1 0 0,1 0 0 0 0,1 0 0 0 0,-1 0 0 0 0,0 0-1 0 0,-1 0 1 0 0,1 0 0 0 0,0 0-5 0 0,-1 0 33 0 0,0-4-10 0 0,0 3-22 0 0,2-3 1 0 0,15-8-15 0 0,-50-2-257 0 0,31 14 256 0 0,-1-1 0 0 0,1 1 0 0 0,0 0 0 0 0,-1-2 0 0 0,1 2-1 0 0,-1 0 1 0 0,1 0 0 0 0,0 2 0 0 0,-1-2 14 0 0,-3 1-22 0 0,5-1 75 0 0,1 0 13 0 0,0 0 6 0 0,3-1-7 0 0,10-4-52 0 0,-11 5-8 0 0,2-1-1 0 0,-1-1 0 0 0,0 1 1 0 0,0 0-1 0 0,1 0 1 0 0,-2 0-1 0 0,2 0 0 0 0,-2-1 1 0 0,0 0-1 0 0,2 0 1 0 0,-2-1-5 0 0,7-3 27 0 0,-3 3-2 0 0,-2 0 28 0 0,20-19-15 0 0,-14 13-29 0 0,-10 7 11 0 0,0-2 4 0 0,10-12-13 0 0,-3 7-11 0 0,-11 4 0 0 0,-15-7-19 0 0,19 10-67 0 0,0 2 9 0 0,0 0 11 0 0,0 0 24 0 0,0 0 86 0 0,0 0 28 0 0,0 0-19 0 0,-3 0-105 0 0,0-4-5 0 0,2 3 67 0 0,-1-1 0 0 0,1 1 0 0 0,0 0 0 0 0,0 0 0 0 0,-2 0 0 0 0,2 1 0 0 0,0-2 0 0 0,0 1 0 0 0,0 1 0 0 0,-2-1 0 0 0,2 0 0 0 0,0 1 0 0 0,-1 0 0 0 0,0-1 0 0 0,1 1-10 0 0,-1-2-76 0 0,2 2 2 0 0,-1 0 19 0 0,-3 0 55 0 0,3 0 55 0 0,-2 0 3 0 0,-7-2-46 0 0,10 2-15 0 0,-1 0 0 0 0,1 0 0 0 0,-2 0 0 0 0,2 0 1 0 0,0 0-1 0 0,-1 0 0 0 0,1 0 0 0 0,-1 0 0 0 0,1 0 0 0 0,0 0 0 0 0,-1 0 0 0 0,1 0 0 0 0,-1 0 0 0 0,1 0 0 0 0,0 0 0 0 0,-2 1 0 0 0,2-1 1 0 0,0 0-1 0 0,-1 0 0 0 0,1 0 0 0 0,0 1 0 0 0,-1-1 0 0 0,1 0 0 0 0,0 0 0 0 0,-1 2 0 0 0,1-2 0 0 0,0 0 0 0 0,0 1 3 0 0,-6 1-48 0 0,6-2 48 0 0,0 0 1 0 0,0 0 0 0 0,0 0 0 0 0,0 0-1 0 0,-1 0 1 0 0,1 0 0 0 0,0 0 0 0 0,0 0 0 0 0,0 0-1 0 0,0 0 1 0 0,-1 0 0 0 0,1 0 0 0 0,0 0 0 0 0,0 0-1 0 0,0 0 1 0 0,0 1 0 0 0,-2-1 0 0 0,2 0 0 0 0,0 0-1 0 0,0 0 1 0 0,0 0 0 0 0,0 0 0 0 0,0 0 0 0 0,0 2-1 0 0,0-2 1 0 0,-1 0 0 0 0,1 0 0 0 0,0 0 0 0 0,0 0-1 0 0,0 1 1 0 0,0-1-1 0 0,-11 15 18 0 0,10-12-18 0 0,-18 8 0 0 0,7-2 0 0 0,12-8 0 0 0,-1 5 0 0 0,11 9 0 0 0,-2-6-10 0 0,-9-9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0,-12 2-11 0 0,1-2 50 0 0,9 0 157 0 0,2 0 49 0 0,0 0 3 0 0,7 2 1 0 0,6-4-197 0 0,-3-1-41 0 0,0-10-11 0 0,20-16 0 0 0,-28 28 0 0 0,1-1 0 0 0,-1-1 0 0 0,-1 2 0 0 0,2-1 0 0 0,-1-1 0 0 0,0 2 0 0 0,0-1 0 0 0,0-1 0 0 0,-1 1 0 0 0,0-1 0 0 0,1 0 0 0 0,-1 1 0 0 0,1-1 0 0 0,-2 2 3 0 0,1 0 0 0 0,1 0 0 0 0,-2 0 0 0 0,1-1 0 0 0,0 2 0 0 0,0-1 0 0 0,0 0 0 0 0,0 0 0 0 0,1 1 0 0 0,-1-1 0 0 0,0 1 0 0 0,0-2 0 0 0,0 2 0 0 0,2-1-3 0 0,-2 1 4 0 0,-1 0-1 0 0,1 0 0 0 0,0-1 1 0 0,1 1-1 0 0,-2 0 0 0 0,1-1 1 0 0,0 1-1 0 0,-1 0 0 0 0,1-1 1 0 0,0 1-1 0 0,-1-1 0 0 0,1 1 1 0 0,-1-2-1 0 0,2 2 1 0 0,-2-1-1 0 0,1 1 0 0 0,-1-1 1 0 0,1 0-1 0 0,-1 1 0 0 0,0-1 1 0 0,1-1-1 0 0,-1 2 0 0 0,0-1 1 0 0,1 0-1 0 0,-1 1 0 0 0,0-1 1 0 0,0 0-1 0 0,0-1-3 0 0,0 1 9 0 0,2-2 47 0 0,-1 2-54 0 0,0 1 1 0 0,0 0 0 0 0,-1-2-1 0 0,1 2 1 0 0,1-1 0 0 0,-1 1-1 0 0,-1-1 1 0 0,1 0-1 0 0,0 1 1 0 0,-1-1 0 0 0,1-1-1 0 0,-1 2 1 0 0,2-1 0 0 0,-1 0-1 0 0,-1 0 1 0 0,0 1 0 0 0,1-1-1 0 0,-1-1 1 0 0,0 1-1 0 0,1 0-2 0 0,13-18 11 0 0,-9 17-11 0 0,3-11 0 0 0,1-2 0 0 0,-2 9 0 0 0,-2 4 0 0 0,4-10 0 0 0,-1-1 0 0 0,-2 5 0 0 0,-1-2 0 0 0,-5 8 0 0 0,0 1 0 0 0,0-2 0 0 0,1 2 0 0 0,-1 0 0 0 0,0-2 0 0 0,2 2 0 0 0,-2 0 0 0 0,1-1 0 0 0,-1 1 0 0 0,1-1 0 0 0,0 1 0 0 0,-1 0 0 0 0,1-1 0 0 0,0 0 0 0 0,1 1 0 0 0,-1 0 0 0 0,0 0 0 0 0,0 0 0 0 0,3-2 0 0 0,3-3 0 0 0,-8-2 0 0 0,-2-4 0 0 0,7 9 0 0 0,8-9 0 0 0,-11 2 0 0 0,-2 1 0 0 0,-3 0 0 0 0,3 3 0 0 0,2-4 0 0 0,2 7 0 0 0,-3 3 0 0 0,1-1 0 0 0,0 1 0 0 0,-1 0 0 0 0,1-1 0 0 0,-1 1 0 0 0,1 0 0 0 0,1-1 0 0 0,-2 1 0 0 0,1-1 0 0 0,-1 1 0 0 0,1-2 0 0 0,-1 2 0 0 0,0-1 0 0 0,1 1 0 0 0,-1-1 0 0 0,1 1 0 0 0,-1-1 0 0 0,0-8 0 0 0,-2 1 0 0 0,3 2 0 0 0,-6 0 0 0 0,8-2 0 0 0,12-21 336 0 0,-17 21-320 0 0,3 0-16 0 0,-1 5 24 0 0,1 2-1 0 0,-1-1 1 0 0,0-1 0 0 0,1 2-1 0 0,-1-1 1 0 0,2-1-1 0 0,-2 2 1 0 0,1-1 0 0 0,0 1-1 0 0,0-2 1 0 0,-1 2 0 0 0,1-1-1 0 0,1 1 1 0 0,0-2-1 0 0,-1 2 1 0 0,0 0 0 0 0,1 0-1 0 0,-1-2 1 0 0,1 2-1 0 0,-1 0 1 0 0,2 0-24 0 0,-3 1 0 0 0,0 0 1 0 0,0 0-1 0 0,0 0 0 0 0,1 0 1 0 0,-1 0-1 0 0,0 0 0 0 0,0 0 0 0 0,0 0 1 0 0,0 0-1 0 0,0-2 0 0 0,0 2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0,0-2-1 0 0,0 2 0 0 0,-1-6 54 0 0,2 5-43 0 0,0-1-15 0 0,-3-6 84 0 0,0 6-76 0 0,2 2-1 0 0,0 0 1 0 0,0-1 0 0 0,-1 1-1 0 0,1 0 1 0 0,0-1 0 0 0,0 1-1 0 0,0 0 1 0 0,0-1-1 0 0,-1 1 1 0 0,1 0 0 0 0,0-1-1 0 0,0 1 1 0 0,0-2 0 0 0,0 2-1 0 0,0 0 1 0 0,0-1 0 0 0,0 1-1 0 0,0-1 1 0 0,0 1-1 0 0,0 0 1 0 0,0-1 0 0 0,0 1-1 0 0,0-1 1 0 0,1 1 0 0 0,-1 0-1 0 0,0-2 1 0 0,0 2 0 0 0,0-1-4 0 0,1 0 14 0 0,-1-1 21 0 0,2 0-1 0 0,-1 0 1 0 0,-1 0-1 0 0,1-1 1 0 0,0 1 0 0 0,0 0-1 0 0,1 0 1 0 0,-1 0-1 0 0,0 0 1 0 0,1 0 0 0 0,0 0-1 0 0,-1 1 1 0 0,1-1-1 0 0,-1 0 1 0 0,2 1-1 0 0,-1 0 1 0 0,0-1-35 0 0,1-2-186 0 0,-3 4 173 0 0,0-1 0 0 0,0 0 0 0 0,0-1 0 0 0,0 2 0 0 0,0-1 0 0 0,0 0 0 0 0,0 0 0 0 0,1 1 0 0 0,-1-1 0 0 0,0 0-1 0 0,0 1 1 0 0,1-2 0 0 0,-1 1 0 0 0,0 1 0 0 0,1-1 0 0 0,-1 0 0 0 0,2 1 13 0 0,1-12 33 0 0,-4 8 46 0 0,1 4-76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0,-1-2-3 0 0,14-18 75 0 0,-9 11 113 0 0,10-8-160 0 0,-14 10 71 0 0,-1 2-21 0 0,-1-3-67 0 0,0 7-9 0 0,1 1 0 0 0,0-2 0 0 0,-1 1 1 0 0,1 0-1 0 0,0 1 0 0 0,-1-1 0 0 0,1 0 0 0 0,0-1 0 0 0,0 1 0 0 0,0 1 1 0 0,0-1-1 0 0,0 0 0 0 0,0 0 0 0 0,0-1 0 0 0,0 1 0 0 0,0 1 0 0 0,0-1 0 0 0,0 0 1 0 0,1 0-1 0 0,-1 0-2 0 0,6-21 21 0 0,-6 16-21 0 0,2-6 0 0 0,5 3 0 0 0,-8-1 0 0 0,5-35 0 0 0,0 28 17 0 0,-2 17-16 0 0,-2 0 1 0 0,0 0-1 0 0,1-1 1 0 0,-1 1-1 0 0,0 0 0 0 0,0-1 1 0 0,0 1-1 0 0,1-1 1 0 0,-1 1-1 0 0,0 0 0 0 0,0-1 1 0 0,0 1-1 0 0,0-1 1 0 0,0 1-1 0 0,1 0 0 0 0,-1-2 1 0 0,0 2-1 0 0,0-1 1 0 0,0 1-1 0 0,0-1 0 0 0,0 1 1 0 0,0 0-1 0 0,-1-1 1 0 0,1 1-1 0 0,0-1 0 0 0,0 1 1 0 0,0 0-1 0 0,0-2 1 0 0,0 2-1 0 0,-1-1 0 0 0,1 1 1 0 0,0 0-1 0 0,0-1 1 0 0,0 1-1 0 0,-1 0 0 0 0,1-1 1 0 0,0 1-1 0 0,-2 0 1 0 0,2 0-1 0 0,0-1 0 0 0,-1 1 1 0 0,1 0-1 0 0,0 0 1 0 0,-1-2-1 0 0,1 2-1 0 0,1-1 20 0 0,0-1 0 0 0,1-1 0 0 0,-1 2 0 0 0,-1-1 0 0 0,1 0 0 0 0,0-1 0 0 0,-1 1 0 0 0,1-2-20 0 0,3-14 36 0 0,-4 15-31 0 0,0 0-1 0 0,0 0 1 0 0,1-1 0 0 0,-1 2 0 0 0,1-2-1 0 0,1 2 1 0 0,-1-2 0 0 0,0 1 0 0 0,0 0-1 0 0,0 1 1 0 0,2-1-5 0 0,4-8 0 0 0,-7 6 0 0 0,0 3 0 0 0,2-10 16 0 0,1 0 0 0 0,-2 0 0 0 0,0 0 0 0 0,0-3-16 0 0,3-1 0 0 0,-4 15 0 0 0,0 0 0 0 0,1 0 0 0 0,-1-1 0 0 0,0 1 0 0 0,0 0 0 0 0,1 1 0 0 0,-1-1 0 0 0,0 0 0 0 0,0 0 0 0 0,0-1 0 0 0,0 1 0 0 0,-1 0 0 0 0,1 0 0 0 0,0-2 0 0 0,0 2 0 0 0,-1 0 0 0 0,1 0 0 0 0,0 1 0 0 0,-2-1 0 0 0,2-1 0 0 0,0 1 0 0 0,0 0 0 0 0,0 0 0 0 0,-1 0 0 0 0,1-1 0 0 0,0 1 0 0 0,1 0 0 0 0,-1 0 0 0 0,0 0 0 0 0,0 0 0 0 0,0-1 0 0 0,0 2 0 0 0,2-1 0 0 0,-2-1 0 0 0,1-9 0 0 0,-2 9 0 0 0,1-2 0 0 0,-2 1 0 0 0,2-1 0 0 0,-1 2 0 0 0,1-2 0 0 0,0 0 0 0 0,0 1 0 0 0,0-1 0 0 0,1 2 0 0 0,-1-2 0 0 0,2 1 0 0 0,-1-3 0 0 0,1-12 0 0 0,3 4 13 0 0,-4 13-9 0 0,-1-2 0 0 0,1 2 0 0 0,-1-1 0 0 0,2 0-1 0 0,-2 0 1 0 0,1 1 0 0 0,-1-1 0 0 0,0 0 0 0 0,0 0 0 0 0,1 1-1 0 0,-1-2 1 0 0,-1 2 0 0 0,1-1 0 0 0,0-1 0 0 0,0 2 0 0 0,0-1-4 0 0,-1 1 2 0 0,1 0 0 0 0,0-1 1 0 0,0 1-1 0 0,0 0 0 0 0,0 0 1 0 0,0-2-1 0 0,1 2 0 0 0,-1 0 1 0 0,0 0-1 0 0,0 0 1 0 0,1-1-1 0 0,-1 1 0 0 0,1 0 1 0 0,-1 0-1 0 0,1 0 0 0 0,-1-1-2 0 0,6-18 16 0 0,-6 13-16 0 0,0 0 0 0 0,1 1 0 0 0,1-1 0 0 0,-2 0 0 0 0,2-4 0 0 0,-1 10 0 0 0,-1 0 0 0 0,0 0 0 0 0,0-1 0 0 0,0 1 0 0 0,0 0 0 0 0,0 0 0 0 0,0 0 0 0 0,0-1 0 0 0,0 1 0 0 0,-1 0 0 0 0,1 0 0 0 0,0 0 0 0 0,-1-1 0 0 0,1 1 0 0 0,0 0 0 0 0,-1 0 0 0 0,1 1 0 0 0,-2-1 0 0 0,2-1 0 0 0,-1 1 0 0 0,1 1 0 0 0,0-1 0 0 0,-1 0 0 0 0,1 0 0 0 0,0 0 0 0 0,0 1 0 0 0,0-2 0 0 0,0 1 0 0 0,0 0 0 0 0,-1 0 0 0 0,1 0 0 0 0,1 1 0 0 0,-1-2 0 0 0,0 1 0 0 0,0 0 0 0 0,0 0 0 0 0,0 0 0 0 0,1-1 0 0 0,-1 2 0 0 0,0 0 0 0 0,0-1 0 0 0,0 1 0 0 0,0-1 0 0 0,0 1 0 0 0,0-1 0 0 0,0 1 0 0 0,0 0 0 0 0,0-1 0 0 0,0 1 0 0 0,0-1 0 0 0,0 1 0 0 0,0-2 0 0 0,0 2 0 0 0,-1 0 0 0 0,1-1 0 0 0,0 1 0 0 0,0-1 0 0 0,0 1 0 0 0,-1 0 0 0 0,1-1 0 0 0,0 1 0 0 0,-1 0 0 0 0,1-1 0 0 0,0 1 0 0 0,-1-2 0 0 0,1 1 0 0 0,0 1 0 0 0,-2-1 0 0 0,2 1 0 0 0,0-1 0 0 0,0 0 0 0 0,0 1 0 0 0,-1-2 0 0 0,1 1 0 0 0,0 1 0 0 0,0-1 0 0 0,0 0 0 0 0,0 1 0 0 0,0-1 0 0 0,0 0 0 0 0,0 1 0 0 0,0-2 0 0 0,1 1 0 0 0,-1 1 0 0 0,0-1 0 0 0,0 0 0 0 0,0 1 0 0 0,2-1 0 0 0,-2-1 0 0 0,0 2 0 0 0,1-1 0 0 0,-1 1 0 0 0,1-1 0 0 0,-1 1 0 0 0,0-1 0 0 0,1 1 0 0 0,-1-1 0 0 0,1-1 0 0 0,0 2 0 0 0,-1-1 0 0 0,0 1 0 0 0,2-1 0 0 0,-2 0 0 0 0,0 1 0 0 0,1-1 0 0 0,-1 1 0 0 0,0-2 0 0 0,0 1 0 0 0,0 1 0 0 0,0-1 0 0 0,0 0 0 0 0,0 1 0 0 0,0-1 0 0 0,0 0 0 0 0,0 1 0 0 0,0-2 0 0 0,0 1 0 0 0,0 1 0 0 0,0-1 0 0 0,-1 0 0 0 0,1 0 0 0 0,0-1 0 0 0,0 2 0 0 0,0-1 0 0 0,0 0 0 0 0,0 0 0 0 0,0 0 0 0 0,0-1 0 0 0,0 1 0 0 0,0 1 0 0 0,0-1 0 0 0,1 0 0 0 0,-1 0 0 0 0,0 0 0 0 0,1-1 0 0 0,-1 2 0 0 0,0-1 0 0 0,1 0 0 0 0,0-3 0 0 0,1 1 0 0 0,-2-1 0 0 0,1-1 0 0 0,-1 2 0 0 0,0-1 0 0 0,0 1 0 0 0,0-1 0 0 0,0-1 0 0 0,-1 2 0 0 0,-1-4 0 0 0,1-9 0 0 0,1 12 0 0 0,0 0 0 0 0,0 0 0 0 0,-1 1 0 0 0,0-2 0 0 0,1 2 0 0 0,-1-1 0 0 0,-2 0 0 0 0,2 2 0 0 0,1-2 0 0 0,-1 2 0 0 0,0 0 0 0 0,1-1 0 0 0,-1 1 0 0 0,1 0 0 0 0,-2-2 0 0 0,2 2 0 0 0,0-1 0 0 0,0 1 0 0 0,0-2 0 0 0,0 0 0 0 0,2-6 0 0 0,0-13 0 0 0,-2 22 0 0 0,0 1 0 0 0,1-1 0 0 0,-1 1 0 0 0,0-1 0 0 0,0 1 0 0 0,0-1 0 0 0,0-1 0 0 0,0 2 0 0 0,0-1 0 0 0,0 1 0 0 0,0-1 0 0 0,0 1 0 0 0,-1-1 0 0 0,1 0 0 0 0,0 1 0 0 0,0-1 0 0 0,0 1 0 0 0,-1-2 0 0 0,1 2 0 0 0,0-1 0 0 0,-1 1 0 0 0,1-1 0 0 0,-2-1 0 0 0,2-2 0 0 0,0 2 0 0 0,-1-1 0 0 0,1 1 0 0 0,0 0 0 0 0,0-2 0 0 0,1 2 0 0 0,-1-3 0 0 0,2 0 0 0 0,-2 4 0 0 0,0-3 0 0 0,0 1 0 0 0,1-1 0 0 0,-1 1 0 0 0,-1-1 0 0 0,1 0 0 0 0,0 2 0 0 0,-2-1 0 0 0,2-1 0 0 0,-1 0 0 0 0,0 1 0 0 0,0-1 0 0 0,0 2 0 0 0,-1-2 0 0 0,-1-2 0 0 0,3 5 0 0 0,0 1 0 0 0,-1-1 0 0 0,1 0-1 0 0,0 0 1 0 0,0 1 0 0 0,0-2 0 0 0,0 1 0 0 0,-2 0-1 0 0,2 1 1 0 0,0-1 0 0 0,0 0 0 0 0,2-1 0 0 0,-2 2 0 0 0,0-1-1 0 0,0-1 1 0 0,0 2 1 0 0,0-1 0 0 0,1 0-1 0 0,-1 1 1 0 0,0-2-1 0 0,0 1 1 0 0,0 1 0 0 0,0-1-1 0 0,0 0 1 0 0,0 1-1 0 0,0-1 1 0 0,-1-1 0 0 0,1 2-1 0 0,0-1 1 0 0,0 0 0 0 0,0 1-1 0 0,-2-1 1 0 0,2 0-1 0 0,0 1 1 0 0,-1-2 0 0 0,1 2-1 0 0,-1-1 1 0 0,1 0-1 0 0,-1-1 8 0 0,0-1 0 0 0,-1 1 0 0 0,1-2 1 0 0,1 2-1 0 0,-1 0 0 0 0,1-2 0 0 0,-1 2 1 0 0,1-2-1 0 0,0 2 0 0 0,0-1 1 0 0,0 0-1 0 0,0 0 0 0 0,1-1-8 0 0,-1-6 10 0 0,0 8-16 0 0,0-2 1 0 0,0 2-1 0 0,1-2 0 0 0,-1 2 1 0 0,1-2-1 0 0,1 2 0 0 0,-2 0 1 0 0,1-2-1 0 0,0 2 0 0 0,0-1 1 0 0,3-2 5 0 0,-4 4-2 0 0,0 0 2 0 0,1 0 0 0 0,-1 0 1 0 0,0-2-1 0 0,1 2 1 0 0,-1 0-1 0 0,0 0 1 0 0,0 0-1 0 0,0-1 1 0 0,0 1-1 0 0,0 0 0 0 0,0 0 1 0 0,0 0-1 0 0,0-1 1 0 0,-1 1-1 0 0,1 0 1 0 0,0 0-1 0 0,-1 0 1 0 0,1-1-1 0 0,0 1 1 0 0,-1 0-1 0 0,-1 0 1 0 0,2 0-1 0 0,-1 0 1 0 0,1 1-1 0 0,-1-2 7 0 0,1 1 0 0 0,0 1 1 0 0,0-1-1 0 0,-1 0 1 0 0,1 1-1 0 0,0-1 0 0 0,0 1 1 0 0,0-2-1 0 0,0 1 1 0 0,0 1-1 0 0,0-1 0 0 0,0 0 1 0 0,0 1-1 0 0,0-1 0 0 0,0-1 1 0 0,0 1-8 0 0,-1-11 52 0 0,-2 6-25 0 0,1 4-22 0 0,1 0 0 0 0,0-1 0 0 0,-1 1-1 0 0,2 0 1 0 0,-1-2 0 0 0,0 2 0 0 0,1-1 0 0 0,-1 1-1 0 0,1-2 1 0 0,0 2-5 0 0,5-44 64 0 0,-5 44-68 0 0,0 0 0 0 0,0 1 0 0 0,0 0 0 0 0,1-2 0 0 0,-1 2 0 0 0,1 0 0 0 0,-1-2 1 0 0,1 2-1 0 0,-1 0 0 0 0,1-1 0 0 0,0 1 4 0 0,1-1-4 0 0,-2 1 0 0 0,1 0 0 0 0,-1 0 0 0 0,0 0 0 0 0,1 1 0 0 0,-1-2 0 0 0,0 1 1 0 0,1 0-1 0 0,-1 0 0 0 0,0 0 0 0 0,0-1 0 0 0,0 1 0 0 0,0 0 0 0 0,0 0 0 0 0,0 0 0 0 0,0-1 1 0 0,0 2-1 0 0,0-1 0 0 0,0-1 4 0 0,0-9-11 0 0,0 8 11 0 0,1-2 0 0 0,1 1 0 0 0,-2 0 0 0 0,0 0 0 0 0,0-1 0 0 0,0 2 0 0 0,0-2 0 0 0,-2 1 0 0 0,2 1 0 0 0,-1-4 0 0 0,0 5 3 0 0,1 1-1 0 0,0 0 1 0 0,0 0 0 0 0,0 0-1 0 0,0 0 1 0 0,0-1 0 0 0,0 2-1 0 0,1-1 1 0 0,-1 0-1 0 0,0 0 1 0 0,0 0 0 0 0,1-1-1 0 0,-1 1 1 0 0,0 1 0 0 0,2-1-1 0 0,-2 0-2 0 0,1 0 3 0 0,-1-1-1 0 0,1 2 0 0 0,-1-1 0 0 0,0 0 0 0 0,0 1 1 0 0,1-1-1 0 0,-1 0 0 0 0,0 1 0 0 0,0-2 1 0 0,0 1-1 0 0,0 0 0 0 0,0 1 0 0 0,0-1 0 0 0,0 0 1 0 0,0 1-1 0 0,0-1 0 0 0,0-1-2 0 0,-3-5 0 0 0,3 6 0 0 0,0 1 0 0 0,0-1 0 0 0,-2 1 0 0 0,2-1 0 0 0,0-1 0 0 0,0 2 0 0 0,0-1 0 0 0,-1 1 0 0 0,1-1 0 0 0,0 0 0 0 0,0 1 0 0 0,0-1 0 0 0,0 1 0 0 0,0-1 0 0 0,0-1 0 0 0,0 2 0 0 0,1-1 0 0 0,-1 0 0 0 0,0 1 0 0 0,0-1 0 0 0,0 1 0 0 0,2-1 0 0 0,-2 1 0 0 0,0-2 0 0 0,0 2 0 0 0,1-1 0 0 0,-1 0 0 0 0,1 1 0 0 0,-1-1 0 0 0,0 0 0 0 0,1-1 0 0 0,-1 2 0 0 0,0-1 0 0 0,0 0 0 0 0,0 0 0 0 0,0 1 0 0 0,0-1 0 0 0,0 0 0 0 0,0-1 0 0 0,0 1 0 0 0,0 1 0 0 0,0-1 0 0 0,0 0 0 0 0,0 0 0 0 0,-1-11 0 0 0,1 10 2 0 0,0 1 0 0 0,0 0-1 0 0,0 1 1 0 0,1-1 0 0 0,-1 0 0 0 0,0 0 0 0 0,0 1-1 0 0,0-2 1 0 0,1 1 0 0 0,-1 1 0 0 0,0-1 0 0 0,2 0-1 0 0,-2 1 1 0 0,1-1 0 0 0,-1-1 0 0 0,1 2 0 0 0,-1-1-1 0 0,1 1 1 0 0,-1-1 0 0 0,1 1-2 0 0,-1 0 1 0 0,0 0-1 0 0,0-1 1 0 0,0 1-1 0 0,0 0 1 0 0,2 0 0 0 0,-2 0-1 0 0,0 0 1 0 0,0 0-1 0 0,0 0 1 0 0,0 0 0 0 0,0-1-1 0 0,0 1 1 0 0,0 0 0 0 0,0 0-1 0 0,0 0 1 0 0,0 0-1 0 0,0 0 1 0 0,0-2 0 0 0,0 2-1 0 0,0 0 1 0 0,0 0-1 0 0,0 0 1 0 0,0 0 0 0 0,0 0-1 0 0,0 0 1 0 0,0-1-1 0 0,0 1 1 0 0,0 0 0 0 0,0 0-1 0 0,0 0 1 0 0,0 0 0 0 0,0 0-1 0 0,0-1 1 0 0,0 1-1 0 0,0 0 1 0 0,-2 0 0 0 0,2 0-1 0 0,0 0 1 0 0,0 0-1 0 0,0 0 1 0 0,0 0 0 0 0,0 0-1 0 0,0 0 1 0 0,0-1-1 0 0,-1 1 1 0 0,1 0-1 0 0,-2-4 0 0 0,2 3 0 0 0,0 1 0 0 0,0 0 0 0 0,-1-1 0 0 0,1 1 0 0 0,0 0 0 0 0,0-1 0 0 0,0 1 0 0 0,0-1 0 0 0,-2 1 0 0 0,2 0 0 0 0,0-2 0 0 0,0 2 0 0 0,0-1 0 0 0,0 1 0 0 0,0-1 0 0 0,0 1 0 0 0,0-1 0 0 0,0 1 0 0 0,0 0 0 0 0,0-1 0 0 0,0 1 0 0 0,0-2 0 0 0,2 2 0 0 0,-2-1 0 0 0,0 1 0 0 0,0 0 0 0 0,0-1 0 0 0,1 1 0 0 0,-1-1 0 0 0,0 1 0 0 0,0 0 0 0 0,1-1 0 0 0,-1 1 0 0 0,0 0 0 0 0,1-2 0 0 0,-1 2 0 0 0,0 0 0 0 0,1-2 3 0 0,-1 1 1 0 0,0-1-1 0 0,0 0 0 0 0,2 0 0 0 0,-2 1 0 0 0,0-2 1 0 0,-2 2-1 0 0,2-1 0 0 0,0-1 0 0 0,0 2 1 0 0,-1-1-1 0 0,1 1 0 0 0,0-2 0 0 0,-1 2 1 0 0,0 0-1 0 0,1-1 0 0 0,-3-1-3 0 0,1-4 33 0 0,-6-8 35 0 0,6 13-82 0 0,2 1-1 0 0,-1 0 1 0 0,0 1 0 0 0,1-1-1 0 0,-1 0 1 0 0,1-1 0 0 0,0 1-1 0 0,-1 0 1 0 0,1 0-1 0 0,0 0 1 0 0,-1 0 0 0 0,1-1-1 0 0,0 1 15 0 0,-6-13-63 0 0,2 3 45 0 0,8-49 18 0 0,-2 39 0 0 0,-1 18 0 0 0,0 0 0 0 0,-1 1 0 0 0,0 0 0 0 0,2-2 0 0 0,-2 2 0 0 0,0-1 0 0 0,0 0 0 0 0,-2 0 0 0 0,2 0 0 0 0,-1-17 0 0 0,1 17 0 0 0,0 1 0 0 0,0-1 0 0 0,0 1 0 0 0,0 0 0 0 0,0-1 0 0 0,-1 0 0 0 0,1 0 0 0 0,-1 1 0 0 0,0-2 0 0 0,-5-19 0 0 0,6 19 0 0 0,0 2 0 0 0,-2-2 0 0 0,2 1 0 0 0,-1 0 0 0 0,0 1 0 0 0,1-2 0 0 0,-1 2 0 0 0,0-2 0 0 0,-2 2 0 0 0,2 0 0 0 0,-1-2 0 0 0,-8-6 0 0 0,7 0 0 0 0,3 7 0 0 0,0 1 0 0 0,-1-2 0 0 0,-1 2 0 0 0,2 0 0 0 0,-1-1 0 0 0,0 0 0 0 0,0 0 0 0 0,-2 0 0 0 0,-4-16 0 0 0,5 12 0 0 0,2 3 0 0 0,0 2 0 0 0,-1-1 0 0 0,1 1 0 0 0,-2 0 0 0 0,1-1 0 0 0,0 1 0 0 0,0-1 0 0 0,0 2 0 0 0,0-2 0 0 0,1 3 0 0 0,-2 0 0 0 0,2-2 0 0 0,0 2 0 0 0,-1 0 0 0 0,1-1 0 0 0,0 1 0 0 0,0-1 0 0 0,-1 1 0 0 0,1 0 0 0 0,0-1 0 0 0,0 1 0 0 0,0-1 0 0 0,0 1 0 0 0,-1 0 0 0 0,1-1 0 0 0,0 1 0 0 0,0-2 0 0 0,0 2 0 0 0,0-1 0 0 0,0 1 0 0 0,0 0 0 0 0,0-1 0 0 0,0 1 0 0 0,0-1 0 0 0,0 1 0 0 0,1-1 0 0 0,-1 1 0 0 0,0 0 0 0 0,0-2 0 0 0,0 2 0 0 0,1-1 0 0 0,-1-1 0 0 0,0 1 0 0 0,0-1 0 0 0,0 1 0 0 0,0 1 0 0 0,0-1 0 0 0,-1 0 0 0 0,1 1 0 0 0,0-1 0 0 0,-1-1 0 0 0,1 2 0 0 0,0-1 0 0 0,-1 0 0 0 0,1 1 0 0 0,-2-1 0 0 0,2 1 0 0 0,-1-1 0 0 0,1 0 0 0 0,-1 1 0 0 0,0-2 0 0 0,0 2 0 0 0,1-1 0 0 0,-2 1 0 0 0,2-1 0 0 0,-1 1 0 0 0,1-1 0 0 0,-1 1 0 0 0,1-1 0 0 0,-1 1 0 0 0,1-2 0 0 0,0 1 0 0 0,-1 1 0 0 0,1-1 0 0 0,0 0 0 0 0,0 1 0 0 0,-1-1 0 0 0,1-1 0 0 0,0 2 0 0 0,0-2 0 0 0,1-7 0 0 0,-1 7 0 0 0,0 0 0 0 0,0 1 0 0 0,0 0 0 0 0,0-2 0 0 0,0 2 0 0 0,0 0 0 0 0,0-2 0 0 0,0 2 0 0 0,-1-1 0 0 0,1 1 0 0 0,0 0 0 0 0,-2-1 0 0 0,2 0 0 0 0,-2-2 0 0 0,-5-15 0 0 0,2 4 0 0 0,-1-1 0 0 0,0 1 0 0 0,-5-6 0 0 0,10 17 0 0 0,-1-1 0 0 0,1 2 0 0 0,0-1 0 0 0,-1-1 0 0 0,1 2 0 0 0,1-2 0 0 0,-1 2 0 0 0,1-2 0 0 0,0 1 0 0 0,0-1 0 0 0,0 1 0 0 0,-5-9 0 0 0,4 11 0 0 0,1 2 0 0 0,0-1 0 0 0,-1 1 0 0 0,1-1 0 0 0,0 0 0 0 0,-1 1 0 0 0,1-1 0 0 0,0-1 0 0 0,0 2 0 0 0,0-1 0 0 0,-2 0 0 0 0,2 1 0 0 0,0-1 0 0 0,0 0 0 0 0,0 1 0 0 0,0-1 0 0 0,0-1 0 0 0,0 1 0 0 0,2 1 0 0 0,-2-1 0 0 0,0 0 0 0 0,0 1 0 0 0,0-1 0 0 0,0 1 0 0 0,0-2 0 0 0,0 1 0 0 0,0 1 0 0 0,0-1 0 0 0,0 1 0 0 0,0-1 0 0 0,-2 1 0 0 0,2-1 0 0 0,0-1 0 0 0,0 2 0 0 0,0-1 0 0 0,-1 1 0 0 0,1-1 0 0 0,0 1 0 0 0,-1-1 0 0 0,1 1 0 0 0,0-1 0 0 0,-1 1 0 0 0,1 0 0 0 0,-1-2 0 0 0,1 2 0 0 0,0-1 0 0 0,-2 1 0 0 0,1 0 0 0 0,-2-4 0 0 0,2-1 20 0 0,-2 1-1 0 0,2 1 1 0 0,-1-2 0 0 0,-1 1-1 0 0,1 1 1 0 0,-1-1-1 0 0,1 1 1 0 0,-1-1 0 0 0,0 2-1 0 0,0-2 1 0 0,-2-1-20 0 0,5 5 0 0 0,-1-1 0 0 0,1 1 0 0 0,-2-1 0 0 0,2 1 0 0 0,-1-1 0 0 0,1 1 0 0 0,0-1 0 0 0,-1-1 0 0 0,1 2 0 0 0,0-1 0 0 0,-1 1 0 0 0,1-1 0 0 0,0 0 0 0 0,0 1 0 0 0,0-1 0 0 0,0-1 0 0 0,-5-9 0 0 0,2 7 7 0 0,0 0-1 0 0,1 1 1 0 0,-1-1-1 0 0,1 1 1 0 0,0-1-1 0 0,-1-1 1 0 0,2 2-1 0 0,0-2 1 0 0,0 2-1 0 0,0-2 1 0 0,-1 0-1 0 0,1 0 1 0 0,1 2-1 0 0,-1-2 1 0 0,1 0-1 0 0,0 0 1 0 0,0 2-1 0 0,1-5-6 0 0,-1 5 1 0 0,0 2 1 0 0,1-1-1 0 0,-1-1 0 0 0,0 1 0 0 0,-1-1 0 0 0,1 1 0 0 0,0 0 0 0 0,0-1 0 0 0,-1 2 0 0 0,1-1 0 0 0,-1-1 1 0 0,0 1-2 0 0,-4-21-3 0 0,5 21 3 0 0,0 0 0 0 0,-1-1 0 0 0,1 1 0 0 0,-2-2 0 0 0,1 2 0 0 0,0 0 0 0 0,0-1 0 0 0,0 1 0 0 0,0-1 0 0 0,-1 1 0 0 0,0 0 0 0 0,-9-22 0 0 0,10 20-14 0 0,0 2 0 0 0,0-2 0 0 0,-1 1 0 0 0,0 0 0 0 0,1 0-1 0 0,-1 1 1 0 0,-1-3 14 0 0,1 2-23 0 0,-1 0 0 0 0,2 0-1 0 0,-1 0 1 0 0,1-1 0 0 0,-1 2-1 0 0,0-4 24 0 0,1 4-8 0 0,1-1 0 0 0,-1 2 0 0 0,1-1 1 0 0,-1 0-1 0 0,-1 1 0 0 0,1-1 0 0 0,0 1 0 0 0,0-2 0 0 0,0 2 0 0 0,-1 0 0 0 0,1 0 8 0 0,0-2 17 0 0,-1 2 0 0 0,0 0 0 0 0,1 0 0 0 0,1 0 0 0 0,-1-2 0 0 0,0 2 0 0 0,0 0 0 0 0,-1-2 0 0 0,2 2 0 0 0,-1-1 0 0 0,1 1 0 0 0,-1-2 0 0 0,1 1-17 0 0,-11-28-2 0 0,9 27-21 0 0,1 0 0 0 0,0 0 0 0 0,-1-1 0 0 0,1 1 0 0 0,0-1 0 0 0,0 0 0 0 0,1 1-1 0 0,-1-1 1 0 0,1-2 23 0 0,-1 5 17 0 0,1-1 1 0 0,0 1-1 0 0,-2-1 0 0 0,2 0 0 0 0,-1 1 0 0 0,0 0 0 0 0,1 0 0 0 0,-1-1 0 0 0,0 0 0 0 0,-1 1 0 0 0,1 0 0 0 0,0-1 0 0 0,0 1 0 0 0,0 0-17 0 0,-12-19 47 0 0,9 11-104 0 0,2 1 0 0 0,-2 0 0 0 0,-1 1-1 0 0,2-2 1 0 0,-4-1 57 0 0,2-5 116 0 0,5 14-100 0 0,-1 0 0 0 0,1-1 0 0 0,-2 0 0 0 0,2 1-1 0 0,-1-1 1 0 0,1 1 0 0 0,-1-1 0 0 0,0 0 0 0 0,1 1 0 0 0,-1 0 0 0 0,-1-2-16 0 0,-5-3 15 0 0,6 5-15 0 0,0 1 0 0 0,0-1 1 0 0,1 0-1 0 0,-1 0 0 0 0,-1-1 0 0 0,1 2 0 0 0,1-1 0 0 0,-1 0 0 0 0,1 0 0 0 0,-1 0 0 0 0,1 0 0 0 0,-1-1 0 0 0,1 1 0 0 0,-2 0 0 0 0,2 0 0 0 0,0 0 0 0 0,0-1 0 0 0,-1 1 0 0 0,1 0 0 0 0,0-1 0 0 0,0-1 0 0 0,-1 1 0 0 0,0 0 0 0 0,1-1 0 0 0,-1 1 0 0 0,0-1 0 0 0,-1 1 0 0 0,1 0 0 0 0,-1-1 0 0 0,1 2 0 0 0,1 1 0 0 0,-2-1 0 0 0,1 0 0 0 0,1 1 0 0 0,-1-2 0 0 0,1 1 0 0 0,0 1 0 0 0,-1-1 0 0 0,1 0 0 0 0,0 1 0 0 0,-1-1 0 0 0,1 0 0 0 0,0-1 0 0 0,0 1 0 0 0,-2 1 0 0 0,2-1 0 0 0,0 0 0 0 0,0 0 0 0 0,0-1 0 0 0,0 2 0 0 0,0-1 0 0 0,0 0 0 0 0,2 0 0 0 0,-2 1 0 0 0,0-1 0 0 0,0 1 0 0 0,0 0 0 0 0,0 0 0 0 0,0 0 0 0 0,0-2 0 0 0,0 2 0 0 0,0 0 0 0 0,0 0 0 0 0,0-1 0 0 0,0 1 0 0 0,0 0 0 0 0,0 0 0 0 0,0-1 0 0 0,0 1 0 0 0,-2 0 0 0 0,2 0 0 0 0,0 0 0 0 0,0-1 0 0 0,0 1 0 0 0,0 0 0 0 0,0 0 0 0 0,0 0 0 0 0,-1-1 0 0 0,1 1 0 0 0,0 0 0 0 0,0 0 0 0 0,0 0 0 0 0,0 0 0 0 0,-1 0 0 0 0,1-1 0 0 0,0 1 0 0 0,0 0 0 0 0,-5-4 0 0 0,4 3 0 0 0,0 1 0 0 0,1 0 0 0 0,-1-1 0 0 0,0 1 0 0 0,1-2 0 0 0,-2 1 0 0 0,2 1 0 0 0,-1-1 0 0 0,1 1 0 0 0,-1-1 0 0 0,1 0 0 0 0,-1 1 0 0 0,1-2 0 0 0,-1 1 0 0 0,1 0 0 0 0,0 1 0 0 0,0-1 0 0 0,-2 0 0 0 0,2-1 0 0 0,0 1 0 0 0,0 1 0 0 0,0-2 0 0 0,0 2 0 0 0,0-1 0 0 0,0 1 0 0 0,0-1 0 0 0,0 1 0 0 0,0-2 0 0 0,0 2 0 0 0,0-1 0 0 0,0 0 0 0 0,0 1 0 0 0,0-1 0 0 0,0 1 0 0 0,0-1 0 0 0,-1 1 0 0 0,1-2 0 0 0,0 2 0 0 0,0-1 0 0 0,0 1 0 0 0,-1-1 0 0 0,1 1 0 0 0,0-1 0 0 0,-1 1 0 0 0,1-1 0 0 0,0 1 0 0 0,-1 0 0 0 0,1-2 0 0 0,-2 2 0 0 0,2 0 0 0 0,-1-1 0 0 0,1 1 0 0 0,-1 0 0 0 0,1-1 0 0 0,-1 1 0 0 0,1 0 0 0 0,-1-1 0 0 0,1 1 0 0 0,-1 0 0 0 0,1-1 0 0 0,-2 1 0 0 0,2-1 0 0 0,-1 1 0 0 0,1-2 0 0 0,0 2 0 0 0,-1-1 0 0 0,1 1 0 0 0,0-1 0 0 0,-1 1 0 0 0,1-1 0 0 0,0 1 0 0 0,0-1 0 0 0,-1 1 0 0 0,1-2 0 0 0,0 1 0 0 0,0 1 0 0 0,0-1 0 0 0,0 1 0 0 0,0-1 0 0 0,0 0 0 0 0,0-1-3 0 0,-2 0 1 0 0,2 1-1 0 0,-1-2 0 0 0,1 2 0 0 0,-1-1 0 0 0,1 1 1 0 0,-1 0-1 0 0,0-2 0 0 0,1 2 0 0 0,-2 0 1 0 0,1-2-1 0 0,0 2 0 0 0,0 0 0 0 0,0 0 1 0 0,0 0-1 0 0,-1-1 0 0 0,0 1 0 0 0,1 0 1 0 0,0 0 2 0 0,-17-18-28 0 0,17 18 29 0 0,1 1-1 0 0,-2-2 1 0 0,2 2 0 0 0,0-1 0 0 0,-1 1-1 0 0,1 0 1 0 0,-1-1 0 0 0,1 1-1 0 0,-1-1 1 0 0,1 1 0 0 0,-1 0-1 0 0,1 0 1 0 0,-2-1 0 0 0,2 1 0 0 0,-1 0-1 0 0,0 0 1 0 0,1-1 0 0 0,-1 1-1 0 0,0 0 1 0 0,-1 0 1 0 0,1 0-1 0 0,0-2 1 0 0,1 2 0 0 0,-1-1-1 0 0,0 1 1 0 0,0 0-1 0 0,-1-1 1 0 0,2 0-1 0 0,-1 1 1 0 0,0-1-1 0 0,1 1 1 0 0,-1-2 0 0 0,0 1-1 0 0,1 1 1 0 0,-2-1-1 0 0,2 0 1 0 0,-1 0-1 0 0,1 1 1 0 0,0-2 0 0 0,-1 1-1 0 0,1 0 1 0 0,0 0-1 0 0,-1 0 1 0 0,1 1-1 0 0,0-3-1 0 0,-9-10 13 0 0,8 13-13 0 0,1-1 0 0 0,-1 0 0 0 0,0 0 0 0 0,0 0 0 0 0,1-1-1 0 0,-1 1 1 0 0,1 0 0 0 0,-2 0 0 0 0,2 0 0 0 0,-1-1 0 0 0,1 0-1 0 0,0 1 1 0 0,0 0 0 0 0,-1-2 0 0 0,5 0 0 0 0,-1-3 0 0 0,-11-11 0 0 0,4 5 0 0 0,5 12 0 0 0,-1-1 0 0 0,0 1 0 0 0,0-1 0 0 0,-1 1 0 0 0,1-1 0 0 0,0 1 0 0 0,0-2 0 0 0,0 2 0 0 0,0 0 0 0 0,0-1 0 0 0,0 1 0 0 0,-1-1 0 0 0,1 1 0 0 0,0-1 0 0 0,0 1 0 0 0,-1 0 0 0 0,1-1 0 0 0,0 1 0 0 0,-1 0 0 0 0,1-2 0 0 0,-24-17 0 0 0,10 10 0 0 0,12 8 0 0 0,0 0 0 0 0,1-1 0 0 0,0 1 0 0 0,-1 0 0 0 0,0 0 0 0 0,1 0 0 0 0,0-1 0 0 0,0 1 0 0 0,-1 0 0 0 0,1 0 0 0 0,0-2 0 0 0,0 1 0 0 0,-2-3 0 0 0,0 2 0 0 0,0-1 0 0 0,1 1 0 0 0,-1-1 0 0 0,-1 1 0 0 0,0-2 0 0 0,-5-6 0 0 0,6 9 0 0 0,1-2 0 0 0,0 1 0 0 0,1-1 0 0 0,-2 0 0 0 0,2 0 0 0 0,0 0 0 0 0,0 1 0 0 0,-1-2 0 0 0,1 0 0 0 0,-5-15 0 0 0,-1 9 0 0 0,7 11 0 0 0,-1-1 0 0 0,0 0 0 0 0,1 1 0 0 0,-1-1 0 0 0,1-1 0 0 0,-2 1 0 0 0,2 0 0 0 0,0 1 0 0 0,-1-1 0 0 0,1 0 0 0 0,0-1 0 0 0,0 1 0 0 0,-1 0 0 0 0,1 0 0 0 0,0 0 0 0 0,0-1 0 0 0,0-1 5 0 0,-1-1-1 0 0,0 1 1 0 0,1-1-1 0 0,-2 1 1 0 0,1 0-1 0 0,-1 0 1 0 0,1-1-1 0 0,-1 2 1 0 0,0-2 0 0 0,0 1-5 0 0,-9-16 18 0 0,-25-44 46 0 0,33 54-62 0 0,-1 3 6 0 0,2 0-1 0 0,-1-1 1 0 0,1 0 0 0 0,1 1 0 0 0,-1-1-1 0 0,0 0 1 0 0,1 1 0 0 0,0-7-8 0 0,1 5 0 0 0,-1-2-1 0 0,-2 2 1 0 0,2-1-1 0 0,-1 1 1 0 0,-2-4 0 0 0,-4-20 13 0 0,3 15-4 0 0,0 0 0 0 0,1 0 1 0 0,-3 1-1 0 0,-1-1-9 0 0,0-4 8 0 0,1 0 0 0 0,-3-10-8 0 0,-3-1 25 0 0,10 26-17 0 0,0 0 0 0 0,1-1 0 0 0,0 1-1 0 0,-1-1 1 0 0,0-5-8 0 0,-14-49 64 0 0,-3-3-53 0 0,-2-4 42 0 0,1 3-53 0 0,7 2 0 0 0,7 38 0 0 0,4 21 0 0 0,2 0 0 0 0,0-1 0 0 0,0 1 0 0 0,1 0 0 0 0,-1-1 0 0 0,1 0 0 0 0,0 0 0 0 0,-6-59 0 0 0,-4-54 64 0 0,10 116-64 0 0,0 1 0 0 0,0-2 0 0 0,0 1 0 0 0,0 1 0 0 0,0-1 0 0 0,-1 0 0 0 0,1 0 0 0 0,0 1 0 0 0,-1-2 0 0 0,1 2 0 0 0,-2-1 0 0 0,0-9 0 0 0,-7-31 0 0 0,7 32 0 0 0,1 0 0 0 0,0 1 0 0 0,-3-9 0 0 0,0-7 0 0 0,0 8 0 0 0,2 10 0 0 0,1 0 0 0 0,-1 0 0 0 0,2 0 0 0 0,-1-4 0 0 0,-5-52 0 0 0,6 52 14 0 0,-2 1 0 0 0,1-1 0 0 0,-2 1 1 0 0,-1-4-15 0 0,0 1 7 0 0,-7-50-7 0 0,1 12 0 0 0,4 18 0 0 0,2 11 0 0 0,2 1 0 0 0,-2-21 0 0 0,-2-59 64 0 0,6 86-60 0 0,0-2 16 0 0,0 0 0 0 0,1 2 0 0 0,3-15-20 0 0,2-23 0 0 0,-5 48 0 0 0,-1 0 0 0 0,0 0 0 0 0,0 1 0 0 0,-1-1 0 0 0,1 0 0 0 0,-1-2 0 0 0,-3-18 0 0 0,4-61 0 0 0,-9 22 0 0 0,9-11 0 0 0,-4 50 0 0 0,4 22 0 0 0,-1-1 0 0 0,0 1 0 0 0,1-1 0 0 0,0 1 0 0 0,-2-1 0 0 0,2-1 0 0 0,2 2 0 0 0,-2-1 0 0 0,0 1 0 0 0,1-3 0 0 0,2-6 0 0 0,0 0 0 0 0,-1 0 0 0 0,-1 0 0 0 0,1-5 0 0 0,2-25 0 0 0,18-58 0 0 0,-19 84 0 0 0,3 2 0 0 0,-1-1 0 0 0,4-6 0 0 0,-4 9 0 0 0,26-70 0 0 0,-24 68 0 0 0,-1-1 0 0 0,0 0 0 0 0,-1-5 0 0 0,23-57 0 0 0,-11 29 0 0 0,-6 4 0 0 0,-11 42 0 0 0,0 1 0 0 0,0 0 0 0 0,0-1 0 0 0,0 1 0 0 0,1 0 0 0 0,-1-1 0 0 0,1 0 0 0 0,-1 1 0 0 0,1 0 0 0 0,-1 0 0 0 0,2 0 0 0 0,-2-1 0 0 0,1 1 0 0 0,0 0 0 0 0,0 0 0 0 0,0 0 0 0 0,3-5 0 0 0,9-30 0 0 0,2-6 0 0 0,-13 37 0 0 0,0-1 0 0 0,0 0 0 0 0,1 0 0 0 0,-1 1 0 0 0,2-1 0 0 0,-1 0 0 0 0,1 0 0 0 0,-2 1 0 0 0,2 1 0 0 0,-2-1 0 0 0,1-1 0 0 0,-2 1 0 0 0,1-2 0 0 0,-2 6 0 0 0,1 0 0 0 0,-1-1 0 0 0,0 1 0 0 0,1 0 0 0 0,-1 0 0 0 0,2 0 0 0 0,-2 0 0 0 0,1-1 0 0 0,0 1 0 0 0,-1 0 0 0 0,1 0 0 0 0,0 0 0 0 0,1-1 0 0 0,-1 1 0 0 0,0 0 0 0 0,-1 0 0 0 0,1 0 0 0 0,0-1 0 0 0,-1 1 0 0 0,2 0 0 0 0,-2 0 0 0 0,1 0 0 0 0,-1-1 0 0 0,0 1 0 0 0,1 0 0 0 0,-1-1 0 0 0,2-8 0 0 0,1 1 0 0 0,0-1 0 0 0,1 1 0 0 0,1 0 0 0 0,2-5 0 0 0,6-16 0 0 0,-10 24 0 0 0,0 0 0 0 0,0 2 0 0 0,1-2 0 0 0,-1 1 0 0 0,1-1 0 0 0,1 0 0 0 0,11-14 0 0 0,-6-3 0 0 0,-8 17 0 0 0,-1 4 0 0 0,1 1 0 0 0,-2-2 0 0 0,1 1 0 0 0,0 1 0 0 0,0-2 0 0 0,0 1 0 0 0,2 1 0 0 0,-2-1 0 0 0,0 0 0 0 0,2 1 0 0 0,-2-1 0 0 0,13-15 0 0 0,-9 10 0 0 0,0 1 0 0 0,0 0 0 0 0,1 0 0 0 0,0 1 0 0 0,0-1 0 0 0,1 1 0 0 0,5-7 2 0 0,-10 9-3 0 0,-1 1 1 0 0,0 1-1 0 0,1-2 0 0 0,-1 2 0 0 0,1 0 1 0 0,0-1-1 0 0,-1 0 0 0 0,2 1 0 0 0,-2 0 1 0 0,1 0-1 0 0,1 0 0 0 0,-2-1 0 0 0,1 1 1 0 0,1 0-1 0 0,-1 1 0 0 0,-1-1 0 0 0,3 0 1 0 0,-2 1 0 0 0,-1-2 0 0 0,0 2 0 0 0,2-1 0 0 0,-2 0 0 0 0,0 1 0 0 0,0-1 0 0 0,1 0 0 0 0,-1 0 0 0 0,0-1 0 0 0,0 1 0 0 0,0 0 0 0 0,0 0 0 0 0,1 0 0 0 0,-1-2 0 0 0,18-17 11 0 0,-2 3-64 0 0,16-21 95 0 0,-31 36-39 0 0,1 0-1 0 0,-1-1 0 0 0,0 1 1 0 0,1 1-1 0 0,-1-2 1 0 0,2 2-1 0 0,-2 0 0 0 0,2 0 1 0 0,0-2-3 0 0,3-3 41 0 0,-3 3-29 0 0,19-7-23 0 0,-22 10 0 0 0,-1 0 0 0 0,1 0-1 0 0,0-1 1 0 0,-1 1-1 0 0,1 0 1 0 0,-1 0 0 0 0,2-1-1 0 0,-2 1 1 0 0,1-1 0 0 0,-1 1-1 0 0,1 0 1 0 0,-1-2-1 0 0,1 2 1 0 0,-1-1 0 0 0,1 0 11 0 0,-1 1-1 0 0,0 0 1 0 0,-1 0 0 0 0,1 0-1 0 0,0 0 1 0 0,0-1 0 0 0,0 1-1 0 0,0 0 1 0 0,0 0-1 0 0,0 0 1 0 0,0-1 0 0 0,0 1-1 0 0,0 0 1 0 0,0 0 0 0 0,0-1-1 0 0,0 1 1 0 0,0 0 0 0 0,0 0-1 0 0,0 0 1 0 0,0-2 0 0 0,0 2-1 0 0,0 0 1 0 0,0 0 0 0 0,0-1-1 0 0,0 1 1 0 0,0 0-1 0 0,0 0 1 0 0,0 0 0 0 0,0-1-1 0 0,0 1 1 0 0,1 0 0 0 0,1-2 0 0 0,0 0 0 0 0,29-8 0 0 0,-20 5 21 0 0,-2 0 0 0 0,2-1 0 0 0,-2 0 0 0 0,3-2-21 0 0,-11 7 10 0 0,2 0-1 0 0,-2-1 1 0 0,1 1 0 0 0,1 0 0 0 0,-2 1-1 0 0,1-1 1 0 0,1 0 0 0 0,-1 1 0 0 0,-1 0-1 0 0,2-2 1 0 0,-1 2-10 0 0,9-2 25 0 0,14-7-25 0 0,-23 7 0 0 0,-1 2 0 0 0,2-1 0 0 0,-2 0 0 0 0,0 1 0 0 0,1-1 0 0 0,-1 0 0 0 0,1-1 0 0 0,-1 1 0 0 0,1 0 0 0 0,-1 0 0 0 0,1 0 0 0 0,8-9 0 0 0,16-17 0 0 0,-6 14-12 0 0,3-13-141 0 0,-22 24 206 0 0,1 1-48 0 0,-2 1-1 0 0,0-1 1 0 0,1 0 0 0 0,-1 1 0 0 0,1-1-1 0 0,-1-1 1 0 0,1 2 0 0 0,0-1-1 0 0,-1 1 1 0 0,2-1 0 0 0,-2 1 0 0 0,1-1-1 0 0,0 1 1 0 0,0-1 0 0 0,-1 1-1 0 0,3 0-4 0 0,-2-1-5 0 0,0 1-1 0 0,0-2 1 0 0,0 2-1 0 0,0-1 1 0 0,-1 0-1 0 0,2 1 0 0 0,-1-1 1 0 0,0 0-1 0 0,0 1 1 0 0,-1-2-1 0 0,1 1 1 0 0,1 0-1 0 0,-2 0 0 0 0,1-2 6 0 0,11-11 48 0 0,-9 12-39 0 0,0-2 0 0 0,-1 2-1 0 0,0-1 1 0 0,0 0 0 0 0,0-1 0 0 0,0 2 0 0 0,0-3-9 0 0,-2 4-8 0 0,1 1 1 0 0,-1-1 0 0 0,0 1 0 0 0,1-1-1 0 0,-1 1 1 0 0,0-2 0 0 0,1 1-1 0 0,-1 1 1 0 0,1-1 0 0 0,-1 1 0 0 0,1-1-1 0 0,-1 1 1 0 0,2 0 0 0 0,-2-1-1 0 0,1 1 1 0 0,-1 0 0 0 0,1-1 0 0 0,-1 1-1 0 0,1 0 8 0 0,11-11 32 0 0,-7 5-35 0 0,0-1 1 0 0,-1 1-1 0 0,2 0 0 0 0,0 1 1 0 0,0-1-1 0 0,4-1 3 0 0,-2 2 0 0 0,-4-1 0 0 0,-6-1 0 0 0,10 0 0 0 0,24-16 0 0 0,-31 21 0 0 0,11-5 0 0 0,-11 7 0 0 0,57-43-64 0 0,-13 24 64 0 0,-43 18 0 0 0,-1 1 0 0 0,0 0 0 0 0,0 0 0 0 0,0-1 0 0 0,1 1 0 0 0,-1 0 0 0 0,0-1 0 0 0,0 1 0 0 0,0-2 0 0 0,-1 2 0 0 0,1-1 0 0 0,1 0 0 0 0,-1 1 0 0 0,0-1 0 0 0,-1 0 0 0 0,2-1 0 0 0,2-1 0 0 0,20-10 0 0 0,-9 4 0 0 0,7 3 0 0 0,9-13 0 0 0,-27 19 0 0 0,-3-1 0 0 0,1 1 0 0 0,-1 0 0 0 0,0 0 0 0 0,0-1 0 0 0,0 1 0 0 0,1 0 0 0 0,-1-1 0 0 0,0 1 0 0 0,0-1 0 0 0,0 0 0 0 0,1 1 0 0 0,-1-2 0 0 0,-1 2 0 0 0,1-1 0 0 0,0 0 0 0 0,-1 0 0 0 0,1 0 0 0 0,1-1 0 0 0,-1 1 0 0 0,0 0 0 0 0,0 0 0 0 0,0 1 0 0 0,0-1 0 0 0,2-1 0 0 0,-2 2 0 0 0,0-1 0 0 0,0 0 0 0 0,1 1 0 0 0,0 0 0 0 0,-1-1 0 0 0,0 1 0 0 0,2 0 0 0 0,-2-1 0 0 0,0 1 0 0 0,1 0 0 0 0,1 0 0 0 0,2 0 0 0 0,1-2 0 0 0,-2 1 0 0 0,1 1 0 0 0,1-2 0 0 0,4 0 0 0 0,-6 0 0 0 0,17-6 0 0 0,-11 0 0 0 0,-10 4 0 0 0,0 2 0 0 0,0 2 0 0 0,0 0 0 0 0,0-1 0 0 0,0 1 0 0 0,0-2 0 0 0,1 2 0 0 0,-1 0 0 0 0,0-1 0 0 0,0 1 0 0 0,0 0 0 0 0,0-1 0 0 0,2 1 0 0 0,-2 0 0 0 0,0-1 0 0 0,0 1 0 0 0,1 0 0 0 0,-1-1 0 0 0,0 1 0 0 0,1 0 0 0 0,-1 0 0 0 0,0-2 0 0 0,1 2 0 0 0,-1 0 0 0 0,0 0 0 0 0,1 0 0 0 0,-1-1 0 0 0,0 1 0 0 0,2 0 0 0 0,21-13 0 0 0,21-11 0 0 0,-43 24 0 0 0,-1-1 0 0 0,2 1 0 0 0,-2-1 0 0 0,1 1 0 0 0,-1 0 0 0 0,1 0 0 0 0,-1-1 0 0 0,1 1 0 0 0,-1 0 0 0 0,1 0 0 0 0,-1-1 0 0 0,2 1 0 0 0,-2 0 0 0 0,1 0 0 0 0,-1 0 0 0 0,1 0 0 0 0,0 0 0 0 0,-1 0 0 0 0,1 0 0 0 0,1 0 0 0 0,-1 0 0 0 0,1 0 0 0 0,-1 0 0 0 0,1 0 0 0 0,0 0 0 0 0,-1 0 0 0 0,1 0 0 0 0,0-2 0 0 0,0 2 0 0 0,-1 0 0 0 0,0-1 0 0 0,2 1 0 0 0,-2-1 0 0 0,1 0 0 0 0,2 0 4 0 0,3-4 27 0 0,4-5-13 0 0,-10 9-6 0 0,1-2-11 0 0,15-3-3 0 0,-12 5 2 0 0,-4 1 0 0 0,0 0 0 0 0,1-2 0 0 0,0 2 0 0 0,-1 0 0 0 0,0-1 0 0 0,0 1 0 0 0,0-1 0 0 0,1 1 0 0 0,-1-1 0 0 0,0 0 0 0 0,0 1 0 0 0,0-2 0 0 0,1 1 0 0 0,0 0 0 0 0,3-4 0 0 0,24-7 0 0 0,-19 6 3 0 0,-9 5-4 0 0,0 1 0 0 0,1-1-1 0 0,0 0 1 0 0,-1 1 0 0 0,0-1 0 0 0,0 1 0 0 0,2-2 0 0 0,-2 2 0 0 0,0-1 0 0 0,2 1 0 0 0,-2 0 0 0 0,0 0 0 0 0,1 0 0 0 0,0 0-1 0 0,-1 0 1 0 0,1 0 1 0 0,3 0-57 0 0,-5 0 39 0 0,22-10 28 0 0,-11 6 19 0 0,-10 3-27 0 0,2 0-1 0 0,-2 1 0 0 0,1-2 0 0 0,1 2 0 0 0,-2 0 1 0 0,1-1-1 0 0,-1 1 0 0 0,2 0 0 0 0,-1 0 0 0 0,-1 0 1 0 0,3 0-2 0 0,17-1-3 0 0,-5-2 3 0 0,-14-2 0 0 0,27-10 0 0 0,-21 10 0 0 0,-7 3 0 0 0,-1 1 0 0 0,1 1 0 0 0,1-1 0 0 0,-2 0 0 0 0,1 0 0 0 0,0 1 0 0 0,0-2 0 0 0,0 1 0 0 0,-1 1 0 0 0,2-1 0 0 0,-1 1 0 0 0,0-1 0 0 0,0 1 0 0 0,0 0 0 0 0,0-1 0 0 0,1 1 0 0 0,-1 0 0 0 0,12-4 0 0 0,11 3 0 0 0,-23 1 0 0 0,0 0 0 0 0,0 0 0 0 0,0-1 0 0 0,1 1 0 0 0,-1 0 0 0 0,0 0 0 0 0,0 0 0 0 0,0-1 0 0 0,1 1 0 0 0,-1-2 0 0 0,0 2 0 0 0,0 0 0 0 0,0-1 0 0 0,1 0 0 0 0,-1 1 0 0 0,0-1 0 0 0,-1 0 0 0 0,2-1 0 0 0,2-1 0 0 0,18-11 0 0 0,-14 11-10 0 0,-6 3 8 0 0,-1 0-1 0 0,0 0 1 0 0,1 0 0 0 0,0-1-1 0 0,-1 1 1 0 0,0 0-1 0 0,2-1 1 0 0,-2 0-1 0 0,0 1 1 0 0,0-2 0 0 0,0 2-1 0 0,1-1 1 0 0,0 0-1 0 0,-1 0 1 0 0,0 0 0 0 0,1-1-1 0 0,-2 1 1 0 0,2 0 2 0 0,11-6-14 0 0,14-3 17 0 0,4 1 8 0 0,-7 1 31 0 0,5-11-95 0 0,-25 17 53 0 0,21-9 0 0 0,-21 9-2 0 0,8-6 15 0 0,-6 4-3 0 0,0 1 1 0 0,0 0 0 0 0,0 1-1 0 0,0 0 1 0 0,5-2-11 0 0,22-2 0 0 0,-29 5-2 0 0,0 1-1 0 0,-1-1 1 0 0,1 1-1 0 0,0-1 1 0 0,-1-1 0 0 0,1 1-1 0 0,-1-1 3 0 0,23-8-4 0 0,-1 2-39 0 0,-18 4 43 0 0,17-3 0 0 0,0-1-13 0 0,-14 7-58 0 0,-9 2 72 0 0,-1-1 0 0 0,1 0-1 0 0,0 0 1 0 0,-1 0 0 0 0,1 0-1 0 0,1 0 1 0 0,-2 0 0 0 0,1 0 0 0 0,0 0-1 0 0,-1 0 1 0 0,1 0 0 0 0,-1 0-1 0 0,1-1 1 0 0,0 1 0 0 0,-1 0-1 0 0,2 0 1 0 0,-2-1 0 0 0,1 1-1 0 0,0 0 1 0 0,-1-2 0 0 0,1 2-1 0 0,3-1 42 0 0,5 1-31 0 0,6-4-11 0 0,15-6-11 0 0,1-3-42 0 0,-6 5 53 0 0,-19 6 10 0 0,-3 1-4 0 0,0 0 0 0 0,1 1 0 0 0,-2-1 0 0 0,2 0 0 0 0,-2-1 0 0 0,2 0 0 0 0,-2 1 0 0 0,2-1 0 0 0,-1-1-6 0 0,6-3-11 0 0,-7 4-31 0 0,4-4 31 0 0,1-1 0 0 0,-6 6-45 0 0,-1 1-20 0 0,0 0 3 0 0,-1 1 13 0 0,-1 2 49 0 0,0-1 11 0 0,1 0 0 0 0,0-1 0 0 0,-1 0 0 0 0,0 0 0 0 0,1 1 0 0 0,-1-1-1 0 0,1 0 1 0 0,0 0 0 0 0,-2 0 0 0 0,1-1 0 0 0,1 2 0 0 0,-2-1 0 0 0,2-1 0 0 0,-3 1 0 0 0,-26 6-64 0 0,28-7 64 0 0,0 1 0 0 0,1 0 1 0 0,0 1-1 0 0,-2-2 0 0 0,2 1 0 0 0,-1-1 0 0 0,0 0 1 0 0,0 1-1 0 0,1-1 0 0 0,-1 0 0 0 0,0 0 0 0 0,0 0 1 0 0,0 0-1 0 0,2 0-1 0 0,-2 0 0 0 0,1 0 0 0 0,0 0 1 0 0,1 0-1 0 0,-1 1 0 0 0,0-1 1 0 0,-1 0-1 0 0,2 0 0 0 0,-1 0 0 0 0,0 1 1 0 0,1-1-1 0 0,-1 0 0 0 0,0 2 0 0 0,1-2 1 0 0,-2 1-1 0 0,1-1 0 0 0,1 1 0 0 0,-1 0 1 0 0,-7 2-32 0 0,-10-1 11 0 0,-17 6 5 0 0,34-8-64 0 0,-20 0-141 0 0,16 0 181 0 0,-52 0 381 0 0,45 0-341 0 0,1-2 11 0 0,7 2 31 0 0,-6 2-31 0 0,3-2-11 0 0,11-3 0 0 0,-6-3 0 0 0,4 6 0 0 0,1 0 0 0 0,6-4 0 0 0,-11 1 0 0 0,8-3 0 0 0,4 2 0 0 0,-8-1-8 0 0,1 4-46 0 0,-1 1 19 0 0,0 0-69 0 0,-2 0-7 0 0,0 0 39 0 0,0 0 156 0 0,0 0 23 0 0,-16 1-322 0 0,13 2 135 0 0,3-3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0,-2 0 0 0 0,2 0 0 0 0,0 0 0 0 0,0 0 0 0 0,0 0 0 0 0,-1 0 1 0 0,1 0-1 0 0,0 0 0 0 0,0 0 0 0 0,-1-1-7 0 0,-56 4 242 0 0,52-3-231 0 0,-7 0-11 0 0,6 0-11 0 0,3 1-31 0 0,-15 5 29 0 0,6-4 15 0 0,7-1-2 0 0,3 1 0 0 0,-1-2 0 0 0,1 1 0 0 0,-1-1 0 0 0,0 1 0 0 0,1-1 0 0 0,-1 0 0 0 0,0 0 0 0 0,0 0 0 0 0,1 0 0 0 0,-1-1 0 0 0,-5 2-10 0 0,10 0-12 0 0,0 1 1 0 0,-8 3 22 0 0,4-5 58 0 0,0 0-5 0 0,-1-3-42 0 0,10-1-14 0 0,7-3 14 0 0,-7 3 14 0 0,-2 2-14 0 0,0 0-1 0 0,0-1 1 0 0,-1 1-1 0 0,1 1 0 0 0,0 0 1 0 0,0-1-1 0 0,3 1-11 0 0,4-4 11 0 0,-4-2-11 0 0,-8 1 0 0 0,9 2 0 0 0,-6 2 0 0 0,-2 1 0 0 0,-1 1 0 0 0,2 0 0 0 0,-1-1 0 0 0,0 1 0 0 0,0-1 0 0 0,0 1 0 0 0,0-1 0 0 0,1 1 0 0 0,-2-2 0 0 0,1 1 0 0 0,0 1 0 0 0,-1-1 0 0 0,1 0 0 0 0,0 0 0 0 0,-1 1 0 0 0,2-3 0 0 0,1-3 0 0 0,2 3 0 0 0,20-4 0 0 0,-19 5 0 0 0,18-6 0 0 0,15-4-11 0 0,-31 6-18 0 0,-7 5 27 0 0,-1 1 1 0 0,2-1 0 0 0,-2 0 0 0 0,1 1 0 0 0,-1-1 0 0 0,1 1 0 0 0,0-2 0 0 0,-1 2-1 0 0,1 0 1 0 0,0-1 0 0 0,-1 1 0 0 0,2-1 0 0 0,-1 1 0 0 0,0 0 0 0 0,-1 0 0 0 0,1-1 0 0 0,0 1-1 0 0,1 0 1 0 0,-2 0 0 0 0,1 0 0 0 0,1 0 1 0 0,30-9 0 0 0,-7 0 0 0 0,43-29 0 0 0,-36 20 53 0 0,-25 12-42 0 0,0-1-11 0 0,5-1 0 0 0,-9 8 0 0 0,1-3 0 0 0,18-17 0 0 0,-11 13 0 0 0,-3 0 0 0 0,-2 2 0 0 0,-1-1 0 0 0,-1 0 0 0 0,1 1 0 0 0,3-5 0 0 0,-8 10 0 0 0,4-4 0 0 0,-3 4 0 0 0,-1 0 0 0 0,1-1 0 0 0,1 1 0 0 0,-2-1 0 0 0,1 1 0 0 0,-1-1 0 0 0,1 1 0 0 0,0-2 0 0 0,-1 1 0 0 0,1 1 0 0 0,-1-1 0 0 0,0 0 0 0 0,1 1 0 0 0,-1-1 0 0 0,2-1 0 0 0,-2 2 0 0 0,0-1 0 0 0,35-68 0 0 0,-33 66-3 0 0,-2 3 4 0 0,0-1 0 0 0,0 1 0 0 0,0-2-1 0 0,0 2 1 0 0,0-1 0 0 0,0 0 0 0 0,0 1 0 0 0,0-1 0 0 0,0 1-1 0 0,0-1 1 0 0,1 1 0 0 0,-1-2 0 0 0,0 2 0 0 0,0-1 0 0 0,1 1-1 0 0,-1-1 1 0 0,0 1 0 0 0,1-1 0 0 0,-1 1 0 0 0,1-1 0 0 0,-1 1-1 0 0,10-10 69 0 0,-10 10-60 0 0,1-1-1 0 0,0 1 0 0 0,0-1 1 0 0,1 0-1 0 0,-2-1 1 0 0,1 2-1 0 0,0-1 1 0 0,-1 0-1 0 0,1 0 1 0 0,0 0-1 0 0,-1-1 1 0 0,1 1-1 0 0,-1 0 1 0 0,0 1-1 0 0,2-1 1 0 0,-2 0-1 0 0,0-1 1 0 0,1 0-9 0 0,1-6-2 0 0,14-21-193 0 0,-4-3 386 0 0,-9 21-371 0 0,-2 4 169 0 0,4-1 11 0 0,0-2 0 0 0,0 1 0 0 0,-1-1 0 0 0,2 2 0 0 0,-1-1 0 0 0,0-1 0 0 0,1-3 0 0 0,0 3 0 0 0,-3 1 0 0 0,2-1 0 0 0,0-6 0 0 0,7-8 0 0 0,22-51 0 0 0,-23 45 160 0 0,-15 15-43 0 0,7-2-145 0 0,-2 1-1 0 0,0-2 0 0 0,-1 1 0 0 0,-2-14 29 0 0,-1-20 134 0 0,7-1-175 0 0,2 13-182 0 0,-6 35 223 0 0,0 2 0 0 0,0-1-1 0 0,-1 1 1 0 0,1 0 0 0 0,-2-2 0 0 0,2 2 0 0 0,-1-1-1 0 0,0 1 1 0 0,0-1 0 0 0,0 1 0 0 0,-1 0 0 0 0,1 0-9 0 0,-8-33-30 0 0,-2 5 25 0 0,10 28 14 0 0,1-1 0 0 0,0 1 0 0 0,-1 0 0 0 0,1-1 0 0 0,0 1 0 0 0,0-1 0 0 0,0 1 0 0 0,0 0 0 0 0,0-1 0 0 0,0 1 0 0 0,1 0 0 0 0,-1-1 0 0 0,0 2 0 0 0,1-1 0 0 0,-1-1 0 0 0,0 2 0 0 0,0-1 0 0 0,0 0 0 0 0,0 0 0 0 0,0 0 0 0 0,0 1 0 0 0,0-2 0 0 0,-1 2 0 0 0,1-3 0 0 0,-10-35 360 0 0,10 0-344 0 0,0-7-16 0 0,0-34-44 0 0,0 79-52 0 0,-1-2-4 0 0,1 3 97 0 0,0 0 0 0 0,-1-1 0 0 0,1 1 0 0 0,0 0 0 0 0,-1-1 0 0 0,1 1 0 0 0,0-1 0 0 0,-1 1 0 0 0,1-1 0 0 0,0 1 1 0 0,0 0-1 0 0,0-2 0 0 0,-2 2 0 0 0,2-1 0 0 0,0 1 0 0 0,0-1 0 0 0,0 1 0 0 0,0-1 0 0 0,0 0 0 0 0,0 1 0 0 0,0-2 0 0 0,0 2 0 0 0,0-1 0 0 0,0 1 3 0 0,0-1-1 0 0,0 0 0 0 0,0 1 0 0 0,0-1 0 0 0,0-1-1 0 0,0 2 1 0 0,0-1 0 0 0,0 0 0 0 0,0 1 0 0 0,0-1 0 0 0,0 0 0 0 0,0 1-1 0 0,-1-1 1 0 0,1-1 0 0 0,0 2 0 0 0,0-1 0 0 0,-1 0 0 0 0,1 1 0 0 0,0-1-1 0 0,-1 1 1 0 0,1-1 0 0 0,-1 1 0 0 0,1-2 1 0 0,-3-1 0 0 0,2 2 0 0 0,0 1 0 0 0,1-2 0 0 0,-1 1 0 0 0,1 0 0 0 0,-1 0 0 0 0,1 0 0 0 0,-2 0 0 0 0,2-1 0 0 0,0 1 0 0 0,0-1 0 0 0,-1 1 0 0 0,1-1 0 0 0,0 1 0 0 0,0-1 0 0 0,-11-24 0 0 0,0-25 0 0 0,7 45 0 0 0,4 6 0 0 0,-1-2 0 0 0,0 1 0 0 0,1 1 0 0 0,-2-1 0 0 0,2 0 0 0 0,0 1 0 0 0,-1-1 0 0 0,1-1 0 0 0,-1 1 0 0 0,1 0 0 0 0,0 1 0 0 0,0-1 0 0 0,-1 0 0 0 0,1-1 0 0 0,0 1 0 0 0,0 0 0 0 0,0 0 0 0 0,0 0 0 0 0,0 1 0 0 0,0-1 0 0 0,0-2 0 0 0,-1-6 0 0 0,-2-2 0 0 0,1 1 0 0 0,0 1 0 0 0,-2-1 0 0 0,-2-3 0 0 0,5 7 0 0 0,-10-8 0 0 0,-2-16 0 0 0,10 22 0 0 0,-1-1 0 0 0,-1 0 0 0 0,0 1 0 0 0,-1-3 0 0 0,2 5 0 0 0,0-1 0 0 0,1 0 0 0 0,0 1 0 0 0,-2-7 0 0 0,-12-25 0 0 0,-14-17 0 0 0,13 23 0 0 0,14 24 0 0 0,1 1 0 0 0,-1-2 0 0 0,-1 2 0 0 0,1 0 0 0 0,-3-1 0 0 0,2 2 19 0 0,1-1 0 0 0,-1 1 0 0 0,2-1 0 0 0,-1-1 0 0 0,1 1 0 0 0,-2-5-19 0 0,-13-26 117 0 0,17 36-108 0 0,-1-2 0 0 0,0 1-1 0 0,1 1 1 0 0,0-2 0 0 0,0 0 0 0 0,1 1 0 0 0,-1-1 0 0 0,1 1 0 0 0,-2-2-9 0 0,-3-21 17 0 0,-4 4-28 0 0,6 12-6 0 0,-2-2 0 0 0,0 1 0 0 0,-1-1 0 0 0,0 1 0 0 0,-6-8 17 0 0,-30-34 64 0 0,23 37-64 0 0,13 12-37 0 0,1-2-1 0 0,0 1 1 0 0,0-1 0 0 0,1 0-1 0 0,-1 0 1 0 0,-1-5 37 0 0,-22-17 239 0 0,2-14-222 0 0,18 26-248 0 0,-3 1 240 0 0,10 13 6 0 0,0 0 0 0 0,-1-1 0 0 0,0 2 0 0 0,1-1-1 0 0,-1-1 1 0 0,-1 2 0 0 0,2-1 0 0 0,-1 1-1 0 0,-1-2 1 0 0,1 2 0 0 0,0 0 0 0 0,-1-2-1 0 0,1 2 1 0 0,0 0 0 0 0,-1 1-15 0 0,2-1 0 0 0,1 1 0 0 0,-1 0 0 0 0,1-1 0 0 0,-1 1 0 0 0,-1 0 0 0 0,2-1 0 0 0,-1 1 0 0 0,1 0 0 0 0,-1-2 0 0 0,1 2 0 0 0,-1-1 0 0 0,1 1 0 0 0,-1-1 0 0 0,1 1 0 0 0,0-1 0 0 0,-2 0 0 0 0,-9-10 0 0 0,6 8-17 0 0,4 3 9 0 0,-1 0 1 0 0,2 0-1 0 0,-1-1 0 0 0,0 1 1 0 0,0 0-1 0 0,1-1 0 0 0,-1 1 1 0 0,0 0-1 0 0,-1-1 1 0 0,2 1-1 0 0,-1-1 0 0 0,0 0 1 0 0,1 1-1 0 0,-1-2 0 0 0,1 2 1 0 0,-1-1-1 0 0,1 0 1 0 0,-2 1-1 0 0,2-1 0 0 0,-1 0 1 0 0,1-1-1 0 0,0 2 0 0 0,-1-1 1 0 0,1 0-1 0 0,0 0 1 0 0,0 0-1 0 0,0 1 0 0 0,-1-2 8 0 0,1 0-5 0 0,0 1 0 0 0,0 0-1 0 0,0 0 1 0 0,-1-1 0 0 0,1 1-1 0 0,-2-1 1 0 0,2 1 0 0 0,-1-1-1 0 0,1 1 1 0 0,-1 0 0 0 0,1 0-1 0 0,-1 0 6 0 0,0 1-1 0 0,1-2 0 0 0,-1 2 0 0 0,1-1 0 0 0,0 1 0 0 0,-2-1 0 0 0,2 1 0 0 0,0-1 0 0 0,-1 0 0 0 0,1 1 0 0 0,0-2 0 0 0,0 2 0 0 0,0-1 0 0 0,-1 0 0 0 0,1 1 0 0 0,0-1 0 0 0,0 0 0 0 0,0 1 0 0 0,0-1 0 0 0,0 1-1 0 0,0-2 1 0 0,0 1 0 0 0,0 1 0 0 0,0-1 0 0 0,1 0 0 0 0,-1 1 0 0 0,0-1 0 0 0,0 1 0 0 0,0-2 0 0 0,1 1 0 0 0,-1 1 0 0 0,0-1 0 0 0,2 1 1 0 0,0-4 0 0 0,-1 3 0 0 0,0 1 0 0 0,-1-1 0 0 0,1 0 0 0 0,-1 1 0 0 0,2-1 0 0 0,-2 1 0 0 0,1-1 0 0 0,-1-1 0 0 0,0 2 0 0 0,1-1 0 0 0,-1 0 0 0 0,0 0 0 0 0,1 1 0 0 0,-1-1 0 0 0,0-1 0 0 0,0 1 0 0 0,0 1 0 0 0,0-1 0 0 0,0 0 0 0 0,0 0 0 0 0,0-1 0 0 0,0 2 0 0 0,0-1 0 0 0,0 0 0 0 0,0 0 0 0 0,0 1 0 0 0,0-1 0 0 0,-1 0 0 0 0,1-1 1 0 0,0 1 0 0 0,0 0 1 0 0,-1 0-1 0 0,1 0 0 0 0,0-1 0 0 0,0 1 0 0 0,0 0 0 0 0,0 0 1 0 0,1 0-1 0 0,-1-1 0 0 0,0 1 0 0 0,0 0 0 0 0,1 0 1 0 0,-1 0-2 0 0,0-1 1 0 0,1 1 1 0 0,-1 1 0 0 0,0-1 0 0 0,0 0-1 0 0,2 1 1 0 0,-2-1 0 0 0,0 0-1 0 0,0-1 1 0 0,0 2 0 0 0,0-1 0 0 0,0 0-1 0 0,0 0 1 0 0,0 1 0 0 0,0-1 0 0 0,0-1-1 0 0,-2 1 1 0 0,2 1 0 0 0,0-1 0 0 0,0 0-1 0 0,-1 1 1 0 0,1-1 0 0 0,0-1 0 0 0,-1 2-1 0 0,1-1 1 0 0,-1 0-2 0 0,-24-31 76 0 0,25 32-77 0 0,0-1 0 0 0,-1 0-1 0 0,1 1 1 0 0,-2-2 0 0 0,2 2 0 0 0,-1-1 0 0 0,1 1 0 0 0,-1-1-1 0 0,1 1 1 0 0,-1-1 0 0 0,1 1 0 0 0,-1 0 0 0 0,0-1-1 0 0,1 1 1 0 0,-2 0 0 0 0,1-2 1 0 0,0 2-2 0 0,0-1-1 0 0,0 1 1 0 0,-1-1-1 0 0,2 1 1 0 0,-1-1-1 0 0,0 1 1 0 0,0-1 0 0 0,1 0-1 0 0,-1 1 1 0 0,-1-2-1 0 0,2 1 1 0 0,-1 0-1 0 0,1 1 1 0 0,-1-1-1 0 0,1 0 1 0 0,-1-1 0 0 0,1 1-1 0 0,0 0 1 0 0,-1 0-1 0 0,1 0 1 0 0,0-1-1 0 0,0 1 1 0 0,-1 0-1 0 0,1 0 1 0 0,0 1 2 0 0,-4-10-19 0 0,4 9 20 0 0,-1 0-1 0 0,0-1 0 0 0,1 0 0 0 0,0 1 1 0 0,-2-1-1 0 0,2 1 0 0 0,0-2 1 0 0,-1 2-1 0 0,1 0 0 0 0,0-3 0 0 0,0 2 0 0 0,-1 1 0 0 0,1-2 0 0 0,-1 2 0 0 0,1-1 0 0 0,-1 1 0 0 0,-1-2 0 0 0,2 2 0 0 0,-1 0 0 0 0,0-2 0 0 0,-1 1 0 0 0,0 1 0 0 0,1 0 0 0 0,0 0 0 0 0,0-1 0 0 0,1 0 0 0 0,-1 1 0 0 0,0 0 0 0 0,1-1 0 0 0,-2 1 0 0 0,2-1 0 0 0,-1 1 0 0 0,1-1 0 0 0,0 0 0 0 0,-1 1 0 0 0,1 0 0 0 0,0-3 0 0 0,0 3 0 0 0,1 0 0 0 0,-1 0 0 0 0,0-1 0 0 0,0 1 0 0 0,0 0 0 0 0,0 0 0 0 0,0 0 0 0 0,0-1 0 0 0,0 1 0 0 0,0 0 0 0 0,-1 0 0 0 0,1 0 0 0 0,0 0 0 0 0,0-1 0 0 0,-1 1 0 0 0,1 1 0 0 0,-1-1 0 0 0,1 0 0 0 0,-2 0 0 0 0,2-1 0 0 0,-1 1 0 0 0,0 0 0 0 0,1 1 0 0 0,-1-1 0 0 0,0 0 0 0 0,-1-1 0 0 0,-7-8 0 0 0,1-6 0 0 0,6 14 0 0 0,2 0 0 0 0,-1 0 0 0 0,0 0 0 0 0,0 0 0 0 0,0 0 0 0 0,-1 0 0 0 0,1 1 0 0 0,0 0 0 0 0,-1-2 0 0 0,1 2 0 0 0,-1 0 0 0 0,-6-5 0 0 0,6 5 0 0 0,0 0 0 0 0,0-1 0 0 0,1 0 0 0 0,-1 1 0 0 0,0 0 0 0 0,1-1 0 0 0,0 0 0 0 0,-1 1 0 0 0,0-2 0 0 0,1 1 0 0 0,-33-29 0 0 0,27 28-21 0 0,5 1 18 0 0,1 2 1 0 0,-1-1-1 0 0,1 1 0 0 0,-1-1 1 0 0,1 1-1 0 0,0-1 0 0 0,0 0 1 0 0,0 1-1 0 0,0-2 0 0 0,-1 1 0 0 0,2 0 1 0 0,-1 0-1 0 0,0 0 0 0 0,0 0 1 0 0,1-1-1 0 0,-3 1 3 0 0,-13-18 0 0 0,-54-50 0 0 0,67 68 0 0 0,2 0 0 0 0,0-2 0 0 0,-2 2 0 0 0,2 0 0 0 0,-1 0 0 0 0,1 0 0 0 0,-2-1 0 0 0,1 2 0 0 0,1-1 0 0 0,-3 0 0 0 0,-4-2 0 0 0,1-1 0 0 0,-8-13 0 0 0,-1 1 0 0 0,0-5 0 0 0,12 14 0 0 0,-2 1 0 0 0,1 0 0 0 0,0 0 0 0 0,-1 1 0 0 0,0 0 0 0 0,-3-4 0 0 0,8 8 0 0 0,-1 0 0 0 0,0 0 0 0 0,1 0 0 0 0,0-1 0 0 0,-1 1 0 0 0,1 0 0 0 0,0 0 0 0 0,0-1 0 0 0,1 0 0 0 0,-1 0 0 0 0,-10-12 0 0 0,-6-3 0 0 0,2-2 0 0 0,2 5 0 0 0,7 7 0 0 0,0 1 0 0 0,-1 0 0 0 0,1 0 0 0 0,-1 1 0 0 0,0-1 0 0 0,-8-3 0 0 0,14 9 0 0 0,1 0 0 0 0,0 0 0 0 0,-1 0 0 0 0,1 0 0 0 0,0-2 0 0 0,0 2 0 0 0,-1 0 0 0 0,1 0 0 0 0,0-1 0 0 0,0 1 0 0 0,-1 0 0 0 0,1-1 0 0 0,0 1 0 0 0,0 0 0 0 0,0-1 0 0 0,-2 1 0 0 0,2 0 0 0 0,0-1 0 0 0,0 1 0 0 0,0 0 0 0 0,0-2 0 0 0,0 2 0 0 0,0 0 0 0 0,0-1 0 0 0,0 1 0 0 0,0-1 0 0 0,0 1 0 0 0,0 0 0 0 0,-1-1 0 0 0,1 1 0 0 0,0-1 0 0 0,0 1 0 0 0,0-1 0 0 0,0 1 0 0 0,-1-2 0 0 0,1 2 0 0 0,0 0 0 0 0,0-1 0 0 0,-1 1 0 0 0,1-1 0 0 0,0 1 0 0 0,0 0 0 0 0,-1-1 0 0 0,1 1 0 0 0,-2 0 0 0 0,2 0 0 0 0,-1-1 0 0 0,-2-2 0 0 0,-1 0 0 0 0,2 0 0 0 0,-2 0 0 0 0,1-1 0 0 0,0 1 0 0 0,1-1 0 0 0,-3-3 0 0 0,-14-18 0 0 0,19 25 0 0 0,-1-1 0 0 0,1 1 0 0 0,0 0 0 0 0,-1-2 0 0 0,1 2 0 0 0,0-1 0 0 0,0 1 0 0 0,0 0 0 0 0,-2-1 0 0 0,2 1 0 0 0,0-1 0 0 0,0 1 0 0 0,0-1 0 0 0,0 1 0 0 0,0-1 0 0 0,0 1 0 0 0,0-2 0 0 0,0 2 0 0 0,0-1 0 0 0,0 0 0 0 0,0 1 0 0 0,0-1 0 0 0,0 1 0 0 0,2-1 0 0 0,-2 1 0 0 0,0-2 0 0 0,-2 2 0 0 0,2-1 0 0 0,0 1 0 0 0,0-1 0 0 0,0 1 0 0 0,0-1 0 0 0,0 1 0 0 0,0-1 0 0 0,-1 1 0 0 0,1-2 0 0 0,0 2 0 0 0,0-1 0 0 0,-1 1 0 0 0,1 0 0 0 0,0-1 0 0 0,-1 1 0 0 0,1-1 0 0 0,0 1 0 0 0,-1 0 0 0 0,1-1 0 0 0,0 1 0 0 0,-2 0 0 0 0,2 0 0 0 0,-1-1 0 0 0,1 1 0 0 0,0 0 0 0 0,-1 0 0 0 0,1 0 0 0 0,0 0 0 0 0,-1-2 0 0 0,1 2 0 0 0,0 0 0 0 0,-1 0 0 0 0,1-1 0 0 0,0 1 0 0 0,0 0 0 0 0,-1-1 0 0 0,1 1 0 0 0,0 0 0 0 0,0 0 0 0 0,0-1 0 0 0,-2 1 0 0 0,2-1 0 0 0,0 1 0 0 0,0 0 0 0 0,0-2 0 0 0,0 2 0 0 0,0 0 0 0 0,0-1 0 0 0,0 1 0 0 0,0 0 0 0 0,0-1 0 0 0,0 1 0 0 0,-1-4 0 0 0,-1 1 0 0 0,-1-1 0 0 0,0 1 0 0 0,-1 0 0 0 0,2 0 0 0 0,-2 0 0 0 0,1 0 0 0 0,-1 0 0 0 0,-1 1 0 0 0,2 0 0 0 0,-1-1 0 0 0,0 2 0 0 0,-1-1 0 0 0,-7-4 0 0 0,-14-10 0 0 0,20 14 0 0 0,0-2 0 0 0,0 1 0 0 0,1-1 0 0 0,-1 0 0 0 0,1 0 0 0 0,1-1 0 0 0,-1 0 0 0 0,0 1 0 0 0,0-1 0 0 0,1-2 0 0 0,-5-3 0 0 0,9 9 0 0 0,0 0 0 0 0,-1-1 0 0 0,1 0 0 0 0,0 1 0 0 0,-1 0 0 0 0,0 0 0 0 0,1-2 0 0 0,-1 2 0 0 0,-1 0 0 0 0,1 0 0 0 0,1 0 0 0 0,-1-1 0 0 0,0 1 0 0 0,0 0 0 0 0,-1 0 0 0 0,1 1 0 0 0,0-1 0 0 0,0 0 0 0 0,-1 1 0 0 0,0-2 0 0 0,1 1 0 0 0,-1 1 0 0 0,-7-5 0 0 0,8 4 0 0 0,0 0 0 0 0,0 0 0 0 0,0 0 0 0 0,-1 1 0 0 0,1-2 0 0 0,0 1 0 0 0,0 1 0 0 0,0-1 0 0 0,0 1 0 0 0,-1-1 0 0 0,1 1 0 0 0,0 0 0 0 0,0-1 0 0 0,0 1 0 0 0,-2 0 0 0 0,2 0 0 0 0,0 0 0 0 0,-2 0 0 0 0,1 0 0 0 0,0 0 0 0 0,1-1 0 0 0,-2 1 0 0 0,1 0 0 0 0,-1-2 0 0 0,1 2 0 0 0,1-1 0 0 0,-2 1 0 0 0,1-1 0 0 0,1 0 0 0 0,-2 0 0 0 0,2-1 0 0 0,-1 1 0 0 0,1 0 0 0 0,-3-1 0 0 0,2 0 0 0 0,-1 1 0 0 0,1 1 0 0 0,0-1 0 0 0,-1 0 0 0 0,1 0 0 0 0,0 1 0 0 0,-1 0 0 0 0,0-2 0 0 0,-18-3 0 0 0,19 2 0 0 0,0 2 0 0 0,-1 0 0 0 0,1 0 0 0 0,-1-1 0 0 0,0 1 0 0 0,1 0 0 0 0,-1 1 0 0 0,0-1 0 0 0,-37-12 0 0 0,12-2-4 0 0,10 6 17 0 0,0 1 1 0 0,-8-2-14 0 0,-25-12 309 0 0,47 20-337 0 0,2 1 1 0 0,-2 0-1 0 0,1-1 0 0 0,0 0 0 0 0,0 0 1 0 0,0 1-1 0 0,0-3 28 0 0,-11-5-90 0 0,5 4 90 0 0,-4-5 0 0 0,10 10 0 0 0,-2 0 0 0 0,1-3-10 0 0,3 3 8 0 0,1-1-1 0 0,-1 0 1 0 0,0 1 0 0 0,0-2-1 0 0,-1 1 1 0 0,2 1-1 0 0,-1-1 1 0 0,0 1-1 0 0,0-1 1 0 0,0 1 0 0 0,-1 0-1 0 0,1-1 1 0 0,0 1-1 0 0,0 0 1 0 0,0 0 0 0 0,-1 0-1 0 0,1 0 1 0 0,0-2 2 0 0,-11 1-4 0 0,0-1 1 0 0,2 1 0 0 0,-2-1-1 0 0,0 2 4 0 0,-32-3 3 0 0,41 3-3 0 0,2 0 0 0 0,0 0 0 0 0,-1 0 0 0 0,1 0 0 0 0,-1-1 0 0 0,0 1 0 0 0,1 0 0 0 0,0-1 0 0 0,-1 1 0 0 0,0-2 0 0 0,1 1 0 0 0,0 1 0 0 0,-2-2 0 0 0,1 1 0 0 0,1-1 0 0 0,-2 1 0 0 0,2 0 0 0 0,-1 0 0 0 0,-1 0 0 0 0,1 1 0 0 0,1-2 0 0 0,-2 1 0 0 0,1 1 0 0 0,-2-1 0 0 0,-42-16 0 0 0,21 10 0 0 0,-2 5 0 0 0,-74 1 0 0 0,85-3-11 0 0,14 3 8 0 0,0 1 0 0 0,-1 0-1 0 0,1 0 1 0 0,-1-1 0 0 0,1 1 0 0 0,0 0-1 0 0,-1 1 1 0 0,1-1 0 0 0,-1 0-1 0 0,1 1 1 0 0,0-1 0 0 0,1 1 0 0 0,-3-1 3 0 0,-10 4-11 0 0,-31-4 11 0 0,29-1 0 0 0,-8-5 0 0 0,-14 0 0 0 0,1-2 0 0 0,1-2 0 0 0,-27-10 0 0 0,57 19 0 0 0,1-2 0 0 0,-1 2 0 0 0,1 1 0 0 0,-1-1 0 0 0,-1 1 0 0 0,2 0 0 0 0,1-1 0 0 0,-2 1 0 0 0,1-2 0 0 0,0 1 0 0 0,-1 0 0 0 0,-1-2 0 0 0,-17-6 0 0 0,15 6 0 0 0,0-1 0 0 0,1 0 0 0 0,0 1 0 0 0,-1-2 0 0 0,6 3 0 0 0,-1 1 0 0 0,-1-1 0 0 0,2 0 0 0 0,-1 2 0 0 0,1-1 0 0 0,-3 0 0 0 0,-21-8 0 0 0,23 8 0 0 0,0 0 0 0 0,2 0 0 0 0,-2 0 0 0 0,2 1 0 0 0,-2-2 0 0 0,1 2 0 0 0,1 0 0 0 0,-2 0 0 0 0,-2 0 0 0 0,2 0 0 0 0,1 0 0 0 0,-1 0 0 0 0,1-1 0 0 0,-1 1 0 0 0,1-1 0 0 0,-1 1 0 0 0,0-1 0 0 0,-47-8 0 0 0,-31-5 0 0 0,68 9 2 0 0,0 1 0 0 0,0 1 0 0 0,-2 0 1 0 0,2 0-1 0 0,-16 2-2 0 0,-44-7 53 0 0,14-2-64 0 0,43 8-18 0 0,11 1 25 0 0,0 1-1 0 0,1-1 0 0 0,-1-1 0 0 0,1 2 0 0 0,-7 0 5 0 0,-30-2 0 0 0,-25-3 0 0 0,45 1 0 0 0,-9 1 0 0 0,23 3 0 0 0,-2-1 0 0 0,1 1 0 0 0,0-1 0 0 0,0-2 0 0 0,-2 1 0 0 0,6 1 0 0 0,1 1 0 0 0,-1-1 0 0 0,0 1 0 0 0,0 0 0 0 0,1 0 0 0 0,-2 0 0 0 0,1 1 0 0 0,0 0 0 0 0,0-1 0 0 0,1 1 0 0 0,-2 2 0 0 0,4-3 0 0 0,2 1 0 0 0,-1-1 0 0 0,1 0 0 0 0,-1 0 0 0 0,1 0 0 0 0,-1 0 0 0 0,1 0 0 0 0,-1 0 0 0 0,1 0 0 0 0,-2 0 0 0 0,2 0 0 0 0,-1 0 0 0 0,1 0 0 0 0,0 0 0 0 0,-1 0 0 0 0,1 0 0 0 0,-1 0 0 0 0,1-1 0 0 0,-1 1 0 0 0,1 0 0 0 0,-1 0 0 0 0,1-2 0 0 0,0 2 0 0 0,-2 0 0 0 0,1-1 0 0 0,1 1 0 0 0,0 0 0 0 0,-1 0 0 0 0,1-1 0 0 0,-1 1 0 0 0,1 0 0 0 0,0 0 0 0 0,-1 0 0 0 0,1-1 0 0 0,-2 1 0 0 0,2 0 0 0 0,-1 0 0 0 0,1 0 0 0 0,-1 0 0 0 0,1 0 0 0 0,-1 0 0 0 0,1 0 0 0 0,-1 0 0 0 0,1 0 0 0 0,-2 0 0 0 0,2 0 0 0 0,-1 1 0 0 0,1-1 0 0 0,-1 0 0 0 0,-7 2 0 0 0,-1 0 0 0 0,1-1 0 0 0,0 0 0 0 0,-1 0 0 0 0,1-1 0 0 0,0 0 0 0 0,-5-1 0 0 0,1 1 0 0 0,0 0 0 0 0,0 0 0 0 0,-8 2 0 0 0,-17 1 0 0 0,29-4 0 0 0,-1 2 0 0 0,1-1 0 0 0,0 1 0 0 0,-1 0 0 0 0,-23 1-2 0 0,4-3 15 0 0,-17 2-24 0 0,42-2 11 0 0,1 1 0 0 0,-1 0 0 0 0,2-1 0 0 0,-1 1 0 0 0,-1 0 0 0 0,1 0 0 0 0,0 1 0 0 0,-1-1 0 0 0,2 0 0 0 0,-1 1 0 0 0,-1-1 0 0 0,1 2 0 0 0,-8-1 0 0 0,3-1 0 0 0,1 0 0 0 0,-1 0 0 0 0,1 1 0 0 0,-1-1 0 0 0,-2 2 0 0 0,0 0 0 0 0,1 1 0 0 0,7-2 0 0 0,-2-1 0 0 0,2 2 0 0 0,-1-1 0 0 0,1-1 0 0 0,-2 1 0 0 0,2-1 0 0 0,-1 0 0 0 0,1 1 0 0 0,-2-1 0 0 0,1 0 0 0 0,1 0 0 0 0,-2 0 0 0 0,2 0 0 0 0,-1-1 0 0 0,-5 3 0 0 0,4 0 0 0 0,1-1 0 0 0,-1 0 0 0 0,1-1 0 0 0,-2 1 0 0 0,2-1 0 0 0,0 0 0 0 0,-1 1 0 0 0,0-1 0 0 0,0 0 0 0 0,1 0 0 0 0,0 0 0 0 0,-2-1 0 0 0,2 1 0 0 0,-1 0 0 0 0,-1-2 0 0 0,0 1 0 0 0,3-1 0 0 0,0 2 0 0 0,1 0 0 0 0,-2-1 0 0 0,1 1 0 0 0,1 0 0 0 0,-1-1 0 0 0,0 1 0 0 0,0 0 0 0 0,-1 0 0 0 0,2 0 0 0 0,-1 0 0 0 0,0 0 0 0 0,0 0 0 0 0,0 0 0 0 0,1 0 0 0 0,-1 0 0 0 0,-1 0 0 0 0,1 0 0 0 0,0 0 0 0 0,-6 1 0 0 0,4 0 0 0 0,1-1 0 0 0,0 0 0 0 0,-2 0 0 0 0,2 0 0 0 0,-1 0 0 0 0,1 0 0 0 0,0-1 0 0 0,-1 1 0 0 0,1 0 0 0 0,-2-1 0 0 0,0-1 0 0 0,-21 4 0 0 0,15-1 0 0 0,-23 7 0 0 0,1 2-64 0 0,27-8 85 0 0,-2 2 51 0 0,1-2 0 0 0,-1 1 0 0 0,1-2 0 0 0,-1 1 0 0 0,-1-1 0 0 0,-1 1-72 0 0,-33 5-285 0 0,40-6 282 0 0,-12 2-37 0 0,-2 1 0 0 0,-9 1 40 0 0,21-5 1 0 0,-1 1-1 0 0,1 0 0 0 0,-1 0 0 0 0,1 1 1 0 0,-1-1-1 0 0,1 0 0 0 0,0 1 0 0 0,-2 1 0 0 0,-19 7 9 0 0,20-8-10 0 0,-3 1-10 0 0,-1 0 1 0 0,1-2-1 0 0,0 1 1 0 0,-1-1 0 0 0,1 0-1 0 0,-3-1 11 0 0,-22 6 214 0 0,19-2-92 0 0,13-4-121 0 0,1 0 1 0 0,0 0-1 0 0,-2 1 1 0 0,2-1-1 0 0,-1 0 0 0 0,1 0 1 0 0,-1 0-1 0 0,1 0 1 0 0,0 0-1 0 0,-1 0 0 0 0,1 0 1 0 0,-1 0-1 0 0,1 0 1 0 0,-2 0-1 0 0,2 0 0 0 0,-1 0 1 0 0,1 0-1 0 0,-1 0 1 0 0,1 0-1 0 0,0 0 0 0 0,-1 0 1 0 0,1-1-1 0 0,-1 1 0 0 0,1 0 1 0 0,0 0-1 0 0,-2 0 1 0 0,1-1-2 0 0,-1 0-34 0 0,-10-1 0 0 0,-1 1 0 0 0,0 1 0 0 0,0 0 0 0 0,0 1 0 0 0,0 1 0 0 0,-2 0 34 0 0,14-2 0 0 0,-27 7-12 0 0,-13 5-59 0 0,4-2 2 0 0,27-6 55 0 0,5-1 8 0 0,-15-3 10 0 0,17 0-4 0 0,2 1 0 0 0,-1-1 0 0 0,-1 0 0 0 0,1 1 0 0 0,1-1 0 0 0,-2 1 0 0 0,1-1 0 0 0,1 1 0 0 0,-2 1 0 0 0,2-1 0 0 0,-1 0 0 0 0,0 0 0 0 0,-9 5 0 0 0,-13-1 0 0 0,20-4 0 0 0,-30 17 0 0 0,28-16-7 0 0,0 2 1 0 0,0-2-1 0 0,1 2 0 0 0,-1 1 1 0 0,2-2-1 0 0,-2 2 0 0 0,1 0 1 0 0,-1 1 6 0 0,-5 4-11 0 0,8-9 8 0 0,2-1 3 0 0,1 0 1 0 0,-2 0-1 0 0,1 0 0 0 0,1 0 0 0 0,-1 0 0 0 0,0 0 0 0 0,1 0 0 0 0,-1 0 0 0 0,1 0 0 0 0,-2 0 1 0 0,1 0-1 0 0,1 2 0 0 0,-1-2 0 0 0,0 0 0 0 0,1 0 0 0 0,-1 1 0 0 0,1-1 0 0 0,-2 0 0 0 0,2 1 1 0 0,-1-1-1 0 0,1 1 0 0 0,-1-1 0 0 0,1 1 0 0 0,-1-1 0 0 0,-57 33 311 0 0,51-30-424 0 0,-15 7-13 0 0,19-8 126 0 0,0-1 0 0 0,0 0 0 0 0,-1 1 0 0 0,2-1 0 0 0,-2-1 0 0 0,1 1 0 0 0,-2 0 0 0 0,-19 6 0 0 0,17-2 0 0 0,4-4 0 0 0,2 0 0 0 0,0 1 0 0 0,-1-1 0 0 0,1 0 0 0 0,-2 0 0 0 0,2 0 0 0 0,-1-1 0 0 0,0 2 0 0 0,0-2 0 0 0,0 1 0 0 0,-4 0 0 0 0,1 1 0 0 0,0-1 0 0 0,-1 2 0 0 0,1-1 0 0 0,-3 3 0 0 0,-8 4 0 0 0,-2 1 0 0 0,15-9 0 0 0,1 0 0 0 0,0 2 0 0 0,-1-2 0 0 0,0 0 0 0 0,0 0 0 0 0,1 1 0 0 0,-2-2 0 0 0,2 1 0 0 0,-2 0 0 0 0,2-1 0 0 0,0 0 0 0 0,-4 1 0 0 0,-3 0 0 0 0,2 0 0 0 0,-1 1 0 0 0,1 0 0 0 0,-2 0 0 0 0,2 1 0 0 0,0-1 0 0 0,0 2 0 0 0,-3 0 0 0 0,-34 13 0 0 0,27-11 0 0 0,-1 1 0 0 0,0 0 0 0 0,-1 2 0 0 0,6-2 0 0 0,9-6 4 0 0,2 0 1 0 0,0 2-1 0 0,-1-2 1 0 0,1 0-1 0 0,-1 1 0 0 0,1 1 1 0 0,0-2-1 0 0,-1 1 1 0 0,1 1-1 0 0,1-1 0 0 0,-2 0 1 0 0,1 3-5 0 0,-12 9 27 0 0,-36 19-110 0 0,35-24 61 0 0,13-5 1 0 0,-1-1 11 0 0,-1-2 10 0 0,0 1 0 0 0,-13 7 0 0 0,-16 8 0 0 0,6-1 0 0 0,20-13 0 0 0,-10 7 0 0 0,15-6 0 0 0,0 0 0 0 0,-3-3 0 0 0,-12 12 0 0 0,-11 13 0 0 0,19-17 0 0 0,-1 3 0 0 0,6-12 0 0 0,0 2 0 0 0,-7 7 0 0 0,-41 36 0 0 0,36-30 0 0 0,-1-1 0 0 0,2 2 0 0 0,-9 9 0 0 0,-3 17 0 0 0,21-32 0 0 0,-1 0 0 0 0,-1 0 0 0 0,1-1 0 0 0,0 0 0 0 0,-4 1 0 0 0,3 0 0 0 0,0-1 0 0 0,-1 1 0 0 0,1 1 0 0 0,1-1 0 0 0,0 2 0 0 0,1-1 0 0 0,-1 0 0 0 0,0-2 0 0 0,0 1 0 0 0,-2-1 0 0 0,-4 4 0 0 0,-8 13-112 0 0,17-21 85 0 0,2-1 0 0 0,-1-1 0 0 0,1 1 0 0 0,-2-1 0 0 0,1 0 0 0 0,0 0 0 0 0,0 0 0 0 0,-3 1 27 0 0,-32 20 216 0 0,26-18-200 0 0,11-3-12 0 0,0-2-4 0 0,1-1 0 0 0,0 1-1 0 0,0 0 1 0 0,0-1 0 0 0,-2 1 0 0 0,2-1 0 0 0,0 1 0 0 0,-1 1-1 0 0,1-2 1 0 0,-1 1 0 0 0,1-1 0 0 0,0 1 0 0 0,-1-1-1 0 0,1 1 1 0 0,-1-1 0 0 0,0 0 0 0 0,1 1 0 0 0,-2-1-1 0 0,2 2 1 0 0,-1-2 0 0 0,0 0 0 0 0,-1 3 0 0 0,-8 9 0 0 0,9-11 0 0 0,0 0 1 0 0,0 1-1 0 0,-1-1 1 0 0,1 0-1 0 0,-1-1 1 0 0,1 1-1 0 0,-1 0 1 0 0,0 1-1 0 0,1-2 1 0 0,0 1-1 0 0,-3 0 0 0 0,-2 5-25 0 0,4-3 19 0 0,-1 2-1 0 0,0-1 1 0 0,0-1 0 0 0,0 0-1 0 0,0 0 1 0 0,0 1 0 0 0,-1-2-1 0 0,-2 3 7 0 0,6-5 5 0 0,-1 0-1 0 0,1 0 0 0 0,-1 1 0 0 0,1-1 0 0 0,-1 0 0 0 0,0 1 0 0 0,1-1 0 0 0,-2 0 1 0 0,2 2-1 0 0,0-2 0 0 0,-1 1 0 0 0,1-1 0 0 0,-1 1 0 0 0,1-1 0 0 0,0 1 1 0 0,-1 0-1 0 0,1-1 0 0 0,0 1 0 0 0,0-1 0 0 0,-1 2 0 0 0,1-2 0 0 0,0 1 1 0 0,0 0-1 0 0,0-1 0 0 0,0 1-4 0 0,-2 4 10 0 0,-2 0 45 0 0,-2 1 0 0 0,1-2 1 0 0,-1 2-1 0 0,-3 2-55 0 0,4-5-19 0 0,0 2-4 0 0,0-2 0 0 0,1 1 0 0 0,-1 0 0 0 0,-1-1 0 0 0,1 1 0 0 0,-6 0 23 0 0,2 1-19 0 0,-3 4 19 0 0,6-5 34 0 0,0 1 1 0 0,-1-1-1 0 0,1 0 1 0 0,-1 0-1 0 0,0 0 1 0 0,-2-2-35 0 0,2 1 35 0 0,1 1 1 0 0,-1 0 0 0 0,1-1 0 0 0,-1 1 0 0 0,1 0-1 0 0,0 1-35 0 0,-3 2-74 0 0,-1 1 0 0 0,1-3 1 0 0,-1 1-1 0 0,-4 3 74 0 0,-16 7-126 0 0,21-13 126 0 0,8-2 0 0 0,-1-1 0 0 0,0 0 0 0 0,1 1 0 0 0,0-1 0 0 0,-1 1 0 0 0,0-1 0 0 0,1 1 0 0 0,0-1 0 0 0,-1 2 0 0 0,1-1 0 0 0,0 0 0 0 0,0 0 0 0 0,0 0 0 0 0,-2 1 0 0 0,-55 37 0 0 0,22-17 0 0 0,9 1 0 0 0,13-11 0 0 0,1 0 0 0 0,0 0 0 0 0,-12 14 0 0 0,-10 7-184 0 0,27-25 112 0 0,-1 0 0 0 0,0 1 0 0 0,-1 2 72 0 0,-22 20 296 0 0,-7 20-269 0 0,26-36-108 0 0,1 2 1 0 0,0 0-1 0 0,-3 8 81 0 0,11-19-17 0 0,1-1-1 0 0,-2 0 1 0 0,0 1-1 0 0,-3 4 18 0 0,3-7-4 0 0,2 2 0 0 0,-1 0 1 0 0,0 0-1 0 0,1-2 0 0 0,0 3 0 0 0,0-1 0 0 0,0 0 4 0 0,-5 11 0 0 0,0 1 0 0 0,-2-2 0 0 0,-5 8 0 0 0,4-8 0 0 0,-4 7 0 0 0,14-20 0 0 0,-5 11 0 0 0,3 10 0 0 0,0-4 0 0 0,1-10 0 0 0,1 1 0 0 0,-1-2 0 0 0,0 2 0 0 0,-2-1 0 0 0,-3 8 0 0 0,7-14 0 0 0,-11 16 0 0 0,-60 100 328 0 0,43-88-328 0 0,9-11 0 0 0,0 3 0 0 0,9-7-103 0 0,-1-1-1 0 0,0-1 1 0 0,-13 12 103 0 0,22-23 3 0 0,-6 9-1 0 0,-2 0-1 0 0,2-1 1 0 0,1 3-1 0 0,0-3 1 0 0,0 4-1 0 0,1-2 1 0 0,0 3-2 0 0,-10 30-27 0 0,-4 26 27 0 0,7-24-5 0 0,-6 11 5 0 0,-20 41 0 0 0,-21 25 0 0 0,44-92 31 0 0,6-15-10 0 0,2 0 0 0 0,-4 13-21 0 0,-30 76 91 0 0,29-79-134 0 0,-1 1 0 0 0,-2-1 0 0 0,0-1 0 0 0,-7 7 43 0 0,-8 9 0 0 0,7-11 0 0 0,-12 26 0 0 0,30-45 0 0 0,6-12 0 0 0,-2 1 0 0 0,2-1 0 0 0,0 0 0 0 0,-1 0 0 0 0,1 0 0 0 0,-1 1 0 0 0,1-1 0 0 0,-1 0 0 0 0,0 0 0 0 0,1 0 0 0 0,-1-1 0 0 0,-1 2 0 0 0,2-1 0 0 0,-1 0 0 0 0,-1 0 0 0 0,-3 4 0 0 0,1 0 0 0 0,0 1 0 0 0,0-2 0 0 0,1 2 0 0 0,-1 0 0 0 0,0 0 0 0 0,2 0 0 0 0,-2 4 0 0 0,-4 5 0 0 0,7-10 0 0 0,0 0 0 0 0,0-2 0 0 0,-1 2 0 0 0,1 0 0 0 0,0-1 0 0 0,1 1 0 0 0,0 3 0 0 0,0-2 0 0 0,-1 0 0 0 0,1-1 0 0 0,-1 1 0 0 0,-1-1 0 0 0,1 1 0 0 0,-2 3 0 0 0,-12 53 0 0 0,-21 32 0 0 0,14-49 103 0 0,16-34-61 0 0,0 0 0 0 0,2 1-1 0 0,-1-2 1 0 0,0 2 0 0 0,0 5-42 0 0,-10 27-112 0 0,11-37 87 0 0,1 0 0 0 0,0 0 0 0 0,1 0 0 0 0,0 0 0 0 0,0 2 0 0 0,0-2 0 0 0,1 0 0 0 0,1 3 25 0 0,-1-1 0 0 0,-1 1 0 0 0,1-1 0 0 0,-1 1 0 0 0,-1-1 0 0 0,-1 4 0 0 0,-6 26 0 0 0,9-34 0 0 0,0-1 0 0 0,0 0 0 0 0,-1 1 0 0 0,0-1 0 0 0,0 1 0 0 0,0-2 0 0 0,-1 2 0 0 0,1-2 0 0 0,0 1 0 0 0,0 0 0 0 0,1-1 0 0 0,-2 1 0 0 0,2-1 0 0 0,0 1 0 0 0,0-1 0 0 0,1 1 0 0 0,-1 0 0 0 0,1-1 0 0 0,-2 2 0 0 0,2-2 0 0 0,0-1 0 0 0,0-1 0 0 0,0 0 0 0 0,0 0 0 0 0,0 0 0 0 0,0 1 0 0 0,0-1 0 0 0,-1 0 0 0 0,1 0 0 0 0,0 0 0 0 0,-1 1 0 0 0,1-1 0 0 0,-1 0 0 0 0,1 0 0 0 0,-7 16 0 0 0,4-11 0 0 0,2-2 0 0 0,-6 34 0 0 0,-2 1 0 0 0,5-26 0 0 0,3-12 20 0 0,1 0-1 0 0,-1 0 1 0 0,1 0 0 0 0,0 1-1 0 0,-2-1 1 0 0,2 0-1 0 0,0 0 1 0 0,0 0 0 0 0,0 1-1 0 0,0-1 1 0 0,0 0 0 0 0,0 0-1 0 0,0 0 1 0 0,0 0-1 0 0,2 2-19 0 0,-1 5 171 0 0,1 3-148 0 0,-1-10-18 0 0,-1-1 0 0 0,2 1 0 0 0,-1 0-1 0 0,0-1 1 0 0,0 2 0 0 0,0-1 0 0 0,-1-1 0 0 0,1 1-1 0 0,1-1 1 0 0,-1 1 0 0 0,0-1 0 0 0,0 0 0 0 0,0 1 0 0 0,1-1-1 0 0,-1 0 1 0 0,1 0 0 0 0,-1 2 0 0 0,1-2 0 0 0,-1 0 0 0 0,0 0-1 0 0,0 0 1 0 0,0-2 0 0 0,1 2 0 0 0,-1 0 0 0 0,0 0 0 0 0,0 0-1 0 0,0-1 1 0 0,0 1 0 0 0,1-1 0 0 0,-1 1 0 0 0,0-1 0 0 0,0 1-1 0 0,0-1 1 0 0,1 1 0 0 0,-1-2 0 0 0,-1 1 0 0 0,1 0-5 0 0,7-5 59 0 0,-1 0 0 0 0,1-1 1 0 0,-1 0-1 0 0,3-5-59 0 0,-2 4 16 0 0,8-10-16 0 0,23-27 0 0 0,-10 11 28 0 0,4-5 8 0 0,-16 14-36 0 0,1 0 0 0 0,1 1 0 0 0,9-8 0 0 0,20-20 0 0 0,-11 12 0 0 0,39-34 0 0 0,-45 46 0 0 0,-15 13 0 0 0,1 1 0 0 0,1 0 0 0 0,0 0 0 0 0,5-1 0 0 0,39-25 0 0 0,-15 7 0 0 0,-24 18-33 0 0,-11 8-7 0 0,-1 0 0 0 0,1 0 1 0 0,1 1-1 0 0,-1 1 0 0 0,1-1 0 0 0,0 2 0 0 0,10-3 40 0 0,15 4-11 0 0,-28 1-31 0 0,1 4 31 0 0,-3 0 11 0 0,0 0 0 0 0,12 10 0 0 0,-19-11 0 0 0,0-1 0 0 0,-1 0 0 0 0,1 2 0 0 0,1-2 0 0 0,-1 0 0 0 0,-1 1 0 0 0,1-1 0 0 0,0 1 0 0 0,-1-1 0 0 0,1 1 0 0 0,-1-1 0 0 0,1 1 0 0 0,-1 1 0 0 0,2-2 0 0 0,-2 1 0 0 0,1 0 0 0 0,-1-1 0 0 0,1 2 0 0 0,6 14 0 0 0,7 6 0 0 0,-8-11 0 0 0,-6-6 0 0 0,-1-5 0 0 0,1 1 0 0 0,0 0 0 0 0,0-1 0 0 0,-1 1 0 0 0,1 1 0 0 0,0-2 0 0 0,0 1 0 0 0,0 0 0 0 0,0 0 0 0 0,0-1 0 0 0,0 1 0 0 0,0 1 0 0 0,0-2 0 0 0,0 1 0 0 0,0 0 0 0 0,0-1 0 0 0,0 1 0 0 0,1 0 0 0 0,-1-1 0 0 0,0 2 0 0 0,0-1 0 0 0,3 5-17 0 0,-2-2 0 0 0,0 2 0 0 0,0 2 0 0 0,-1-3 0 0 0,1 1 0 0 0,-1 0 0 0 0,0 0 0 0 0,-1 1 17 0 0,0 10-32 0 0,-3 4 32 0 0,-2 3 0 0 0,6-20 0 0 0,-1-1 0 0 0,1 1 0 0 0,-1 0 0 0 0,0-1 0 0 0,0 1 0 0 0,-1-2 0 0 0,0 2 0 0 0,1-1 0 0 0,-1 0 0 0 0,0 0 0 0 0,-1 1 0 0 0,-2 3 0 0 0,-1 0 0 0 0,0 0 0 0 0,-6 6 0 0 0,-1-3 0 0 0,11-9 0 0 0,-1 0 0 0 0,2 0 0 0 0,-1 0 0 0 0,-1 2 0 0 0,2-2 0 0 0,-1 1 0 0 0,1 0 0 0 0,-2 0 0 0 0,1 2 0 0 0,-2-1 0 0 0,1 2 0 0 0,-1-2 0 0 0,-1 2 0 0 0,2-1 0 0 0,-2-1 0 0 0,0 1 0 0 0,1-2 0 0 0,-6 4 0 0 0,-23 18 0 0 0,19-13 4 0 0,1-1 1 0 0,-3 0-1 0 0,2-2 1 0 0,-2 1-1 0 0,-15 5-4 0 0,10-5 11 0 0,1 1-1 0 0,1 2 0 0 0,-7 3-10 0 0,-5 2 55 0 0,25-15-46 0 0,1 1-1 0 0,-1-1 1 0 0,1 2 0 0 0,1-2-1 0 0,-1 1 1 0 0,-2 2-9 0 0,7-4 22 0 0,-2 1-12 0 0,2-2 0 0 0,0 0 0 0 0,0 1 0 0 0,-1-1-1 0 0,1 1 1 0 0,0-1 0 0 0,-1 0 0 0 0,1 1 0 0 0,0-1 0 0 0,-1 0 0 0 0,1 0-1 0 0,-1 1 1 0 0,1-1 0 0 0,0 0 0 0 0,-1 0 0 0 0,1 2 0 0 0,-2-2-1 0 0,2 0 1 0 0,-1 0 0 0 0,1 0 0 0 0,-1 0 0 0 0,1 0 0 0 0,-1 0 0 0 0,1 0-1 0 0,-1 0 1 0 0,1 0 0 0 0,-2 0-10 0 0,2 1 80 0 0,-3 2-87 0 0,3-2-101 0 0,0-1 0 0 0,0 0 48 0 0,0-3 74 0 0,1-1-1 0 0,-1 2 0 0 0,1-2 0 0 0,0 1 0 0 0,1-1 0 0 0,-1 2 1 0 0,0-2-1 0 0,1-2-13 0 0,14-11-77 0 0,-1-1 1 0 0,2 0 0 0 0,1 1 0 0 0,15-11 76 0 0,-22 19-6 0 0,11-7-15 0 0,1 0 1 0 0,2 2-1 0 0,-1 0 1 0 0,1 2-1 0 0,11-4 21 0 0,27-13-25 0 0,-5 2 25 0 0,20-11 0 0 0,-60 30 0 0 0,0 1 0 0 0,-2 0 0 0 0,3 1 0 0 0,-1 0 0 0 0,14-1 0 0 0,6-3 0 0 0,-30 9-8 0 0,-3 0 1 0 0,1 0-1 0 0,2 0 1 0 0,-3-1-1 0 0,3 2 1 0 0,-2 0-1 0 0,7 2 8 0 0,33-2-11 0 0,-41-2 14 0 0,4 4 8 0 0,9 11-24 0 0,-16-11-56 0 0,-2-1 12 0 0,5 6 46 0 0,0 6 11 0 0,-4-11 0 0 0,-1-1 0 0 0,1 0 0 0 0,-1 0 0 0 0,0 0 0 0 0,2 1 0 0 0,-2-1 0 0 0,0 0 0 0 0,0 0 0 0 0,0 0 0 0 0,0 0 0 0 0,0 1 0 0 0,0-1 0 0 0,0 0 0 0 0,0 0 0 0 0,0 2 0 0 0,0-2 0 0 0,-2 0 0 0 0,2 0 0 0 0,0 0 0 0 0,-1 1 0 0 0,0-1 0 0 0,-5 13 0 0 0,2-7-9 0 0,1 0-1 0 0,-2 0 1 0 0,2-1-1 0 0,-2 0 1 0 0,-1 0-1 0 0,1 0 1 0 0,-1 0-1 0 0,0-1 1 0 0,0 1-1 0 0,0-1 1 0 0,-1-1 9 0 0,-26 25-32 0 0,31-27 32 0 0,-2 1 0 0 0,2-1 0 0 0,-2-1 0 0 0,0 2 0 0 0,1-2 0 0 0,-1 1 0 0 0,1-1 0 0 0,-2 1 0 0 0,-21 11 0 0 0,12-5 0 0 0,1-1 0 0 0,-2 0 0 0 0,0 0 0 0 0,-3 0 0 0 0,14-5 0 0 0,2-2 0 0 0,0 1 0 0 0,-1 0 0 0 0,1 0 0 0 0,-1 0 0 0 0,1 1 0 0 0,0-1 0 0 0,-1 0 0 0 0,1 1 0 0 0,1 0 0 0 0,-2 0 0 0 0,1-1 0 0 0,1 2 0 0 0,-2-1 0 0 0,-26 25 0 0 0,12-14 0 0 0,5-2 0 0 0,-1 0 0 0 0,0-2 0 0 0,0 1 0 0 0,-13 5 0 0 0,0 2-15 0 0,20-14 9 0 0,-1 2 0 0 0,1-1 0 0 0,0-1 0 0 0,-1 1 0 0 0,-1-2-1 0 0,2 1 1 0 0,-1-1 0 0 0,-2 0 6 0 0,-3 2 0 0 0,8-3 0 0 0,0 0 0 0 0,0 1 0 0 0,-1-2 0 0 0,2 1 0 0 0,-1-1 0 0 0,-1 0 0 0 0,2 0 0 0 0,-2 0 0 0 0,2 0 0 0 0,-2 0 0 0 0,1-1 0 0 0,-1-1 0 0 0,-2 1 0 0 0,5 0 6 0 0,1 0 0 0 0,-2 1 0 0 0,1-1 0 0 0,0-1 0 0 0,0 1 0 0 0,0 0 0 0 0,1 0 0 0 0,-2 0 0 0 0,2-2 0 0 0,-1 2 0 0 0,1 0 0 0 0,0-2 0 0 0,-2 2 0 0 0,2-1 0 0 0,0 1 0 0 0,0-2 0 0 0,-1 1-6 0 0,-1-5 22 0 0,0 6-17 0 0,2-2 0 0 0,-1 1 0 0 0,1 0 0 0 0,-1-2 0 0 0,1 2 1 0 0,0-1-1 0 0,0 1 0 0 0,0-2 0 0 0,1 2 0 0 0,-1 0 0 0 0,1-2-5 0 0,-6-14 20 0 0,2 11-20 0 0,4 0 0 0 0,-8-24 0 0 0,3 21 0 0 0,0 2 0 0 0,2 6-7 0 0,0 1 1 0 0,0-2-1 0 0,0 2 0 0 0,0-1 1 0 0,0 0-1 0 0,0 1 1 0 0,-1 0-1 0 0,2 0 0 0 0,-2 0 1 0 0,1 1-1 0 0,-1-2 0 0 0,1 2 1 0 0,-1-1-1 0 0,0 1 0 0 0,2 0 1 0 0,-1 0-1 0 0,-1 1 0 0 0,0-1 1 0 0,1 2-1 0 0,-3-1 7 0 0,1-1-3 0 0,-8 3 3 0 0,0 1 0 0 0,1 0 0 0 0,-11 4 0 0 0,-21 6 0 0 0,30-8-18 0 0,-1 0 1 0 0,0 1-1 0 0,1 1 1 0 0,0 1-1 0 0,1-1 0 0 0,0 2 1 0 0,-12 10 17 0 0,11-9-5 0 0,-28 25-128 0 0,17-15 157 0 0,-6 5 5 0 0,26-24-29 0 0,-8 14 0 0 0,3-6 0 0 0,-8 3 0 0 0,9-3 0 0 0,1 2 0 0 0,-3 1 0 0 0,-9 7 0 0 0,13-14 0 0 0,-16 14 0 0 0,22-16 0 0 0,-14 10 0 0 0,-16 19 64 0 0,1-5-64 0 0,-8 0 0 0 0,-2-10 0 0 0,10-4 53 0 0,23-10-48 0 0,-2 1-6 0 0,2-2 1 0 0,1 2-1 0 0,-1 1 1 0 0,0-1 0 0 0,1 1-1 0 0,0 0 1 0 0,0 0-1 0 0,2-1 1 0 0,-2 3-1 0 0,-2 2 1 0 0,5-5-10 0 0,0-3 4 0 0,1 1 0 0 0,0 0 0 0 0,-1 0 0 0 0,1 0-1 0 0,1 1 1 0 0,0-2 0 0 0,-3 5 6 0 0,2-4 0 0 0,2-3 0 0 0,0 1 0 0 0,-2-1 0 0 0,2 0 0 0 0,-1 0 0 0 0,1 1 0 0 0,0-1 0 0 0,-1 0 0 0 0,1 1 0 0 0,0-1 0 0 0,-1 2 0 0 0,1-2 0 0 0,0 0 0 0 0,0 1 0 0 0,-1-1 0 0 0,1 1 0 0 0,0-1 0 0 0,0 1 0 0 0,0-1 0 0 0,0 1 0 0 0,-1-1 0 0 0,1 1 0 0 0,0-1 0 0 0,0 2 0 0 0,-3 5 0 0 0,1-1 0 0 0,1 1 0 0 0,-2 0 0 0 0,2 1 0 0 0,0 4 0 0 0,-4 13 0 0 0,0 42 0 0 0,-5-26 8 0 0,-1-4 37 0 0,0 16-45 0 0,-1-18 7 0 0,10-28-24 0 0,0 2-1 0 0,-1-2 0 0 0,1 1 0 0 0,-1 3 18 0 0,2-5-8 0 0,1 0-10 0 0,-1 0 0 0 0,0 1 0 0 0,0-1-1 0 0,-2 0 1 0 0,2 0 0 0 0,-2 2 18 0 0,0-1 0 0 0,1 0 0 0 0,1 2 0 0 0,-2-1 0 0 0,2-1 0 0 0,1 1 0 0 0,-1 2 0 0 0,1-1 0 0 0,-1 0 0 0 0,-1 0 0 0 0,0 0 0 0 0,1-1 0 0 0,-2 1 0 0 0,1-3 0 0 0,1 0-1 0 0,0 0 1 0 0,0 1-1 0 0,1-1 1 0 0,-2 4 0 0 0,-1 21 13 0 0,0-11 42 0 0,5 12-68 0 0,-2-7-2 0 0,1-11 5 0 0,-1 1 1 0 0,0-2-1 0 0,-1 1 1 0 0,-4 13 9 0 0,5-24 0 0 0,-1-1 0 0 0,1 0 0 0 0,-2 1 0 0 0,2-1 0 0 0,0 1 0 0 0,-1-1 0 0 0,1 0 0 0 0,0 1 0 0 0,1-1 0 0 0,-1 0 0 0 0,0 2 0 0 0,2 4 0 0 0,-2 140 216 0 0,0-126-216 0 0,0-20 0 0 0,0-1 0 0 0,0 0 0 0 0,0 0 0 0 0,0 0 0 0 0,0 0 0 0 0,0 1 0 0 0,1-1 0 0 0,-1 0 0 0 0,0 0 0 0 0,0 0 0 0 0,1 1 0 0 0,-1-1 0 0 0,1 0 0 0 0,-1 0 0 0 0,1 0 0 0 0,-1 1 0 0 0,2-1 0 0 0,-1 0 0 0 0,-1 0 0 0 0,1 0 0 0 0,0 0 0 0 0,-1 1 0 0 0,0-1 0 0 0,1 0 0 0 0,-1 1 0 0 0,2 0 0 0 0,-2-1 0 0 0,0 0 0 0 0,0 0 0 0 0,0 0 0 0 0,0 2 0 0 0,0-2 0 0 0,0 0 0 0 0,0 0 0 0 0,0 2 0 0 0,1 0 0 0 0,0 1 0 0 0,-8 20 0 0 0,6-16 0 0 0,1 1 0 0 0,-2 5 0 0 0,-1-5 0 0 0,-3 2 0 0 0,5-8 0 0 0,-3 12 0 0 0,3-13 0 0 0,0 0 0 0 0,1 1 0 0 0,-1-1 0 0 0,-1 0 0 0 0,1 1 0 0 0,0-1 0 0 0,0-1 0 0 0,-2 2 0 0 0,1 0 0 0 0,-21 28 0 0 0,18-22 0 0 0,-4 1 0 0 0,3 2 0 0 0,-3 21 64 0 0,2 3-64 0 0,1-7 0 0 0,3-19 0 0 0,1 1 0 0 0,0-1 0 0 0,-2 0 0 0 0,-1 0 0 0 0,-4 17 0 0 0,4-15 0 0 0,3-12 0 0 0,-1 2 0 0 0,0 21 0 0 0,-5 13 0 0 0,7-18 0 0 0,-3-2 0 0 0,-20 41 0 0 0,17-25 0 0 0,3-9 0 0 0,3-22 0 0 0,1 0 0 0 0,-1 1 0 0 0,1-1 0 0 0,0 0 0 0 0,0 0 0 0 0,-2 0 0 0 0,2 0 0 0 0,0 2 0 0 0,0-2 0 0 0,0 0 0 0 0,0 0 0 0 0,0 1 0 0 0,0-1 0 0 0,0 0 0 0 0,0 0 0 0 0,2 0 0 0 0,-2 2 0 0 0,1 1 0 0 0,-5 46 0 0 0,4-48 0 0 0,0 0 0 0 0,0-1 0 0 0,0 0 0 0 0,0 2 0 0 0,0-2 0 0 0,0 0 0 0 0,0 0 0 0 0,0 2 0 0 0,-1-2 0 0 0,1 0 0 0 0,0 1 0 0 0,-1 0 0 0 0,1-1 0 0 0,-1 0 0 0 0,1 0 0 0 0,-1 0 0 0 0,-1 2 0 0 0,1-2 0 0 0,-2 6 0 0 0,0 16 0 0 0,3-20 0 0 0,-1 2 0 0 0,1 0 0 0 0,-1 0 0 0 0,0-1 0 0 0,-1 1 0 0 0,1-1 0 0 0,-1 2 0 0 0,1-3 6 0 0,0 1 1 0 0,-1 0-1 0 0,1 0 1 0 0,0 0-1 0 0,1 0 0 0 0,-1 0 1 0 0,1 1-7 0 0,-4 12 19 0 0,3-14-19 0 0,0 2 0 0 0,3 11 0 0 0,3 39 0 0 0,0-5 0 0 0,-4-43 0 0 0,-1-1 0 0 0,0 0 0 0 0,0 0 0 0 0,0 1 0 0 0,-1-1 0 0 0,0 3 0 0 0,-3 21 0 0 0,4-27 0 0 0,0 0 0 0 0,0-1 0 0 0,-1 2 0 0 0,1-2 0 0 0,-1 1 0 0 0,-1 0 0 0 0,1 0 0 0 0,0-1 0 0 0,0 2 0 0 0,0-1 0 0 0,-1-2 0 0 0,1 2 0 0 0,0-2 0 0 0,0 1 0 0 0,1 0 0 0 0,-1 0 0 0 0,1 0 0 0 0,-1 0 0 0 0,1 0 0 0 0,0 0 0 0 0,-2 1 0 0 0,2-2 0 0 0,0 1 0 0 0,0 1 0 0 0,0-1 0 0 0,2-1 0 0 0,-2 2 0 0 0,-2 11 0 0 0,1-9 0 0 0,1-2 0 0 0,-1 2 0 0 0,1-2 0 0 0,0 2 0 0 0,0 0 0 0 0,0-1 0 0 0,1 0 0 0 0,-1 0 0 0 0,3 3 0 0 0,2 29 84 0 0,-5-33-11 0 0,-4 4 2 0 0,4-5-74 0 0,-3 14-26 0 0,6 2-15 0 0,-7-5 7 0 0,-2 6 2 0 0,6-18 32 0 0,0-1 0 0 0,-1 2 0 0 0,1-2-1 0 0,0 1 1 0 0,0-1 0 0 0,0 1 0 0 0,-1-1 0 0 0,1 1 0 0 0,0-1 0 0 0,0 1-1 0 0,0-1 1 0 0,0 1 0 0 0,0-1 0 0 0,0 2 0 0 0,0-2 0 0 0,0 1-1 0 0,0 0 1 0 0,0-1 0 0 0,1 1 0 0 0,-1-1 0 0 0,0 1 0 0 0,0-1 0 0 0,0 2-1 0 0,1-2 1 0 0,-1 0 0 0 0,0 1 0 0 0,1-1-1 0 0,2 8 41 0 0,-1 11 29 0 0,-2-19-71 0 0,0 1 1 0 0,0-1-1 0 0,0 0 0 0 0,0 2 1 0 0,1-2-1 0 0,-1 0 0 0 0,0 1 1 0 0,0-1-1 0 0,0 0 1 0 0,0 1-1 0 0,0-1 0 0 0,0 0 1 0 0,0 0-1 0 0,-1 1 0 0 0,1-1 1 0 0,0 0-1 0 0,0 1 0 0 0,0-1 1 0 0,0 0-1 0 0,0 0 1 0 0,0 1-1 0 0,-1-1 0 0 0,1 0 1 0 0,0 2-1 0 0,0-2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2-1 0 0,0-1-1 0 0,0-1 1 0 0,-1 1-1 0 0,2 0 1 0 0,-1 0-1 0 0,-1 1 1 0 0,1-1-1 0 0,-1 0 0 0 0,1 0 1 0 0,-1 0-1 0 0,1 1 1 0 0,-1-1-1 0 0,0 0 1 0 0,0 0-1 0 0,1 1 2 0 0,-1 3-2 0 0,0-1 0 0 0,-1 1 0 0 0,1-2 0 0 0,0 2 0 0 0,-1-2-1 0 0,0 2 1 0 0,0-1 0 0 0,-2 3 2 0 0,0 10 6 0 0,4 0 4 0 0,-1-11-11 0 0,0 0 0 0 0,0 1 0 0 0,0-1 1 0 0,0 1-1 0 0,-1-1 0 0 0,0 0 0 0 0,-1 1 0 0 0,0 2 1 0 0,1-3 0 0 0,0-5 0 0 0,1 0 0 0 0,-2 2 0 0 0,2-2 0 0 0,0 0 0 0 0,-1 1 0 0 0,1-1 0 0 0,0 2 0 0 0,0-2 0 0 0,0 0 0 0 0,0 2 0 0 0,1-1 0 0 0,-1-1 0 0 0,0 0 0 0 0,2 1 0 0 0,-2-1 0 0 0,0 0 0 0 0,1 0 0 0 0,-1 0 0 0 0,0 0 0 0 0,0 2 0 0 0,0-2 0 0 0,0 0 0 0 0,0 0 0 0 0,0 1 0 0 0,0-1 0 0 0,0 0 0 0 0,-1 1 0 0 0,-2 20 0 0 0,0 6 29 0 0,0-19-24 0 0,2-1-1 0 0,0 0 1 0 0,0 1-1 0 0,1-2 1 0 0,0 2-5 0 0,-1-3-21 0 0,4 23-18 0 0,3-5 39 0 0,-5-1 0 0 0,0-10 0 0 0,5-3 0 0 0,-3 4 0 0 0,-3-7 0 0 0,5 23 0 0 0,-4-18 0 0 0,-2-10 0 0 0,1-1 0 0 0,0 1 0 0 0,0 0 0 0 0,0-1 0 0 0,0 2 0 0 0,1-2 0 0 0,-1 0 0 0 0,0 1 0 0 0,0 0 0 0 0,1 0 0 0 0,-1-1 0 0 0,1 0 0 0 0,0 2 0 0 0,-1-2 0 0 0,1 1 0 0 0,-1 1 0 0 0,0-2 0 0 0,2 1 0 0 0,-2 1 0 0 0,0-2 0 0 0,0 1 0 0 0,0 1 0 0 0,0-2 0 0 0,-2 2 0 0 0,2 4 18 0 0,-1-4-13 0 0,1-1 1 0 0,0 2-1 0 0,0-2 1 0 0,0 0-1 0 0,0 1 0 0 0,0-1 1 0 0,0 1-1 0 0,1 0 1 0 0,-1 0-1 0 0,2-1-5 0 0,-1 6 0 0 0,1 22 0 0 0,-2-22-5 0 0,0-5 2 0 0,0-1 0 0 0,0 0-1 0 0,0 0 1 0 0,0 0 0 0 0,-1 0 0 0 0,1 1 0 0 0,-1-2-1 0 0,1 1 1 0 0,-1 1 0 0 0,1-2 0 0 0,-2 1-1 0 0,1-1 1 0 0,0 2 0 0 0,0-1 0 0 0,0 1 3 0 0,-3-1-12 0 0,2 3 11 0 0,-2 15 3 0 0,4-7-2 0 0,3-5 11 0 0,-2-4 31 0 0,-4 14-28 0 0,7 2-17 0 0,-3-13 3 0 0,0 1 0 0 0,-3-4 0 0 0,1 23 0 0 0,1-25 0 0 0,0 0 0 0 0,0 0 0 0 0,0-1 0 0 0,0 2 0 0 0,-1-1 0 0 0,1-1 0 0 0,0 2 0 0 0,-2-1 0 0 0,2-1 0 0 0,-1 2 0 0 0,0-1 0 0 0,-3 10 0 0 0,8-1 0 0 0,-4-7 0 0 0,0-2 0 0 0,0-1 0 0 0,0 0 0 0 0,0 0 0 0 0,0 0 0 0 0,0 1 0 0 0,0-1 0 0 0,0 0 0 0 0,1 0 0 0 0,-1 0 0 0 0,0 1 0 0 0,1-2 0 0 0,-1 1 0 0 0,2 0 0 0 0,-2 0 0 0 0,1 0 0 0 0,1 4 0 0 0,4 22 0 0 0,1-4 0 0 0,18 54 0 0 0,-21-54 4 0 0,-4-20-6 0 0,0 1-1 0 0,1 0 1 0 0,-1-1-1 0 0,1 0 1 0 0,-1 0-1 0 0,1 1 0 0 0,0-2 1 0 0,1 2-1 0 0,-1-1 3 0 0,20 55-282 0 0,-10-24 576 0 0,-7-25-364 0 0,-3-4 41 0 0,0-1 1 0 0,0-1 0 0 0,0 1-1 0 0,2-1 1 0 0,-2 1 0 0 0,1-1-1 0 0,1 1 1 0 0,0 2 28 0 0,7 3 0 0 0,-3 1 0 0 0,1-1 0 0 0,-1 1 0 0 0,2 2 0 0 0,-2-1 0 0 0,-4-6 0 0 0,3 17 0 0 0,-2-15 0 0 0,-3-6 0 0 0,0 0 0 0 0,0 1 0 0 0,1 0 0 0 0,-1-1 0 0 0,-1 2 0 0 0,1-2 0 0 0,0 1 0 0 0,-1-1 0 0 0,0 2 0 0 0,1-1 0 0 0,-1-1 0 0 0,0 2 0 0 0,2-2 0 0 0,-2 1 0 0 0,0 1 0 0 0,4 19 0 0 0,-3-19 0 0 0,-1-2 0 0 0,2 0 0 0 0,-2 1 0 0 0,0-1 0 0 0,1 1 0 0 0,-1 0 0 0 0,0-1 0 0 0,0 2 0 0 0,0-2 0 0 0,0 1 0 0 0,0-1 0 0 0,0 1 0 0 0,-1 0 0 0 0,1 0 0 0 0,-2 5 0 0 0,2 3 0 0 0,2-1 0 0 0,1 3 0 0 0,-2-1 0 0 0,-1-10 0 0 0,0 8 0 0 0,2-7 0 0 0,4 2 0 0 0,7 16 0 0 0,-9-11 0 0 0,1 1 0 0 0,1-2 0 0 0,-1 2 0 0 0,0-1 0 0 0,1 3 0 0 0,1 2 31 0 0,-6-13-23 0 0,-1-1 1 0 0,0 0 0 0 0,0 2-1 0 0,1-2 1 0 0,-1 1-1 0 0,0-1 1 0 0,0 1 0 0 0,0-1-1 0 0,1 1 1 0 0,-1-1-1 0 0,0 1 1 0 0,0-1-1 0 0,0 2 1 0 0,0-2 0 0 0,0 1-1 0 0,0-1 1 0 0,0 1-1 0 0,0-1 1 0 0,0 1-9 0 0,-1 19 65 0 0,1 41-41 0 0,6 31-307 0 0,-2-71 401 0 0,-3-15-91 0 0,0-1-1 0 0,0 1 0 0 0,0 0 1 0 0,1 0-1 0 0,-2-1 0 0 0,0 1 1 0 0,0 4-27 0 0,0-9-98 0 0,1 12-91 0 0,8 29 173 0 0,-9-32 16 0 0,0-8 0 0 0,0-1 0 0 0,0 0 0 0 0,0 0 0 0 0,0 0 0 0 0,0-1 0 0 0,0 2 0 0 0,0-1 0 0 0,0 0 0 0 0,0 0 0 0 0,1 0 0 0 0,-1 1 0 0 0,0-1 0 0 0,2 0 0 0 0,-2 0 0 0 0,0 0 0 0 0,1-1 0 0 0,-1 2 0 0 0,1-1 0 0 0,0 0 0 0 0,-1 0 0 0 0,1-1 0 0 0,-1 1 0 0 0,0 0 0 0 0,2-1 0 0 0,-2 2 0 0 0,0-1 0 0 0,1 0 0 0 0,-1-1 0 0 0,0 1 0 0 0,0 0 0 0 0,1 1 0 0 0,-1-1 0 0 0,0-1 0 0 0,0 1 0 0 0,0 0 0 0 0,0 0 0 0 0,0 1 0 0 0,0-2 0 0 0,-1 2 0 0 0,0 0 0 0 0,6 27 0 0 0,-2-18 0 0 0,2 0 0 0 0,-2 0 0 0 0,-2 2 0 0 0,-1-13 0 0 0,0 1 0 0 0,0 1 0 0 0,0-2 0 0 0,0 1 0 0 0,0 0 0 0 0,0-1 0 0 0,2 1 0 0 0,-2 0 0 0 0,0-1 0 0 0,0 2 0 0 0,0-2 0 0 0,1 1 0 0 0,-1 0 0 0 0,0-1 0 0 0,1 1 0 0 0,-1-1 0 0 0,1 1 0 0 0,-1-1 0 0 0,0 1 0 0 0,1-1 0 0 0,-1 2 0 0 0,2-2 0 0 0,1 3 0 0 0,1 16 0 0 0,0 9 0 0 0,-2-15 0 0 0,-2 5 0 0 0,2-17 0 0 0,-1-1 0 0 0,0 4 0 0 0,1 42 0 0 0,-2-32 0 0 0,0 11 17 0 0,0-23 67 0 0,0-2 6 0 0,0 15-276 0 0,4-7 173 0 0,0 3 24 0 0,-3-9 46 0 0,-1-2 28 0 0,0 0 10 0 0,0 0-4 0 0,0 0-22 0 0,0 2-16 0 0,5 10-42 0 0,-5 2-11 0 0,0 2 0 0 0,1-4 0 0 0,4 1 0 0 0,0-1 0 0 0,-1 0 0 0 0,-3 2 0 0 0,4-1 0 0 0,-1 0 0 0 0,-3 0 0 0 0,3-2 0 0 0,-3 2 0 0 0,-1 0 0 0 0,0 1 0 0 0,0 36 0 0 0,0-45 0 0 0,0 0 0 0 0,1-2 0 0 0,0 2 0 0 0,-1 0 0 0 0,1 0 0 0 0,0-2 0 0 0,2 2 0 0 0,-1 3 0 0 0,-1-7 0 0 0,2 15 0 0 0,-2-15 0 0 0,11 35 0 0 0,-11-28 0 0 0,-1 5 0 0 0,2-3 0 0 0,1-1 0 0 0,0 1 0 0 0,-1-1 0 0 0,2 0 0 0 0,3 0 0 0 0,-7-9 0 0 0,0 0 0 0 0,0 1 0 0 0,2-1 0 0 0,-2 1 0 0 0,0-1 0 0 0,1 0 0 0 0,-1 2 0 0 0,0-2 0 0 0,0 1 0 0 0,0-1 0 0 0,0 0 0 0 0,1 1 0 0 0,-1-1 0 0 0,0 1 0 0 0,0-1 0 0 0,0 1 0 0 0,0-1 0 0 0,0 2 0 0 0,0-2 0 0 0,0 0 0 0 0,0 1 0 0 0,0 0 0 0 0,-1 11 0 0 0,6 6 0 0 0,-4-6 0 0 0,-1-2 0 0 0,1 3 0 0 0,3 2 0 0 0,-2 0 0 0 0,6 5 0 0 0,7 4 0 0 0,-10-11 0 0 0,3 19 0 0 0,-5-8 0 0 0,-3-11 0 0 0,5 0 0 0 0,1-2 0 0 0,-1 2 0 0 0,-1 1 0 0 0,2-1 0 0 0,0-2 0 0 0,3 1 0 0 0,-2-1 0 0 0,5-1 0 0 0,5 20 0 0 0,-6-11 0 0 0,-5-7 0 0 0,2-1 0 0 0,-2 1 0 0 0,-1-3 0 0 0,-1-2 0 0 0,-1-4 0 0 0,21 30 0 0 0,-18-25 0 0 0,-1 2 0 0 0,-1-1 0 0 0,2 3 0 0 0,3-1 0 0 0,-2-2 0 0 0,-2 1 0 0 0,-1 2 0 0 0,2-2 0 0 0,-1 0 0 0 0,1-2 0 0 0,1 5 0 0 0,-6-12 0 0 0,7 16 0 0 0,-6-13-21 0 0,6 24-30 0 0,1-2-52 0 0,-9-24 6 0 0,1 0 1 0 0,7 9 48 0 0,-8-11 56 0 0,0 0-1 0 0,1 1 1 0 0,-1-1-1 0 0,0 0 1 0 0,0 1-1 0 0,0-1 1 0 0,1 0-1 0 0,-1 1 1 0 0,0-1-1 0 0,0 1 1 0 0,0-1 0 0 0,0 0-1 0 0,0 2 1 0 0,0-2-1 0 0,0 0 1 0 0,0 1-1 0 0,0-1 1 0 0,0 1-1 0 0,0-1 1 0 0,0 0-1 0 0,0 1 1 0 0,0-1 0 0 0,0 1-1 0 0,0-1-7 0 0,0 4 62 0 0,0-4-67 0 0,0 1 0 0 0,0-1 0 0 0,0 0 0 0 0,0 0 0 0 0,0 1 0 0 0,0-1 0 0 0,0 0 0 0 0,0 0 1 0 0,0 1-1 0 0,0-1 0 0 0,0 0 0 0 0,0 2 0 0 0,0-2 0 0 0,0 0 0 0 0,0 0 0 0 0,2 0 0 0 0,-2 1 0 0 0,0-1 1 0 0,0 0-1 0 0,0 0 0 0 0,0 1 0 0 0,1-1 0 0 0,-1 0 0 0 0,0 0 0 0 0,0 0 0 0 0,1 0 0 0 0,-1 1 0 0 0,0-1 0 0 0,0 0 1 0 0,1 0 4 0 0,-1 0-3 0 0,0 0 1 0 0,0 0-1 0 0,1 0 1 0 0,-1 1-1 0 0,0-1 1 0 0,0 0-1 0 0,2 0 1 0 0,-2 0-1 0 0,0 0 1 0 0,0 2-1 0 0,0-2 1 0 0,0 0-1 0 0,1 0 1 0 0,-1 1-1 0 0,0-1 1 0 0,0 0 0 0 0,0 0-1 0 0,0 1 1 0 0,0-1-1 0 0,0 0 1 0 0,1 0-1 0 0,-1 1 1 0 0,0-1-1 0 0,0 0 1 0 0,0 0-1 0 0,0 1 1 0 0,0-1-1 0 0,0 0 1 0 0,0 2-1 0 0,0-2 3 0 0,1 9 116 0 0,3 15-262 0 0,-2-19 235 0 0,2-3 43 0 0,4 22-64 0 0,-6-12-68 0 0,2-2 0 0 0,-2 7 0 0 0,2-3 0 0 0,-2-10 2 0 0,-2-7-1 0 0,-1 38-16 0 0,1-34-48 0 0,0-1-22 0 0,0 0-3 0 0,0 0 25 0 0,0 0 106 0 0,0 0 42 0 0,0 3 10 0 0,0 7-15 0 0,-1 4-64 0 0,-3 3-16 0 0,3-1 0 0 0,1-3 0 0 0,0 1 0 0 0,0 0 0 0 0,1-1 0 0 0,4 0 0 0 0,-3 2 0 0 0,-3 2 0 0 0,1-15 0 0 0,-1-1 0 0 0,0 0 0 0 0,1-1 0 0 0,-1 1 0 0 0,1 0 0 0 0,0 1 0 0 0,-2-1 0 0 0,2 0 0 0 0,0-1 0 0 0,-1 1 0 0 0,1 0 0 0 0,0 1 0 0 0,0-1 0 0 0,0 0 0 0 0,0 0 0 0 0,0 0 0 0 0,0 1 0 0 0,-1 12 0 0 0,2-2 0 0 0,4-2 0 0 0,-1 3 0 0 0,0-2-23 0 0,-2-8-85 0 0,-1-1 0 0 0,6 9 48 0 0,-6-9 147 0 0,-1-2 20 0 0,1 1-26 0 0,8 4-81 0 0,-8-4-77 0 0,-1-1-6 0 0,0 0 3 0 0,0 0 24 0 0,0 0 100 0 0,0 0 41 0 0,0 0 10 0 0,0 0-38 0 0,0 0-149 0 0,0 0-16 0 0,0 0 48 0 0,2 6 198 0 0,-2-6-130 0 0,0 1-1 0 0,0-1 0 0 0,0 1 0 0 0,0-1 0 0 0,0 2 0 0 0,0-2 1 0 0,0 1-1 0 0,0-1 0 0 0,0 1 0 0 0,1-1 0 0 0,-1 1 1 0 0,0-1-1 0 0,0 1 0 0 0,2-1 0 0 0,-2 2 0 0 0,0-2 1 0 0,1 0-1 0 0,-1 1 0 0 0,0-1-7 0 0,8 6-5 0 0,-7-5-98 0 0,-1-1-4 0 0,3 1 47 0 0,-1 0 79 0 0,7 14 216 0 0,-7-13-322 0 0,-2-2-20 0 0,2 2 26 0 0,22 27 372 0 0,-23-28-394 0 0,-1 1-4 0 0,0-2 105 0 0,1 2 0 0 0,-1-2 0 0 0,0 1 0 0 0,1-1 0 0 0,-1 1 0 0 0,0-1 0 0 0,0 1 0 0 0,0-1 0 0 0,0 1-1 0 0,2-1 1 0 0,-2 2 0 0 0,0-2 0 0 0,0 1 0 0 0,0 0 0 0 0,0-1 0 0 0,0 1 0 0 0,0-1 0 0 0,0 1 0 0 0,-2-1 0 0 0,2 1-1 0 0,0-1 1 0 0,0 2 0 0 0,0-2 0 0 0,0 1 2 0 0,8 17 244 0 0,-4-10-331 0 0,-4-7-20 0 0,1 2 26 0 0,1 1 108 0 0,0 1 0 0 0,0-1 0 0 0,1 0 0 0 0,-1 1-1 0 0,1-1 1 0 0,-1-1 0 0 0,2 1 0 0 0,1 3-27 0 0,16 19-226 0 0,-15-15 218 0 0,3 3 7 0 0,-2 2-1 0 0,2-2 0 0 0,1 12 2 0 0,1 17 0 0 0,-4-24 0 0 0,6 2 0 0 0,-7-8 0 0 0,-3-7 0 0 0,0 1 0 0 0,1-1 0 0 0,-1 0 0 0 0,2 0 0 0 0,-1 0 0 0 0,3 3 0 0 0,3 2 0 0 0,-8-7 0 0 0,12 10 0 0 0,-11-11 0 0 0,5 5 0 0 0,18 36 0 0 0,-5-7 0 0 0,-11-23 0 0 0,-4-1 0 0 0,4 5 0 0 0,-6-16 0 0 0,14 23 0 0 0,-17-21 0 0 0,15 13 0 0 0,-8-13 0 0 0,43 50 0 0 0,-51-54 0 0 0,8 8 32 0 0,-6-7 136 0 0,-2-1 67 0 0,0 0 18 0 0,0 0-61 0 0,0 0-255 0 0,0 0-57 0 0,0 0 3 0 0,0 0-16 0 0,0 0-10 0 0,0 1-1 0 0,4 3 24 0 0,2 6 96 0 0,2-2 24 0 0,-1-2 0 0 0,2 6-9 0 0,-9-8 10 0 0,10 19 20 0 0,-8-22 82 0 0,-2-1 4 0 0,1 1-26 0 0,2 1-79 0 0,7 2-177 0 0,-1 7 36 0 0,0-1 139 0 0,-1-3 21 0 0,-7-5 82 0 0,0-2 4 0 0,2 3-11 0 0,-2-2-8 0 0,0-1-20 0 0,8 0-70 0 0,-6 1-56 0 0,3 2 56 0 0,-4-1 56 0 0,4-2-41 0 0,-6 0-13 0 0,15 1-41 0 0,-15-1 38 0 0,1 1 1 0 0,-1-1-1 0 0,1 1 1 0 0,0-1 0 0 0,-1 1-1 0 0,1-1 1 0 0,1 2-1 0 0,-2-2 1 0 0,1 0 0 0 0,0 1-1 0 0,0-1 1 0 0,0 0-1 0 0,-1 0 1 0 0,2 1-1 0 0,-1-1 1 0 0,1 0 2 0 0,4 1 0 0 0,0 0 0 0 0,0 1 0 0 0,0-1 0 0 0,0-1 0 0 0,0 0 0 0 0,3 0 0 0 0,-5-1 0 0 0,14 2 0 0 0,-5 2 0 0 0,-12 1 0 0 0,1-2 0 0 0,17 8 0 0 0,-15-10-16 0 0,9 8-32 0 0,-3-1 48 0 0,1-1 12 0 0,-8-5 7 0 0,16 4 14 0 0,44 16-65 0 0,-52-16 32 0 0,0 5 0 0 0,0-2 0 0 0,2-3 11 0 0,7 1 41 0 0,-14-4-48 0 0,12 10 46 0 0,5-4-375 0 0,-7-2 215 0 0,-13-2 164 0 0,-2-2-35 0 0,0-1 82 0 0,-1-1-42 0 0,22 14 226 0 0,-20-12-412 0 0,5 4 81 0 0,-6-5 30 0 0,0 0 0 0 0,1 0 0 0 0,-1 1 0 0 0,1-1 0 0 0,-1 0 0 0 0,-1 0 0 0 0,2 0 0 0 0,-1 2 0 0 0,0-2 0 0 0,0 0 0 0 0,-1 0 0 0 0,1 2 0 0 0,-1-2 1 0 0,2 1-1 0 0,-2-1 0 0 0,1 1 0 0 0,-1 0 0 0 0,0-1 0 0 0,0 2 0 0 0,0-2 0 0 0,0 1 0 0 0,0-1 0 0 0,0 2 16 0 0,0-2 80 0 0,0-1 19 0 0,1 1-98 0 0,-1-1 1 0 0,1 1-1 0 0,-1 0 1 0 0,1 1-1 0 0,-1-1 1 0 0,0 0-1 0 0,1 0 1 0 0,-1-1-1 0 0,0 1 1 0 0,0 1-1 0 0,2-1 1 0 0,-2 0-1 0 0,0 0 1 0 0,0 0-1 0 0,0 1 1 0 0,0-1-1 0 0,-2 0 1 0 0,2 0-1 0 0,0 0-1 0 0,0 17 70 0 0,0-15-178 0 0,0-3 0 0 0,0 19 339 0 0,0-14-252 0 0,0-3-82 0 0,0-2-4 0 0,0 0 47 0 0,0 0 147 0 0,0 0 20 0 0,0 2-26 0 0,0 4-86 0 0,0-5-98 0 0,0-1-4 0 0,0 0 37 0 0,0 0 112 0 0,0 0 49 0 0,0 0 6 0 0,0 3-11 0 0,0 3-58 0 0,0-5 36 0 0,0-1 54 0 0,0 0 17 0 0,0 0 1 0 0,0 0-44 0 0,0 0-171 0 0,0 0-22 0 0,0 0-4 0 0,0 0-39 0 0,0 0-15 0 0,0 0-1 0 0,0 0 11 0 0,0 0 45 0 0,0 0 21 0 0,0 0 3 0 0,0 0-205 0 0,0 0-862 0 0,0 0-373 0 0,0 0-1602 0 0,0 0-6131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0:28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6142 13024 576 0,'0'0'25'0,"0"0"6"0,0 0-31 0,0 0 0 0,7 0 0 0,-7 0 0 16,14-3 149-16,-10-3 24 0,6 6 5 0,-3-7 1 15,-7 7-118-15,14 0-23 0,-3-3-5 0,-4 3-1 16,0-6-32-16,4 6 0 0,-4 0 0 0,0-3 0 15,-7 3 0-15,0 0 0 0,10 0 0 0,-10 0 0 16,4 0 0-16,-4 0 0 0,7 3 0 0,-7-3 0 16,0 0 32-16,0 0 0 0,7 0 0 0,-7 0 0 15,0 0 22-15,0 0 4 0,0 0 1 0,0 0 0 16,0 0 1-16,11 0 1 0,-11 0 0 0,7-3 0 0,-7 3-33 0,0 0-6 16,0 0-2-16,7 0 0 0,-7 0-20 0,10 0 0 15,-10 0 0-15,11 0-8 0,-11 0-7 0,7 0-1 16,-7 0 0-16,0 0 0 15,7 3 7-15,-7-3 1 0,0 0 0 0,0 0 0 0,0 0 16 0,0 0 3 16,0 0 1-16,0 0 0 0,0 0 25 0,-7 6 6 16,-4-6 1-16,1 3 0 0,-4 4 9 0,3-7 3 15,-10 0 0-15,0 0 0 0,3 6-31 0,-7-3-5 16,-6-3-2-16,2 0 0 0,-2 0-6 0,2 0-2 16,-6 0 0-16,3 0 0 0,1 0 1 0,2 0 0 15,-2 0 0-15,2 0 0 0,5 0 9 0,-1 0 1 16,0 0 1-16,1 0 0 0,2 0-12 0,5 6-2 0,-4-3-8 15,7-3 12-15,-1 7-12 0,5-4 9 0,3 3-9 0,0-3 8 32,7-3-36-32,0 0-8 0,0 10-2 0,3-1 0 0,8-3 12 0,-4 4 2 15,11-1 1-15,-8-3 0 0,1-2 23 0,6 5-9 0,5-3 9 0,-5-6 0 16,4 3 0-16,0 4 0 0,1-7 0 0,2 0 0 16,1 6 25-16,3-6-1 0,-3 3 0 0,0-3 0 15,6 0-1-15,-6 0-1 0,-4 0 0 0,4 0 0 16,0-3-9-16,-8-3-1 0,1 6-1 0,0 0 0 15,-1-7-3-15,-3 7-8 0,-3 0 12 0,3-3-4 16,-3 3 0-16,-8-6 0 0,-3 6 0 0,0 0 0 16,0 0 0-16,0 0-8 0,0 0 12 0,0 0-4 15,0 0 7-15,0 0 1 0,-3-3 0 0,-8-3 0 16,4 2 4-16,0-2 0 0,-11 6 1 0,1 0 0 16,-1-3-2-16,0-3-1 0,-3 6 0 0,-4 0 0 15,1 0-2-15,3 0 0 0,-4-3 0 0,7 3 0 0,-3-7 1 0,7 7 0 16,-4 0 0-16,4 0 0 0,-3-6-8 0,6 6-1 15,0-3-8-15,-3 3 12 0,7 0-12 0,4-6 0 16,-8 6 0-16,11 0 0 0,-7 0 0 0,7 0-12 16,0 0 1-16,0 0 0 0,-7 0-2 0,7 0-1 15,0 0 0-15,0 0 0 0,0 0-1 0,0 0 0 16,0 0 0-16,0 0 0 0,0 0 15 0,0 0-12 16,0 0 12-16,0 0-12 0,0 0-10 0,0 0-2 15,0 0 0-15,0 0 0 16,0 0-80-16,0 0-16 0,0 0-3 0,0 0-1 15,0 0-77-15,0-10-16 0,-11 1-3 0,-3 9-1 0</inkml:trace>
  <inkml:trace contextRef="#ctx0" brushRef="#br0" timeOffset="1795.859">7574 13203 1789 0,'0'0'79'0,"0"0"17"0,0 0-77 0,0 0-19 0,0 0 0 0,0 0 0 15,0 0 51-15,0 0 6 0,0 0 2 0,0 0 0 16,0 0-47-16,0 0-12 0,0 0 0 0,0 0 0 16,0 0 0-16,0 0-14 0,0 0 2 0,0 0 0 15,0 0 12-15,0 0 0 0,0 0 0 0,0 0 0 16,0 0 28-16,0 0 8 0,-3 0 1 0,3 0 1 16,0 0 32-16,0 0 6 0,0 0 2 0,0 0 0 15,0 0-7-15,-4-3-2 0,-3-4 0 0,7 7 0 16,-7 0-25-16,7 0-6 0,0 0-1 0,0 0 0 0,0 0-4 0,-7-6-1 15,7 6 0-15,0 0 0 0,0 0-7 0,-4-3-1 16,4-3-1-16,0 6 0 0,0 0-9 0,0 0-2 16,0 0 0-16,0 0 0 0,0 0-3 0,0 0-1 15,0 0 0-15,0 0 0 0,0 0 4 0,0 0 1 16,0 0 0-16,0 0 0 0,0-3 0 0,0 3 0 16,0-7 0-16,7 4 0 0,1-3-1 0,2 3 0 15,-3-4 0-15,4 7 0 0,6 0-1 0,-3 0-1 16,8 0 0-16,2-3 0 0,1 3-10 0,0 0 8 15,3 0-8-15,7 3 8 0,1-3-8 0,-5 0 0 16,8 7 0-16,-4-7 0 0,-3 0 0 0,7 3 0 16,-4 3 0-16,8-3 0 0,2 4 0 0,5-4 0 0,3-3 0 15,0 6 0-15,3-6 8 0,0 3-8 0,-3 3 12 16,0-6-4-16,4 0 0 0,3 0 0 0,0 7 0 16,3-7 0-16,4-7-8 0,-7 7 12 0,0 7-12 0,-7-4 12 15,0-3-12-15,3 0 0 0,4 0 9 0,-7 0-9 16,4 0 8-16,-1 6-8 0,4-3 10 0,-3-3-10 15,-4 0 9-15,-1 0-9 0,-2 6 8 0,-1-6-8 16,1 0 9-16,3 0-9 0,-1 0 10 0,-2 0-10 16,-1 0 14-16,1 0-3 0,-4 0-1 0,-4 0 0 15,-3 0 2-15,-1 0 1 0,-6 0 0 0,3 0 0 16,-3 0-13-16,0 0 0 0,-7 0 0 0,6 0 0 16,-2-6 0-16,-1 6 9 0,-10 0-9 0,-1 0 8 15,1 0-8-15,-1 0 0 0,-2 0 0 0,-8 0 0 16,-7 0 0-16,7 0 8 0,7 0-8 0,-7 0 8 0,-7 0-8 15,0 0 0-15,0 0 0 0,0 0 0 16,0 0-9-16,0 0-4 0,0 0-1 0,0 0 0 16,7-3-103-16,-7-3-21 0,-4 3-4 0,-6-4-1 15</inkml:trace>
  <inkml:trace contextRef="#ctx0" brushRef="#br0" timeOffset="7208.189">7493 13789 2250 0,'0'0'49'0,"0"0"11"0,0 0 1 0,0 0 3 0,0 0-52 0,0 0-12 16,0 0 0-16,0 0 0 0,-7 0 0 0,7 0 8 15,0 0-8-15,0 0 0 0,0 0 13 0,0 0-3 16,0 0-1-16,0 0 0 0,0 0 11 0,0 0 1 16,0 0 1-16,0 0 0 0,0 0 19 0,0 0 4 15,0 0 1-15,0 0 0 0,0 0 3 0,3 10 1 16,1-7 0-16,0 6 0 0,-1 1-30 0,-3 5-7 15,7-5-1-15,-7-1 0 0,0 0 7 0,0 7 1 16,0 0 0-16,4-4 0 0,-4 4 9 0,3-7 3 16,1 10 0-16,-1-9 0 0,1 5-32 0,3-2 0 0,3 3 0 15,-10-7 0-15,7 7 12 0,4-7-3 0,0 0-1 16,-4 7 0-16,0-6-8 0,3-1 0 0,-3 0 0 16,0-6 0-16,0 4 9 0,4 2 3 0,-7-9 1 15,3 10 0-15,-4-10 9 0,4 6 2 0,0-6 0 0,0 0 0 16,0 0 4-16,0-6 2 15,4 6 0-15,-7-7 0 0,6 4-6 0,-3-6-2 0,0 2 0 0,4-5 0 16,-1-4-8-16,1 1-2 0,-4 2 0 0,4-3 0 16,-1-2 5-16,-3-8 1 0,4 5 0 0,3-11 0 15,-10 10-18-15,3-3 0 0,0-3 8 0,3-3-8 16,-3 9 8-16,-7-10-8 0,7 13 12 0,-3-3-12 16,-1-3 0-16,1 10 0 0,3-4 0 0,-7 0-9 15,3 3 9-15,1 4-10 0,0-4 10 0,-4 7-10 0,3-7 10 16,1 7 0-16,-1-1-9 0,4 1 9 0,0-1-8 15,-3-5 8-15,-1 5-10 0,4 1 10 0,4 0 0 0,-8-1 0 16,1 1 0-16,3 2 0 0,-3 4-24 16,-1-3 2-16,4 3 0 0,-7 3 0 15,4-6-22-15,-4 6-5 0,0 0-1 0,7-3 0 16,-7 3-88-16,0 0-18 0,0 0-3 16,0 0-1-16,0 0-86 0,7 9-18 0,0 3-3 0,-7 4-1 0</inkml:trace>
  <inkml:trace contextRef="#ctx0" brushRef="#br0" timeOffset="8830.33">9303 13855 691 0,'0'0'61'0,"0"0"-49"16,0 0-12-16,0 0 0 0,0 0 167 0,3-9 30 0,-3 5 7 0,0-2 0 16,0 6-166-16,0-9-38 0,4-1 0 0,-4 4 0 15,0 3 0-15,0 3 0 0,0 0 0 0,0 0 0 16,0 0 52-16,0 0 5 0,0 0 2 0,0 0 0 16,0 0 37-16,0 0 7 0,0 0 1 0,0 0 1 15,0 0-33-15,0 0-8 0,0 0 0 0,0 0-1 16,0 0-20-16,0 0-4 0,0 0-1 0,0 0 0 15,0 0-1-15,0 0 0 0,0 0 0 0,-4 9 0 16,4-9-14-16,0 10-3 0,0-1-1 16,0 1 0-16,0-4-11 0,0 6-8 0,4-2 9 0,-1-1-9 15,-3 7 8-15,4-7-8 0,-4 7 0 0,3-3 9 16,1 2-9-16,-1 1 0 0,1-4 0 0,3 4 0 16,-3 0 8-16,3-4-8 0,0 4 0 0,-7-7 8 15,10 1 10-15,-6 6 2 0,-1-7 0 0,1 0 0 16,3 1 16-16,0-7 4 0,0 3 1 0,-7-6 0 15,0 0-2-15,11 0-1 0,-4 3 0 0,3-6 0 16,-3 3 6-16,4-6 2 0,-4 3 0 0,4-7 0 16,-4 1-13-16,3-7-2 0,1 7-1 0,-1-7 0 0,1 4-11 15,3-7-3-15,-3-3 0 0,-1 0 0 0,1-3-6 16,3 6-2-16,-4-9 0 0,5-4 0 0,-5 4-8 0,4 0 0 16,-3-6 0-16,3 5 0 0,-3 1 0 0,3-3 0 15,-4 9 0-15,4-3-11 0,0 0 3 16,1 6 0-16,-1 3 0 0,0 4 0 0,3-4 8 0,-2 0 0 15,-1 7 0-15,0-1 0 0,3 1-9 0,-2 0 0 16,-5-1 0-16,4 1 0 0,0 2-11 0,0 4-1 16,-3-3-1-16,0 3 0 15,-1-3-6-15,-3 3-2 0,0-4 0 0,4 7 0 16,-4-3-4-16,0-3-1 0,0 6 0 0,-7 0 0 16,0 0-119-16,7-3-24 0,-7 3-5 0,0 0-943 0</inkml:trace>
  <inkml:trace contextRef="#ctx0" brushRef="#br0" timeOffset="9903.772">12220 12845 1908 0,'-21'0'84'0,"14"0"18"0,0 0-82 0,0-6-20 0,0 3 0 0,-4 3 0 15,4 0 26-15,7 0 1 0,0 0 0 0,0 0 0 32,0 0-50-32,0 0-9 0,11 0-3 0,-1-6 0 0,1 6 10 0,7 0 1 0,-1 0 1 0,1 0 0 15,7 0 23-15,-4 0 0 0,0 0 0 0,4 0 0 16,-4 0 32-16,3 0 5 0,5 0 1 0,-1 6 0 16,0-6-8-16,0 0-2 0,1 3 0 0,-1 3 0 15,-4-6-12-15,1 7-4 0,0-4 0 0,-4-3 0 16,0 6-12-16,-3-3 8 0,-1-3-8 0,-2 6 0 15,-1-2 12-15,-4-4-3 0,-3 0-1 0,4 6 0 16,-11-6 11-16,0 0 1 0,0 0 1 0,0 0 0 16,0 0 18-16,0 0 3 0,0 0 1 0,0 0 0 15,0 0-12-15,0 0-3 0,-11 0 0 0,1 3 0 0,-4-3-5 16,-8 0-2-16,1 0 0 0,-3 0 0 16,-5 0-21-16,1 0 0 0,-4 0 0 0,4 0 0 0,-4 0 0 0,8 0 0 15,-1 6 0-15,0-6 0 0,4 0 0 0,4 0 0 16,2 0 0-16,-2 3 0 0,6-3 0 0,1 0 0 15,-1 0 0-15,11 0 0 16,0 0-90-16,0 0-22 0,0 0-5 0,0 0-562 16,14 0-112-16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1:50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12160 4582 1659 0,'0'0'73'0,"0"0"16"0,0 0-71 0,0 0-18 15,0 0 0-15,0 0 0 0,0 0 76 0,-7 0 12 0,4-9 3 0,3 9 0 16,-7-3-13-16,7 3-2 0,-4-6-1 0,4 6 0 15,-3-10-35-15,3 10-6 0,0 0-2 0,0 0 0 16,0 0 0-16,3-9 0 0,-3 9 0 0,7-6 0 16,0 6-32-16,0 0-11 0,0 0 0 0,0 0 0 15,4 0 11-15,0 0 14 0,-1 0-3 0,1 0-1 16,-1 0 5-16,1 0 1 0,3 0 0 0,0 0 0 16,0 0 7-16,0-10 1 0,4 10 1 15,0 0 0-15,3 0 9 0,0-3 2 0,4-3 0 0,3 6 0 16,4-3-15-16,3-4-2 0,0 1-1 0,4 6 0 15,0-3-18-15,0-3 0 0,-1 6 8 0,-2 0-8 16,-1 0 12-16,4 0-2 0,-4 0 0 0,4 0 0 16,0 0-10-16,6 0 0 0,1 0 0 0,0 6 8 15,0-6-8-15,3 3 0 0,-3-3 0 0,0 0 0 16,0 0 8-16,-4 0-8 0,4 6 12 0,4-6-4 16,-1-6 2-16,4 6 0 0,-4 0 0 0,1 0 0 0,6 0 0 15,1-3 0-15,-4 3 0 0,-4-6 0 0,0 6 2 16,1-10 0-16,3 10 0 0,0-9 0 0,-1 6 6 0,5-4 2 15,-1 7 0-15,1-3 0 0,-1-3-4 0,-3 6-1 16,0 0 0-16,0 0 0 0,3 0-7 0,1 0 0 16,-1 0-8-16,4 0 12 0,-3 6-12 0,-1-3 0 15,-3-3 8-15,0 0-8 0,-4 7 0 0,4-7 0 16,7 0 0-16,-3 0 0 0,-4 0 0 0,3-7 8 16,4 7-8-16,-7 0 0 0,0 0 8 0,-7 0-8 15,0-3 0-15,3 3 0 0,-3-6 8 0,7 6-8 16,-4 0 0-16,1 0 9 0,2 0 0 0,-2 0 0 15,-4 6 0-15,-4-3 0 0,0-3-9 0,1 7 0 16,-8-4 0-16,4-3 8 0,3 6-8 0,4-6 0 0,0 3 0 16,0-3 0-16,0 7 0 0,-1-4 0 0,5-3 0 0,-1 0 8 15,-6 6-8-15,-5-6 8 0,1 3-8 0,0-3 8 16,0 0-8-16,0 0 0 0,3 0 0 16,0 6 0-16,4-6 0 0,-4 0 0 0,1 7 0 0,-4-4 0 15,-1-3 0-15,-2 0 0 0,-1 6 10 0,-3-3-10 16,-4-3 0-16,4 10 0 0,-1-10 0 0,1 0 0 15,0 0 13-15,0 0-4 0,3 0-1 0,0 0 0 16,0 0-8-16,-6 0 8 0,2 0-8 0,-2 0 8 16,-1 0 3-16,0 0 0 0,-3 0 0 0,-4 0 0 15,0 0-3-15,-3 0 0 0,-1 0 0 0,-2 0 0 0,-1 0-8 16,0 0 0-16,-4 0 0 0,4-10 8 16,-3 10-8-16,0 0 0 0,-1 0 0 0,-3 0 0 0,4 0-11 0,-4 0-4 15,3-3-1-15,-2 3 0 16,-1-6-64-16,0 6-14 15,-7 0-2-15,7 0-1 0,-7 0-139 0,7 0-27 0</inkml:trace>
  <inkml:trace contextRef="#ctx0" brushRef="#br0" timeOffset="18272.636">5133 4545 403 0,'0'0'36'0,"0"0"-36"0,0 0 0 0,0 0 0 16,0 0 163-16,-4 0 25 0,4 0 6 0,-7-6 1 16,7 6-127-16,-3 0-24 0,3 0-6 0,-14 0-1 15,7 0 14-15,3 0 2 0,-10 0 1 0,7 0 0 16,3 0 8-16,-6 0 2 0,-4 6 0 0,3-6 0 16,1 3-8-16,-1 3-2 0,0-6 0 0,1 0 0 15,3 3 4-15,-4-3 1 0,1 7 0 0,6-7 0 16,-7 6-5-16,1-3-1 0,-1-3 0 0,8 6 0 15,-8-3-14-15,1-3-3 0,6 7-1 0,-6-4 0 0,-5 6-4 0,5-9-1 16,-1 10 0-16,-3-1 0 0,4-3-5 16,-1 4-1-16,-3-1 0 0,3 7 0 15,-3-7-14-15,-3 7-10 0,2-4 12 0,1 4-12 0,0-3 32 0,4 2 0 16,-8 4 0-16,4-3 0 0,0 3-16 0,3 0-3 16,1-4-1-16,-5 4 0 0,5 0-4 0,-1 6 0 15,4-6-8-15,-3 9 12 0,-4-9 4 0,6 6 1 16,5 3 0-16,-8-3 0 0,4 0 9 0,4-3 2 15,-1 13 0-15,-3-10 0 0,4 9-28 0,3-6 0 16,0 1 0-16,-7 2 0 0,7 0 12 0,0 1-4 16,-4-1 0-16,1 4 0 0,3-10-8 0,0 3-11 15,0-3 3-15,-7 0 0 0,7-6 8 0,0 0 12 0,0 6-2 16,0-3-1-16,7-13 6 0,-7 13 1 0,7-9 0 0,0 6 0 16,3-4-16-16,4 4 9 0,-3-3-9 0,7-4 8 15,-1 4-8-15,8 3 0 0,0 0 0 0,-1-4 0 31,-6 4-64-31,10-3-4 0,-3-4-2 0,3-2 0 16,4 5-146-16,-4-5-28 0</inkml:trace>
  <inkml:trace contextRef="#ctx0" brushRef="#br0" timeOffset="19374.835">9165 4573 1778 0,'0'0'39'0,"0"0"8"0,0 0 1 0,0 0 3 0,0 0-41 0,0 0-10 0,4-3 0 0,3-3 0 16,0-1 0-16,0 4-16 0,0 3 4 0,4 0 1 15,-1-6 2-15,1 3 0 0,-1 3 0 0,4 0 0 16,0-6 25-16,1 6 4 0,-1 0 2 0,3 0 0 16,1 0 33-16,0 6 6 0,-4-3 2 0,0 3 0 15,3-6 0-15,5 3 0 0,-8 4 0 0,3 2 0 16,1 0-22-16,0 7-4 0,-4-3-1 0,3 2 0 15,5 4-2-15,-12 6-1 0,8 3 0 0,-1 1 0 0,5-4-20 16,-5 3-4-16,4-3-1 0,4 3 0 16,-4 7 0-16,4-1-8 0,3-9 12 0,0 4-4 0,-3-1 2 15,0 6 0-15,-4-9 0 0,0 4 0 0,-7 5-10 0,4-6 12 16,-4 7-12-16,-3-4 12 0,-1 4-12 16,-3-1 0-16,0 4 0 0,-3-4 0 0,3 1 31 0,-4 2 1 15,1-2 0-15,-1-7 0 0,-3 4-16 0,0-4-4 16,0 0 0-16,0 0 0 0,0-3 6 0,0 4 1 15,0-4 0-15,0 3 0 0,-3-3-19 0,3 3 0 16,-4-3 0-16,1-6 0 0,-1 6 31 0,-3-6-1 16,0 6 0-16,0-6 0 0,-3 0-30 0,-1-1 8 15,0 1-8-15,1-3 0 0,-4 0 0 0,0-4 0 16,3-2 0-16,-3 5 0 0,0-5 0 0,0-1 0 0,3-3 0 16,4-3 0-1,-7 4-20-15,3-4-9 0,4-3-3 0,0 0 0 16,7 0 0-16,-7 0 0 0,7 0 0 0,-7 0 0 15,7 0-155-15,-7-10-31 0,-3-8-6 0,6-1-2 0</inkml:trace>
  <inkml:trace contextRef="#ctx0" brushRef="#br0" timeOffset="25242.757">4854 5928 403 0,'0'0'17'0,"0"0"5"0,0 0-22 0,0 0 0 0,0 0 0 0,0 0 0 16,0 0 186-16,0 0 33 0,0 0 6 0,0 0 2 16,0 0-137-16,0 0-27 0,0 0-6 0,0 0-1 15,0 0-7-15,0 0-1 0,0 0-1 0,11 3 0 16,-11-3 8-16,7 6 1 0,0-3 1 0,4-3 0 15,-11 0-13-15,10 0-2 0,-6 0-1 0,6 0 0 16,1 0 5-16,-8-3 1 0,8 3 0 0,-8-6 0 16,4 6-11-16,4 0-1 0,-7 0-1 0,6 0 0 15,1 0-1-15,-4 0 0 0,10 0 0 0,-6 0 0 16,-4 0-14-16,4-3-3 0,-1 3-1 0,4 0 0 16,4 3 5-16,-4-3 2 0,0 0 0 0,7 0 0 15,-10 0-8-15,7 0-2 0,3 6 0 0,-11-6 0 16,8 3 4-16,0-3 0 0,-4 0 0 0,0 0 0 15,7 0 16-15,-10 7 3 0,6-14 1 0,-3 7 0 0,4 0-23 16,7 0-4-16,-8 0-1 0,12 0 0 16,-5 0 4-16,1-3 0 0,3 3 0 0,7 0 0 0,1 0-12 15,-1 0 8-15,-3 3-8 0,7-3 8 0,-4 7 0 16,-7-7 0-16,7 3 0 0,-3 3 0 0,0-6-8 0,0 0 0 16,3 6 0-16,0-3 0 0,0-3 0 0,4 7 0 15,0-4 0-15,3-3 0 0,-6 0 0 0,6 6 0 16,0-6 0-16,-6 3 0 0,2-3 28 0,1 6 3 15,-4-6 1-15,1 0 0 0,3 0-20 0,-4-6-3 16,7 6-1-16,-7 0 0 0,8 0-8 0,-1 0 0 16,-7 0 0-16,1 0 0 0,6 6 0 0,-7-2 0 15,4-4 9-15,-4 0-9 0,1 6 0 0,-1-6 0 0,4 3 0 16,0-3 0-16,-1 0 0 0,1 0 0 0,0 0 0 16,3 0 0-16,1 0 11 0,-5 0-3 0,1 0 0 15,0 0 0-15,-4 0-8 0,1 0 0 0,-1-3 0 0,0 3-11 16,0-6 11-16,1 6 0 0,-1-4 0 0,4-2 0 15,0 6 12-15,-1 0-3 16,-2 0 0-16,6 0 0 0,-7 0-9 0,8 0 12 0,-8 0-12 0,7 6 12 16,-10-6-12-16,0 0 0 0,-1 0 0 0,5 0 0 15,-4 0 0-15,3 0 8 0,4 0-8 0,-4 0 8 16,0 0-8-16,-3 0 0 0,0 0 0 0,6 4 0 16,-9-4 0-16,2 0 0 0,-2 0 0 0,2 0 8 15,-9 0 14-15,2 0 2 0,1 0 1 0,0 0 0 16,-1 0-25-16,5 0 0 0,2 0 0 0,-2 0 0 15,2 0 0-15,-2 0 0 0,2 0-9 0,-3 0 9 16,4 0 0-16,0 0 0 0,-4 6 0 0,0-6 0 16,4 3 0-16,-11-3-8 0,4 6 8 0,0-6 0 0,-4 7 0 0,0-7 0 15,-3 3 0-15,-1-3 0 0,1 0 0 0,-4 0 11 16,4 0-3-16,-1 0-8 0,1 0 8 0,-4 0-8 16,0 0 0-16,0 0 0 0,4-3 9 0,0 3-9 15,-4-7 0-15,3 7 9 0,1 0-9 0,0-6 0 16,-1 6 9-16,1-3-9 0,-4 3 0 15,4 0 9-15,-4 0-9 0,0-6 0 0,0 6 8 0,-3 0-8 16,3 0 0-16,-4 0 0 0,1 0 0 0,-1 0 0 16,-2 0 0-16,6 0 0 0,-11 0 0 0,4 0 0 15,-7 0 0-15,11 0 0 0,-11 0 8 0,7 0-8 16,0 0 0-16,-7 0 0 0,10 0 9 0,-10 0-9 16,0 0 0-16,15 0 9 0,-15 0-9 0,3 0 0 0,4 0 0 15,-7 0 8-15,11 0 0 0,-11 0-8 0,7 0 12 16,-7 0-4-16,0 0-8 0,0 0 0 0,0 0-10 15,7 0 10-15,-7 0 0 0,0 0 0 0,0 0 0 0,0 0 0 16,0 0 0-16,0 0 0 0,0 0 10 0,0 0-10 16,0 0 8-16,7 0-8 0,-7 0 8 0,0 0-8 15,0 0 8-15,0 0-8 0,3 0 8 0,-3 0-8 16,0 0 0-16,0 0 0 0,0 0 0 0,0 0 0 16,0 0 0-16,0 0 0 0,0 0 0 0,8-4 0 15,-8 4 0-15,0 0-9 0,0 0 0 0,0 0 0 16,0 0-59-1,0 0-12-15,0 0-3 0,0 0-837 0,0 0-168 0</inkml:trace>
  <inkml:trace contextRef="#ctx0" brushRef="#br0" timeOffset="26492.321">11063 6458 1324 0,'0'0'59'0,"-10"6"12"0,-1-6-57 0,4 0-14 0,7 0 0 0,0 0 0 16,-7 3 127-16,7-3 22 16,0 0 5-16,0 0 1 0,0 0-121 0,0 0-24 0,0 0-10 0,10 0 8 15,1 0 14-15,-11 0 2 0,0 0 1 0,0 0 0 16,11-3 48-16,-1-3 10 0,-10-4 1 0,4 7 1 15,-1-3 1-15,-3-4 0 0,0 1 0 16,0 0 0-16,-7-1-3 0,7 1-1 0,4-7 0 0,-1 4 0 16,-6-4-30-16,3-3-7 0,7 3-1 0,-4-2 0 15,1-1-10-15,-1-6-2 0,-3 0-1 16,4 6 0-16,3-6-31 0,-4 6 0 0,-6 0 0 0,-1 0-10 16,8-6 18-16,-1 6 4 0,-3 1 1 0,0 2 0 15,0-3-13-15,0 0 0 0,0 0 0 0,0 1 0 16,-3-4 0-16,3 3 0 0,3 6 8 0,1-2-8 15,-4-1 8-15,-4 7-8 0,4-4 0 0,0-3 0 16,4 7 0-16,-4 0 0 0,-4 2 0 0,4 7 0 16,4-3 0-16,-4-3 0 0,-4-4 0 0,-3 7 0 15,0-3 0-15,4 6 0 0,3 0 0 0,0 0 0 16,-7-9-8-16,7 9 8 0,0 0 0 0,0 0 0 0,-4 0-10 0,4 0 10 16,0 0-8-16,0 0 8 0,0 0-10 0,0 0 10 15,-7 9-12-15,7-9 12 0,0 0 0 0,0 6 0 16,-7 4 0-16,0-7 9 0,4 6-20 0,-1 1-4 15,-3 2-1-15,-4 1 0 0,1-4 16 0,3 1 0 16,3-4 0-16,-6 3 0 0,-4 1 0 0,6-1 0 16,5 0 0-16,-4-2 0 0,0 2 0 0,-4-6 0 15,8 4 0-15,3-7 0 0,0 0 0 0,-4 9 0 16,-3 0 0-16,7-9 0 0,0 0 0 0,0 0 0 16,-7 7 8-16,7-7-8 0,0 0 0 0,0 0 0 15,0 0 0-15,-7 3 0 0,-4-3 0 0,11 0 0 0,0 0 0 16,0 0 0-16,-7-3 10 0,7 3-10 0,4-7 8 15,-1-2-8-15,1 3 8 0,3-4-8 0,-7 1 8 16,11-1-8-16,6 1 0 0,-6 0 0 0,-11-7 8 16,7 7-8-16,7-1 0 0,-7 1 0 0,0-4 0 15,-3 1 0-15,-1 2 0 0,4 7 0 0,0-3 0 0,0-4 0 16,-7 1 0-16,4 0 0 0,10-1 0 0,-7 4 0 16,-3 3 0-16,-1-3 0 0,4-4 0 0,4 1 8 15,-4 9-8-15,0-10 0 0,-7 10 0 0,7-3 0 16,3-3 0-16,-6 0 0 0,-4 6-10 0,0 0 10 15,0 0 0-15,0 0 0 0,0 0 0 0,0 0 0 16,0 0 0-16,11 6 8 0,-4 3-8 0,3 1 0 16,-6-1 0-16,-1 7 0 0,4-1 0 0,4-2 0 15,-8 3 0-15,4-4 0 0,-3 10 0 0,3-3 0 16,4-6 0-16,-4 2 0 0,-4 4 0 0,8-3 0 16,-1-4 0-16,1 4 0 0,-4-7 0 0,0 1-9 0,0-1 9 15,4 1 0-15,-1-4 8 0,1-3-947 16,-11-3-189-16</inkml:trace>
  <inkml:trace contextRef="#ctx0" brushRef="#br0" timeOffset="41490.628">1531 9722 288 0,'0'0'25'0,"-3"0"-25"0,-5 0 0 0,5-6 0 0,3 6 428 0,0 0 80 15,0 0 16-15,0 0 3 16,0 0-413-16,0 0-82 0,0 0-17 0,0 0-3 0,3-3-12 0,8 3 0 16,0-7-10-16,-1 4 10 0,4-3-17 0,0 6 2 15,4-9 1-15,-4 5 0 0,0-2 14 0,7-3-9 16,-3 6 9-16,3-4-8 0,0-2 31 0,-3 3 6 16,3 6 2-16,0-3 0 0,-3 3 11 0,3 0 2 15,0 0 1-15,-3 3 0 0,3-3-4 0,4 0-1 16,-4 6 0-16,4-6 0 0,-1 3 3 0,1 3 0 15,0-6 0-15,0 0 0 0,-1 0-25 0,8 0-5 16,-4 0-1-16,4-6 0 0,3 3 0 0,4-3-1 16,-7 3 0-16,0-4 0 0,10-2 1 0,-7 9 1 15,0-3 0-15,-3-4 0 0,3 7-4 0,-3 0-1 16,3 0 0-16,-10 0 0 0,3 7 9 0,4-7 2 0,-4 3 0 16,4-3 0-16,3 0-9 0,-6 0-2 15,2 0 0-15,5 0 0 0,2 0-8 0,-2 0 10 0,-1 0-10 16,11 6 10-16,-7-12 2 0,-4 6 0 0,4 0 0 0,0 0 0 15,3-10-4-15,-3 10 0 0,0-9 0 0,3 0 0 16,4 9-8-16,-7-7 0 0,6 4 0 0,-2 3 0 16,-1-6 24-16,0 6 5 0,1 0 2 0,-8 0 0 15,4 0-31-15,0 0 8 0,3-3-8 0,0-3 0 16,1 6 0-16,6-4 0 0,-3 4 0 0,3-6 0 16,1 6 0-16,-1 0 0 0,0 0 0 0,1 0 0 15,-4 0 10-15,3 0-1 0,0 0 0 0,4 0 0 16,-3-3-9-16,-1 3 0 0,8-6 0 0,-8 12-11 15,-7-3 11-15,4 3 0 0,-4-2 8 0,1 2-8 16,-1-3 0-16,-7-3 0 0,8 6 0 0,-1-3 0 0,-3 4 0 16,7-7 0-16,3 9 0 0,-10-3 0 0,7-3 0 15,0 7 9-15,-4-4-9 0,0-3 10 0,1 4-10 16,3-7 12-16,-4 0-12 0,7 0 12 0,1-7-12 16,-1 7 0-16,0 0 9 0,8 0-9 0,-15 0 0 0,4 7 0 15,-4-7 0-15,1 0 8 0,-1 0-8 0,0-7 0 16,4 7 0-16,-3 0 8 0,6 0-8 0,0 0 0 15,-3 0 0-15,7 7 8 0,-3-4-8 0,-1-3 0 16,-3 0 0-16,-4 0 8 0,8 0-8 0,-1 0 0 16,-3 0 0-16,3-3 0 0,-3 3 0 0,3 0 0 15,1-7 0-15,-8 7 0 0,4 0 0 0,-4 0 0 16,1 0 0-16,-1 0 8 0,0 0-8 0,1 0 9 16,3-3-9-16,-4 3 10 0,0 0-1 0,1 0 0 0,-1 0 0 15,7 3 0-15,-10-3-9 0,3 7-17 0,-3-4 4 16,4-3 1-16,-5 6 12 0,5-6 0 0,-1-6 0 0,0 6 0 15,1 0 0-15,-1 0 15 0,4 6-3 0,-4-6-1 16,1 0-11-16,31 3-28 0,-39-3 17 16,-3 6 25-16,3-6 5 0,-10 0 1 15,3 0 0-15,4-6-20 0,3 6 0 0,-7-3 0 0,4 3 0 16,0 0 12-16,3 0-4 0,-7-6 0 0,4 6-8 16,0 0 11-16,-1 0-11 0,1 0 10 0,-4 6-10 15,1-6 9-15,-5 0-9 0,1 0 8 0,-4 0-8 16,0 0 0-16,-3 0 0 0,3 0 8 0,-3 3-8 15,-1-3 0-15,1 0 0 0,-4 0 0 0,0-3 8 16,0 3-8-16,0 0 12 0,1-6-12 0,-5 6 12 0,4-3-4 16,-3 3 0-16,-1-7 0 0,1 4 0 0,-4 3-8 15,4-6 0-15,-4 6 0 0,3 0 8 0,-6-3-8 0,3-4 12 16,0 7-12-16,0-9 12 0,0 3-12 0,-3 3 0 16,3 3 0-16,-4 0 0 0,4-7-9 0,-7 7 9 15,0 0-12-15,0-3 12 16,7-3-47-16,-7 6-2 0,0-3-1 0,0 3-954 15,0 0-190-15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3:46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6893 15771 172 0,'0'0'16'0,"0"0"-16"0,0 0 0 0,0 0 0 0,-3-6 412 0,-4-4 79 15,7 1 16-15,-7 6 3 0,0-3-408 16,7-4-82-16,-4 4-20 0,1-4 0 0,-1 7 0 0,4-3 0 15,-7-3 0-15,3 5-12 0,1-2 12 0,-1-3 0 16,-3 9 10-16,0-6-10 0,4 6 19 0,-11-4-3 16,3 4 0-16,-3 4 0 0,-4-4 2 0,1 0 0 15,-1 0 0-15,0 6 0 0,-10-3-6 0,3 3 0 16,1 4-1-16,-1-4 0 0,0-3 9 0,1 6 3 16,-1-2 0-16,4-4 0 0,-4 6-23 0,0-2 0 15,4 8 0-15,0-5 0 0,0-1 17 0,-4 4 6 16,1 2 1-16,2 1 0 0,1-4-5 0,4 4-1 15,-8 3 0-15,0 0 0 0,4 6-10 0,0 3-8 16,3 0 12-16,1 4-12 0,-1-4 0 0,0 0 0 16,8-3-15-16,-4 10 5 0,3-7 10 0,4 6-13 0,-4 1 5 15,11-4 8-15,-7 10 0 0,4-3 0 16,-1-4 0-16,4-6 8 0,0 10-8 0,4-4 0 0,6-5 0 0,-6 5-11 16,3-9 11-16,0 4 0 0,11-4 8 0,-4 3-8 15,7-3 0-15,-7-6 0 0,7 6 0 0,4-6 0 16,0-1 28-16,-1 1 0 0,1 0 1 0,3-3 0 15,-3 3-17-15,0-4-3 0,-1-2-1 0,5 2 0 16,-5-5-8-16,1-1 8 0,0 1-8 0,3-4 8 16,-3-3 10-16,3-3 2 0,-4 0 0 0,5 0 0 15,2-3 17-15,-6-3 4 0,3-4 1 0,4 1 0 16,-7-1-16-16,-4-5-3 0,4 5-1 0,-4-8 0 16,7-1 14-16,-14 3 4 0,4-3 0 0,-1 0 0 15,-2 1-13-15,-1-7-3 0,-4 6 0 0,4-6 0 16,-3-4-5-16,-4 1-2 0,7-6 0 0,-3-1 0 15,-4-2-8-15,0 2-1 0,0 7-8 0,0-7 12 16,0 1-2-16,0-4-1 0,0 10 0 0,4-3 0 0,-8 2-1 0,1 1 0 16,-1 3 0-16,4-3 0 0,-3 3-8 0,-1 3 0 15,-3-3 0-15,0 0 8 0,0 0-8 0,-3 6 8 16,3-3-8-16,-4 0 8 0,-3 0-8 0,0-3 0 16,4 6 0-16,-11-6 0 0,3 6 0 0,-3-6 0 15,0 6 0-15,7-6 0 0,-11 6 0 0,4 1 0 16,-4 2 0-16,8 3 0 0,-11-2 0 0,6-4 0 15,-2 9 0-15,3 1 0 0,-4-7 0 0,0 7 0 16,4-1 0-16,-3 4 0 0,6 3 0 0,-3-3 0 16,3-4 0-16,1 10 0 15,-8-3-30-15,11-3 2 0,-7 6 0 0,3-3 0 16,4-3-108-16,-3 6-20 0,-1 0-5 0,4 0-1064 0</inkml:trace>
  <inkml:trace contextRef="#ctx0" brushRef="#br0" timeOffset="1942.888">6646 17129 2055 0,'0'0'45'0,"0"0"10"0,0 0 1 0,0-10 2 16,-3 4-46-16,3-3-12 0,0-1 0 0,3 1 0 16,-3 0 0-16,0-1-11 0,0 1 3 0,-3 2 0 0,3-2 8 0,0 0 0 15,-7-1 0-15,3 7 0 0,1-3 16 0,-1-4 4 16,-3 10 2-16,7-6 0 0,-10-3 35 0,2 9 7 16,1-3 2-16,7-4 0 0,-10 7-5 0,-1-3-1 15,4-3 0-15,0 3 0 0,-3-4-12 0,3 7-4 16,-1-9 0-16,-2 9 0 0,-4-6-35 0,7 3-9 15,-7-4 0-15,3 4 0 0,0-3 8 0,1 6 0 16,-4-3 0-16,0-3 0 0,0 6-8 0,3-4 8 16,-10-2-8-16,0 6 8 0,3 0-8 0,-7 0 0 15,-6 10 0-15,2-4 0 0,-2 3 0 0,2 1-12 0,-2 8 4 16,2-2 8-16,5 6-11 0,-8 0 11 0,7 0-8 16,-3 3 8-1,3 10-37-15,1-7-3 0,2 0 0 0,1 7 0 0,0 2 23 0,3-2 4 16,-3 5 1-16,4-2 0 0,6 0 12 0,0-4 0 0,-3 4 0 0,7-4 0 15,-3-5 0-15,3 5 16 0,3 1-3 16,4 2-1-16,-3-12-12 0,3 10 0 0,0-7 0 0,3 6 0 16,1 1 0-16,-1-7 0 0,8 0 0 0,-4 7-10 15,3-7 10-15,1 7 0 0,3-7 0 0,4-9 0 16,6 6 0-16,-2 0 0 0,9-6 0 0,1-1 0 16,7 1 0-16,0-9-10 0,3 5 10 0,-3-5-10 15,3-1 10-15,1-3 0 0,-1 4 0 0,-3-7 8 16,-4-3 0-16,0 0 0 0,1 0 0 0,-5 0 0 15,1-3 30-15,3-3 6 0,-3-4 2 0,7-2 0 16,-4-4-11-16,0 0-3 0,-3-3 0 0,3 1 0 0,1-1 0 16,-1-6-1-16,-3 0 0 0,-4 3 0 0,4-10-31 15,-11 4 0-15,0 3 0 0,0 3 0 0,4-9 12 0,-7 9-3 16,-4-3-1-16,0 0 0 0,0 3 6 0,-4-10 1 16,-2 10 0-16,-1-3 0 15,0-3 15-15,-4-3 3 0,-3 2 1 0,0 1 0 0,-3 0-22 0,-4-3-12 16,0 2 12-16,-4 1-12 0,0 0 0 0,1 3 0 15,-1-3 0-15,-6 3 0 0,6-1 8 0,-10-2-8 16,7 3 12-16,-4 6-12 0,-3-3 8 0,3 0-8 16,-3 4 0-16,3-1 0 0,-3 3 0 0,4-3 0 0,-5 1 0 15,1 8 0-15,4-6 0 0,-1 7-11 16,0 0 11-16,1-1-13 0,-1 1-4 0,0-1-1 0,4 4 0 16,0 6 0-1,0-9-8-15,0 6-2 0,3 3 0 0,1-7 0 16,-1 7-20-16,4-3-5 0,0-3-1 0,0 6 0 15,0 0-159-15,0-3-32 0</inkml:trace>
  <inkml:trace contextRef="#ctx0" brushRef="#br0" timeOffset="3657.656">6163 15298 172 0,'0'0'16'0,"0"0"-16"0,0 0 0 0,0 0 0 0,0 0 172 0,11-7 31 16,-11-2 6-16,3 6 2 15,1-4-156-15,-4 7-31 0,3-9-7 0,-3 9-1 0,7-6 48 0,-7 6 10 16,0 0 2-16,7-3 0 0,-7 3 12 0,0-10 2 16,0 10 1-16,0 0 0 0,0 0 21 0,0 0 5 15,0 0 1-15,0 0 0 0,0 0-50 0,0 0-11 16,0 0-1-16,0 0-1 0,0 0-22 0,0 0-4 15,-7 3-1-15,0 4 0 0,0-7-14 0,7 0-3 16,0 0-1-16,-3 3 0 0,-4 3-10 0,7-6 10 16,0 0-10-16,0 0 10 0,-4 3 30 0,4-3 5 15,0 0 2-15,0 0 0 0,0 0 0 0,4 13 0 16,3-10 0-16,-4 6 0 0,4-2-35 0,7-4-12 16,-3-3 0-16,3 6 9 0,-3-3 3 0,6-3 0 0,-3 0 0 0,8 6 0 15,-5-3-4-15,4-3 0 16,-3 7 0-16,3 2 0 0,-3-9-8 0,6 6 0 15,-6-2 0-15,3 2 0 0,7-3 0 0,-10-3 0 0,7 0 0 16,0 6 0-16,3-6 0 0,-4 3 8 0,5-3-8 0,-5 0 8 16,8 0 6-16,-7 0 1 0,-4 0 0 0,4 0 0 15,-1 0 8-15,-6 0 1 0,0 7 1 0,-1-7 0 16,-3 0-25-16,4 0 0 0,-7 0 0 0,3 0 0 16,-7 3 0-16,0-3 0 0,-7 0 0 0,0 0 0 15,0 0 12-15,7 0-4 0,-7 0 0 0,0 0 0 16,0 0-8-16,0 0 0 0,0 0 0 0,0 0 0 15,0 0 0-15,0 0 8 0,-11 6-8 0,1-6 8 16,-4 0-8-16,3-6 0 0,-7 6 0 0,1 0 0 16,-4 0 0-16,-1 0 0 0,5-3 0 0,-8 3 0 15,0-7 0-15,-3 7 0 0,3 0 0 0,1 0 0 0,-1-3 0 16,-3 3 0-16,3 0 0 0,0 0 0 0,1-6 0 16,-1 6 0-16,4 0 0 0,-4 0 0 0,4 0 0 0,0 0 0 15,-4 0 0-15,0 0 0 16,1 0 0-16,-1-3 0 0,0 3 0 0,1 0 0 0,3 0 0 0,3 0 0 15,-3 0 0-15,7 3 0 0,-8-3 0 0,8 0 0 16,4 0 0-16,3 0 0 0,0 0 0 0,-4 0 0 16,4 0 0-16,7 0 0 0,0 0 0 0,0 0 0 15,0 0-11-15,0 0 11 0,0 0 0 0,7 0 0 16,4 6 0-16,-1-6 0 0,8 3-11 0,3-3 11 16,-3 7-13-16,10-4 5 0,-3-3 8 0,3 6 0 15,4-6 0-15,-8 3 0 0,4 3 0 0,-3-6 0 16,7 0 0-16,-7 0 0 0,3 0 0 0,0 0 0 0,0 0 0 15,4 0 0-15,-4 0 0 0,0 0 0 0,1 0 0 0,-5-6 0 16,1 6 0-16,0-3 0 0,-8 3 0 16,5-6 0-16,-1 6 0 0,-11 0 0 0,4 0 0 0,-3-3 0 15,0 3 0-15,-4-7 9 0,-7 7-1 0,0 0-8 16,0 0 0-16,0 0 0 0,0 0 0 0,-7-3 0 16,3-3 8-16,-3 3-8 0,-11-3 0 0,4 6 0 15,-3-10 0-15,-5 10 0 0,1-6 0 0,0 3 0 16,-4 3 0-16,1-7 0 0,-1 7 0 0,-3 0 0 15,3-3 0-15,-7-3 0 0,8 6 0 0,-5 0 0 16,5-3 0-16,3-3 0 0,-1 6 0 0,1-3 0 16,0 3 0-16,3-7 0 0,1 7 0 0,6 0 0 15,-10 0 0-15,7-3 0 0,0 3 0 0,3-6 0 16,-3 6 0-16,4 0-12 0,-1 0 3 0,4 0 1 16,0 0-47-16,0 0-9 0,7 0-1 15,0 0-1-15,0 0-119 0,0 0-24 0,0 0-5 0,0 0-1 0</inkml:trace>
  <inkml:trace contextRef="#ctx0" brushRef="#br0" timeOffset="4812.034">7461 15451 403 0,'0'0'36'0,"-7"0"-36"0,0-6 0 0,-7 3 0 16,3 3 308-16,4 0 54 0,-3 0 11 0,3-7 3 16,7 7-334-1,0 0-66-15,-4 0-14 0,4 0-2 0,0 0 6 0,0 0 2 0,0 0 0 0,0 0 0 16,4-9 91-16,-4 9 18 0,10 0 4 0,-3-3 1 16,4 3 20-16,3 0 4 0,-3 0 1 0,6 3 0 15,-3-3-38-15,11 0-7 0,-4 0-2 0,4 0 0 0,0 0-35 0,6 0-7 16,5 6-2-16,-1-3 0 0,7-3-5 15,-10 0-2-15,7 0 0 0,0 0 0 0,-1 7-9 0,-6-7 0 16,4 0 9-16,-1 0-9 0,-7 0 16 0,4 0 0 16,-4 0-1-16,0 0 0 0,0 0 26 0,1 0 6 15,-1-7 1-15,-3 7 0 0,3 0-31 0,-11 0-5 16,-2-3-2-16,2 3 0 0,-3 0-2 0,-3 0 0 16,-11 0 0-16,10-6 0 0,-2 6-8 0,-8 0 0 15,0 0 0-15,0 0 0 0,0 0 0 0,0 0 0 16,0 0-11-16,-8 0 11 0,-2 0 0 0,-1 0-10 15,1 0 10-15,-4 0 0 0,-1 0 0 0,-6 0 0 16,7 0 0-16,0 0 0 0,-4 0 0 0,1 0 0 16,3 0 0-16,-4 6 0 0,0-3 0 0,8-3 0 0,-11 0 0 15,3 7 0-15,-3-7 0 0,3 0 0 0,1 0 0 16,-1 3 0-16,-3-3 0 0,3 0 0 0,1 0 0 0,-1 0 0 16,0 0 0-16,1 0 0 0,2 0 0 0,5 0 0 15,-4 0 0-15,3 0 0 0,4 0 9 0,0-3-9 16,0 3 16-16,7 0-1 0,0 0-1 0,0 0 0 15,0 0 14-15,0 0 2 0,0 0 1 0,0 0 0 16,0 0-20-16,0 0-11 0,0 0 12 0,14 0-12 16,0 0 8-16,-3 0-8 0,6 3 0 0,-2 3 0 15,2-6 0-15,1 0 0 0,-4 6 0 0,4-2-9 16,-4-4 9-16,7 9 0 0,-14-9 0 0,7 0 0 16,0 6-28-16,-3-3-3 15,3-3-1-15,-7 0 0 0,4 0-19 16,-4 0-4-16,-7 0-1 0,0 0 0 0,0 0-140 0,0 0-29 0,0 0-6 15,0 0-706-15</inkml:trace>
  <inkml:trace contextRef="#ctx0" brushRef="#br0" timeOffset="6375.582">6657 14275 1857 0,'0'0'82'0,"0"0"18"0,0 0-80 0,0 0-20 15,0 0 0-15,0 0 0 0,0 0 8 0,0 0-8 16,0 0 12-16,0 0-12 0,7-3-13 0,-7 3-10 16,0 0-1-16,0 0-1 0,0-6 25 0,-4-4 16 15,4 10-3-15,-3 0 0 0,-1-9 61 0,-3 9 12 16,7 0 2-16,-3-3 1 16,-4-3 2-16,0-1 0 0,3 7 0 0,4 0 0 0,-7-3-53 0,0 3-10 15,0 0-3-15,3 0 0 0,-3 0-25 0,-3 0 0 16,-1 0 0-16,1 0 0 0,-4 0-17 0,-1 0 4 15,5 0 1-15,-8 0 0 0,1 0 3 0,2 3 1 16,-2-3 0-16,-1 7 0 0,1-7 8 0,-1 0 11 16,0 0-3-16,1 0 0 0,3 0-8 0,-4 0 8 0,0-7-8 15,4 4 8-15,4 3-8 0,-1 0 12 0,-7-6-12 16,11 6 12-16,0-3-12 0,7 3 10 0,-7 0-10 0,7 0 10 16,0 0-10-16,0 0-12 0,0 0 2 0,7-6 1 15,-7 6-6-15,11 0-1 0,3 0 0 0,4-4 0 16,-8-2 16-16,11 6 0 0,-3 0 0 0,0 0 0 15,3 0-18-15,0 0-1 0,0 0 0 0,4 0 0 16,-1 0 19-16,5 0-8 0,-5 0 8 0,8 0 0 16,-7 0 0-16,3-3 0 0,4 3 0 0,-11-6 0 15,4 6 0-15,-1 0 12 0,1 0-3 0,-7 0-1 16,-1 0 12-16,-6 0 1 0,3 0 1 0,-3 0 0 16,-4-3-14-16,-7 3-8 0,0 0 8 0,0 0-8 15,0 0 9-15,0 0-9 0,0 0 12 0,0 0-12 16,-7 0 12-16,-4 0-4 0,-7 0 0 0,1 3-8 15,-4-3 0-15,-1 0 0 0,5 0 0 0,-8 6 0 0,0-12 0 16,1 6 0-16,-1 0 0 0,4 0 0 0,-4 0 0 16,0 0 0-16,4 0 0 0,0 0-9 15,3 0-28-15,1-3-6 0,-1-4-1 0,-3 7-688 16,7 0-137-16</inkml:trace>
  <inkml:trace contextRef="#ctx0" brushRef="#br0" timeOffset="7274.807">6823 12801 864 0,'0'0'76'0,"0"0"-60"15,0 0-16-15,0 0 0 0,0 0 203 0,-11 7 37 16,4-4 8-16,7-3 2 0,-3 9-202 0,-1-3-48 16,4-6 0-16,0 0 0 15,0 0-28-15,0 4-8 0,-7 2-2 0,7-6 0 0,0 0 27 0,0 0 11 16,-4 9-8-16,4-9 8 0,0 0 20 0,-3 10 8 15,3-10 3-15,-7 6 0 0,3-3 35 0,4-3 7 16,-7 6 2-16,7-6 0 0,-3 0 0 0,3 0 0 16,-11 4 0-16,11-4 0 0,-7 0-15 0,7 0-2 15,-7 0-1-15,7 0 0 0,-7 0-12 0,0-4-2 16,-4 4-1-16,4 0 0 0,4-6-23 0,-11 6-5 0,7 0-1 0,-7 0 0 16,3 0-13-16,-3 0 0 15,0 0 0-15,3 0 0 0,-10 6 0 0,7-6 0 0,-4 4 0 0,1-4 0 16,2 0 13-16,-6 6-3 0,7-6-1 0,-3 0 0 15,-1-6 13-15,4 6 2 0,3 0 1 0,-6 0 0 16,2 0-7-16,1 0-2 0,0 0 0 0,-3 0 0 16,2 0-16-16,-2 0 8 0,6 0-8 0,-6 0 0 15,-1 0 0-15,0 0 0 0,4 0 0 0,4 0 0 16,-4 0 9-16,3 0-9 0,4-4 0 0,0 4 9 16,3 0-9-16,4 0 0 0,0 0 0 0,0 0 0 15,0 0 0-15,0 0 0 0,0 0 0 0,0 0 0 16,0 0 0-16,11-6-11 0,3 6 3 0,0 0 0 15,7-3-10-15,4 6-2 0,-4-3 0 0,4 0 0 16,0 0 7-16,-1 0 1 0,1 6 0 0,-4-2 0 0,4-4 12 16,-1 0 0-16,1 6 0 0,0-6 0 0,0 0 0 15,-4 3 0-15,3-6 0 0,1 3 0 0,-7 0 10 0,3 0 2 16,0 0 0-16,-3 0 0 0,-1 0-3 0,-6 0 0 16,3 0 0-16,-3-6 0 0,3 6-1 0,-11 0-8 15,4 0 12-15,-7 0-4 0,0 0 3 0,0 0 0 16,7-4 0-16,-7 4 0 0,0 0 10 0,0 0 3 15,0 0 0-15,-3-6 0 0,-1 3-24 0,-6-3-18 16,-1 6 3-16,1 0 1 0,-8-3 14 0,0 3 0 16,1 0 0-16,-1 0 0 0,0 0 13 0,1 0-1 15,-1 0 0-15,-7 0 0 0,1 3-12 0,6-3 0 16,0 0 0-16,-6 0 0 16,6 0-21-16,0 0-7 0,-3 0-2 0,7 0 0 15,-10 6-118-15,2-3-23 0,-2-3-5 0</inkml:trace>
  <inkml:trace contextRef="#ctx0" brushRef="#br0" timeOffset="10907.92">9229 15511 633 0,'0'0'56'0,"0"0"-44"0,0 0-12 0,0 0 0 16,0 0 242-16,0 0 46 0,-4-7 10 0,4 7 2 15,-7-6-244-15,4 3-48 0,-4-3-8 0,3 3 0 16,0-4 0-16,1-2 0 0,-1 9 10 0,-3-9-10 16,4 5 56-16,-1-2 4 0,1 0 0 0,-4 3 1 15,3 3 31-15,4 0 7 0,-7-7 1 0,4 7 0 16,-4-3-20-16,7 3-3 0,-4-6-1 0,4 6 0 16,-7 0-28-16,3-3-7 0,4 3-1 0,0 0 0 15,0 0-22-15,0 0-5 0,0 0-1 0,0 0 0 16,0 0 0-16,0 0 0 0,0 0 0 0,0 0 0 0,7-6 23 0,1 3 4 15,-1-4 1-15,0 7 0 16,3-3-16-16,4-3-4 0,4 6 0 0,0 0 0 0,3 0-11 0,3 0-9 16,5-3 12-16,-8 3-12 0,11 0 0 0,-4 3 0 15,4-3 0-15,-1 6 0 0,5-3 0 16,-5-3 0-16,5 7 0 0,-8-4 0 0,7 6 0 0,-3-9 0 16,-4 0 0-16,7 6 0 0,-3-3 0 0,3-3 12 15,4 0-3-15,-3 0 0 0,2 0 3 0,-2 0 0 16,2 0 0-16,-2 0 0 0,-5 0 6 0,-2 0 2 15,-1 0 0-15,-3 0 0 0,-4 0-20 0,-4 0 0 16,1-3 0-16,-7 3 0 0,-1 0 0 0,-3 0 0 16,-7 0 0-16,0 0 0 0,0 0 0 0,0 0 0 0,0 0 0 0,0 0 0 31,-10 0-28-31,-1 0-2 0,-3-6-1 0,-4 6 0 0,-3-3 31 0,-4-3 0 0,1 3 11 16,-4-4-3-16,-1 7-8 0,-2-3 0 0,-1-3 0 15,-7 6 0-15,4 0 0 0,-1-3 0 0,1 3 0 0,-4 0 0 16,4 0 0-16,0 0 0 0,-4 3 0 0,0-3 0 15,-3 0 0-15,0 0-8 0,3 0 8 0,0 0 0 16,4 6 0-16,-4-6 0 0,7 3 0 0,4-3 0 16,7 0 0-16,-4 0 0 0,7 0-9 0,1 0 9 15,3 0 0-15,3 0 0 0,4 0 0 0,0 0 0 16,7 0 0-16,0 0 0 0,0 0-9 0,0 0 9 16,0 0-79-16,3-9-12 0,5-1-2 0,-1-5-1171 15</inkml:trace>
  <inkml:trace contextRef="#ctx0" brushRef="#br0" timeOffset="13322.128">6798 11785 172 0,'0'0'16'0,"0"0"-16"15,0 0 0-15,0 0 0 0,0 0 453 0,0-3 88 16,0-3 18-16,-7 3 3 0,7-3-430 0,0-4-87 16,0 7-17-16,0-3-3 0,-4-4-25 0,1 4 0 15,-1-3 0-15,4-1 0 0,-7 1 0 0,7 6 0 16,0-7 0-16,-10 4 0 0,10-3 0 0,-11 2 0 15,8-2 0-15,-4 6 0 0,3-3 21 0,-10 2 3 16,3-2 0-16,1 3 0 0,-4-3 12 0,3 6 4 16,-7-7 0-16,1 7 0 0,-4 0-4 0,-1 0 0 15,-2-3 0-15,-1 6 0 0,0 4-2 0,1-7-1 16,-5 6 0-16,5-3 0 0,-4-3-13 0,-1 6-4 16,-2-6 0-16,-1 4 0 0,0-4-8 0,0 0-8 0,1 6 12 15,-1-6-12-15,4 0 8 0,-4 3-8 0,4-3 0 0,3 0 0 16,0 6 0-16,4-6 0 0,-4 0 0 15,8 0 0-15,-1 0 0 0,4 3 0 16,3-3 0-16,-3 0 0 0,7 0 20 0,4 0 9 0,3 0 3 0,0 0 0 31,0 0-52-31,0 0-9 0,0 0-3 0,0 0 0 0,7 7 19 0,3-4 3 0,8 3 1 0,-7 0 0 16,6-3 9-16,4-3-10 0,4 0 10 0,-7 7-10 16,10-4 10-16,-3-3 0 0,-8 0 0 0,4-3 0 15,1 3 0-15,2-7 8 0,1 7-8 0,-7 0 11 16,3-3-3-16,0-3 0 0,-3 6 0 0,-1-6 0 15,1 3 20-15,0-4 3 0,-1 4 1 0,-3-3 0 16,4 3-32-16,-7-3 0 0,-1 2 0 0,4-2 0 16,-7 3 12-16,0-3-3 0,4 6-1 0,-8 0 0 0,-3 0-8 15,0 0 0-15,7-10 0 0,-7 10 0 0,0 0 0 0,0 0 0 16,0 0 11-16,0 0-11 0,-7 0 0 0,7 0 0 16,-3-6 0-16,-4 3 0 0,0-3 0 0,0 6 0 15,3-3 0-15,-3 3 0 0,-3-7 0 0,3 7 0 16,-1 0 0-16,-2 0 0 15,-1 0-147-15,4 0-22 0,-14 0-5 0</inkml:trace>
  <inkml:trace contextRef="#ctx0" brushRef="#br0" timeOffset="14950.949">7373 12927 1728 0,'0'0'76'0,"0"0"16"0,0 0-73 0,0 0-19 0,0 0 0 0,0 0 0 15,0 0 49-15,0 0 7 0,7-3 0 0,0-4 1 16,0 4-57-16,4-3-11 0,6 6-2 0,-6-3-1 15,3-3-4-15,4 6-1 0,3-7 0 0,0 4 0 16,0-3 19-16,4 6 0 0,-4 0 0 0,7-3 9 16,-3 3 16-16,0-6 3 0,-1 6 1 0,1 0 0 15,3 0 14-15,1-4 2 0,-1 4 1 0,0 0 0 16,0 0-7-16,0 4-2 0,4-4 0 0,-7 0 0 16,7 6-9-16,-4-6-1 0,0 0-1 0,4 0 0 15,0 0-10-15,-4 0-1 0,7 0-1 0,-3 0 0 0,-4 0-14 16,0 0 8-16,-3-6-8 0,-4 6 0 15,-3 0 14-15,-1 0-3 0,-6 0-1 0,0-4 0 0,-4 4 15 0,-7 0 3 16,0 0 1-16,0 0 0 0,-4 0 4 16,-3-6 1-16,0 6 0 0,-4-3 0 0,-3 3-2 0,4-6 0 15,-8 6 0-15,4 0 0 0,-4-3-12 0,1 3-4 16,-1-7 0-16,4 7 0 0,-4 0-16 0,8 0 0 16,-8 0 0-16,4-6 0 0,3 6 0 0,1 0 0 15,-8 0 0-15,8 0 0 0,-4 0 0 0,3 0 0 0,-3 0 0 0,0 6-9 16,0-6 9-16,-1 7-10 0,5-4 10 15,-8-3-10 1,4 0-36-16,0 6-7 0,0-3-2 0,-4-3-738 0,1 6-148 16</inkml:trace>
  <inkml:trace contextRef="#ctx0" brushRef="#br0" timeOffset="17461.58">9133 12917 1792 0,'0'0'80'0,"0"0"16"0,0 0-77 0,-7 0-19 0,4-3 0 0,3 3 0 16,0 0 17-16,0 0 0 0,-7-6 0 0,7 6 0 31,0 0-93-31,0-9-20 0,0 9-3 0,0 0-1 16,-4-7 29-16,4 7 6 0,0 0 1 0,0 0 0 0,0 0 123 0,0 0 25 0,0 0 4 0,0 0 2 15,0 0 11-15,0 0 3 0,0 0 0 0,0 0 0 16,0 0-16-16,7-3-4 0,0-3 0 0,4 6 0 15,0 0-34-15,3-3-7 0,7 3-2 0,0 0 0 0,4 0-17 0,3 0-4 16,4-6-1-16,3 6 0 16,4 0-19-16,3 6 0 0,-3-6 0 0,3 0 0 0,-3 0 0 15,0 3 0-15,0-3 0 0,-4 0 0 0,4 0 9 16,0 0-9-16,-4 0 0 0,7 0 9 0,-7-3 0 0,4 3 0 16,-7 0 0-16,-4 0 0 0,0 0 17 0,1 0 3 15,-8 0 1-15,0 0 0 0,-3 0 4 0,-1 0 1 16,-3 0 0-16,-3 0 0 0,3 0-11 0,-7 0-1 15,-7 0-1-15,0 0 0 0,0 0-11 0,0 0-3 16,0 0 0-16,0 0 0 0,0 0-8 0,0 0 0 16,0 0 0-16,0 0 0 0,-10 0 0 0,-1-6 0 15,-7 6 0-15,-3 0 0 0,-4 0 0 0,1-4 0 0,-8 4 0 16,4 0-11-16,-4 0 11 0,0 0 0 16,1 0 0-16,-5 0 0 0,4 0 0 0,1 0 8 0,3 0-8 15,3 0 0-15,-3-6 0 0,-1 6 0 16,1 0 0-16,3 0 8 0,1-3-8 0,3 3 0 0,-4-6 0 0,4 6 0 15,7 0 0-15,-11 0 0 0,7 0 0 0,4 0 8 16,4 0-8-16,-5 0 0 0,-2 0 0 0,3 6 0 16,0-3 0-16,3-3 0 0,-3 0 0 0,3 6 0 15,-3-2 0-15,4-4 0 0,-1 6 0 0,0-6 0 16,4 3 0-16,7-3 0 0,-7 0 0 0,7 0 0 16,0 0 12-16,0 0-1 0,0 0-1 0,0 0 0 15,0 0-10-15,0 0 8 0,0 0-8 0,0 0 8 16,11 0-19-16,0-3-4 0,3-3-1 0,0 6 0 15,3-4-103-15,5 4-21 16,-1-6-4-16</inkml:trace>
  <inkml:trace contextRef="#ctx0" brushRef="#br0" timeOffset="19415.542">7927 11676 172 0,'0'0'16'15,"0"0"-16"-15,0-7 0 0,-7-2 0 0,7 6 328 0,0-3 62 16,0-4 13-16,0 1 2 0,0-1-308 0,7 4-61 16,-7 3-13-16,0-6-3 15,0 2 4-15,0-2 0 0,0 6 0 0,0-4 0 0,0-2 14 0,0 9 3 16,0-6 1-16,0 6 0 0,0 0 10 0,0 0 3 16,0 0 0-16,0 0 0 0,0-3-31 0,0 3-7 15,-14 0-1-15,7 3 0 0,-4 3 0 0,-3-6-1 16,0 9 0-16,-4-2 0 0,-3-4-15 0,0 3 0 15,0-3 0-15,0 4 0 0,-4-4 12 0,0-3 5 16,1 6 2-16,-1-3 0 0,0-3 23 0,4 0 5 16,-4 0 1-16,4 0 0 0,-4 0-26 0,4 0-5 15,0 0-1-15,3 0 0 0,-3 0-16 0,4 0 8 16,-4 0-8-16,6 0 0 0,-2 0 0 0,6 0 0 16,-6 0 0-16,9 0 0 0,-2 0 9 0,3 0-9 15,7 0 0-15,0 0 9 0,0 0-1 0,0 0 0 16,0 0 0-16,17 6 0 0,-6-6-8 0,14 3 0 0,-1-3 0 15,5 7 8-15,2-7-8 0,5 6 0 0,6-6 0 16,0 3 0-16,8-3 0 0,-1 0-11 16,1 6 3-16,-5-2 0 0,1-4 8 0,0 6 0 0,0-3 0 0,-4-3 0 15,-3 6 0-15,-4-6 0 0,4 0 0 0,-4 3 0 16,1-3 0-16,-4 0 12 0,-4 7-2 0,-4-7-1 16,1 0 17-16,0 0 3 0,-8 0 1 0,1 0 0 15,0 0-30-15,-8 0 8 0,4 0-8 0,-14 0 0 16,0 0 15-16,0 0 0 0,0 0 0 0,0 0 0 15,0 0 2-15,-10-7 1 0,-1 4 0 0,-3-3 0 16,-3 3-18-16,-5-3 0 0,1 6 0 0,-4-4-9 16,-6-2 9-16,-1 3-10 0,0-3 10 0,0 6-10 15,4 0 10-15,0-7 0 0,0 4 0 0,0 3 0 0,3-6 0 16,0 6 0-16,-3 0 8 0,3-3-8 0,4-3 0 16,0 6 0-16,-4 0 0 0,8-3-8 15,-1 3-66-15,0-7-13 16,4 7-2-16</inkml:trace>
  <inkml:trace contextRef="#ctx0" brushRef="#br0" timeOffset="21718.987">9603 11651 748 0,'-14'-4'33'0,"10"-2"7"0,-3 6-32 0,-4-3-8 15,1-3 0-15,-4-1 0 0,0 4 184 0,-4 3 34 16,4 0 7-16,-4 0 2 0,-3 0-182 0,3 0-36 0,4 0-9 0,-3 0 0 15,-1 0 8-15,0-6 0 0,1 6 0 0,6 0 0 16,-3 0 56-16,7 6 10 0,-4-6 2 0,4 0 1 16,0-6 15-16,7 6 2 15,0 0 1-15,0 0 0 0,0 0-25 0,0 0-5 0,0 0-1 0,0 0 0 16,7 0-27-16,4 0-5 0,3 0-2 0,4 0 0 16,-8 0-30-16,8 0 8 0,7 0-8 0,3 0 0 15,-4 0 0-15,5 6 0 0,-1-6-9 16,4 10 9-16,-8-10-8 0,5 6 8 0,-1-3 0 0,4-3-9 15,-1 0 9-15,-2 6 0 0,6-6 0 0,-3 0 0 16,3 4 0-16,-3-4 0 0,-1 6 10 0,1-6-10 16,-4 3 16-16,1-3-4 0,-8 0 0 0,0 0 0 15,-4 0 0-15,-2 0-1 0,-1 0 0 16,-4 0 0-16,-3 0 11 0,-7 0 2 0,0 0 1 0,0 0 0 16,0 0-12-16,0-9-2 0,-3 5-1 0,-4-2 0 15,0-3 0-15,-4 2 0 0,-3 4 0 0,-4-3 0 16,1 6-10-16,-8-3-14 0,4-3 3 0,-7 6 1 15,-1 0 10-15,1-3 0 0,0 3 0 0,0 0-8 16,0 0-26-16,3 0-5 16,-3 0-1-16,3 0-749 0,0 0-151 0</inkml:trace>
  <inkml:trace contextRef="#ctx0" brushRef="#br0" timeOffset="23001.106">6731 10418 230 0,'0'0'20'15,"0"0"-20"-15,-4 0 0 0,-3 0 0 0,7 0 434 0,-7 0 82 16,7 0 17-16,-10 0 3 0,3 0-432 0,-4 6-86 16,4-2-18-16,-7-4 0 0,3 0 0 0,1 0 0 15,-8 0 0-15,4 0 10 0,-4 0 39 0,1 0 8 16,3 0 2-16,-4 0 0 0,0 0 35 0,1 0 7 16,-1 0 2-16,0 0 0 0,-3 0-38 0,0 0-7 15,4 0-2-15,-8 0 0 0,4 0-47 0,-1 0-9 16,1-4 0-16,0-2 0 0,0 6 0 0,0 0 12 15,3 0 0-15,1-3-1 0,-1-3-26 0,7 6-5 16,-6-6 0-16,10 6-1 16,-4-4-10-16,-3 4-1 0,3 0-1 0,4-6 0 15,0 6-27-15,0 0-4 0,4 0-2 0,-8 0-1105 0</inkml:trace>
  <inkml:trace contextRef="#ctx0" brushRef="#br0" timeOffset="24564.606">7945 10381 2437 0,'0'0'53'0,"0"0"11"0,0 0 3 0,0 0 2 0,-4-7-55 0,1 7-14 0,-1-3 0 0,4 3 0 16,0 0 14-16,0 0 0 0,0 0 0 0,0 0 0 31,0 0-55-31,7 0-11 0,0-6-3 0,4 6 0 0,3 0 40 0,0 0 15 0,-4 0-11 0,8 0 11 16,-4 0 16-16,4-3 8 0,0 3 3 0,3 0 0 15,0 0 25-15,4 0 4 0,3 0 2 0,4 0 0 16,-4 0-15-16,7-7-3 0,-3 7-1 0,7 0 0 15,-8 0-22-15,5 0-4 0,2 0-1 0,-9 0 0 16,2 0-12-16,1 0 0 0,-4 0 0 0,1 0 0 16,2-6 11-16,-10 6-11 0,8 0 12 0,-5 0-12 15,-2 0 11-15,2 0-11 0,-6 0 10 0,-4 0-10 16,0 0 12-16,0 0-3 0,-7 0-1 0,-7 0 0 16,0 0 0-16,0 0-8 0,0 0 12 0,0 0-4 0,-14 6-8 0,-7-6 0 15,0 0 0-15,-4 0-11 16,0 7 11-16,-3-7 0 0,4 0 0 0,-5 0 0 0,-2-7 0 0,-5 7 0 15,5 0 0-15,-5 0 0 0,-3 0 0 0,8 0 0 16,-5 0 0-16,5 0 8 0,-5 0-8 0,5 7 0 16,2-7 0-16,1 3 0 0,4-3 0 0,-1 0-8 15,7 6 8-15,1-3-12 0,2-3 12 0,5 0 0 16,-1 7 0-16,4-7 0 0,0 0 0 0,7 0 8 16,0 0-8-16,0 0 11 0,0 0-11 0,0 0 0 15,0 0 0-15,0 0 0 0,0 0 0 0,0 0 0 16,0 0-12-16,7 0 12 15,4 3-78-15,-4-3-8 0,3 6-2 0,8-6-698 0,-4 0-140 16</inkml:trace>
  <inkml:trace contextRef="#ctx0" brushRef="#br0" timeOffset="27060.895">11938 4413 633 0,'0'0'56'15,"0"0"-44"-15,0 0-12 0,0 0 0 16,0 0 248-16,0 0 47 0,-4-9 9 0,4 9 3 0,0-3-222 0,0 3-44 16,-3-7-9-16,3 7-1 15,-7-6 0-15,7 6 0 0,-4-3 0 0,4 3 0 0,-3-6 0 0,-4 6 0 16,3-10 0-16,-3 10 0 0,0 0-8 0,-3 0-2 15,3 0 0-15,-4 10 0 16,-3-10-13-16,3 9-8 0,-3 4 10 0,-4-4-10 0,1 4 0 0,-4 2 0 16,3 1 0-16,-3-4 0 0,-4 4 0 0,4 3 0 15,-7 0 0-15,7 0-10 0,7-4 10 0,-8 10 9 16,-2-3-1-16,2 3-8 0,15 4 26 0,-3-11-2 16,-4 7 0-16,3 1 0 0,1 2-24 0,3-3 0 15,3 0 0-15,0 3 0 0,1 0 0 0,3 1 0 16,11-4 0-16,-4 0 0 0,0-3 0 0,0 3 0 15,7-6 0-15,3-4 0 0,5 10 0 0,-1-6 0 16,-4-6 0-16,5 2 0 0,2 4 13 0,-3-9-2 0,4-1-1 16,-4 1 0-16,4 2 3 0,0-9 1 0,-4 7 0 15,4-10 0-15,-1 0 20 0,1 0 4 0,3 0 1 16,0-4 0-16,-3-2 4 0,0 3 1 0,-1-3 0 0,-2-4 0 16,-1 1-4-16,0-7-1 0,0 4 0 0,0-4 0 15,-7-3-10-15,4 4-1 0,-4-11-1 0,-3 8 0 16,-4-11-11-16,0 4-3 0,-4-3 0 0,-3 0 0 15,4-7 1-15,-8 1 0 0,1 6 0 0,-4-7 0 16,0 1-14-16,-7-4-12 0,0 10 3 0,-4-7 0 16,0 7 9-16,1 0-13 0,-8 3 5 0,0 0 8 15,1 0 0-15,-1 3 0 0,0 3 12 0,-3-3-4 16,3 3 0-16,4 0-8 0,-4 4 12 0,8 2-4 16,-4-3-8-16,6 7 0 0,-2-7 0 0,3 13 0 15,0-6 0-15,3 3-16 0,0-4 4 0,1 10 1 16,-1 0-90-16,1 0-19 0,3 10-3 15,0-10-672-15,-1 15-134 0</inkml:trace>
  <inkml:trace contextRef="#ctx0" brushRef="#br0" timeOffset="27536.295">12051 4949 1497 0,'0'0'133'0,"-7"0"-106"0,0 0-27 0,-4 0 0 16,1 0 200-16,-1 0 36 0,0 0 6 0,4 0 2 15,0 7-191-15,0-7-37 0,0 3-8 0,7-3-8 16,0 0 0-16,0 0 0 0,-7 0 0 0,7 0 0 16,0 0 11-16,0 0-11 0,0 0 12 0,0 0-12 15,0 0 22-15,0 0-2 0,0 0-1 0,0 0 0 16,0 0 10-16,0 0 3 0,0 0 0 0,0 0 0 16,0 0 23-16,0 0 5 0,0 0 0 0,0 0 1 15,0 0-13-15,0 0-4 0,0 0 0 0,0 0 0 16,0 0-17-16,7 6-4 0,0 10-1 0,0-4 0 15,0-2-9-15,0 5-1 0,8 4-1 0,-5 0 0 0,4 0-11 0,-3 6 12 16,3 0-12-16,4-6 12 0,3 9-12 16,-4-3 0-16,5 3 0 0,-5-9 8 0,4 6-8 0,1 3 0 15,-5-9 0-15,1 6 0 0,-1 0-12 0,5-6-7 16,-5 6-1-16,1-6-1 16,3 0-111-16,0 0-21 0,7-10-5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4:55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4900 6426 172 0,'0'0'16'0,"0"0"-16"0,0 0 0 0,0 0 0 16,0 0 220-16,0 0 40 0,0 0 9 0,0 0 2 0,0 0-201 0,0 0-40 15,0 0-8-15,0 0-2 0,0 0 29 16,0 0 6-16,0 0 1 0,0 0 0 16,0 0-13-16,0 0-3 0,0 0 0 0,0 0 0 0,0 0-23 0,0 0-5 15,0 0 0-15,0 0-1 0,-10 3 6 0,10-3 2 16,0 0 0-16,0 7 0 0,-11-4 27 0,11-3 6 16,-7 0 0-16,7 0 1 0,-4 0-11 15,4 0-2-15,-3 0-1 0,3 0 0 0,-11 0-14 0,4 6-2 16,0-6-1-16,7 0 0 15,-7 3-11-15,7-3-3 0,-3 0 0 0,-8 0 0 0,4 7 5 0,0-7 1 16,-4 0 0-16,4 0 0 0,0 3 6 0,-3-3 2 16,-8 0 0-16,11 0 0 0,-14 0-2 0,7 0-1 15,-8 6 0-15,1-6 0 0,4 0-10 0,-8 0-1 16,0 0-8-16,-7 0 12 0,8 0-12 0,-4 0 0 0,-4 3 8 16,4-3-8-16,-4 6 0 0,4-6 0 15,-8 0 0-15,5 7 0 0,2-4 8 0,-6-3-8 0,0 0 0 16,0 6 9-16,-4-6-9 0,-4 3 0 0,5-3 0 0,-1 6-11 15,-4-6 11-15,8 4 0 0,-4-4 0 0,1 6 0 16,2-3 0-16,1-3 0 0,0 6 0 0,-1-3 8 16,1-3-8-16,0 0 0 0,0 0 0 0,-4 0 0 15,0 0 9-15,4 0-9 0,-11 0 12 0,7 0-12 16,-3 0 0-16,3 0 0 0,0 7 0 0,4-7 0 16,0 0 0-16,-1 0 0 0,-3 0 0 0,4 0 0 15,-7 0 0-15,7 0 0 0,-4 0 0 0,11-7 0 16,-8 7 0-16,12 0 0 0,-12 0 0 0,12 0 0 15,-1 0 12-15,0 0-4 0,4 0 0 0,-4 0-8 16,4 0 0-16,7 0 0 0,-7 0-15 0,7 0 5 16,0 0 10-16,3 0 0 0,-3 0 0 0,-4 0 0 15,11 0 0-15,-3 0 14 0,-1 0-3 0,-3 0-1 0,3 7-10 16,1-7-14-16,-1 0 3 0,1 0 1 0,6 0 10 16,-10 0 0-16,7 0 0 0,3 0 0 0,4 0 24 0,0 0 6 15,-7 0 2-15,7 0 0 0,0 0-32 0,0 0 0 16,0 0 0-16,0 0 0 0,0 0 0 0,0 0-8 15,0 0 8-15,0 0-13 0,0 0 13 0,0 0 8 16,0 0 0-16,0 0-8 0,0 0 11 0,0 0-11 16,7-7 10-16,-7 7-10 0,0 0 0 0,11 0 0 15,-4-9 0-15,4 9 0 0,-11 0 0 0,10 0-13 16,1 0 1-16,3-3 0 0,-3 3-4 0,3-6 0 16,3 6 0-16,-3 0 0 0,1-4 5 0,6 4 1 15,-4-6 0-15,8 6 0 0,7 0 10 0,-4-3 0 16,0 3-9-16,0-6 9 0,8 6 0 0,-1 0 0 15,0 0-9-15,1 0 9 0,-1 0 0 0,-3 0 0 0,3 0 0 0,0 0 0 16,0 0-8-16,8 0 8 0,-1-3 0 0,0 3 0 16,-3-7 0-16,7 7 0 0,-4 0 0 0,1 0 0 15,6 0 0-15,-10 0 0 0,3 0 0 0,-3 0 0 16,-4 0 0-16,4 0 0 0,0-6 0 0,3 3 0 16,8 3 0-16,-15-6 0 0,4 6 0 0,3 0 0 15,-3 0 0-15,0-3 0 0,0-4 0 0,-4 7 0 16,0 0 0-16,-3-3 0 0,-4-3 0 0,4 3 0 15,-4-4 0-15,-3 4 0 0,6-3 0 0,-6-3 0 16,3 9 0-16,1-7 0 0,-1 4 8 0,-3-3-8 16,-1 3 0-16,1 3 0 0,0-6 0 0,-4 6 0 15,3 0 0-15,1-4 0 0,-4 4 0 0,1 4 0 0,2-4-12 16,-10 0 2-16,7 6 0 0,-3-6 0 0,3 0 2 16,-7 3 0-16,8-3 0 0,-12 0 0 0,8 0-4 15,-4 6 0-15,4-3 0 0,-8-3 0 16,4 0-28-16,-3 0-5 0,-1 0-2 0,5 0 0 15,-12 0-129-15,8 0-27 0,3-3-5 0,-14 3 0 16</inkml:trace>
  <inkml:trace contextRef="#ctx0" brushRef="#br0" timeOffset="4797.451">4879 7599 2055 0,'0'0'91'0,"0"0"19"0,0 0-88 0,0 0-22 15,0 0 0-15,0 0 0 0,0 0 57 0,0 0 7 16,0 0 2-16,0 0 0 0,0 0-49 0,0 0-9 16,0 0-8-16,0 0 9 0,-4-9-9 0,4 9 0 0,-3-3 0 0,3 3 0 15,-4-7 0-15,4 7-9 16,0 0 9-16,0 0 0 0,-10 0 0 0,6 0 0 16,-10 7 0-16,4-4 0 0,-12 6 0 0,8-3 11 0,-10-2-3 0,-1 5-8 15,0-3 18-15,-10-3-3 16,0 4-1-16,-8 2 0 0,4-3 23 0,1-3 5 15,-12 7 1-15,8-4 0 0,0-3 21 0,-4 4 5 0,-4-4 1 0,-6 3 0 16,-1-3-30-16,5 3-5 0,-15 4-2 0,7-10 0 16,-4 9-21-16,1 1-4 0,3-4 0 0,0-3-8 15,-7 3 12-15,3-3-12 0,-6 4 12 0,6-1-12 16,-7-3 0-16,12 3 0 0,-1-3 0 0,-7 4 0 16,7-4 13-16,-4 3-4 0,8-6-1 0,-4 3 0 15,7-3-8-15,-4 0 0 0,8 0 0 0,3 0 0 16,7 7 0-16,4-7 0 0,0 0-8 0,6 0 8 15,-2-7 0-15,2 7 0 0,5 0 12 0,-1 0-4 16,4 0-8-16,7 7 0 0,-4-7 0 0,11 0 0 16,-3 0 0-16,2 0-9 0,5 0 9 0,3 0-13 0,0 0 4 15,0 0 1-15,0 0 0 0,0 0 0 0,11 3-8 16,3-3 0-16,0 6-1 0,7-6 0 16,0 0 5-16,4 6 0 0,-8-6 1 0,15-6 0 0,-7 6 11 0,3 0 14 15,7-6-3-15,8 6-1 0,-1-3-10 0,4 3 0 16,3-7 0-16,8 4 0 0,-4-3-11 0,7 3 3 15,0-4 0-15,7 7 0 0,3-9 8 0,8 9 0 16,-1-3 0-16,1-3 0 0,-4 6 0 0,-3-7-8 16,6 4 8-16,-3 3-8 0,-3-6 8 0,-4 6-12 15,0 0 12-15,-4 0-12 0,-6 0 12 0,-8 0 0 16,1 0 0-16,-1 0 0 0,0 0 0 0,-3 0 0 0,-3 0 0 16,6 0 0-16,-10 0 0 0,7-3 0 0,-11 3 0 15,0 0 0-15,1-6 0 0,-5 6 8 0,-3 0-8 0,1 0 0 16,-5 0 0-16,-2-4 8 0,-5 4-8 0,1-6 0 15,-1 6 0-15,1-3 0 0,-11 3 0 0,4-6 0 32,-1 6-35-32,-3 0-1 0,-7 0-1 0,0 0 0 15,0 0-129-15,0 0-26 0</inkml:trace>
  <inkml:trace contextRef="#ctx0" brushRef="#br0" timeOffset="17253.666">6174 11657 864 0,'0'0'38'0,"0"0"8"0,0 0-37 0,0 0-9 0,0 0 0 0,0 0 0 15,0 0 312-15,10 0 61 0,4 0 12 0,-3 3 3 16,3-3-374-16,-3 0-74 0,-1 0-16 0,4-3-2 31,-7 6 26-31,0-3 6 0,-7 0 1 0,11 0 0 0,-11 0 53 0,0 0 10 0,0 0 2 0,0 0 1 16,0 0 15-16,11 0 4 0,-11 0 0 0,0 0 0 15,0 0-16-15,0 0-4 0,0 0 0 0,0 0 0 16,0 0-6-16,0 0-2 0,0 0 0 0,0 0 0 16,0 0-2-16,0 0-1 0,0 0 0 0,0 0 0 0,0 0-9 15,0 0 0-15,0 0 0 0,0 0 8 0,0 0-8 0,0 0 0 16,0 0 0-16,0 0-11 15,0 0-15-15,0 0-3 0,0 0-1 0,0 0 0 16,0 0-42-16,0 0-8 0,0 0-1 0</inkml:trace>
  <inkml:trace contextRef="#ctx0" brushRef="#br0" timeOffset="24861.404">4060 16486 403 0,'-10'3'17'0,"10"-3"5"0,-11 0-22 0,8 0 0 15,-4 0 0-15,-4 0 0 0,8-3 313 0,-4 3 59 16,0 0 11-16,7 0 2 0,0 0-278 0,0 0-56 15,-8 0-11-15,8 0-3 0,0 0-2 0,0 0-1 0,0 0 0 16,0 0 0-16,0 0-16 0,0 0-3 0,0 0-1 16,0 0 0-16,0 0-1 0,0 0 0 15,11 0 0-15,3 0 0 0,4 3-1 0,6 3-1 0,1-6 0 0,0 7 0 16,3-4 13-16,7-3 4 16,1 0 0-16,2-3 0 0,5-4-7 0,3 7-1 0,7-6 0 0,3 3 0 15,4 3-4-15,-7 0 0 0,3 0-1 0,-6 0 0 16,-1 0 11-16,1-6 2 0,-1 6 1 0,4 0 0 15,-4-3-17-15,-3 3-3 0,3 0-1 0,-6 3 0 16,-1-3 0-16,-3 6 0 0,-7-6 0 0,3 3 0 16,-7 3-19-16,0-6-4 0,1 0-1 0,-12 0 0 31,4 0-32-31,1 0-8 0,-5 0 0 0,1-6-1 0,7 3 33 0,-8-3 8 0,4 3 0 16,1-4 1-16,6 4 15 0,-4-6 0 0,1 2 0 0,0-2 0 15,7 6-25-15,-8-3-3 16,5-1 0-16,-1 4-947 0</inkml:trace>
  <inkml:trace contextRef="#ctx0" brushRef="#br0" timeOffset="26116.573">3796 17753 1785 0,'0'0'79'0,"0"0"17"0,-7-6-77 0,3 6-19 0,4 0 0 0,-10 0 0 15,6-4 57-15,4-2 8 0,0 6 2 0,-7-3 0 16,4-3-44-16,3 6-9 0,0 0-2 0,0-3 0 15,0 3-12-15,0-7 0 0,-7-2 8 0,7 9-8 16,0 0 22-16,0 0 2 0,0-9 0 0,0 9 0 16,0 0 28-16,0 0 5 0,0 0 2 0,0 0 0 15,0 0-23-15,0 0-4 0,7 0 0 0,7 0-1 16,0 0-31-16,7 0 0 0,4 0 0 0,10 3 0 16,0-3 0-16,4 0 0 0,7-3 0 0,3 6 0 15,8-3 18-15,-8 0-2 0,1-3-1 0,10 3 0 16,-1 0-15-16,5 0 9 0,3 0-9 0,4 0 8 15,-11 0-8-15,3 0 0 0,-3 0 0 0,0 0 0 16,0 0 0-16,0-7 12 0,0 7-12 0,0 0 12 16,0 0-4-16,-7 7-8 0,0-7 12 0,-11 0-4 15,0 0 20-15,-3 0 3 0,0 0 1 0,-4 0 0 0,8 0-32 16,-5 0 0-16,8 0 0 0,-7 0 0 0,7-7 0 0,-7 7 0 16,0-3 0-16,3-3 0 0,-7 3 0 0,-3-4 0 15,3 4 0-15,-3-3 0 16,-4-3-72-16,4 9-20 0,-4-10-4 15,0 10-651-15,-3-6-130 0</inkml:trace>
  <inkml:trace contextRef="#ctx0" brushRef="#br0" timeOffset="72733.321">18119 9374 1602 0,'0'0'71'0,"0"0"14"0,0 0-68 0,0 0-17 0,0 0 0 0,0 0 0 16,0 0 12-16,0 0-2 0,0 0 0 0,0 0 0 16,0 0-10-16,0 0-17 0,0 0 4 0,0 0 1 15,7 0 12-15,-7 0 0 0,0 0 0 0,0 0 10 16,3-9 31-16,-3 9 7 0,0 0 0 0,0 0 1 16,0 0 13-16,-7 0 2 0,0-7 1 0,0 7 0 15,-3 0-26-15,-5 0-6 0,1 0-1 0,0 0 0 16,-7 0 0-16,0 0-1 0,3 7 0 0,-3-7 0 15,0 3-19-15,0-3-3 0,-4 0-1 0,0 6 0 16,1-6 0-16,-1 0-8 0,-3 0 12 0,3 0-4 16,0 0-8-16,-6 0 0 0,2 0 9 0,-2 0-9 15,-5 0 20-15,1 0-1 0,0 0 0 0,-1 0 0 16,-2 0 15-16,-1 0 3 0,0 0 1 0,0 6 0 16,4-3-25-16,3-3-5 0,0 10 0 0,4-4-8 0,0 3 16 0,3-5-3 15,4 2-1-15,-4-3 0 16,8 3-12-16,-1 4 11 0,4-4-11 0,0-3 10 0,0 7-10 0,0-4 0 15,3 3 0-15,1-6 0 0,-1 4 0 0,4 2 8 16,0 0-8-16,-4-2 8 0,8-4-8 0,-1 3 0 16,-3 3 0-16,4-5 0 0,-4 5 0 0,3 7 0 15,-3-7 0-15,4 7 0 0,-5-4 0 0,5 4 12 16,-1 3-2-16,4 0 0 0,-7-4-10 0,4 10 10 16,3-6-10-16,0 6 10 0,0-3 4 0,0 10 1 15,0-4 0-15,0 6 0 0,3-2-15 0,-3 8 0 16,0-2 0-16,0 0 0 0,0 6 0 0,4 0 0 0,-4 6 0 15,0-3 0-15,0 0 0 0,0-3 0 0,0 9 0 16,0 0 0-16,-4 1 9 0,1-1-1 0,3 0 0 0,0 7 0 16,0-4-8-16,0-2 0 0,-4-1 0 0,4 0 0 15,4 10 0-15,-1-7 0 16,-3 4 0-16,4-4 0 0,3 4 0 0,0 3 0 0,-3-10 10 0,3 3-10 16,-4 4 16-16,4 3-3 0,-3-1-1 0,-1 7 0 15,1-3-3-15,-1-3-1 0,1 0 0 0,-1 6 0 16,1-3 8-16,-1 3 2 0,-3 3 0 0,4-3 0 15,3 3-3-15,-4-6-1 0,1 3 0 0,0-7 0 16,-1 1-14-16,1 6 0 0,3-3 0 0,-4 3 0 16,4 0 0-16,-3-3 0 0,-1-4 0 0,4 1 0 15,-3-3 0-15,-1 6 0 0,1 3 0 0,-1-7 0 16,-3 1 0-16,4 0 0 0,-4-10 0 0,4 3 0 0,-1-2 0 16,-3-1 0-16,0-3 0 0,4-3 0 0,-4 7 9 15,0-4-1-15,0-3 0 0,3 0 0 0,1 6-8 16,-4-3 0-16,3-6 0 0,-3 3 0 0,0-3 0 15,4 3 0-15,-1 3 8 0,-3-3-8 0,0 7 0 0,0-4 0 16,0-3 0-16,-3 0 0 0,3 6 0 0,-4-9 0 16,1 0 0-16,-1 0 0 0,1 3 0 0,-4-3 15 15,3 0-3-15,0 0 0 0,1 0-4 0,-1 0 0 16,1-7-8-16,-1 1 12 0,4 3-12 0,0-7 0 16,-3-3 8-16,3 4-8 0,-4-1 0 0,4 4 0 15,0-7 0-15,0 1 0 0,0 8 8 0,-3-2-8 16,3-3 0-16,0-1 0 0,0 4 0 0,0-1 0 15,0-2 0-15,0 2 0 0,0-2 0 0,0-7 0 16,0 13 11-16,-4-13-11 0,1 10 12 0,-1-7-12 0,-3 1 12 16,4 2-12-16,-4 1 8 0,-1 2-8 0,5-12 0 15,-4 10 0-15,0-7 24 0,3 0-3 0,1 4 0 0,-1-4 0 16,-3-9-21-16,4 6 0 0,-1-7 0 0,1 1 0 16,-1 0 0-16,4-3 12 0,-3-4-2 0,3 4-1 15,0 0 4-15,0-4 1 0,0-2 0 0,-4 5 0 16,4-5 0-16,0-1 0 0,-3 7 0 0,3-7 0 15,-4 1-4-15,0 5-1 0,1-5 0 0,-1 2 0 16,-3-2 7-16,0-1 0 0,7 4 1 0,-7-1 0 16,0-2-26-16,0-1-6 0,4-3-1 0,-1 4 0 15,1-4 16-15,-1-3 0 0,-3 6 0 0,3-2 0 16,4-7 0-16,-7 9 0 0,4-6 0 0,-1 7 0 16,4-10 0-16,-3 6 0 0,-1 3 0 0,1-2 0 15,-4-4 0-15,7 6 0 0,-4 1 0 0,1-1 0 0,-1-3 0 16,1 4 0-16,3 5 0 0,-4-5 0 0,4 2 20 15,0-2-4-15,0 5 0 0,0-5 0 0,0 5-28 0,0-2-7 16,4-7-1-16,-4 10 0 0,0-7 20 0,0 1 0 16,0-1 0-16,0-6 0 0,0 7 0 0,0-4 0 15,3 3 0-15,-6-2 0 0,3-7 0 0,0 3 0 16,0 6 0-16,0-9 0 0,0 0 0 0,0 10 0 16,0-10 0-16,0 0 9 0,0 0 3 0,3 9 0 15,-3-9 0-15,7 0 0 0,0 6-3 0,0-6 0 16,0 0 0-16,-3 0 0 0,6 3-9 0,-3-3 0 15,8 7 0-15,-5-7 8 0,1 0-8 0,6 0 10 0,1 0-10 16,0 0 10-16,3 0-10 0,0 0 0 0,4 0 0 16,3 0 0-16,-3-7 0 0,3 7 0 15,4-3 0-15,-1 3 0 0,5-6 0 0,2 6 13 0,5-9-3 0,-1 5-1 16,0-2-9-16,1 6 0 0,-4-9 0 0,-1 9 8 16,-2-10-8-16,-1 10 0 0,-7-6 0 0,0 3 8 15,-3 3 0-15,-4-6 0 0,-3 6 0 0,-4-3 0 31,-3 3-84-31,-1-7-16 0,-3 7-4 0</inkml:trace>
  <inkml:trace contextRef="#ctx0" brushRef="#br0" timeOffset="79023.142">18556 16210 633 0,'0'0'56'0,"0"0"-44"0,-7-3-12 0,-4-3 0 16,1 6 306-16,-1-7 59 0,-3 4 12 0,4 3 3 15,-4 0-300-15,3 0-59 0,0 0-12 0,1 0-9 16,3 3 0-16,7-3 0 0,-7 0 0 0,7 0 0 16,0 0 58-16,0 0 5 0,0 0 1 0,0 0 0 15,0 0 36-15,0 0 7 0,0 0 1 0,0 0 1 16,7-3-36-16,0 3-7 0,3 0-2 0,8-6 0 16,-4 6-41-16,7 0-9 0,4-3-2 0,7-3 0 15,-1 6-12-15,8 0 0 0,4 0 0 0,2 0 0 16,1-4-8-16,11 4 8 0,-1-6-12 0,8 6 12 0,3 0 0 15,-4 0 0-15,1 6 0 0,-4-6 0 0,-7 4 0 0,0-4 0 16,-1 6 0-16,1-6 0 0,0 3 0 16,4 3 0-16,-8-6 0 0,4 3 0 15,-7 4 14-15,0-1-3 0,-7-3-1 0,-1-3 0 0,-6 6 9 0,3-6 1 16,-3 0 1-16,0 0 0 0,0 0-8 0,-4 0-1 16,0 0-1-16,0-6 0 0,-3 6-11 0,-4 0 0 15,-3-3 0-15,-1-3 0 0,-2 6 0 0,-5 0 0 16,-10 0 0-16,0 0 0 0,0 0-13 0,0 0-2 15,-14-7 0-15,-4 7 0 0,-6 0 15 0,-1 0-11 16,-3 0 11-16,-4 0-10 0,0 0 10 0,-3 7 0 0,0-7 0 16,-8 0 8-16,-2 0-8 0,-5 6 0 0,1-3 0 0,-4-3 0 15,0 0 0-15,0 6 0 0,4-3 0 16,-1-3 8-16,1 0-8 0,-1 7 9 0,-2-4-9 0,-1 3 10 16,0-6-10-16,3 3 0 0,1-3 0 0,3 0 0 15,0 0 12-15,7 7-4 0,1-7 0 0,2 3 0 16,5-3-8-16,-1 6 0 0,4-6 0 0,-1 3-11 15,8 3 11-15,0-6 0 0,0 7 0 0,3-4 0 16,1-3 0-16,2 6 0 0,1-3 0 0,7-3 0 16,0 0 0-16,4 6 0 0,3-6 0 0,0 0 0 15,0 0 0-15,0 0 0 0,10 4 0 0,4-4 0 16,4 6 0-16,3-6 0 0,4 0 0 0,0 0 0 16,6 3 0-16,5-3 9 0,2 0 0 0,5 0 0 15,-1 0-9-15,8-3 0 0,-5 3 0 0,5 0 0 16,-1-6 0-16,-3 6 0 0,-7-4 8 0,0 4-8 15,-4 0-15-15,0-6-8 0,0 6-1 0,-3 0-1 16,0 6-81-16,0-6-16 0,-4 4-3 0,4-4-1075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6:33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 18029 172 0,'0'0'16'0,"-10"-6"-16"0,-1 6 0 0,4-4 0 0,-4-2 380 0,1 3 74 15,-1-3 14-15,-3-4 4 0,3 4-328 0,-3-3-66 16,4 5-13-16,-4-11-2 0,-4 5-15 0,4-5-2 16,0 5-1-16,3-2 0 0,-3-4-29 0,4 7-7 15,6-7-1-15,-7 7 0 0,1-1-8 0,-1 7 0 16,11-3 0-16,-3-4 0 0,-4 10 0 0,7 0 0 15,0 0 0-15,0 0 0 0,0 0-28 0,10 0 3 16,-6 0 0-16,6 0 0 0,1 0 4 0,3 0 1 16,7 0 0-16,0 0 0 0,4-3 10 0,0 3 10 15,-1-6-13-15,1 6 5 0,7-6 8 0,-4 3 0 16,7 3 0-16,1-7 0 0,2 7 0 0,8-3 0 16,-7-3 0-16,7 3 0 0,3-4 0 0,1 4 0 15,-4-3 0-15,0-3 0 0,3 9 9 0,-3-3-9 0,-4-4 12 16,4 1-12-16,3 3 12 0,8-3-12 0,-8 6 12 15,8 0-12-15,-4 0 8 0,3 0-8 0,-7 6 0 16,1-3 0-16,-4 3 8 0,3-6-8 16,7 10 9-16,-6-1-9 0,10-9 0 0,-11 9 0 0,4-9 0 0,0 7-10 15,-11-4 32-15,11 3 6 0,-14-12 2 0,7 12 0 16,-4-3-17-16,4-3-3 0,0 0-1 0,0 0 0 16,-7 0-9-16,7 0 0 0,-8 0 9 0,1-3-9 15,3-3 0-15,-6 6 8 0,-8 0-8 0,4 0 0 16,-4 0 0-16,4 0-18 0,-8 0 3 0,1 6 1 15,3-3-92 1,4-3-18-16,-7 0-4 0,-1 7-744 0</inkml:trace>
  <inkml:trace contextRef="#ctx0" brushRef="#br0" timeOffset="57016.75">1513 11481 172 0,'0'0'16'0,"0"0"-16"0,-10 0 0 0,-1 0 0 16,4 7 133-16,4-7 24 0,3 0 5 0,-4 0 1 15</inkml:trace>
  <inkml:trace contextRef="#ctx0" brushRef="#br0" timeOffset="57425.503">1256 11553 230 0,'0'0'10'0,"-11"7"2"0,4-4-12 0,-3 3 0 0,-1-6 0 0,8 6 0 16,-8-3 203-16,0-3 37 0,4 0 8 0,7 0 2 16,0 0-158-16,-3 0-32 0,3 0-7 0,-4 0-1 15,4 0-21-15,0 0-5 0,-7 0-1 0,7 0 0 16,-3-3-5-16,3 3 0 0,0 0-1 0,-11 0 0 16,11 0 27-16,-3 3 6 0,3-3 0 0,0 0 1 15,-7 0 25-15,7 0 5 0,0 0 1 0,0 0 0 0,0 0-4 16,0 0-1-16,0 0 0 0,0 0 0 0,0 0-45 15,0 0-9-15,0 0-1 0,0 0-1 0,7-9 13 16,-4 9 4-16,-3 0 0 0,11-6 0 0,-8 3-26 16,8-4-5-16,-11 7-1 0,0 0 0 0,3 0-8 0,-3 0 0 15,11 0 0-15,-4-3-11 16,4 3 11-16,-11 0 0 0,3 0 0 0,-3 0 8 0,11 0-8 0,-11 0 0 16,10 0 0-16,-6 3 8 0,6 4-8 15,-6-7-10-15,-4 0 10 0,0 0-13 16,7 3-17-16,-7-3-3 0,0 0-1 0,0 0 0 15,0 0 22-15,0 0 12 0,0 0-12 0,0 0 12 0,0 0 0 0,0 0 0 0,0 0 0 16,0 0 0-16,0 0 0 0,0 0 9 16,0 0-9-16,11 6 8 0,-11-6-8 0,0 0 0 0,0 0 0 15,3 0 0-15,8 6-12 0,-11-6-5 0,0 0-1 0,3 3 0 32,-3-3-166-32,0 0-32 0,11 10-8 0,-11-10 0 0</inkml:trace>
  <inkml:trace contextRef="#ctx0" brushRef="#br0" timeOffset="58149.256">1972 11114 864 0,'0'0'38'0,"0"0"8"0,0 0-37 0,0-3-9 15,0-9 0-15,4 2 0 0,6-2 191 0,-10-4 36 16,4 0 7-16,3-2 2 0,3 5-171 0,-10-12-33 16,11 9-8-16,-8-6 0 0,8-3-24 0,-7 6 0 15,3-6 0-15,-4 6 0 0,1-6 21 0,3 0 10 16,-7 3 1-16,3-3 1 0,-3 0 29 0,-3 6 6 15,3-9 0-15,-7 3 1 0,3 3-15 0,1-3-3 16,-8 0-1-16,4 0 0 0,0 6-6 0,-4 0-2 16,-6-6 0-16,-1 6 0 0,-3 7-27 0,0-4-6 15,-4 0-1-15,-3 7 0 0,-4 0-8 0,4-1 0 16,-11 10 0-16,4 0 0 0,-8 0-13 0,5 6 1 0,-1 4 1 16,-4 2 0-16,5 4 11 0,-1 3 8 0,-7 0-8 15,7 6 11-15,4-6-20 0,-7 6-4 0,3 3-1 0,3 0 0 16,1 7 14-16,7-7-9 0,-4 6 9 15,8 1-8-15,-1-7 8 0,11 7-8 0,0-1 8 0,3 4-8 16,0-1 8-16,8 7 0 0,-4 0-9 0,7 0 9 16,7 0-8-16,0 0 8 0,4-7-10 0,3 7 10 15,14-6-23-15,-3-4 2 0,3-5 0 0,7 5 0 16,0-6-35 0,4 4-8-16,7-13 0 0,-7 6-1 0,7-6 41 0,0-7 8 0,-8 4 1 0,12-7 1 15,-1 1 22-15,4-10 5 0,-4 0 1 0,4-10 0 16,4 1 47-16,-8-7 10 0,-3-3 1 0,0-3 1 0,-7 0 0 15,0-6 0-15,-8-6 0 0,8 2 0 0,-7-9-29 16,-4-2-7-16,-7-1-1 0,4-3 0 0,-7-7-10 0,-1 1-2 16,-3 0-1-16,-3-1 0 15,-11 1-7-15,3 6-2 0,-3-3 0 0,-3-3 0 0,-4 6-14 0,0 0 9 16,-4 3-9-16,-6-7 8 0,-1 14 11 16,4 2 1-16,-7 1 1 0,-4 6 0 0,0 3-21 0,4 6-18 15,-7 0 3-15,-4 0 1 0,4 3 3 0,-7 7 1 16,-1 0 0-16,1 5 0 0,10-2-6 0,-6 6-2 15,2 0 0-15,8 10 0 16,-3-4-120-16,9 3-24 0,-2 1-5 0,10 2-1 16,-4 4-66-16,11 3-14 0,11-4-2 0</inkml:trace>
  <inkml:trace contextRef="#ctx0" brushRef="#br0" timeOffset="58753.644">3803 10312 1036 0,'0'0'92'15,"0"0"-73"-15,7-10-19 0,-7 1 0 0,0 2 319 0,0 7 60 16,0-3 12-16,0 3 2 0,0 0-322 0,0-6-71 16,0 6 0-16,-7-3-10 15,0-3-22-15,-4 6-5 0,-3 0-1 0,-3 6 0 0,-1-3 12 0,-7 3 2 16,-7 4 1-16,-3-1 0 0,0 7 23 0,-11-4 0 16,4 4 0-16,-8 3 0 0,4 0 18 0,1 6 8 15,6-6 2-15,-7 9 0 0,7 3-7 0,-3-3-1 16,7 1 0-16,-4 5 0 0,3 1-20 0,1 2 0 15,0 1 0-15,7-4-8 0,-8 7 8 16,12 0 0-16,-1 9-9 0,4-3 9 0,7 13 0 0,0-7-11 16,3 3 11-16,0-2-8 15,8-4-15-15,3-3-2 0,3-3-1 0,1-7 0 16,7 7 6-16,-1-6 0 0,11-3 1 0,-3-1 0 0,3-6 19 0,4-3-10 16,7 0 10-16,3-3-8 0,-7-6 8 0,11-7-12 0,3 1 12 15,1-4-12-15,2-6 12 0,12-6 14 0,-8-4-3 16,11 1-1-16,-7-10 11 0,4-6 3 0,-1 0 0 0,-7 3 0 15,-3-9-8-15,4 3 0 0,-8-10-1 0,4-6 0 16,0 0 5-16,-11 0 0 0,4-3 1 0,-4-3 0 16,-3-6 12-16,0-4 3 0,-4 4 0 0,-11 2 0 15,-2 1-20-15,2 0-4 0,-13-4-1 0,3-2 0 16,-7 5 1-16,0 1 1 0,-7 0 0 0,-4-1 0 16,-3 1 5-16,0 9 1 0,-7-3 0 0,-4 13 0 15,-3-4-6-15,-4-3-1 0,4 4 0 0,-7 8 0 16,3-5-12-16,4 9 0 0,-4-3 0 0,4 9 0 15,-4-6 0-15,4 12 0 0,-4-3 0 0,4 7 0 16,3 0-113-16,-7 2-29 16,4 4-6-16,-4 3-911 0</inkml:trace>
  <inkml:trace contextRef="#ctx0" brushRef="#br0" timeOffset="59728.429">2032 8803 1728 0,'0'0'153'0,"0"0"-122"0,0 0-31 0,-7-9 0 16,7-1 108-16,-4 4 15 0,4 3 3 0,0-3 1 15,0-4-86-15,0 7-17 0,0-3-3 0,0-3-1 16,-3 5-20-16,3-2 0 0,-7-3 0 0,3 2 0 15,-6 4 0-15,-1-6 0 0,1 3 0 0,-5-4 0 16,1 7 0-16,-7-3 0 0,-4 0 0 0,1 6 0 16,-1 0-18-16,-7 0-5 0,4 6-1 0,-7 3 0 15,-4 1 12-15,4 5 3 0,-8-2 0 0,5 9 0 16,-1 0 9-16,-7 3 0 0,-3 9 0 0,-1 4-8 16,4-4 8-16,-3 10 0 0,3 3 0 0,0-3-8 15,0 10 8-15,8-1-13 0,2 0 5 0,8 1 8 16,-7 8-10-16,10 1 10 0,0-3 0 0,4-4-9 15,7-3 9-15,7-9-8 0,4 3 8 0,3-3-8 16,0-9-4-16,3 2 0 0,4-2 0 0,7 2 0 31,-3 4-32-31,10-13-6 0,-3 1-2 0,6-4 0 0,12 3 32 0,6-9 7 0,-3-10 1 0,10 7 0 0,8-7 12 16,-8-9 0-16,4-3 0 0,3-6 0 16,-6-7 26-16,-4 0 8 0,3 4 2 0,-3-13 0 0,3 6 28 0,-3-9 5 15,-4-4 2-15,4 4 0 0,-7 3 17 0,3-13 4 16,-6 1 1-16,-8-4 0 0,4-6-29 0,-8-6-7 15,1-1-1-15,-11 1 0 0,7 6-26 0,-10-3-6 16,-4-7 0-16,0 4-1 0,-3 0-8 0,-4-7-2 16,-4 4 0-16,4-4 0 0,-11 4-13 0,8-4 9 15,-8 7-9-15,1 6 8 0,-1 3 13 0,-3 6 3 16,-7-3 0-16,7 4 0 0,-11-1-24 0,0 4 0 16,-6 5 0-16,6-2 0 15,-3 3-18-15,3 9-8 0,-7 0-2 0,8 4 0 16,-8 5-108-16,7 1-23 0,0-1-4 0</inkml:trace>
  <inkml:trace contextRef="#ctx0" brushRef="#br0" timeOffset="60584.983">1856 7195 1324 0,'-14'-16'118'0,"14"13"-94"0,-11-3-24 0,7-4 0 15,-13 4 243-15,10 3 44 0,-4-4 9 0,1-2 1 16,-5 6-231-16,5-3-46 0,-4 2-10 0,-4-2-2 15,0 6-8-15,4-6 0 0,-7 3 0 0,7 3 0 16,-11 0-9-16,4 0 9 0,-3 0-12 0,-1 0 12 16,0 9-12-16,0-3 12 0,-6-2-12 0,-5 11 12 0,1-2-12 15,0 3 12-15,0 9-12 0,-1-3 12 16,5 9-12-16,-5-3 12 0,1 16-12 0,0-6 12 0,3 15-12 0,4-9 12 16,-4 9-12-16,7 0 12 15,1 1-15-15,6 2 4 0,-3-2 1 0,7 5 0 0,3-6-6 0,1 1 0 16,-1-7-1-16,11-3 0 0,0 0 17 0,0-1-10 15,7-5 10-15,0 0-8 0,0-4 8 0,7-6-13 16,7 4 5-16,-7-4 8 0,11-3-19 0,0-6 4 16,10 0 1-16,0-4 0 0,11-5 14 0,4-1 0 15,-1-9 9-15,-3 0-9 0,7-6 11 0,-4 3-11 16,4-13 12-16,-3 7-12 0,-1-7 22 0,-3 4-2 16,3-4-1-16,1-9 0 0,-5 6 21 0,-2-3 4 15,3 0 0-15,-11-6 1 0,0 0-1 0,0-7 0 0,-6 1 0 16,-1-10 0-16,-10 3 2 0,3-9 0 0,-7 3 0 15,0-3 0-15,-7 3-30 0,-3-7-7 0,-4 1-1 16,-4 0 0-16,-3-10 2 0,3 10 0 0,-10-10 0 0,4 10 0 16,-11-1 3-16,6 7 1 15,-9-3 0-15,-1 12 0 0,0 1 8 0,1 2 2 0,-1 1 0 0,-7 9 0 16,-3 3-24-16,7 0 0 0,-4 9 0 0,7 4-8 31,-3 3-85-31,-4 6-17 0,8 9-3 0,-1 7-1 16,4 2-149-16,7 8-29 0,-25 27-7 0,18-6-1 0</inkml:trace>
  <inkml:trace contextRef="#ctx0" brushRef="#br0" timeOffset="61561.248">2046 11974 1958 0,'-3'-10'174'0,"-4"1"-139"0,-4-10-35 0,7 6 0 15,-10-9 103-15,4 4 13 0,3-7 4 0,0 3 0 16,-4-4-111-16,0 1-21 0,1-3-5 0,-1 0-1 15,1 3 18-15,-4 6 0 0,3 0 0 0,-3 0 0 16,0 4 0-16,0-1 0 0,-7 4 0 0,-4-4 0 16,0 16 0-16,-7 0 0 0,-3 6 0 0,-4 7 0 15,0 2-13-15,-3 10 1 16,0 4 0-16,-4-1 0 0,-3 6 2 0,3 4 1 0,-4 3 0 0,4-4 0 16,-3 10 9-16,10 4 11 0,-3-4-3 0,14 6 0 15,-8 10-8-15,12-4 0 0,3-2-10 0,6-4 10 16,1 0 0-16,4 1-9 0,10 5 9 0,0-5 0 15,0-1-26 1,10-6 0-16,4 6 0 0,1-9 0 0,9-9-45 16,8-4-9-16,7-6-1 0,-4 3-1 0,11-12 59 0,3 3 12 0,-3-10 3 15,4-3 0-15,-1-2 20 0,-3-4 4 0,7 0 0 0,3-10 1 16,-3 1 28-16,4-7 6 0,-8 3 1 0,7-5 0 16,-6-7 16-16,-1 0 3 0,-10-4 1 0,3-8 0 0,-3-4 1 15,-4 3 1-15,1-6 0 0,-1 0 0 0,-7 1-23 16,4-4-5-16,-7-13-1 0,-4 3 0 0,-7-2-17 0,-4-4-3 15,-6 0-1-15,-4 1 0 16,-14 5-11-16,3-2-2 0,-3 5-1 0,-7 7 0 0,-4 0 4 0,-6 7 1 16,2 2 0-16,-2 3 0 0,-1 1-15 15,-10 6 0-15,3 3 0 0,-7 6 0 16,0 6-24-16,4 1-8 0,-4 9-2 0,-4-4 0 16,5 14-111-16,6-4-23 0,-4 12-4 0,8 1-561 15,3 3-113-15</inkml:trace>
  <inkml:trace contextRef="#ctx0" brushRef="#br0" timeOffset="62287.946">2300 13614 2174 0,'-3'-10'48'0,"-4"1"9"0,-1-1 3 0,-2-5 1 0,-1 5-49 0,1-2-12 16,-1-4 0-16,-3 0 0 0,3 7 21 0,-3-4 2 16,0-2 0-16,-3-1 0 0,-1-3-8 0,4 0-2 15,-7 4 0-15,0 2 0 0,3-2 4 0,-3-4 1 16,-4 3 0-16,0-3 0 0,-6 10 12 0,2-7 2 16,-6 7 1-16,0 9 0 0,0 0-43 0,-1 0-9 15,-10 6-1-15,4 3-1 0,-4 10 11 0,7 0 10 16,-6 3-13-16,-1 0 5 0,-4 3-1 0,1 10 0 15,3-7 0-15,0 9 0 0,0-2 9 0,7-1 0 0,4 4 0 16,7 3 0-16,3-4-8 0,1 1 8 0,2 6-8 16,8 0 8-16,-3-7 0 0,10 7-10 15,-4 0 10-15,4-6 0 0,3 12-22 0,4-6 2 0,0 3 1 16,4-3 0 0,7 0-36-16,-1 0-7 0,4-7-2 0,7-2 0 0,4 2 50 15,3-8 14-15,8 5 0 0,6-9 0 0,0 0 0 0,4-3 0 0,4-6 0 0,2 3 0 16,-2-10 0-16,10 1 0 0,0-4 0 0,10-6 0 15,-3 0 0-15,0-6 12 0,-3-4-4 0,3 1 0 16,-4-10 17-16,-3 3 3 0,4-3 1 0,-4 1 0 16,-4-7 22-16,-3-4 4 0,4 1 1 0,-8-6 0 15,-3-4 12-15,0-3 2 0,-11-3 1 0,4 7 0 16,-14-7-12-16,-1-3-3 0,-3 3 0 0,-3-3 0 16,0-3-6-16,-8-7-2 0,-6 4 0 0,-1-7 0 0,-6-2-20 0,-1 8-5 15,-6-2-1-15,-1 3 0 0,-3-1 6 16,-7 4 2-16,-4-3 0 0,0-1 0 0,-6 7-30 0,2 0 0 15,-6 3 0-15,-4 4 0 0,-3 2 0 0,3 0 0 16,4 4 0-16,-4 9 0 16,-3-3-41-16,3 3-5 0,4-4-1 0,-1 14 0 15,1-7-100-15,-4 3-20 0,4 3-4 16,-4-3-989-16</inkml:trace>
  <inkml:trace contextRef="#ctx0" brushRef="#br0" timeOffset="66327.246">11109 11694 1890 0,'0'0'41'0,"0"0"9"0,-4 0 2 0,4 0 1 0,0 0-42 0,4-9-11 0,-4 0 0 0,0 2 0 16,-4 4 39-16,4 3 5 0,0 0 2 0,0-6 0 0,-7-3-37 0,4 9-9 16,3 0 0-16,0 0 0 0,-7-10 15 0,0 10 1 15,-4-3 0-15,1-3 0 0,-1 6 7 0,0 0 1 16,-6 0 1-16,6 0 0 0,11 0 12 0,-7-7 3 16,-10 7 0-16,2-3 0 15,-2 3-21-15,-1 0-4 0,4 0-1 0,-4 0 0 0,1 0-14 0,-1 0 0 16,4 0 0-16,3 0 0 0,-3 3 0 15,4 4 0-15,-1-7 0 0,1 0 0 0,2 0 0 0,1 0 0 16,7 0 0-16,0 0 0 0,0 0 12 0,0 0-4 16,0 0-8-16,0 0 12 0,11 9-12 0,0-9 0 15,-1 6 0-15,4-2 0 0,0-4 0 0,8 0 0 16,9 6 0-16,-2-3 0 0,-8-3 0 0,7 0 0 16,7 0 0-16,0 0 0 0,-3 0-14 0,0 0 1 0,3-3 0 15,-3 3 0-15,-4 0 36 0,0-6 7 16,1 6 2-16,2-4 0 0,1-2-32 0,0 6 0 0,-7-9 0 0,-4 9 0 15,3-7 12-15,-6 4-4 0,3 3-8 16,-3 0 12-16,0 0-3 0,-1 0-1 0,-3 0 0 0,-7 0 0 16,-7 0-8-16,0 0 10 0,0 0-10 15,0 0 10-15,7 0-10 0,-7 0 10 0,-7 0-10 0,0 0 10 16,0 0-10-16,-3 0 0 0,-4 3 0 0,-8-3 0 16,-6 0 0-16,3 7 0 0,4-7 0 0,-3 0 0 15,-5 0 0-15,1 0 0 0,3 0 9 0,1 0-1 16,-1 0 4-16,0 0 2 0,-6 0 0 0,6-7 0 15,0 4 6-15,1 3 0 0,-8 0 1 0,7 0 0 16,4 0-21-16,3-6 0 0,-3 6 0 0,0 6 0 16,0-6 0-16,3 0 0 0,4 0 0 0,0 0 0 15,0 0 0-15,0 0 0 0,10 0 0 0,4 0 0 16,-10 0-21-16,3 3-9 0,7-3-2 16,0 0 0-16,0 0 20 0,0 0 3 0,0 0 1 0,10 7 0 0,4-1 8 0,4-3 0 15,-4 7 0-15,0-10 0 0,7 6 0 0,0-3 0 16,1 3 0-16,2-3 0 0,1 4 0 0,3-4 8 15,4 3-8-15,-4 3 0 0,-3-9 0 0,3 10 0 16,-3-10 0-16,3 6 8 0,-7-3-8 0,4-3 0 16,-4 7 0-16,-3-7 0 0,-1 3 0 0,1-3 8 15,-7 0-8-15,6 0 8 0,-6 0 1 0,-1 0 1 16,-10 0 0-16,0 0 0 0,0 0 25 0,0 0 5 16,0 0 0-16,0 0 1 0,-10 0 3 0,3-10 0 15,0 1 0-15,0 6 0 0,-4-4-20 0,-3-2-3 0,3 3-1 16,-3 3 0-16,4-4-12 0,-8 7-8 15,0-3 8-15,4-3-8 0,0 6 8 0,-3-3-8 0,-8-3 8 16,4 6-8-16,-4-10 0 0,7 10 0 0,-3 0 0 0,-4-3-12 16,1-3 12-16,3 6 0 0,3-7 0 0,-3 4 0 15,0 3 0-15,3 0 0 0,4-6 0 0,3 6 0 16,1-3-13-16,-1-3-1 0,1 3 0 0,-1-4 0 31,11 7-80-31,-11 0-16 0,1-3-3 0,-1-3-702 0,11 6-140 0</inkml:trace>
  <inkml:trace contextRef="#ctx0" brushRef="#br0" timeOffset="67570.377">737 11488 864 0,'0'0'76'0,"0"0"-60"0,0 0-16 0,0 0 0 16,0 0 143-16,0 0 25 0,11 3 6 0,-11-3 1 15,10 9-119-15,-6-9-23 0,7 0-5 0,-1 6 0 16,1-6 3-16,-4 0 1 0,10 0 0 0,-2 0 0 16,-5 0 4-16,4-6 0 0,0 6 1 0,4 0 0 15,-4-3 15-15,0-3 4 0,7 6 0 0,-6-3 0 16,-5-4-3-16,8 7 0 0,-1-3 0 0,-3 3 0 16,8 0-21-16,-8 0-5 0,7 0-1 0,-3 3 0 15,3 4-18-15,0-4-8 0,-3-3 0 0,6 6 8 0,-3-3-8 16,8 3 0-16,-5-3 0 0,8 4 0 15,-7-1 10-15,-4-3 0 0,7-3 0 0,4 6 0 0,-7-2 22 0,3-4 5 16,4 0 1-16,3-4 0 0,-7 4-18 0,7-6-3 16,1 6-1-16,9 0 0 0,5 0 2 0,-4-3 0 15,-7 3 0-15,-1 0 0 0,8 3 5 0,-7-3 1 16,3 0 0-16,-6 10 0 0,2-10-24 0,-2 9 0 16,-1 0 0-16,4-2 0 0,0 2-8 0,3 0-7 15,-7 1-1-15,8-4 0 0,-1-3 26 0,-3 4 5 16,7-7 1-16,-8 3 0 0,1-3-16 0,3 0 0 15,-6 0 0-15,-1 0 0 0,4 0 0 0,-4 0 11 0,4-3-11 16,7 3 10-16,-11-7 7 0,11 7 2 0,-7 0 0 16,-4-3 0-16,4 3-7 0,0 0-2 15,3 0 0-15,-7 0 0 0,-7 0-10 0,4 0 0 0,-7 3 0 16,3-3 0-16,4 7 0 0,-7-7 0 0,3 3 0 16,-4-3 8-16,8 0 0 0,-11 0 0 0,4 0 0 0,-7 6 0 15,6-12 7-15,-2 6 1 0,-1 0 0 0,-4 0 0 16,5 0-1-16,-1 0 0 0,-11-3 0 0,8-4 0 15,-4 7-5-15,4-3-1 0,-8-3 0 0,4 6 0 16,-3-3-9-16,-4-4 0 0,4 4 0 0,6-3 0 16,-10 6 0-16,0 0 0 0,4-6 0 0,-4 3 0 15,4 3 0-15,-1-7 0 0,-3 7 0 0,7 0-11 16,-3-3 3-16,-4-3 0 0,4 6 0 0,-1 0 0 16,1 0-36-16,-1 0-8 15,1 6 0-15,3-6-1 0,-3 3-115 0,3-3-24 0</inkml:trace>
  <inkml:trace contextRef="#ctx0" brushRef="#br0" timeOffset="73150.174">5860 10321 1094 0,'0'0'48'0,"0"0"11"0,0 0-47 0,0 0-12 0,0 0 0 0,0 0 0 15,0 0 171-15,-4-9 32 0,1 5 6 0,3 4 2 16,-4-6-157-16,4 3-31 0,0 3-7 0,0-6 0 16,-7-1 4-16,7 4 2 0,-4-3 0 0,4 3 0 15,-7-3 2-15,4 3 1 0,-1-4 0 0,1 4 0 16,-1-3 26-16,1-4 5 0,3 10 0 0,-7-6 1 16,0 3 7-16,0-3 0 0,3 3 1 0,-6-4 0 0,2 4-33 0,1-3-6 15,0 3-2-15,-3-3 0 0,-1-4 0 0,4 10 0 16,-11-3 0-16,4-3 0 0,-3 6-12 0,-1 0-4 15,0 0 0-15,-10 6 0 0,4-3-8 0,-1 3-9 16,0-2 9-16,-3 5-13 0,3 0 13 0,1 1 0 16,-5-4 0-16,12 10 0 0,-8-4 0 0,0-2 8 15,4-1 0-15,7 7-8 0,-11-7 0 0,8 10 0 16,-1-10 0-16,4 7 0 0,-4 3 0 0,1 0 0 16,-1 0 0-16,0 2 0 0,1 1 13 15,-1 4-4-15,-3 2-1 0,7-3 0 0,-7 0-8 0,7-3 0 16,3 9 0-16,-3-3 0 0,0 1 0 0,3-1-12 15,1-3 2-15,6 3 1 0,-7 4 9 0,4-4 0 0,4 0 0 16,3 0-8-16,0 7 8 0,3-7 0 16,4 6 0-16,-7-5 0 0,11 2 0 0,-7-3 0 0,6 7 0 0,-6-7-8 15,6 6 8-15,1-5 0 0,3-1 10 0,0-3-10 16,4 3 12-16,-1-3-3 0,1 0-1 0,0-3 0 16,3 0-8-16,-7 0-9 0,7-3 9 0,-7-3-13 15,0 3 13-15,4-1 0 0,-4-2 0 0,0 0 0 16,0-4 8-16,0-2-8 0,4 5 0 0,-7-5 0 15,6-1 13-15,-3 1-4 0,4-1-1 0,7 0 0 16,-8-2 4-16,12-7 1 0,-5 9 0 0,1-9 0 16,3 0 3-16,4 0 1 0,3-6 0 0,-7 6 0 15,4-3 3-15,-4 3 0 0,4-7 0 0,-7 7 0 16,0-3-20-16,-1-3-16 0,-3 3 4 0,4-3 0 16,0 6 12-16,-1 0 16 0,-2-4-3 0,-1-2-1 0,7 6-12 15,-10-3 0-15,-1-3 0 0,8-1 0 0,-7 4 0 16,-1-3-10-16,1 3 2 0,3-6 0 0,-7 2 8 0,7-2 16 15,-3-1-4-15,3 1-1 16,0 0 8-16,4 2 1 0,-7-2 1 0,6 0 0 0,-2-1-21 0,-5 1 9 16,4 2-9-16,-3 4 0 0,0-3 0 0,-1 3 0 15,-6-3 0-15,3-4 0 0,0 7 0 0,-3-3 0 16,-1 3 0-16,-3-4 0 0,4 4 0 0,-4-3 0 16,-4 0 0-16,4 3 0 0,-7-4 13 0,8 4-4 15,-8-6-1-15,3 2 0 0,-3-2 0 0,7 6 0 16,-7-3 0-16,7-1 0 0,-7 4-8 0,0-3 0 15,0-3 9-15,0 9-9 0,0 0 0 0,0-10-8 0,0 7 0 16,0 3 0-16,4-6-6 0,-4 6-1 0,0-3 0 0,0 3 0 31,-4-7-65-31,4 7-12 0,0-9-4 0,0 3-744 0,0 6-150 0</inkml:trace>
  <inkml:trace contextRef="#ctx0" brushRef="#br0" timeOffset="74299.091">6209 11406 864 0,'0'0'76'0,"0"0"-60"15,-7-6-16-15,7 6 0 0,-4 0 124 0,-6-10 21 0,6 10 5 0,4 0 1 16,-3-6-112-16,3 6-23 0,-4-3-4 0,4 3 0 16,-3-6 26-16,3 6 6 0,0 0 0 0,0 0 1 15,0-4-26-15,0 4-6 0,0 0-1 0,0 0 0 16,-7-6 22-16,7 6 4 0,0 0 1 0,0 0 0 16,0-3-2-16,0-3 0 0,7-4 0 0,-7 10 0 15,3-9-7-15,4 3-2 16,0 3 0-16,4-7 0 0,-4 4-6 0,7-4-2 0,-3 1 0 0,-1 0 0 15,4-7 3-15,-7 7 0 0,11-1 0 0,-7-2 0 16,-4-4 13-16,3 0 4 0,1 4 0 0,-4-4 0 16,0-3 13-16,3 4 3 0,-2-4 1 0,-5 0 0 15,4 0-29-15,-3-6-7 0,-1 6-1 0,4 0 0 16,-7 1 10-16,0-7 2 0,4 6 0 0,-4-6 0 16,0 0-20-16,0 3-3 0,3-4-1 0,-3 1 0 15,0-3-8-15,0 3 8 0,0-3-8 0,0 3 8 16,0-3 0-16,0-1 0 0,0 1 0 0,0-3 0 0,-3 9 4 15,3-10 0-15,-4 14 0 0,4-11 0 16,-10 4 16-16,6 7 3 0,-3-8 1 0,4 4 0 0,-8-3-20 16,4 7-4-16,-4-8-8 0,-3 8 12 0,4-7-12 15,-8 6 0-15,0 0 0 0,1-6 0 0,-4 6 0 0,3 0 0 16,-7 0-13-16,8-3 4 0,-8 4 9 0,4-1 0 16,3 0 0-16,-7 3-8 0,1 4 8 0,-1-4 14 15,0 0-3-15,1 4-1 0,6-4-10 0,-3-3 0 16,0 10 0-16,-1-7 0 0,5 7 9 0,-4 0 0 15,3-7 0-15,0 6 0 0,-3 7-9 0,0-3 0 16,0 3 9-16,0 3-9 0,0 0 0 0,-1 3-15 16,1 3 3-16,-3-3 0 15,6 4-26-15,-7 2-5 0,4 7-1 0,7-7 0 16,-4 4-32-16,4-4-6 0,-3 4-2 0,6-1 0 16,0-2-120-16,1 5-24 0</inkml:trace>
  <inkml:trace contextRef="#ctx0" brushRef="#br0" timeOffset="76641.124">3651 7188 518 0,'0'0'46'0,"0"0"-37"16,-7 0-9-16,4 0 0 0,-8-3 172 0,4-3 32 0,4 6 6 0,-8-3 2 16,0-3-129-16,4 6-26 0,-3-10-5 0,-1 10 0 15,-3-6-12-15,3 3-1 16,-3-4-1-16,4 4 0 0,-1-3 12 0,-3 3 2 0,3-3 1 0,-3 2 0 15,4-2 8-15,-1 6 2 0,-3 0 0 0,-4 0 0 16,4 0-33-16,0 6-6 0,0-2-2 0,-7 2 0 16,0 3-22-16,3 1 0 0,-7-1 0 0,4 10 0 15,0 0 0-15,-4 6 0 0,-3 0 0 0,3 3 0 16,1 7 0-16,-4-7-10 0,-1 9 10 0,5-2 0 16,2 3-8-16,5 2 8 0,-11-2 0 0,10 0 0 15,4 6 0-15,-7-1-8 0,7 8 8 0,3-4 0 16,0 0 0-16,1 6 0 0,6 7-8 0,-3-4 8 15,4-3-14-15,3 1 1 0,0-4 0 0,0-6 0 16,0-4-5-16,3 4-1 0,4-3 0 0,4-10 0 16,3 4 19-16,-3-10-12 0,6 3 12 0,4-3-10 15,1-6 10-15,2 0 0 0,1-3 0 0,0-1 0 16,3-5 22-16,4-7 0 0,3 3 0 0,0-3 0 0,0-6 6 0,4-3 0 16,7 3 1-16,-7-4 0 15,7-2 11-15,-7-7 3 0,-1 7 0 0,5 0 0 0,-8-4 11 16,-7-3 2-16,4-9 1 0,-7 6 0 0,-1-6 8 0,1 7 2 15,-4-11 0-15,-3 4 0 0,3-3-31 0,-7 3-5 16,0-3-2-16,-3-7 0 0,3-2-7 0,-3 2-2 16,-4-9 0-16,3 0 0 0,-10 0-4 0,4 4 0 15,-8-11-1-15,4 8 0 0,-10-4-6 0,3 3-1 16,3 0 0-16,-7 0 0 0,1-3-8 0,-1 3-9 16,4 0 9-16,-3 0-13 0,-8 0 13 0,4 0 8 15,3 7 0-15,-3 2-8 0,0 4 0 0,0-1 0 0,3 4 0 16,-3 3 0-16,-7 6-12 0,0 1 1 0,3-1 0 15,-3 3 0 1,-4 3-71-16,1-2-14 0,-1 9-4 0,-7-4 0 16,4 7-127-16,-14-3-25 0</inkml:trace>
  <inkml:trace contextRef="#ctx0" brushRef="#br0" timeOffset="77415.882">1880 5583 1267 0,'-3'-19'112'0,"3"10"-89"0,0-7-23 0,-7 6 0 16,7 1 213-16,-4-3 39 15,1-4 7-15,-4 6 1 0,3 1-200 0,-3 3-41 0,0-4-8 0,0 1-2 16,3 0-9-16,-13 9 0 0,-1-7 0 0,-7 7 0 16,1 7-16-16,-8-1 4 0,4-3 0 0,-8 6 1 15,1 1 3-15,0 5 0 0,0-5 0 0,-11 9 0 16,3-4 8-16,-2 4 9 0,-1 0-1 0,-4 0-8 16,4 6 26-16,1 0-2 0,6-3 0 0,0 3 0 15,4 9 2-15,3-5 0 0,4-1 0 0,3 6 0 16,0 1-26-16,4 3 8 0,-3-4-8 0,2 4 0 15,5 6 12-15,-4-1-4 0,6 1 0 0,5 7 0 16,-4-4-8-16,3 6 0 0,11-6 0 0,0 6-11 16,0-9-4-16,11 0-1 0,-8-6 0 0,11 2 0 15,4-8-9 1,-4 2-3-16,4-9 0 0,3 4 0 0,0-4 4 0,4 3 1 0,-4-12 0 0,7-4 0 16,4 4 23-16,0-7-9 0,3-3 9 0,7-2 0 0,-3-4 0 0,0-4 0 15,7-2 10-15,-7-3-2 0,3-7 15 16,-3 4 3-16,-4-4 1 0,0-3 0 0,1-6 2 0,-1 6 1 15,-7-9 0-15,7 0 0 0,1-7 10 0,-5 1 1 16,-6-1 1-16,0-2 0 0,-1 2-5 0,1-2-1 16,-7-4 0-16,3 3 0 0,0 4-16 0,-7-10-3 15,7 6-1-15,-7 4 0 0,-3-10-3 0,3 12-1 16,-3-8 0-16,-8 2 0 0,4 0 4 0,-3 4 1 16,3-1 0-16,-7 1 0 0,0 6 8 0,0-1 2 15,-7 1 0-15,3 3 0 0,-3 0-14 0,4 0-2 16,-8 6-1-16,-3 0 0 0,3 0-10 0,-3 4 10 0,4 2-10 15,-11-2 10-15,3 5-18 0,-3 1-4 0,7 2-1 0,-7 4 0 32,-4-3-87-32,0 12-18 0,0-3-3 0,-6 4-1 15,6 2-57-15,-3 7-11 0,-43 15-2 0,22 4-1 0</inkml:trace>
  <inkml:trace contextRef="#ctx0" brushRef="#br0" timeOffset="85313.175">10866 8421 1908 0,'0'0'84'0,"0"0"18"0,0 0-82 0,0 0-20 0,0 0 0 0,0 0 0 15,-7-3 36-15,7 3 4 0,0 0 0 0,0 0 0 16,0 0-40-16,0 0 0 0,0 0-9 0,0 0 9 31,0 0-105-31,0 0-14 0,-8-7-2 0,8 7-1 16,0 0 48-16,0 0 10 0,-7 0 1 0,0 0 1 0,7 0 94 0,0 0 20 0,-10-3 3 0,-1 3 1 15,4 3 20-15,7-3 4 0,0 0 0 0,-7 0 1 16,-4 0-29-16,4 0-5 0,7 0-2 0,0 0 0 16,0 0-21-16,0 0-5 0,4 10-1 0,10-10 0 15,4 9-18-15,3-9 0 0,-7 6 0 0,14-6-9 16,7 0 9-16,-3 0-10 0,-4 0 10 0,1 0-10 0,9 0 10 15,1 0 0-15,-3-6 10 0,-5 6-10 0,-2 0 12 16,2-3-4-16,1-3-8 0,-7 6 12 0,-4 0 8 0,4 0 2 16,-1 0 0-16,1 0 0 0,0 0 10 0,-8-3 3 15,1 3 0-15,3-7 0 0,7 7 12 16,-10-3 2-16,-18 3 1 0,7 0 0 0,4 0-11 0,-4-6-3 16,0 6 0-16,-7 0 0 0,0 0-24 0,0 0-4 15,0 0-8-15,-7 6 11 0,-7-6-20 0,-1 3-4 16,5 7-1-16,-8-1 0 0,-10-3-3 0,0 4-1 15,7-4 0-15,-4-3 0 0,0 7 8 0,-3-4 2 16,-4-3 0-16,4 3 0 0,0-3 8 0,0-3 0 16,-8 0 0-16,1 0 0 0,10 0 8 0,-6 0 3 0,2-3 1 15,-2 3 0-15,-5-6-12 0,8 6 12 0,3 0-12 16,1-3 12-16,-1 3-12 0,7 0 0 0,4 0 0 16,0 0 0-16,4 0 0 0,-1 0-12 0,0 0 0 15,4 0 1 1,7 0-29-16,0 0-5 0,-3 0-2 0,3 0 0 15,0 0 16-15,0 0 3 0,0 0 1 0,0 0 0 0,0 0 17 0,10 3 10 0,5-3-12 0,-5 0 12 16,4 6 0-16,4-6 17 0,7-6-1 0,-4 6-1 16,0 6-7-16,4-6-8 0,6 0 11 0,1 0-11 15,3 0 0-15,-6 0 0 0,-1 0 0 0,0 0 0 16,0 0 0-16,0 0 0 0,-10 3 0 0,0-3 0 16,3-3 0-16,-3 3 10 0,-8 0-10 0,4 0 8 15,-7-6 8-15,4 6 0 0,-1 0 1 0,1 0 0 16,-11 0 11-16,0 0 3 0,7-9 0 0,0 9 0 0,-7 0-19 15,0 0-3-15,0-10-1 0,0 10 0 16,7-3 0-16,-7 3 0 0,-7-6 0 0,7 6 0 0,0-10 11 16,0 10 1-16,-7-6 1 0,-3 6 0 0,-1-9-21 0,4 9 0 15,-4 0 0-15,-3 0-12 0,-3 0-9 0,2 0-3 16,5 6 0-16,-4-3 0 16,-4-3-131-16,0 0-26 0,4 0-6 0,0 0-743 15</inkml:trace>
  <inkml:trace contextRef="#ctx0" brushRef="#br0" timeOffset="87796.934">6001 7232 864 0,'0'0'76'0,"0"0"-60"0,-7-6-16 0,0 3 0 15,3-3 108-15,-3 2 18 0,0-2 4 0,-4 3 1 16,-3-3-70-16,4 3-13 0,-1-4-4 0,1-2 0 15,-1 0-15-15,-3 9-3 0,3-10-1 0,-6 4 0 16,6 3-14-16,-7-4-3 0,1 4-8 0,-4-3 12 16,-1-3-12-16,5 5 0 0,-8-2 8 0,-7 0-8 15,4 3 26-15,-7 3 2 0,3 0 1 0,-3 0 0 16,-4 0-17-16,4 3-4 0,-1 3-8 0,8 4 12 16,-7-1-12-16,0 0 0 0,-1 7 8 0,1 0-8 15,3 3 12-15,1-1 0 0,-12 1 0 0,15 9 0 16,-4-2-26-16,4 2-6 0,-4 6 0 0,8-6-1 15,6 7 6-15,-3 3 2 0,0 2 0 0,3-2 0 16,0-4 5-16,8 4 8 0,3 6-13 0,0-6 5 16,3 6-8-16,4-1 0 0,0 11-1 0,0-10 0 15,4 3-17-15,3-3-3 0,7-1-1 16,-4 1 0-16,8-6 10 0,3 3 1 16,0-7 1-16,8-2 0 0,2-1 26 0,5-3 0 0,3-3 0 0,-1-3 0 0,5 3-10 15,-5-6 10-15,8-3-12 0,7-4 12 0,7-5 0 0,0 2 0 16,7-9 0-16,0-6 0 0,-3-4 0 0,3 7 12 15,0-6 0-15,0-7 0 0,-4-3 23 0,11 1 4 16,-10-1 1-16,3-3 0 0,-7 3 16 16,-7-3 4-16,3-3 1 0,-10 0 0 0,4-3-9 0,-1-7-1 15,-3 7-1-15,-7-7 0 0,-4 1-4 0,0-1-1 16,-10-2 0-16,-4-1 0 0,-3-6 3 0,-4 0 0 16,-7 7 0-16,3-7 0 0,-10 0-17 0,-7-3-3 15,-7 3-1-15,0 0 0 0,0 0-1 0,-4 0 0 0,-3 7 0 16,-4-7 0-16,1 3-2 0,-4 3-1 15,-4 4 0-15,0 6 0 0,-3-1-14 0,0 4-9 0,-1-3 12 16,-6 9-12-16,0 0 0 0,-8-2-19 0,8 11 3 0,-8-2 0 31,1 2-34-31,0 4-6 0,-4 6-2 0,3 0-646 0,1 6-130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49:15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11772 5269 2260 0,'0'0'100'0,"4"6"21"0,-4 4-97 0,-4 2-24 0,4 4 0 0,-3 3 0 16,-1 0 26-16,4 6 0 0,-7 3 0 0,4-3 0 15,-4 3 9-15,3 7 1 0,-3-7 1 0,0-3 0 16,0 13-20-16,0-13-4 0,0 13-1 0,0 2 0 16,0-2-3-16,0 6-1 0,-1 3 0 0,1-3 0 15,0 6 4-15,0-3 0 0,-3-3 0 0,6 3 0 0,1-3 16 16,-4 0 3-16,3 0 1 0,1-1 0 15,-1-5-32-15,4 6 0 0,-3-6 0 0,3-4 0 0,0-6 0 0,0 7 0 16,3-10 0-16,4 0 0 16,-7-6-29-16,7 0-12 0,0-10-3 0,0 7 0 15,0-13-128-15,0 6-27 0,-7-9-5 0,7-3-728 0</inkml:trace>
  <inkml:trace contextRef="#ctx0" brushRef="#br0" timeOffset="337.095">11677 5275 1094 0,'-7'-6'97'0,"-4"6"-77"0,1-9-20 0,6 9 0 15,-3-10 217-15,0 4 40 0,0 6 8 0,4-3 2 16,3 3-169-16,0 0-34 0,0 0-6 0,0 0-2 15,0 0-32-15,0 0-8 0,3-6 0 0,-3 6-1 16,0 0 2-16,11-10 1 0,3 10 0 0,-4-3 0 16,4-3 10-16,1 6 3 0,-1 0 0 0,3 0 0 15,4-3-15-15,4-4-4 0,0 7 0 0,7-9 0 16,3 3 28-16,4-4 6 0,3 1 1 0,4 0 0 16,3-1-11-16,4 1-3 0,-3-1 0 0,-5 4 0 15,-2-3-23-15,-4 9-10 0,-4-10 8 0,0 7-8 16,-3-3 0-16,0 3-14 0,-1 3 2 0,-2 0 0 15,2 0-202 1,-6 0-40-16</inkml:trace>
  <inkml:trace contextRef="#ctx0" brushRef="#br0" timeOffset="647.348">11571 5805 2703 0,'0'0'60'0,"0"0"12"0,-3 0 2 0,3 0 2 0,0 0-61 0,0 0-15 0,0 0 0 0,17-3 0 31,1 6-20-31,7-6-6 0,3-3-2 0,4 6 0 0,3-9 28 0,4 5 0 0,-1-8 0 0,5 9 8 15,3-7-8-15,7 1 0 0,-4 0 0 0,4-1 0 16,-4-2 0-16,-3 2 0 0,0 1-8 0,-7-1 8 16,0 1 0-16,-4 0 14 0,0 5-2 0,0-2 0 15,-3-3-12-15,3 3 9 0,1 2-9 0,-5-2 8 16,1-3-8-16,-4 9-17 0,1-10 4 0,-1 7 1 16,-3-3-136-1,3 0-28-15,-4 2-4 0,-2-2-801 0</inkml:trace>
  <inkml:trace contextRef="#ctx0" brushRef="#br0" timeOffset="1338.812">13667 5410 115 0,'21'0'10'0,"-11"0"-10"0,-3-6 0 0,4 6 0 16,0-3 35-16,-1 3 5 0,1-6 0 0,-1 6 1 15,4-3 81-15,-3-4 16 0,-4 7 3 0,0 0 1 16,0-9 11-16,-3 9 3 0,-4 0 0 0,7-6 0 16,0 2-63-16,0-2-12 0,-7 6-2 0,3-3-1 15,4-3-19-15,-3 6-4 0,-4 0-1 0,4-10 0 16,-1 7 8-16,1-3 2 0,-1 3 0 0,4-10 0 16,-3 10-8-16,-1-6 0 0,1 2-1 0,-1-2 0 15,-3 0-9-15,4-1-2 0,-1-9 0 0,1 10 0 16,-4-7-15-16,0 7-3 0,0-7-1 0,0 4 0 15,0-4-7-15,0 7-2 0,0-4 0 0,-4-3 0 16,1 10 26-16,-1-3 5 0,4-1 1 0,-7 1 0 0,0 6-29 16,0-4-6-16,0 1-1 0,-4 3 0 15,1-3-12-15,-4 6 9 0,3-3-9 0,-3 3 8 0,-4 0-8 16,4 3 0-16,-7 3 9 0,4-3-9 0,-1 3 0 16,0 4-8-16,-3-1 0 0,0 7 0 0,-4-7 8 0,8 10 0 15,-5 6 0-15,1-6 0 0,-3 9 0 0,6 1 0 16,-3 5-8-16,0 1 8 0,-4 2 0 0,4 7 0 15,3-3 0-15,-3-4 8 0,3 7-8 0,1-6 0 16,3 6 0-16,-1-6 0 0,5 5 11 0,-1-2 1 16,4-3 0-16,4-1 0 0,-1 4-4 0,4-3 0 15,4-4 0-15,-1-2 0 0,4 2 20 0,4 1 3 16,-1-7 1-16,1-3 0 0,0 3-32 0,3-3 0 0,0 0 0 16,0-3 0-16,0 3 0 0,4-6 0 0,3 6 0 15,0-6 0-15,7 0 0 0,0-3 0 0,8-1 0 16,-1-2 0-16,0-4 12 0,4 1-3 0,0-4-1 0,3 3 0 15,-3-2-8-15,0-4 0 0,0-3 0 0,-4 0 0 32,0 0-56-32,0 0-12 0,1-10-4 0,3 4-767 0,-1-3-153 0</inkml:trace>
  <inkml:trace contextRef="#ctx0" brushRef="#br0" timeOffset="3677.197">3485 8016 2354 0,'-14'-6'52'0,"-14"3"10"0,-4-4 2 0,-3 7 3 0,0-3-54 0,-8-3-13 15,1 3 0-15,0-3 0 0,-8-4-11 0,-2 10-5 16,-8-6 0-16,0 6-1 0,-7-9 28 0,3 9 5 0,-3 0 2 0,4-4 0 16,-8 4 15-16,7 0 3 15,-6 0 1-15,-1 4 0 0,-3-4 17 0,0 9 3 0,4-3 1 16,-1 4 0-16,1-1-17 0,-1 0-3 0,4 1-1 15,-11-1 0-15,8 7-19 0,6 0-4 0,4-4-1 16,0-2 0-16,7 5 5 0,-3-5 1 0,0 9 0 16,3-10 0-16,3 7-31 0,-3-1-5 0,11-2-2 0,0 6 0 15,3-4 19-15,11 10 0 0,-4-6 0 0,7 0 0 16,4 9 0-16,7-3 0 0,0 10 0 0,0-1 0 16,3-2 14-16,0 8 3 0,1-2 1 0,10 6 0 15,-11-6-18-15,11 12 0 0,-3-9 0 0,3 9 0 16,0 3 0-16,0 3-16 0,0-2 4 0,0 9 0 15,0-1 12-15,0-2 0 0,0 3 0 0,0 6 0 16,0-4 0-16,0 14 16 0,0-7-3 0,0 9-1 16,-7 1-12-16,7-4-16 0,0 4 3 0,0 9 1 15,0 6 12-15,0 0 16 0,7-9-3 0,-7 12-1 0,10-2-12 16,-6-1-16-16,6 3 3 0,1-3 1 16,-7 1 12-16,10 2 16 0,-4 7-3 0,8-1-1 0,-4-2-12 15,0 2 0-15,-3 4 0 0,3-3 0 0,0 9 0 16,4-7 0-16,-11 7 0 0,3 0 0 0,1 0 0 0,-1 7 12 15,-6-13-3-15,3 6-1 0,-7-10-8 0,4 1 8 16,6-1-8-16,-6 1 8 0,3-10-8 0,3 4 0 16,-3-4 0-16,11 0 0 0,-7 0-8 0,3-6 8 15,0 0 0-15,-4-3 0 0,12 3 0 0,-8-7 0 16,0-2 0-16,-4 0 0 0,4-1 0 0,1-3 0 16,-8 10 0-16,7-6 0 0,-11-1 0 0,8-2 0 15,-4 2 8-15,-7 1-8 0,3-1 0 0,-3-2 0 16,0 2 0-16,0-9 0 0,0-3 12 0,0 3-4 0,-3 1 0 0,3-4 0 15,0-4-8-15,-7-2 0 0,7 6 0 16,-4-9 0-16,4-4 0 0,0-3 0 0,-7 1 9 16,7-7-9-16,-3 3 0 0,3-3 0 0,0-3 0 0,0 0 0 15,0 0 10-15,0-7-2 16,3 1-8-16,-3 6 12 0,0-10-12 0,7 1 0 0,-7 3 0 0,0-4 0 16,0 4 13-16,0 2 3 0,0-2 1 0,0 6 0 15,0-6-1-15,0 2 0 0,0-2 0 0,0 6 0 16,0-7-16-16,0-2 0 0,0 3 0 0,-7-4 0 15,4 1-8-15,3 2-6 0,-4-9-1 0,-3 7 0 16,4-1 15-16,-4-5 0 0,3 5 0 0,0-6 0 16,-6 4 0-16,10-10 0 0,-11 3 0 0,11 3 0 15,-7-3 8-15,4 0 5 0,-1-3 1 0,4 3 0 16,-7-6-14-16,4 6 0 0,3-6 0 0,-11 0 0 0,11 6 0 16,-3-6-8-16,-8-1 8 0,11 8-13 0,-7-1 13 15,3-3 0-15,-3 3 0 0,4-7 0 0,3 4 0 16,-4 0 0-16,-3-3 0 0,4 3 0 0,3-3 0 0,0-7 0 15,0 4 0-15,0 0 0 0,3-7 12 16,-3 1-4-16,7 2 0 0,-3-6-8 0,-4 4 16 0,10-4-3 16,-10-6-1-16,11 10 0 0,0-7 0 15,-4 6-1-15,10 1 0 0,-10-4 0 0,11-3-2 0,-4 9 0 16,0-8 0-16,0 5 0 0,4-3-9 0,-4 4 8 16,0-7-8-16,7 6 8 0,-7-2 0 0,8 2 0 0,-5 0 0 15,11-2 0-15,-3-4 0 0,0 6 0 16,10-3 0-16,0-2 0 0,4 2 4 0,-4 3 0 15,1-9 0-15,-1 6 0 0,-3-2-3 0,3 5 0 0,0-9 0 16,1 6 0-16,-5-3 11 0,-2 4 3 0,2-4 0 16,-6 6 0-16,3-9-34 0,4 7-6 0,-4 2-2 0,4-9 0 15,-4 9 19-15,4-9 0 0,-4 10 0 0,4-4 0 16,3-3 0-16,0 3-8 0,-6-2 8 0,6 2 0 16,-10-3-18-16,6 3 3 0,-2-6 1 0,2 10 0 31,-2-10-133-31,9 6-26 0,8-6-6 0</inkml:trace>
  <inkml:trace contextRef="#ctx0" brushRef="#br0" timeOffset="44499.979">2589 5912 864 0,'0'0'76'0,"0"0"-60"0,0 0-16 0,0 0 0 0,0-9 328 0,-3-1 64 16,3 4 12-16,3 3 2 0,-3 3-317 0,7-6-63 15,-7-4-13-15,0 7-2 0,0 3-11 0,4-6-11 16,-4 6 3-16,0-10 0 0,0 10-12 0,0 0-1 16,0 0-1-16,0 0 0 15,0 0-8-15,0 0-2 0,-4 0 0 0,4 0 0 0,-7 0 32 0,7 0 0 16,0 0 0-16,0 0 10 0,-3 0 14 0,3 0 2 15,0 0 1-15,0 0 0 0,0 0-2 0,0 0 0 16,0 0 0-16,3 10 0 0,8-10 5 0,0 6 1 16,3-3 0-16,3 3 0 0,1-6-17 0,7 0-3 0,6 0-1 15,5 0 0-15,2 0-10 0,1-6 0 16,4 6 0-16,6 0 0 16,-3-3-30-16,3 3-2 0,-6-6 0 0,2 6 0 0,1-3 32 0,-7-4 0 0,7-2 0 15,-7 3 0-15,3 3 0 0,0-4 0 0,1-2 0 0,-1 9 0 16,0-10 31-16,-6 10 5 0,-1-9 2 0,0 6 0 15,-6-3-18-15,-5 2-3 0,1-2-1 0,0-3 0 16,-8 3 20-16,1 2 3 0,3-5 1 0,-7 3 0 16,0-4-26-16,4 7-5 0,-11-9-1 0,4 8 0 15,-1-2 4-15,1-3 0 0,-1-1 0 0,1 1 0 16,-8 6 0-16,1-7 0 0,3 4 0 0,-7-3 0 16,4 3 16-16,-4-4 3 0,0 7 1 0,0-6 0 15,-4 2-32-15,4-2 0 0,0-1 0 0,-7 4 0 16,7 3 9-16,-4-3-1 0,1-4 0 0,3 7 0 0,-7-3-8 15,3-3 12-15,4 5-12 0,-7-2 12 16,4-3-2-16,3 2 0 0,-4 7 0 0,-6-3 0 0,10-3-10 16,-11 3 0-16,4 3 0 0,3-6 0 0,-6 6 0 15,6 0 0-15,-10 0 0 0,7 0 0 0,-7 0-11 0,3 0 11 16,-3 0-8-16,0 0 8 0,4 0 0 0,-1 0 0 16,-3 0 0-16,3 0 0 0,-3 0 0 0,4-3 0 15,-1 3-8-15,1 0 8 0,-1 0 0 0,-3-7 0 16,10 7 0-16,-6 0 11 0,3 7-11 0,3-7 0 15,-6 0 0-15,6 0-11 0,-3 0 11 0,7 0 0 16,0 0 0-16,0 0 0 0,0 0 0 0,0 0 0 16,0 0 0-16,0 0 0 0,0 0 0 0,11 0 0 15,3 0-8-15,3 0 8 0,-3 3-8 0,1-3 8 0,-1 0-8 16,3 6 8-16,1-3-12 0,3 3 4 0,-7-3 0 16,7 4 0-16,-10-4 8 0,7 3 0 0,-1 4 0 15,1-4 0-15,3-3 0 0,-10 6 0 0,6 1 0 0,1-10 0 16,-4 9 0-16,0-3 0 0,7-2 0 0,-10 2 0 15,6 3 0-15,-6 1 0 0,0-4 0 0,-1 3 0 16,1-5 0-16,-8 2 0 0,1 3 0 0,3-3 0 16,-4-2 0-16,5 5 0 0,-8 0 0 0,0-2 0 15,0 2 0-15,-8 0 9 0,8 1-1 0,-3-1-8 16,-4 7 11-16,3-3-11 0,1-4 10 0,-4 3-10 16,-4 1 15-16,8-4-3 0,-11 1-1 0,6-1 0 15,-2 7 2-15,3-7 1 0,-4 7 0 0,4-3 0 16,0-4 9-16,-3 7 1 0,3-7 1 0,3 0 0 15,-3 1-25-15,0-1 8 0,7 1-8 0,-11-4 0 0,11 3 0 16,-10 1 0-16,6-10 0 0,4 0 0 0,-7 9-14 16,7-9 2-16,-3 0 0 0,-8 6 0 15,4-6-154-15,3 0-30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50:1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11931 7286 864 0,'0'0'76'0,"0"0"-60"0,0 0-16 0,0 0 0 16,0 0 194-16,-7 0 36 0,0 0 7 0,7 0 2 15,0 0-124-15,0 0-25 0,-7-7-5 0,7 7-1 16,0 0-51-16,-4-3-10 0,4 3-3 0,0 0 0 16,0 0-9-16,0 0-3 0,0 0 0 0,0 0 0 15,0 0-8-15,-3-6 0 0,-1 3 0 0,4 3 8 16,0 0 28-16,0 0 4 0,0 0 2 0,0 0 0 15,0 0 11-15,0 0 3 0,0 0 0 0,11-7 0 16,-1 7-27-16,1 0-5 0,0 0 0 0,3 0-1 16,0-3-2-16,3 3 0 0,5 0 0 0,2 3 0 15,-3-3-1-15,8 0 0 0,2 0 0 0,1 0 0 16,0 7-20-16,3-7 0 0,0 0 0 0,1 0 0 16,-1 3 11-16,4-3-3 0,0 6 0 0,6-6 0 0,1 0-8 15,7 3 0-15,0-3 0 0,-3 7 0 16,2-7 0-16,-2 6 8 0,-1-3-8 0,4-3 8 0,4 9-8 0,6-9 0 15,-3 7 0-15,7-4 0 0,-3 3 12 0,-1-3 0 16,1 3 0-16,-1-6 0 0,1 4 22 0,3 2 5 16,-4-6 1-16,8 0 0 0,-1 3-20 0,-3 3-4 15,0-6-1-15,-3 0 0 0,-1 7 5 0,4-4 2 16,0-3 0-16,0 6 0 0,7-3 4 0,-3 6 1 16,-4-2 0-16,-3-4 0 0,-4 3-27 0,0-6 0 15,3 3 0-15,4 4 0 0,-3-1 0 0,-1-3 0 16,-7-3 0-16,1 9 0 0,-4-9 0 0,0 0 0 15,7 0 0-15,-7 0 0 0,3 0 0 0,1 0 0 0,-1 0 8 16,0 0-8-16,-3-3 23 0,-3-3-1 0,-8 6 0 16,0 0 0-16,1-3-11 0,-1 3-3 0,4-6 0 0,-4 6 0 15,4 0-8-15,-4-7 0 0,4 7 0 0,0 0 0 16,-3 0 10-16,-1 0 0 0,-7-3 0 0,0 3 0 16,-6 0-10-16,2 0 0 0,-2 0 0 0,2 0 0 15,-2 0 0-15,6-6 0 0,-3 6 8 0,-4 0-8 16,0-3 0-16,0 3 0 0,0-7 0 0,-3 7 0 15,3 0 0-15,-3 0 8 0,3 0-8 0,-3 0 8 16,0-3-8-16,-8 3 0 0,1 0 9 0,0 0-9 16,-4 0 0-16,0 0 9 0,0 0-9 0,0 0 0 15,-3 0 11-15,-4 3-11 0,0-3 10 0,0 0-10 16,-7 0 11-16,10 0-11 0,-3 0 12 0,1 0-12 16,-8 0 10-16,3 0-10 0,-3 0 8 0,0 0-8 0,0 0 8 15,7 0-8-15,4 0 8 0,-11 0-8 0,0 0 8 0,0 0-8 16,0 0 0-16,3 7 8 0,4-7 10 0,-7 0 2 15,0 0 0-15,0 0 0 0,7 0-29 0,-7 0-6 16,0 0-1-16,0 0 0 0,4 3 16 0,-4-3 0 16,0 0 0-16,0 0 10 0,0 0-10 0,0 0 0 15,0 0 0-15,0 0 0 0,0 0 12 0,0 0 0 16,0 0 0-16,7 0 0 0,-4 0-12 0,-3 0 0 16,0 0 0-16,7 0 0 0,1 0 0 0,-8 0-17 15,0 0 4-15,0 0 1 0,0 0 12 0,3 0 0 16,4 0 0-16,-7 0 0 0,0 0 0 0,0 0 0 15,7 0 0-15,-7 0 0 0,0 0 0 0,0 0 0 16,4 0 0-16,3 0 0 0,-7 0 0 0,0 0 0 0,0 0 0 16,0 0-9-16,0 0 9 0,3 0 0 0,-3 0 0 0,7 0 0 15,-7 0 0-15,0 0 0 0,0 0 0 0,0 0 0 16,0 0 0-16,0 0 0 0,0 0 0 0,0 0-8 16,0 0 8-16,0 0 0 0,7 0 0 0,0 0 0 15,-7 0 0-15,4 0 0 0,0-3 0 0,-1 3 0 16,1 0 0-16,-1 0 0 0,-3 0 0 0,4 0 0 15,-1-7 0-15,-3 7 0 0,0 0 0 0,0 0 0 16,0 0 0-16,0 0 0 0,0 0 0 0,0 0 0 16,0 0 0-16,0 0 0 0,0 0 0 0,0 0 0 15,0 0 0-15,0 0 0 0,0 0-10 0,0 0 10 16,0 0 0-16,0 0 0 0,0 0 0 0,0 0 0 16,0 0-16-16,0 0 3 0,0 0 1 0,0 0 0 15,0 0-7-15,0 0-1 0,0 0 0 0,0 0 0 16,0 0-64-16,0 0-12 0,0 0-4 15,0 0 0-15,-10 0-124 0,-5-3-26 0</inkml:trace>
  <inkml:trace contextRef="#ctx0" brushRef="#br0" timeOffset="2595.693">25573 8562 345 0,'0'0'15'0,"-4"-6"4"0,1 2-19 0,-1 4 0 16,-3 0 0-16,4-6 0 0,-1 6 182 0,1-3 33 16,3 3 6-16,0 0 2 0,0 0-131 0,-4-6-25 15,-6 6-6-15,10 0-1 0,0 0-32 0,-4-3-6 16,-3 3-2-16,0 0 0 0,0 0-3 0,7 0-1 15,0 0 0-15,0 0 0 0,0 0 33 0,0 0 7 16,0 0 0-16,0 0 1 0,0 0 11 0,0 0 1 16,0 0 1-16,0 0 0 0,0 0-18 0,0 0-3 15,7 3-1-15,0 3 0 0,4-6-4 0,-1 3-2 0,1-3 0 0,-1 0 0 16,1 0-2-16,-1 6 0 16,5-6 0-16,2 0 0 0,1 0-17 0,-1 0-4 0,1 4-1 15,3 2 0-15,0-6-6 0,1 0-2 0,-1 6 0 0,0-3 0 16,0-3 9-16,4 6 1 0,0-2 1 0,3-4 0 15,0 0 3-15,4 0 1 0,-1 6 0 0,8-6 0 16,0 3 3-16,0 3 1 0,0-3 0 0,3-3 0 16,-3 7-13-16,3-4-4 0,-3 3 0 0,3-6 0 15,1 0 16-15,-1 0 4 0,11 0 0 0,-4 0 0 16,4 0-13-16,0 0-3 0,0 6 0 0,3-6 0 16,-6 4 2-16,3-4 0 0,-4-4 0 0,8 4 0 15,6 0-5-15,4 4-1 0,4-4 0 0,-1 0 0 16,-6 9-12-16,-1-9 9 0,-3 6-9 0,4-6 8 15,3 3-8-15,0 4 0 0,7-4 0 0,-7 3 8 16,-11-3-8-16,1 3 0 0,-4-2 0 0,7 2 8 16,0-6 0-16,3 9 0 0,1-9 0 0,3 7 0 0,-4-4 3 15,1-3 0-15,-11 6 0 0,3-3 0 0,8-3-1 16,-1 0 0-16,4 0 0 0,4 6 0 0,-1-3-10 0,-3-3 12 16,-10 0-12-16,-1 0 12 0,1 7-12 0,2-7 0 15,5 0 9-15,-1 3-9 0,1 3 14 0,-4-6-2 16,0 0 0-16,-4 6 0 0,-6-2 0 0,3-4-1 15,0 6 0-15,3-3 0 0,8 3-11 0,3-3 12 16,-4-3-12-16,-3 7 12 0,-4-4-12 0,1 3 0 16,-8-3 0-16,4 3 0 0,0-6 0 0,4 10 0 0,-1-10 0 15,-3 6 8-15,-4-3-8 0,1-3 8 0,-4 7-8 16,-4-4 8-16,-10-3-8 0,3 0 10 0,-3 6-10 16,-4-3 10-16,4-3-2 0,-4 6 0 0,0-6 0 15,4 3 0-15,0-3-8 0,-1 0 0 16,1 7 0-16,-4-7 0 0,1 0 0 0,-5 0 8 0,1 3-8 0,0-3 8 15,-4 6-8-15,4-6 0 16,-4 0 0-16,0 0 8 0,-4-6 5 0,-2 6 1 0,-1 0 0 0,0 0 0 16,-4 0-14-16,1 6 0 0,0-6-9 0,-8 0 9 15,8 0-9-15,-11 0 9 0,0 0-8 0,3 0 8 16,-3 0 0-16,4 6 9 0,-4-6 0 0,0 0 0 31,3 4-99-31,-6 5-20 0,3 7-4 0,-11-4-861 0,1-2-172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7:50:44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19036 2544 979 0,'0'0'87'0,"0"0"-70"16,0 0-17-16,0 0 0 0,0 0 117 0,0 0 20 16,-4-6 4-16,4 6 1 0,0 0-82 0,0 0-16 15,0 0-3-15,-3-6-1 0,3 6-12 0,-7 0-4 16,7 0 0-16,0 0 0 0,-7 0 3 0,0 0 0 15,-4 0 0-15,4 0 0 0,0 0-8 0,0 6-2 16,0-6 0-16,0 6 0 0,0-3 5 0,0-3 1 16,0 10 0-16,0-10 0 0,0 9 5 0,-1 1 2 15,1-1 0-15,-3 0 0 0,-1 4 3 0,4-4 1 0,-3 4 0 16,-1-7 0-16,0 7 0 0,4-7 0 16,-3 10 0-16,-1-4 0 0,1 4-16 0,3-4-3 0,-4 4-1 15,4-7 0-15,-4 7-14 0,4-3 0 0,0 2 0 0,0-5 0 16,0 5 0-16,0-5 0 0,0-1 0 0,4 1 0 15,-5-1 10-15,1-3-10 0,4 7 10 0,-4-7-10 16,3-3 28-16,-3 4 0 0,-3-4 0 0,6 3 0 16,-3 3-12-16,0 1-4 0,0-1 0 0,0-9 0 15,0 10 1-15,3-4 0 0,-3 3 0 0,0 1 0 16,0-1-13-16,4 10 0 0,-4-10 0 0,0 1 0 16,-1 5 0-16,5-5 0 0,-4 6 0 0,0-4 0 15,0 4 0-15,0-1 8 0,0-2-8 0,0 6 0 16,0-4 0-16,-1-5 0 0,-2 6 0 0,-1-7 0 15,4 3 0-15,0 4 0 0,0-6 0 0,0 5 0 0,-3-2 0 16,6 2 12-16,-7 4-3 0,1-3-1 0,3 0 1 0,0 2 0 16,0-5 0-16,0 6 0 0,0 3-9 0,3-3 8 15,-3-1-8-15,0 1 8 16,3 0 8-16,1 0 0 0,-4 6 1 0,3-6 0 0,1 3-26 0,3 0-6 16,-4-4-1-16,1 4 0 0,3 0 16 15,0 3 0-15,0-6 0 0,-4 0 0 0,4 0 0 0,0 3 0 16,0-3 0-16,0-1 0 0,-3 1 0 0,3 0 0 15,-4 0 0-15,4-3 0 0,0 2 0 0,-3 1 0 16,3-3 0-16,-4 3 0 0,1 0 8 0,-1-4-8 16,0 4 0-16,1 0 0 0,-1 3 0 0,1-10 0 0,-4 7 0 15,3 0 0-15,1 3 0 0,-1-3 0 0,1 0 0 0,-1-4 0 16,4 4 16-16,-3-6-4 0,-1 2-1 16,4 1 0-16,-3-4-3 0,3 4 0 0,0-13 0 0,0-3 0 15,-4 13 7-15,4-13 1 0,0 9 0 0,0-9 0 16,0 0-7-16,0 0-1 0,-3 3 0 0,3-3 0 15,-4 10 20-15,0-1 3 0,1-3 1 0,3-6 0 16,0 0-32-16,-4 4 0 0,4-4 0 0,0 0 0 16,0 0 0-16,-3 6 0 0,-4-3 0 15,7-3 0-15,0 0 0 0,0 0 0 0,0 0-11 0,0 0 11 16,0 0 8-16,0 0 8 0,0 0 3 0,0 0 0 16,0 0-9-16,0-3-2 0,-4-3 0 0,4 2 0 15,-3-2 5-15,-1-3 1 0,1 6 0 0,3-7 0 16,-4 4-14-16,-3 3 0 0,4-10 8 0,-4 10-8 15,3-6 9-15,1 2-1 0,-1-5 0 0,0 6 0 16,-3-4-8-16,4 4-11 0,-1-3 3 0,4 5 0 0,-3-2 8 16,-4-3 0-16,3 6 0 0,1-4 0 0,-1-2 0 15,1 6 0-15,-4-3 0 0,3-4 0 0,1 10 0 0,-1-6 0 16,-3-4 0-16,7 10 0 0,-4 0 0 0,4 0-8 16,-3-9 8-16,3 9-8 0,0 0 8 0,0 0 0 15,0 0 0-15,0 0 0 0,0 0-8 0,0 0 0 16,0 0 0-16,0 0 0 0,0 0 8 0,0 0 0 15,7 9-9-15,-4 1 9 0,5-4 0 0,-1 10 0 16,-4-13 0-16,4 13 0 0,0-7-11 0,-3 0 11 16,-1 4-8-16,1-7 8 0,3 13 0 0,-4-10 0 15,1 7 0-15,-1-13 8 0,1 10-8 0,0-10 0 0,-4-3-11 16,7 9 11-16,-7-9 0 0,7 7 0 0,-7-7 0 16,3 3 10-16,-3-3-10 0,0 0 8 15,11 6-8-15,-11-6 8 0,7-6-8 0,0 6 12 0,0-3-12 0,3-4 12 16,-6 7 17-16,3-3 4 0,0-3 1 0,-3 3 0 15,3-3-22-15,0-4-12 0,-4 4 12 0,1-4-12 16,3 1 0-16,-4 0 0 0,1-1 0 0,-1 4 0 16,1-3 8-16,0-1-8 0,-1 1 0 0,1-1 0 15,-1 1 0-15,-3 6 0 0,7-10 0 0,-3 10 0 32,3-3-28-32,-4-4 1 0,1 10 0 0,3-9 0 0,3 0-21 15,-3 6-5-15,1-4-1 0,2 1 0 0,1 3-81 0,3-3-16 16,-4-4-3-16,5 7-613 0,-1-3-122 0</inkml:trace>
  <inkml:trace contextRef="#ctx0" brushRef="#br0" timeOffset="1097.492">20059 2877 1854 0,'0'0'82'0,"0"0"17"0,0 0-79 0,3-7-20 0,5 4 0 0,-1 3 0 15,-7 0 16-15,7-6-1 0,-7 6 0 0,7-9 0 0,-7 9-15 0,0 0 0 16,0 0 0-16,0 0 0 16,0 0 0-16,0 0 0 0,0 0 0 0,0 0 0 0,0 0 9 0,0 0-9 15,0 0 8-15,0 0-8 0,0 15 21 0,0-12-1 16,0 7 0-16,-4 2 0 0,1-2-8 0,-1 2-1 16,-3 4-1-16,4-7 0 0,-5 1 10 0,-2 9 1 15,6-1 1-15,-6-2 0 0,3 3-5 0,-4 6-1 16,-3-6 0-16,3 9 0 0,1-3 7 0,-1 3 1 15,-3 0 0-15,7-2 0 0,-7 8-32 0,7-6-7 16,-4 4-1-16,1-1 0 0,-1-6 26 0,4 3 5 16,0-9 1-16,0 6 0 0,0 3-16 0,3-2 0 15,-3-1 0-15,4 0 0 0,-4-3 15 0,0 3 0 16,3 3 0-16,-3-3 0 0,0 0-4 0,0-3-1 16,0 9 0-16,0-9 0 0,0 10-10 0,-4-10 0 0,1 3 9 15,3 0-9-15,-4 3 0 0,1-9 8 16,-1 0-8-16,-3 0 0 0,3 6 0 0,-3-7 9 0,7-2-9 15,-4 3 0-15,-3-3 9 0,4-4-9 0,-1 7 0 16,1-3 9-16,3 2 2 0,-4-2 0 0,4 0 0 0,0-7 0 16,0 4 9-16,3 2 1 0,-3-2 1 0,0 3 0 15,0 2-22-15,0-8 9 0,4-1-9 0,-1 7 0 16,-3-7 0-16,3-2 0 0,1 2 0 0,-1 4 0 16,-3-4 0-16,4-3 0 0,-1 4 8 0,1-1-8 15,-1 1 0-15,1-1 0 0,-1-3 8 0,1 10-8 16,-1-13 0-16,4-3 10 0,-3 9-10 0,-1-2 8 15,-3-4 8-15,7-3 0 0,-4 9 1 0,1-2 0 16,3-7 2-16,0 0 0 0,-7 3 0 0,7-3 0 16,-4 9 9-16,4-9 3 0,0 0 0 0,0 0 0 15,0 0 5-15,0 0 0 0,0 0 1 0,-10-9 0 16,6 6-9-16,-3-7-3 0,4 1 0 0,-1-7 0 0,1 7-15 16,3-1-10-16,-4-5 12 0,1-4-12 0,-1 3 12 15,4-3-4-15,-4 7 0 0,1-4-8 0,3 13 8 0,-4-13-8 16,1 7 0-16,-1-7 0 0,1 13 0 0,-1-6 0 15,4-4 0-15,-3 4 0 0,3 5 9 0,-4-2-9 16,4 6 0-16,-3-9 9 0,3 6-9 0,0 3 0 16,0 0 0-16,0 0 0 0,3-7 0 0,-3 7 0 15,0 0 0-15,0 0 0 0,0 0-12 0,0 0 12 16,0 0-10-16,0 0 10 0,0 0-11 0,0 0 11 16,4 7-12-16,-4 5 12 0,0-2-11 0,3 5 11 15,1 1-10-15,-1-4 10 0,-3 4-8 0,4 0 8 0,-1-7 0 16,1 4-9-16,3-4 9 0,0 10 0 0,0-13 0 15,0 10 0-15,4-3 0 0,-4-7 0 0,0 3 0 0,3-9 0 16,-2 10 0-16,2-4 9 0,-3-3-9 0,4-3 0 16,-4 6 10-16,0-3-10 15,3-3 8-15,-3 0-8 16,1 0-18-16,-1 0-9 0,0-3-1 0,0-3-1 16,-4 6-215-16,4-3-44 0</inkml:trace>
  <inkml:trace contextRef="#ctx0" brushRef="#br0" timeOffset="2205.919">20951 3745 2257 0,'0'0'49'0,"0"0"11"0,0 0 1 0,0 0 3 0,0 0-51 0,0 0-13 15,-3 13 0-15,3-13 0 0,-4 3-14 0,4 6-6 0,-3-2 0 0,3 2-1 16,0 0 21-16,0 4-9 0,0-7 9 0,0 10 0 16,0-4-11-16,0 4 11 0,0 0-10 0,0-7 10 15,-4 4 0-15,4 6 0 0,0-4 0 0,-3 4 0 16,3 0 17-16,0 3 10 0,-4-3 1 0,1 3 1 16,3 3-7-16,-4 0-2 0,1 0 0 0,-1 3 0 15,-3 0-6-15,4 10-2 0,-1-4 0 0,-3-5 0 16,4 5 0-16,-1 1-1 0,-3-7 0 0,3 6 0 15,1-5 1-15,-1 2 1 0,1-9 0 0,-1 6 0 16,-3-3 2-16,4 0 0 0,-4 3 0 0,0 1 0 16,0 5-2-16,-1-6 0 0,1 7 0 0,0-1 0 15,-3-5-13-15,3 5 9 0,0-6-9 0,-4 4 8 0,4-4 0 16,-4 0-8-16,4 0 12 0,0-3-4 16,0 4 19-16,0-4 3 0,-3 0 1 0,3-3 0 0,3 3-17 0,-3 3-3 15,3-3-1-15,-3 0 0 0,4-3-10 16,-1 3 0-16,4-6 0 0,-3 3 0 0,3 0 12 0,-4-6 0 15,4 3 0-15,0 9 0 0,-3-19-12 0,3 13 0 16,0-3 0-16,3-7 0 0,-3 4 0 0,0 3 8 16,0-10-8-16,4 7 8 0,-1-7 0 0,1 1 0 15,-8-1 0-15,4 1 0 0,4-1-8 0,-4-3 0 16,0-6 0-16,0 10 0 0,-4-7 0 0,4-3 0 16,0 6 0-16,0-6 0 0,-7 10 28 0,7-10 3 15,0 0 1-15,0 0 0 0,-3 6-32 0,3-6 0 0,0 0 0 0,0 0 0 16,0 0 10-16,0 0-10 0,0 0 10 0,0 0-10 15,0 0 18-15,0 0-2 0,0 0-1 0,0 0 0 16,0 0-4-16,0 0-1 0,0 0 0 0,0 0 0 16,-7-6 2-16,0 6 0 0,0-4 0 0,0-2 0 15,3 0 7-15,-3 3 1 0,0-7 1 16,3 1 0-16,-3 0-21 0,0-1 0 0,0-2 0 0,4 2 8 16,-1 1-8-16,1-4 11 0,-4-2-11 0,7 5 12 15,0 1-12-15,-4 2 0 0,4-2 0 0,0 6 0 16,0-3 0-16,0-4 0 0,0 7-12 0,0 3 12 15,0-6-10-15,-3-4 10 0,3 10 0 0,0 0-9 16,0 0 9-16,0 0 0 0,0 0 0 0,0 0 0 16,0-6 0-16,0 6 0 0,0 0 0 0,0 0 0 15,0 0 0-15,0 0 0 0,0 0 0 0,0 0 0 16,0 0-25-16,0 0-3 0,-8 6-1 16,5-2 0-16,-4 2 29 0,7 3 0 0,-4 1 0 0,4-1 0 0,0 0 0 15,0-2 0-15,4 2 0 0,-1 1 0 0,1-1 0 0,-4 10 0 16,3-19 0-16,5 9-12 0,-8 1 12 0,3-4 0 15,-3 3 0-15,4 1 10 0,-1-1-10 0,1-3 0 16,-1-3 0-16,4 4-11 0,-3 2 11 0,-1-9 0 16,1 10 10-16,-4-10-10 0,3 6 0 0,-3-6 0 15,7 3 0-15,0-3 0 0,1 0 9 0,-1 6-1 16,3-6 0-16,-3 0 0 0,0 0 12 0,0-6 1 16,4 6 1-16,-4 0 0 0,4-3-12 0,-1-3-2 15,1 6-8-15,-1-10 12 0,1 10-4 0,-1-6 0 16,-2 3-8-16,2-4 12 0,-3 4-4 0,0-3 0 15,0 3-8-15,-3-3 12 0,3-4-2 0,0 1-1 0,-4 3 0 16,1 2 0-16,-1-2-9 0,1-3 0 0,0-1 0 16,-1-2 0-16,4-1 0 0,-3 4-16 0,3-1 4 0,0 1 1 31,0 0-57-31,0-4-12 0,0-3-3 0,4 1-829 0,-1 5-167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1826 1371 11744 0 0,'0'0'520'0'0,"0"0"112"0"0,0 0-504 0 0,0 0-128 0 0,0 0 0 0 0,12 0 0 0 0,-12 0-128 0 0,9 0-40 0 0,3 0-16 0 0,3 0 0 0 0,-6 0-320 0 0,3 5-64 0 0,-2-5-8 0 0,-1 0-3776 0 0</inkml:trace>
  <inkml:trace contextRef="#ctx0" brushRef="#br0" timeOffset="13739.845">2324 1344 3224 0 0,'0'0'143'0'0,"0"0"279"0"0,0 0 1070 0 0,-12-3 5088 0 0,-2 3-6341 0 0,10-1-86 0 0,-2 1 0 0 0,1 0 0 0 0,0 0 0 0 0,-1 0 0 0 0,1 1 0 0 0,1-1 0 0 0,-1 1 1 0 0,-1 0-1 0 0,1 0 0 0 0,0 1 0 0 0,1 0 0 0 0,-1 0 0 0 0,-4 2-153 0 0,-20 25 416 0 0,23-23-366 0 0,1-1 0 0 0,-1 1 1 0 0,0-2-1 0 0,0 1 0 0 0,0 0 1 0 0,-5 2-51 0 0,8-5 82 0 0,-1 0 0 0 0,1 1 0 0 0,0-1 0 0 0,0 0 0 0 0,-1 2 0 0 0,2-2 0 0 0,-1 2 0 0 0,0 1-82 0 0,-8 5 344 0 0,-1 3 51 0 0,10-9-294 0 0,-1-1 0 0 0,0 1-1 0 0,0-2 1 0 0,0 0 0 0 0,0 2-1 0 0,-3-1-100 0 0,-18 14 840 0 0,2 0 0 0 0,0 1 0 0 0,1 1 0 0 0,-16 19-840 0 0,28-29 186 0 0,3-1 0 0 0,-1 0-1 0 0,1 1 1 0 0,0 1-1 0 0,2-1 1 0 0,-1 1 0 0 0,0 0-1 0 0,2 0 1 0 0,-1 0-1 0 0,-2 10-185 0 0,1-5 0 0 0,0 1 0 0 0,-1-1 0 0 0,-4 7 0 0 0,-6 11 0 0 0,8-19 37 0 0,1-1 0 0 0,-2 1 0 0 0,0-2 0 0 0,-1 1 0 0 0,1-2 0 0 0,-3 2-37 0 0,-25 32 508 0 0,31-38-412 0 0,-6 8 91 0 0,0 2 0 0 0,1-1 0 0 0,2 2-1 0 0,-1-2 1 0 0,-3 13-187 0 0,9-22 4 0 0,1 2-1 0 0,-2-2 1 0 0,0 0 0 0 0,0 0-1 0 0,1 0 1 0 0,-3 1-4 0 0,-13 18 58 0 0,6-9-26 0 0,-1 1 0 0 0,-1 0 0 0 0,-1-2 0 0 0,-1-1 0 0 0,-10 8-32 0 0,-12 14 479 0 0,12-6-262 0 0,15-22-201 0 0,3 4-16 0 0,8 5 0 0 0,2-15 0 0 0,-1 1 0 0 0,1-1 0 0 0,0-1 0 0 0,-2 2 0 0 0,2 0 0 0 0,-1-1 0 0 0,0-1 0 0 0,0 2 0 0 0,0-1 0 0 0,-2 2 0 0 0,-5 12 46 0 0,0-1 0 0 0,-7 7-46 0 0,6-7 46 0 0,-1 0 0 0 0,-2 9-46 0 0,-8 6 256 0 0,17-28-221 0 0,2 0 0 0 0,0 0 0 0 0,-1-1-1 0 0,-1 2 1 0 0,1-2 0 0 0,1 0 0 0 0,-3 2-35 0 0,2-3 27 0 0,-1 1-1 0 0,2 1 1 0 0,-1-1 0 0 0,1 0 0 0 0,-2 1 0 0 0,2-1 0 0 0,0 1 0 0 0,0 0-1 0 0,-1-1 1 0 0,0 3-27 0 0,2-2 38 0 0,1-3-37 0 0,-1 2 1 0 0,0-1-1 0 0,0-1 1 0 0,0 1 0 0 0,0 0-1 0 0,0-1 1 0 0,0 1-1 0 0,0 0 1 0 0,0-1-1 0 0,-1 2 1 0 0,1-2 0 0 0,0 1-1 0 0,0 0 1 0 0,0-1-1 0 0,-1 1 1 0 0,1-1-1 0 0,0 1 1 0 0,-1-1 0 0 0,1 1-1 0 0,0 1 1 0 0,-2-2-1 0 0,2 0 1 0 0,-1 1-1 0 0,1-1 1 0 0,-1 1 0 0 0,1-1-1 0 0,-1 1-1 0 0,-4 4 4 0 0,-7 17 56 0 0,-7 22 4 0 0,19-42-64 0 0,-1-1 0 0 0,1 1 0 0 0,-1 0 0 0 0,0 0 0 0 0,1-1 0 0 0,-2 0 0 0 0,1 2 0 0 0,0-2 0 0 0,0 0 0 0 0,0 0 0 0 0,-1 0 0 0 0,0 2 0 0 0,-4 5 0 0 0,-12 13 0 0 0,3-3 0 0 0,-10 11 0 0 0,-11 16 0 0 0,8-13 80 0 0,24-26-60 0 0,-1-1 1 0 0,0 1-1 0 0,0 0 0 0 0,0 0 1 0 0,-1 3-21 0 0,-1 4 2 0 0,-1-1 0 0 0,0-1 1 0 0,-2 1-1 0 0,-1 1-2 0 0,4-5 1 0 0,-36 47 127 0 0,-17 30-128 0 0,49-65 63 0 0,0 0 1 0 0,0 1-1 0 0,-2 10-63 0 0,-7 14 2 0 0,-2 7 38 0 0,16-36-18 0 0,0-1 0 0 0,-1 1 0 0 0,0-1 0 0 0,-9 11-22 0 0,8-12 0 0 0,0 1 0 0 0,-4 9 0 0 0,-5 8 0 0 0,-1 7 4 0 0,13-28-10 0 0,2-2 0 0 0,-3 0 0 0 0,-4 9 6 0 0,4-7-2 0 0,0-1 1 0 0,0 1 0 0 0,2 0 0 0 0,-2 7 1 0 0,0-4 79 0 0,0-1 0 0 0,-6 12-79 0 0,6-16 29 0 0,1 0 1 0 0,0 2-1 0 0,1-2 0 0 0,0 2 1 0 0,0-1-1 0 0,2 1 0 0 0,-2 0 1 0 0,2 3-30 0 0,-28 148 314 0 0,3 5-314 0 0,21-134 0 0 0,3-17 0 0 0,0-1 0 0 0,-4 13 0 0 0,2-12 0 0 0,1 0 0 0 0,2 0 0 0 0,-2 3 0 0 0,2-3 0 0 0,0 1 0 0 0,-2-1 0 0 0,-2 4 0 0 0,-13 40 200 0 0,1 1 0 0 0,0 23-200 0 0,6 7 64 0 0,-3 20 0 0 0,9-81-51 0 0,-3 0 0 0 0,0-1 0 0 0,-2 1-1 0 0,-1-2 1 0 0,-3 4-13 0 0,7-20 13 0 0,2 1 32 0 0,0-1 1 0 0,2 1-1 0 0,-1-1 1 0 0,1 1-1 0 0,0 3-45 0 0,0 4 70 0 0,-1 9 36 0 0,-1 30-42 0 0,-3 4-64 0 0,8-54 0 0 0,-1-1 0 0 0,1 0 0 0 0,0-1 0 0 0,-1 1 0 0 0,-1-1 0 0 0,-2 6 0 0 0,-8 32 0 0 0,-12 51 224 0 0,20-80-161 0 0,-1 15 7 0 0,4-3-48 0 0,0-1-1 0 0,-3 0 0 0 0,-1 0 1 0 0,-1 0-1 0 0,-10 23-21 0 0,10-26 21 0 0,-4 6 20 0 0,-2 0-1 0 0,-7 12-40 0 0,4-9 231 0 0,-10 30-231 0 0,8-12 195 0 0,3 0 0 0 0,1 1-1 0 0,1 11-194 0 0,10-45 13 0 0,-2 10-15 0 0,4-17 2 0 0,0 0 0 0 0,-2 0 0 0 0,1-1 0 0 0,-1 3 0 0 0,-4 16 0 0 0,2-10 0 0 0,1 6 0 0 0,-7 81 133 0 0,12-83-124 0 0,-1 7-8 0 0,-1-1 0 0 0,-4 19-1 0 0,5-37 0 0 0,-1-1 0 0 0,2-1 0 0 0,-1 2 0 0 0,1-2 0 0 0,1 2 0 0 0,0 28 0 0 0,9 101 64 0 0,-7-80-64 0 0,2 66 11 0 0,-7-86 45 0 0,0-21-11 0 0,1-1-1 0 0,0 1 1 0 0,2 0-1 0 0,3 16-44 0 0,4 10 86 0 0,-1 17-86 0 0,6 38 61 0 0,-3-42 3 0 0,1 33-64 0 0,-6 5 64 0 0,-4 20-64 0 0,-1-94 28 0 0,2 2 0 0 0,2 5-28 0 0,-3-10 8 0 0,3 5 41 0 0,0 0 0 0 0,4 9-49 0 0,3 9 49 0 0,-1-1-28 0 0,3 12 75 0 0,6 52-96 0 0,-15-76 16 0 0,-2-15 8 0 0,-2 1 0 0 0,1 13-24 0 0,1 13 29 0 0,0-1 1 0 0,8 28-30 0 0,-6-36 5 0 0,10 39 59 0 0,1-1 0 0 0,-9-41-64 0 0,-5-22 0 0 0,-1 0 0 0 0,2 0 0 0 0,-2 0 0 0 0,0 0 0 0 0,0 5 0 0 0,9 196 64 0 0,-10 46-64 0 0,-6-175 0 0 0,2 48 64 0 0,3-119-64 0 0,1-1 0 0 0,-1 0 0 0 0,0 1 0 0 0,-2 1 0 0 0,-3 29 0 0 0,0 22 53 0 0,5-12-40 0 0,0-22-14 0 0,0-2 0 0 0,4 22 1 0 0,1 9 24 0 0,-3-32-4 0 0,0 0 0 0 0,4 6-20 0 0,1 57 64 0 0,-1-53-66 0 0,-5-21 5 0 0,2-2 0 0 0,0 2 1 0 0,1-2-1 0 0,1 5-3 0 0,0-1 35 0 0,0 0 1 0 0,0 1-1 0 0,0 10-35 0 0,-4-23 2 0 0,2 0-1 0 0,-2 1 1 0 0,1-1-1 0 0,0 0 1 0 0,0 1-1 0 0,0-2 1 0 0,1 1-1 0 0,-1 1 1 0 0,1 0-2 0 0,-1-2-1 0 0,2 2 1 0 0,-2-1 0 0 0,0 0 0 0 0,0 1-1 0 0,0-1 1 0 0,1 0 0 0 0,-1 2 0 0 0,-1-2-1 0 0,1 1 1 0 0,-1 0 0 0 0,4 11 0 0 0,-2 1 0 0 0,3-1 0 0 0,4 13 0 0 0,-4-11 0 0 0,1 0 0 0 0,-2-1 0 0 0,-1 3 0 0 0,0-11 0 0 0,-2-1 0 0 0,1 1 0 0 0,1 0 0 0 0,1 4 0 0 0,10 23 0 0 0,-10-14 0 0 0,2-1 0 0 0,9 18 0 0 0,5 21 0 0 0,-11-29 0 0 0,14 26 0 0 0,-4-7 0 0 0,-14-34 0 0 0,15 39 0 0 0,8 39 0 0 0,3 8 0 0 0,-23-77 0 0 0,-6-19 0 0 0,0 1 0 0 0,0 0 0 0 0,-1-2 0 0 0,0 2 0 0 0,1-1 0 0 0,-1 5 0 0 0,5 24-27 0 0,0-1 0 0 0,9 25 27 0 0,-4-16-38 0 0,15 57 242 0 0,-22-85-205 0 0,1-1-1 0 0,1 1 1 0 0,3 7 1 0 0,-3-8-27 0 0,14 33-158 0 0,-17-41 184 0 0,-2-1 1 0 0,0 1-1 0 0,0-1 1 0 0,1 2-1 0 0,-2-1 0 0 0,1 4 1 0 0,0-5 3 0 0,-1 2 0 0 0,1 0 1 0 0,0-1-1 0 0,0 1 0 0 0,1-1 0 0 0,0 3-3 0 0,2 0 38 0 0,-1 0 0 0 0,0 0 0 0 0,-1 0 0 0 0,0 1 0 0 0,1 3-38 0 0,-1-2 3 0 0,1 0-1 0 0,0 1 0 0 0,1-2 0 0 0,0 0 0 0 0,1 2 0 0 0,2 1-2 0 0,15 29-2 0 0,-14-21-27 0 0,2-1 0 0 0,1-1 1 0 0,-1 0-1 0 0,2-1 0 0 0,4 5 29 0 0,10 20 80 0 0,-18-29-72 0 0,0 0 0 0 0,-3 1 0 0 0,1-2 0 0 0,0 2 1 0 0,-1 0-1 0 0,1 7-8 0 0,11 26 15 0 0,-14-37-15 0 0,1 2 0 0 0,-2-1 0 0 0,2 10 0 0 0,-3-10 0 0 0,2-1 0 0 0,-1 0 0 0 0,0 0 0 0 0,5 8 0 0 0,5 9 0 0 0,-2 0 0 0 0,3 11 0 0 0,1-7 0 0 0,-2-8 0 0 0,-9-17 0 0 0,-1-1 0 0 0,2 2 0 0 0,-1-1 0 0 0,0-1 0 0 0,4 4 0 0 0,6 9 0 0 0,-6-6 0 0 0,0-1 0 0 0,-1 2 0 0 0,0 0 0 0 0,3 9 0 0 0,8 17 0 0 0,-9-24 0 0 0,-2 1 0 0 0,4 11 0 0 0,8 18 0 0 0,-9-26 0 0 0,-6-11 0 0 0,1 1 0 0 0,-1-1 0 0 0,1 0 0 0 0,4 5 0 0 0,22 27 0 0 0,-8-10 0 0 0,4 6 0 0 0,-25-32 0 0 0,0-1 0 0 0,0-1 0 0 0,1 1 0 0 0,-1 1 0 0 0,0-2 0 0 0,1 0 0 0 0,0 2 0 0 0,-1-2 0 0 0,2 2 0 0 0,0-2 0 0 0,-2 2 0 0 0,1-2 0 0 0,1 1 0 0 0,-2 1 0 0 0,0-2 0 0 0,1 1 0 0 0,0 0 0 0 0,-1 1 0 0 0,25 37 0 0 0,-19-30 0 0 0,0 0 0 0 0,-1 0 0 0 0,5 10 0 0 0,5 4 0 0 0,-1-3 0 0 0,-12-18 0 0 0,-1 1 0 0 0,0-2 0 0 0,1 2 0 0 0,-1-1 0 0 0,2 0 0 0 0,-2 0 0 0 0,4 1 0 0 0,-4-2 0 0 0,2 1 0 0 0,0 1 0 0 0,-1-2 0 0 0,0 2 0 0 0,-1-1 0 0 0,3 3 0 0 0,2 8 0 0 0,1 2 0 0 0,-1-1 0 0 0,2 8 0 0 0,16 17 0 0 0,30 82 0 0 0,-47-103 0 0 0,-4-11 20 0 0,-1-1-1 0 0,1 0 1 0 0,1 1-1 0 0,1 1-19 0 0,17 29 50 0 0,-13-20-112 0 0,-2 1 0 0 0,-1 1 1 0 0,1 0-1 0 0,-2 0 0 0 0,1 12 62 0 0,-1-8-6 0 0,-3-10 236 0 0,-1-9-252 0 0,-2-1 0 0 0,1 0 0 0 0,1 1 0 0 0,-1-1 0 0 0,0 0 0 0 0,2 1 0 0 0,2 2 22 0 0,-1 11 41 0 0,-4-15-27 0 0,2 0-1 0 0,-2 0 1 0 0,1 0-1 0 0,0 1 1 0 0,0-2-1 0 0,0 0 1 0 0,1 2 0 0 0,-1-2-1 0 0,0 2 1 0 0,1-2-1 0 0,0 0 1 0 0,0 1-1 0 0,-1-1 1 0 0,4 3-14 0 0,2 2-59 0 0,18 28-208 0 0,-21-29 265 0 0,-1-3 2 0 0,-2-3 0 0 0,1 2 0 0 0,-2-2 0 0 0,1 1 0 0 0,0-1 0 0 0,-1 1 0 0 0,1 0 0 0 0,-1-1 0 0 0,1 1 0 0 0,-1 0 0 0 0,2 1 0 0 0,-2-2 0 0 0,1 1 0 0 0,-1 0 0 0 0,0 0 0 0 0,0 0 0 0 0,1 0 0 0 0,-1 1 0 0 0,0-1 0 0 0,47 89 312 0 0,-43-78-321 0 0,6 7-197 0 0,2-4 259 0 0,-11-13-31 0 0,0 1 1 0 0,0-2-1 0 0,1 1 0 0 0,0 0 0 0 0,-1 0 1 0 0,0 0-1 0 0,2-1 0 0 0,0 2-22 0 0,1-1-3 0 0,-3-1-1 0 0,0 0 0 0 0,2 0 0 0 0,-2 1 0 0 0,0-1 0 0 0,0 0 0 0 0,0 0 0 0 0,1 0 0 0 0,-1 0 0 0 0,-1 2 0 0 0,1-2 0 0 0,0 0 0 0 0,-1 1 0 0 0,1 0 0 0 0,1-1 0 0 0,-2 1 0 0 0,0-1 4 0 0,1 2-1 0 0,-1-2 1 0 0,1 0-1 0 0,-1 0 0 0 0,1 0 0 0 0,0 1 0 0 0,-1-1 0 0 0,2 0 0 0 0,-1-1 1 0 0,0 1-1 0 0,0 0 0 0 0,0 0 0 0 0,-1 1 0 0 0,2-2 0 0 0,-1 1 0 0 0,0 0 0 0 0,0-1 1 0 0,2 1-1 0 0,-2-1 1 0 0,6 5 2 0 0,35 36-2 0 0,-40-39 0 0 0,8 8 0 0 0,-7-6 0 0 0,0-1 0 0 0,-1-1 0 0 0,0 0 0 0 0,2 1 0 0 0,-2-1 0 0 0,2 0 0 0 0,-2 0 0 0 0,3 0 0 0 0,16 13 0 0 0,-13-11 1 0 0,-2 0 0 0 0,1 0 0 0 0,0 1 0 0 0,0-3-1 0 0,0 1 1 0 0,0 0 0 0 0,2 0 0 0 0,-2-2 0 0 0,0 2 0 0 0,1-2 0 0 0,1 0 0 0 0,3 0-1 0 0,3 4 40 0 0,-6-1-27 0 0,-2-3-13 0 0,23 3 0 0 0,11 6-11 0 0,-38-10 23 0 0,15 9-13 0 0,-11-3 1 0 0,-6-4 0 0 0,0 0 0 0 0,0-1 0 0 0,2 0 0 0 0,-2 0 0 0 0,0 1 0 0 0,2 0 0 0 0,-2-2 0 0 0,1 1 0 0 0,-1 0 0 0 0,2 0 0 0 0,-1 0 0 0 0,2 0 0 0 0,52 17-291 0 0,-30-13 598 0 0,6 4-431 0 0,-26-6 52 0 0,24 4-60 0 0,-6-2 132 0 0,8 6 0 0 0,-21-8 0 0 0,1 1 0 0 0,0-2 0 0 0,0 1 0 0 0,-2-1 0 0 0,7-1 0 0 0,3-2 0 0 0,-17 2 0 0 0,18 3 0 0 0,-11-5 0 0 0,-8 1 0 0 0,-1-2 0 0 0,2 2 0 0 0,-2 0 0 0 0,1 0 0 0 0,1 0 0 0 0,-2 0 0 0 0,1 0 0 0 0,0 2 0 0 0,0-2 0 0 0,-1 0 0 0 0,2 1 0 0 0,-2-1 0 0 0,1 1 0 0 0,-1 0 0 0 0,2-1 0 0 0,-1 2 0 0 0,31 10 47 0 0,16 8 114 0 0,19 12-161 0 0,-65-31-9 0 0,-1 0 1 0 0,1 0-1 0 0,-2 0 1 0 0,2 1-1 0 0,0-2 0 0 0,-1 1 1 0 0,1-1-1 0 0,-1 1 0 0 0,0-1 1 0 0,1 0-1 0 0,-1 0 0 0 0,3 0 10 0 0,3 0-50 0 0,2 1 3 0 0,37 7 180 0 0,-39-5-119 0 0,0-2 1 0 0,0 0-1 0 0,1 0 0 0 0,-1-1 0 0 0,8 0-15 0 0,-8 0-24 0 0,1 0 0 0 0,1 1 0 0 0,-2 1 0 0 0,2-1 24 0 0,70 12-132 0 0,-25-3 132 0 0,-42-6 0 0 0,1-1 0 0 0,-1 0 0 0 0,10 0 0 0 0,-13-2 0 0 0,-7-1 0 0 0,1 0 0 0 0,-1 2 0 0 0,0-2 0 0 0,0 1 0 0 0,1 0 0 0 0,-1 0 0 0 0,1 0 0 0 0,0 2 0 0 0,8 0 0 0 0,23 6 0 0 0,-12-5 0 0 0,0-1 0 0 0,-1 0 0 0 0,14-2 0 0 0,20 3 0 0 0,-46-4 0 0 0,1 0 0 0 0,-2 1 0 0 0,2 0 0 0 0,6 2 0 0 0,3 1 0 0 0,109 17 216 0 0,-89-16-216 0 0,7 1 0 0 0,-42-5-23 0 0,1 0 1 0 0,-2-1-1 0 0,1 1 1 0 0,0-1-1 0 0,1 1 0 0 0,-1-1 1 0 0,3-1 22 0 0,21 1-47 0 0,-19 0 42 0 0,1 1 1 0 0,0 2 0 0 0,8 0 4 0 0,13 3 2 0 0,-18-5-2 0 0,15 3 0 0 0,0 0 0 0 0,1 1 0 0 0,22 9 0 0 0,-46-13 0 0 0,-1 1 0 0 0,1-1 0 0 0,0 0 0 0 0,-1 0 0 0 0,4-1 0 0 0,21 4 0 0 0,24 5 150 0 0,-36-6-53 0 0,-2 1 0 0 0,12 2-97 0 0,10 4-26 0 0,1-1 1 0 0,1-3-1 0 0,0-2 26 0 0,4 2-11 0 0,48-1 11 0 0,-42-4 44 0 0,51-3-44 0 0,-12-1 20 0 0,-27 1-20 0 0,22-6 0 0 0,-65 5 0 0 0,153-17 0 0 0,-91 7 0 0 0,18-5 0 0 0,-17 2 0 0 0,1 9 0 0 0,-58 4 0 0 0,-22 1 0 0 0,1-1 0 0 0,51-10 0 0 0,17-1 0 0 0,-25 6 0 0 0,-35 7 0 0 0,1-2 0 0 0,0 1 0 0 0,3-3 0 0 0,-2 2 0 0 0,2 1 0 0 0,-2 0 0 0 0,3 1 0 0 0,-1-1 0 0 0,154-25 0 0 0,-132 20 0 0 0,19-1 0 0 0,6 2 0 0 0,53-8 0 0 0,-87 8 0 0 0,-12 1 0 0 0,1 2 0 0 0,10-2 0 0 0,103-10 0 0 0,-113 12 0 0 0,10 1 0 0 0,0 1 0 0 0,9 1 0 0 0,-20-1 0 0 0,-1-1 0 0 0,0 0 0 0 0,3-1 0 0 0,20-3 0 0 0,-20 2 0 0 0,-16 2 0 0 0,1 0 0 0 0,2 0 0 0 0,2 1 0 0 0,2 0 0 0 0,-2-1 0 0 0,0-2 0 0 0,8-1 0 0 0,-12 3 0 0 0,0 1 0 0 0,1 0 0 0 0,0 0 0 0 0,0-1 0 0 0,-1 1 0 0 0,1 1 0 0 0,2-1 0 0 0,-2 1 0 0 0,12-5 0 0 0,-11 3 0 0 0,1 0 0 0 0,0-1 0 0 0,0 1 0 0 0,9 0 0 0 0,-9 0 0 0 0,0 0 0 0 0,0 1 0 0 0,-1-1 0 0 0,1-1 0 0 0,5-1 0 0 0,4-1 0 0 0,-11 5 0 0 0,-2-1 0 0 0,1-1 0 0 0,1 2 0 0 0,-2-1 0 0 0,1 0 0 0 0,0-1 0 0 0,0 1 0 0 0,1-2 0 0 0,13-4 0 0 0,-16 6 0 0 0,2 0 0 0 0,-2 0 0 0 0,0 1 0 0 0,2-3 0 0 0,-2 2 0 0 0,1 0 0 0 0,-1 0 0 0 0,1-1 0 0 0,-1 0 0 0 0,0 0 0 0 0,2-2 0 0 0,8-4 0 0 0,33-11 0 0 0,-40 17-12 0 0,0 1 1 0 0,-2 0-1 0 0,2-2 0 0 0,0 2 0 0 0,0 0 1 0 0,-1 1 11 0 0,1-1-17 0 0,-1 1 1 0 0,-1-1 0 0 0,2 0 0 0 0,-1-1 0 0 0,-1 1 0 0 0,1-1-1 0 0,-1 1 1 0 0,1-2 0 0 0,1 1 16 0 0,1-2-15 0 0,0 1-1 0 0,-1 1 0 0 0,1-1 1 0 0,-1 1-1 0 0,7-2 16 0 0,22-8-18 0 0,5-7 247 0 0,13-4-229 0 0,0 1 99 0 0,-5 5-99 0 0,-31 10-84 0 0,-15 7 77 0 0,-1 0 0 0 0,2 0 0 0 0,-2 0 0 0 0,1 0 0 0 0,-1-2 0 0 0,1 2 0 0 0,-1 0 0 0 0,1 0 0 0 0,-1-1 0 0 0,0 1 0 0 0,1 0 0 0 0,-1 0 0 0 0,2-1 0 0 0,-2 1 0 0 0,0-1 0 0 0,1 1 0 0 0,-1 0 0 0 0,0-1 0 0 0,1 1 0 0 0,-1-2 0 0 0,0 2 7 0 0,2-2 7 0 0,2-1 0 0 0,-2 0 0 0 0,2 1-1 0 0,0 0 1 0 0,-1-1 0 0 0,0 2 0 0 0,4-2-7 0 0,14-10 198 0 0,-5 0-181 0 0,-4 1-4 0 0,0 0 0 0 0,-2-1-1 0 0,1 0 1 0 0,-1-1 0 0 0,2-3-13 0 0,20-34 0 0 0,-27 42 0 0 0,-4 4 0 0 0,1 2 0 0 0,0-2 0 0 0,1 1 0 0 0,-1 1 0 0 0,3-4 0 0 0,-4 6 2 0 0,0 0 1 0 0,1-1-1 0 0,-1 1 1 0 0,-1 0-1 0 0,1 0 0 0 0,0 0 1 0 0,0 0-1 0 0,-1-1 0 0 0,2 0 1 0 0,-2 1-1 0 0,1 0 1 0 0,-1-1-1 0 0,0 0 0 0 0,1 1 1 0 0,-1 0-1 0 0,0-2 1 0 0,0 2-1 0 0,0-2-2 0 0,4-9 21 0 0,37-53-21 0 0,-29 46 0 0 0,7-11 0 0 0,8-5 0 0 0,44-42 277 0 0,-59 68-356 0 0,-11 8 72 0 0,2 0-1 0 0,-1 0 1 0 0,0 0-1 0 0,0-1 1 0 0,0 0-1 0 0,-1 1 1 0 0,2-1-1 0 0,-2 0 1 0 0,0 0-1 0 0,0 1 1 0 0,0-1-1 0 0,2-1 1 0 0,-2 2-1 0 0,-1-1 1 0 0,1-1-1 0 0,0 1 1 0 0,1 0 0 0 0,-2-1-1 0 0,1 1 8 0 0,6-18 0 0 0,1 1 0 0 0,1 0 0 0 0,10-13 0 0 0,-18 28 0 0 0,0 2 0 0 0,0-2 0 0 0,2 2 0 0 0,-2-2 0 0 0,1 2 0 0 0,-1 0 0 0 0,2-2 0 0 0,-1 2 0 0 0,1-1 0 0 0,-1 1 0 0 0,2 0 0 0 0,12-12 0 0 0,6-7 0 0 0,-14 11 0 0 0,0 2 0 0 0,1 1 0 0 0,0-1 0 0 0,3-2 0 0 0,1 1 0 0 0,-11 4 0 0 0,-1 2 0 0 0,4-2 0 0 0,-1 0 0 0 0,0-1 0 0 0,0 2 0 0 0,-1-2 0 0 0,1 0 0 0 0,-1-1 0 0 0,10-16 0 0 0,60-114 0 0 0,-53 101 0 0 0,-17 33 0 0 0,-2 0 0 0 0,0 0 0 0 0,2-1 0 0 0,-2 1 0 0 0,0-1 0 0 0,0-3 0 0 0,5-11 0 0 0,-1 6 0 0 0,-5 10 0 0 0,1 0 0 0 0,0 0 0 0 0,-1-1 0 0 0,2 1 0 0 0,-2 0 0 0 0,1-1 0 0 0,-1 1 0 0 0,0 0 0 0 0,0-2 0 0 0,5-31 0 0 0,-5 31 0 0 0,0 1 0 0 0,0-1 0 0 0,1 2 0 0 0,-1-2 0 0 0,1 1 0 0 0,0 1 0 0 0,-1-2 0 0 0,1 1 0 0 0,2 0 0 0 0,-2 0 0 0 0,0 0 0 0 0,1 0 0 0 0,2-2 0 0 0,-2 3 0 0 0,0-2 0 0 0,4-18 0 0 0,-5 16 0 0 0,8-14 0 0 0,-5 15 0 0 0,-1-10 0 0 0,1 4 0 0 0,-3 1 0 0 0,9-18 0 0 0,27-53 0 0 0,-23 59 0 0 0,-11 19 0 0 0,-2 3 0 0 0,-1-1 0 0 0,1 1 0 0 0,-1 0 0 0 0,1-1 0 0 0,-1 1 0 0 0,0-1 0 0 0,1 1 0 0 0,-1-1 0 0 0,1-1 0 0 0,-1 2 0 0 0,0-1 0 0 0,0 1 0 0 0,2-1 0 0 0,-2 0 0 0 0,0 1 0 0 0,0-1 0 0 0,0 0 0 0 0,1 1 0 0 0,-1-2 0 0 0,0 1 0 0 0,0 1 0 0 0,0-1 0 0 0,-1-1 0 0 0,1 1 0 0 0,0 1 0 0 0,0-2 0 0 0,0 2 0 0 0,0-1 0 0 0,0 1 0 0 0,0-1 0 0 0,0 1 0 0 0,0-1 0 0 0,0 1 0 0 0,0-1 0 0 0,0 1 0 0 0,1-1 0 0 0,-1 1 0 0 0,0-2 0 0 0,0 2 0 0 0,0-1 0 0 0,1 1 0 0 0,-1-1 0 0 0,0 1 0 0 0,0-1 0 0 0,1 1 0 0 0,-1 0 0 0 0,0-1 0 0 0,1 1 0 0 0,-1-1 0 0 0,2 1 0 0 0,-2 0 0 0 0,10-23 0 0 0,-5 14 0 0 0,6-6 0 0 0,4-17 0 0 0,16-16 0 0 0,-10 13 0 0 0,-14 28 0 0 0,1-2 0 0 0,-7 7 0 0 0,2 0 0 0 0,-1-1 0 0 0,1 1 0 0 0,-2-2 0 0 0,1 2 0 0 0,-1 0 0 0 0,2-2 0 0 0,-2 2 0 0 0,1-4 0 0 0,10-20 0 0 0,-7 19 0 0 0,5-21 0 0 0,-10 27 0 0 0,0-2 0 0 0,0 2 0 0 0,1 0 0 0 0,-1 0 0 0 0,0 0 0 0 0,0 0 0 0 0,1-1 0 0 0,-1 1 0 0 0,1 0 0 0 0,-1 0 0 0 0,1 1 0 0 0,-1-1 0 0 0,2 0 0 0 0,-1-1 0 0 0,0 1 0 0 0,4-7 0 0 0,8-20 0 0 0,5-7 0 0 0,-18 33 0 0 0,0 1 0 0 0,0-1 0 0 0,0 1 0 0 0,1 0 0 0 0,-1-1 0 0 0,1 1 0 0 0,-1 0 0 0 0,1 0 0 0 0,-1 0 0 0 0,2 0 0 0 0,-1 1 0 0 0,-1-2 0 0 0,1 1 0 0 0,0 0 0 0 0,0 0 0 0 0,-1 1 0 0 0,1-1 0 0 0,1 0 0 0 0,0-1 0 0 0,-2 2 0 0 0,0 0 0 0 0,1 0 0 0 0,-1-1 0 0 0,0 1 0 0 0,1 0 0 0 0,-1 0 0 0 0,0-1 0 0 0,0 1 0 0 0,2 0 0 0 0,-2 0 0 0 0,0-1 0 0 0,0 1 0 0 0,0 0 0 0 0,1-1 0 0 0,-1 1 0 0 0,0 0 0 0 0,0-2 0 0 0,0 2 0 0 0,0 0 0 0 0,0-1 0 0 0,0 1 0 0 0,1 0 0 0 0,-1-1 0 0 0,0 1 0 0 0,0 0 0 0 0,0-1 0 0 0,0 1 0 0 0,0-1 0 0 0,-1 1 0 0 0,1-1 0 0 0,1-4 0 0 0,0-1 0 0 0,0 0 0 0 0,2 1 0 0 0,-1 0 0 0 0,1-1 0 0 0,1-5 0 0 0,1-11 0 0 0,-4 20 0 0 0,1-7 0 0 0,0 2 0 0 0,1 0 0 0 0,0 0 0 0 0,0 0 0 0 0,1 0 0 0 0,4-7 0 0 0,13-16 0 0 0,-19 27 0 0 0,-1 0 0 0 0,0 0 0 0 0,2 0 0 0 0,-2 0 0 0 0,-1 0 0 0 0,1 1 0 0 0,0-2 0 0 0,-1 2 0 0 0,2-2 0 0 0,-2 2 0 0 0,0 1 0 0 0,1-2 0 0 0,-1 2 0 0 0,1-1 0 0 0,-1 1 0 0 0,1-2 0 0 0,-1 2 0 0 0,1 0 0 0 0,1-1 0 0 0,-1 0 0 0 0,0 0 0 0 0,16-37 0 0 0,-7 19 0 0 0,-2 12 0 0 0,-11 0 19 0 0,3 7-5 0 0,0 0 1 0 0,0-1-1 0 0,-1 0 1 0 0,1 1 0 0 0,0 0-1 0 0,0 0 1 0 0,0-1-1 0 0,0 1 1 0 0,0 0 0 0 0,0 0-1 0 0,1 0 1 0 0,-1 0-1 0 0,0-1 1 0 0,0 1 0 0 0,1 0-1 0 0,-1 0 1 0 0,2 0-1 0 0,-1-2-14 0 0,7-24 143 0 0,-7 23-143 0 0,0-2 0 0 0,1 1 0 0 0,0 0 0 0 0,0 0 0 0 0,1 0 0 0 0,-1-1 0 0 0,3-2 0 0 0,1-7-75 0 0,-5 12 61 0 0,-1 2 0 0 0,1 0 0 0 0,1 0 0 0 0,-2-2-1 0 0,0 2 1 0 0,1 0 0 0 0,-1-1 0 0 0,0 0 0 0 0,1 1 0 0 0,-1-1-1 0 0,0 1 15 0 0,0 0 8 0 0,0-1-1 0 0,0 2 0 0 0,0-1 0 0 0,0 0 1 0 0,0 0-1 0 0,1 1 0 0 0,-1-1 0 0 0,0 0 0 0 0,0 1 1 0 0,1-2-1 0 0,-1 1 0 0 0,0 1 0 0 0,2-1 1 0 0,-2 0-1 0 0,1 1 0 0 0,-1-1 0 0 0,1 1 1 0 0,-1-1-1 0 0,1-1-7 0 0,17-20 93 0 0,-12 14-93 0 0,6-10 0 0 0,-9 16 0 0 0,0 0 0 0 0,0-1 0 0 0,0 1 0 0 0,-1 0 0 0 0,1-2 0 0 0,-1 2 0 0 0,2-4 0 0 0,6-5 0 0 0,-5 11 0 0 0,17-16 0 0 0,-16 9-91 0 0,-5 4 63 0 0,1 1 0 0 0,-1 0 1 0 0,2-1-1 0 0,-2 1 1 0 0,1 0-1 0 0,1 0 1 0 0,-1 0-1 0 0,2 0 28 0 0,0-1-18 0 0,10-12 20 0 0,9-6 229 0 0,-23 20-227 0 0,2 0 1 0 0,-1 0 0 0 0,0-1 0 0 0,0 1-1 0 0,0 0 1 0 0,1 1 0 0 0,-1-1 0 0 0,0 0-1 0 0,0 0 1 0 0,0 1 0 0 0,2-2-5 0 0,11-8-267 0 0,2-5 251 0 0,-15 13 19 0 0,0 0-1 0 0,1 1 0 0 0,0 0 1 0 0,0 0-1 0 0,-1-2 0 0 0,1 2 1 0 0,0 0-1 0 0,0 0 0 0 0,0-1-2 0 0,-2 2 5 0 0,0 0-1 0 0,0 0 1 0 0,0 0 0 0 0,2 0-1 0 0,-2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0,0-2 1 0 0,0 2-1 0 0,0 0 0 0 0,0 0 0 0 0,0 0 0 0 0,0-1 1 0 0,0 1-1 0 0,0 0 0 0 0,0 0 0 0 0,0 0 1 0 0,1 0-1 0 0,-1-1 0 0 0,0 1 0 0 0,0 0 0 0 0,0 0 1 0 0,0 0-1 0 0,0 0 0 0 0,0-1 0 0 0,1 1 0 0 0,-1 0 1 0 0,0 0-1 0 0,0 0 0 0 0,0 0 0 0 0,2 0 1 0 0,-2 0-1 0 0,0 0 0 0 0,0-1-4 0 0,40-29-312 0 0,-30 22 312 0 0,16-18-31 0 0,-24 23 24 0 0,1 1 1 0 0,-1-1-1 0 0,1 0 0 0 0,0 0 0 0 0,0 2 0 0 0,2-4 7 0 0,48-30 0 0 0,-34 21 0 0 0,23-5 0 0 0,-34 15 0 0 0,24-14 0 0 0,-15 12 0 0 0,-7 3 0 0 0,27-20 0 0 0,13 1 0 0 0,-26 13 0 0 0,-6 2 0 0 0,-1-2 0 0 0,6-2 0 0 0,-11 3 0 0 0,-11 6 0 0 0,0 1 0 0 0,1 0 0 0 0,-1 0 0 0 0,1 1 0 0 0,-1-1 0 0 0,1-1 0 0 0,-1 2 0 0 0,1-1 0 0 0,-1 1 0 0 0,1-1 0 0 0,0 1 0 0 0,0-1 0 0 0,8-3 0 0 0,4-8 0 0 0,-7 6 0 0 0,-1 1 0 0 0,-2 1 0 0 0,0 1 0 0 0,-1-1 0 0 0,1 1 0 0 0,0 1 0 0 0,0-1 0 0 0,1 0 0 0 0,3-1 0 0 0,-4 3 0 0 0,12-8 0 0 0,5-5 0 0 0,-19 10 0 0 0,1 2 0 0 0,24-12 0 0 0,-7 5 0 0 0,-3 5 0 0 0,-7 0 0 0 0,16-4 0 0 0,-1 0 0 0 0,-19 7 0 0 0,18-8 0 0 0,-9 3 0 0 0,-11 8 0 0 0,-3-2 0 0 0,-1 0 0 0 0,1 0 0 0 0,0 0 0 0 0,-1 0 0 0 0,2 1 0 0 0,-1-1 0 0 0,-1 0 0 0 0,1 0 0 0 0,0 0 0 0 0,-1-1 0 0 0,1 1 0 0 0,0 0 0 0 0,-1 0 0 0 0,2 0 0 0 0,-1 0 0 0 0,-1-2 0 0 0,1 2 0 0 0,0 0 0 0 0,-1-1 0 0 0,1 1 0 0 0,-1 0 0 0 0,2-1 0 0 0,14-5 0 0 0,-12 7 0 0 0,0-1 0 0 0,12-4 0 0 0,-12 1 0 0 0,15-4 0 0 0,-5 3 0 0 0,-1-1 0 0 0,2-1 0 0 0,3-2 0 0 0,19-10 0 0 0,20-11-2 0 0,-39 18 6 0 0,1 2 0 0 0,0 0 1 0 0,2-1-5 0 0,28-11 151 0 0,-40 16-110 0 0,0 1 0 0 0,1-1 0 0 0,-2 2 0 0 0,2-1 0 0 0,0 2 0 0 0,4-2-41 0 0,-2 3 0 0 0,-1-1 0 0 0,1-1 0 0 0,-1 0 0 0 0,1-1 0 0 0,-1 0 0 0 0,3-2 0 0 0,34-18 0 0 0,17-6 0 0 0,-28 11 0 0 0,-23 14 0 0 0,-1-1 0 0 0,0 0 0 0 0,-1 1 0 0 0,6-6 0 0 0,-5 3 0 0 0,1 1 0 0 0,0 0 0 0 0,3 0 0 0 0,-12 6 0 0 0,-1-1 0 0 0,-1 1 0 0 0,1-1 0 0 0,-1 1 0 0 0,1-2 0 0 0,-1 1 0 0 0,1 1 0 0 0,0-3 0 0 0,5-2 0 0 0,59-36 0 0 0,-52 34 0 0 0,-6 3 0 0 0,0 1 0 0 0,0-2 0 0 0,-1 0 0 0 0,7-6 0 0 0,-6 3 0 0 0,2 2 0 0 0,-1-2 0 0 0,7-1 0 0 0,-1 1 0 0 0,91-50-307 0 0,-68 38 564 0 0,37-16-257 0 0,-37 20 42 0 0,109-51-42 0 0,27 3 0 0 0,-159 59-10 0 0,0 0 1 0 0,11-1 9 0 0,17-5-52 0 0,-7-1-66 0 0,30-12-85 0 0,-1-6 203 0 0,-2 4 0 0 0,-28 10 0 0 0,31-11 0 0 0,-30 16 49 0 0,-27 10-19 0 0,0-2 1 0 0,0 1 0 0 0,-2-1 0 0 0,2-1 0 0 0,-2 1 0 0 0,1-1 0 0 0,0-1 0 0 0,4-3-31 0 0,-9 5-21 0 0,1 0 0 0 0,-2 0-1 0 0,2 0 1 0 0,0 2 0 0 0,3-3 21 0 0,-3 3-32 0 0,0-1 1 0 0,0-1-1 0 0,0 1 1 0 0,-2-1-1 0 0,5-2 32 0 0,11-14 0 0 0,25-19 0 0 0,-16 16 0 0 0,-24 17 0 0 0,1 1 0 0 0,-2 1 0 0 0,2-1 0 0 0,2 2 0 0 0,-2-2 0 0 0,1 1 0 0 0,-4 2 0 0 0,1-2 0 0 0,1 1 0 0 0,-2 1 0 0 0,1-2 0 0 0,-1 1 0 0 0,0-2 0 0 0,0 1 0 0 0,19-18 0 0 0,45-38 0 0 0,-57 53 0 0 0,1-1 0 0 0,-1-1 0 0 0,-1-1 0 0 0,1 1 0 0 0,-2-2 0 0 0,-3 8 0 0 0,-1-2 0 0 0,0 2 0 0 0,1-1 0 0 0,0 0 0 0 0,0 1 0 0 0,1-1 0 0 0,-2 1 0 0 0,2 1 0 0 0,-1-2 0 0 0,0 2 0 0 0,0-2 0 0 0,-1-1 0 0 0,1 2 0 0 0,0-1 0 0 0,0 0 0 0 0,-3 0 0 0 0,2 2 0 0 0,-1-2 0 0 0,0 2 0 0 0,0 0 0 0 0,1-1 0 0 0,1 1 0 0 0,-2 0 0 0 0,2-1 0 0 0,-1 1 0 0 0,0 0 0 0 0,0-2 0 0 0,1 2 0 0 0,-2-2 0 0 0,1 1 0 0 0,1-2 0 0 0,-1 0 0 0 0,2 1 0 0 0,-1 0 0 0 0,1 1 0 0 0,1-2 0 0 0,21-15 0 0 0,80-74 112 0 0,-104 92-103 0 0,-2-1-4 0 0,1 1-1 0 0,-2 1 0 0 0,1-2 1 0 0,1 1-1 0 0,-2 0 1 0 0,0-1-1 0 0,1 1 1 0 0,0 0-1 0 0,-1-2 0 0 0,0 2 1 0 0,0 0-1 0 0,0-2 1 0 0,1 2-1 0 0,-2-1 1 0 0,1 0-1 0 0,-1-1-4 0 0,1 1 0 0 0,0-1 0 0 0,2 2 0 0 0,-2-2 0 0 0,0 1 0 0 0,1 1 0 0 0,1-2 0 0 0,0 0 0 0 0,0 1 0 0 0,-1-1 0 0 0,0 1 0 0 0,1-1 0 0 0,-2 0 0 0 0,1 0 0 0 0,1-2 0 0 0,-1 0 0 0 0,1 1 0 0 0,-1-1 0 0 0,2 0 0 0 0,-1 1 0 0 0,1-1 0 0 0,-1 2 0 0 0,1-1 0 0 0,4-4 0 0 0,-3 3 0 0 0,1 0 0 0 0,-1 0 0 0 0,-1-1 0 0 0,0 1 0 0 0,0-1 0 0 0,2-2 0 0 0,17-45 0 0 0,-7 22 0 0 0,7-23 0 0 0,-8 1 0 0 0,-3 15 0 0 0,-8 27 0 0 0,-2 2 0 0 0,3-1 0 0 0,3-9 0 0 0,-4 10 0 0 0,-1-1 0 0 0,1 1 0 0 0,0-1 0 0 0,-2 0 0 0 0,-1 0 0 0 0,0 0 0 0 0,0-3 0 0 0,2-29 0 0 0,-1 32 0 0 0,-2 1 0 0 0,1-1 0 0 0,-1 0 0 0 0,-1 1 0 0 0,0-1 0 0 0,-1-7 0 0 0,0 12 0 0 0,1 0 0 0 0,1-1 0 0 0,0 1 0 0 0,0 0 0 0 0,0 0 0 0 0,1-2 0 0 0,-1 3 0 0 0,0 1 0 0 0,2-1 0 0 0,-2-1 0 0 0,-2 1 0 0 0,2 1 0 0 0,-1-1 0 0 0,1 0 0 0 0,-1 1 0 0 0,-1-6 0 0 0,-1 7 0 0 0,2-2 0 0 0,1 0 0 0 0,-1 1 0 0 0,0-1 0 0 0,1 0 0 0 0,0-1 0 0 0,-4-17 0 0 0,4 19 0 0 0,-1 0 0 0 0,1 0 0 0 0,0 1 0 0 0,0-1 0 0 0,0-1 0 0 0,0 2 0 0 0,0-1 0 0 0,1 1 0 0 0,0-4 0 0 0,1 3 0 0 0,-1 0 0 0 0,-1 0 0 0 0,1-1 0 0 0,-1 2 0 0 0,0-2 0 0 0,0 2 0 0 0,0-2 0 0 0,-1 0 0 0 0,-3-28 0 0 0,2-1 0 0 0,1 0 0 0 0,2-24 0 0 0,0-3 0 0 0,-12-30 0 0 0,10 84 0 0 0,1-1 0 0 0,-1 0 0 0 0,-2 1 0 0 0,2-1 0 0 0,-2-2 0 0 0,-4-20 0 0 0,-2-4 0 0 0,9 29-7 0 0,-1 0 0 0 0,0 1 0 0 0,0-1-1 0 0,-1 0 1 0 0,1 1 0 0 0,-2-5 7 0 0,-5-13-21 0 0,0-7 21 0 0,6 22 0 0 0,-1 0 0 0 0,1 0 0 0 0,1 0 0 0 0,0-1 0 0 0,-1 1 0 0 0,1-2 0 0 0,1 0 10 0 0,-1-1 0 0 0,0 2-1 0 0,-2-1 1 0 0,1-2-10 0 0,0 2 10 0 0,0-1 1 0 0,0 1-1 0 0,1 0 0 0 0,1-3-10 0 0,-1 9 0 0 0,1 0 0 0 0,0 1 0 0 0,-2-2 0 0 0,2 2 0 0 0,-1-2 0 0 0,0 2 0 0 0,0-3 0 0 0,-5-18 0 0 0,6 15 0 0 0,-1-1-1 0 0,-2 0 1 0 0,2 1 0 0 0,-1-1-1 0 0,-1 1 1 0 0,0 0 0 0 0,0 0-1 0 0,-1-2 1 0 0,-1 1 4 0 0,1-1-1 0 0,1-1 0 0 0,0 2 1 0 0,-1-13-4 0 0,-7-17 57 0 0,8 32-47 0 0,1 1 0 0 0,1-1 0 0 0,-2 1 0 0 0,2-1 0 0 0,1 0 0 0 0,-1-3-10 0 0,0 4-16 0 0,1 1 0 0 0,-1-1 0 0 0,-1 1 0 0 0,1-1 0 0 0,-1-1 16 0 0,-3-16-61 0 0,4 19 63 0 0,0-1 0 0 0,0 2 0 0 0,-1-1 0 0 0,1 0 0 0 0,0 0 0 0 0,-1 1 0 0 0,-1-1 0 0 0,2 1 0 0 0,-1-1 0 0 0,-3-1-2 0 0,2 2 4 0 0,1-1-1 0 0,0 0 1 0 0,-1 0 0 0 0,2 1-1 0 0,-1-2 1 0 0,1 1 0 0 0,-2 0-1 0 0,2 0 1 0 0,0-1-4 0 0,-2-5 0 0 0,1-1 0 0 0,-2 1 0 0 0,0-1 0 0 0,-2-3 0 0 0,-3-3 0 0 0,-5-27 0 0 0,4 24-21 0 0,1-1 1 0 0,2-1-1 0 0,-5-16 21 0 0,8 27-2 0 0,-2-7 2 0 0,-1 0-1 0 0,-1 1 0 0 0,-8-14 1 0 0,-4-8 13 0 0,9 22-10 0 0,2-1 1 0 0,-3 2 0 0 0,-11-13-4 0 0,11 12 9 0 0,0 2 0 0 0,0-3 0 0 0,-6-13-9 0 0,15 24-8 0 0,-2 1 0 0 0,1 0-1 0 0,0 0 1 0 0,-1 0 0 0 0,0 1-1 0 0,-1-2 9 0 0,0 3-5 0 0,1-2-1 0 0,1 0 0 0 0,-1-1 0 0 0,-4-5 6 0 0,3 3 0 0 0,3-1 2 0 0,-3 1 0 0 0,1 1 0 0 0,-1 0 0 0 0,0-1 1 0 0,-3-2-3 0 0,-39-56 104 0 0,3-1-84 0 0,24 38 31 0 0,17 21-44 0 0,-2 1 1 0 0,0 1-1 0 0,-4-6-7 0 0,-14-12-16 0 0,-14-17-109 0 0,-1 2-1 0 0,-15-8 126 0 0,47 42 32 0 0,1-1-1 0 0,0 1 0 0 0,0-1 1 0 0,-4-6-32 0 0,6 6 35 0 0,-2 0 0 0 0,0 0 1 0 0,0 1-1 0 0,-5-6-35 0 0,3 5-7 0 0,-1-1 1 0 0,1-1-1 0 0,1 1 1 0 0,0-2-1 0 0,1 0 1 0 0,0 0 6 0 0,-21-26-34 0 0,-13-22-31 0 0,27 40 37 0 0,-1 0-1 0 0,1 0 1 0 0,-2 1-1 0 0,-1 0 1 0 0,-8-5 28 0 0,9 7 0 0 0,-1 0 0 0 0,1-2 0 0 0,1 1 0 0 0,-11-19 0 0 0,7 9 0 0 0,-18-16 0 0 0,27 32-8 0 0,2 1 0 0 0,0-2 0 0 0,1 1 0 0 0,-3-7 8 0 0,3 7-8 0 0,0-2 0 0 0,-1 1 0 0 0,-1 2 0 0 0,-5-6 8 0 0,-43-58 0 0 0,44 57 0 0 0,11 12 0 0 0,-1 2 0 0 0,-1-2 0 0 0,1 1 0 0 0,0 0 0 0 0,-1 0 0 0 0,-2-2 0 0 0,-42-47 0 0 0,18 27 0 0 0,-19-25 0 0 0,23 23 0 0 0,0 3 0 0 0,-8-7 0 0 0,15 16 0 0 0,1-1 0 0 0,2-1 0 0 0,-3-4 0 0 0,-1 0 0 0 0,-1 0 0 0 0,-5-4 0 0 0,-10-8-15 0 0,-5-2-34 0 0,-2 1 49 0 0,-8-11 0 0 0,16 13 0 0 0,7 9 0 0 0,1 2 0 0 0,-12-15 0 0 0,-6-2 0 0 0,33 28 0 0 0,-1-1 0 0 0,0 2 1 0 0,-1-1-1 0 0,0 1 0 0 0,0 2 0 0 0,-5-2 0 0 0,-21-16-12 0 0,28 19 3 0 0,0 1 0 0 0,0 1 0 0 0,1-1 1 0 0,-2 1-1 0 0,-7-1 9 0 0,-17-6-9 0 0,18 5-9 0 0,0 0 0 0 0,-13 0 18 0 0,-26-8-28 0 0,46 12 1 0 0,0 0 0 0 0,0 0-1 0 0,1 1 1 0 0,-1 0 0 0 0,-1 1 0 0 0,1 0 0 0 0,-2 1 27 0 0,-15 0-66 0 0,14 1 67 0 0,2-1-1 0 0,1 0 1 0 0,-3 1-1 0 0,3 1 1 0 0,-1 0-1 0 0,0 1 1 0 0,0 0-1 0 0,-5 3 0 0 0,-19 11 52 0 0,-31 20-52 0 0,46-24-21 0 0,-1 1 0 0 0,2 0-1 0 0,-12 13 22 0 0,27-24 0 0 0,-18 16-6 0 0,10-10-8 0 0,0 2 0 0 0,0 0 0 0 0,1 1 0 0 0,1 0 0 0 0,-8 10 14 0 0,16-17-7 0 0,-1-1 1 0 0,2 1-1 0 0,-2-1 0 0 0,2 1 1 0 0,-1 0-1 0 0,1 0 0 0 0,0 0 1 0 0,0 0-1 0 0,0 2 7 0 0,0 3-7 0 0,0-2 1 0 0,1 1-1 0 0,0 1 0 0 0,0 0 1 0 0,1-1-1 0 0,1 1 0 0 0,-1-1 1 0 0,1 1-1 0 0,2-2 0 0 0,-1 2 1 0 0,0-1-1 0 0,4 7 7 0 0,10 19 0 0 0,1-2 0 0 0,2 0 0 0 0,1-1 0 0 0,1 0 0 0 0,5 0 0 0 0,-17-22 0 0 0,2 1 0 0 0,0 0 0 0 0,-1-2 0 0 0,2 1 0 0 0,0-2 0 0 0,0 1 0 0 0,1-1 0 0 0,2-1 0 0 0,4 3 0 0 0,2-3 0 0 0,2 0 0 0 0,-2-1 0 0 0,2-1 0 0 0,0-1 0 0 0,12 1 0 0 0,-27-5 0 0 0,21 3 0 0 0,0-2 0 0 0,1-2 0 0 0,18-1 0 0 0,2 0 0 0 0,43-3 0 0 0,-86 5 0 0 0,3-2 0 0 0,15-10 0 0 0,0-1 0 0 0,-21 8 4 0 0,1 1 0 0 0,-1-1 0 0 0,-1 1 0 0 0,1-2 0 0 0,0 1 0 0 0,-1 0 0 0 0,1-1 0 0 0,-2 0 0 0 0,2 1 0 0 0,-2-1 0 0 0,0 0 0 0 0,0-1 0 0 0,0 2 0 0 0,-1-1 0 0 0,0-1 0 0 0,1 0-4 0 0,0-3 8 0 0,0-2 0 0 0,0 2 0 0 0,-1-1 0 0 0,-1 0 0 0 0,0 0 0 0 0,0 0 0 0 0,-1 1 0 0 0,-2-7-8 0 0,-2-14-18 0 0,-5-22-7 0 0,4 33 39 0 0,2 6-2 0 0,1 1 0 0 0,-2 0 0 0 0,0-1 0 0 0,-1 1 1 0 0,0 0-1 0 0,0 1 0 0 0,-5-6-12 0 0,1 4-2 0 0,2 3-11 0 0,0 0 1 0 0,-1 0-1 0 0,-3-2 13 0 0,8 9-4 0 0,0 0 0 0 0,1 1 1 0 0,-1 0-1 0 0,1-1 0 0 0,-1 1 0 0 0,-1 0 0 0 0,2 0 0 0 0,-2 0 0 0 0,1 1 0 0 0,0 0 0 0 0,-5-2 4 0 0,0 2-27 0 0,-2 0-1 0 0,0 1 1 0 0,1 0-1 0 0,0 0 0 0 0,-1 1 1 0 0,1 0-1 0 0,-1 2 1 0 0,1-2-1 0 0,-1 2 1 0 0,2 0-1 0 0,-1 0 0 0 0,0 2 1 0 0,0-2-1 0 0,2 2 1 0 0,-2 1-1 0 0,-5 3 28 0 0,9-4-3 0 0,0 1 0 0 0,1-1 0 0 0,0 1 1 0 0,0-1-1 0 0,-1 2 3 0 0,-10 13 2 0 0,15-17-6 0 0,-2-1 0 0 0,2 0 1 0 0,0 2-1 0 0,0-2 0 0 0,-1 1 0 0 0,1 0 0 0 0,0-1 1 0 0,0 2-1 0 0,0-2 0 0 0,1 3 4 0 0,-10 23-26 0 0,5-18 14 0 0,1 0 0 0 0,0 0 1 0 0,2 0-1 0 0,-3 9 12 0 0,-4 13-17 0 0,7-15 17 0 0,8 18 0 0 0,-2-24-20 0 0,-3-9 14 0 0,0 2 1 0 0,0-2-1 0 0,0 2 1 0 0,-1-2 0 0 0,2 2-1 0 0,-2-1 1 0 0,1-1-1 0 0,-1 4 6 0 0,0-5 0 0 0,0 1 0 0 0,0-1 0 0 0,0 0 0 0 0,1 0 0 0 0,-1 0 0 0 0,0 0 0 0 0,0-1 0 0 0,1 2 0 0 0,-1-1 0 0 0,0 0 0 0 0,1 0 0 0 0,-1 0 0 0 0,2-1 0 0 0,-2 2 0 0 0,1-1 0 0 0,-1-1 0 0 0,1 1 0 0 0,0 0 0 0 0,-1-1 0 0 0,1 1 0 0 0,1-1 0 0 0,-1 1 0 0 0,23 23 0 0 0,-10-10 0 0 0,-8-13 0 0 0,-3 0 0 0 0,5 3 5 0 0,0-2 0 0 0,-1 2 0 0 0,1-2 0 0 0,0 0 0 0 0,0 0 0 0 0,0 0 0 0 0,-1-1-1 0 0,2-1 1 0 0,-1 1 0 0 0,1-1 0 0 0,-1-1 0 0 0,0 1 0 0 0,4-1-5 0 0,11-1 15 0 0,6-2 23 0 0,-21 2-28 0 0,-3 0-1 0 0,1 1 1 0 0,-2-1-1 0 0,2 0 0 0 0,-1-1 1 0 0,0 1-1 0 0,1 0 0 0 0,1-4-9 0 0,0 1 12 0 0,-1 0 0 0 0,0 1 0 0 0,0-2 0 0 0,0 0 0 0 0,0 0 0 0 0,-1 0 0 0 0,0-1-12 0 0,-2 4 7 0 0,0-1-1 0 0,-1-1 0 0 0,-1 2 1 0 0,1-2-1 0 0,0 0 1 0 0,0 1-1 0 0,-1 0 1 0 0,-1 0-1 0 0,1-1 1 0 0,1 0-1 0 0,-2 0 1 0 0,0 1-1 0 0,0-1-6 0 0,0-3 0 0 0,0 1 0 0 0,-2 0 0 0 0,1 0 0 0 0,0-1 0 0 0,-1 1 0 0 0,-1-1 0 0 0,1 1 0 0 0,0 2 0 0 0,-1-2 0 0 0,0-1 0 0 0,-1 3 0 0 0,-1-2 0 0 0,2 1 0 0 0,-2 0 0 0 0,0 0 0 0 0,0 1 0 0 0,-1-1 0 0 0,0 1 0 0 0,-1-2 0 0 0,0 1 0 0 0,-1-1 0 0 0,1 1 0 0 0,-2 0 0 0 0,0 0 0 0 0,0 1 0 0 0,0 1 0 0 0,-1 0 0 0 0,1-1 0 0 0,-1 3 0 0 0,-8-4 0 0 0,-4 0-22 0 0,16 4 7 0 0,0 1 0 0 0,-2 0-1 0 0,2-1 1 0 0,0 1 0 0 0,1 1 0 0 0,-5 0 15 0 0,-27 0-83 0 0,0 3 0 0 0,0 1 0 0 0,1 1 0 0 0,-1 2 1 0 0,1 2-1 0 0,1 1 0 0 0,0 2 0 0 0,-23 11 83 0 0,-46 36 0 0 0,85-49 0 0 0,-1 1 0 0 0,3 2 0 0 0,-1 0 0 0 0,0 0 0 0 0,-12 14 0 0 0,3 1 0 0 0,0 2 0 0 0,-15 23 0 0 0,5 6-149 0 0,34-52 148 0 0,-2-1 0 0 0,2 1 0 0 0,0 0 0 0 0,0-1 0 0 0,0 1 0 0 0,1 0 1 0 0,-1 1-1 0 0,2-1 0 0 0,0 0 0 0 0,0 0 0 0 0,0 1 0 0 0,1 4 1 0 0,0-11 2 0 0,0 1 0 0 0,0 1 0 0 0,0-2 0 0 0,0 1 0 0 0,0 1 1 0 0,1-2-1 0 0,-1 1 0 0 0,1 0 0 0 0,-1 0 0 0 0,1 0 0 0 0,0-1 0 0 0,-1 2 0 0 0,2-2 0 0 0,-1 0 0 0 0,0 1 0 0 0,0-1 0 0 0,0 1 1 0 0,2 0-3 0 0,2 4 15 0 0,-1-2-4 0 0,1 1 0 0 0,0 0 0 0 0,1 0 0 0 0,-1-2 0 0 0,1 2 0 0 0,0-2 0 0 0,0 1 0 0 0,-1-2 0 0 0,1 2 0 0 0,0-2 0 0 0,2 0 0 0 0,-2 1 0 0 0,1-2 0 0 0,5 2-11 0 0,3 0 23 0 0,-1-2 0 0 0,1 0-1 0 0,-1 0 1 0 0,2-1 0 0 0,-2-1 0 0 0,6 0-23 0 0,12-5 45 0 0,1 0 1 0 0,-2-2-1 0 0,24-10-45 0 0,-41 13 9 0 0,0-1-1 0 0,1-1 1 0 0,-2 0 0 0 0,0-2-1 0 0,4-1-8 0 0,62-50 74 0 0,-44 33-52 0 0,4-13 31 0 0,-27 30-53 0 0,0-2 0 0 0,-1 0 0 0 0,0-1 0 0 0,-2 1 0 0 0,1-2 0 0 0,7-11 0 0 0,-7 7 7 0 0,0-1 0 0 0,-2 2 0 0 0,1-2 1 0 0,-2-1-1 0 0,-1 1 0 0 0,-1-1 0 0 0,-1 0 0 0 0,0 0 0 0 0,-2-3-7 0 0,5-5 0 0 0,-5 24 0 0 0,-1 1 0 0 0,0-1 0 0 0,-1-1 0 0 0,1 2 0 0 0,-1-2 0 0 0,0 2 0 0 0,1-2 0 0 0,4-135 0 0 0,-4 103 0 0 0,1 16 0 0 0,-2-1 0 0 0,-2 1 0 0 0,0 0 0 0 0,-2-6 0 0 0,4 24 0 0 0,0-2 0 0 0,-1 2 0 0 0,1-2 0 0 0,1 1 0 0 0,-1 0 0 0 0,0 0 0 0 0,2-1 0 0 0,-1 1 0 0 0,0 0 0 0 0,-1-1 0 0 0,1 1 0 0 0,-1 0 0 0 0,0 0 0 0 0,0-1 0 0 0,0 0 0 0 0,0-1 0 0 0,-3-10 0 0 0,0 1 0 0 0,0-2 0 0 0,-5-10 0 0 0,7 23 0 0 0,0-1 0 0 0,0-1 0 0 0,1 1 0 0 0,0 1 0 0 0,-1-7 0 0 0,1 6 0 0 0,0-1 0 0 0,0 2 0 0 0,-2-2 0 0 0,2 1 0 0 0,-1 1 0 0 0,-1-5 0 0 0,-23-75 0 0 0,24 78 0 0 0,-2 1 0 0 0,2-1 0 0 0,1 2 0 0 0,-1-2 0 0 0,0-4 0 0 0,-3-18 0 0 0,-2-12 0 0 0,5 38 0 0 0,1-1 0 0 0,-1 0 0 0 0,1 0 0 0 0,0 0 0 0 0,0 0 0 0 0,0-1 0 0 0,0 1 0 0 0,-1-18 0 0 0,1 19 0 0 0,0 1 0 0 0,0 0-1 0 0,0 0 1 0 0,0 0 0 0 0,0-2 0 0 0,0 2 0 0 0,1 0-1 0 0,-1 0 1 0 0,0 0 0 0 0,1 0 0 0 0,-1-1 0 0 0,1 1-1 0 0,-1-1 1 0 0,1 1 1 0 0,1 0 0 0 0,-2-2 0 0 0,1 2 0 0 0,-1 0 0 0 0,0 0-1 0 0,1-2 1 0 0,-1 2 0 0 0,0 0 0 0 0,0-1 0 0 0,0 0 0 0 0,0 1-1 0 0,0 0 1 0 0,0-1 0 0 0,0 1 0 0 0,0-1 0 0 0,0 0-1 0 0,-4-10 9 0 0,2 2 0 0 0,-2-1 0 0 0,1-1 0 0 0,-1 2-1 0 0,-1-1 1 0 0,-3-5-9 0 0,6 11 0 0 0,-1 1 0 0 0,2-2 0 0 0,0 1 0 0 0,-1-1 0 0 0,2 1 0 0 0,-2 0 0 0 0,1-1 0 0 0,1 1 0 0 0,0-6 0 0 0,0-16 0 0 0,0 25 0 0 0,0 1 0 0 0,0-1 0 0 0,0 0 0 0 0,0 0 0 0 0,0 0 0 0 0,-1 1 0 0 0,1-2 0 0 0,0 2 0 0 0,-1-1 0 0 0,1 1 0 0 0,-1-2 0 0 0,-1 2 0 0 0,2-1 0 0 0,-1 0 0 0 0,-1 0 0 0 0,-5-14 0 0 0,-9-15 0 0 0,8 26 0 0 0,8 5 0 0 0,-1-1 0 0 0,1 1 0 0 0,0 0 0 0 0,-2 0 0 0 0,2 0 0 0 0,0 0 0 0 0,-1-1 0 0 0,1 1 0 0 0,0 0 0 0 0,-1 0 0 0 0,1-1 0 0 0,0 1 0 0 0,-1 0 0 0 0,1-1 0 0 0,0 1 0 0 0,0 0 0 0 0,-1-1 0 0 0,1 1 0 0 0,0-2 0 0 0,0 2 0 0 0,0 0 0 0 0,0-1 0 0 0,0 1 0 0 0,-2 0 0 0 0,2-1 0 0 0,0 1 0 0 0,0-1 0 0 0,0 1 0 0 0,0-1 0 0 0,0 1 0 0 0,0 0 0 0 0,0-1 0 0 0,0-2 0 0 0,-14-19 11 0 0,14 20-9 0 0,-1 0 1 0 0,1 0 0 0 0,-1 0 0 0 0,0-1-1 0 0,-1 2 1 0 0,1-1 0 0 0,0 0 0 0 0,0 0-1 0 0,0 0 1 0 0,-1 1 0 0 0,1 0-1 0 0,-2-3-2 0 0,1 3 2 0 0,1 0-1 0 0,0 0 0 0 0,0-1 1 0 0,0 0-1 0 0,-1 1 0 0 0,2 0 0 0 0,-1-2 1 0 0,0 2-1 0 0,0-1 0 0 0,1 1 1 0 0,-1-2-1 0 0,1 2 0 0 0,0-1 0 0 0,-2 1 1 0 0,2-2-1 0 0,0 1-1 0 0,-6-12 0 0 0,4 12 0 0 0,1-1 0 0 0,0 1 0 0 0,0 0 0 0 0,1-1 0 0 0,-2 1 0 0 0,1-1 0 0 0,1 1 0 0 0,-1 0 0 0 0,1-1 0 0 0,0 0 0 0 0,-7-24 0 0 0,-8 5 0 0 0,-17-25 0 0 0,17 26 0 0 0,-4-11 0 0 0,17 30 0 0 0,0-1 0 0 0,1 0 0 0 0,0 0 0 0 0,-2 0 0 0 0,2 0 0 0 0,0 0 0 0 0,0-1 0 0 0,-9-17 0 0 0,10 21 0 0 0,0-1 0 0 0,-1 1 0 0 0,1-1 0 0 0,0 1 0 0 0,0 0 0 0 0,-1-1 0 0 0,1 1 0 0 0,0-1 0 0 0,-1 1 0 0 0,1 0 0 0 0,0-2 0 0 0,-2 2 0 0 0,2 0 0 0 0,0 0 0 0 0,-1-1 0 0 0,1 1 0 0 0,-1 0 0 0 0,1 0 0 0 0,-1 0 0 0 0,1-1 0 0 0,-1 1 0 0 0,1 0 0 0 0,0 0 0 0 0,-2 0 0 0 0,2 0 0 0 0,-3-1 0 0 0,-14-16 0 0 0,2 1 0 0 0,-14-18 0 0 0,22 25 0 0 0,-24-42 0 0 0,6 10 0 0 0,-2-3 64 0 0,-5-15-64 0 0,-2 7 14 0 0,9 14 11 0 0,1-2 0 0 0,-3-7-25 0 0,-12-12 0 0 0,28 41 0 0 0,1 2 0 0 0,-1 0 0 0 0,-1 0 0 0 0,0 1 0 0 0,0 0 0 0 0,2-2 0 0 0,-5-8 0 0 0,-5-12-2 0 0,14 28 5 0 0,0-2 0 0 0,0 1 0 0 0,1-2 1 0 0,0 0-4 0 0,0 1 22 0 0,1-1 0 0 0,-2 0 1 0 0,-1 0-23 0 0,-17-37 50 0 0,17 24-50 0 0,5 18 0 0 0,0 0 0 0 0,0 0 0 0 0,-1 0 0 0 0,0 0 0 0 0,-3-6 0 0 0,2 7 0 0 0,0-1 0 0 0,2 2 0 0 0,-1-3 0 0 0,0 1 0 0 0,2 0 0 0 0,-3-7 0 0 0,3 8 0 0 0,0 1 0 0 0,0-1 0 0 0,-2 0 0 0 0,2 1 0 0 0,-1-1 0 0 0,-1 0 0 0 0,0 2 0 0 0,0-2 0 0 0,0 1 0 0 0,-2-2 0 0 0,3 5 0 0 0,-1-2 0 0 0,1 1 0 0 0,0-1 0 0 0,-1 1 0 0 0,2-1 0 0 0,0 1 0 0 0,-2-1 0 0 0,2-1 0 0 0,0 2 0 0 0,-1-2 0 0 0,0 1 0 0 0,0 0 0 0 0,0-1 0 0 0,-3-2 0 0 0,0 0 0 0 0,0-2 0 0 0,2 1 0 0 0,-1-1 0 0 0,-2-5 0 0 0,-1-4 0 0 0,-12-20 0 0 0,6 6 0 0 0,12 29 0 0 0,-2-1 0 0 0,2 0 0 0 0,0-1 0 0 0,0 1 0 0 0,-1 0 0 0 0,1 0 0 0 0,1-4 0 0 0,-1 3 0 0 0,1 1 0 0 0,-1-1 0 0 0,0 0 0 0 0,-1 1 0 0 0,0-1 0 0 0,0-3 0 0 0,-2 2 0 0 0,1-1 0 0 0,0 0 0 0 0,0 0 0 0 0,0 0 0 0 0,2 0 0 0 0,-1 0 0 0 0,-1-8 0 0 0,3 14 0 0 0,0-1 0 0 0,0 1 0 0 0,0 0 0 0 0,0-1 0 0 0,0 1 0 0 0,0 0 0 0 0,-1 0 0 0 0,1-1 0 0 0,0 0 0 0 0,-1 1 0 0 0,1 0 0 0 0,-1 0 0 0 0,-1 0 0 0 0,-8-28 0 0 0,3 11 0 0 0,-1-1 0 0 0,-4-7 0 0 0,3 6 0 0 0,7 14 9 0 0,-2 2 1 0 0,0-1-1 0 0,2 0 0 0 0,-2 1 0 0 0,1-1 1 0 0,-3-1-10 0 0,1 1 15 0 0,1 1 1 0 0,0-2-1 0 0,0 1 0 0 0,-2-4-15 0 0,-34-63-53 0 0,31 52 53 0 0,2-2 0 0 0,-24-27 64 0 0,26 40-64 0 0,-1 2 0 0 0,2 0 0 0 0,-2 0 0 0 0,-5-3 0 0 0,2 1-20 0 0,2 1 1 0 0,-1-1-1 0 0,1-1 0 0 0,1 1 1 0 0,0-1-1 0 0,-5-9 20 0 0,-10-18-42 0 0,10 21 42 0 0,-11-17 0 0 0,15 25 25 0 0,0-2 0 0 0,1 2 0 0 0,-5-9-25 0 0,7 6 26 0 0,-2 2-1 0 0,-1-1 1 0 0,-7-6-26 0 0,-5-8 0 0 0,1 1 0 0 0,-13-23 0 0 0,12 18 0 0 0,-11-24-9 0 0,21 35 4 0 0,-1 0 0 0 0,0 1 0 0 0,-4-2 5 0 0,-7-7-11 0 0,-32-31-106 0 0,-7 6 181 0 0,48 44-61 0 0,8 4-6 0 0,2 1 1 0 0,-1-1-1 0 0,0 0 0 0 0,0 1 0 0 0,1-1 1 0 0,0-1-1 0 0,-2 0 3 0 0,0-1 5 0 0,1 1 1 0 0,-1 0-1 0 0,-1 0 1 0 0,2 0-1 0 0,-2 1 1 0 0,2 0-1 0 0,-5-2-5 0 0,-6-3 18 0 0,-5-6-17 0 0,11 10 1 0 0,0-2-1 0 0,1 0 0 0 0,0-1 1 0 0,0 1-1 0 0,-4-5-1 0 0,8 7 0 0 0,-1-1 0 0 0,-1 1 0 0 0,2-1 0 0 0,-1 2 0 0 0,-1-2 0 0 0,-1 1 0 0 0,-4-4 0 0 0,-29-19 0 0 0,32 22 0 0 0,0 0 0 0 0,0-1 0 0 0,0 0 0 0 0,-4-4 0 0 0,6 4-6 0 0,1 1 0 0 0,-2-1 0 0 0,1 1 0 0 0,-1 0 0 0 0,-3-1 6 0 0,6 3-4 0 0,-1-1 0 0 0,0 1 0 0 0,0-2-1 0 0,0 2 1 0 0,2-1 0 0 0,-2 0-1 0 0,1 0 1 0 0,-2-3 4 0 0,-10-8 0 0 0,4 5 0 0 0,-51-41 12 0 0,6 15-24 0 0,-22-9 24 0 0,-32-17-24 0 0,-13-22 12 0 0,107 73 0 0 0,-1-1 0 0 0,-1 3 0 0 0,0-2 0 0 0,-6 1 0 0 0,0-5 0 0 0,22 12 0 0 0,0-1 0 0 0,-1 2 0 0 0,1-1 0 0 0,-1 1 0 0 0,0-1 0 0 0,1 1 0 0 0,-1 0 0 0 0,0 0 0 0 0,0 0 0 0 0,0-1 0 0 0,-2 1 0 0 0,-43-13-116 0 0,4 3 13 0 0,12-1 231 0 0,27 9-106 0 0,0 2 1 0 0,0-1 0 0 0,1 1-1 0 0,-1 0 1 0 0,0-1-1 0 0,0 1 1 0 0,1 0-1 0 0,-4 1-22 0 0,5-1-6 0 0,-1 1 0 0 0,1-1 0 0 0,-1 1 0 0 0,0-1 0 0 0,1-1-1 0 0,-1 1 1 0 0,2-1 0 0 0,-4-1 6 0 0,1 1-4 0 0,2 0 0 0 0,-2 1 0 0 0,0-1 0 0 0,0 0 0 0 0,2 1 0 0 0,-4 0 4 0 0,-4 0 0 0 0,1-1 0 0 0,1 1 0 0 0,0 0 0 0 0,0-1 0 0 0,-2-2 0 0 0,-55-16 53 0 0,34 16-41 0 0,13 1-24 0 0,-21 2-127 0 0,34 2 111 0 0,0-1-1 0 0,-2 0 1 0 0,2-1 0 0 0,-1 1-1 0 0,1-1 1 0 0,-2-1 28 0 0,-41-11 68 0 0,-61-19 197 0 0,92 26-269 0 0,14 5-4 0 0,-1 0 0 0 0,0-2 0 0 0,0 2 0 0 0,0-1 0 0 0,1-1 0 0 0,-1 1-1 0 0,0 0 1 0 0,0-2 0 0 0,-1 1 8 0 0,-1-3 0 0 0,0 0 0 0 0,-1 1 0 0 0,-1 1 0 0 0,1 0 0 0 0,0-1 0 0 0,-2 3 0 0 0,2-1 0 0 0,-2 0 0 0 0,-6-1 0 0 0,-10-4 0 0 0,9 1 0 0 0,-29-8 0 0 0,37 13 0 0 0,0-2 0 0 0,0 1 0 0 0,-1-1 0 0 0,2 0-1 0 0,-6-5 1 0 0,-16-6-11 0 0,13 6 16 0 0,0 2 0 0 0,-1 0 0 0 0,1 0 0 0 0,-3 1-5 0 0,-32-12 0 0 0,-1 4-80 0 0,10 6 80 0 0,-23 0 0 0 0,-74-6-152 0 0,127 12 163 0 0,-1 1 0 0 0,-1 1 0 0 0,0 1-11 0 0,-1 1 15 0 0,2-2 1 0 0,-14-3-16 0 0,-38 1 0 0 0,57 2 0 0 0,1 0 0 0 0,-2 0 0 0 0,2 0 0 0 0,-3 1 0 0 0,2 0 0 0 0,0 0 0 0 0,0-1 0 0 0,-1 0 0 0 0,-1-1 0 0 0,-60-5-9 0 0,-1 4 0 0 0,-32 3 9 0 0,-4 0 7 0 0,-380 3-4 0 0,339-1-67 0 0,-69-3 64 0 0,186 2 0 0 0,0 1 0 0 0,-22 5 0 0 0,-3 2 0 0 0,-68 12 0 0 0,22 0 177 0 0,82-18-225 0 0,-1 0 0 0 0,1 2 0 0 0,-19 8 48 0 0,-23 5-57 0 0,-70 18 57 0 0,99-29 0 0 0,-8 2 0 0 0,-22 10 0 0 0,-14 4 0 0 0,64-20 33 0 0,-1 1 0 0 0,1 1 0 0 0,0 1 0 0 0,-6 4-33 0 0,-26 10 73 0 0,0 5-235 0 0,7-5 203 0 0,0 1 91 0 0,34-20-132 0 0,-1 2 0 0 0,2-2 0 0 0,-1 2 0 0 0,0-1 0 0 0,0 1 0 0 0,-21 13 0 0 0,20-13 0 0 0,1-1 0 0 0,0 1 0 0 0,1-1 0 0 0,-1 1 0 0 0,0 1 0 0 0,-18 12 0 0 0,-77 51-205 0 0,70-48 199 0 0,2 1 1 0 0,-1 4 5 0 0,-10 2 3 0 0,29-22-8 0 0,1 1 1 0 0,0 1-1 0 0,-5 3 5 0 0,-11 11-22 0 0,17-15 17 0 0,0 0 0 0 0,2 0 0 0 0,-1 0-1 0 0,1 1 1 0 0,0 0 0 0 0,-2 3 5 0 0,2-3 0 0 0,0 0 0 0 0,-1 0 0 0 0,1-1 0 0 0,-1 0 0 0 0,-5 4 0 0 0,2-3 0 0 0,1 0 0 0 0,0 1 0 0 0,-7 9 0 0 0,10-11 0 0 0,-1 1 0 0 0,-1-1 0 0 0,1 0 0 0 0,0 0 0 0 0,-8 3 0 0 0,-17 14 0 0 0,-40 35 117 0 0,47-39-104 0 0,19-14-13 0 0,0-2-1 0 0,1 2 1 0 0,-1 0-1 0 0,-4 3 1 0 0,-27 29-22 0 0,29-29 15 0 0,0-1 0 0 0,1 1 0 0 0,-1 0 0 0 0,1 0 0 0 0,1 0 0 0 0,-1 3 7 0 0,-2 3 6 0 0,-2 0 1 0 0,0-1-1 0 0,-1 0 0 0 0,0 0 0 0 0,-6 3-6 0 0,-18 19 22 0 0,-10 4-22 0 0,-4-1-64 0 0,34-25 50 0 0,0-2 0 0 0,-1 1 0 0 0,-13 6 14 0 0,-16 10-11 0 0,29-19 11 0 0,14-8 0 0 0,0 1 0 0 0,0-1 0 0 0,1 0 0 0 0,0 1 0 0 0,-1-1 0 0 0,1 2 0 0 0,0-2 0 0 0,-1 1 0 0 0,0 1 0 0 0,-8 5 0 0 0,-1 0 0 0 0,0-1 0 0 0,-12 6 0 0 0,-27 5-11 0 0,48-17-138 0 0,-15 7-1256 0 0,9-2 785 0 0,-20 3-2223 0 0,19-4 575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7:55:41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12806 3093 403 0,'0'0'17'0,"-7"0"5"0,0 0-22 0,0 0 0 0,0 0 0 0,7 0 0 16,-7 0 279-16,7 0 51 16,-7 0 10-16,3-9 3 0,-3 9-239 0,7 0-48 0,-4-4-10 0,1-2-2 15,3 6-35-15,-7-3-9 0,3-3 0 0,-3 6 0 16,-3 0-15-16,-1 0-5 0,0 0 0 0,1 0-1 15,-1 0 21-15,-3 0 0 0,4 0 0 0,-4 6 0 16,3-3 0-16,0-3 0 0,-3 10 0 0,4-10 0 16,-1 9 16-16,0-9 8 0,1 6 2 0,-1 4 0 15,4-1-6-15,-3-3 0 0,3 7-1 0,-4-4 0 16,0 7 15-16,4-7 3 0,0 1 1 0,-3 9 0 16,-1-1-30-16,4-2-8 0,-3 3 0 15,-1 0 0-15,0 3 0 0,1-4-12 0,-1 1 2 0,4 0 0 16,-3 0 10-16,-1 6 0 0,4-6 0 0,-4 0 0 15,1-1 0-15,3-2-8 0,-7 12 8 0,7-12 0 16,-1 3 0-16,1 6 0 0,0-3 0 0,0 0 0 16,4 0 0-16,-1 0 0 0,4 0 0 0,0 3 0 15,-3 0 0-15,6 3 11 0,1-3-1 0,-4-3 0 16,3 3-10-16,1 3 12 0,3 4-12 0,-4-10 12 0,4 3-12 0,-3 0 0 16,3 3 0-16,-3-9 8 0,-1 6-8 0,4-3 0 15,-3 12 0-15,3-15 0 16,-4 13-54-16,1-10-13 0,3 3-2 0,0 3-1 15,0-6 29-15,-3-3 5 0,3-7 2 0,0 7 0 16,0-3-110-16,0-7-21 0,0 1-5 0,7-1-400 16</inkml:trace>
  <inkml:trace contextRef="#ctx0" brushRef="#br0" timeOffset="671.97">13744 2977 1332 0,'0'0'59'0,"0"0"12"0,0 0-57 0,0 0-14 0,0 0 0 0,0 0 0 15,0 0 89-15,0 0 15 0,7 0 4 0,4 0 0 16,7 0-70-16,-4 0-14 0,0 6-2 0,0-3-1 15,3-3-21-15,-2 10 0 0,-1-4 0 0,-4 3 0 16,1 1 0-16,3-1 0 0,-3 7 0 0,-1-4 0 16,1 4 0-16,-4 3 0 0,3 0 0 0,-3 3 0 15,0-3 0-15,1-7 0 0,-1 13 0 0,0-6 0 16,3 6 0-16,1 3 0 0,-1-12 0 16,1 12 0-16,3-9-11 0,-3 0-3 0,3 6-1 0,0 0 0 15,0-6 32-15,0 9 7 0,-3-3 0 0,-1 3 1 16,1-3-8-16,-1 4-1 0,-6 5-1 0,3 1 0 15,-3-7-15-15,-4 0 9 0,0 3-9 0,-4-2 8 16,-3-1-8-16,0 0 0 0,-7 7 9 0,0-10-9 16,0 0 0-16,-1-3 0 0,-2-3 0 0,3 2 0 15,-4-8 0-15,4 3 8 0,-4-4-8 0,4 1 0 16,0-1-13-16,0-2-7 0,3-1-2 0,-3 1-532 16,0-1-106-16</inkml:trace>
  <inkml:trace contextRef="#ctx0" brushRef="#br0" timeOffset="29162.307">14958 1237 1681 0,'0'0'74'0,"0"0"16"0,0 0-72 0,0 0-18 16,-4-10 0-16,1 7 0 0,3 3 92 0,0-6 14 15,-4-4 3-15,1 4 1 0,-1 3-38 0,1-3-8 16,-1 3-2-16,-3 3 0 0,4-10-50 0,-8 4-12 16,4 6 0-16,0-10 0 0,-7 10 0 0,3-3 0 15,-7-3 0-15,1 6 0 0,-8 6 0 0,0-3 0 16,-3 7 0-16,0-1 0 0,-7 7 0 0,3 0 11 16,-3-4-11-16,-1 13 10 0,1-9 2 0,3 6 1 15,-3 3 0-15,-4-6 0 0,1 9 17 0,-5-3 3 16,-3 3 1-16,4-3 0 0,0 10-20 0,3-7-4 15,0 7-1-15,4-1 0 0,-1 4-9 0,5-1 10 16,-1-2-10-16,4 2 10 0,3 4-10 0,4-3 0 16,-4 6 0-16,8 0 0 0,-5 3 0 0,1-3 0 15,4 0 0-15,-5 3 0 0,8 6 0 0,0-3-9 16,0-12 9-16,0 6 0 0,0-7 0 0,3-2-8 0,1-7 8 16,3 3 0-16,-4-3 0 0,4-9 0 0,-4 10 0 15,1-11 9-15,-1 7-9 0,4 1 8 0,-3-8-8 16,3 1 8-16,3 0 13 0,-3-10 3 0,3 7 0 0,-3-7 0 15,-3 1 7-15,6-4 1 0,-3 4 1 16,7-10 0-16,-10 0-8 0,3 3-1 0,7-3-1 0,-7-3 0 16,-1 3 0-16,8 0 0 0,-7 0 0 0,0-10 0 15,4 4 1-15,-1-7 1 0,1-2 0 0,-1-1 0 16,4 3-10-16,-3-2-3 0,-1-4 0 0,1 3 0 16,-1-3-12-16,1 1 0 0,-1 2-9 0,-3-3 9 15,0 0 0-15,0 0 0 0,-4 4 11 0,4-13-3 16,-3 12 20-16,3 3 5 0,-4-5 1 0,4 2 0 15,-4-3-34-15,4 3 0 0,0-2-10 0,-3 2 10 0,3 3 0 16,3-2 0-16,-3 2 0 0,4-3 0 0,-1 1 0 0,1 5 0 16,-1-2 0-16,4-1 0 0,0 4-11 0,0 6 11 15,0-4-8-15,0 7 8 0,0 0 0 0,0 0-10 16,0 0 10-16,0 0 0 0,0 0-17 0,4 10 3 16,-4-1 1-16,3 13 0 0,1 6-3 0,3-9-1 15,-4 16 0-15,4-10 0 0,-3 6 9 0,3 1 8 16,0-4-12-16,0 0 12 0,3 6 0 15,-2-5-8-15,-1-1 8 0,3 6 0 0,-3-5 0 0,0-4 0 16,4 3 0-16,-1-3 0 0,1 0 0 0,-4-6 0 16,4 0 0-16,-4-4 0 0,3-2 0 0,-3 3 0 0,0-7 0 15,4 0 0-15,0 1 12 0,-4-4-1 0,0-3 0 16,3 4 0-16,-6-7 11 0,6 0 2 0,1 0 1 0,3-7 0 16,-3 4-1-16,6-3-1 0,1-7 0 15,0-2 0-15,3 5-2 0,0-5 0 0,-3-4 0 0,3 0 0 16,0 0-5-16,0-6 0 0,0 0-1 0,0-3 0 15,1 3-3-15,-1-4-1 0,3 1 0 0,1 3 0 16,0-9-11-16,0 5 8 0,-1-5-8 0,1-4 8 16,0 10-8-16,-1-6 0 0,1 8 0 0,7-2 0 31,-4 0-41-31,0 0-11 0,0 3-1 0,-3 0-922 0,0-4-184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03:55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14062 3262 1152 0,'-7'7'102'0,"0"2"-82"0,0-9-20 0,-4 3 0 16,4 10 206-16,-7-13 37 15,3 3 7-15,1 6 2 0,-1 1-168 0,0-1-32 0,-3-9-8 0,0 6 0 16,-7 4-20-16,0-7-3 0,-4 9-1 0,-3 1 0 16,-7-4-20-16,-1 7 0 0,1 3 0 0,-4-4 0 15,1-2 0-15,2 6-13 0,1 6 5 0,0-6 8 16,7 3 0-16,-1-10 0 0,8 7 0 0,3 0 0 16,1-3 16-16,3 2 0 0,3-8 1 0,4-1 0 15,0 7-2-15,7-7-1 0,0 1 0 0,0-1 0 16,4 0 14-16,3 1 2 0,0-4 1 0,3-6 0 15,4 0-16-15,0 0-3 0,4 0-1 0,3-6 0 16,0 3-11-16,1-7 0 0,-1 1 0 0,0-7 0 16,-3 4 0-16,6-4 8 0,-3 0-8 0,4-2 12 0,-4 2 28 15,0-3 5-15,1 7 2 0,-1-4 0 16,-4 6-11-16,5 1-3 0,-8 0 0 0,0 2 0 16,0-2-1-16,-3 9 0 0,-1-3 0 0,1-3 0 0,-4 6-19 0,-7 0-4 15,0 0-1-15,0 0 0 0,0 0-8 16,0 0-11-16,0 9 3 0,-4 0 0 0,1 7 8 0,-8-7 0 15,1 1 0-15,-5 9 0 0,1-10 0 0,-3 10 0 16,-4-3 0-16,3 2 0 0,-3-2 0 0,3 3 0 16,0-3 0-16,4-4 0 0,4-3 0 0,-1 1 11 15,4 6-3-15,4-7 0 0,-4 0-8 0,3-2 0 16,0 2 0-16,4-6 0 0,0 10-9 0,0-10 9 16,0-3 0-16,4 9 0 0,0-2-12 0,-4-7 4 15,0 0 8-15,3 9-13 0,8-6-4 0,-4-3-1 0,0 0 0 16,0 0 0-16,3 0 18 0,1 0 0 0,-4 0 0 15,0 0 0-15,0 0 9 0,-7 0-1 0,0 0 0 16,0 0 0-16,0 0 4 0,0 0 0 0,7 6 0 0,-3 4 0 16,-4-1-12-16,-4 1 0 0,1-1 0 0,-4 7 0 15,-4-7 0-15,-3 7 12 16,3-4-12-16,-3-2 12 0,0 5-12 0,0-5 0 0,3-1 0 0,-3 1 0 16,4-4 9-16,3-3-9 0,7-3 10 0,0 0-10 15,0 0 17-15,0 0-2 0,0 0-1 0,-4 0 0 16,4-9-6-16,4-1-8 0,-4 4 11 0,3-3-11 15,4-1 8-15,-3 1-8 0,3-4 0 0,-4 4 0 16,4-4 0-16,0 10 0 0,1-13 0 0,-1 7 0 16,0 0 0-16,3-1 0 0,1 4 0 0,3-3 0 15,4 5-11-15,-1-2 1 0,4 3 0 0,1-3 0 16,-1 6 10-16,3 0 0 0,-2 0 0 0,-5 0 0 0,1-3 0 16,-1 3 0-16,-6 0 0 0,-4 3-8 0,-7-3 8 15,0 0-13-15,0 0 5 0,0 0 8 0,0 0 0 0,-3 6 0 16,-8-3 0-16,-3 7 0 0,-7-1 0 0,-8-3 0 15,-6 0 12-15,0 7-4 0,0-4-8 16,-1 7 0-16,1-6 0 0,0-1 8 0,3 7 4 0,4-4 1 16,7-2 0-16,0-1 0 0,6-3-13 0,1 4 8 15,4-1-8-15,3 0 0 0,3-9 0 0,4 0 0 16,0 0 0-16,0 10 0 0,4-4-23 0,-4-6-1 16,3 10 0-16,-3-10 0 0,4 6 13 0,-4-6 3 15,7 3 0-15,-7-3 0 0,0 0 8 0,0 0 0 16,0 0 8-16,0 0-8 0,3-3 26 0,1-13 1 0,-1 10 0 15,1-4 0-15,-4-2 7 0,3-4 2 16,1 1 0-16,-4-4 0 0,3 6-22 0,1-2-4 0,-4-1-1 16,4 6 0-16,-1-8-9 0,-3 2 0 0,4 7 0 0,-4-1 0 15,3 1 0-15,-3 6 0 0,0 3 0 0,4-7 0 16,-4 7 0-16,0 0-9 0,0 0 9 0,0 0-10 16,0 0-7-16,-7 0-2 0,0 10 0 0,-1-1 0 15,-2 1 3-15,-4 5 1 0,0 1 0 0,-4-4 0 16,4 7 15-16,-4-3 0 0,1 0 0 0,-1-4 0 15,0 4 0-15,4-7 0 0,0 1 0 0,4-1 0 16,-1 0 21-16,0-9 1 0,4 7 0 0,0-7 0 16,7 0 6-16,0 0 0 0,0-7 1 0,7-2 0 15,0-4-9-15,4-2-1 0,7-4-1 0,3-6 0 16,3 6-18-16,5-15 0 0,6-1 0 0,4 7 0 0,0 0-9 16,6-7 9-16,1 7-8 0,0 3 8 15,0 0-11-15,-7 3 11 0,0 0-13 0,-11 3 5 0,0 7 8 16,-7-4 14-16,-3 13-3 0,-4-4-1 0,0-2-10 0,-7 9 0 15,0 0 0-15,-7 0 0 0,0 0 0 0,0 0 0 16,0 3-12-16,-3 13 12 0,-4-7 0 0,0 7 0 16,0-4 0-16,-8 14 0 0,1-8-14 0,0 1 5 15,-3 6 1-15,-1-6 0 0,0 6 8 0,1-6 0 16,-5 6 0-16,1 0 0 0,0-3 0 0,3-3 0 16,4 6 0-16,0 0 0 0,0-9 0 0,0-4 0 15,0 7 0-15,0 0 0 0,-4-3 0 0,4-7 0 0,0 7 0 16,3-7 0-16,1 7 0 0,-1-13 0 15,4 6 0-15,0-2 0 0,0-4 8 0,7-3-8 0,-7 6 8 16,7-6-8-16,-7 0 0 0,7 0 0 0,-7 3 0 0,3-3 0 31,-6 0-55-31,10 0-15 0,0 0-3 0,-7-3-861 0,0 3-172 0</inkml:trace>
  <inkml:trace contextRef="#ctx0" brushRef="#br0" timeOffset="2477.355">13762 2566 2516 0,'0'0'56'0,"-4"0"11"0,-3 0 2 0,0 0 1 0,-3 0-56 0,-1 0-14 0,0 0 0 0,1 0 0 16,-1 0 9-16,4 0-1 0,4 0 0 0,-4 0 0 15,0 0-8-15,7 0 0 0,0 0 0 0,0 0 0 16,-4 6 0-16,4 4 0 0,0 2 0 0,0-5-11 16,7 11 11-16,-3-2-13 0,-1-3 5 0,-3 2 8 15,7 10 0-15,-3-3 0 0,3 3 0 0,0 1 0 16,0 2 10-16,-4-3 0 0,5 0 0 0,-5 3 0 16,-3-3 35-16,0 3 7 0,0 1 2 0,0-1 0 15,-3-3-24-15,-1 3-5 0,-3 0-1 0,3-2 0 16,-3-8 6-16,4 7 1 0,-4-6 0 0,3-3 0 15,1-4-56-15,-1 4-11 16,4-6-3-16,-3-1 0 0,-1-9-135 0,4 0-27 16,0 0-6-16,0 0-831 0</inkml:trace>
  <inkml:trace contextRef="#ctx0" brushRef="#br0" timeOffset="3318.367">13730 2456 2703 0,'0'0'120'0,"0"0"24"0,-3 0-115 0,3 0-29 0,0 0 0 0,0 0 0 15,0 0 41-15,0 0 3 0,0 0 0 0,0 0 0 16,0 0-44-16,0 0 0 0,3-6-11 0,1-3 3 15,3-1-5-15,0 1-1 16,3-1 0-16,1 1 0 0,-4 3 3 0,4-4 1 0,-4 1 0 0,3 6 0 16,1-3 10-16,-1-1 0 0,1 4 0 0,0-3 0 15,-1 6 11-15,1 0 4 0,-1 0 1 0,1 0 0 16,-1 6-7-16,1-3-1 0,3-3 0 0,-3 7 0 16,3-1 20-16,-4-3 3 0,5 3 1 0,-5-3 0 15,4 7-32-15,-3-4 0 0,-1-3 0 0,-3 3 0 16,4-2 12-16,-4-4-4 0,0 6-8 0,0 0 12 15,-3-3-12-15,-4-3 9 0,7 7-9 0,-7-7 8 16,0 0-8-16,0 12 0 0,-4-12 0 0,1 16 0 16,-4-13 0-16,0 6 0 0,-4 7 0 0,-3-7 0 15,0 1 0-15,-4 6 0 0,1-7 0 0,-1 0 0 0,0 1 0 0,-3 5-14 16,3-5 2-16,-3-1 0 0,7 1 12 0,-3-4 10 16,2-3-2-16,1 6 0 0,0-9-8 0,4 10 0 15,-1-4 0-15,0-6 0 0,4 3 0 0,0-3 0 16,7 0 0-16,0 0 0 0,-7 7 0 0,7-7 0 15,0 0 0-15,0 0 0 0,0 0-10 0,0 0-1 16,0 0 0-16,0 0 0 0,14 3 11 0,-3-3 0 16,7 0 8-16,-4 0-8 0,0 6-12 0,3-6-6 15,1 0-2-15,0 0 0 0,-1 0 32 0,5-6 7 16,-5 6 1-16,4 0 0 0,4 0-20 0,-4 0 0 16,4 0 0-16,0 0 0 0,-1 0 0 0,-3 0-17 0,4 0 3 15,-7 0 1-15,-1 6 13 0,-2-6 0 0,-1 9 0 16,3-9 0-16,-3 10 10 0,1-1 2 0,-5-3 0 0,4 4 0 15,-3-7-12-15,-4 6 0 0,0-2 0 0,0 8 0 16,0-2 0-16,-3-7 0 0,-1 7 0 0,-3-1 0 16,0 1 0-16,0-4 0 0,-3 7 0 0,-1-13 0 15,4 13 0-15,-3-7 0 0,3 10 0 0,-8-13 0 16,1 7 0-16,0-1 0 0,-3 1-10 16,3-4 10-16,-4 7 0 0,1-7 0 0,-1 1 0 0,0-1 0 15,1 1 12-15,-1-1-4 0,1 0 0 0,-1 7-8 16,-3-7 17-16,3-2-3 0,-3-4-1 0,0 6 0 15,0-2-1-15,0 2 0 0,0-9 0 0,3 3 0 16,-3-3 0-16,0 6 0 0,0-3 0 0,0-3 0 0,0 0-2 16,-4 0-1-16,0 0 0 0,-3 7 0 15,0-7-9-15,0 6 0 0,-4-3 0 0,0 3 8 0,-3-2 2 16,0 5 0-16,-4-3 0 0,8 4 0 0,-1-7-10 0,0 9 0 16,4-9 0-16,-4 7 0 0,4-1 0 0,0-9 0 15,3 7 0-15,4-4 0 16,0 3-48-16,4-6-6 0,3 0-1 0,7 0-1300 0</inkml:trace>
  <inkml:trace contextRef="#ctx0" brushRef="#br0" timeOffset="6161.616">13723 2397 1213 0,'0'0'53'0,"0"0"12"0,0 0-52 0,0 0-13 0,0 0 0 0,0 0 0 0,0 0 30 0,0 0 3 16,0 0 1-16,0 0 0 0,-3-10-34 0,3 10 0 16,-8-3 0-16,8 3 0 0,0 0 0 15,0 0 0-15,0 0 0 0,0 0 0 16,0 0 53-16,0 0 11 0,0 0 1 0,0 0 1 0,0 0 16 0,0 0 3 16,0 0 1-16,0 0 0 0,0 0-19 0,0 0-4 15,0 0-1-15,0 0 0 0,0 0-42 0,0 0-9 16,0 0-2-16,0 0 0 0,0 13-9 0,0-7 0 15,-7 3 0-15,0-5 0 0,4 8 11 0,-4-2-3 16,-4 2-8-16,4 4 12 0,4-7-12 0,-1 7 9 16,-3-4-9-16,0 4 8 0,0-6 12 0,3-1 1 15,-3 7 1-15,4-4 0 0,-1 4 5 0,4-7 1 16,-3 1 0-16,3-1 0 0,-4 10-11 0,4-13-1 16,4 4-1-16,-1-7 0 0,-3 12 5 0,4-5 2 15,-4-1 0-15,3-9 0 0,-3 0-22 0,4 10 0 16,-4-10 0-16,0 0 0 0,0 0 11 0,0 9-3 0,0-9 0 0,0 0 0 15,0 0 0-15,0 0 0 0,0 0 0 16,0 0 0-16,-4 0 37 0,4 0 7 0,0 0 2 0,0 0 0 16,-7 0-23-16,4-3-5 0,3-7-1 0,-4 4 0 15,4-13 18-15,4 10 3 0,-1 0 1 0,-3-7 0 16,4-3-26-16,-1 0-5 0,1 4 0 0,-1-4-1 16,-3 0-15-16,4 3 0 0,-1-3 8 0,-3 7-8 15,4-4 0-15,-4 7 0 0,0-7 0 0,0 7 0 16,-4-1 9-16,4 1 6 0,0-1 1 0,0 4 0 15,-3 3-16-15,3-3 9 0,3-4-9 0,-3 1 8 16,0 9-8-16,0 0 0 0,0-9 0 0,0 9 0 16,0 0 0-16,0 0 0 0,0-7 0 0,0 7 0 15,4 0-14-15,-4 0 5 0,0 0 1 0,0 0 0 0,0 0 8 16,0 0-10-16,4-3 10 0,-4 3-10 0,0 0 10 16,0 0 0-16,0 0 0 0,0 0 0 0,0 0 0 0,0 0 0 15,0 0 0-15,0 0 8 0,0 0-8 0,0 0 0 16,0 0 8-16,0 0-8 15,0 0 9-15,0 0-9 0,0 0 12 0,0 0-12 0,0 0 8 16,0 0-8-16,0 0 0 0,0 0 0 0,0 0 0 0,0 0 0 16,10 0 0-16,-10 0 0 0,0 0 0 0,0 0 0 15,0 0 0-15,0 0 0 0,0 0 10 0,0 0-10 16,0 0 8-16,4-6-8 0,3 3 16 0,0 3-3 16,-7 0 0-16,7-10 0 0,0 4-3 0,0 6-1 0,-4-9 0 15,4-1 0-15,1 10-9 0,-1-9 0 0,-7 9 0 16,7 0 8-16,3-6-8 0,-3 6 0 0,0-4 0 15,0 4 0-15,-7 0-11 0,7 0 11 0,-7 0-8 16,15 0 8-16,-5 0-11 0,1 0 11 0,3 4-13 0,-4-4 5 16,1 0 8-16,0 0 0 0,-1 0 0 0,1 0-8 15,-1 0 8-15,1 0 0 0,0 0 0 0,-4 0 0 16,3 0 0-16,-3-4 9 0,-7 4-9 0,7 0 10 16,4 0-10-16,-4 0 0 0,-7 0 0 0,0 0 0 15,0 0 0-15,0 0 0 0,0 0 0 0,7 4 0 16,-4 2-11-16,5 0 11 0,-8-6-8 0,3 3 8 15,4 7-8-15,0-1 8 0,-3 1-8 0,-1-4 8 16,4-3 0-16,-3 6 0 0,3-2 0 0,0-1 0 16,-4-3 0-16,5 3 0 0,2-3 0 0,-6-3 0 15,-4 0 0-15,3 10 0 0,-3-10 0 0,0 0 0 16,0 0 0-16,7 6 0 0,-7-6 0 0,0 3 0 0,0-3 0 0,0 0 8 16,0 0-8-16,0 6 0 0,-3-2 0 0,3-4 0 15,-4 6 0-15,1 3 0 0,-1 1 0 0,4-10 0 16,-3 9-9-16,-1-9 9 0,1 10 0 0,3-10 0 15,-4 6 0-15,0 3 0 0,4-9 0 0,0 3 0 16,-3 4 0-16,3-7 0 0,-4 9 0 0,4-9 0 16,-3 0 0-16,3 0 0 0,-7 9 0 0,3 1 0 15,-3-10 0-15,0 6 0 0,7-6 0 0,-7 0 0 16,0 0 0-16,0 3 8 0,0-3-8 0,3 7 0 16,-3-7 0-16,0 3 0 0,0-3 0 0,-3 6 0 15,3-6 0-15,-4 6 0 0,0-3-9 0,1 7 9 0,-1-1-12 16,1-9 12-16,-1 10-9 0,1-4 9 0,-1-3 0 15,-3 6-9-15,3-9 9 0,1 7 0 0,-1-1 0 16,1-3 0-16,2-3 0 0,-2 6 0 0,3-6 0 16,0 3 8-16,0-3-8 0,0 0 0 0,3 0 8 0,4 0-8 15,-7 0 13-15,4-3-1 0,-5-3-1 0,8 6 0 16,0 0-11-16,-3 0-11 0,-4 0 3 0,7 0 0 16,0 0 8-16,0 0 0 0,0 0 0 0,0 0 0 15,0 0 0-15,0 0-13 0,-7-9 5 0,7 9 8 16,0 0-9-16,0 0 9 0,0 0 0 0,0 0 0 15,0 0-8-15,0 0 8 0,0 0 0 0,7 0 0 16,0 0-8-16,4-7 8 0,-4 7 0 0,3-3 0 16,4-3 0-16,4 6-8 0,-4-3 8 0,0-3 0 15,0 2 0-15,4-2-8 0,-4 6 8 0,0 0 0 16,0-9 0-16,-3 9 0 0,3 0 0 0,-3 0 0 0,-1 0 0 16,1 0 0-16,-1 0 0 0,1 0 0 15,-1 9 0-15,1-9 0 0,0 0 0 0,-1 0 0 0,1 6 0 0,-1-2 0 16,-3 2 0-16,0-6 0 0,4 3-13 15,-4-3 4-15,0 9 1 0,4-9 0 0,-4 7 8 0,3-1 11 16,-3-3-3-16,0 6 0 0,-3 1-8 0,3-4 0 16,0-6 0-16,0 10 0 0,-7-10 0 0,0 0 0 15,11 0 0-15,-4 0 8 0,3 3-8 0,1-3 0 16,-4 0 0-16,0 6 0 0,4-6 0 0,-11 0 8 16,0 0-8-16,0 0 0 0,0 0 21 0,0 0-1 15,0 0 0-15,3 9 0 0,4-2-20 0,-7-7 0 0,0 12 0 16,4-6 0-16,-4 4-12 0,3-7 0 15,-6 6 0-15,3 4 0 0,0-10 20 0,0 6 3 0,0 1 1 0,0-10 0 16,0 9-12-16,0-9-17 0,0 7 4 0,0-7 1 16,0 3 20-16,0 3 5 0,-4 3 1 0,4 1 0 15,-3-1-14-15,3-9-13 0,0 0 2 0,0 16 1 16,0-13 10-16,-7 6 0 0,3-2 0 0,1 2 0 16,-1 1 0-16,-3-1 8 0,4 0-8 0,-5 1 0 15,5-4 0-15,-4 3 0 0,0 1 0 0,0-1-8 16,3-3 8-16,1 4 0 0,-4-7 0 0,3 6 0 15,-3-2 0-15,0 2 0 0,7-9 0 0,-7 6 0 16,0-2 8-16,0 5-8 0,7-9 8 0,-7 0-8 16,-4 0 12-16,4 6-3 0,0-6 0 0,-3 3 0 15,-1-3-9-15,4 0 12 0,-4 0-12 0,4 0 12 16,-3 0-12-16,-1 0 0 0,0 0 0 0,4 7 0 16,-3-4 0-16,-1-3 0 0,4 0 0 0,-3 0 0 0,3 6 0 15,-4-6 0-15,4 0 0 0,-4 6 0 0,1-3 0 16,3-3 0-16,0 0 0 0,0 0 0 0,0 7 0 15,3-4 0-15,-7-3 0 0,8 0 0 0,-4 0 0 0,3 0 0 16,-3 9 0-16,7-9 0 0,-3 0 0 0,-1 0 0 16,1-9 0-16,3 9 0 0,0 0 0 0,-4 0 0 15,-3 0 0-15,4 0 0 0,3 0-16 0,-7 0 5 16,3 0 1-16,-3 0 0 0,3 0 10 0,4 0-13 16,-7 0 5-16,4 0 8 0,3 0 0 0,-7 0 0 15,3 0 0-15,4 0 0 0,0 0 0 0,0 0 0 16,-7 0 0-16,7 0 0 0,0 0 0 0,0 0 12 15,-3 0-12-15,-4 0 12 0,7 0-12 0,0 0 0 0,-7 0 0 0,-1 0 0 16,8 0 0-16,0 0 0 16,-3 0 0-16,3 0 0 0,-7 0 0 0,7 0-11 0,0 0 11 0,-7 0-12 15,7 0 12-15,0 0-8 0,0 0 8 0,0 0-8 16,0 0 8-16,0 0 0 0,0 0 0 0,0 0 0 16,0 0 0-16,0 0 9 0,-7-3-9 0,3-4 10 15,1 4 1-15,-1-3 0 0,1 0 0 0,3-4 0 16,-7 7-3-16,7-3 0 0,3-13 0 0,-3 10 0 15,-3-1-8-15,3 1 0 0,-4-7 9 0,1 4-9 16,-4-4 0-16,3-3 0 0,-3 4 0 0,0-4 8 16,3 0-8-16,-3 3 0 0,0-12 0 0,0 12 0 15,0-3 0-15,0 1 0 0,4 2 0 0,-1-3 0 16,-3 0 0-16,3 4 0 0,1 2 0 0,-1-12 8 0,1 9-8 0,-1 4 0 16,4-4 8-16,-3-3-8 0,3 1 0 0,0 2 8 15,0-3-8-15,0 3 0 16,0 4 0-16,0-4 0 0,0-3 0 0,0 4 0 0,0 2 0 0,0-3 0 15,-4 4 0-15,4-1-8 0,0 1 8 16,0-4-10-16,-3 7 10 0,3-1-10 0,0 1 10 0,-4 3-8 16,4 2 8-16,0-5-8 0,0 9 8 0,0 0-10 15,4-6 10-15,-4 6-10 0,0 0 10 0,0 0 0 16,7-10 0-16,0 7 0 0,-7 3 0 0,0 0-13 16,3-6 3-16,4 3 1 0,0-3 9 0,-7 6 0 15,0 0-9-15,8 0 9 0,-8 0 0 0,0 0 12 16,0 0-2-16,0 0 0 0,0-7-10 0,0 7 0 15,7-3 0-15,-7 3 8 0,0 0-8 0,0 0 0 16,0 0 0-16,0 0 0 16,0 0-40-16,0 0 0 0,0 0 0 0,0 0 0 0,0 0 20 0,0 0 3 15,0 0 1-15,0 0 0 0,7 3 2 0,-7-3 1 0,0 0 0 0,3 0 0 32,4 7-87-32,0 2-16 0,-3-3-4 0</inkml:trace>
  <inkml:trace contextRef="#ctx0" brushRef="#br0" timeOffset="24332.084">24610 4849 2016 0,'0'0'179'0,"3"-6"-143"16,-3-4-36-16,4 1 0 0,-1 0 121 0,1-1 18 15,-4 7 3-15,3-3 1 16,-3-4-143-16,0 10-31 0,-3 0-5 0,-1-6 0 0,-3 3 20 0,0-3 4 16,-7 6 0-16,0 0 1 0,-7 0-6 0,-4 0-2 15,-3 0 0-15,-7 0 0 0,-1 0 8 0,1 0 2 16,-7 0 0-16,7 0 0 0,-4 0 9 0,3 0 0 15,-2 0 0-15,-8 0 0 0,3 0 74 0,-6 0 10 16,0 0 3-16,-4 0 0 0,-4 0-19 0,4 0-3 16,0 0-1-16,1 0 0 0,-1 6-44 0,-4 3-10 15,-10-6-2-15,0 13 0 0,0 0-8 0,4 3 0 0,-1-1 0 16,4 11 0-16,4-14 0 0,-8 14 0 0,-6-11 0 16,3 7 0-16,-4-6-16 0,8 6 4 0,6 0 0 0,4-3 1 15,0 3 11-15,7 4-13 0,4-14 5 0,7 14 8 16,-4-4 0-16,11 3 0 0,3-9 12 0,4 6-4 15,0 0-8-15,7-3 0 0,-4 3 0 0,4 3 0 16,10-3 0-16,-3 3 8 0,-3-2-8 0,6 2 8 16,8-3-8-16,-1 9 0 0,1-5 0 0,-4-1 0 15,0 13 0-15,7-4 8 0,0 1-8 0,3 3 8 16,-6 2-8-16,3-2 0 0,7 0 0 0,7-3-11 16,-3-1 11-16,3-5 0 0,0-4 0 0,4 0 0 15,3 0 28-15,0-3 8 0,8 4 2 0,6-4 0 0,7 0-12 16,8-3-2-16,3 9-1 0,0-9 0 15,0 3 14-15,0-6 3 0,0 6 1 0,3 0 0 0,8-6-33 16,-1 6-8-16,8-3 0 0,-4-3 0 16,-7 6 0-16,0-6 0 0,0-4 0 0,4-5 0 0,-1 5 0 0,4-2 0 15,-3-4-10-15,-4-2 10 0,-7 2 0 16,0-3 12-16,-7-3-1 0,3-3 0 0,1-3 22 0,3-3 5 16,0 0 1-16,3 3 0 0,-6-4-9 0,-1-2-2 15,0-4 0-15,1 4 0 0,3-7-8 0,3 1-1 16,4 2-1-16,0-3 0 0,0-2-18 0,-3 2 0 15,-8 7 0-15,-6-10-9 0,3 3 9 0,-4-3 0 16,0 0 0-16,-3 1 8 0,-3-7 0 0,-1 6 0 16,-3-6 0-16,-4 3 0 0,-7-3-8 0,-3 0 0 15,0-4 0-15,-4 1 0 0,-4-6 20 0,-2-1 2 16,-5-9 1-16,-3 0 0 0,0 4-10 0,0-11-1 16,-3 7-1-16,3-3 0 0,-4 3-11 0,1 7 12 0,-4-4-12 0,-4 3 12 15,4 4-12-15,-3-1 10 0,-4-2-10 16,3 2 10-16,-6 1-7 0,-1 3-3 0,-6-1 0 0,-1 4 0 15,0-7 0-15,-10-2 0 0,-4 2 0 16,-3 1 0-16,-7 2 0 0,-1-2-8 0,-3-7 8 0,-3 10-10 16,-7-4 10-16,-8-2-12 0,-10-4 12 0,-4 3-12 15,1 4 12-15,-1-1-8 0,4-2 8 0,-3 2-8 16,-5 1 8-16,1-4 0 0,-3 10 0 0,6 0 0 16,7-4 0-16,4 13 0 0,0-9 0 0,0 13 0 15,0-14 0-15,0 14 0 0,0-4 0 0,4 0 0 16,3 3-96-1,-4 7-24-15,-6-10-5 0</inkml:trace>
  <inkml:trace contextRef="#ctx0" brushRef="#br0" timeOffset="26134.99">20380 4786 2322 0,'4'-15'103'0,"-4"2"21"0,0-3-100 0,0 1-24 16,3-7 0-16,-3 3 0 0,4 3 42 0,-1-9 3 15,1 6 1-15,-4 1 0 0,3-8-27 0,-3 8-6 0,0-7-1 0,0 6 0 16,-3 0 7-16,-1-6 1 16,1 6 0-16,-8 0 0 0,4-6 9 0,-4 6 3 15,-6-6 0-15,-8 6 0 0,-3 7-32 0,-7-4 0 0,-8 1 0 0,-3-4 0 16,-10 9 0-16,-1 10 0 0,-3 0 0 15,-7-6 0-15,-14 6 0 0,-3 0 0 0,-12 6 0 0,8 4 0 16,7-4-10-16,-7 7-8 0,-4-7-2 0,0 3 0 16,4 10 32-16,4 0 7 0,2 0 1 0,5-4 0 15,-4 14 1-15,7-11 1 16,-4 7 0-16,4 4 0 0,3-4-1 0,8 9 0 0,6 1 0 0,4 2 0 16,4 7-11-16,0-6-2 0,3 15-8 0,0-9 12 15,7 9 2-15,0 1 0 0,8-1 0 0,6 10 0 16,4-7-29-16,7 10-5 0,3-3-2 0,8-1 0 15,6-5 2-15,8 6 0 0,6-10 0 0,4 7 0 16,11-4 8-16,0-3 1 0,7 7 1 0,0-4 0 16,-1-2 10-16,12-1 0 0,-1-6 0 0,8-3 0 0,3 0 0 15,3 0 11-15,4-7-3 0,4-2 0 0,-4-7 10 0,7 3 2 16,0-9 0-16,10 3 0 0,1-6 9 0,0-3 3 16,-4 3 0-16,0-10 0 0,4-9-16 0,3 6-2 15,4-12-1-15,-1 6 0 0,-2-9-2 0,2-1-1 16,1 1 0-16,3-1 0 0,1-5 6 0,-8 2 0 15,-7-2 1-15,0-4 0 0,-3 3 0 0,-4-3 0 16,0 0 0-16,-7 1 0 0,0-4 14 0,-4 3 2 16,-10 0 1-16,-3-6 0 0,-12 3-6 0,-2-9-2 15,-5 2 0-15,-2-5 0 0,-5 3 1 0,-2-10 0 16,-5 3 0-16,1 4 0 0,-8-10-15 0,1 0-4 0,-4 3 0 16,-7-3 0-16,0-6 20 0,-3 6 3 15,-1-3 1-15,-7-6 0 0,1 9-32 0,-4-3 0 16,-7-3 0-16,3 6 0 0,-3 3 0 0,-4 0-12 0,-7-3 1 0,1-3 0 15,-8 3 11-15,-4 1 0 0,-2-1 0 16,-5 0 0-16,-6-3 0 0,3 0 0 0,0 3 0 0,0 3-8 16,-3 3 8-16,-4-6 0 0,-7 10-9 0,-4-4 9 31,-3 4-61-31,7 6-8 0,0-7-2 0,0 7-948 0,-11-7-189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8:04:30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29012 5084 1638 0,'0'0'36'0,"0"0"7"0,0 0 1 0,0 0 3 0,0-3-38 0,-3-6-9 15,3 2 0-15,-4-2 0 0,4 6-14 0,0-7-5 16,0 1-1-16,0-4 0 0,0 10 20 0,0-12 0 16,0 5 0-16,0 1 0 0,0-10 9 0,-3 10 6 15,3-7 1-15,-4 7 0 0,1-4 57 0,-4-3 12 16,3 7 3-16,-6 3 0 0,3-13-16 0,-8 9-2 15,1 1-1-15,-3 0 0 0,-4 2-41 0,-1-2-8 16,-9 0-1-16,-5 5-1 0,1-2-18 0,-4-3 0 16,0 9 0-16,1-7 0 0,-5 4 0 0,1 3 0 0,0-9 0 15,-4 3 0-15,-4 6 8 0,-2 0 2 0,-1 0 0 16,-4 0 0-16,1 0-10 0,3 6 0 0,3-3 0 16,5 3 8-16,-5-6 3 0,4 10 0 0,-7-1 0 0,-3 1 0 15,-4-1-11-15,4 0 0 0,-4 7 9 0,7 0-9 16,0-4 8-16,3 13-8 0,1-15 8 0,0 9-8 15,-8-1 0-15,8-2 9 0,-1 9-9 0,1-3 0 16,-4 3 0-16,4 0 0 0,6-6 0 0,1 9 0 16,7-3 0-16,3 4 0 0,4-1 0 0,3 6 0 15,0-9 0-15,4 4 0 0,0-1 0 0,3 3 0 16,1-3 0-16,3 7 0 0,3-7 9 0,0 10-9 16,4-13 0-16,-3 9 0 0,6-5 0 0,1 8 0 15,3-2 13-15,0-1 3 0,3 4 1 0,1 3 0 16,-1-4-17-16,4 1 0 0,-3 3 0 0,-1-4 0 0,4 1 0 15,1-4 0-15,-5-5 0 0,4 5 0 0,4-6 14 16,-4-3 2-16,3 0 1 0,1 1 0 0,3 2-8 0,4-9-1 16,3 9-8-16,0-9 12 0,11 6 26 0,3 0 5 15,7-6 1-15,8 6 0 0,-1-6-21 16,4-1-4-16,0 7-1 0,3-3 0 0,-6 0-9 0,3 0-1 16,3-6-8-16,8 3 12 0,-1 0-12 0,4-1 0 15,-3-2 0-15,-4 0-10 0,-4-4 10 0,4 4 0 16,0-7 0-16,4 1 0 0,3-1 0 0,3 1 0 15,1-4 0-15,-8-3 8 0,-3 3 0 0,-3-3 1 16,-1-3 0-16,1-3 0 0,-1 3 3 0,7-6 0 16,-3 3 0-16,0-7 0 0,-3 4 16 0,-1-6 3 15,-6-1 1-15,3 1 0 0,0-4-17 0,-1-3-3 0,8-6-1 16,-3 3 0-16,3-3-11 0,-4 0 10 0,1-3-10 16,-8 3 10-16,-3-4-10 0,-4 4 12 0,1-3-12 15,-8 3 12-15,-3-3-4 0,-4-1 0 0,4-5 0 0,-8 9 0 16,-3-3 20-16,-3-1 4 0,0-5 1 0,-4-1 0 15,-7-2-11-15,0-7-2 0,0 0-1 0,-7 0 0 16,0 0-4-16,-3-3-1 0,-8 0 0 0,4-3 0 16,-7 6-14-16,0-3 0 0,-4-3 0 15,0 3 0-15,-3 0 8 0,0-3-8 0,0 6 0 0,-4-10 9 16,0 7-9-16,-6 10-11 0,-5-7 3 0,-2 3 0 16,-5 3 8-16,-3 1-12 0,-3 2 12 0,-4 1-12 15,4-1 12-15,3-2 0 0,0 2 0 0,0 7-8 16,4 0 8-16,-8-4-12 0,-2 4 12 0,-1 3-12 0,0 3-6 15,0-3-2-15,0 6 0 0,7 4 0 16,4-7-64-16,-1 0-12 16,1 9-4-16,10-3-1203 0</inkml:trace>
  <inkml:trace contextRef="#ctx0" brushRef="#br0" timeOffset="5016.842">28564 11302 460 0,'0'0'41'0,"0"0"-33"0,0 0-8 0,-7-9 0 16,4 9 280-16,-4-9 53 0,0 9 11 0,0-10 3 16,3 4-196-16,-3 6-39 0,-3-9-8 0,2 5-2 15,-2-2-66-15,-1-3-14 0,-3-1-2 0,4 1-1 16,-8 0-19-16,0 2 0 0,-6-2 0 0,-1-1 0 16,-7 1 0-16,0 0 0 0,-3-1 0 0,0 10 0 15,-11-6 0-15,4 6-9 0,-1-3 9 0,-3 3 0 16,1 3 0-16,-8-3 0 0,-7 6 0 0,-4-3 8 0,-3 4-8 15,0 2 9-15,4 0-9 0,3 1 10 0,7 6 1 16,-4-7 0-16,1 7 0 0,-1-4 0 0,5 4 5 16,-1-4 0-16,0 10 1 0,3-3 0 0,1 0-17 0,7 0 0 15,-1 0 0-15,4 6 0 0,1 3 11 0,2 3-11 16,-2 1 10-16,-1 8-10 0,0-11 0 0,4 8-16 16,3-2 1-16,0 2 1 0,0 4 14 0,4-3 0 15,11-4 0-15,-1 1 0 0,7-7 0 0,8 10 0 16,6-10 13-16,8 6-4 0,0 1 3 0,10-1 0 15,7 1 0-15,7-7 0 0,8 0 6 0,-1 0 2 16,0-2 0-16,11 2 0 0,7-3-20 0,4-6 0 0,6 6 0 16,1-6 0-16,3-4 27 0,-4-2 5 0,1 2 0 15,6-5 1-15,8 6-12 0,0-13-2 16,-1 6-1-16,-2-9 0 0,-5 6 17 0,4-6 3 0,8 0 1 0,-1-6 0 16,0 6-15-16,-3-3-2 0,-8-3-1 15,-3-4 0-15,7 1 14 0,-3-7 2 0,3 7 1 0,-7-4 0 16,0-2-5-16,-7-4-1 0,-7 0 0 0,-3 0 0 15,-1-3-6-15,1 0-2 0,-1-9 0 0,-6 9 0 16,-12-13 3-16,1 10 0 0,0-9 0 0,-7 6 0 16,-8-7-9-16,-2 7-2 0,-8-7 0 0,-4-2 0 15,-6 2-5-15,-8-9-2 0,-6 7 0 0,-4-1 0 16,-8-3-9-16,-6-6 10 0,-14 10-10 0,0-7 10 16,-4 3-10-16,-4 3 0 0,4 1-10 0,-7-4 10 15,-6 10-12-15,-5-1 3 0,-3 1 1 0,3 0 0 0,1 2 8 16,3 11 0-16,14-8 0 0,0 8-8 0,7 2 8 15,4-3-12-15,-4 0 12 0,4 4-12 16,0 2-80-16,0-3-16 0,3 4-3 16,0-4-1-16,-3 7-40 0,3-1-9 0,0 4-2 15</inkml:trace>
  <inkml:trace contextRef="#ctx0" brushRef="#br0" timeOffset="5915.241">28660 12914 2530 0,'-7'-6'56'0,"3"-3"11"0,-6 2 2 0,2-2 3 0,-2 0-58 0,-4-10-14 15,3 3 0-15,-3 3 0 16,-4-5-52-16,1-7-12 0,-4 9-4 0,-4-3 0 16,-7-9-54-16,-3 12-11 0,-11-3-3 0,-7 1 0 15,0-1 42-15,-3 3 8 0,-4 7 2 0,3-7 0 0,-3 13 92 0,-3-3 20 16,-4 6 3-16,-4 0 1 0,-3 0 40 0,4 6 8 16,6 3 1-16,4 1 1 0,4 5 27 0,-4-2 6 0,0 3 1 0,0 2 0 15,7 1-63-15,-4 6-12 0,1 0-2 0,3 4-1 16,11-1-38-16,-1-3 0 0,8 9 0 0,7-5-12 31,0-1-12-31,10 6-4 0,-3-5 0 0,7 5 0 0,3 4 5 0,4 6 1 16,0-1 0-16,7 1 0 0,4 0 12 0,-1 0 10 0,4-6-13 0,7 6 5 15,4 0 8-15,7-7 16 0,3 7-4 0,11-6-1 16,7 3 2-16,10-4 1 0,7 1 0 0,8 3 0 16,0-13 8-16,6 6 2 0,11-5 0 0,8-1 0 15,2-9 4-15,1 6 2 0,-4-10 0 0,11-2 0 16,7-7 4-16,-3 4 1 0,-12-10 0 0,1 0 0 15,10 0 3-15,-6-10 1 0,-4 4 0 0,-8-4 0 0,-6-8 12 16,0-1 2-16,-4-6 1 0,0-3 0 0,-7-1-15 16,0-11-3-16,-10 8-1 0,-4-9 0 0,-11 4-2 15,-7-1 0-15,-6-3 0 0,-5-3 0 16,-3-3-13-16,-6 4-4 0,-8-5 0 0,-4-2 0 0,-6 3-16 0,-4-6 0 16,-7 9 0-16,-7 0 0 0,0 0 0 0,-11 0-19 15,-7 7 4-15,-7-1 1 0,-10-6-2 0,-7 10 0 16,-8-1 0-16,1 7 0 0,-1 0 6 0,1 0 1 15,-1 2 0-15,-3 1 0 0,-7 7 9 0,3-1 0 16,-3 0 0-16,7 3-8 0,4 7-5 0,6 3-1 16,1-4 0-16,-4 7 0 15,-4 3-114-15,4 0-22 0,-3 0-5 0,6 3-664 0,1 7-133 16</inkml:trace>
  <inkml:trace contextRef="#ctx0" brushRef="#br0" timeOffset="6862.206">28949 14479 2253 0,'-4'0'49'0,"1"-9"11"0,-4-1 1 0,0-5 3 0,0 5-51 0,-4-2-13 0,1-4 0 0,-5-3 0 16,-2 3-8-16,-1-2-5 0,-3-1-1 0,-4 3 0 15,-3 7 14-15,-4-10-11 0,-3 10 11 0,0-1-10 16,0-6-3-16,-4 7-1 0,0 0 0 0,-3-7 0 15,-4 7 14-15,-4-1 0 0,-10 7 0 0,-3-6 0 16,-4-1 0-16,0 4 8 0,3-4-8 0,1 10 0 0,-8 0 20 16,-3 0-4-16,-3 0 0 0,-1 0 0 15,7 4 8-15,4 2 0 0,4 3 1 0,-4 1 0 0,0 5-8 0,0-2-1 16,0 3-1-16,0 9 0 0,3 3-15 16,8 6 0-16,3-5 0 0,3 8 0 0,5 4-22 0,-1-3 2 15,0 6 1-15,4 3 0 16,3 3-19-16,3-3-4 0,8-3-1 0,4 0 0 15,6 0 23-15,4-1 5 0,7 1 1 0,3-6 0 0,4 6 26 0,7-7 4 16,7 1 2-16,8 3 0 0,6-4 17 0,4-2 3 16,6-1 1-16,5-2 0 0,3 2-9 0,10-9-2 15,7 4 0-15,15-4 0 0,7 0 3 0,-1-6 0 16,-2-1 0-16,2-2 0 0,15-3-31 0,-4-4 0 16,0 0 0-16,-3-2 0 0,-7-7 17 0,7 0-2 0,6 0-1 0,-2-7 0 15,-8 4 29-15,0-6 5 0,-7-7 2 16,0 4 0-16,7-10-14 0,-6 3-4 0,-1 0 0 0,-11-9 0 15,-6 0 16-15,-4-4 2 0,-7-2 1 0,-4 2 0 16,0-8-7-16,-3 2 0 0,-3 0-1 16,-5-2 0-16,-6-14-28 0,-4 7-6 0,-10 0-1 0,-4-6 0 15,-7-7-8-15,-3 7 8 0,-11 0-8 0,-4 6 8 16,-10-3-8-16,-4 3 0 0,-3-4 0 0,-4 4 0 16,-3 3 0-16,-4 1 0 0,-3-4 0 0,-7 9 0 15,-8-3-20-15,-6 7 0 0,-1 5 0 0,1-5 0 16,10 12-15-1,0 3-2-15,7-3-1 0,4 3 0 0,-1 10-98 16,1-7-20-16,0 7-4 0,-4 6-1 0</inkml:trace>
  <inkml:trace contextRef="#ctx0" brushRef="#br0" timeOffset="7881.769">28688 17471 2329 0,'0'0'51'0,"0"0"10"0,0 0 3 0,0 0 2 0,0 0-53 0,0 0-13 16,7-4 0-16,-7 4 0 0,0 0 0 0,3-6-16 15,1-3 3-15,-4-1 1 0,-4 1-9 0,1-4-2 16,-4-2 0-16,0-1 0 0,-4-3 13 0,1 0 10 16,-1 4-13-16,-3 2 5 0,0-2 29 0,-4-4 7 15,1 3 0-15,-1 7 1 0,-3-4 1 0,3 1 0 16,-7 2 0-16,1 1 0 0,-8 6 7 0,-3-7 2 0,-8 4 0 16,-2 3 0-16,-8-3-22 0,0 6-4 0,-4-4-1 15,4 4 0-15,0 0-3 0,-3 4-1 0,0-4 0 16,-8 6 0-16,-7-3-8 0,1 6 8 0,6-2-8 15,4 2 8-15,4 0-8 0,-4 1 0 16,0 6 0-16,-3-4 0 0,-1 7 0 0,1 3 0 0,3 0 0 0,0 3 0 16,10 3 0-16,1-3-11 0,3 10 3 15,4-7 0-15,3 10 8 0,0-4-8 0,-3 4 8 0,6 2-8 16,-2 4 8-16,2 3 0 0,1 7 0 0,3-1 0 16,1 0-10-16,2 1-6 0,8-1-2 0,7-6 0 15,0 3 8-15,7-6 2 0,7-3 0 0,7 3 0 16,0 0 8-16,11-1 11 0,3-5-3 0,4 6 0 15,3-3-8-15,7-4 12 0,4-2-12 0,3-1 12 16,0-2 4-16,11-7 2 0,4 3 0 0,13-12 0 16,12 3 11-16,-1-1 3 0,3-8 0 0,5 5 0 0,-1-5-32 15,11-4 0-15,6-3 0 0,-6 4 0 0,-4-4 0 16,1-3 0-16,2 0 0 0,1 0 0 0,7 0 12 16,-11 0-3-16,-10-10-1 0,3 1 0 0,4-1 13 0,0 1 3 15,-4-7 0-15,-7-2 0 0,-7-1 12 0,-3 0 2 16,-1-6 1-16,1 0 0 0,-8-3-19 0,4-7-4 15,-3-3-1-15,-8-6 0 0,-3 7 20 0,-7-4 4 16,-7 3 1-16,-8 1 0 0,1-4-29 16,-11 0-11-16,-3-9 8 0,0 6-8 0,-11-9 13 0,-4 0-2 15,-6-1-1-15,-1 7 0 0,-6 3-2 0,-5-3-8 16,-6 3 12-16,-3-6-4 0,-12 3-8 0,-2 0 8 16,-8 3-8-16,-4-6 8 0,-3 3-8 0,0-3 10 15,1 9-10-15,2-3 10 0,4 3-10 0,-3 13 8 0,-8-6-8 16,1 2 8-16,-4 1-8 0,0 3 0 15,-3 3 0-15,3-3 0 0,7 2-24 0,0 8 0 0,0-11 0 0,-4 14 0 32,1-4-132-32,-8-6-28 0,4 6-4 0,15 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7T19:12:29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13776 3842 864 0,'0'0'76'0,"0"0"-60"15,0 0-16-15,0 0 0 0,0 0 125 0,0 0 23 16,0 0 4-16,0 0 0 0,0 0-120 0,0 0-24 16,-11 7-8-16,4-4 0 0,0 3 8 0,0-6-8 15,-3 3 0-15,3 4 8 0,0-1-8 0,-4-6 0 0,4 3 0 0,-4-3 0 16,4 6 12-16,-3-3-4 0,3 4 0 0,0-4 0 16,-8 6-8-16,1-3 8 0,4 4-8 0,-4-1 8 15,-4 1 16-15,0-1 4 0,4 0 0 0,-3-2 0 16,3 2-4-16,-4-9 0 0,0 10 0 0,4-4 0 15,-4 3 16-15,4-6 2 0,0 7 1 0,4-4 0 16,-4-3-8-16,7-3-2 0,-4 10 0 0,4-10 0 16,3 6-20-16,4-6-4 0,0 0-1 0,0 0 0 15,0 0-8-15,0 0 0 0,0 0 0 0,0 0 8 16,7 3-8-16,0-3 0 0,4 0 0 0,3 0 8 16,0 0 3-16,4-3 0 0,0-3 0 0,3 6 0 15,7-10 8-15,-3 7 1 0,-1-3 1 0,1-4 0 16,0 7-1-16,-1-6 0 0,1-4 0 0,0 10 0 15,-1-13 13-15,1 4 3 0,0-4 0 0,0 10 0 16,-4-7-3-16,0 4 0 0,-7-7 0 0,4 7 0 16,-4-7-16-16,-4 13-3 0,1-13-1 0,-4 7 0 0,4 6-2 0,-8-7-1 15,1-2 0-15,-1 9 0 0,-3 3 2 0,-3-6 0 16,-1-4 0-16,1 10 0 0,-4-3-12 0,-1-3 0 16,-6 6 0-16,0 0 8 0,-7 6-8 0,-4-3-9 15,1 7 9-15,-5-1-13 0,1-3 13 0,0 4 0 16,0 8-10-16,3-8 10 0,-7 6-14 0,4-7 2 15,0 10 0-15,3-10 0 0,1 7 12 0,2-7 0 16,1 1 0-16,7-1 10 0,-4 0-10 0,4 1 0 16,4-4 0-16,3-6 0 0,0 3 8 0,3 4 0 15,4-7 0-15,0 0 0 0,0 0-8 0,0 0 0 16,0 0-12-16,0 0 12 0,4-10 0 0,6 4 0 16,1-4 0-16,3 1 8 0,0-4 0 0,7-2-8 0,0-1 12 0,4-3-4 15,0-6 0-15,-1 6 0 0,1-3 0 0,-4 1 0 16,4-1-8-16,0 3 12 0,-1 3-12 0,1 0 12 15,0-2-12-15,-4-1 8 0,-3 3-8 0,-4 4 8 16,0-4-8-16,-4 13 0 0,-3-10 0 0,0 10 0 16,-7 3 28-16,0 0 3 0,0 0 1 0,0 0 0 31,-7 0-52-31,0 3-9 0,-7 10-3 0,0-10 0 0,0 6 32 0,-4 1 0 0,-3-1 0 0,0 0 0 16,0 7 0-16,3-6 0 0,4-1 0 0,-3 7 0 15,-1-4 0-15,0 1 0 0,4-10 0 0,4 6 0 16,-5 1 0-16,5-4 0 0,-1-3 0 0,8 3 0 15,3-6 0-15,-7 4 0 0,7-4 0 0,0 0 0 16,0 0 0-16,0 0 8 0,0 0-8 0,0 0 10 0,0-4-10 16,7-2 10-16,-4-3-10 0,1-1 10 0,3 1-2 15,3 6 0-15,-3-13 0 0,8 7 0 0,-8-7 4 0,7 3 0 16,-4 1 0-16,4-7 0 0,4 7-12 0,0-4 0 16,-1-3 0-16,1 3 0 0,0-2 0 0,-4 2 0 15,0 6 0-15,0-2-11 0,0-4 11 0,-3 7 0 16,-1-1 10-16,-3 1-10 0,0 3 12 0,0-4-4 15,-7 10-8-15,0 0 12 0,0 0-12 0,0 0 0 16,0 0 0-16,0 0 0 0,-10 7-8 0,-1-4 8 16,-3 3-12-16,-3 10 12 0,-1-13 0 0,-7 6 0 15,0 7 0-15,1-4 0 0,3 4-9 0,-4 0 9 16,0-4 0-16,4 4-9 0,-4-7-3 0,8 1 0 16,-4 6 0-16,6-7 0 0,1-6 12 0,0 6 0 15,4-2 0-15,3-4 0 0,-4-3 8 0,7 6-8 0,4-6 8 0,0 0-8 16,0 0 9-16,0 0-9 0,0 0 12 0,-3-6-12 15,3-4 13-15,0 7-4 0,3-6-1 0,1 3 0 16,3-4 1-16,0 1 0 0,0-7 0 0,4 13 0 16,3-13-9-16,-4-2 0 0,5 8 9 0,-1-6-9 15,-4 7 0-15,1 0 0 0,3-4 0 0,-3 4 8 16,-1-4-8-16,1 10 0 0,-1-6 0 0,-3 2 0 16,-3-2 0-16,-4 9 0 0,3-9 0 0,-3 9 0 15,0 0 0-15,0 0 0 0,0 0 0 0,0 0 0 16,0 0 0-16,0 0 0 0,0 0 0 0,-7 9 0 15,-7 0-9-15,4 1 0 0,-4-4 0 0,-1 10 0 16,1-7 9-16,0 1 0 0,4-1 0 0,-4 3 0 16,-1-2 0-16,1-4 0 0,4 10 0 0,-1-4 0 0,-3-12 0 15,3 16 0-15,4-16 0 0,-3 16 0 0,3-13 0 0,0 6 0 16,-4-2 8-16,4-4-8 0,4 3-12 0,-5-3-6 16,5-3-2-16,-1 9 0 15,-3-2-28-15,4-4-7 0,3-3-1 0,0 6 0 16,0-6-172-16,0 0-36 0</inkml:trace>
  <inkml:trace contextRef="#ctx0" brushRef="#br0" timeOffset="920.541">13363 2322 230 0,'0'0'20'16,"0"0"-20"-16,0 0 0 0,0-7 0 0,0-2 195 0,0 9 34 15,0 0 7-15,0-6 2 0,0 6-146 0,0-4-28 16,-3-5-7-16,3 9-1 0,0 0 3 0,0 0 0 16,0 0 0-16,0 0 0 0,0 0-13 0,0 0-2 15,0 0-1-15,0 0 0 0,0 0-29 0,0 0-6 16,0 0 0-16,3 9-8 0,-3 1 12 0,0-1-4 15,4 1 0-15,-1 5-8 0,1-2 12 0,-1 3-4 16,1-7 0-16,-1 16-8 0,1-12 30 0,-1 9-1 16,1-4 0-16,0 1 0 0,3 0 16 0,-4 9 3 15,4-3 1-15,-3 4 0 0,-1-4-25 0,1 3-4 16,3-3-2-16,-4 3 0 0,-3-9-18 0,7 12 8 16,-3-2-8-16,-4-11 0 0,3 7 9 0,-3-3-9 15,0-6 0-15,0 9 9 0,-3-12-9 0,3 2 8 16,-4 4-8-16,4-3 8 0,-7-4-8 0,4 4-17 15,-4-6 4-15,3-1 1 16,1 0-44-16,-4-2-9 0,3-4-2 0,-3-3 0 16,4 0-117-16,-5 0-23 0</inkml:trace>
  <inkml:trace contextRef="#ctx0" brushRef="#br0" timeOffset="1828.437">13268 2281 1623 0,'0'0'72'0,"0"0"15"0,0 0-70 0,0 0-17 16,0 0 0-16,0 0 0 0,7-10 45 0,-7 10 6 15,0 0 1-15,0 0 0 0,0 0-32 0,7-3-7 16,0-3-1-16,-7 6 0 0,7-3 12 0,0-3 3 16,0 6 0-16,0-7 0 0,4 7-2 0,-4-9 0 15,4 6 0-15,-1-4 0 0,1-2-4 0,-1 9-1 16,4-9 0-16,4 6 0 0,-7-4-11 0,3 4-9 16,3-3 12-16,-2 0-12 0,2 2 12 0,1 4-12 15,3-6 12-15,-3 3-12 0,-1 3 12 0,1 0-12 16,0 0 12-16,-4 0-12 0,-4 0 0 0,4 0 0 15,0 0 0-15,1 9 0 0,-1-9 0 0,0 10 0 0,-4-1 8 16,1 1-8-16,-4-1 20 0,0-3 1 0,-3 4 0 16,3-1 0-16,-4 1-21 0,-3-1 0 0,0 0 0 0,0 7 0 15,-3-7 0-15,-1 1 9 0,-3-1-1 0,0 1-8 16,-7-1 12-16,3 7-4 0,1-7 0 0,-4 1-8 16,0-1 13-16,-1 0-4 0,1 7-1 0,0-7 0 15,0-5-8-15,0 2 0 0,0 3 0 0,0 1 0 16,0-1 0-16,3-3 0 0,0-2 0 0,1 2 0 15,3-6 0-15,0 3 0 0,0 3 0 0,3-3 0 16,1-3 0-16,3 0 0 0,0 0-8 0,0 0 8 16,0 0 0-16,0 0-9 0,0 0 9 0,0 0 0 15,0 0 0-15,0 0 0 0,0 0 0 0,3 7 0 16,-3-7 0-16,11 0 0 0,-4 0 0 0,0 0 0 16,0 0 0-16,0 0 0 0,0 0 0 0,0 0 0 0,-7 0 0 15,7 0 0-15,4 0 0 0,-4 6 0 0,0-3 0 16,0-3 0-16,3 0 0 0,1 0 0 0,-4 9 0 15,4-9 0-15,-1 0 0 0,-3 10-10 0,7-4 10 0,1-6 0 16,-5 3 0-16,4 4 0 0,4-4 0 0,-4 3 0 16,0 0 0-16,0-3 0 0,0 7 0 0,0-1 0 15,-3-3 0-15,-4 4 0 0,4-7 0 0,-4 6 0 16,0-2 0-16,0 2 8 0,0 0-8 0,-4 7 0 16,-3-6 0-16,4-7 0 0,-4 3 0 0,3 3 0 15,-3 10 0-15,0-13 0 0,0 4 8 0,0-7-8 0,0 6 10 0,0 4-10 16,0-4 8-16,0-9-8 0,-3 3 0 0,-1 13 9 15,1-6-9-15,3-7 0 0,-4 9 0 0,1-2 0 16,-1 2 9-16,1-12-9 0,-1 16 10 0,-3-13-10 16,4 6 11-16,-4-2-11 0,-4 2 12 0,4 1-12 15,-4 5 14-15,1-12-4 0,-1 7-1 0,1 2 0 16,-1-2 8-16,0 2 2 0,-3-6 0 0,4 4 0 16,3-7-19-16,0 6-11 0,-4 4 2 0,-3-10 0 15,0 7 9-15,3-1 9 0,-3-9-1 0,4 9-8 16,-5-9 0-16,1 7 0 0,0-4 0 0,0-3 0 15,0 0 12-15,0 0-4 0,0 0 0 0,0 0-8 16,0 0 0-16,-1 0 0 0,1 6 0 0,4-6 0 16,-4 0-24-1,3 0-11-15,1 0-2 0,-1 6-1 0,4-3-42 0,0-3-9 16,-4 0-2-16,8 10-871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jt5ibfRz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customXml" Target="../ink/ink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customXml" Target="../ink/ink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20.png"/><Relationship Id="rId4" Type="http://schemas.openxmlformats.org/officeDocument/2006/relationships/customXml" Target="../ink/ink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23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4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2C9898-C450-44CD-AC6C-1EDC2542A68F}"/>
                  </a:ext>
                </a:extLst>
              </p14:cNvPr>
              <p14:cNvContentPartPr/>
              <p14:nvPr/>
            </p14:nvContentPartPr>
            <p14:xfrm>
              <a:off x="10048320" y="3223440"/>
              <a:ext cx="922320" cy="105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2C9898-C450-44CD-AC6C-1EDC2542A6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960" y="3214080"/>
                <a:ext cx="941040" cy="10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4653992" y="859134"/>
              <a:ext cx="4514179" cy="495977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995" y="796129"/>
                <a:ext cx="4639813" cy="508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A58E97-658E-45F6-A0DA-1C902785C8C5}"/>
                  </a:ext>
                </a:extLst>
              </p14:cNvPr>
              <p14:cNvContentPartPr/>
              <p14:nvPr/>
            </p14:nvContentPartPr>
            <p14:xfrm>
              <a:off x="6532920" y="911520"/>
              <a:ext cx="1009800" cy="109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A58E97-658E-45F6-A0DA-1C902785C8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3560" y="902160"/>
                <a:ext cx="1028520" cy="11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31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base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Nothing in [1,1]</a:t>
            </a: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Breeze in [2,1]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4650992" y="845280"/>
              <a:ext cx="4603844" cy="49940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7995" y="782274"/>
                <a:ext cx="4729479" cy="51196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7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6858000" cy="53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6511"/>
            <a:ext cx="6856283" cy="53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54E018-B9C9-4DB3-A0FF-B7E7EB24BE13}"/>
                  </a:ext>
                </a:extLst>
              </p14:cNvPr>
              <p14:cNvContentPartPr/>
              <p14:nvPr/>
            </p14:nvContentPartPr>
            <p14:xfrm>
              <a:off x="4422240" y="415800"/>
              <a:ext cx="963000" cy="113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54E018-B9C9-4DB3-A0FF-B7E7EB24BE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2880" y="406440"/>
                <a:ext cx="981720" cy="11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993BB9-B8C3-4BA2-8E26-F153FCDFC4EF}"/>
                  </a:ext>
                </a:extLst>
              </p14:cNvPr>
              <p14:cNvContentPartPr/>
              <p14:nvPr/>
            </p14:nvContentPartPr>
            <p14:xfrm>
              <a:off x="4789080" y="807480"/>
              <a:ext cx="4468320" cy="154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993BB9-B8C3-4BA2-8E26-F153FCDFC4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9720" y="798120"/>
                <a:ext cx="4487040" cy="15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5180"/>
            <a:ext cx="10515600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10/1, in class</a:t>
            </a:r>
            <a:endParaRPr lang="en-US" dirty="0"/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Due Tue 9/24, 10 pm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Logic and Planning</a:t>
            </a:r>
          </a:p>
          <a:p>
            <a:pPr marL="917575" lvl="2" indent="-457200"/>
            <a:r>
              <a:rPr lang="en-US" sz="2800" dirty="0"/>
              <a:t>Out Thu 9/19</a:t>
            </a:r>
          </a:p>
          <a:p>
            <a:pPr marL="917575" lvl="2" indent="-457200"/>
            <a:r>
              <a:rPr lang="en-US" sz="2800" dirty="0"/>
              <a:t>Due Thu 10/3, 10 pm</a:t>
            </a:r>
          </a:p>
          <a:p>
            <a:r>
              <a:rPr lang="en-US" dirty="0"/>
              <a:t>Recitation and feedback survey on Piazza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tomorrow, 10 pm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3F6C3-0E08-46D9-AE32-3E3352C99BFA}"/>
              </a:ext>
            </a:extLst>
          </p:cNvPr>
          <p:cNvSpPr/>
          <p:nvPr/>
        </p:nvSpPr>
        <p:spPr>
          <a:xfrm>
            <a:off x="5051799" y="5292153"/>
            <a:ext cx="2502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Sat 10/5, 10 pm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D1BEE-5EDE-45CD-AB37-55A7934933E0}"/>
              </a:ext>
            </a:extLst>
          </p:cNvPr>
          <p:cNvCxnSpPr/>
          <p:nvPr/>
        </p:nvCxnSpPr>
        <p:spPr>
          <a:xfrm>
            <a:off x="2266836" y="5570189"/>
            <a:ext cx="12976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1094311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1094311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E4D1BB-CAF4-4D07-AB15-3C1AD212D625}"/>
                  </a:ext>
                </a:extLst>
              </p14:cNvPr>
              <p14:cNvContentPartPr/>
              <p14:nvPr/>
            </p14:nvContentPartPr>
            <p14:xfrm>
              <a:off x="9550440" y="1649520"/>
              <a:ext cx="1172520" cy="508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E4D1BB-CAF4-4D07-AB15-3C1AD212D6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1080" y="1640160"/>
                <a:ext cx="1191240" cy="51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0884E3-C3B4-4FAE-B337-4244C2ABB09E}"/>
                  </a:ext>
                </a:extLst>
              </p14:cNvPr>
              <p14:cNvContentPartPr/>
              <p14:nvPr/>
            </p14:nvContentPartPr>
            <p14:xfrm>
              <a:off x="4776480" y="781560"/>
              <a:ext cx="236520" cy="67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0884E3-C3B4-4FAE-B337-4244C2ABB0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7120" y="772200"/>
                <a:ext cx="255240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159510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159510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rgbClr val="EA99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290894-C3A4-4141-A4F7-3212F7E049C4}"/>
                  </a:ext>
                </a:extLst>
              </p14:cNvPr>
              <p14:cNvContentPartPr/>
              <p14:nvPr/>
            </p14:nvContentPartPr>
            <p14:xfrm>
              <a:off x="772200" y="1752480"/>
              <a:ext cx="1805040" cy="461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290894-C3A4-4141-A4F7-3212F7E049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840" y="1743120"/>
                <a:ext cx="182376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707854-EC37-4A91-87C3-3B0561AFD70A}"/>
                  </a:ext>
                </a:extLst>
              </p14:cNvPr>
              <p14:cNvContentPartPr/>
              <p14:nvPr/>
            </p14:nvContentPartPr>
            <p14:xfrm>
              <a:off x="558720" y="2337120"/>
              <a:ext cx="9757800" cy="27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707854-EC37-4A91-87C3-3B0561AFD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360" y="2327760"/>
                <a:ext cx="9776520" cy="27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AA04A0-D626-475E-97B0-2E0B419704B6}"/>
                  </a:ext>
                </a:extLst>
              </p14:cNvPr>
              <p14:cNvContentPartPr/>
              <p14:nvPr/>
            </p14:nvContentPartPr>
            <p14:xfrm>
              <a:off x="594360" y="2723400"/>
              <a:ext cx="1720080" cy="45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AA04A0-D626-475E-97B0-2E0B419704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2714040"/>
                <a:ext cx="1738800" cy="4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749261-0BA9-49DA-B7C4-8A9A084A2BC4}"/>
                  </a:ext>
                </a:extLst>
              </p14:cNvPr>
              <p14:cNvContentPartPr/>
              <p14:nvPr/>
            </p14:nvContentPartPr>
            <p14:xfrm>
              <a:off x="1064160" y="1524240"/>
              <a:ext cx="7711920" cy="446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749261-0BA9-49DA-B7C4-8A9A084A2B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00" y="1514880"/>
                <a:ext cx="7730640" cy="44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Python Inference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52099" y="1127393"/>
            <a:ext cx="9036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There are ways of telling whether she is a witch</a:t>
            </a:r>
          </a:p>
        </p:txBody>
      </p:sp>
    </p:spTree>
    <p:extLst>
      <p:ext uri="{BB962C8B-B14F-4D97-AF65-F5344CB8AC3E}">
        <p14:creationId xmlns:p14="http://schemas.microsoft.com/office/powerpoint/2010/main" val="2195418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C48CC-3A9F-4FD8-BF8D-C5A79C0C6E18}"/>
                  </a:ext>
                </a:extLst>
              </p14:cNvPr>
              <p14:cNvContentPartPr/>
              <p14:nvPr/>
            </p14:nvContentPartPr>
            <p14:xfrm>
              <a:off x="2240280" y="1550520"/>
              <a:ext cx="7760160" cy="197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C48CC-3A9F-4FD8-BF8D-C5A79C0C6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0920" y="1541160"/>
                <a:ext cx="7778880" cy="19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C48CC-3A9F-4FD8-BF8D-C5A79C0C6E18}"/>
                  </a:ext>
                </a:extLst>
              </p14:cNvPr>
              <p14:cNvContentPartPr/>
              <p14:nvPr/>
            </p14:nvContentPartPr>
            <p14:xfrm>
              <a:off x="2240280" y="1550520"/>
              <a:ext cx="7760160" cy="197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C48CC-3A9F-4FD8-BF8D-C5A79C0C6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0920" y="1541160"/>
                <a:ext cx="777888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7A1F26-19FA-4D43-8362-4F6A7F5339F8}"/>
                  </a:ext>
                </a:extLst>
              </p14:cNvPr>
              <p14:cNvContentPartPr/>
              <p14:nvPr/>
            </p14:nvContentPartPr>
            <p14:xfrm>
              <a:off x="384840" y="3944880"/>
              <a:ext cx="2483280" cy="59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7A1F26-19FA-4D43-8362-4F6A7F533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480" y="3935520"/>
                <a:ext cx="250200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5241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3698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4220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F99EC1-B0FC-43F0-A32C-D1481FCBBACB}"/>
                  </a:ext>
                </a:extLst>
              </p14:cNvPr>
              <p14:cNvContentPartPr/>
              <p14:nvPr/>
            </p14:nvContentPartPr>
            <p14:xfrm>
              <a:off x="1176120" y="4133160"/>
              <a:ext cx="190800" cy="50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F99EC1-B0FC-43F0-A32C-D1481FCBB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760" y="4123800"/>
                <a:ext cx="20952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  <a:p>
            <a:r>
              <a:rPr lang="en-US" dirty="0">
                <a:solidFill>
                  <a:srgbClr val="7030A0"/>
                </a:solidFill>
              </a:rPr>
              <a:t>(Not quite)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88D735-A014-4999-A9D7-AE4D207F8876}"/>
                  </a:ext>
                </a:extLst>
              </p14:cNvPr>
              <p14:cNvContentPartPr/>
              <p14:nvPr/>
            </p14:nvContentPartPr>
            <p14:xfrm>
              <a:off x="1423800" y="1581840"/>
              <a:ext cx="4128840" cy="224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88D735-A014-4999-A9D7-AE4D207F88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4440" y="1572480"/>
                <a:ext cx="4147560" cy="22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6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94E0D5-20AD-4D32-96A0-DE26562D7EC7}"/>
                  </a:ext>
                </a:extLst>
              </p14:cNvPr>
              <p14:cNvContentPartPr/>
              <p14:nvPr/>
            </p14:nvContentPartPr>
            <p14:xfrm>
              <a:off x="11297880" y="4314960"/>
              <a:ext cx="633960" cy="880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94E0D5-20AD-4D32-96A0-DE26562D7E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88520" y="4305600"/>
                <a:ext cx="652680" cy="8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264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CBFF381-FEA5-425D-8FE3-1A58450270AF}"/>
                  </a:ext>
                </a:extLst>
              </p14:cNvPr>
              <p14:cNvContentPartPr/>
              <p14:nvPr/>
            </p14:nvContentPartPr>
            <p14:xfrm>
              <a:off x="5911920" y="1269360"/>
              <a:ext cx="985680" cy="2838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CBFF381-FEA5-425D-8FE3-1A58450270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2560" y="1260000"/>
                <a:ext cx="1004400" cy="28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0FA081-F6D0-4105-80DC-40F057A82F18}"/>
                  </a:ext>
                </a:extLst>
              </p14:cNvPr>
              <p14:cNvContentPartPr/>
              <p14:nvPr/>
            </p14:nvContentPartPr>
            <p14:xfrm>
              <a:off x="5787360" y="1125720"/>
              <a:ext cx="991080" cy="307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0FA081-F6D0-4105-80DC-40F057A82F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8000" y="1116360"/>
                <a:ext cx="1009800" cy="30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74EE4A-A0E4-40FB-BE8D-8909FCB07DAA}"/>
                  </a:ext>
                </a:extLst>
              </p14:cNvPr>
              <p14:cNvContentPartPr/>
              <p14:nvPr/>
            </p14:nvContentPartPr>
            <p14:xfrm>
              <a:off x="4904640" y="1627200"/>
              <a:ext cx="4846680" cy="61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74EE4A-A0E4-40FB-BE8D-8909FCB07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80" y="1617840"/>
                <a:ext cx="4865400" cy="6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/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852177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05501B-31CE-4148-ACD2-87BAE449AAF8}"/>
                  </a:ext>
                </a:extLst>
              </p14:cNvPr>
              <p14:cNvContentPartPr/>
              <p14:nvPr/>
            </p14:nvContentPartPr>
            <p14:xfrm>
              <a:off x="2245320" y="892080"/>
              <a:ext cx="7235640" cy="576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05501B-31CE-4148-ACD2-87BAE449AA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960" y="882720"/>
                <a:ext cx="7254360" cy="57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07203E-C1CD-4B6F-9542-4540CDC28591}"/>
                  </a:ext>
                </a:extLst>
              </p14:cNvPr>
              <p14:cNvContentPartPr/>
              <p14:nvPr/>
            </p14:nvContentPartPr>
            <p14:xfrm>
              <a:off x="10185480" y="5983560"/>
              <a:ext cx="710280" cy="615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07203E-C1CD-4B6F-9542-4540CDC285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6120" y="5974200"/>
                <a:ext cx="729000" cy="6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930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CDCE58-A67F-4204-B213-471D8D74942B}"/>
                  </a:ext>
                </a:extLst>
              </p14:cNvPr>
              <p14:cNvContentPartPr/>
              <p14:nvPr/>
            </p14:nvContentPartPr>
            <p14:xfrm>
              <a:off x="7068960" y="1790640"/>
              <a:ext cx="2208600" cy="6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CDCE58-A67F-4204-B213-471D8D749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600" y="1781280"/>
                <a:ext cx="222732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85948A-206E-44BD-9450-63955A583778}"/>
                  </a:ext>
                </a:extLst>
              </p14:cNvPr>
              <p14:cNvContentPartPr/>
              <p14:nvPr/>
            </p14:nvContentPartPr>
            <p14:xfrm>
              <a:off x="704880" y="2854080"/>
              <a:ext cx="2981160" cy="17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85948A-206E-44BD-9450-63955A5837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520" y="2844720"/>
                <a:ext cx="299988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2B6066-620C-4467-8EE5-88A8A723BF8C}"/>
                  </a:ext>
                </a:extLst>
              </p14:cNvPr>
              <p14:cNvContentPartPr/>
              <p14:nvPr/>
            </p14:nvContentPartPr>
            <p14:xfrm>
              <a:off x="2044800" y="4618800"/>
              <a:ext cx="2546640" cy="46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2B6066-620C-4467-8EE5-88A8A723BF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4609440"/>
                <a:ext cx="2565360" cy="4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CE3D06-691B-47F0-A30D-35CAC5274A87}"/>
                  </a:ext>
                </a:extLst>
              </p14:cNvPr>
              <p14:cNvContentPartPr/>
              <p14:nvPr/>
            </p14:nvContentPartPr>
            <p14:xfrm>
              <a:off x="546120" y="1604520"/>
              <a:ext cx="5866560" cy="189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CE3D06-691B-47F0-A30D-35CAC5274A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760" y="1595160"/>
                <a:ext cx="5885280" cy="19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21021D-66C7-40F6-9CDD-023F5D6697CF}"/>
                  </a:ext>
                </a:extLst>
              </p14:cNvPr>
              <p14:cNvContentPartPr/>
              <p14:nvPr/>
            </p14:nvContentPartPr>
            <p14:xfrm>
              <a:off x="2085480" y="1546920"/>
              <a:ext cx="2369880" cy="4986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21021D-66C7-40F6-9CDD-023F5D6697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6120" y="1537560"/>
                <a:ext cx="2388600" cy="50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8BA596-39B1-4982-A54C-302CB284CA6E}"/>
                  </a:ext>
                </a:extLst>
              </p14:cNvPr>
              <p14:cNvContentPartPr/>
              <p14:nvPr/>
            </p14:nvContentPartPr>
            <p14:xfrm>
              <a:off x="887760" y="2297520"/>
              <a:ext cx="6365520" cy="409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8BA596-39B1-4982-A54C-302CB284CA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400" y="2288160"/>
                <a:ext cx="638424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5ECAF7-8A4D-45CB-94D3-B69FAAB78528}"/>
                  </a:ext>
                </a:extLst>
              </p14:cNvPr>
              <p14:cNvContentPartPr/>
              <p14:nvPr/>
            </p14:nvContentPartPr>
            <p14:xfrm>
              <a:off x="265320" y="1955520"/>
              <a:ext cx="3891600" cy="4535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5ECAF7-8A4D-45CB-94D3-B69FAAB78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1946160"/>
                <a:ext cx="3910320" cy="45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7999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/>
              <a:t>    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PROCESS-PERCEPT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PROCESS-RESULT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1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ED61CB-1E76-4369-ABD8-7DC653C3D855}"/>
                  </a:ext>
                </a:extLst>
              </p14:cNvPr>
              <p14:cNvContentPartPr/>
              <p14:nvPr/>
            </p14:nvContentPartPr>
            <p14:xfrm>
              <a:off x="353160" y="1825920"/>
              <a:ext cx="4715640" cy="457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ED61CB-1E76-4369-ABD8-7DC653C3D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1816560"/>
                <a:ext cx="4734360" cy="45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86CD4C-05AC-4D65-9CD8-0804618E9927}"/>
                  </a:ext>
                </a:extLst>
              </p14:cNvPr>
              <p14:cNvContentPartPr/>
              <p14:nvPr/>
            </p14:nvContentPartPr>
            <p14:xfrm>
              <a:off x="4283640" y="2612520"/>
              <a:ext cx="6952320" cy="59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86CD4C-05AC-4D65-9CD8-0804618E9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280" y="2603160"/>
                <a:ext cx="6971040" cy="6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1745067" y="3270951"/>
            <a:ext cx="6276869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5622758" cy="4729164"/>
          </a:xfrm>
        </p:spPr>
        <p:txBody>
          <a:bodyPr/>
          <a:lstStyle/>
          <a:p>
            <a:r>
              <a:rPr lang="en-US" sz="2800" dirty="0"/>
              <a:t>Sherlock Agent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Really good knowledge base</a:t>
            </a:r>
          </a:p>
          <a:p>
            <a:pPr lvl="2"/>
            <a:r>
              <a:rPr lang="en-US" sz="2400" dirty="0"/>
              <a:t>Evidence</a:t>
            </a:r>
          </a:p>
          <a:p>
            <a:pPr lvl="2"/>
            <a:r>
              <a:rPr lang="en-US" sz="2400" dirty="0"/>
              <a:t>Understanding of how the world works (physics, chemistry, sociology)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Really good inference</a:t>
            </a:r>
          </a:p>
          <a:p>
            <a:pPr lvl="2"/>
            <a:r>
              <a:rPr lang="en-US" sz="2400" dirty="0"/>
              <a:t>Skills of deduction</a:t>
            </a:r>
          </a:p>
          <a:p>
            <a:pPr lvl="2"/>
            <a:r>
              <a:rPr lang="en-US" sz="2400" dirty="0"/>
              <a:t>“It’s elementary my dear Watson”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4" name="Picture 3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08776" y="1537368"/>
            <a:ext cx="5020056" cy="385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091" y="5436755"/>
            <a:ext cx="1731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Dr. Strange?</a:t>
            </a:r>
          </a:p>
          <a:p>
            <a:pPr algn="ctr"/>
            <a:r>
              <a:rPr lang="en-US" sz="2400" dirty="0"/>
              <a:t>Alan Turing?</a:t>
            </a:r>
          </a:p>
          <a:p>
            <a:pPr algn="ctr"/>
            <a:r>
              <a:rPr lang="en-US" sz="2400" dirty="0"/>
              <a:t>Kahn?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563201-BA79-4861-924C-623DD653D78B}"/>
                  </a:ext>
                </a:extLst>
              </p14:cNvPr>
              <p14:cNvContentPartPr/>
              <p14:nvPr/>
            </p14:nvContentPartPr>
            <p14:xfrm>
              <a:off x="341640" y="3969720"/>
              <a:ext cx="640440" cy="133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563201-BA79-4861-924C-623DD653D7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280" y="3960360"/>
                <a:ext cx="659160" cy="13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0315" y="1617581"/>
            <a:ext cx="3472896" cy="3642582"/>
            <a:chOff x="1390315" y="1577477"/>
            <a:chExt cx="3472896" cy="364258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7" r="1242"/>
            <a:stretch/>
          </p:blipFill>
          <p:spPr bwMode="auto">
            <a:xfrm>
              <a:off x="1754251" y="1577477"/>
              <a:ext cx="3108960" cy="364258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390315" y="4050628"/>
              <a:ext cx="548105" cy="8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trying to figure out?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1451" y="5026527"/>
            <a:ext cx="567086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Who, what, when, where, why</a:t>
            </a:r>
          </a:p>
          <a:p>
            <a:pPr lvl="1"/>
            <a:r>
              <a:rPr lang="en-US" sz="2400" dirty="0"/>
              <a:t>Time: past, present, future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484" y="2281656"/>
            <a:ext cx="5683443" cy="2517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69789" y="5031874"/>
            <a:ext cx="547303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Actions, strategy</a:t>
            </a:r>
          </a:p>
          <a:p>
            <a:pPr lvl="1"/>
            <a:r>
              <a:rPr lang="en-US" sz="2400" dirty="0"/>
              <a:t>Partially observable? Ghosts, Walls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0000" y="5966908"/>
            <a:ext cx="9384632" cy="6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world are we living in?</a:t>
            </a:r>
          </a:p>
        </p:txBody>
      </p:sp>
    </p:spTree>
    <p:extLst>
      <p:ext uri="{BB962C8B-B14F-4D97-AF65-F5344CB8AC3E}">
        <p14:creationId xmlns:p14="http://schemas.microsoft.com/office/powerpoint/2010/main" val="16136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3686</Words>
  <Application>Microsoft Office PowerPoint</Application>
  <PresentationFormat>Widescreen</PresentationFormat>
  <Paragraphs>1181</Paragraphs>
  <Slides>67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Wingdings</vt:lpstr>
      <vt:lpstr>Calibri</vt:lpstr>
      <vt:lpstr>Symbol</vt:lpstr>
      <vt:lpstr>Times New Roman</vt:lpstr>
      <vt:lpstr>Cambria Math</vt:lpstr>
      <vt:lpstr>Arial</vt:lpstr>
      <vt:lpstr>Calibri Light</vt:lpstr>
      <vt:lpstr>Office Theme</vt:lpstr>
      <vt:lpstr>Warm-up:</vt:lpstr>
      <vt:lpstr>Announcements</vt:lpstr>
      <vt:lpstr>AI: Representation and Problem Solving </vt:lpstr>
      <vt:lpstr>Logical Agents</vt:lpstr>
      <vt:lpstr>Wumpus World</vt:lpstr>
      <vt:lpstr>A Knowledge-based Agent</vt:lpstr>
      <vt:lpstr>Logical Agents</vt:lpstr>
      <vt:lpstr>Logical Agents</vt:lpstr>
      <vt:lpstr>Worlds</vt:lpstr>
      <vt:lpstr>Models</vt:lpstr>
      <vt:lpstr>Wumpus World</vt:lpstr>
      <vt:lpstr>Wumpus World</vt:lpstr>
      <vt:lpstr>Wumpus World</vt:lpstr>
      <vt:lpstr>Wumpus World</vt:lpstr>
      <vt:lpstr>Logic Language</vt:lpstr>
      <vt:lpstr>Propositional Logic</vt:lpstr>
      <vt:lpstr>Piazza Poll 1</vt:lpstr>
      <vt:lpstr>Piazza Poll 2</vt:lpstr>
      <vt:lpstr>Piazza Poll 1</vt:lpstr>
      <vt:lpstr>Piazza Poll 1</vt:lpstr>
      <vt:lpstr>Piazza Poll 2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Propositional Logical Vocab</vt:lpstr>
      <vt:lpstr>Propositional Logic</vt:lpstr>
      <vt:lpstr>Monty Python Inference</vt:lpstr>
      <vt:lpstr>Warm-up:</vt:lpstr>
      <vt:lpstr>Piazza Poll 3</vt:lpstr>
      <vt:lpstr>Piazza Poll 3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Wumpus World</vt:lpstr>
      <vt:lpstr>Entailment</vt:lpstr>
      <vt:lpstr>Wumpus World</vt:lpstr>
      <vt:lpstr>Wumpus World</vt:lpstr>
      <vt:lpstr>Wumpus World</vt:lpstr>
      <vt:lpstr>Propositional Logic Models</vt:lpstr>
      <vt:lpstr>Piazza Poll 4</vt:lpstr>
      <vt:lpstr>Piazza Poll 4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Inference Rules </vt:lpstr>
      <vt:lpstr>Resolution</vt:lpstr>
      <vt:lpstr>Resolution</vt:lpstr>
      <vt:lpstr>Resolution</vt:lpstr>
      <vt:lpstr>Resolution</vt:lpstr>
      <vt:lpstr>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832</cp:revision>
  <cp:lastPrinted>2018-11-27T13:42:27Z</cp:lastPrinted>
  <dcterms:created xsi:type="dcterms:W3CDTF">2018-10-11T11:39:27Z</dcterms:created>
  <dcterms:modified xsi:type="dcterms:W3CDTF">2019-09-17T20:32:40Z</dcterms:modified>
</cp:coreProperties>
</file>