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fntdata" ContentType="application/x-fontdata"/>
  <Default Extension="gif" ContentType="image/gif"/>
  <Default Extension="m4v" ContentType="video/mp4"/>
  <Default Extension="mp4" ContentType="video/mp4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notesSlides/notesSlide1.xml" ContentType="application/vnd.openxmlformats-officedocument.presentationml.notesSlide+xml"/>
  <Override PartName="/ppt/ink/ink3.xml" ContentType="application/inkml+xml"/>
  <Override PartName="/ppt/notesSlides/notesSlide2.xml" ContentType="application/vnd.openxmlformats-officedocument.presentationml.notesSlide+xml"/>
  <Override PartName="/ppt/ink/ink4.xml" ContentType="application/inkml+xml"/>
  <Override PartName="/ppt/notesSlides/notesSlide3.xml" ContentType="application/vnd.openxmlformats-officedocument.presentationml.notesSlide+xml"/>
  <Override PartName="/ppt/ink/ink5.xml" ContentType="application/inkml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ink/ink6.xml" ContentType="application/inkml+xml"/>
  <Override PartName="/ppt/notesSlides/notesSlide6.xml" ContentType="application/vnd.openxmlformats-officedocument.presentationml.notesSlide+xml"/>
  <Override PartName="/ppt/ink/ink7.xml" ContentType="application/inkml+xml"/>
  <Override PartName="/ppt/ink/ink8.xml" ContentType="application/inkml+xml"/>
  <Override PartName="/ppt/notesSlides/notesSlide7.xml" ContentType="application/vnd.openxmlformats-officedocument.presentationml.notesSlide+xml"/>
  <Override PartName="/ppt/ink/ink9.xml" ContentType="application/inkml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ink/ink10.xml" ContentType="application/inkml+xml"/>
  <Override PartName="/ppt/ink/ink11.xml" ContentType="application/inkml+xml"/>
  <Override PartName="/ppt/notesSlides/notesSlide11.xml" ContentType="application/vnd.openxmlformats-officedocument.presentationml.notesSlide+xml"/>
  <Override PartName="/ppt/ink/ink12.xml" ContentType="application/inkml+xml"/>
  <Override PartName="/ppt/notesSlides/notesSlide12.xml" ContentType="application/vnd.openxmlformats-officedocument.presentationml.notesSlide+xml"/>
  <Override PartName="/ppt/ink/ink13.xml" ContentType="application/inkml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61"/>
  </p:notesMasterIdLst>
  <p:sldIdLst>
    <p:sldId id="1251" r:id="rId2"/>
    <p:sldId id="1256" r:id="rId3"/>
    <p:sldId id="663" r:id="rId4"/>
    <p:sldId id="1247" r:id="rId5"/>
    <p:sldId id="1243" r:id="rId6"/>
    <p:sldId id="1246" r:id="rId7"/>
    <p:sldId id="398" r:id="rId8"/>
    <p:sldId id="432" r:id="rId9"/>
    <p:sldId id="544" r:id="rId10"/>
    <p:sldId id="545" r:id="rId11"/>
    <p:sldId id="483" r:id="rId12"/>
    <p:sldId id="486" r:id="rId13"/>
    <p:sldId id="564" r:id="rId14"/>
    <p:sldId id="1257" r:id="rId15"/>
    <p:sldId id="487" r:id="rId16"/>
    <p:sldId id="488" r:id="rId17"/>
    <p:sldId id="489" r:id="rId18"/>
    <p:sldId id="491" r:id="rId19"/>
    <p:sldId id="1249" r:id="rId20"/>
    <p:sldId id="517" r:id="rId21"/>
    <p:sldId id="497" r:id="rId22"/>
    <p:sldId id="1009" r:id="rId23"/>
    <p:sldId id="567" r:id="rId24"/>
    <p:sldId id="1248" r:id="rId25"/>
    <p:sldId id="554" r:id="rId26"/>
    <p:sldId id="555" r:id="rId27"/>
    <p:sldId id="556" r:id="rId28"/>
    <p:sldId id="557" r:id="rId29"/>
    <p:sldId id="507" r:id="rId30"/>
    <p:sldId id="509" r:id="rId31"/>
    <p:sldId id="548" r:id="rId32"/>
    <p:sldId id="1258" r:id="rId33"/>
    <p:sldId id="549" r:id="rId34"/>
    <p:sldId id="550" r:id="rId35"/>
    <p:sldId id="560" r:id="rId36"/>
    <p:sldId id="558" r:id="rId37"/>
    <p:sldId id="559" r:id="rId38"/>
    <p:sldId id="561" r:id="rId39"/>
    <p:sldId id="552" r:id="rId40"/>
    <p:sldId id="553" r:id="rId41"/>
    <p:sldId id="520" r:id="rId42"/>
    <p:sldId id="1250" r:id="rId43"/>
    <p:sldId id="1255" r:id="rId44"/>
    <p:sldId id="1252" r:id="rId45"/>
    <p:sldId id="379" r:id="rId46"/>
    <p:sldId id="411" r:id="rId47"/>
    <p:sldId id="1253" r:id="rId48"/>
    <p:sldId id="490" r:id="rId49"/>
    <p:sldId id="1254" r:id="rId50"/>
    <p:sldId id="492" r:id="rId51"/>
    <p:sldId id="493" r:id="rId52"/>
    <p:sldId id="494" r:id="rId53"/>
    <p:sldId id="1260" r:id="rId54"/>
    <p:sldId id="1259" r:id="rId55"/>
    <p:sldId id="1261" r:id="rId56"/>
    <p:sldId id="413" r:id="rId57"/>
    <p:sldId id="414" r:id="rId58"/>
    <p:sldId id="415" r:id="rId59"/>
    <p:sldId id="416" r:id="rId60"/>
  </p:sldIdLst>
  <p:sldSz cx="12192000" cy="6858000"/>
  <p:notesSz cx="7010400" cy="9296400"/>
  <p:embeddedFontLst>
    <p:embeddedFont>
      <p:font typeface="Calibri" panose="020F0502020204030204" pitchFamily="34" charset="0"/>
      <p:regular r:id="rId62"/>
      <p:bold r:id="rId63"/>
      <p:italic r:id="rId64"/>
      <p:boldItalic r:id="rId65"/>
    </p:embeddedFont>
    <p:embeddedFont>
      <p:font typeface="Calibri Light" panose="020F0302020204030204" pitchFamily="34" charset="0"/>
      <p:regular r:id="rId66"/>
      <p:italic r:id="rId67"/>
    </p:embeddedFont>
    <p:embeddedFont>
      <p:font typeface="Cambria Math" panose="02040503050406030204" pitchFamily="18" charset="0"/>
      <p:regular r:id="rId6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t Virtue" initials="PV" lastIdx="1" clrIdx="0">
    <p:extLst>
      <p:ext uri="{19B8F6BF-5375-455C-9EA6-DF929625EA0E}">
        <p15:presenceInfo xmlns:p15="http://schemas.microsoft.com/office/powerpoint/2012/main" userId="aff125923c56321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D1FFE6"/>
    <a:srgbClr val="E88510"/>
    <a:srgbClr val="FFCCCC"/>
    <a:srgbClr val="FF9999"/>
    <a:srgbClr val="D60093"/>
    <a:srgbClr val="104F9C"/>
    <a:srgbClr val="AE7C42"/>
    <a:srgbClr val="F2B800"/>
    <a:srgbClr val="00A4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38" autoAdjust="0"/>
    <p:restoredTop sz="96684" autoAdjust="0"/>
  </p:normalViewPr>
  <p:slideViewPr>
    <p:cSldViewPr snapToGrid="0">
      <p:cViewPr varScale="1">
        <p:scale>
          <a:sx n="81" d="100"/>
          <a:sy n="81" d="100"/>
        </p:scale>
        <p:origin x="273" y="4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font" Target="fonts/font2.fntdata"/><Relationship Id="rId68" Type="http://schemas.openxmlformats.org/officeDocument/2006/relationships/font" Target="fonts/font7.fntdata"/><Relationship Id="rId7" Type="http://schemas.openxmlformats.org/officeDocument/2006/relationships/slide" Target="slides/slide6.xml"/><Relationship Id="rId71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font" Target="fonts/font4.fntdata"/><Relationship Id="rId73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font" Target="fonts/font3.fntdata"/><Relationship Id="rId69" Type="http://schemas.openxmlformats.org/officeDocument/2006/relationships/commentAuthors" Target="commentAuthor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font" Target="fonts/font6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font" Target="fonts/font1.fntdata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image" Target="../media/image2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png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1-19T18:39:09.200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8876 8707 756 0,'0'0'33'0,"0"0"7"0,0 0-32 0,7-7-8 16,0 7 0-16,0-3 0 0,7-6 70 0,-10 9 12 15,3-3 2-15,3-4 1 0,1 7-55 0,-4-9-11 16,0 9-3-16,7-3 0 0,-10 0 19 0,3-4 3 16,-7 7 1-16,0 0 0 0,7 0 25 0,3 0 6 15,-10 0 1-15,0 0 0 0,0 0-24 0,0 0-5 16,0 0-1-16,0 0 0 0,0 0-3 0,0 0-1 0,0 0 0 0,0 0 0 15,0 0-3-15,4 0-1 0,-4 0 0 0,7 10 0 16,-7-10-3-16,3 9-1 0,-3 1 0 0,4-7 0 16,-8 9-5-16,4-5-2 0,0-4 0 0,-3 9 0 15,-1-2 17-15,1-1 3 16,-1-3 1-16,1 1 0 0,-4 2-13 0,-4 0-2 0,4 4-1 0,0-4 0 16,-3 1 9-16,-1 2 1 0,4 4 1 0,-4-4 0 15,1 1-21-15,-1 0-4 0,-3 2-1 0,3-2 0 16,1-1 0-16,-4 1-1 0,0-4 0 0,0 10 0 15,-1-9-11-15,5 2 12 0,-1 1-12 0,-3-4 12 16,4 0 18-16,-5 1 4 0,5-1 1 0,-1 1 0 16,1-7-15-16,-4 6-2 0,7-6-1 0,-4 7 0 15,0-10-9-15,4 6-8 0,-7 0 9 0,7 1-9 0,0-4 10 16,-4-3-10-16,1 6 10 0,-1-3-10 0,4-3 0 16,-3 6 8-16,-1-3-8 0,-3-3 0 0,7 0 0 0,-4 4 9 15,4-8-9-15,-3 4 8 0,3 0-8 0,0 0 0 16,0 0 0-16,3-9 0 0,-3 0 28 0,0 9 3 15,3-10 1-15,4 7 0 0,-10-6-32 0,6 6 0 16,1-4 0-16,-4-5 0 0,7 12 0 0,-7-10 0 16,3 1 0-16,1-4 0 0,3 4 11 15,0 0-11-15,-4 5 12 0,4-5-12 0,0 0 0 0,4-1 0 16,-4-2 0-16,0 2 0 0,0 7 8 0,3-6-8 16,1 6 0-16,3-4 0 0,-4-2 0 0,1 6 0 15,3-7 0-15,-4 7 0 0,4-3 0 0,0-3-14 16,-3 9 2-16,3-7 1 0,0 1 11 0,0 6 0 15,0-3 8-15,0-3-8 0,0 6 0 0,0 0 0 0,-3-4 0 0,3 4 0 16,0-6 0-16,0 6 0 0,4 0 0 0,-1 0 0 16,4 0 0-16,-10 0 0 0,6 0 0 0,5 6 0 15,-5-2 0-15,1 5-8 0,-1-3 8 0,4 1-12 16,1 2 12-16,-1 0 0 0,-4 1 0 0,4 2 0 16,4-2 12-16,-4 2 0 0,0-5 1 0,0 2 0 15,0 4-13-15,1-4 0 0,-1 0 0 0,-4-2 0 16,4 2 0-16,-3 0 0 0,3 4 0 0,0-4 0 15,-3 1 0-15,-1 2 0 0,1-2 0 0,-1-1 0 16,1 1 13-16,-4-1-3 0,0-6-1 0,4 10 0 16,-1-7-9-16,-3-3 0 0,0 3 0 0,0-3 8 15,1 7-8-15,2-7 0 0,-6-3 0 0,3 6 0 16,-7-6 0-16,7 3 0 0,0-3 0 0,0 0 0 16,-7 0-33-16,7 0-9 15,4 7-2-15,-4-7 0 0,0-7-191 0,0 7-38 16,3 7-8-16,-10-7-2 0</inkml:trace>
  <inkml:trace contextRef="#ctx0" brushRef="#br0" timeOffset="4853.716">3859 7161 633 0,'0'0'28'0,"0"0"6"0,0 0-34 0,0 0 0 16,0 0 0-16,0-4 0 0,4-5 179 15,3 6 29-15,-7-3 5 0,0 2 2 0,4-5-174 0,-4 9-41 16,0 0 0-16,7-9 0 16,-7 6 0-16,0 3 0 0,0 0 0 0,0 0 0 0,-7-7 24 0,7 7 2 15,0 0 0-15,0 0 0 0,-4 0 15 0,-7-3 3 16,8 6 1-16,-8-3 0 0,1 7-26 0,-1-4-6 15,1 6-1-15,-5 0 0 0,5 1-12 0,-4 2-8 16,0 1 8-16,3-4-13 0,-3 13 13 0,-4-3 0 16,1 0 0-16,-1-3-9 0,0 6 9 0,-3 9 0 15,0-9 0-15,3 9 0 0,-3-3 0 0,0 4 0 16,3-1 0-16,-3 1 0 0,0-7 0 0,3 6 0 16,-3 0 0-16,7 1 0 0,-7-4 0 0,3-3 0 15,1-3 0-15,-1 6 0 0,8-6 0 0,-5 0 0 0,-2-3 0 0,3 3 0 16,3-3 0-16,0-4 11 15,4 4-3-15,-3-6 0 0,3 6 8 0,0-7 0 0,0-3 1 0,3 10 0 16,-3-6-3-16,4-4-1 16,-4 1 0-16,3-1 0 0,0-6-5 0,4 7 0 0,0-10-8 0,0 9 12 15,0-9-12-15,0 9 0 0,0-5 0 0,0-4 0 16,0 0 0-16,4 12-8 0,-4-12 8 0,0 0-13 16,0 0 13-16,0 0-11 0,0 0 11 0,0 0-10 15,0 0 10-15,0 0 9 0,0 0-1 0,0 0-8 16,0 0 22-16,0 0-2 0,0 0-1 0,0 0 0 15,0 0 10-15,0-12 3 0,0 2 0 0,0 1 0 16,0 2-3-16,0-2 0 0,0 0 0 0,0-1 0 16,-4 1-15-16,4-4-3 0,0 4-1 0,-7-10 0 15,4 7-10-15,3 2 0 0,-7-2 0 0,3-1 8 0,4 4-8 16,-3-1 0-16,3 1 0 0,-7-1 0 0,7-2 13 16,0 2-2-16,0 1-1 0,7 6 0 0,-7-7 5 0,3 1 1 15,-3 6 0-15,4-3 0 0,3 3-16 16,-7 3 0-16,0 0 0 0,0 0 0 0,0 0 0 0,0 0-10 15,0 0 2-15,0 0 0 16,0 9-5-16,0 0-1 0,0 4 0 0,0-1 0 0,-7 1 5 0,3 6 1 16,4 0 0-16,0-7 0 0,-3 10 8 0,-4-3 0 15,3-7 0-15,4 10-8 0,-7-6 8 0,4 0 0 16,3 3 0-16,-7-7 0 0,7 7 0 0,-4-7 0 16,4-2 10-16,0 2-10 0,0-2 11 0,0-10-11 0,0 0 12 15,0 0-12-15,0 0 20 0,0 0-4 0,0 0 0 0,0 0 0 16,0 0 4-16,0 0 0 0,11 6 0 0,-11-6 0 15,3 3-4-15,8-3-1 0,-1 0 0 16,-6 0 0-16,6-3 5 0,1-3 2 0,3-4 0 0,4 7 0 16,-1-6-10-16,8-1-3 0,10 1 0 0,-3-3 0 15,3 2-9-15,4-2 0 0,7-1 0 0,-4-3 0 16,1 4-14-16,6-7-2 0,-3 6 0 0,-4-8-701 16,11 2-141-1</inkml:trace>
  <inkml:trace contextRef="#ctx0" brushRef="#br0" timeOffset="11689.055">10075 8405 1335 0,'0'0'59'0,"0"0"13"0,0 0-58 0,0 0-14 0,0 0 0 0,0 0 0 15,0 0 14-15,0 0 0 0,0 0 0 0,0 0 0 16,0 0-22-16,0 0-5 0,0 0-1 0,0 0 0 16,0 0-24-1,0 0-5-15,0 0-1 0,0 0 0 0,0 0 44 0,0 0 9 0,-7 10 2 0,0-4 0 16,7-6 73-16,-3 10 16 0,-4-4 2 0,3 3 1 16,-3 1-10-16,4-1-1 0,-1 0-1 0,-3 1 0 0,3-4-39 0,1 4-7 15,-1 5-1-15,1-2-1 0,-1-1-21 0,1-2-4 16,3 2-1-16,0-2 0 0,0 2 0 0,3 4 0 15,-3 0 0-15,4-7 0 0,-1 10-3 0,1 0-1 16,-4-4 0-16,0 4 0 0,3 3-3 0,-3 0-1 16,-3 6 0-16,-1-3 0 0,1 7-9 15,-1-1 0-15,-3 0 0 0,4-2 8 0,-4-4-8 0,3 6 0 16,1-9 0-16,3 6 0 0,-4-6 14 0,4 3 1 16,0-6 0-16,0 3 0 0,7-3 2 0,-7-7 1 15,0 1 0-15,4-4 0 0,-1 1 4 0,1-1 1 16,-4-9 0-16,3 3 0 15,-3-3-70-15,7 10-13 0,-7-10-4 0,0 0 0 16,0 0-25-16,0 0-6 0,0 0-1 0,0 0 0 16,0 0-87-16,0 0-17 0,0 0-4 0,0 0-1 0</inkml:trace>
  <inkml:trace contextRef="#ctx0" brushRef="#br0" timeOffset="12326.721">9966 8371 1602 0,'0'0'71'0,"0"0"14"0,-7-9-68 0,3-1-17 16,-3 7 0-16,0 0 0 15,4-3-22-15,3 6-8 0,-4-10-2 0,-3 7 0 16,4-3-8-16,3 6-1 0,0 0-1 0,-4-6 0 0,4-1 68 0,4-2 14 16,-1 6 2-16,1-4 1 0,-1 1 54 0,4 0 11 15,0 3 3-15,-3-4 0 0,3 4 1 0,0-6 0 16,0 6 0-16,0-3 0 0,0-4-40 0,0 7-8 16,0-6-2-16,0 5 0 0,0-2-37 0,7-3-7 15,-3 9-2-15,3-3 0 0,0-7-16 0,0 7 10 16,1-3-10-16,2-4 8 0,-3 7-8 0,4 0 0 15,3-3 0-15,0 6 0 0,4-10 0 16,0 10 0-16,-8 0 0 0,8 0 0 0,3 0-8 0,-3 0 8 0,-11 7 0 16,4-4 0-16,6 6-12 0,-6 1 3 0,-4-1 0 15,0 1 0-15,-3-4 9 0,-1 9-8 0,8-2 8 0,-7 0-8 16,-4-1 8-16,0 4 0 0,7-4 0 16,-7 1 0-16,0-4 0 0,0 10 0 0,-4-6 0 0,5-1 0 15,2 4 0-15,-3 0 0 0,-7-1 0 0,4 1 0 16,3-7 0-16,-4 13 0 0,-3-9-8 0,0 2 8 15,0 1 0-15,0-6 0 0,4 8 0 0,-8-5 0 16,1 6-12-16,-1-7 2 0,1 1 1 0,-1 2 0 16,-6-2-16-1,-1-4-3-15,4 1-1 0,0-1 0 0,-4-2 29 0,1 8 0 0,-11-5 0 0,6-4 10 16,1 3-10-16,-3-2 8 0,-12-4-8 0,5 6 8 16,-1-6-8-16,4-3 8 0,-4 0-8 0,4 0 8 15,0 0-8-15,0 0 10 0,3 0-10 0,0-3 10 0,1 3 2 16,-1-6 0-16,4 3 0 0,3 3 0 0,-3-3-12 15,0 3-12-15,0-7 2 0,4 7 1 0,-1 0 1 16,4 0 0-16,-4-3 0 0,4 3 0 16,4-6-28-16,3 6-6 0,-7 0-1 0,7 0 0 15,0 0-107-15,-7 0-22 0,3 0-4 0,4 0-656 16</inkml:trace>
  <inkml:trace contextRef="#ctx0" brushRef="#br0" timeOffset="13001.062">11074 8117 1594 0,'0'0'71'0,"7"0"14"0,3 3-68 0,-10-3-17 0,0 0 0 0,0 0 0 0,0 0 64 0,0 0 8 15,0 0 3-15,0 0 0 0,-7 0-66 0,7 0-9 16,0 0-9-16,-7 10 9 0,-3-10-26 0,-1 9 2 16,11-9 1-16,-7 3 0 0,3 6 15 0,-6-2 8 15,-1 2-10-15,8-3 10 0,3-6 16 0,-4 10 8 16,-10-1 3-16,7 4 0 0,11-4 26 0,-8 1 6 16,-10 2 1-16,3-2 0 0,1-1-20 0,6 3-3 15,-3-2-1-15,-3 9 0 0,-4-7-13 0,3 1-3 16,7 6-1-16,-3-1 0 0,-3 4-19 0,-4-9 0 15,3 9-11-15,4-3 11 0,0 3 0 0,-4 0 0 16,1 0 0-16,-1 6 0 0,4-6 9 0,-3 0 9 16,-5 0 2-16,5 0 0 0,-1 0 16 0,4-4 4 0,0 4 1 15,-3 0 0-15,-1-3-11 0,8 0-2 16,-1 6-1-16,-3-3 0 0,0 0-11 0,3 3-1 0,1 0-1 16,3-3 0-16,-4 9-6 0,1-2 0 0,3-4-8 15,3-3 12-15,4 9-4 0,-3-9-8 0,-1 6 11 0,1-6-11 16,3-3 8-16,0 3-8 0,-7-3 0 0,4-4 0 15,3 4 0-15,-4-6 0 0,8 6 0 0,-4-7 0 32,0 10-27-32,3-6 1 0,1-4 0 0,-4 1 0 0,-7 6 14 0,4-7 4 0,6 1 0 0,1-4 0 15,-4 7 8-15,0-10 0 0,3 10 10 0,1-10-10 16,7 3-17 0,-4-2-10-16,-7 2-1 0,7-6-1 0,0 0-35 0,4 7-6 15,-4-10-2-15,-4 6 0 0,5-12-13 0,-1 6-3 0,3 0-1 16,1 0-500-16,-8 0-100 0</inkml:trace>
  <inkml:trace contextRef="#ctx0" brushRef="#br0" timeOffset="13803.586">11793 8487 518 0,'0'0'23'0,"0"0"5"0,0 0-28 0,0 0 0 0,0 0 0 0,0 0 0 16,0 0 316-16,0 0 57 0,-3 3 12 0,3-3 3 15,0 0-309-15,0 0-62 0,0 0-17 0,-7 6 0 16,0-2-12-16,7-4-8 16,0 0-3-16,-4 0 0 0,-3 9 9 0,4-9 2 0,3 0 0 0,-7 6 0 15,3 0 12-15,-3-6 0 0,-4 10 0 0,8-1-9 16,-4-2 50-16,0-1 11 0,-4 3 1 0,1 1 1 15,3-1 2-15,-1 4 1 0,-6-4 0 0,4 0 0 16,-4 4-21-16,0 0-4 0,3-4 0 0,-3 10-1 16,-11-7-22-16,8 1-9 0,6 6 8 0,0-7-8 15,-6 7 0-15,-4 3 8 0,6-3-8 0,1 0 0 16,7-4 11-16,-7 7-3 0,-3 3-8 0,6-3 12 16,4 0-12-16,-4 0 8 0,1 3-8 0,-4-6 0 15,0 3 8-15,3 0-8 0,-3-3 0 0,3 3 0 16,-6 0 0-16,6-4 0 0,4-5 0 0,-4 3 0 15,1-10 0-15,3 10-8 0,3-13-1 0,1 6 0 32,3-9-43-32,0 0-9 0,0 0-2 0,0 0-911 0</inkml:trace>
  <inkml:trace contextRef="#ctx0" brushRef="#br0" timeOffset="14162.13">11275 8368 2408 0,'0'0'107'0,"0"0"21"0,0 0-102 0,0 0-26 0,0 0 0 0,7 3 0 16,7 0 0-16,-3-3 0 0,-11 0 0 0,10 6 0 31,4-2-28-31,-3 5-12 0,-4-3-1 0,0 0-1 0,0 13 14 0,0-6 4 0,4 6 0 0,-8 3 0 16,-3-4 36-16,7 7 7 0,4 1 1 0,-8-1 1 15,-3 3 22-15,0-3 4 0,4 3 1 0,6-3 0 16,1 4-4-16,-7-4 0 0,-4 6 0 0,10 0 0 16,8-2-6-16,-8 2-2 0,-6-6 0 0,6 6 0 15,1-9-26-15,3 7-10 0,-3-4 0 0,-4 0 9 16,0 0-9-16,3-3 0 0,5-3 0 0,-5-1 0 16,-6-2-14-16,3 0-5 0,3-1-1 0,-3-5 0 15,0 2-19 1,-3-2-4-16,-4-1-1 0,7 1 0 0,0-7-51 0,0 3-10 15,-7-6-3-15,0 0 0 0,11 3-132 0,-4-3-26 0,-7 0-6 16,21-3 0-16</inkml:trace>
  <inkml:trace contextRef="#ctx0" brushRef="#br0" timeOffset="14764.357">11942 9102 2214 0,'0'0'98'0,"0"0"20"0,0 0-94 0,0 0-24 0,0 0 0 0,7-4 0 15,3 1 36-15,-3-3 4 0,0 6 0 0,4-3 0 16,-4-3-40-16,4 3-18 0,-1-4 2 0,-3 4 0 16,4 0 16-16,-1-3-8 0,-3 3 8 0,0-4 0 15,-7 7 0-15,0 0 0 0,11-3 10 0,-11 3-2 16,0 0 9-16,7 0 3 0,0 0 0 0,0 0 0 16,0 3-20-16,-7-3 10 0,7 0-10 0,0 10 8 15,-7-10-8-15,7 9 0 0,-3 1 0 0,3-1 0 16,-7-6 0-16,4 10 0 0,-8-4 0 0,4 0 8 15,0 4-8-15,-4-4 10 0,1 1-10 0,-4-1 10 0,0 4 3 16,3-1 1-16,-3-2 0 0,0-1 0 0,-3 4-14 16,-5-4 0-16,5 0 0 0,-4 1 0 15,0-1-9-15,0 4 9 0,-1-4 0 0,1 1-9 0,4 2 9 0,-4-2 11 16,3-1-3-16,0 4 0 0,1-4-8 16,-1 0 0-16,1-6 0 0,3 10 0 0,-4-7 0 0,4 4 0 15,0-7 0-15,0 6 0 0,3 1 0 0,-3-7 0 16,4 6 0-16,3-9 0 0,-4 3 0 0,4-3 0 15,-3 7 0-15,-1-4 0 0,4-3 0 0,0 9 0 16,0 4 0-16,0-4 0 0,4-3 0 0,-1-2 0 16,1 5 0-16,3-6 0 0,-4 6-14 0,8-2-8 15,-4-4-2-15,4 0 0 0,-1 3 24 0,4-3-11 16,0-3 11-16,4 7-8 0,0-4 8 0,-1-3 0 16,1 0 0-16,0 0-8 0,-1 0-1 0,1 6 0 15,-4-6 0-15,4 3 0 16,-1-3-103-16,1 3-20 0,-4-3-4 0,0 0-476 0,-3 0-96 15</inkml:trace>
  <inkml:trace contextRef="#ctx0" brushRef="#br0" timeOffset="15493.617">12591 9215 1584 0,'0'0'70'0,"0"0"14"0,0 0-67 0,0 0-17 16,0 0 0-16,3 9 0 16,1-6 51-16,-4-3 6 0,0 0 2 0,7 9 0 15,-4 1-79-15,4-7-15 0,-7-3-3 0,4 9-1 0,-1 4 27 0,4-4 12 16,-3 1-12-16,0 2 12 0,-1-5 28 0,1 5 14 15,3 1 2-15,-4-4 1 0,-3 7 15 0,4-4 4 16,-1 1 0-16,-3-1 0 0,4 4-42 0,-4 0-8 16,0-1-2-16,-4 1 0 0,1-6-12 0,-1 2 0 15,1 4 8-15,-4-4-8 0,0 1 0 0,-1-1 0 16,5-2 0-16,-4-1 0 0,-7 4 0 0,7-4-10 16,0-3 10-16,-4-2-8 15,0 5-25-15,1-6-5 0,3-3-1 0,-4 0-546 0,1 0-110 16</inkml:trace>
  <inkml:trace contextRef="#ctx0" brushRef="#br0" timeOffset="16529.148">13046 8779 403 0,'0'0'36'16,"0"0"-36"-16,0 0 0 0,0 0 0 0,0 0 243 0,0 0 41 15,0 0 9-15,0 0 2 0,0 0-179 0,0 0-36 16,0 0-8-16,10 3 0 0,-3-3-52 0,0 0-11 15,0 0-1-15,-7 0-8 0,0 0 20 0,11-3-4 16,3 3 0-16,-3 0 0 0,-4-7 12 0,0 7 3 16,0 0 0-16,4-3 0 0,-1 3 16 0,-3-6 3 15,7 6 1-15,-3 0 0 0,3 0-14 0,0-3-2 16,-3-3-1-16,3 6 0 0,-4 0-14 0,4-4-2 16,-3 4-1-16,-4-3 0 0,4-3-4 0,-1 6-1 15,1-3 0-15,-4-3 0 0,-4 6 13 0,4-4 3 0,1-2 0 16,-8 6 0-16,3-3 0 0,-3 3 1 0,0-3 0 15,4-3 0-15,-1-4-16 0,-3 7-3 16,0-6-1-16,-3 6 0 0,-1-4-9 0,1-2 0 0,-1 6 0 0,-3-7 0 16,0 7 0-16,0-3-11 0,0 6 11 0,-4-3-8 15,1-3-3-15,-1 6 0 0,-3 0 0 0,0 0 0 16,0 0-1-16,0 6 0 0,-1-3 0 0,1-3 0 16,4 9 12-16,-4-9 0 0,0 10 0 0,-1-7 0 15,5 6 0-15,3 1 0 0,-4-1 0 0,1 1 0 16,3 2 14-16,0-3-2 0,3 4 0 0,-3 0 0 15,3 2-12-15,1-2-8 0,-1 6 8 0,4-4-13 16,-3 4 13-16,3 3 0 0,-4 0 12 0,4 0-12 16,0-3 0-16,-3 3 0 0,3 0 0 0,0 0-9 15,0 3 9-15,0-10 11 0,3 4-3 0,1-6 0 16,-1 6-8-16,4-7 0 0,-3 1 0 0,3-4 0 16,4 0 0-16,-1-2 0 0,4-1 0 0,0-6 0 0,1 6-13 15,-1-3 1-15,3-3 1 0,1 7 0 16,3-7-81-1,0-7-16-15,4 7-3 0,-4 0-1 0,4-3-72 0,-4 3-16 0,18-6-2 16,-7 0-1-16</inkml:trace>
  <inkml:trace contextRef="#ctx0" brushRef="#br0" timeOffset="17414.642">13691 8932 748 0,'0'0'33'0,"0"0"7"0,0 0-32 0,0 0-8 0,0 0 0 0,0 0 0 0,0 0 25 0,0 0 3 16,0 0 1-16,-3 10 0 0,6 2 83 0,-3-2 17 16,-3-4 3-16,3-6 1 0,-4 3 1 0,4-3 0 15,4 13 0-15,-4-13 0 0,0 0-38 0,0 9-7 16,-4 0-1-16,4 1-1 0,0-10-43 0,0 9-8 15,0 1-1-15,0 2-1 16,0-2-2-16,0 2 0 0,0 1 0 0,0 5 0 0,-3-5 8 0,-1-4 2 16,4 10 0-16,0-6 0 0,-3-1-16 0,-1 7-3 15,1 0-1-15,-1-3 0 0,-3-1 10 0,0-2 1 16,7-1 1-16,-7 7 0 0,3-6-17 0,-3-1-3 16,4-2-1-16,-1 5 0 0,4-8-5 0,-3 2 0 15,-1 0-8-15,4 4 12 0,4-4-12 0,-4-9-16 16,0 0 3-16,0 0 1 15,0 0-25-15,0 0-5 0,0 0-1 0,0 0 0 16,0 0-81-16,0 0-17 0,0 0-3 0,0 0-537 0,0 0-107 16</inkml:trace>
  <inkml:trace contextRef="#ctx0" brushRef="#br0" timeOffset="17905.244">14016 9036 1335 0,'0'0'59'0,"0"0"13"0,0 0-58 0,0 0-14 16,0 0 0-16,0 0 0 0,0 0 69 0,0 0 11 16,0 0 3-16,0 0 0 0,0 0-2 0,0 0 0 15,0 0 0-15,0 0 0 0,0 0 35 0,0 0 6 16,0 0 2-16,0 0 0 0,0 0-13 0,0 0-3 15,0 0 0-15,-4 3 0 0,4-3-38 0,0 0-8 16,0 0-2-16,0 0 0 0,0 0-29 0,0 0-7 0,0 0 0 16,0 9-1-16,0-9-23 0,0 10 0 15,0-10 0-15,0 0 0 0,0 0 0 0,-3 9 0 0,3-9 0 0,0 3 8 16,0-3-8-16,-7 10 0 0,7-10 0 0,0 0 0 16,-4 6 0-16,4-6 0 0,0 9 0 0,0-9-8 15,0 0 0-15,0 0 0 0,0 0 0 0,0 0 0 16,0 0-11-16,0 0-1 0,0 0-1 0,0 0 0 31,0 0-123-31,0 0-24 0,0 0-4 0,0 0-597 0,0 0-119 0</inkml:trace>
  <inkml:trace contextRef="#ctx0" brushRef="#br0" timeOffset="18337.751">13885 9233 403 0,'0'0'17'0,"0"0"5"0,0 0-22 0,0 0 0 0,0 0 0 0,7 0 0 15,-7 0 372-15,7 0 69 0,1 0 15 0,-8 0 2 16,10 3-315-16,-10-3-63 0,0 0-13 0,0 0-3 16,0 0-32-16,0 0-6 0,0 0-2 0,0 0 0 15,0 0 13-15,0 0 3 0,0 0 0 16,0 0 0-16,0 0-18 0,0 0-3 0,0 0-1 0,0 0 0 15,0 0 0-15,0 0 0 0,0 7 0 0,0-7 0 16,0 0-30-16,0 0-7 0,0 0-1 0,0 0 0 16,7 6-3-16,-7-6-1 0,0 0 0 0,0 0 0 15,0 0-25-15,0 0-6 16,0 0-1-16,0 0 0 0,0 0-99 0,0 0-20 16,0 0-4-16,0 0-1 0</inkml:trace>
  <inkml:trace contextRef="#ctx0" brushRef="#br0" timeOffset="18982.257">14404 8920 1494 0,'0'0'66'0,"0"0"14"0,0 0-64 0,0 0-16 0,0 0 0 0,0 0 0 16,0 0 85-16,0 0 15 0,0 0 2 0,0 0 1 15,-4 9-47-15,4-9-8 0,0 0-3 0,0 0 0 16,-3 3-21-16,3-3-4 0,-4 10 0 0,4-10-1 16,0 0 34-16,-7 6 7 0,7-6 2 0,-3 6 0 15,-1 1-12-15,1 2-2 0,-1 0-1 0,-3-2 0 16,4-1-38-16,-4 3-9 0,-1 1 0 0,-2-4 0 0,3 13 11 15,-4-10 0-15,1 4 0 0,-1-1 0 16,1 4 24-16,-5-4 5 0,5 1 0 0,-1-4 1 0,1 1-12 16,3-1-2-16,0-6-1 0,3 7 0 0,-3-7-10 0,7-3-1 15,0 0-1-15,0 0 0 0,0 0-3 0,0 0-1 16,0 0 0-16,0 0 0 0,11 6-10 0,-4-6 0 16,0 3 0-16,0-3 0 0,0 0 0 0,3 0 0 15,-10 0-8-15,7 0 8 0,4 0 0 0,0 0 0 16,-1 0-9-16,1 0 9 0,3 7-8 0,-4-7 8 15,1 0-12-15,0 0 12 0,3 0-18 0,0 3 3 16,0-3 1-16,-3 0 0 0,3 0-8 0,0-3-2 16,-4 3 0-16,1-7 0 15,-1 7-19-15,1 0-4 0,0 0-1 0,-4 0 0 16,3-3-108-16,-10 3-23 0,4-6-4 0,-4 6-1 16,7-3-16-16,-7 3-3 0,0 0-1 0,3-3 0 0</inkml:trace>
  <inkml:trace contextRef="#ctx0" brushRef="#br0" timeOffset="19352.036">14732 8901 1659 0,'0'0'73'0,"0"0"16"0,0 0-71 0,-4 9-18 15,-3-9 0-15,0 7 0 0,0-4 63 0,0 0 9 16,0 3 1-16,-3-6 1 0,3 3-30 0,0 4-5 16,-1-4-2-16,1 6 0 0,0-6 31 0,4 7 5 15,-4-1 2-15,0 0 0 0,0 1-15 0,0 2-4 16,3-2 0-16,-3 2 0 0,0 1-28 0,0 6-7 16,0-7-1-16,0 7 0 0,-4 3 10 0,4 0 2 15,-3-3 0-15,-1 3 0 16,0 0-20-16,-3 0-3 0,4 3-1 0,-4 0 0 0,-1-3-8 0,1 0 8 15,0 0-8-15,4-4 8 0,-4 1-8 0,3-6 0 16,4 6 0-16,-4-7 0 0,4 1 0 0,4-4 0 16,-4-3 0-16,3 1 0 15,4-7-28-15,0 0-7 0,0 0-1 0,0 0-1 16,0 0-150-16,0 0-29 0,4-13-7 0,3 1-1 0</inkml:trace>
  <inkml:trace contextRef="#ctx0" brushRef="#br0" timeOffset="20153.768">14799 7719 288 0,'0'0'12'0,"0"0"4"0,0 0-16 0,0 0 0 0,0 0 0 0,0 0 0 16,0 0 294-16,0 0 56 0,0 0 11 0,0 0 3 16,0 0-336-16,0 0-66 15,0 0-14-15,0 0-2 0,0 0 63 0,0 0 13 0,7 0 2 0,0 0 1 16,-3 6 71-16,-4-6 13 0,0 0 3 0,7 3 1 15,0 3 7-15,-4 1 0 0,1-1 1 0,3 3 0 16,0-6-33-16,-4 10-8 0,8-4 0 0,-4 1-1 0,4 2-31 0,-1 4-7 16,4 0-1-16,1 3 0 0,-1-1-25 0,7 4-6 15,0 0-1-15,0 3 0 0,4-6 4 0,0 9 0 16,3-3 0-16,0-3 0 0,7 7-12 0,-3-4 10 16,0 3-10-16,-4-6 10 15,0 12-10-15,-3-5 0 0,0 2 0 0,-4 3 0 0,-4 7 14 0,1 0-2 16,0 0-1-16,-8 3 0 0,1 0 1 0,-1 6 1 15,-3-6 0-15,1 0 0 0,-1 3 0 0,-4-3 0 16,4 3 0-16,-3 3 0 0,3 0-13 0,0-3 8 16,-4-6-8-16,4 3 0 0,0-4 21 0,-3 4-1 15,-1-6-1-15,5-4 0 0,-8 4-19 0,3-7 10 16,-3-6-10-16,0 7 8 0,-3-4-8 0,-5-3 0 16,5-3 0-16,-4 6 8 0,-4-6-8 0,1 0 0 0,-4 0 0 15,0-3 0-15,-1-6-16 0,1-1 5 0,-3 4 1 16,3-4 0-1,-4-9-50-15,0 7-9 0,1-1-3 0,-5-6-786 0,1-3-158 0</inkml:trace>
  <inkml:trace contextRef="#ctx0" brushRef="#br0" timeOffset="26986.566">7461 10688 518 0,'0'0'46'0,"0"0"-37"0,0 0-9 0,0 0 0 16,-3 7 264-16,3-7 50 0,0 0 10 0,0 0 3 15,0 0-171-15,0 0-33 0,0 0-7 0,0 0-2 16,0 0-54-16,0 0-12 0,0 0-1 0,0 0-1 16,0 0-30-16,0 0-5 0,10 0-2 0,-10 0 0 15,7 6-9-15,0-3 0 0,0-3 0 0,-7 0 0 0,8 9 0 0,2-9 0 16,-6 4 0-16,3 2 0 0,3-3 0 0,-3-3 10 16,0 6 1-16,4-3 0 0,3-3 12 0,-7 0 2 15,4 7 1-15,6-7 0 0,-6 0-10 0,3 0-3 16,-3 0 0-16,-1 0 0 0,4 0-13 15,-7 0 9-15,4 0-9 0,-4 0 8 0,-7 0-8 0,7 0-17 16,-7 0 4-16,11 0 1 16,-11 0-22-16,0 0-4 0,7-7-1 0,3 7 0 15,-10 0-24-15,4 0-5 0,-4 0 0 0,10 0-1 16,5 0-3-16,-5 0-1 0,-3-3 0 0,7-3 0 16,-7 6-20-16,4 0-4 0,-4-3-1 0,-7 3 0 0</inkml:trace>
  <inkml:trace contextRef="#ctx0" brushRef="#br0" timeOffset="27527.193">7458 10945 1177 0,'0'0'52'0,"0"0"11"0,0 0-51 0,-7 0-12 15,7 0 0-15,-4 0 0 16,-3 0-39-16,7 0-10 0,0 0-3 0,0 0 0 16,0 0-36-16,0 0-8 0,0 0-2 0,0 0 0 0,0 0 115 0,0 0 23 15,0 0 5-15,0 0 1 0,0 0 56 0,0 0 11 16,0 0 3-16,0 0 0 0,0 0-2 0,0 0 0 0,0 0 0 0,0 0 0 15,0 0 2-15,0 0 1 0,0 0 0 0,0 0 0 16,7 10-53-16,4-7-12 16,-1-3-1-16,4 0-1 0,4 0-25 0,0 0-5 0,-1 0 0 0,8 0-1 15,-4 0-19-15,4 0 10 0,0 0-10 16,-1 0 8-16,1-3-8 0,0 3 0 0,-4 3 0 0,0-3 0 16,0 0 0-16,0 0 0 0,-3 0 0 0,-4 6 0 15,0-3-12-15,-3-3 0 0,-1 0-1 0,1 7 0 31,0-4-17-31,-1-3-3 0,-3 0-1 0,-7 0 0 0,7 3-40 16,0-3-8-16,4 0-2 0</inkml:trace>
  <inkml:trace contextRef="#ctx0" brushRef="#br0" timeOffset="35211.149">9006 10619 403 0,'0'0'36'0,"0"0"-36"0,0 0 0 0,0 0 0 16,0 0 214-16,0 0 36 15,0 0 7-15,0 0 2 0,0 0-147 0,0 0-28 0,0 0-7 0,0 0-1 16,0 0-19-16,0 0-4 16,0 0-1-16,0 0 0 0,4-9-36 0,-4 9-8 0,0 0-8 0,0 0 11 15,0 0 9-15,0 0 1 0,0 0 1 0,0 0 0 16,0 0 24-16,0 0 5 0,0 0 1 0,0 0 0 16,-4 6-24-16,-3-3-5 0,4 7-1 0,-4-7 0 15,3 6-7-15,1 1-2 0,-1-1 0 0,1-6 0 16,-1 7 8-16,4-1 2 0,-7 4 0 0,0-4 0 15,7 0 5-15,-3 4 2 0,-1-4 0 16,-3 4 0-16,3 6-14 0,-3-7-2 0,-3 7-1 0,-1-6 0 16,-3 5-5-16,0 4-8 0,3-3 11 0,-3 0-11 15,0-3 18-15,0 6-3 0,-4-4-1 0,8-5 0 16,-1 9 4-16,-6-6 1 0,2-4 0 0,1 1 0 16,0-4 17-16,4 1 4 0,-4-1 1 0,3 0 0 15,4-6-16-15,-4 1-3 0,4-4-1 0,-3 0 0 16,-1-4-21-16,1 4 0 0,2-9 0 0,-2 9 8 0,-1-9-8 15,1-4-12-15,3 4 4 0,-4-1 0 0,1-5 8 16,2-1 0-16,-2 3 0 0,6 1 0 0,-10-7 0 0,7 7-12 16,0-7 4-16,-3 6 0 0,2-6 8 0,5 10 0 15,-4-4 0-15,3 1 0 0,4-7 0 0,4 10 0 16,-4-7 0-16,3 0 0 0,1 4 0 0,3-1 0 16,-3-6 0-16,6 7 0 0,-3-1 0 0,4-2-8 15,-1 2 8-15,-3 4-8 0,4-1 0 0,0 4 0 16,-1-3 0-16,1 2 0 0,-1 4-3 0,1-3 0 15,-1 3 0-15,5 3 0 0,-5-3 11 0,4 3 0 16,-3 0 0-16,3 0 0 0,4 3 0 0,-1 0 12 16,-3-3 0-16,0 9-1 0,-3 1-11 0,3-1 0 0,4 4 0 15,3-4 0-15,-7 10-11 0,4-7-7 16,-4 10-2-16,3-9 0 0,-2 6 20 0,-1 0 0 0,0-1 0 0,0-2 0 16,-3-3 0-16,6 5 16 15,-10-5-4-15,7 3 0 0,-3-1 7 0,3-5 1 0,0 9 0 0,-7-7 0 16,0-3-20-16,4 4 0 0,-4 3 8 0,3-4-8 15,-6 1 8-15,3-4-8 0,-3 4 9 0,3-4-9 16,-4 1 0-16,1 2-12 0,-1-3 1 0,1-5 0 31,-1 5-36-31,-3-9-7 0,0 9-2 0,0-9 0 0,0 0-70 16,0 0-14-16,0 0-4 0,0 0-524 0,0 0-104 0</inkml:trace>
  <inkml:trace contextRef="#ctx0" brushRef="#br0" timeOffset="36310.696">10206 10240 633 0,'0'0'56'0,"0"0"-44"0,0 0-12 0,0 0 0 15,0 0 287-15,0 0 55 0,7 0 11 0,-7 0 3 16,0 0-253-16,3 0-51 0,-3 0-9 0,4 9-3 16,-4-9-17-16,0 0-4 0,0 0-1 0,0 0 0 15,0 7 1-15,0-7 0 0,-4 3 0 0,1 0 0 16,-4 6 9-16,0-9 3 0,0 10 0 0,-4-10 0 16,4 3 22-16,-3 3 5 0,-1-3 1 0,0-3 0 15,1 0-12-15,-1 0-3 0,1 6 0 0,-4-6 0 16,3 4-16-16,-3-4-3 0,-4 0-1 0,1 0 0 15,-1 0-14-15,-3 6-10 0,-4-6 12 0,4 0-12 16,-4 3 0-16,4 0 0 0,0-3 0 0,-4 0 0 0,8 0 0 0,-1 6 0 16,0-6 0-16,4 0 0 0,-4 4 0 15,8-4 0-15,-4 0 0 0,3 6 0 0,4-6 0 0,-3 3 8 16,-1-3-8-16,7 0 0 0,4 0 0 0,0 0 0 16,-7 9 0-16,7-9 0 0,0 0 0 0,0 0-12 15,0 0 1-15,-3 4 1 0,6 5 10 0,1 0 0 16,3 4 0-16,4-4 8 0,-1 1-8 0,1-1 0 15,3 1-8-15,3-1 8 0,5-3 0 16,-1 4 0-16,-4-1 0 0,8 0 8 0,-4-5-8 0,4 5 8 16,0 0-8-16,-1-2 8 0,-2-1-8 0,-5 0 8 15,1-3-8-15,-4 7 8 0,4-7-8 0,-4 3 0 16,-4-3 0-16,4 7 0 0,-3-10 0 0,3 9 8 16,-7-6-8-16,4-3 8 0,-4 10 0 0,3-10 0 0,1 0 0 15,-4 6 0-15,0-3 18 0,4-3 4 16,-4 0 1-16,3 6 0 0,-3-6-31 0,-7 0 8 0,11 3-8 0,-11-3 0 15,7 0 0-15,-7 0 0 0,0 0 0 0,0 0 0 16,0 0 0-16,0 0 0 0,0 0 0 0,-4 10 0 16,-3-7 0-16,0 6 0 0,0 1 0 0,0-7 0 15,-3 6 0-15,-1-2 0 0,-3-1 0 0,3 0 0 16,1-3 0-16,-4 4 0 0,-4-4 0 0,4 3 0 16,0 0 0-16,-4 1 0 0,-3-4 0 0,0 6 0 15,0-3 0-15,0 1-12 0,-1 2 3 0,1-3 0 16,-4 1 9-16,4 2 0 0,0 0 0 0,0 4 0 15,3-4 8-15,-3 1 0 0,4-1 0 0,2 1 0 16,-2-1-17-16,3 0-3 0,0-2-1 0,3 2 0 0,0 0 13 16,1 4 0-16,3-4 0 0,0 1 0 0,-4-1-9 15,1-6 9-15,2 7-8 0,1 2 8 16,-3-2 0-16,-1-1 0 0,4 4 0 0,0-4-8 0,0 0 21 0,4 1 5 16,-12-1 1-16,12-6 0 0,-1 7-19 0,1-1 0 15,-1-6 0-15,4 7 0 0,0-10 0 0,0 9-16 16,0-6 4-16,0-3 0 0,4 10 12 0,3-1 16 15,4-3-3-15,-4 1-1 0,7-1-4 0,-4-3 0 16,8 6-8-16,-4 1 12 0,4-7-12 0,-1 3 0 16,1-3 0-16,3 7 0 0,0-7 0 0,4 6 0 15,0-9 0-15,-1 10 0 0,1-4 0 0,3-3-10 0,0 0 2 16,1 7 0-16,-5-10 8 0,5 9 0 0,-1-9 0 16,0 10 0-16,0-7 0 0,-3-3 0 0,3 0 0 0,0 0 0 15,1 0 0-15,-5-3 0 0,5 3 0 16,-5 0 0-16,-3-4 0 0,4 4 0 0,-4-6 0 0,-3 6 0 31,-11 0-89-31,7-3-19 0,0-3-4 0,-3 6-1 16,-11 0-121-16,0 0-24 0,0 0-5 0,0 0-1 0</inkml:trace>
  <inkml:trace contextRef="#ctx0" brushRef="#br0" timeOffset="37282.213">10093 11491 172 0,'0'0'16'0,"0"0"-16"0,0 0 0 0,0 0 0 16,0 0 219-16,0 0 41 0,0 0 8 0,0 0 1 16,0 0-113-16,0 0-24 0,0 0-4 0,0 0 0 15,0 0-50-15,0 0-10 16,-4-6-1-16,4 6-1 0,-3-3-2 0,3 3 0 0,-4-7 0 0,4 7 0 16,-7 0 0-16,7 0 0 0,-3 7 0 0,-8-4 0 15,4-3-4-15,-3 9 0 0,3-9-1 0,-4 13 0 16,0-4-39-16,-3 1-7 0,4 2-1 0,-1 4-1 15,-3-1-11-15,0 1 10 0,0-10-10 0,-4 13 10 16,0-6 6-16,4 2 2 0,-3-2 0 0,3 0 0 16,0 5 3-16,-1-5 1 0,-2 6 0 0,3-7 0 0,3 1-10 15,-3-4-3-15,3 4 0 0,-3-4 0 0,4 1-9 16,-1-1-11-16,1 0 3 0,-5 1 0 16,5-1-64-16,-4-3-13 0,3 4-3 15,-3-10 0-15,0 9-27 0,0-9-5 0,3 10-2 16,-6-7-90-16,2-3 128 0,8 0 2 0,0 6 0 0,7-6 53 15,-3-6 10-15,-4 6 3 0,7 0-468 16,0 0-94-16</inkml:trace>
  <inkml:trace contextRef="#ctx0" brushRef="#br0" timeOffset="37644.913">9627 11444 288 0,'0'0'25'0,"0"0"-25"0,0 0 0 0,-3 9 0 16,3-9 367-16,0 10 68 0,-4-1 13 0,4-6 4 15,0 7-322-15,4-1-64 0,-4-9-13 0,3 10-2 16,1-7-13-16,3 6-2 0,0 1-1 0,0-1 0 15,-3 0-10-15,6 4-1 0,-3-4-1 0,4 4 0 16,-4-1-7-16,3-2 0 0,-3 6-1 0,4-4 0 16,-4 1-1-16,4 5 0 0,-4-2 0 0,0 0 0 0,3-1-14 15,1 4 8-15,0-6-8 0,-4 6 0 16,3-1 0-16,-3-2 0 0,4-6 0 0,-1 5 0 0,1-2-18 16,3-1-3-16,-3-2-1 0,3-7 0 15,0 6-95-15,0 1-19 0,0-7-4 0,0 3-467 16,0-3-93-16</inkml:trace>
  <inkml:trace contextRef="#ctx0" brushRef="#br0" timeOffset="37947.492">10227 11817 1670 0,'0'0'74'0,"0"0"15"0,0 0-71 0,0 6-18 0,-3 4 0 0,-1-1 0 16,4 1 173-16,0-7 31 0,-4 6 7 0,4 1 1 31,-3-1-212-31,-1 4-38 0,4-4-10 0,-3-6-1 0,3 7 14 0,0-1 3 15,3 4 1-15,-3-4 0 0,4 0 31 0,-4 1-9 0,0 2 9 0,3 1 0 16,1-4 0-16,0 10 0 0,-4-6 0 0,3-4 11 16,-3 4-11-16,4 2 0 0,-4-9 0 0,0 4 0 15,0 6-110-15,0-10-14 0,0 3-4 0,0 1-696 16</inkml:trace>
  <inkml:trace contextRef="#ctx0" brushRef="#br0" timeOffset="39183.793">11285 10456 486 0,'11'-6'21'0,"-11"6"5"0,7 0-26 0,-7 0 0 16,0 0 0-16,7 0 0 0,4 0 152 0,-11 0 24 16,0 0 6-16,0 0 1 0,0 0-38 0,0 0-7 15,0 0-2-15,0 0 0 0,0 0-46 0,0 0-10 16,0-9-1-16,0 9-1 0,-11-10-39 0,8 7-8 16,3 3-2-16,0 0 0 0,0-9-29 0,-4 9 0 15,0-10-11-15,4 10 11 0,0 0 0 0,0 0 18 16,-10-3-2-16,3 3 0 0,7 0 20 0,-11 0 4 0,-3 0 1 0,0 3 0 15,0-3 0-15,3 10 0 0,-3-4 0 0,0 0 0 16,-7 0-10-16,7 4-3 16,0-7 0-16,0 6 0 0,-4-5-8 0,4 5-1 0,3 0-1 0,4-9 0 15,-3 10-18-15,-4-7 0 16,-4 3 0-16,7-3 0 0,11-3 9 0,-3 10-9 0,-11-7 0 0,3 6 9 16,4 1-1-16,0-4-8 0,-4 0 12 0,-3 4-4 15,4-1-8-15,-1-3 0 0,4 1 0 0,-7 2 0 16,0 0 0-16,0-9 0 0,14 0 0 0,-4 10 0 15,-3-7 16-15,0 3-1 0,7-6-1 0,0 0 0 16,0 0 14-16,0 0 2 0,0 0 1 0,0 0 0 16,18 0-31-16,-8 3 0 0,-10-3 0 0,14 0 0 15,1 0 14-15,-1 0-3 0,-4 0-1 0,4 7 0 16,0-4-10-16,1-3 0 0,2 3-12 0,-3 3 12 0,-3-3 0 16,7-3 0-16,3 10 0 0,-4-4 0 0,1-3 0 15,0 0 0-15,-4 4 0 0,3-4 0 0,1-3 0 0,-4 6 0 16,-3-3 0-16,3-3 0 0,3 6 8 0,-2-3-8 15,-5-3 8-15,1 0-8 16,-1 0 9-16,1 0-9 0,-1 0 10 0,-2 4-10 0,-8-4 8 0,7 0-8 16,3 6 0-16,1-3 9 0,-11-3-9 0,0 0 0 15,7 6 0-15,0-3 0 0,0 1-13 0,-7-4 5 16,0 0 8-16,3 9-13 0,5 0 13 0,-8 1 0 16,-4-7 0-16,0 6-9 0,4-9 9 0,-3 10 0 15,-4-4 0-15,0 0 0 0,0 4 0 0,-4-4 0 16,4-3 8-16,-3 6-8 0,-5-5 0 0,5 5 0 0,-1 0 0 15,1 1 0-15,-1-7 0 0,-3 6 0 0,0 1 0 0,0-1 0 16,0-6 0-16,-4 13-13 0,-7-10 1 0,8 10 1 16,3-3 11-16,-4-1 9 0,-7-3-1 0,4 4-8 15,3 6 0-15,1-7 0 0,-4-2-12 16,-4 2 3-16,0 4 9 0,4-7 0 0,10-2 0 0,-3 2 0 16,-3 0 0-16,-1 4 0 0,11-4 0 0,-4-9 0 15,1 10 0-15,-1-1 0 0,4-6 0 0,4 7 0 16,3-10 0-16,-4 9 0 0,-3-6 0 15,4 7 0-15,3-4 0 0,0 3 0 0,-4-2 0 0,1 2 0 32,-1 1-28-32,4 2-3 0,4-3-1 0,-4 4 0 0,-4-4 32 0,4 1 0 0,11-4 0 0,-4 0 0 15,-7-6 19-15,7 10 9 0,7-4 3 0,0-3 0 16,4-3-18-16,-1 6-3 0,-6-2-1 0,10-4 0 0,7 0-9 16,-3 0 8-16,-7 0-8 0,6 0 8 15,4 0-8-15,1-4 0 0,-1 4 0 0,-3 0-11 16,-1 0-33-16,1 0-6 0,0 0-2 0,-4 0 0 15,-4-6-27-15,5 6-5 0,2 0-2 16,-3 0 0-16,1 0-32 0,-1-3-6 0,-4 3-2 0,5-6 0 16,6 6 5-16,-7 0 1 0,-10 0 0 0,3 0 0 0</inkml:trace>
  <inkml:trace contextRef="#ctx0" brushRef="#br0" timeOffset="39733.302">11437 11591 1998 0,'0'0'88'0,"0"0"19"0,-7 0-86 0,7 0-21 16,0 0 0-16,-7-3 0 0,-4-6 0 0,4 9-15 15,7 0 3-15,0 0 0 16,-7-3-56-16,0 3-10 0,-3 0-2 0,3 0-1 0,7 0 61 0,-7 3 20 16,-8 6-10-16,5-6 10 0,-1 7 79 0,1-1 21 15,-8 4 4-15,0-4 0 0,1 4-6 0,-1 2-2 16,-3-2 0-16,-4 0 0 0,-3 5-25 0,3-5-6 15,4 6-1-15,-7-7 0 0,-7 7-52 0,3-6-12 16,11-1 0-16,0 7 0 0,-1-10-9 0,1 4 1 0,0-4 0 16,7 4 0-16,3-7-12 0,-3 4-1 0,0-4-1 15,-3-6 0 1,2 6-65-16,8-3-13 0,7-3-2 0,-7-3-1 16,-3 3-91-16,6-6-18 0,4 6-4 0,-7 0-1 0</inkml:trace>
  <inkml:trace contextRef="#ctx0" brushRef="#br0" timeOffset="39964.497">11038 11526 1728 0,'7'9'153'0,"-7"0"-122"16,-10 4-31-16,10-1 0 0,7-2 250 0,-7 9 44 15,-4-7 9-15,1 1 1 16,10 6-251-16,0-7-53 0,-3 10 0 0,-1-3-13 0,-3 0 4 0,7 3 1 15,4 0 0-15,-4 0 0 0,-4 0-4 0,1-1 0 16,3 1 0-16,0 7 0 16,0-7-24-16,0 0-4 0,-3 0-2 0,-1-4 0 15,8 4-10-15,-4 0-3 0,-11-3 0 0,4 0 0 16,4-3-100-16,-4-1-20 0,0-2-4 0,0-4-414 16,-4 1-83-16</inkml:trace>
  <inkml:trace contextRef="#ctx0" brushRef="#br0" timeOffset="40549.336">11314 12012 2761 0,'14'6'60'0,"-14"-6"13"0,0 0 3 0,0 0 2 0,0 0-62 0,0 0-16 0,0 0 0 0,0 0 0 15,0 0-48-15,0 0-13 0,17 0-3 16,-3-6 0-16,-3 6-19 0,3 0-4 0,4-3-1 0,3-4 0 16,0 7 44-16,-3 0 9 0,-8-3 2 0,8-3 0 15,7 6 33-15,-8-3 17 0,-3 3-1 0,-3 0-1 16,7 0 46-16,-4 3 10 0,-4-3 1 0,-10 0 1 16,0 0-17-16,7 0-3 0,0 6-1 0,-7-6 0 15,0 0-15-15,0 0-3 0,4 10-1 0,-4-10 0 16,-7 9-33-16,3-3 0 0,-6 4 0 0,3-1 0 31,3 0-40-31,-6 1-8 0,-12-7-1 0,8 6-1 0,7 1 30 0,-3-7 5 0,-4 6 2 0,-4-2 0 0,-3-1 13 0,7 0 10 16,14-6-2-16,-7 3 0 15,-7-3-8-15,6 0 10 0,8 0-10 0,0 0 10 0,-7 7-10 0,7-7 0 16,0 0 0-16,0 0 0 0,7 3-11 0,4-3-1 16,-11 0 0-16,11 9 0 15,6-6-15-15,-3 3-3 0,-14-6-1 0,11 4 0 0,0 5 31 0,-1-3 0 16,-3-3 0-16,-3 1 10 0,-1 5-10 0,1 0 0 15,6-9 0-15,-3 10 0 0,-10-7 0 0,6 6-11 16,4 1 3-16,4-1 0 0,-7 1 8 0,3-1 0 0,0-3 0 16,3 4 8-16,4 5-8 0,-7-2 0 0,1-4 0 15,-5 4 0-15,8-1 0 0,-4-2 0 0,-7 2 0 16,3-2 0-16,-3 2 0 0,4 7 14 0,-4-10-2 0,-4 4 0 16,-6-4 8-16,6 10 2 0,1-6 0 0,-4-1 0 15,-11-2-13-15,7 2-9 0,1-2 12 0,-1 5-12 31,1-8-15-31,-5 2-9 0,-2 0-3 0,3 1 0 16,3-7-19-16,-7-3-4 0,-3 0-1 0,0-3-633 0,3-7-126 0</inkml:trace>
  <inkml:trace contextRef="#ctx0" brushRef="#br0" timeOffset="41932.389">12665 10469 57 0,'0'0'0'0,"0"0"0"0,0 0 0 0,0 0 0 0,0 0 174 0,0 0 30 15,0 0 5-15,0 0 2 0,0 0-96 0,0 0-19 16,0 0-4-16,3-6-1 0,-3 6-41 0,0 0-8 15,0 0-2-15,0 0 0 0,7-4 12 0,-7 4 3 16,0 0 0-16,0 0 0 0,0 0 2 0,0 0 1 16,0 0 0-16,0 0 0 0,0 0-15 0,0 0-3 15,-10 0-1-15,3 0 0 0,3 4-6 0,-6-4-1 0,-1 9 0 0,0-9 0 16,1 6-2-16,-1-3-1 0,1-3 0 0,-4 7 0 16,-1-4-13-16,1-3-4 0,-3 3 0 15,3-3 0-15,-4 6 25 0,0-3 5 0,-3-3 1 0,3 7 0 16,-3-4-10-16,4 6-1 15,-4-6-1-15,3-3 0 0,-3 10 2 0,3-4 1 0,0-3 0 0,4 0 0 16,0 3-34-16,0-2 0 0,4 2 0 0,-5-3 0 16,5-3 0-16,3 0 0 0,-4 0 0 0,4 0 0 15,7 0 0-15,-7 0 0 0,0 0 0 0,0 0 0 16,7 0 0-16,0 0 0 0,-7 0 0 0,7 0 0 16,0 0 16-16,0 0-3 0,-4 0-1 0,1-9 0 15,3 9 7-15,-7 0 1 0,7 0 0 0,0 0 0 16,0 0-20-16,0 0 10 0,0 0-10 0,0 0 8 15,0 0-8-15,0 0-11 0,0 0 3 0,0 0 0 0,10-4 8 16,-10 4-8-16,11 0 8 0,0 0-8 0,-1 0 8 16,4 0-8-16,0 4 8 0,0-4-8 0,1 0 8 15,2 0 0-15,4 0 8 0,-3 0-8 0,3 0 8 16,-3 0-8-16,7 6 8 0,-1-3-8 0,-3-3 0 16,4 6 0-16,-4-3 0 0,4 1 0 0,0-4 0 0,-4 9 0 15,0 0 0-15,0-9 0 16,0 10 0-16,-3-7 0 0,0 6 0 0,-4-2 0 0,3-1 16 0,-6 0 0 15,3-3-1-15,-3 7 0 0,-1-1 5 0,-3-6 0 16,4 7 1-16,-4-4 0 0,-7-6-21 0,0 0 0 16,7 3 0-16,-7-3 0 0,0 9 0 0,0 1 0 15,0-7 0-15,-4 6 0 0,-3 1 0 0,0-1 0 0,-3-6 0 16,-4 10 0-16,-4-4-13 0,0 1-4 0,-3 2-1 16,0 4 0-16,-7-4 18 0,0 1 0 0,-1 0 0 0,1 2 0 15,0-2 16-15,0-1 1 0,3-2 0 16,0 2 0-16,1-2-17 0,-1 5 0 0,4-2 0 0,-4-1 0 15,4-2 0-15,0-1 0 0,0 1 0 0,3-4 0 16,0 3 0-16,-3 1 0 0,0-1 0 0,7 1 0 16,0-7 0-16,-4 6 0 0,4 1 0 0,0-1 0 15,10-6 0-15,-6 6 0 0,3 4 0 0,0-7 0 16,7-6-13-16,-4 10-7 0,1-4 0 0,-1 3-1 16,4 1 21-16,0-1-11 0,4-6 11 0,-1 7-8 15,-3-1 8-15,4 4 0 0,3-4 8 0,0-3-8 16,0 1 19-16,3 2-1 0,-3 0 0 0,4 1 0 15,0-7-6-15,3 6 0 0,0-9-1 0,0 10 0 0,4-10 1 16,-1 9 0-16,1-9 0 0,-4 3 0 16,4-3-12-16,-1 7 0 0,1-4 0 0,3-3 0 0,-3 6 0 15,3-3 0-15,0-3 0 0,0 0 0 0,-3 6 0 16,3-2 0-16,-3-4 0 0,-1 0 0 0,4 0 0 0,-3 3 0 16,3-3 0-16,0 0 0 0,-3 0 0 0,3 0 0 15,-3-3 0-15,3 3 0 0,0 0 0 0,-3-4 0 16,3 4 0-16,-3-6 0 0,-4 6-12 0,3 6 1 15,-6-12 1-15,3 6 0 16,-7 6-43-16,-7-6-9 0,11 0-2 0,-11 0 0 16,0 0-182-16,0 0-37 0,0 0-7 0,0 0-2 15</inkml:trace>
  <inkml:trace contextRef="#ctx0" brushRef="#br0" timeOffset="42745.215">12633 11670 1036 0,'0'0'46'0,"0"0"10"15,0 0-45-15,0 0-11 0,0 0 0 0,0 0 0 0,0 0 241 0,0 0 47 16,0 0 8-16,0 0 3 0,0 0-235 0,0 0-48 16,0 0-8-16,0 0-8 0,0 0 12 0,0 0-2 15,0 0-1-15,-4 3 0 0,-3-3 14 0,4 3 2 16,-1 3 1-16,-6 7 0 0,-1-1-26 0,-3-2 0 15,-4 12 0-15,1-6 0 0,-1-1 52 0,-3 7 11 16,0-3 2-16,0-7 1 0,-1 7-22 0,5-6-4 16,-4 6 0-16,3-7-1 0,0 4-11 0,1-4-3 15,-1 1 0-15,4-4 0 0,-4-5-38 16,4 5-8-16,0 0-2 0,0-9 0 16,0 10-85-16,0-7-16 0,3-3-4 0,1 6-1 15,-4-6-59-15,3-6-11 0,0 6-2 0</inkml:trace>
  <inkml:trace contextRef="#ctx0" brushRef="#br0" timeOffset="42978.627">12375 11598 3013 0,'0'12'133'0,"4"-2"28"0,-4-7-129 0,0 12-32 0,0-8 0 0,0 8 0 15,4-2-24-15,3 0-11 0,0 2-2 0,0 1-1 16,3 3 5-16,1-7 1 0,3 10 0 0,0-3 0 0,0-6 13 0,0 8 3 16,-3-2 1-16,-1-6 0 15,1 9-51-15,0-3-10 0,-1-7-3 0,-3 7 0 16,-3 0-7-16,-1-4-2 0,4 4 0 0,-7-6 0 16,0 3-84-16,0-4-18 15,4-3-3-15,-4-9-1 0</inkml:trace>
  <inkml:trace contextRef="#ctx0" brushRef="#br0" timeOffset="43418.994">12785 11990 2221 0,'0'0'98'0,"0"0"21"0,-4 9-95 0,1-6-24 0,-1 7 0 0,4-10 0 16,0 0 35-16,-3 6 2 0,-1 0 1 0,4-6 0 15,-3 6-30-15,-1-2-8 0,4-4 0 0,0 9 0 16,-4 0 10-16,1-5 1 0,3 5 0 0,-4 0 0 16,1 1 15-16,-1-1 3 0,1 1 1 0,-1-4 0 15,1 3-17-15,-1 1-3 0,-3 2-1 0,4-6 0 16,-1 4-9-16,4-1 10 0,0-9-10 0,0 0 10 15,0 0-10-15,0 7 10 0,4 2-10 0,-4-9 10 16,3 6 2-16,-3-6 1 0,7 3 0 0,4 7 0 16,-4-7-13-16,0-3 0 0,7 0-12 0,-3 0 12 15,3 0 0-15,0-3 0 0,0-3 0 0,0 2 0 16,0-5-15-16,0 6 1 0,4-3 0 0,0 6 0 0,-1-4-3 0,1 1-1 16,-4-3 0-16,0 3 0 15,0-3-10-15,-7 2-1 0,4-2-1 16,-4 6 0-16,-4 0-9 0,-3 0-1 0,0 0-1 0,0 0 0 15,0-6-83-15,0 6-16 0,4-6-3 0,-4 3-705 16</inkml:trace>
  <inkml:trace contextRef="#ctx0" brushRef="#br0" timeOffset="43648.612">12996 12043 1785 0,'0'19'159'0,"-3"-10"-127"0,-4-3-32 0,0 10 0 16,3-3 223-16,-3-1 38 0,4 4 8 0,-4-4 2 16,3 1-227-16,0 0-44 0,4 5-10 0,-3-5-2 31,-1 9-16-31,1-3-3 0,3 0-1 0,-4-1 0 0,1-2 20 0,-4 3 3 0,0 0 1 0,0 3 0 16,0-7 8-16,0 10 0 0,-8-3 8 0,5 0-8 15,-4 0 0-15,3 0 0 0,1 0 0 0,-5-9 0 16,5 5 0-16,-1-5-15 0,8 3 3 0,-4-10 0 15,0 3-138 1,7-9-27-16,0 0-6 0</inkml:trace>
  <inkml:trace contextRef="#ctx0" brushRef="#br0" timeOffset="44763.37">13734 10491 1407 0,'3'-3'31'0,"1"-4"6"0,-1-2 2 0,1 0 1 0,-1 5-32 0,1-5-8 16,-1 6 0-16,-3 3 0 0,4-6 8 0,-4 6 0 16,0 0 0-16,0 0 0 0,0 0 20 0,0 0 4 15,0 0 0-15,0 0 1 0,0 0 35 0,0 0 6 16,0 0 2-16,-4 6 0 0,1-3-11 0,-1 10-1 16,1-4-1-16,3 0 0 0,-4 4-6 0,4-4-1 15,0 4 0-15,0 6 0 0,4-7-31 0,-4 7-6 16,0 3-2-16,3 0 0 0,1 6 2 0,-1-3 0 15,1 3 0-15,3 4 0 0,-7-7-8 0,3 6-2 16,1-3 0-16,-4 4 0 0,0 2-1 0,0-2-8 0,-4 5 12 16,1-2-4-16,3-4 4 0,-4 1 0 0,1-7 0 15,-1 6 0-15,-3 0-12 0,4-2 0 0,-1-7 0 0,4-1 0 16,-3 1 0-16,-1-3 0 16,4-6 0-16,-3-4 0 15,3 4-20-15,0-4-7 0,0-9-1 0,0 0 0 16,0 0-88-16,0 0-17 0,0 0-4 0,0 0-487 0,0-9-98 0</inkml:trace>
  <inkml:trace contextRef="#ctx0" brushRef="#br0" timeOffset="45475.56">13571 10406 1335 0,'0'0'59'0,"0"0"13"0,0 0-58 0,0 0-14 16,-3-9 0-16,-1 9 0 0,4 0 54 0,-7-10 8 0,4 10 2 0,3 0 0 16,-7-9-53-16,7 9-11 0,0 0 0 0,0 0 0 15,-4-6-17-15,1-1-1 0,3 7 0 0,0-9 0 16,0 6 40-16,0-3 8 0,0 2 2 0,0 4 0 16,0 0 36-16,3-9 8 0,-3 9 2 0,4-9 0 15,3 5 26-15,-4-2 4 0,4 3 2 0,0-6 0 16,0 5-29-16,4-2-5 0,-4 3-2 0,4-6 0 15,-4 9-42-15,3-10-9 0,4 10-2 0,1-9 0 16,-1 9-21-16,3-3 0 0,4 0 0 0,-3-4 0 16,0 7 0-16,-1 0 0 0,5 0 0 0,-5 7 0 15,4-4 0-15,-3 0-8 0,0-3 8 0,-1 6-8 16,4-3 8-16,-3 4 0 0,0-4 0 0,3 6 0 16,-7 0 0-16,4-5-10 0,-1 5 10 0,-3 0 0 15,0 4 0-15,1-4 0 0,-1 4 0 0,-4 3 0 0,1-4 0 16,-1 1 0-16,-3 6 0 0,4-7 9 15,-4 1-9-15,0 5 0 0,-3-5 0 0,3 3 0 0,-4-4 0 0,1 1 0 16,-4-1 0-16,0 4 0 0,-4-4-8 0,1 1 8 16,-1 0 0-16,-3-4 0 0,0 0 0 0,0 4-11 15,-4 6 11-15,1-7-8 0,-4-2 8 0,-4 2 0 16,4 4-9-16,-4-4 9 0,1 1 0 0,3-4 10 16,-4 4-1-16,0-4 0 0,4 1 2 0,0-1 0 15,-3-6 0-15,2 4 0 0,1-4-11 0,0 3 12 16,-3-6-12-16,2 0 12 0,-2 0-4 0,3 0-8 15,-4-6 12-15,0 6-4 0,4-10-8 0,0 7 0 16,-3-3-10-16,-1 0 10 0,0-1-23 0,4-2 2 0,0 6 0 16,3-3 0-1,-3 2-10-15,4 1-1 0,3-3-1 0,0 3 0 16,0-3-29-16,7 2-6 0,0 4 0 0,3-9-1 16,8 6-119-16,-1-3-23 0,8-7-5 0,3 1 0 0</inkml:trace>
  <inkml:trace contextRef="#ctx0" brushRef="#br0" timeOffset="46089.548">14757 10187 345 0,'0'0'15'0,"0"0"4"0,0 0-19 0,0 0 0 15,0 0 0-15,0 0 0 0,-7 0 179 0,0 9 32 16,7-9 6-16,0 0 2 0,0 0-141 0,0 0-28 0,0 0-6 0,0 0 0 15,0 0 42-15,0 0 9 16,-11 3 1-16,11-3 1 0,0 0-13 0,-7 6-4 16,0-2 0-16,0 2 0 0,7-6-9 0,-7 9-3 0,-4-2 0 0,4-1 0 15,-3-3-27-15,6 6-5 0,-7 1-2 16,4-1 0-16,-3 1-18 0,3 2-4 0,-4-3-1 0,1 4 0 16,-1 0-11-16,0 5 0 0,1-5 0 0,-4 3 0 15,0-1 17-15,3 4-1 0,-3-6-1 0,0 9 0 16,0-4 19-16,0 1 4 0,-1-3 1 0,-2 3 0 15,3 0-15-15,0-4-4 0,-4 10 0 0,4-9 0 16,0 6 9-16,0 0 2 0,3 3 0 16,-3 0 0-16,3-3-31 0,-3 0 0 0,-3 6 0 0,3-3 0 15,3 7-8-15,-3-4 8 0,7 3 0 0,-4 4 0 16,1-4 0-16,3 0 0 0,-1 1 0 0,1-1 0 16,4 0 0-16,-1 1 0 0,-3-1 0 0,4-3 0 15,3 7 0-15,0-10 8 0,7 6-8 0,-4-6 0 16,1 1 0-16,3-5 8 0,4 1-8 0,-1 0 0 15,8-3 0-15,-1 0-8 0,-2-6 8 0,6 9-13 0,0-10 1 16,0 7 0-16,4-7 0 0,-4 4 0 16,4 0-28-16,-1-7-4 0,1 1-2 15,-4 2 0-15,4-2-45 0,-4-1-9 0,0-6-1 0,-3-3-1 16,-1 9-59-16,1-9-12 0,-4 0-3 0</inkml:trace>
  <inkml:trace contextRef="#ctx0" brushRef="#br0" timeOffset="46644.689">15194 10610 979 0,'0'0'87'0,"-3"6"-70"15,-1 4-17-15,-3-4 0 0,0 0 198 0,-4-3 36 16,4 7 7-16,4-4 2 0,-8 0-143 0,4 4-28 15,0-4-5-15,0 3-2 0,-4-2-46 0,4 2-10 16,0 0-1-16,0 1-8 0,-3-1 11 0,-1 4-11 16,1-4 10-16,-1 4-10 0,0-1 26 0,1 7-1 15,-4 0 0-15,-4-3 0 0,-3 9 19 0,3-3 4 0,-3 3 1 0,-4-3 0 16,1 9-8-16,-1-3-1 0,-3-3-1 0,3 4 0 16,0-8-24-16,4 1-5 0,0 0-1 0,7-3 0 15,-4-6-18-15,8 6-4 0,-4-7-1 0,3-2 0 31,0-7-108-31,4 3-22 0,-3-3-4 0,3-3-508 0,7 0-103 0</inkml:trace>
  <inkml:trace contextRef="#ctx0" brushRef="#br0" timeOffset="46952.643">14704 10572 1324 0,'0'0'118'0,"0"0"-94"16,0 0-24-16,0 0 0 0,0 0 216 0,7 7 40 16,0 8 7-16,0-5 1 0,7 2-210 0,0 1-42 15,-7-1-12-15,7 7 0 0,4 0 15 0,0-3-1 16,-1 12 0-16,4-6 0 0,-3 0-4 0,0 6-1 16,-1-3 0-16,-3-3 0 0,1 9-9 0,-5-9 0 15,1 7 0-15,-4-8 0 0,0 1 0 0,-4 0 12 16,1 0-12-16,-1-3 12 0,4 3-12 0,-7-9 0 15,4 5 9-15,-4-5-9 0,4 6 0 0,-1-7-10 16,1-2 1-16,-4 5 0 16,3-2-52-16,4 0-11 0,0-4-1 0,0 3-1 15,4-2-110-15,-1-1-23 0,5-6-4 0,-5 7-1 16</inkml:trace>
  <inkml:trace contextRef="#ctx0" brushRef="#br0" timeOffset="47711.512">15388 11124 1101 0,'0'0'48'0,"0"0"12"0,0 0-48 0,0 0-12 0,0 0 0 0,0 0 0 0,0 0 45 0,0 0 7 15,0 0 2-15,0 0 0 16,0 0-28-16,0 0-6 0,0 0 0 0,-3 3-1 0,3-3 28 0,0 10 5 16,0-1 2-16,0-9 0 0,3 10 34 0,1-1 6 15,-4-9 2-15,0 9 0 0,3-2 12 0,-3 2 2 16,0 0 1-16,-3 4 0 0,3-4-39 0,-4 1-7 16,4-1-1-16,-3 4-1 0,3 2-43 0,-4 1-8 15,1-3-1-15,3 2-1 0,-4 1-10 0,1 0 0 16,3-1 0-16,-4 4 0 0,0-6 0 0,1 2 0 15,-1-2 0-15,1 0 0 0,3-1 0 0,-4 4 0 16,4-4 0-16,0-2 0 0,0-10-9 0,-3 9-4 16,3-9-1-16,0 0 0 15,0 0-149-15,0 0-29 0,0 0-7 0</inkml:trace>
  <inkml:trace contextRef="#ctx0" brushRef="#br0" timeOffset="48321.086">15766 11196 1267 0,'0'0'112'0,"0"0"-89"0,0 0-23 0,-4 3 0 16,4-3 172-16,0 0 29 0,-7 7 7 0,7-7 0 16,0 0-143-16,0 0-29 0,0 0-5 0,0 0-2 15,0 0 4-15,0 0 1 0,0 0 0 0,0 0 0 16,0 0-19-16,0 0-4 0,0 0-1 0,0 0 0 16,0 0 12-16,0 0 2 0,0 0 1 0,0 0 0 15,0 0 15-15,0 0 4 0,0 0 0 0,0 0 0 16,0 3-20-16,-3 0-3 0,3-3-1 0,0 0 0 15,0 0-20-15,0 0 0 0,-4 9 0 0,4-9 0 16,-7 0 0-16,7 0 0 0,0 0 0 0,0 0 0 16,0 0-24-16,0 0-10 0,0 0-2 0,0 0 0 15,0 0-168-15,0 0-33 0,0 0-7 0,0 0-2 16</inkml:trace>
  <inkml:trace contextRef="#ctx0" brushRef="#br0" timeOffset="49211.902">15663 11391 518 0,'0'0'46'0,"0"0"-37"15,0 0-9-15,0 0 0 0,0 0 230 0,0 0 44 16,0 0 9-16,0 0 1 0,0 0-122 0,0 0-25 15,0 0-5-15,0 0 0 0,0 0-60 0,0 0-12 16,0 0-3-16,7 9 0 0,-7-9-37 0,0 0-8 16,0 0-2-16,4 0 0 15,-4 0-39-15,0 0-8 0,0 0-2 0,0 0 0 16,0 0-33-16,0 0-6 0,0 0-2 0,0 0-499 16,0 0-100-16</inkml:trace>
  <inkml:trace contextRef="#ctx0" brushRef="#br0" timeOffset="49781.57">15931 11174 1152 0,'0'0'51'0,"0"0"10"0,0 0-49 0,0 0-12 16,0 0 0-16,0 0 0 0,0 0 152 0,0 0 28 15,0 0 6-15,0 0 1 16,0 0-187-16,0 0-44 0,11 4-6 0,-11-4-1 0,0 0 29 0,0 0 6 16,0 0 0-16,7 0 1 0,-7 0 26 0,0 0 5 15,0 9 0-15,0 0 1 0,-3 1 56 0,3-4 11 16,-4 3 3-16,-3 1 0 0,3-1-21 0,-3-6-4 16,0 7-1-16,4-1 0 0,-1 1-41 0,4-7-9 15,0-3-2-15,0 0 0 0,0 9-9 0,0 1 0 16,0-10 0-16,0 9 8 0,4-6-8 0,-4-3 0 0,0 9-10 15,0-2 10-15,0-7 0 0,0 0 0 0,3 6 0 0,-3-6 0 16,0 0 0-16,0 0 15 0,0 0-2 0,0 0 0 16,4 6-13-16,-4-6 0 15,7 3-12-15,-7-3 12 0,0 0-10 0,7 0 10 0,0 7-8 0,-7-7 8 16,7 0-11-16,4 0 11 0,-1 0-13 16,-3 0 5-16,0 0-12 0,0-7-3 0,-7 7 0 0,11 0 0 31,-4 0-9-31,4 0-1 0,-4 0-1 0,0-3 0 15,0 3-6-15,-7 0 0 0,0 0-1 0,10-6 0 0,-3 6-102 16,1-3-20-16,-1 3-4 0,-7 0-1 0</inkml:trace>
  <inkml:trace contextRef="#ctx0" brushRef="#br0" timeOffset="50174.345">16150 11137 1094 0,'0'0'97'0,"0"0"-77"16,4-3-20-16,-4 3 0 0,0 0 116 0,0 0 20 15,0 0 4-15,0 0 1 0,3-7-122 0,-3 7-19 16,0 0-16-16,0 0 4 0,0 0-5 0,0 0-1 0,0 0 0 0,0 10 0 15,0-1 82-15,-3 4 16 0,-1-4 3 0,1 1 1 16,-1 2 20-16,1 4 4 0,-1-4 0 16,-3-2 1-16,3 2-35 0,1 1-7 0,-4 2-2 0,0 1 0 15,0 3-49-15,3-7-16 0,-6 10 10 0,3 0-10 16,0-3 0-16,-4 9 0 0,0-2 0 0,1 5 0 16,-1-3 16-16,1 3-1 0,-4 1-1 0,3-1 0 15,0-6-14-15,4 3 0 0,-3-2 0 0,3-4 0 16,0-4-20-16,3-5 4 0,-3 3 0 15,7-10 0 1,0 3-100-16,0-9-19 0,0 0-4 0,0 0-796 0</inkml:trace>
  <inkml:trace contextRef="#ctx0" brushRef="#br0" timeOffset="51100.941">16563 11303 1177 0,'0'0'52'0,"0"0"11"0,0 0-51 0,0 0-12 0,0 0 0 0,0 0 0 16,3 3 12-16,-3-3 0 0,4 9 0 0,-4-9 0 16,0 0-12-16,4 10-16 0,-4-10 3 0,0 0 1 15,0 0 32-15,0 9 8 0,0-9 0 0,3 3 1 16,-3-3 51-16,7 10 11 0,-3-1 1 0,-1-6 1 16,1 7-25-16,3-1-4 0,-4 1-2 0,1 2 0 15,-1-2-37-15,1 2-7 0,-1-2-2 0,4 2 0 16,-3 7-16-16,3-7 0 0,-3 7 0 0,3 3 0 0,-4 0 0 15,1 0 0-15,3 3 0 0,-4-3-9 0,1-6 18 0,-4 6 4 16,0-3 1-16,-4 3 0 0,1-1 5 0,-1-2 1 16,1 0 0-16,-4 3 0 0,-4-3-6 0,4-3-1 15,-4-1 0-15,4 1 0 0,-3-7-13 0,-1 4 0 16,1 3 8-16,3-10-8 16,-4 3-36-16,4-3-11 0,-4-2-1 0,1-4-819 15</inkml:trace>
  <inkml:trace contextRef="#ctx0" brushRef="#br0" timeOffset="52081.054">17216 10829 990 0,'0'0'44'0,"0"0"8"0,0 0-41 0,0 0-11 0,0 0 0 0,0 0 0 16,0 0 128-16,0 0 23 0,0 0 5 0,0 0 0 15,0 0-58-15,0 0-12 0,0 0-2 0,0 0-1 16,0 0-31-16,0 0-7 16,10 0-1-16,-10 0 0 0,7 4-23 0,-7-4-5 0,7 0 0 0,-7 0-1 15,11 0-2-15,-11 0 0 0,7-4 0 0,-7 4 0 16,0 0 15-16,7 0 4 0,0 0 0 0,0-3 0 16,0-3-2-16,0 6 0 0,4-3 0 0,-1-3 0 15,1 2-6-15,0 1 0 0,-1-3-1 0,4-3 0 16,0-1-15-16,0 7-8 0,4-6 8 0,-4-1-8 15,-3 7 0-15,-1-6 9 0,-6-1-9 0,3 7 0 0,0-6 10 16,0-1-10-16,-7 1 8 0,0 0-8 0,4 5 16 16,-4-5-1-16,0 0-1 0,-4 6 0 0,1-4-3 0,-5 1-1 15,-2 0 0-15,-1-4 0 0,4 10-10 0,-3-3 0 16,3 3 0-16,-4 0 8 0,0-6-8 16,1 6 0-16,3 0 0 0,-4 0 0 0,4 0 0 0,0 6 0 15,0-6 0-15,0 0 0 16,-4 3 0-16,1-3 0 0,3 0 0 0,-4 7 0 0,1-4 0 0,-1 6 0 15,-3-6 0-15,3 7 0 0,-3-1-10 0,0 4 10 16,0 2 0-16,0 1-9 0,0-7 9 0,3 13 0 16,-3-6 0-16,3 0 0 0,4 2 0 0,0 1 0 15,0-3 0-15,4 0 0 0,-1-4 0 0,4 1 11 0,0 6-3 16,0-7 0-16,4 1-8 0,-1 5 0 16,1-5 0-16,-1 3 0 0,1-4 0 0,3 1 0 0,0-1 0 15,-3-2 0-15,3 5 0 0,0-8 0 0,0 8 0 0,3-8 0 16,1 2 0-16,-4 0 0 0,4 1-12 0,3-7 12 15,0 3-14-15,0-3 5 0,3 7 1 0,1-10 0 32,-4 6-23-32,4-3-4 0,3-3-1 0,-3-3 0 15,-1 3-21-15,-3-6-5 0,4 6-1 0,-4 0 0 16,-3-3-160-16,-1-4-32 0,15 4-6 0,-7-3-2 0</inkml:trace>
  <inkml:trace contextRef="#ctx0" brushRef="#br0" timeOffset="52605.422">17787 10999 2052 0,'0'0'45'0,"0"0"10"0,0 0 1 0,-3 9 1 0,3-9-45 0,0 0-12 0,0 0 0 0,0 10 0 15,-4-7 32-15,4 6 5 0,0 4 1 0,0-4 0 16,0 0-30-16,0 4-8 0,0-4 0 0,0 1 0 0,-4 2 16 0,4-2-2 15,-3 2 0-15,-1 7 0 16,4-6 9-16,-3 6 1 0,-1 2 1 0,4-2 0 0,-3 0 0 0,-1-3 0 16,1 6 0-16,-1-3 0 0,1-1-15 0,-1-2-10 15,1 0 12-15,-1-4-12 16,1 1-20-16,3-4-10 0,-4 1-2 0,4-7-1 16,0 6-124-1,0-9-25-15,0 0-5 0,0 0-658 0</inkml:trace>
  <inkml:trace contextRef="#ctx0" brushRef="#br0" timeOffset="52891.63">18059 11127 1908 0,'0'0'42'0,"0"0"9"0,0 0 1 0,0 0 1 0,0 0-42 0,0 0-11 0,0 0 0 0,0 0 0 15,7 10 54-15,-7-10 9 0,0 0 1 0,0 0 1 16,0 0-9-16,0 0-1 0,0 0-1 0,0 0 0 16,0 0-37-16,0 0-7 0,0 0-2 0,0 0 0 15,0 0-30-15,0 0-6 16,0 0-2-16,0 0 0 15,0 0-156-15,0 0-31 0,0 0-7 0,0 0 0 0</inkml:trace>
  <inkml:trace contextRef="#ctx0" brushRef="#br0" timeOffset="53145.294">17974 11306 1324 0,'0'0'59'0,"0"0"12"0,0 0-57 0,0 0-14 0,0 0 0 0,0 0 0 15,0 0 237-15,0 0 45 0,0 0 9 0,0 0 1 32,0 0-292-32,0 0-53 0,0 0-14 0,0 0-2 15,0 0-15-15,0 0-4 0,0 0 0 0,0 0 0 16,4 9 22-16,-4-9 4 0,0 0 1 0,0 0 0 0,7 0 41 0,-7 0 9 15,0 0 2-15,0 0-457 0,0 0-91 0</inkml:trace>
  <inkml:trace contextRef="#ctx0" brushRef="#br0" timeOffset="53523.975">18299 11043 1785 0,'0'0'159'0,"0"0"-127"16,0 0-32-16,0 0 0 0,0 0 162 0,0 0 26 15,0 0 6-15,0 0 1 16,0 0-225-16,0 0-45 0,0 0-9 0,-7 6-1 16,3-3 13-16,0 6 4 0,1-5 0 0,-1 5 0 0,-3 0 40 0,0 4 8 15,0-4 1-15,0 7 1 0,0-10 18 0,0 4 0 16,0 5 0-16,0-8 9 0,0 2 38 0,3 4 7 15,-3-4 2-15,4 0 0 0,3 1-9 0,-4-7-2 16,1 6 0-16,-1-2 0 0,4-4-36 0,0-3-9 16,0 0 0-16,0 9 0 15,0-9-27-15,0 3-7 0,0-3-2 0,7 10 0 0,-7-10 19 0,7 0 3 16,0 6 1-16,4-3 0 0,3-3 13 0,-3 0-9 16,3 0 9-16,0-3-8 0,0 3 8 0,4-6 0 0,-1 6 0 15,1-3 0-15,0-4-8 0,3 4 0 0,-4 0 0 16,5-3 0-1,-5-4-45-15,1 10-9 0,-1-3-2 0,-2-3-498 16,-5 0-100-16</inkml:trace>
  <inkml:trace contextRef="#ctx0" brushRef="#br0" timeOffset="53816.284">18563 11043 1951 0,'0'0'43'0,"0"0"9"0,0 0 1 0,0 0 2 0,-10 6-44 0,3-3-11 15,7-3 0-15,-4 9 0 16,0-5-34-16,-3 5-9 0,0-3-1 0,0 4-1 16,0-4 10-16,-3 3 3 0,-1 7 0 0,1-3 0 0,-1-1 52 0,-3 10 12 15,0-9 1-15,3 5 1 0,1 4 74 0,-1-3 14 16,0 0 3-16,1-3 1 0,3 3-48 0,0-1-10 15,0-2-1-15,0 0-1 0,3-4-66 0,1 1-22 16,-1 2 0-16,4-2 0 16,0 0-113-16,-4-4-22 15,4 0-5-15,0 1-1 0,0-4-20 0,0 3-4 0,0-9-1 0,0 0 0 0</inkml:trace>
  <inkml:trace contextRef="#ctx0" brushRef="#br0" timeOffset="54385.125">18613 10187 57 0,'0'0'0'0,"-4"-10"0"0,1 1 0 0,-5-4 0 0,-2 4 131 0,3-4 21 16,0 4 4-16,-4-4 0 16,4 4-178-16,-3 0-36 0,-1-1-7 0,0 7-2 0,1-6 86 0,-4 9 17 15,3 0 3-15,4 0 1 0,-4 0 148 0,4 6 29 16,4 0 7-16,-4 0 0 15,3-2-72-15,4-4-16 0,0 0-2 0,4 9-1 0,-1 3-43 0,4-2-9 16,0-1-1-16,4 4-1 0,0-4-15 0,6 1-4 16,1-1 0-16,0 4 0 0,-1-4-21 0,4 0-5 15,-3 4-1-15,3 0 0 0,-3 2-7 0,3 1-2 16,-3 3 0-16,3-1 0 0,-4 4-6 0,5 0-2 16,-5 0 0-16,4 7 0 0,-3 2-16 0,3 3 8 15,-3 1-8-15,7 12 0 0,-4-9 0 0,3 9 0 0,1-10 0 16,3 13 0-16,1-6 0 0,-1 3-9 0,3 0 9 15,5-3 0-15,-4 6 12 0,-4-6 8 0,0 7 2 16,-3-11 0-16,-4 1 5 0,0-3 1 0,-10 2 0 0,-1-2 0 16,1-3-28-16,-8-1 0 0,-3 7 0 0,-3-4 0 31,-8 1-27-31,1 0-10 0,-5 3-3 0,-9-4 0 0,-1 4 28 0,-7-3 12 0,4-1-12 16,-11-5 12-16,0 8-22 0,-3-5 3 0,0-4 1 0,-4 7 0 15,0-7-24 1,-3 0-5-16,-1-5-1 0,1-4-668 0,-4-4-135 0</inkml:trace>
  <inkml:trace contextRef="#ctx0" brushRef="#br0" timeOffset="61929.805">29069 5630 345 0,'-11'0'31'0,"1"0"-31"0,-8 0 0 0,0 0 0 15,-3 0 236-15,0 7 40 0,0-4 9 0,-7-3 2 16,0 0-233-16,-4 6-46 0,4-3-8 0,-8-3 0 16,-3 0-12-16,1 3 2 0,-1-3 1 0,0 0 0 15,-3 7-8-15,-1-4-2 0,1-3 0 0,-4 0 0 0,-3 6 39 16,-1-3 8-16,-6-3 2 0,0 0 0 0,-1 0 29 0,1 0 5 16,3 0 2-16,-4 0 0 0,1 0-14 15,-8-3-4-15,1-3 0 0,-4 6 0 0,0 0-16 0,3-3-4 16,1-7-1-16,-1 7 0 0,1-3 1 0,-4 3 1 15,0-4 0-15,0 1 0 0,3 0-6 0,1 6-2 16,3-10 0-16,0 10 0 0,3 0-21 0,1-3 8 16,-4-3-8-16,-4 6 0 0,4-3 0 0,0 3 0 15,-3 3 0-15,3-3 0 0,-4 0 0 0,1 0 0 16,-1 0 0-16,-3 0 0 0,-3 0 0 0,3 6 0 16,-4-3 0-16,4-3 0 0,4 0 12 0,-4 7-3 0,0-7 0 15,0 3 0-15,3-3 4 0,4 6 1 16,-3-6 0-16,3 0 0 0,0 3-14 0,7-3 0 0,3 0 0 15,-2 0 0-15,-5-3 11 0,8 3-11 0,-4-6 12 0,3 3-12 16,-6-4 24-16,7 7-1 0,-1 0-1 0,1 0 0 16,3-3-7-16,-3 3-2 0,-1-6 0 0,1 6 0 15,-4 6-13-15,0-3 9 0,-7-3-9 16,4 7 8-16,3-4-8 0,0 3 0 0,3 0 0 0,1-6 0 16,-4 10 0-16,0-4 0 0,0-3 8 0,0-3-8 15,4 10 0-15,-1-7 0 0,5 3 0 0,2-3 0 16,1-3 0-16,3 6 13 0,4 1-1 0,0-7-1 15,-1 0 4-15,1 0 1 0,-4 6 0 0,0-3 0 16,1 3-16-16,-1-3 11 0,-4 7-11 0,1-7 10 16,0 6-10-16,3-2 0 0,0-4 0 0,0 6 0 15,1-6 0-15,-1 7 0 0,3-1 0 0,1 1 0 16,0-7 0-16,3 6 0 0,-7-9 0 0,8 13 0 0,6-7 8 16,0-3 7-16,-3 3 1 0,3-3 0 15,-3 7-16-15,3-7 0 0,8 6 0 0,-4-2 0 0,-1-4 14 16,5 3-3-16,6-3-1 0,1 0 0 0,-8 4 2 15,7-4 0-15,1-3 0 0,3 9 0 0,0-6-3 0,0 7 0 16,0-10 0-16,3 9 0 0,4-9 3 0,-3 13 1 16,-5-7 0-16,5 3 0 0,-1 4-13 0,8-1 0 15,-4-2 0-15,0 9 0 0,-4-7 0 0,8 10 0 16,-1-3 0-16,1 3 0 0,-4 0 0 0,4 9 0 16,3-9 0-16,0 16 0 0,0-4 0 0,-4 1 0 15,1 2 0-15,6-2 0 0,1 9 0 0,-4-3 8 0,-3 2-8 16,3 8 0-16,3-7 15 0,1 9 0 0,-4-3 0 15,0 6 0-15,0 1-3 0,-4 2 0 0,4 4 0 16,-7 6 0-16,-3-3 5 0,3 0 1 0,7 6 0 0,-7 0 0 16,-7 3-18-16,0 1 0 15,3-1 0-15,1 3 0 0,-1-2 0 0,-6-1 0 0,3 0 0 0,-4 0 0 16,4-3 0-16,0 4 0 0,-11-4 0 16,4 0 0-16,4 0 0 0,-1 3 0 0,-3-3 0 0,0-3 0 15,0 4 0-15,0-4 12 0,7-4-3 0,-4 1 0 16,-3-3-9-16,7 9 0 0,3-6 9 0,4-3-9 15,-3 6 8-15,3-10-8 0,3 4 8 0,1-3-8 16,3-4 24-16,-4 7 0 0,4-1 0 0,1-2 0 16,2 3-24-16,1-7 0 0,-4-3 0 0,-4 1 0 15,8-1 0-15,-4 0-15 0,0-2 3 0,-4 2 0 16,1 0 12-16,0 1 16 0,6-4-3 0,-6-6-1 0,-4-1-12 16,3 5 0-16,4-11 0 0,-3-5 0 15,-1 5 0-15,1-6-10 0,-1 1 2 0,4-1 0 0,0-6 8 16,1 7 11-16,-8-10-3 0,0 6 0 0,3-3 0 0,4 3 0 15,-7-6 0-15,-3 0 0 0,-1 0 1 0,4 0 0 16,4 0 0-16,-4 3 0 0,-4-9-9 16,1 6 10-16,6-4-10 0,-3-5 10 0,-3 3-10 0,3-4 8 15,3 1-8-15,1-4 8 0,-1 1-8 16,1-1 0-16,-4-9 0 0,3 3 0 0,8 6 0 0,-4-5 0 16,-7-4 0-16,0 0 0 0,10 6 0 0,-3-3 8 15,4-3-8-15,-4 9 12 0,-7-9-12 0,11 0 8 0,3 10-8 16,-4-7 8-16,-3 3-8 0,8-3 0 15,6 10 0-15,3-4 0 0,-2 1 0 0,-1 2 0 0,3-2 0 0,5 9 0 16,-5-7 0-16,5 1 0 0,-8 2 0 0,3 1 0 16,1-7 0-16,0 10 0 0,-1-6 0 15,-2 6 0-15,2-7 0 0,1 7 0 0,3-10-9 0,0 4 9 16,4-4 0-16,0 1 0 0,3 2 0 0,1-2 0 16,2 2 0-16,1 1 0 0,0-4 0 0,0 10 0 15,0-7 0-15,-1 1 14 0,1 3-4 0,7-4-1 16,-4 1-9-16,8 6 0 0,3-7 0 0,0 7 0 15,3-7 0-15,0 1 0 0,4 3 0 16,0-4 0-16,4 1 0 0,3-4 0 0,7 4 0 0,0-4 0 16,4-3 8-16,-4-2-8 0,0-1 0 0,4 6 8 0,3-9-8 15,0 6 0-15,0-2 0 0,0-4 8 16,-3 6-8-16,3-3 0 0,3 0 0 0,5-3 0 16,2 6 15-16,1-6-3 0,0 3 0 0,3-3 0 15,4 10 0-15,0-10-1 0,-1 6 0 0,5-3 0 16,-8 0-11-16,4-3 0 0,3 10 0 0,-3-10 0 0,0 6 0 0,-1-3 0 15,1-3 0-15,0 7 0 0,3-7 0 0,4 0 0 16,-4 0 0-16,4 0 0 0,0-7-8 0,3 7 8 16,-3-3 0-16,0-3 0 0,-7 3 0 0,7-4 0 15,0 1 0-15,-1 0 0 0,-6-4 0 0,3 7 0 16,1-6 9-16,-1 0-9 0,0-1 0 0,-3 7 0 16,-4-6 0-16,1 9 8 0,6-10-8 0,-3 1 0 15,0 6 0-15,-4-1 0 0,-4-2 0 0,5-3 0 16,3 6 0-16,-4-4 0 0,-4 4 0 0,1-6 0 0,-4 6 0 15,1-4 0-15,-1-2 0 0,-4 6 0 0,1 0 0 16,-4-4 0-16,-7 4 0 0,0-3 0 16,-3 3 0-16,3-3 0 0,-3 3 0 0,-1 3 0 0,-3-10 0 0,-3 10 0 15,-4-9 0-15,0 9 0 16,-4-7 0-16,4 1 0 0,-3-3 0 0,2-1 0 0,5 7 0 0,-8 0 0 16,1-3 0-16,-4-4 0 0,-4 7 0 0,-3-3 0 15,0 0 0-15,0-1 0 0,0 7 0 0,-1-3 0 16,5-3 0-16,-8 6 0 0,1 0 0 0,-5 0 0 15,1 0 0-15,0 0 0 0,-7 0 0 0,-1 0 0 16,-2 0 0-16,-5 0 0 0,1 0 0 0,-4 0 0 16,0 0 0-16,-3 0-8 0,0 0 8 0,-1 0 0 15,-3-3 0-15,1 3 0 0,2-6 0 0,1 3 0 16,-1 3 0-16,1-10 0 0,3 10 0 0,-3-3 0 16,7-3 0-16,-4 3 0 0,3-1 0 0,1-2 0 0,7 3 0 15,-4-3-10-15,-3 3 10 0,3-4 0 0,0 4 0 16,-3-6 0-16,-4 9 0 0,4-10 0 0,-4 10 0 0,0-3 0 15,0-3 0-15,-3 3 0 0,3 0 0 16,-3-4 11-16,-1 7-11 0,1-9 10 0,-4 6-10 0,0-7 0 16,4 1 0-16,-4 0 0 0,0 2 0 15,0-8 0-15,4 5 8 0,-4-2-8 16,-3 2 0-16,-1-2 0 0,1-1 0 0,-1-6 0 0,4 7 0 0,-3-7 0 16,3 0 9-16,4-3-9 0,-4 0 11 0,0 0-3 15,0 0 0-15,0 1 0 0,-3-1-8 0,-1 0 10 16,-3-7-10-16,4 11 10 0,-4-4-2 0,0 0-8 15,0 0 12-15,0-3-4 0,0 0 1 0,-3-7 0 0,3 10 0 16,0-3 0-16,0-3-9 0,0 3 10 0,0-3-10 0,4-4 10 16,-4 1-10-16,0 6 10 0,0-3-10 0,0-7 10 15,3-2-2-15,-2-1 0 0,-1-3 0 0,-4-3 0 16,4-3-8-16,-3 3 10 0,-1-6-10 0,1 6 10 16,-1-3-10-16,1 0 0 0,-4-6 0 0,0 9 8 15,0-6-8-15,0 6 0 0,0-9 0 0,0 9 0 16,3-7 0-16,-3 8 0 0,4-8 0 0,-4 7 0 15,3-6 0-15,1 6 0 0,-1 1 9 0,1-8-9 16,0 4 0-16,-1-3 0 0,4 0 0 0,-3-3 8 16,-1 6-8-16,1 0 0 0,-1 0 0 0,1-4 0 15,-1 7 0-15,1-6 0 0,-4-3 0 0,3 9 0 16,1-6 0-16,3-3 0 0,-4 6 8 0,1 0-8 0,-1-1 0 16,1 1 0-16,0-6 0 0,-1 9 0 15,-3-9 0-15,4 3 0 0,-1-4-10 0,-3 1 10 0,0 0 0 16,4-4 0-16,-4 4 0 0,3 0 0 0,-3-4 0 15,0 4 0-15,0 0 0 0,0-4-10 0,0-2 10 16,0 5 0-16,0 1 0 0,0 3 0 0,0 3 0 16,-3-3 0-16,-1 6 0 0,4-6-8 0,-3 3 8 0,-1 0-8 15,-3-1 8-15,3-2-8 0,-3 6 8 0,4-6 0 16,-4 6-9-16,3 0 9 0,-3 1-9 0,4 2 9 16,-4 3-12-16,3 1 12 0,-3-1 0 0,0-3 0 15,4 7 0-15,-1-1 0 0,-3-2 0 0,3 5 9 16,-3 1 1-16,4-1 0 0,-4 1-10 0,3 9 0 15,-3-9 0-15,4 9 0 0,-4 0 0 16,0 3 0-16,-1-3 0 0,-2 13 0 0,3-13 0 0,0 12 0 0,-4-2 0 16,4-1 0-1,-3 1-25-15,-1 2-7 0,4 1-2 0,-4-4 0 0,4 4 34 16,-3 3 0-16,-1-7 0 0,1 4 0 0,-1-4 0 0,-3 10 0 0,3-6 0 16,-3 2 0-16,0-5 0 0,0 9 0 0,-4-7 11 0,4 4-11 15,0 0 0-15,0-1 0 0,-4 4 0 0,-3-3 0 16,0-3 0-16,-4 9 0 0,1-7 0 0,-8 1-9 15,0-3 9-15,0 9 0 0,-3-10 0 0,-4 7-8 16,0 0 8-16,-3-3-12 0,-11-4 12 0,0 7-12 16,-3 0 12-16,-1-3 0 0,-3 3 0 0,0-4 0 15,-3-2 0-15,-1 6 8 0,-3-7-8 0,-7 1 0 16,0 6 0-16,0-10 0 0,0 4 0 0,-4 0-8 16,4-1 8-16,-3 1 0 0,-8-4 0 0,0 4 0 0,4-1 0 15,-3 1 0-15,3 6 0 0,-4-7-8 0,-3 1 8 16,-4 6 0-16,0-3 0 0,4 6 0 0,0 0 0 0,-7 0 0 15,-1 0 0-15,-2 0-8 0,-1 0 8 0,4 0 0 16,-4 0 0-16,0 6 0 16,-7-3 0-16,7-3 0 0,4 6 0 0,0-3-8 0,-4-3 8 0,4 0 0 15,0 0 0-15,3 7 0 0,4-4 0 16,3-3 0-16,-7 3 0 0,8-3 0 0,-5 0 0 0,8 6 0 16,7-6 0-16,0 0 0 0,4 0 0 0,-1 0 0 15,4 3 0-15,0-3 0 0,-4 0 0 0,8 0 0 16,3 0 0-16,3 0 0 0,8 0 0 0,0 0 0 15,3 0 0-15,-4 0 0 16,1 0-60-16,-4 0-12 0,4 0-4 0,-4 0 0 16,0 0-146-16,4 0-30 0</inkml:trace>
  <inkml:trace contextRef="#ctx0" brushRef="#br0" timeOffset="62665.813">24956 6421 748 0,'-15'-4'33'0,"5"4"7"0,-1-6-32 0,-3 6-8 0,0 0 0 0,3 0 0 16,1 0 289-16,-1 0 56 0,1 0 11 0,-1 0 3 16,1 10-281-16,-1-10-56 0,0 9-11 0,-3 0-3 15,4 4 28-15,-4-1 4 0,-1 7 2 0,-2 0 0 16,-4 3 19-16,3 0 4 0,-7 9 1 0,-6 1 0 0,-1-1 6 0,-7 10 2 15,-3 3 0-15,-8 0 0 0,-3-1-13 0,-3 5-2 16,-1-1-1-16,-3 3 0 0,-7-6 6 0,4 9 2 16,-8-6 0-16,1 0 0 15,-1 3-3-15,8-3-1 0,3 3 0 0,3-6 0 0,4-3-27 0,1 3-6 16,2-3-1-16,1-10 0 0,6 7-18 0,1-10-10 16,3 3 10-16,4-2-10 0,0-8 0 0,7 1 0 15,-1 0 0-15,5-3 0 0,6-6-13 0,0 6-3 16,1-7 0-16,6-3 0 15,-3 4-98-15,3-7-20 0,4-3-4 0,0 4-800 16,7-7-160-16</inkml:trace>
  <inkml:trace contextRef="#ctx0" brushRef="#br0" timeOffset="63250.332">30452 6251 2804 0,'0'0'62'0,"0"0"13"0,0 0 2 0,0 0 1 0,-4-9-62 0,-3 9-16 16,0-3 0-16,0 3 0 0,-7 3 0 0,-4 3 0 0,-6 3-9 0,-5 7 9 16,-6 0-12-16,-4 6 12 0,-3 3-13 0,-4 6 5 15,4 7 8-15,-8-4-8 0,-10 1 8 16,4 6-8-16,-4 2 54 0,0 8 11 0,0-7 3 16,4 9 0-16,6-3 4 0,-3 3 0 0,-3 1 1 15,3 5 0-15,-3-12-13 0,-1 7-2 0,-3-1-1 0,0-3 0 16,4 3-19-16,3-2-4 0,-4 2-1 0,4 0 0 15,-7 4-6-15,0-7-2 0,1 3 0 0,-1 0 0 16,3-9-9-16,4-3-8 0,4 0 12 0,6-7-12 16,8-2 0-16,3-1 0 0,8-3 0 0,3-6-12 15,3-3-5-15,4-6-1 0,3-1 0 0,4-2 0 16,4-4-52 0,3-6-10-16,0 0-3 0,14-6 0 0,0-13-71 15,11 6-14-15,6-12-4 0</inkml:trace>
  <inkml:trace contextRef="#ctx0" brushRef="#br0" timeOffset="63647.695">33094 6355 2559 0,'0'0'113'0,"-3"-7"24"0,3 4-109 0,0 3-28 0,-4-9 0 0,1 9 0 15,-5-3 48-15,1 6 5 0,0-3 1 0,-7 9 0 16,0-6 6-16,-7 7 0 0,3-1 1 0,-6 10 0 15,2 0-14-15,-2-3-3 0,-1 5-1 0,0 1 0 16,1 3 12-16,-5 1 2 16,1-4 1-16,0-1 0 0,-4 11-23 0,1-1-5 0,-5 1-1 0,-6 8 0 15,-4 1-5-15,-3 3-2 0,-1 0 0 0,-6 9 0 16,-1 7 6-16,-6-4 2 0,-11-2 0 0,0 8 0 16,-4 1-11-16,0 0-3 0,8-4 0 0,-1-2 0 15,1-4-11-15,3 0-5 0,0-6 0 0,7-3 0 16,3 0-36-16,4-9-8 15,8 5 0-15,6-8-1021 0,0 5-204 0</inkml:trace>
  <inkml:trace contextRef="#ctx0" brushRef="#br0" timeOffset="107957.462">7422 6010 172 0,'0'0'16'16,"0"0"-16"-16,0 0 0 0,0 0 0 16,0 0 173-16,0 0 32 0,0 0 7 0,0 0 0 15,0 0-123-15,0 0-25 0,0 0-4 0,0 0-2 0,0 0 2 0,0 0 0 16,0 0 0-16,0 0 0 0,0 0 2 0,0 0 1 16,0 0 0-16,0 0 0 0,0 0 1 0,0 0 1 15,0 0 0-15,0 0 0 0,0 0-7 0,0 0-2 16,0 0 0-16,0 0 0 0,0 0-29 0,0 0-7 15,0 0 0-15,0 0-1 16,0 0-1-16,0 0 0 0,0 0 0 0,0 0 0 0,8 0-10 0,-1 0-8 16,3 0 12-16,-6-3-12 0,3 3 12 0,3 0-12 15,4 0 12-15,-10 0-12 0,7 0 13 0,-1-7-4 16,-3 4-1-16,4 3 0 0,-1 0-8 0,1 0 0 16,0 0 0-16,3 3 8 0,-4-3-8 0,4-3 8 15,0 3-8-15,4 0 8 0,-7 0-8 0,6 0-9 16,-3 0 9-16,4-3-13 0,-7 3 13 0,3 0 0 15,-4 0 0-15,1 0 0 0,3 0 0 0,-3 0 8 0,-4 0 0 16,-7 0-8 0,0 0-37-16,3 3-15 0,-3-3-2 0,0 0-1 15,0 0-161-15,0 0-32 0,14 10-6 0,-14-10-2 0</inkml:trace>
  <inkml:trace contextRef="#ctx0" brushRef="#br0" timeOffset="108685.92">7422 6232 1429 0,'0'0'31'0,"0"0"6"0,0 0 2 0,0 0 2 0,0 0-33 0,0 0-8 0,0 0 0 0,0 0 0 0,11 7 38 0,-4-4 6 16,-7-3 0-16,11 0 1 0,-4 0-23 0,3 0-5 15,-3 0-1-15,0 0 0 0,4 6 4 0,3-3 0 16,-7-3 0-16,4 0 0 0,-1 6 29 0,4-6 7 16,4 4 0-16,-7-4 1 0,6 3 4 0,1-3 1 15,3 0 0-15,-3 0 0 0,3 0-27 0,0 0-6 16,0 0-1-16,0 0 0 0,1 0-20 0,2 0-8 15,-6-3 0-15,3 3 0 0,0-10 0 0,-3 10 0 0,0-3 0 16,-4-3 0 0,0 3-90-16,0-4-24 0,0 4-5 0,-3-6-477 0,3 6-96 15</inkml:trace>
  <inkml:trace contextRef="#ctx0" brushRef="#br0" timeOffset="111194.469">6685 8358 1378 0,'0'0'61'0,"0"0"13"0,0 0-59 0,0 0-15 15,0 0 0-15,-3-6 0 0,3 0 13 0,0-4 0 16,0 4 0-16,0-3 0 15,0-4-53-15,-4 1-10 0,4-7-2 0,-7 9-1 16,7-5-12-16,-3-4-3 0,-1 0 0 0,0-3 0 16,4 0 32-16,-3 0 7 0,-1-6 1 0,-3 6 0 0,4 0 28 0,-8-3 8 15,11-3 1-15,-3 6 0 0,-4 3 41 0,3-3 8 0,-3 0 2 16,4-6 0-16,-5 6 8 0,5 0 3 16,-1-3 0-16,4-3 0 0,-7 6-23 0,4-3-5 0,-4 0-1 15,3 0 0-15,1-4-19 0,-1-2-4 16,1 6-1-16,-1-3 0 0,4-4-2 0,-7-2-1 0,7-1 0 0,-3-2 0 15,-1 2-15-15,1-2 0 0,3-1 0 0,0 0 0 16,-4-2 0-16,4 5 0 0,-4-6 0 0,4 7 0 16,0-7 0-16,0 0 0 0,0 1 0 0,0 5 0 15,0-6 0-15,0 1 0 0,-7 5 0 0,4 1 0 16,3-4 11-16,0 7-11 0,0 5 12 0,-7-2-12 16,3 3 44-16,1-3 3 0,3 6 0 0,-4 0 0 15,1-6-27-15,3 12-4 0,0-6-2 0,0-3 0 16,-4 9-6-16,4-2 0 0,0-1-8 0,0-3 12 15,0 6-12-15,0-3 11 0,-7 1-11 0,7 5 10 16,0-6-10-16,0 10 0 0,0-7 0 0,-3 0 0 0,3 10 0 0,0-10 0 16,0 7 0-16,0-4 0 0,0 4-9 0,3 3 9 15,-3 0 0-15,0 6 0 16,0-10 0-16,0 10 0 0,7-9 0 0,-7 6 0 0,0-7 0 0,0 10 0 16,0-9 0-16,0 9 0 15,0 0 22-15,0 0-2 0,0 0 0 0,0-3 0 0,4-4-20 0,-4 7-15 16,0 0 3-16,0 0 0 0,0 0 12 0,0 0 0 15,0 0 0-15,0 0 0 0,0 0 0 0,3-3 0 16,4-6 0-16,4 9-9 0,-11 0 9 0,3-3 0 16,-3 3 0-16,7-7-8 0,4 7 8 0,-4 0 0 15,4-3 0-15,-4 3 0 0,7 0 0 0,-4-6 0 0,-3 3-8 16,4 3 8-16,-4 0 0 0,4 0 0 0,3-3 0 16,-4-4 0-16,8 7 0 0,-4-9 0 0,4 9 0 15,-4-3 0-15,7 0 0 0,-10-3 0 0,6 2 0 0,-3-2 0 16,4 6 0-16,-4 0 0 0,-3 0 0 0,-1-3 0 15,4-3 0-15,-3 6 0 0,-4 0 0 0,0 0 0 16,4 0 0-16,-11 0 0 0,0 0 0 0,7 0 0 16,-7 0 12-16,0 0 7 0,0 0 1 15,0 0 1-15,0 0-31 0,7 0-6 0,0 0-2 0,-7 0 0 16,0 0 18-16,0 0 0 0,0 0 0 0,14 0 0 16,-14 0 0-16,7 0 0 0,-7 0 0 0,7 0 0 15,-7 0 0-15,11 0 0 0,-11 0 0 0,0 0 0 16,3 0 0-16,-3 0 0 0,0 0 0 0,0 0 0 15,0 0 0-15,0 0 0 0,7-13 0 0,-7 13 0 16,0 0 0-16,0 0 9 0,4 0-9 0,-4 0 8 16,3-9-8-16,-3 9 0 0,0 0 9 0,0-3-9 0,0-4 0 15,0 7 9-15,0-3-9 0,-3-6 0 0,3 6 8 0,0-4-8 16,-4 4 0-16,1-6 0 0,-1 9 10 0,1-10-10 16,-4 10 8-16,0-3-8 0,0-3 0 0,3 6 0 15,-7-3 0-15,1 0 0 0,-1-4 0 0,1 7 0 16,-4 0 0-16,-1 0 0 0,1-3 0 0,4 3 0 15,-8 0 0-15,4 0 0 0,0 0 0 0,0 0 0 16,0 0 0-16,3 0 0 0,-3 0 0 0,3 3 0 16,1-3-14-16,3 0 5 0,0 0 9 0,7 0-8 15,0 0 8-15,0 0-8 0,0 0 8 0,0 0-12 16,0 0 12-16,0 0-12 0,14 10 2 0,-4-7 0 0,-3-3 0 16,4 6 0-16,3-6 10 0,4 0-10 15,-8 0 10-15,4 0-10 0,1 3 10 0,6-3 0 0,-11 0 0 0,1 0 0 16,3 0 0-16,0 7-8 0,-3-7 8 15,-1 3 0-15,1-3 0 0,3 0 0 0,-7 0 0 0,4 0 0 16,-4 6 0-16,-7-6 0 0,10 3 0 0,-3-3 0 16,-7 0 0-16,0 0 0 0,7 3 0 0,-7-3 0 15,11 7 0-15,-11-7 0 0,0 0 0 0,0 0 0 16,3 3 0-16,1 6 0 0,-4-9 8 0,4 10-8 16,-4-7 0-16,-4 6 9 0,4-9-9 0,-4 13 0 15,1-7 12-15,-4 7-4 0,7-7 0 0,-7 0-8 16,0 3 16-16,0 1-3 0,3-1-1 0,1 4 0 15,-8-4 1-15,4 1 0 0,0-7 0 0,0 6 0 16,0 4-13-16,0-4 0 0,0-3 8 0,3-2-8 16,1 8-23-1,3-12-7-15,0 0-2 0</inkml:trace>
  <inkml:trace contextRef="#ctx0" brushRef="#br0" timeOffset="112544.465">9222 5521 1216 0,'0'0'54'0,"0"0"11"0,0 0-52 0,0 0-13 15,0 0 0-15,7-7 0 0,-4 4 87 0,-3 3 14 16,4-9 3-16,-1 9 1 0,1-10-56 0,-1 10-11 16,-3 0-2-16,0 0-1 0,0 0-23 0,0 0-4 15,0 0 0-15,0 0-8 0,0 0 10 0,0 0-10 16,0 0 8-16,0 0-8 0,0 0 20 0,0 10 0 15,0-1-1-15,-3 1 0 0,3 2 6 0,0 1 2 16,-4-4 0-16,4 10 0 0,4-7 0 0,-4 1 0 16,0 6 0-16,0 3 0 0,-4 0-10 15,4 0-1-15,4 6-1 0,-4-6 0 0,3 6-15 0,-3-3 8 16,0 3-8-16,0-3 0 0,0 7 8 0,0-1-8 16,0-9 0-16,0 6 9 0,0-3-9 0,0-6 0 0,0 3 0 15,0-9 0-15,4 5 0 0,-4-5 0 16,0 3 0-16,0-4 0 0,0-2 0 0,0-10-16 0,0 0 4 15,0 0-603-15,0 0-121 16</inkml:trace>
  <inkml:trace contextRef="#ctx0" brushRef="#br0" timeOffset="113145.769">9095 5452 1335 0,'0'0'59'0,"0"0"13"0,0 0-58 0,0 0-14 16,0 0 0-16,0 0 0 0,0 0 28 0,0 0 4 15,0 0 0-15,0 0 0 0,0 0-3 0,7-13 0 16,-4 10 0-16,4-3 0 0,-7 6-8 0,7-10-1 16,0 7-1-16,4 0 0 0,-4-3-1 0,4-4 0 15,-4 7 0-15,3-6 0 0,1-1 15 0,-1 10 3 16,1-9 1-16,0 6 0 0,-1 0 2 0,4-4 0 16,0 7 0-16,-3-3 0 0,3 3-16 0,4-6-3 15,-11 3-1-15,7 3 0 0,-4 3-7 0,1-3 0 16,0 6-1-16,3-6 0 0,0 0-11 0,0 3 0 0,-3-3 0 15,3 10 0-15,-7-7 0 16,3 3 0-16,1 4 0 0,-4-7 0 0,4 9 0 0,3-2 0 0,-7-1 0 0,0 0 0 16,0-5 0-16,0 5 8 15,3 4-8-15,-3-4 8 0,1 0-8 0,-1 1 0 0,-4 2 0 0,1-2 0 16,-1 2 9-16,1-2-9 16,-4-1 10-16,0 0-10 0,3 1 10 0,-3-1-10 0,-3-2 10 0,3 2-10 15,0-9 10-15,-4 9-10 0,1-2 10 0,-1-1-10 16,1 3 0-16,3 1 8 0,-11 2-8 0,4-2 0 15,-4-1 0-15,4 1 0 0,0-7 0 0,-3 6 0 16,3-3 0-16,-7 1 0 0,3-1 0 0,4-3 0 16,-7 3 8-16,0-3 0 0,-4 4-8 0,4-4 12 15,0 0-12-15,0-3 0 0,-4 9 0 0,-3-9 0 16,3 7 0-16,1-4 8 0,-1-3-8 0,-3 0 0 0,7 0 0 16,-4 6 0-16,4-3 0 0,3-3 0 0,1 0 0 15,3 0-12-15,0 0 1 0,7 0 0 16,-4 0-117-16,4 0-23 15,0 0-5-15</inkml:trace>
  <inkml:trace contextRef="#ctx0" brushRef="#br0" timeOffset="113782.617">10153 5260 403 0,'0'0'36'16,"0"0"-36"-16,0 0 0 0,0 0 0 15,0 0 172-15,-4 0 28 0,1 0 6 0,-1 0 1 0,4 0-150 0,-7 0-29 16,4 0-7-16,-4 0-1 0,3 0 10 0,4 0 2 16,0 0 0-16,-3 0 0 0,-4 0-4 0,0 7 0 15,7-7 0-15,-4 3 0 16,-3 6 5-16,0-6 1 0,3 7 0 0,-3-4 0 0,0-3-4 0,0 6-1 15,-3-5 0-15,3 2 0 0,0 3 6 0,-1-2 1 16,-2 8 0-16,-1-12 0 0,1 10-12 0,-1-4-1 16,-3 7-1-16,3 0 0 0,-3-7-6 0,0 10-2 15,4-3 0-15,-4-1 0 0,-1-2-14 0,5-1 0 16,-4 7 0-16,3-6 0 0,4-4 0 0,-3 4 12 16,2 2-1-16,1-2-1 0,-3-1 8 0,3 1 2 15,0 3 0-15,0-1 0 0,-4-5-3 0,4 9 0 16,0-1 0-16,0-2 0 0,0 3-5 0,0-7 0 15,3 7-1-15,-3-6 0 0,4 9-11 0,3-7 0 0,-4 1 9 16,4-7-9-16,4 10 0 0,-4-6 8 0,3-1-8 16,1 7 0-16,3-6 0 0,0 9 9 0,-4-13-9 0,4 7 0 15,0-1 0-15,1-5 0 16,2 2 0-16,-3 4 0 0,0-3 0 0,4-4 0 0,3 0-10 0,0-2 10 16,-3 2-25-16,6 0 2 0,1 1 1 0,-4-7 0 31,0 6-4-31,4-2-1 0,-1-4 0 0,1-3 0 15,-4 6-54-15,4-3-11 0,-1-3-3 0,1 3-677 0</inkml:trace>
  <inkml:trace contextRef="#ctx0" brushRef="#br0" timeOffset="115142.957">10583 5514 172 0,'-17'0'16'0,"17"0"-16"0,0 0 0 0,0 0 0 16,0 0 160-16,0 0 28 0,0 0 7 0,0 0 1 15,0 0-84-15,0 0-17 0,0 0-3 0,0 0-1 16,0 0-35-16,0 0-6 0,0 0-2 0,0 0 0 16,0 0-19-16,0 0-4 0,0 0-1 0,-7 7 0 15,-11-4 4-15,11-3 0 0,7 0 0 0,0 0 0 16,-14 9 6-16,7 4 2 0,0-4 0 0,3 4 0 0,-3 2 0 0,-3-2 0 15,-5-1 0-15,1 4 0 0,11 0 16 0,-4-4 3 16,-14 7 1-16,6-6 0 0,5 5-23 16,-4-5-4-16,0 6-1 0,-4-7 0 0,0 4 4 15,4 0 1-15,0 6 0 0,0-7 0 0,-4 1-33 0,4 3-19 16,4-7 3-16,-4 7 0 0,3-6 16 0,0 9 0 16,1-13 0-16,3 0 0 0,3 4-18 0,-3-4 0 15,0 1 0-15,4-1 0 16,-4 1-49-16,3-7-9 0,1 3-3 0,3-6-503 15,-4 3-101-15</inkml:trace>
  <inkml:trace contextRef="#ctx0" brushRef="#br0" timeOffset="115593.21">10231 5511 748 0,'0'0'67'16,"0"0"-54"-16,0 0-13 0,0 0 0 15,0 0 155-15,0 0 28 0,0 0 5 0,0 0 2 0,0-9-114 0,0 9-24 16,0 0-4-16,0 0 0 0,0 0-16 0,0 0-2 15,0 0-1-15,0 0 0 0,-7 0-5 0,7 0-2 16,0 0 0-16,0 0 0 0,0 0 0 0,0 0 0 16,0 0 0-16,-4 6 0 15,0 0 10-15,4 4 1 0,-3-1 1 0,6 0 0 0,1 1 2 0,-4 6 1 16,4-7 0-16,-1 0 0 0,1 4 1 0,3-4 0 16,0 10 0-16,0-6 0 0,-4 6-9 0,4-7-1 15,7 7-1-15,-7 0 0 0,1-4-16 0,-1 7-3 16,3-3-8-16,1 3 12 0,-4-3-12 0,3 3 0 15,-3-3 8-15,8-4-8 0,-1 4 0 0,-4 0 0 16,-6-3 0-16,3-1 0 0,3 1 0 0,1-7 0 16,-7 10 0-16,-1-6 0 0,1-1-16 0,3-2 1 15,-4-1 0-15,-3 4 0 16,-3-4-51-16,6 0-10 0,4-2-3 0,-3-4-562 0,-4-3-113 16</inkml:trace>
  <inkml:trace contextRef="#ctx0" brushRef="#br0" timeOffset="116215.53">10657 6007 1094 0,'-14'0'48'0,"14"0"11"0,0 0-47 0,0 0-12 15,0 0 0-15,0 0 0 0,-7 0 116 0,7 0 22 16,0 0 4-16,0 0 1 0,0 0-106 0,7-7-21 16,4 4-4-16,-4 0 0 0,0-3-3 0,0-4 0 15,0 10 0-15,0-6 0 0,4 0 19 0,-1 3 3 16,-10 3 1-16,7-7 0 0,8-2 0 0,-8 6 1 15,0 0 0-15,-7 3 0 0,0 0-5 0,7-7 0 16,7-2-1-16,-7 9 0 0,-7 0-19 0,0 0-8 16,10-3 8-16,1-3-8 0,-4 6 0 0,-3 0 0 15,6 0 0-15,-3 0 0 0,0 0 0 0,-7 0-9 0,0 0 0 0,0 0 0 16,11 9 9-16,-11 0 0 16,0-2 0-16,-4-1 0 0,4 3 0 0,-3 1 0 0,-1-1-9 0,1 1 9 15,-11-1 0-15,7-3 15 0,3 4-3 0,-7-1 0 16,-3 4-22-16,4-4-5 0,3 0-1 0,0 1 0 15,0-1 26-15,-4 1 5 0,0-1 1 0,4-3 0 16,4 4-16-16,-4 2 0 0,-4-2 0 0,1-1 0 16,6 4-10-16,1-7-5 0,-4 7-1 0,-1-4 0 15,1 0-4-15,-3 4-2 0,6-4 0 0,-3 1 0 16,0-1 3-16,0 4 1 0,7-10 0 0,-3 6 0 16,-4 1 18-16,3-1 0 0,4-6 0 0,0-3 0 15,7 10 0-15,-7-10 0 0,0 0 0 0,4 9 0 16,3-6 0-16,0-3 0 0,-4 9 0 0,-3-9 0 15,0 0 0-15,0 0 0 0,4 10 0 0,3-7 0 0,-7 6-10 16,0-9 2-16,10 7 0 0,-3-4 0 16,-7-3-23-16,11 0-4 15,0 6-1-15,-4-3 0 0,-7-3-27 0,10 3-5 0,4-3-2 0,4 0-601 16</inkml:trace>
  <inkml:trace contextRef="#ctx0" brushRef="#br0" timeOffset="116816.928">11211 6123 1576 0,'0'0'35'0,"0"0"7"0,0 0 2 0,0 0 0 0,0 0-36 0,0 0-8 15,0 0 0-15,4 9 0 0,6 7 8 0,-6-10-8 16,-4 3 12-16,3-5-4 0,5 5-8 0,-5 0 0 15,1-6 0-15,-4 7 8 0,3 2-8 0,4-2 0 16,-3-1 0-16,-1 4 0 0,-6-4 0 0,6 4 0 16,1-4 0-16,-1 1 0 0,-6 2 30 0,3 7 4 15,0-7 1-15,0-2 0 0,3 2 12 0,-6 4 2 0,-1-3 1 16,1-1 0-16,3 7-15 0,-4-6-3 16,1-1-1-16,-4 7 0 0,3-7-19 0,1 4-3 15,-5-3-1-15,1-1 0 0,-3-2-8 0,3 2 0 0,3-2 0 0,-3-1 0 16,-10 3 0-16,6-2 0 0,7-1 0 15,1 1 0 1,-4-7-28-16,-4 6-7 0,4-9-1 0,0 7-1 16,0-4-109-16,0-3-22 0,7 0-4 0,0 0-509 0</inkml:trace>
  <inkml:trace contextRef="#ctx0" brushRef="#br0" timeOffset="117950.438">11603 5850 630 0,'0'0'28'0,"7"0"5"0,-7 0-33 0,0 0 0 16,0 0 0-16,11 0 0 0,-1 0 61 0,-10 0 6 16,0 0 1-16,0 0 0 0,0 0-40 0,0 0-8 0,0 0-2 0,0 0 0 15,0 0 41-15,7 9 8 0,4-9 1 0,-4 0 1 16,-7 0-3-16,10 0-1 0,1 0 0 0,3 0 0 15,-3-3-21-15,-1-3-5 0,1 6-1 0,3 0 0 16,0 0-24-16,0-10-5 0,0 10-1 0,0-9 0 16,-3 6 2-16,3 0 0 0,-3-4 0 0,-1-2 0 15,1 9 25-15,-4-9 5 0,3 9 0 0,-2-7 1 16,2 1 3-16,-6 3 1 0,3-6 0 0,0-1 0 16,0 7-9-16,0-3-1 0,-4-4-1 15,1 7 0-15,3-6-13 0,-4-1-2 0,1 1-1 0,0 6 0 16,-4-7-10-16,0 1-8 0,0 0 12 0,-4-4-12 15,4 4 0-15,-4-1 0 0,1 7 0 0,-1-6 0 16,1-1 0-16,-4 7 0 0,3 0 0 0,-3-3 0 16,0 3 9-16,-3-4-9 0,-1 7 0 0,4 0 9 15,0-3-9-15,-4 3 0 0,1 3 0 0,3-3 0 16,-4 0-10-16,4 0 10 0,-4 0 0 0,4 7-9 16,-3-4 9-16,3 6-8 0,-7-6 8 0,7 7-8 0,-4-1 8 0,4 1 0 15,-4-7 0-15,4 6 0 0,-3 4 0 0,-1-4 0 16,4 0 0-16,0 4 0 0,-4 3 0 0,4-4 0 15,0 1 0-15,0 6 0 0,4-7 0 0,-4 1 8 16,0-4-8-16,0 10 0 0,7-10 0 0,0 4 9 16,-11-1-9-16,11-2 0 0,0-1 23 0,4 4-3 15,-4-4 0-15,0 4 0 0,3-13 0 0,1 9 0 16,3 0 0-16,-4 1 0 0,1-1-20 16,-1 1 0-16,8-1 0 0,-4-3 0 0,0 4 0 0,4-1 0 15,-1 1-10-15,1-7 10 0,3 6 0 0,-4 4-8 0,1-13 8 16,0 9 0-16,3-3-16 0,-4-3 0 0,1 4 0 15,3-4 0 1,-3 0-26-16,3-3-5 0,-4 0-1 0,1 0 0 16,-1 0-23-16,1 0-5 0,0-3 0 0,-1 0-750 0</inkml:trace>
  <inkml:trace contextRef="#ctx0" brushRef="#br0" timeOffset="118609.289">12164 5988 864 0,'0'0'76'0,"0"0"-60"0,0 0-16 0,0 0 0 0,0 0 209 0,0 0 39 16,0 0 8-16,0 0 2 16,-4 9-190-16,4-9-39 0,-7 0-7 0,7 0-2 0,0 0-20 0,-7 10-8 15,0-7 0-15,4-3 0 0,3 0 8 0,-7 9-10 16,3 4 10-16,-3-4-10 0,3 0 10 0,1 1-13 15,-1-1 5-15,-3 4 8 0,0-1 0 0,4-2 0 16,-4 2 0-16,3-2 0 0,1-1 0 0,-1 4 0 16,1 2 8-16,-1-2-8 0,0-4 0 0,-3 4 0 15,4-4 0-15,-1-6 0 0,1 7 0 0,-1 2-12 16,4-12 2-16,0 7 1 16,0-7-147-16,0 0-28 0,0 0-7 0,0 0-1 0</inkml:trace>
  <inkml:trace contextRef="#ctx0" brushRef="#br0" timeOffset="118980.145">12330 6063 518 0,'0'0'23'0,"0"0"5"16,0 0-28-16,0 0 0 0,0 0 0 0,0 0 0 0,0 0 382 0,0 0 71 16,0 0 15-16,0 0 2 0,0 0-394 0,0 0-76 15,0 0-22-15,0 0-1 16,0 0-107-16,0 0-22 0,0 0-4 0,0 0 0 16,0 0-79-16,0 0-15 0,0 0-3 0,0 0-1 0</inkml:trace>
  <inkml:trace contextRef="#ctx0" brushRef="#br0" timeOffset="119316.329">12259 6220 633 0,'0'0'56'0,"0"0"-44"0,0 0-12 0,0 0 0 16,0 0 321-16,0 0 63 0,0 0 12 0,0 0 2 0,0 0-318 0,0 0-64 16,0 0-16-16,0 0 0 15,0 0-52-15,0 0-12 0,0 0-4 16,0 0 0-16,0 0-25 0,0 0-6 0,0 0-1 0,7 9 0 15,-7-9 16-15,0 0 4 0,0 0 0 0,0 0 0 16,0 0 22-16,0 0 5 0,0 0 1 0,0 0-420 16</inkml:trace>
  <inkml:trace contextRef="#ctx0" brushRef="#br0" timeOffset="119750.047">12601 5963 1720 0,'0'0'76'0,"0"0"16"0,0 0-73 0,0 0-19 0,-10 3 0 0,3 3 0 16,7-6 47-16,-4 6 5 0,-3 1 2 0,0-4 0 16,0 6-54-16,0 1 0 0,0-7 0 0,0 6 0 15,0-3-9-15,0 1 9 0,7-7-10 0,-4 9 10 16,-3-3 0-16,0 4-9 0,3-4 9 0,4-6 0 16,-7 9 10-16,7-9 7 0,-3 7 2 0,3-7 0 0,-4 3 13 0,4-3 2 15,-3 12 1-15,3-12 0 0,0 0-23 16,0 10-12-16,0-10 12 0,0 0-12 15,0 0 9-15,0 6-9 0,3 0 0 0,-3-6 9 0,0 0-9 0,0 0 0 16,11 7 0-16,-4-4 8 0,0-3-8 0,4 0 8 16,-4 6-8-16,3-6 8 0,4 3-8 0,-3-3 0 15,-4 0 0-15,4 0 0 0,-1-3 0 0,1 3 0 16,-1 0 0-16,-3 0 0 16,4-6-40-16,0 6-4 0,-1 0-1 0,1-3 0 15,-1 3-136-15,1-7-27 0,7 4-6 0,-18 3-1 0</inkml:trace>
  <inkml:trace contextRef="#ctx0" brushRef="#br0" timeOffset="120077.23">12806 5931 748 0,'0'0'67'0,"-7"3"-54"0,3 7-13 0,-3-7 0 15,0 3 229-15,4-3 43 0,-1 4 9 0,-3-4 2 16,4 6-198-16,-1 1-39 0,-3-7-8 0,3 9-2 16,1-2-36-16,-4 5 0 0,3-8 0 0,-3 8 0 15,4-2 0-15,-4-1 0 0,0 4 0 0,0-3 0 16,-1 2 0-16,1-5 0 0,0 12 0 0,4-13 0 0,-1 10 0 0,-3-7 0 15,0 7 0-15,4-6 0 0,-1-4 0 0,1 4 0 16,3-4 0-16,-4 4-8 16,4-4-38-16,0-9-7 0,0 10-2 0,0-10 0 15,0 0-157-15,0 0-31 0,0 0-6 0,0 0-2 0</inkml:trace>
  <inkml:trace contextRef="#ctx0" brushRef="#br0" timeOffset="120733.071">13088 5282 1148 0,'0'0'51'0,"0"0"10"0,-7 0-49 0,7 0-12 0,0 0 0 0,-7 0 0 0,-4 6 44 0,1-2 7 16,10-4 1-16,-4 0 0 16,-3 0-36-16,7 0-6 0,0 0-2 0,0 0 0 0,0 0 39 0,0 0 7 15,0 0 2-15,0 0 0 0,0 0-27 0,0 0-5 16,0 0 0-16,0 0-1 0,0 0 33 0,0 0 8 16,0 0 0-16,0 0 1 0,0 0-6 0,0 0-2 15,0 0 0-15,0 0 0 0,0 0-9 0,0 0-1 16,0 0-1-16,0 9 0 0,4 4-46 0,-1-4 0 15,-3 4 0-15,7 2-13 0,0-5 13 0,4 2 0 16,-4 1 9-16,4 6-9 0,-1-7 0 0,1 10 8 16,3-9-8-16,-4 5 0 0,8 4 0 0,-4 0 8 15,4-3-8-15,3 3 0 0,-3 6 14 0,-1-12-3 0,4 12-1 0,-3-6 0 16,0 6-2-16,-1-3-8 0,1 7 12 16,-4-1-4-16,0 4-8 0,0-10 12 0,-3 0-12 0,-4 3 12 15,0-3 5-15,0 3 2 16,0-3 0-16,-3-3 0 0,-4 0 1 0,0-3 1 0,0 3 0 0,0-6 0 15,-4-1-21-15,1 1 0 0,-1-10 0 0,1 10 0 16,-1-3 0-16,1-4 0 0,-1 7 0 0,-3-16 0 16,3 9 0-16,1-3 0 0,-4-2 0 0,3 5 0 15,-3-6-45 1,4-3-14-16,-8 9-2 0,1-9-1 0,-1 10-180 0,-3-7-36 16,-14 13-7-16,-1-4-2 0</inkml:trace>
  <inkml:trace contextRef="#ctx0" brushRef="#br0" timeOffset="122003.734">8544 6555 1144 0,'0'0'51'0,"0"0"10"0,0 0-49 0,0 0-12 0,0 0 0 0,0 0 0 15,7 0 65-15,4 3 11 0,0-3 1 0,-4 0 1 16,3 0-32-16,4 0-6 0,-3 0-2 0,-1 0 0 16,5-3-13-16,-5 3-2 0,4 0-1 0,0-6 0 15,4 3 4-15,0 3 1 0,-1 0 0 0,4-3 0 16,1-3 31-16,2 6 6 0,-3 0 2 0,4-4 0 15,3-2-22-15,-3 6-4 0,3 0 0 0,1 0-1 16,-5-3-21-16,4 3-4 0,1 0-1 0,2 0 0 0,1-3-1 16,0 3 0-16,3-6 0 0,0 6 0 0,1 0-2 15,3 0-1-15,6-4 0 0,1 4 0 0,4-6-9 16,-8 6 0-16,0 0 9 0,1 0-9 16,-1-3 0-16,0-3 0 0,4 6 0 0,0-3 8 0,3 3 2 0,-3-4 1 15,0 4 0-15,4-6 0 16,-5 6 0-16,1 0 0 0,0 0 0 0,4-3 0 0,-1 3-2 0,0-6 0 15,1 6 0-15,3 0 0 0,7-3 7 0,-4 3 0 16,-3-7 1-16,-4 7 0 0,8 0-9 0,-4 0-8 16,0 0 9-16,-4 0-9 0,0-3 8 0,4 3-8 15,4-3 0-15,-4-3 9 0,0 6-9 0,-4-3 0 16,4 3 0-16,-4-7 0 0,4 7 12 0,-3-3-4 0,-1-6 0 16,7 9 0-16,4-3 7 0,-3-3 1 0,-4 6 0 0,0 0 0 15,3 0-5-15,-3 0-1 0,0 0 0 0,0-4 0 16,0 4-10-16,0 0 8 0,0 0-8 0,0 0 8 15,3 0-8-15,-3 0 0 0,-4 0 0 0,-3 0 8 16,-4 0 3-16,1 0 0 0,-1 0 0 0,0 4 0 16,1-4 6-16,-1 0 2 0,-3 6 0 0,3-6 0 15,1 3-19-15,-1-3 0 0,-3 0 8 0,0 3-8 16,-4 3 0-16,4-6 0 0,-4 0 0 0,0 0 0 16,0 0 0-16,1 0 0 0,3 0 0 0,-1-6 0 15,1 3 0-15,0 3 0 0,-7 0 0 0,-1 0 0 16,1-3 10-16,-4 3-2 0,1 0 0 0,-1 3 0 15,0-3-8-15,-3 0 0 0,-4 0 0 0,0 3 0 16,-3 3 0-16,3-6 0 0,-3 0 0 0,-4 0 0 16,0 0 0-16,-4 0 0 0,4 0 0 0,1 0 0 0,-8 0 0 15,3 0 0-15,-3 0 0 0,4 0 0 0,-4 0 0 0,-4 0 0 16,-3 0 0-16,0 0 0 0,0 0 0 0,0 0-11 16,4-6 3-16,-4 6 0 15,0 0-93-15,0 0-19 0,0 0-3 0,0 0-608 16,0 0-121-16</inkml:trace>
  <inkml:trace contextRef="#ctx0" brushRef="#br0" timeOffset="123425.127">9571 6844 1699 0,'0'0'75'0,"0"0"16"0,0 0-73 0,0 0-18 0,0 0 0 0,0 0 0 15,0 0 56-15,0 0 7 0,0 0 1 0,0 0 1 16,0 0-57-16,0 0-8 0,0 0-10 0,0 0 10 15,0 0-17-15,3 9 4 0,1-2 1 0,-4 2 0 16,0-3 4-16,0 4 8 0,0 2-13 0,-4 4 5 16,1 0 8-16,3-1 0 0,-4 1 0 0,4 3 0 15,-7-1 10-15,4-2 7 0,3 3 2 0,-4 3 0 16,4 0-1-16,-3-3 0 0,3 3 0 0,-4 0 0 16,4 0-2-16,0 3-1 0,0 0 0 0,-3-3 0 15,3 0-15-15,0-4 0 0,0 4 0 0,0-3 0 16,0-3 12-16,0 3-3 0,0 0-1 0,3-7 0 15,-3-3-8-15,4 4-12 0,-4-4 2 0,3-2 1 16,-3-7-37-16,0 6-7 16,0-6-2-16,0 6-511 0,0-6-102 0</inkml:trace>
  <inkml:trace contextRef="#ctx0" brushRef="#br0" timeOffset="124216.806">9458 6728 918 0,'0'0'20'0,"0"0"4"0,0 0 0 0,0 0 3 0,4-3-27 0,-4 0 0 16,7-4 0-16,-7 7 0 0,7-9 34 0,-7 9 2 16,0 0 0-16,0 0 0 0,3-10 5 0,-3 10 2 15,7 0 0-15,0-3 0 16,0-6 5-16,0 9 0 0,-7 0 1 0,7-9 0 0,0 9 0 0,8-4 0 15,-12 4 0-15,4-6 0 0,-7 6-9 0,11-3-3 16,-1 3 0-16,1-9 0 0,-4 9-22 0,4-4-5 16,-1-2-1-16,1 6 0 0,-4-3-9 0,3 3-16 15,-3 0 4-15,4 0 1 0,0 0 11 0,-1 0 12 16,-3 3-2-16,0-3-1 0,4 6-9 0,-1-2 0 16,-2 2 0-16,2-3-11 0,4 6 11 0,-3-5 0 15,3 2 0-15,-4-3 0 0,8 6 0 0,-4-6 0 0,4 7 0 16,0-1 0-16,-4 1 0 0,0-7-13 0,0 12 5 15,0-5 8-15,-3-4 0 0,-4 4 0 0,0-1 0 16,0 4 12-16,-4-4-12 0,1 3 0 0,-1-2-10 0,1-1 10 16,-4 1 20-16,-4-7 11 0,4 6 1 0,0 1 1 15,-3 2-33-15,3-6 0 16,-7 4 0-16,3 2 0 0,1-8 0 0,-1 5 12 0,1 0-3 0,-4-5 0 16,-4 5-9-16,0-3 0 0,1-3 0 15,-1 4 0-15,-3-1 0 0,4-6 0 0,-5 6 0 0,-2-3 0 16,3-3 9-16,-4 7-9 0,0-4 10 0,4-3-10 15,-3 0 10-15,-1 0-10 0,4 0 10 0,-4 0-10 16,4 0 0-16,-4 0 0 0,4-3 0 0,0 3 0 16,0 0-9-16,4 0-8 0,-5-7-2 0,5 7 0 15,-1 0-111 1,1 0-22-16,-1 0-5 0,8-3-1 0</inkml:trace>
  <inkml:trace contextRef="#ctx0" brushRef="#br0" timeOffset="125119.4">10382 6537 288 0,'0'0'25'0,"0"0"-25"0,0 0 0 0,0 0 0 15,-3 0 212-15,3 0 38 0,0 0 7 0,-7 9 2 16,0-9-147-16,7 0-28 0,0 0-7 0,0 0-1 16,-7 9-28-16,7-9-5 0,-4 3-2 0,4-3 0 15,-3 10 5-15,-1-1 1 0,-7 1 0 0,8-7 0 16,3 6 3-16,-4 1 1 16,-6-1 0-16,3 0 0 0,0-5-24 0,0 8-5 0,0-2-1 0,-4-1 0 15,4 0-3-15,-4-5-1 0,4 11 0 0,-3-2 0 16,3-1-2-16,-4 1-1 0,4-4 0 0,0 10 0 15,0-6 6-15,-4-1 0 0,4 4 1 0,0-4 0 16,-3 1-21-16,3 6 0 0,-1-7 0 0,1 10 0 16,0-12 0-16,0 8 0 0,0-5 0 0,4 0 0 15,-4 5 0-15,3-5 0 0,1 3 0 0,-1-1 0 16,-3-5 0-16,7 2 0 0,-3 7 0 0,3-6 8 16,0-4-8-16,0 7 0 0,0-4 0 0,3 1 0 15,-3-1 12-15,4-2-3 0,-1 8 0 0,1-5 0 0,3 0-9 16,-4-4 0-16,1 10 0 0,-1-7 0 0,4 7 0 15,-3-6 0-15,-1-1 0 0,4 7 0 0,-3-6 0 16,3-4 0-16,0 10 0 0,0-10 0 0,0 4 0 16,0-4 0-16,0 1 0 0,4-1 0 0,-4-3 0 0,0 4-16 15,0-4 3-15,4-3 0 16,-1 6-34-16,-3-5-6 0,4 5-2 0,-1-9 0 16,1 9-30-16,3-9-7 0,-7 10 0 0,0-7-1 15,4-3-5-15,-1 0-1 0,-3 0 0 0,-7 0 0 0</inkml:trace>
  <inkml:trace contextRef="#ctx0" brushRef="#br0" timeOffset="126087.033">10527 7038 403 0,'14'7'36'0,"-14"-7"-36"0,0 0 0 0,0 0 0 16,0 0 230-16,0 0 39 0,0 0 8 0,0 0 2 16,0 0-155-16,0 0-32 0,11 0-5 0,-11 0-2 15,0 0-50-15,3 0-11 0,8 0-1 16,-1 6-1-16,1-6-34 0,-1 0-8 0,-10 0 0 0,8-6-1 16,6 6 33-16,0 0 8 0,-14 0 0 0,7-4 1 15,0 1-2-15,3-3-1 0,-3 6 0 0,4 0 0 16,-11 0 23-16,7-9 5 0,7 9 1 0,-7-4 0 15,0-2-28-15,0 3-6 0,4 0-1 0,0-3 0 16,-4 2-12-16,0-2 11 0,-4 6-11 0,4-3 10 16,4-6 5-16,-4 9 1 0,-7 0 0 0,3-10 0 15,4 7 2-15,1-3 1 0,-5 6 0 0,-3 0 0 16,4-6-9-16,-1-1-2 0,4 4 0 0,-3-3 0 16,-4-3 0-16,0 5 0 0,7-5 0 0,-4 6 0 15,-3-7-8-15,0 1 8 0,4 0-8 0,-1 5 8 16,1-2-8-16,-4 6 8 0,-4-12-8 0,4 9 8 0,0-7 2 15,0 4 0-15,-7 3 0 0,4-7 0 16,-4 1-10-16,0 6 0 0,7 3 0 0,-7-7 0 0,-8 4 0 0,8 0 0 16,0-3 0-16,0 6 0 15,-7 0 0-15,4-3 0 0,6 3 0 0,-3 3 0 0,-4-3 0 0,4 0 0 16,-3 0-8-16,-1 6 8 0,4 0 0 0,-3 1 0 16,-5-4 0-16,8 3 0 0,0-3 0 0,-3 7 0 15,3-7 0-15,-7 6 0 0,0 1-12 0,6-1 12 16,1 4-10-16,0-4 10 0,-10 4 0 0,6-4-9 15,4 4 9-15,0 2 0 0,-7-2 0 0,3-1 0 16,8-2 0-16,-1 2 0 0,1 4 0 0,3-4 0 16,-7-2 0-16,7-1 0 0,3-2 0 0,-3 2 0 0,-7 0 0 15,4 4 0-15,6-7 0 0,-3 4 11 0,4-7-1 16,-1 9 0-16,-6-5-10 0,3-7 12 0,10 9-12 0,-3-6 12 16,-7-3-12-16,7 13 0 0,7-4 0 15,-3 0 8-15,0-5-8 0,-1 2 0 0,1-3-12 0,-1 3 12 16,5-3-17-16,-1 4 4 0,-14-7 1 0,7 3 0 15,7 0-9-15,0 3-2 0,-7-3 0 0,0-3 0 32,4 7-9-32,-1-7-3 0,1 0 0 0,-1 0 0 0,-10 0-17 15,7 0-3-15,8-7-1 0,-1 7 0 16,-14 0-118-16,7-3-24 0,10-3-5 0,-3 0-1 0</inkml:trace>
  <inkml:trace contextRef="#ctx0" brushRef="#br0" timeOffset="126935.413">11045 7101 230 0,'-10'0'20'0,"10"0"-20"0,0 0 0 0,0 0 0 15,0 0 128-15,0 0 20 0,0 0 5 0,0 0 1 16,10 3-46-16,-10-3-10 0,0 0-2 0,0 0 0 15,0 0 4-15,0 0 0 0,0 0 0 0,0 0 0 16,-3 3 7-16,3-3 1 16,-4 10 1-16,-3-1 0 0,0 0-33 0,7-9-6 0,4 13-2 0,-4-4 0 15,-11-5-46-15,4 11-10 0,7-5-1 0,0-4-1 16,0 10-10-16,-3-4 10 0,-4 1-10 0,3-1 10 16,8 4 9-16,-8 0 1 0,-3 2 1 0,0-5 0 15,0 3-21-15,3-4 0 0,1 1 0 0,-1-1 0 16,-6-2 0-16,6-1 12 0,1 4-4 0,-1-4 0 15,-6-3-8-15,6-3-13 0,4-3 3 0,0 0 1 16,0 10-33-16,0-10-6 0,0 0-2 16,0 0 0-16,0 0-167 0,0 0-34 0</inkml:trace>
  <inkml:trace contextRef="#ctx0" brushRef="#br0" timeOffset="127272.407">11296 7126 1904 0,'-14'3'42'0,"14"-3"9"0,0 0 1 0,0 0 1 0,0 0-42 0,0 0-11 0,0 0 0 0,0 0 0 16,0 0 57-16,0 0 10 0,0 0 1 0,0 0 1 15,0 0-49-15,0 0-9 0,0 0-3 0,0 0 0 16,0 0-8-16,0 0 0 0,-4 10-10 0,1-4 10 16,-1-3-8-16,4-3 8 0,0 0 0 0,0 0-9 15,-7 6 9-15,7-6-13 0,0 0 5 0,0 7 8 16,-3-1-54-16,-1-3-3 15,-3 6-1-15,7-9-538 0,0 0-107 0</inkml:trace>
  <inkml:trace contextRef="#ctx0" brushRef="#br0" timeOffset="127554.332">11197 7377 921 0,'0'0'40'0,"0"0"10"0,-7 3-40 0,7-3-10 0,0 0 0 0,0 0 0 15,0 0 272-15,0 0 52 0,0 0 10 0,0 0 2 16,0 0-241-16,0 0-49 0,0 0-10 0,0 0-1 31,11 0-76-31,-11 0-15 0,0 0-4 0,0 0 0 16,0 0-37-16,0 0-8 0,0 0-2 0,0 0-433 0,0 0-88 0</inkml:trace>
  <inkml:trace contextRef="#ctx0" brushRef="#br0" timeOffset="128048.823">11550 7095 57 0,'-14'9'0'0,"7"-9"0"0,0 3 0 0,3-3 0 16,4 0 0-16,-7 7 0 0,-3-4 410 0,3-3 77 0,7 0 15 0,0 0 3 15,-8 6-396-15,8-6-79 0,0 0-16 0,0 0-3 16,0 3-11-16,0 6 0 16,-7-5 0-16,4 5 0 0,6-3 0 0,-3-6 0 0,-10 7-11 0,6 2 11 15,1 0 0-15,-1 1 0 0,-3-7 0 0,0 6 0 16,-3-9 30-16,6 10 5 0,4-10 1 0,0 0 0 15,-11 6-22-15,8-3-4 0,3 0-1 0,0-3 0 16,0 0-9-16,0 10 0 0,0-10 0 0,0 6 0 16,3 0-20-16,-3-6 4 0,0 0 1 0,4 6 0 15,3-2 7-15,-7-4 8 0,0 0-13 0,0 9 5 16,0-9 8-16,4 6 0 0,-4-6 0 0,0 0 0 16,0 0 0-16,7 3-10 0,3-3 1 0,1 0 0 15,-11 0-16 1,10 0-3-16,12-3-1 0,-5-3 0 0,-3 6-3 0,-3-9-1 0,6 9 0 15,1-4 0-15,0-2-149 16,-1 3-30-16,1-6-5 0,0-1-2 0</inkml:trace>
  <inkml:trace contextRef="#ctx0" brushRef="#br0" timeOffset="128406.434">11740 7063 1216 0,'0'0'27'0,"0"0"5"0,0 0 2 0,0 0 0 0,-7 7-34 0,0-4 0 0,7-3 0 0,-7 3 0 15,-3-3 8-15,6 9-8 0,4-9 0 0,-3 7 0 16,-1-4 23-16,1 6 1 0,-4 1 0 0,3-1 0 15,8-3 33-15,-8 4 7 0,-3-1 2 0,3 4 0 16,1-4 20-16,3 7 4 0,-7-4 1 0,0 1 0 16,0-1-32-16,0 4-7 0,3-4 0 0,-3 1-1 15,0 6-41-15,0-7-10 0,3 7 0 0,4-6 0 16,-7-1 0-16,0-2 0 0,7 2 0 0,0-2 0 31,0-1-24-31,0 0-6 0,-3-5-2 0,-1 5 0 0,8-3-28 16,-4 4-7-16,-7-7-1 0,7-3 0 0,0 3-119 0,0-3-24 15</inkml:trace>
  <inkml:trace contextRef="#ctx0" brushRef="#br0" timeOffset="129159.377">11875 6496 633 0,'0'0'56'0,"0"0"-44"16,0 0-12-16,0 0 0 16,0 0 235-16,0 0 45 0,0 0 8 0,0 0 3 0,0 0-196 0,0 0-39 15,0 0-8-15,7-3-2 0,-7 3-10 0,0 0-1 16,0 0-1-16,0 0 0 0,7 0 5 0,3 3 1 15,-3-3 0-15,-3 0 0 0,3 9-11 0,0-9-1 16,3 10-1-16,-2-1 0 0,2-6-11 0,1 13-1 16,3-10-1-16,0 10 0 0,4-4-2 0,-1 1 0 15,1-4 0-15,3 10 0 0,0-6 4 0,4 5 1 16,3-5 0-16,-3 6 0 0,-1-4-4 0,1 4-1 16,-4 3 0-16,1-3 0 0,-1 0 8 0,-4-3 2 15,-3 12 0-15,1-6 0 0,-5 0-22 0,1 0 0 0,-1 9 0 16,1 0 0-16,-8-2 0 0,4-4 0 0,-3 6 0 15,0-9 8-15,-4 6 2 0,0-3 1 0,-4-6 0 16,4 3 0-16,0-3 16 0,-4 3 3 16,4-10 1-16,-3 7 0 0,-1-6-2 0,4 5 0 0,0-5 0 0,-3 6 0 15,3-7-29-15,-4 7 0 0,1-6 0 0,-1-1 0 16,1 7 0-16,-4-6 0 0,3-4 0 0,-6 4 0 16,3 2 0-16,-4 1 0 0,0 0-13 0,-3-1 4 31,0 1-20-31,0 0-4 0,0-1-1 0,0 1 0 0,-4-7-8 15,8 4-2-15,-5-7 0 0,5-3 0 0,3 4 8 16,0-4 2-16,7-3 0 0,-7-3-1015 0</inkml:trace>
  <inkml:trace contextRef="#ctx0" brushRef="#br1" timeOffset="199587.228">9536 9650 1209 0,'-7'-3'108'0,"-1"3"-87"16,5-3-21-16,3 3 0 0,-7-6 106 0,7 6 17 15,0 0 3-15,0 0 1 0,0 0-95 0,0 0-20 16,10 6-3-16,5-3-1 0,-5 0 7 0,8 4 1 16,-1-7 0-16,5 3 0 0,-1-3 6 0,3 0 2 0,8 0 0 15,0 6 0-15,7-3 22 0,3-3 5 0,0 0 1 0,8 10 0 16,-1-7-8-16,4-3-2 0,0 9 0 0,0-9 0 15,7 6-18-15,7-2-3 0,4-4-1 16,-1 3 0-16,1 3 4 0,3-3 0 0,7-3 0 0,-4 6 0 16,5-2 0-16,2-4 0 15,15 0 0-15,3 6 0 0,-3-3 4 0,7-3 2 0,7 3 0 0,3-3 0 16,1 6-7-16,-1-3-2 0,4 4 0 0,0-4 0 16,0 6-8-16,3 1-1 0,4-7-1 0,4 6 0 15,-4 1 1-15,0-7 1 0,3 6 0 0,-6 1 0 16,-1-1 5-16,-3-6 1 0,-3-3 0 0,6 6 0 15,4-2-11-15,0 5-8 0,-3-9 12 0,3 0-12 16,7 0 24-16,-4 3-1 0,1-3-1 0,-4 0 0 16,7 6 2-16,-7-6 0 0,-4 0 0 0,-3 3 0 15,-3-3-24-15,-1 0-10 0,-3 0 1 0,-7 0 0 0,-4 7 9 16,0-7 0-16,1 0 0 0,-8 0 0 0,-10 0 0 0,-1 0 0 16,-6-7 0-16,-4 7 0 0,-7 0 8 0,0 0 0 15,-3-3 0-15,-8-3 0 0,-7 3-21 0,-3-6-4 16,-7 9-1-16,-4-10 0 0,-3 7 3 15,-7-3 1-15,-8 3 0 0,5 3 0 0,-8-4-1 0,0-2 0 16,-4 6 0-16,1-3 0 0,-4 3-1 16,-3-6-1-16,-4 6 0 0,0 0 0 15,0 0-18-15,0 0-3 0,-4 0-1 0,-6-3 0 16,-5-1-171-16,-2-2-34 0</inkml:trace>
  <inkml:trace contextRef="#ctx0" brushRef="#br1" timeOffset="-208171.62">16609 9760 1094 0,'0'0'97'0,"0"0"-77"15,0 0-20-15,0 0 0 0,0 0 164 0,7-6 28 16,-4-4 7-16,1 7 1 0,-4 3-116 0,3-6-24 16,4 0-4-16,-7 6 0 0,8-6-8 0,-1-4 0 15,0 7-1-15,0-6 0 0,0-1-18 0,0 1-3 0,-4 6-1 16,4-1 0-16,-7 4-1 0,7-6 0 16,-3-3 0-16,-4 9 0 0,7 0 20 0,-7 0 3 0,0-10 1 0,0 10 0 15,0 0 12-15,4-3 4 0,-1-6 0 0,-3-1 0 16,0 7-10-16,0-3-2 0,0 0 0 0,-3-1 0 15,-1-2-23-15,1 0-5 0,-1 2 0 0,0-2-1 16,1 0-12-16,-1-1-3 0,-3-2 0 0,4 2 0 16,-4 1-8-16,0-4 0 0,0 1 0 15,0-4 0-15,0 4 0 0,-1-7 0 0,5-3 0 0,-4 0 0 16,0-3 0-16,0-4 0 0,0-2 0 0,0 6 0 16,0-13 10-16,0 7-10 0,3-10 12 0,-3 4-12 15,0-10 25-15,0 3-1 0,0 0-1 0,3 0 0 16,-3-6-23-16,0 6-8 0,0 0 0 0,4-3 0 15,-4 3 8-15,3 0 9 0,-3-6-1 0,0 6-8 16,3-6 8-16,1 6-8 0,-4-6 0 0,3 6 0 16,1 0 0-16,-1 0 0 0,-3 0 0 0,4-3 0 0,-1 10-8 15,1-11 8-15,3 5 0 0,0 2-9 0,-4 0 9 0,4 7 12 16,0-7-2-16,4 6-1 0,-4-5-9 0,3 5 0 16,1 4 0-16,-4-1 0 0,3 1 0 0,4 3 0 15,-7 3 0-15,0 3 0 0,4 0 0 0,-4 3 0 16,0 0 0-16,0 7 0 0,0-7 0 0,0 6 0 15,0 4 0-15,0-4 0 0,-4 4 0 0,4-1 0 16,-3 7 0-16,3-3 0 0,-4 3-8 0,1-3 8 16,3 6 0-16,-4-4 0 0,4 4 0 0,-3-3 0 15,-4-3 0-15,-1 6 0 0,5 0 0 0,-8 0-11 0,1 0 11 16,3 0-12-16,7 0 12 0,-11 0-13 0,-3 0 5 16,-4 6 8-16,-6-3 0 0,-1 1 0 15,0-4 0-15,1 6 0 0,-8-3 0 0,4 3 18 0,-4-3-2 0,4 4 0 16,-8-4-16-16,1-3 0 0,0 3 0 15,-4-3 0-15,-7 0 0 0,4 0 0 0,-8 6-10 0,1-3 10 16,0-3 0-16,-1 0 0 0,1 0 0 0,-4 7 8 16,0-4-8-16,0-3 12 0,0 0-12 0,-7 0 12 15,0 0-12-15,0 0 10 0,4-3-10 0,-1 3 10 16,1-7-10-16,0 7 0 0,-4 0 0 0,-4-3 0 16,1-3 0-16,-1 6 0 0,1-3 0 0,3 3 0 15,-4-3 0-15,1 3 0 0,-1-7 8 0,-3 7-8 16,0-3 0-16,4-3 0 0,-8 6 0 0,7-3 0 15,-3-3 0-15,4 6 0 0,-4-7 0 0,0 1 0 16,0-3 0-16,0 6 0 0,0-4-9 0,3 4 9 0,1 0 0 16,3-3 0-16,-4 3 0 0,4-4 9 0,-3-5-9 15,-1 12 0-15,-3 0 0 0,0-10 0 0,0 10 0 0,0 0 0 16,4 0 0-16,-1-3 0 16,-6-3 0-16,3 6 0 0,3 0 8 0,4 0-8 0,-3 0 0 0,6 0 0 15,1 0 0-15,-1-3 8 0,-3 3-8 16,4 0 0-16,-4 0 0 0,4 3 0 0,-4-3 0 0,0 0 0 15,3 0 0-15,1 0 0 0,-4 0-9 0,0 0 9 16,3 0 0-16,-3 0 0 0,-3 0 0 0,3 6-8 16,0-3 8-16,3-3 0 0,8 0 0 0,-7 10 0 15,-1-10-8-15,1 3 8 0,10 3 0 0,-7-3 0 16,-4 4 0-16,5-4 0 0,6 6 0 0,-4-6 0 16,4 4 0-16,1-4 9 0,-5-3-9 0,4 0 12 0,11 6-12 15,-7-6 12-15,-4 3-12 0,0-3 0 0,11 0 0 16,-4 0 0-16,0 0 0 0,0 0 0 0,-3 0 0 15,3 0 0-15,4 0 0 0,-4 6 0 0,0-6 0 0,4 0 0 16,0 0 0-16,-1 0 0 0,-2 0 0 16,2 0 0-16,1 0 0 0,-4 0 0 0,4 0 0 0,0 0 0 15,3 0 0-15,0 0 0 0,4 0 0 0,0 0 0 16,3 0 0-16,0-6 0 0,1 6 0 0,3 0 8 16,-1 0 0-16,5-3 0 0,-1 3 0 0,0 0 0 15,4-6 6-15,0 6 1 0,0 0 0 0,4 0 0 16,-1 0-15-16,0-3-15 0,1 3 3 0,6 0 1 15,-3 0 25-15,0 0 5 0,4 0 1 0,-8 0 0 16,11 0-7-16,0 0-1 0,-7 3 0 0,0-3 0 16,3 6-12-16,1-3 0 0,-4 3 0 0,0 1 0 15,0-7 0-15,0 9 0 0,7-3 0 0,-7 4 0 0,0-4-16 16,3 3 1-16,0 1 0 0,1 2 0 0,3 4 15 0,0 0 0 16,-4-7 0-16,4 4 0 0,0 5 13 0,0 4-4 15,0-3-1-15,0 0 0 0,4 3-8 0,-4 0 0 16,0 0 9-16,0 3-9 0,0 6 8 0,0-2-8 15,0-1 8-15,3-3-8 0,-6 9 0 0,3-2 9 16,3 8-9-16,1-8 0 0,-4 9 10 0,0-7-10 16,0-3 8-16,0 7-8 0,0-3 12 0,0 5-2 15,-4 1-1-15,4 0 0 0,-3-3-9 0,3 2 0 16,-4 1 0-16,1 0 8 0,6 3-8 0,-3-10 0 16,-3 7 0-16,3 3 0 0,0-6 0 0,0-4 0 0,3 7 0 15,1 0 0-15,-4-7 0 0,3 4 0 16,5-4 0-16,-5 1-11 0,8-4 11 0,-11 7 0 0,7-4 8 15,-4 1-8-15,4-4 8 0,-3 0-8 0,-1 1 10 0,1-1-10 16,-4 0 9-16,3 1-9 0,-3-10 8 0,0 9-8 16,-3-3 12-16,3-3-4 0,3 7 0 0,-3-10 0 15,-3 6-8-15,3-6 0 0,0 0 0 0,3 0-11 16,-3 0 11-16,0-3 0 0,0 2 8 0,0-2-8 16,4-6 0-16,-4 6 0 0,3-7 0 0,1 1-8 15,-4 6 8-15,4-7 0 0,-8-2 0 0,4-1 0 16,4 0 0-16,-4 1 0 0,0-10 0 0,0 0 0 15,0 3 11-15,0-3 4 0,0 0 1 0,0 0 0 16,0 0-28-16,0 0-4 0,0 0-2 0,0 0 0 16,0 0-46-16,0 0-8 0,0 0-3 15,0 0 0 1,0 0-126-16,7 0-26 0</inkml:trace>
  <inkml:trace contextRef="#ctx0" brushRef="#br1" timeOffset="-189425.191">17812 669 691 0,'0'0'30'0,"0"0"7"0,0 0-29 0,0 0-8 16,0 0 0-16,0 0 0 0,0 0 149 0,0 0 29 15,0 0 6-15,0 0 0 0,3 0-117 0,-3 0-24 16,0 0-5-16,0 0-1 0,7-9 0 0,-7 9 0 16,0 0 0-16,0 0 0 0,0 0 7 0,0 0 0 15,0 0 1-15,0 0 0 0,0 0-18 0,-3 9-4 16,3 1-1-16,-4-1 0 0,1 7 11 0,-1-7 3 15,4 1 0-15,-3 9 0 0,-1-7-6 0,1 10-1 16,-1 0 0-16,1 0 0 0,-4-3 2 0,3 9 0 16,0-3 0-16,1 3 0 0,-1 4-5 0,-3-7-1 0,7 6 0 15,-3 0 0-15,-1 1-7 0,4-1-2 0,-3 1 0 0,-1 2 0 16,1-9-4-16,3 0 0 0,0-3-1 16,0 6 0-16,0-6 0 0,0 0 0 0,0 0 0 0,0-3 0 15,3 3-11-15,-3-9 12 0,0 8-12 16,0 1 12-16,4-6-12 0,-4 6 0 0,3-9 0 0,-3 5 8 15,0-2-8-15,0-10 0 0,4 7 0 0,-4-4 0 32,0 1-32-32,0-7-3 0,0-3 0 0,0 0 0 0,0 0-127 0,0 0-26 15,0 0-4-15</inkml:trace>
  <inkml:trace contextRef="#ctx0" brushRef="#br1" timeOffset="-188739.312">17780 613 576 0,'0'0'25'0,"0"0"6"0,0 0-31 0,0 0 0 0,0 0 0 0,0 0 0 15,0 0 232-15,0 0 41 0,7-6 8 0,-7 6 2 16,4-3-203-16,3-4-41 0,0 4-8 0,3-3-2 15,-3-7-10-15,0 13-3 0,4-3 0 0,0-6 0 16,-4-1-6-16,7 10-2 0,-4-9 0 0,1 6 0 16,3 3 12-16,-3-10 1 0,3 10 1 0,-4-9 0 15,1 9 11-15,3-3 3 0,-3-3 0 0,-1 6 0 16,4 0-9-16,4 0-2 0,-4 6 0 0,0-6 0 16,0 3-17-16,4-3-8 0,0 9 8 0,-1-9-8 15,1 10 0-15,-1-7 0 0,-2 3 0 0,2-3 0 16,-3 7 0-16,0-1 0 0,-3-6 0 0,0 10 0 0,-1-7 0 15,-3 4 0-15,-3 2 0 0,3 1 0 0,-7-4 0 16,0 4 0-16,0-4 0 0,0 0 0 0,-4 4 0 0,1-4 0 16,-1 10 0-16,1-9 0 0,-4 2 0 0,-4 1 8 15,4-4-8-15,-4 10 0 0,1-10 8 0,-1 4-8 16,1-4 0-16,-1 7 8 0,-3-10-8 0,3 4 0 16,-3-1 0-16,0 4 8 0,0-10-8 15,0 6 0-15,-4 1 9 0,1-1-9 0,-5 0 32 0,5 4 1 16,-1-10 1-16,1 3 0 0,-5 4-20 0,1-4-4 15,0 0-1-15,0-3 0 0,3 4 15 0,-3-7 2 16,0 3 1-16,0-3 0 0,3 0-15 0,0 0-2 16,1 0-1-16,3 0 0 0,0 0-9 0,-4 0 0 15,4 0 0-15,0-3 0 0,3 3 0 0,1 0 0 0,-1 0 0 16,0 0 0-16,4 0-9 0,0 0-4 0,7 0-1 16,0 0 0-1,0 0-37-15,0 0-7 0,0 0-2 0,0 0 0 16,0 0-111-16,0 0-22 0,7 0-5 0</inkml:trace>
  <inkml:trace contextRef="#ctx0" brushRef="#br1" timeOffset="-188162.208">18835 343 633 0,'0'0'56'0,"0"0"-44"16,0 0-12-16,0 0 0 0,0 0 164 0,0 0 32 15,0 0 5-15,0 0 2 0,0 0-136 0,0 0-27 16,0 0-6-16,0 0-1 0,0 0-9 0,-4 7-3 15,-3-4 0-15,0-3 0 0,0 9 3 0,0-6 1 16,0 4 0-16,0-4 0 0,0 9 12 0,0-6 3 0,0-2 0 0,-4 5 0 16,1 0-9-16,3 1-2 0,-8 2 0 0,1 1 0 15,4-4 5-15,-4 10 1 0,0-6 0 0,-1 9 0 16,1 0-10-16,-3-4-1 0,-4 4-1 0,3 7 0 16,0-7-11-16,1-1-1 0,-1 1-1 15,-3 0 0-15,0 7-10 0,3-7 0 16,-3 3 9-16,3 3-9 0,4-3 13 0,0 0-1 0,0 0-1 0,3-3 0 15,4 6 9-15,-3 4 3 0,3-7 0 0,3 3 0 16,-3 3 0-16,3-6 0 0,1 7 0 0,-1-4 0 16,4 3-10-16,-3-9-1 0,-1 10-1 0,4-10 0 15,-3 0-11-15,3 6 8 0,-4-3-8 0,4-3 8 16,0 9-8-16,0-3 0 0,0-3 0 0,4 4 8 16,-1-7-8-16,1 0 0 0,-1-4 0 0,4 4 0 15,-3-9 8-15,7 6-8 0,-8-7 8 0,8 7-8 16,-1-6 8-16,1 5-8 0,-1-2 0 0,5-6 8 15,-1 8-8-15,-4-5-16 0,4-1 4 0,0 4 1 16,1 0-17-16,-1-10-4 0,0 3-1 16,3 4 0-16,-2-4-31 0,2-5-5 0,1-4-2 15,-1 9 0-15,-2-3-144 0,-1-3-29 16,17-3-5-16,-6 0-2 0</inkml:trace>
  <inkml:trace contextRef="#ctx0" brushRef="#br1" timeOffset="-187477.057">18810 1268 2055 0,'0'0'45'0,"0"0"10"0,0 0 1 0,0 0 2 0,0 0-46 0,7 0-12 0,-7 0 0 0,11 0 0 16,-1-6 0-16,-3 3 0 0,0 3 0 0,4 0 0 15,0 0 0-15,-1-9 0 0,-3 9 0 0,4-4-11 16,-1-2 11-16,1 6 11 0,0-3-3 0,-1 3 0 0,4-6 8 15,-3 3 0-15,3-7 1 0,-3 10 0 0,3-9 11 0,-4 9 3 16,1-3 0-16,3-4 0 16,-3 1 1-16,3 0 1 0,-4-4 0 0,1 10 0 0,3-3 8 0,-3-3 2 15,-1-7 0-15,1 13 0 0,-4-3-25 0,3-6-5 16,-3 9-1-16,-7 0 0 0,0 0-12 0,4-13 9 16,3 7-9-16,-7 6 8 0,0 0 0 0,3-12 0 15,-3 2 0-15,-3-2 0 0,-1 5-8 0,1-5 8 16,-4 9-8-16,0-4 8 0,-4-2-8 0,-3 3-11 15,-4-1 3-15,1 7 0 0,-1-3 8 0,1 3-10 16,-5-6 10-16,1 6-10 0,0 6 10 0,0-6-8 16,0 3 8-16,0 4-8 0,-4-1 8 0,4 0 0 15,0 4-9-15,-1 2 9 0,1-2 0 0,4 2 0 0,-5 1 0 16,5-4 8-16,-1 10-8 0,4-10-11 0,0 7 3 0,0-7 0 16,0 7 8-16,3-3 0 0,0-1 0 0,4 7 0 15,-3-10 0-15,3 7 0 0,0-6 0 0,0 8 0 16,3-5 0-16,1 6-10 0,3-7 10 0,0 1 0 15,0 2 0-15,0-2 0 0,3 0 0 16,1-1 0-16,3-3 13 0,-4 7 0 0,4-3 0 0,0-4 0 16,0 1-1-16,4 2 0 0,-4 1 0 0,4-1 0 15,-4-2-12-15,3 2 0 0,4-6 0 0,-3-2 0 16,3 5 0-16,0 0 0 0,0-6 0 0,4 4 0 16,-4-4 0-16,0-3 0 0,4 0 0 0,-1 6-10 15,5-3-18-15,-5-3-3 16,1 0-1-16,0-3 0 0,3-3-148 0,-4 6-29 15,1-3-7-15,0 3-390 0,-1-7-78 0</inkml:trace>
  <inkml:trace contextRef="#ctx0" brushRef="#br1" timeOffset="-186614.026">19593 1416 921 0,'0'0'82'0,"0"0"-66"0,0 0-16 0,0 0 0 16,0 0 217-16,0 0 40 0,0 0 8 0,0 0 2 16,-3 3-166-16,3-3-33 0,0 0-6 0,0 0-2 15,-4 0-14-15,4 0-3 0,0 0-1 0,0 0 0 16,0 0-27-16,0 0-6 0,4 12-1 0,-1-2 0 15,1-1 1-15,-4 1 0 0,-4 2 0 0,4 7 0 16,-7-6 31-16,4 5 5 0,-4 4 2 0,3 0 0 16,-3 0-23-16,0 6-5 0,3-6-1 0,1 0 0 0,-4 0-9 15,3 0-1-15,1-3-8 0,3-6 12 16,0-1-12-16,-4 4 0 0,4-4 8 0,0 1-8 31,0-4-20-31,0-6-6 0,0 13-2 0,0-16 0 0,0 0-174 0,0 0-35 0,0 3-7 16</inkml:trace>
  <inkml:trace contextRef="#ctx0" brushRef="#br1" timeOffset="-186348.548">19921 1438 2620 0,'0'0'58'0,"0"0"12"0,0 0 2 0,0 0 1 0,0 0-58 0,0 0-15 0,0 0 0 0,0 0 0 16,0 0-27-16,0 0-8 0,0 0-1 0,0 0-1 15,0 0-32-15,0 0-7 0,0 0 0 0,0 0-1 16,0 0-127-1,4-10-24-15,-1 1-6 0,-3 9-1 0</inkml:trace>
  <inkml:trace contextRef="#ctx0" brushRef="#br1" timeOffset="-186099.114">19858 1685 2214 0,'0'0'48'0,"0"0"11"0,0 0 1 0,0 16 3 0,0-13-51 0,0 10-12 16,0-13 0-16,0 0 0 0,0 0 0 0,0 0-12 0,0 0 3 0,0 0 0 31,0 0-15-31,0 0-2 0,0 0-1 0,0 0 0 16,0 0-145-16,0 0-28 0,0 0-7 0,0 0-1 0</inkml:trace>
  <inkml:trace contextRef="#ctx0" brushRef="#br1" timeOffset="-185699.952">20182 1406 2149 0,'0'0'95'0,"-7"3"20"0,0 4-92 0,0-4-23 15,7-3 0-15,0 0 0 0,-7 9 10 0,0 1-2 16,7-10-8-16,-3 3 12 0,-1 6-12 0,1-2 0 16,-1-1 0-16,-3 0 0 0,3 3 0 0,-3-5-8 15,4 8 8-15,-4-2 0 0,0 2 0 0,0-6 0 16,3 4-8-16,-3-1 8 0,4 4 0 0,3-10 0 15,0 6 0-15,0 1 0 0,-4-1 0 0,4-6 0 16,0-3 0-16,4 10 0 0,3-1 27 0,0 0-1 16,0-9 0-16,0 4 0 0,0 8-26 0,0-12 0 15,-7 0 0-15,7 0 0 0,4 6 10 0,-1-6-10 16,-10 0 12-16,11 0-12 0,-1 0 8 0,-3 0-8 16,4 0 0-16,0 0 0 0,-1 0 0 0,1 0 0 15,3-6 0-15,0 6 0 0,-3-6 0 0,6 0 0 0,-3 2-12 16,0-2 3-1,4 3-20-15,-4-6-4 0,0-1-1 0,-3 7 0 16,3-6-14-16,-3-1-4 0,-1 1 0 0,-3 6-549 0,4-7-111 0</inkml:trace>
  <inkml:trace contextRef="#ctx0" brushRef="#br1" timeOffset="-185421.552">20489 1366 1803 0,'0'0'80'0,"0"0"16"15,-7 9-76-15,0 0-20 0,0-5 0 0,0 8 0 0,4-6 34 0,-4-3 3 16,-1 13 1-16,1-3 0 0,-3-1-22 0,3 1-5 16,0-4-1-16,0 10 0 0,3 6 13 0,-3-6 2 15,4 0 1-15,-4 0 0 0,-1 3-11 0,5-1-3 16,-4-5 0-16,3 3 0 0,-3 0 1 0,4-4 0 15,-1 4 0-15,1 3 0 0,-1-6-13 0,4-4 11 16,-3 1-11-16,3 6 10 0,0-16-26 0,0 6-4 16,0 4-2-16,0-4 0 15,0 4-102-15,0-13-20 0,0 0-4 0,3 6-384 16,-3-6-76-16</inkml:trace>
  <inkml:trace contextRef="#ctx0" brushRef="#br1" timeOffset="-184891.88">20496 375 2026 0,'0'0'44'0,"0"0"10"0,0 0 2 16,0 0 1-16,0 0-45 0,0 0-12 0,0 0 0 0,7 0 0 0,-7 0 0 0,0 0 0 15,8 0 0-15,-1 6 8 0,-4 0 2 0,4 0 0 16,0 4 0-16,4 2 0 15,-1 1-10-15,1 9 8 0,3-3-8 0,0 3 8 0,4 6-8 0,-1-3 12 16,1 6-12-16,3 7 12 0,0-4 5 0,1-2 2 16,6-1 0-16,-3 1 0 0,3-1 11 0,-4 0 2 15,1 1 1-15,0 2 0 0,0-3 17 0,-8 4 3 16,4 3 1-16,0-4 0 0,-3 10-32 0,0-6-6 16,-4-7-2-16,-4 3 0 0,5-2 3 0,-8-1 1 15,3-3 0-15,-3-2 0 0,-3 5-8 0,-1-3-2 16,1-6 0-16,-4 0 0 0,-4 3-8 0,1-6-11 15,-1 0 3-15,-3 0 0 0,0-4 32 0,0 7 6 16,0 0 2-16,-4-6 0 0,4-4-32 0,-3 1 0 0,-1 6 0 16,4-7 0-1,-3-2-20-15,-1 2-9 0,7-2-3 0,-6-4 0 16,3 0-24-16,0 0-6 0,-4-6-1 0,4 0 0 16,0 0-174-16,-3 0-35 0,-5-6-8 0,15 6 0 0</inkml:trace>
  <inkml:trace contextRef="#ctx0" brushRef="#br1" timeOffset="-179764.43">21689 955 997 0,'0'0'44'0,"0"0"9"0,0 0-42 0,0 0-11 0,10 0 0 0,-10 0 0 15,0 0 52-15,0 0 9 0,0 0 2 0,11 0 0 16,0 0-18-16,-11 0-3 0,0 0-1 0,0 0 0 15,14 9-12-15,-14-9-2 0,0 0-1 0,0 0 0 16,10 0 10-16,1 0 3 0,-1 0 0 0,-10 0 0 16,0 0 10-16,7 0 3 15,4-3 0-15,0 3 0 0,3-6-12 0,0 6-3 0,3 0 0 0,1 0 0 16,0 0-1-16,-4 0 0 0,4-3 0 0,3 3 0 16,0 0-15-16,0 0-3 0,-7 0-1 0,4 0 0 15,-1 0-5-15,1 3-2 0,0-3 0 0,-1 0 0 16,-6 0-10-16,3 0 0 0,0 0 0 0,0 0 0 15,-7 0 0-15,7 0 0 0,4 0 0 0,0 0 0 16,-8 0-11-16,8-3 11 0,0 3-8 0,3-7 8 16,0 4-12-16,-3 3 4 0,-4-6 0 0,3 6 0 15,8-6 0-15,-7-1 0 0,-4 7 0 0,0-3 0 16,3 3-45-16,1-6-9 16,-4 6-2-16,-3-3-511 0,-11 3-102 0</inkml:trace>
  <inkml:trace contextRef="#ctx0" brushRef="#br1" timeOffset="-179307.003">21731 1143 864 0,'0'0'38'0,"0"0"8"0,-10 0-37 0,10 0-9 0,0 0 0 0,0 0 0 15,-4 0 126-15,4 0 23 0,0 0 5 0,0 0 1 16,0 0-90-16,0 0-17 0,0 0-4 0,0 0-1 15,0 0 7-15,0 0 2 0,0 0 0 0,0 0 0 16,7 9 13-16,-7-9 3 0,0 0 1 0,0 0 0 16,0 0-7-16,11 0-2 0,3 0 0 0,-4-6 0 15,-6 3-32-15,6-6-6 0,12 9-2 0,-5 0 0 16,-3-4-20-16,4-2 9 0,0 6-9 0,3 0 0 16,0 0 0-16,4 6 0 0,-8-6 0 0,8 0 0 15,3 0 0-15,-3-6-14 0,-4 6 4 0,4 0 1 0,-1 0 9 16,1 0-13-16,3 0 5 0,-6 0 8 15,-1 0-29-15,3 0 1 0,1 0 1 16,-4-3 0-16,-3 3 11 0,0 0 1 0,-1 0 1 0,4 0 0 16,4 0-91-16,-4 0-19 0,-3 0-3 0,0 0-1 0</inkml:trace>
  <inkml:trace contextRef="#ctx0" brushRef="#br1" timeOffset="-177805.651">23936 321 691 0,'0'0'61'0,"0"0"-49"0,0 0-12 0,0 0 0 16,0 0 141-16,0 0 26 0,0 0 5 0,0 0 0 15,0 0-126-15,0 0-26 0,0 0-4 0,0 0-2 16,0 0-14-16,-7 0 9 0,0 0-9 0,-4 10 8 15,1-10 13-15,-1 3 3 0,1 3 0 0,-1-6 0 16,-3 3 10-16,0-3 2 0,0 0 1 0,-4 7 0 16,0-7 12-16,1 3 3 0,3-3 0 0,-4 9 0 15,0-9-15-15,1 0-2 0,-1 10-1 0,0-10 0 16,-3 0 4-16,4 3 1 0,-5-3 0 0,-2 6 0 16,6 0-21-16,-3-6-4 0,-4 6-1 0,4-2 0 15,-4-4-13-15,1 9 8 0,3 0-8 0,-4-9 0 0,4 10 8 16,-4-7-8-16,4-3 0 0,-4 9 0 0,4-9 0 15,3 0 0-15,1 10 0 0,-1-1 0 0,4-9 0 0,0 3 8 16,0 4-8-16,3-4 0 0,1 6 9 0,-1-6-1 16,0 7 0-16,4-4 0 0,0 0-8 0,0 1 8 15,0 2-8-15,4-6 8 0,-1 10-8 0,1-4 0 16,3-3 0-16,0 7 0 0,-4-4 0 0,4-6 0 16,4 10 0-16,-1-7 0 0,1-3 0 0,-1 4 0 15,1-4 9-15,-4-3-9 0,3 6 17 0,4 0-1 16,0 1 0-16,0-4 0 0,4-3 23 0,0 6 4 15,-1-3 1-15,1 6 0 0,3-9-9 0,3 0-2 16,1 4 0-16,3 2 0 0,0-3-15 0,4-3-3 16,0 6-1-16,-1-3 0 0,1-3-6 0,3 10 0 0,-3-7-8 15,-4 3 12-15,0-6-4 0,4 3-8 16,-7-3 11-16,-1 7-11 0,5-1 13 0,-5-6-4 0,1 6-1 0,3-6 0 16,-3 0 10-16,-1 3 2 0,4 4 0 0,1-7 0 15,-1 3-10-15,0-3-2 0,0 0 0 0,0 0 0 16,0 0-8-16,1 6 12 0,-1-3-12 0,-4-3 12 15,1 3-12-15,-4 4 0 0,4-7 9 0,-4 3-9 16,0-3 10-16,-3 6-2 0,-1-3-8 0,-3 7 12 16,0-10-12-16,-3 3 8 0,-4-3-8 0,7 6 0 15,-4-3 10-15,-3-3-10 0,0 0 10 0,0 0-10 16,0 0 0-16,0 9 8 0,0-9-8 0,-3 10 0 16,3-10 0-16,-7 9 8 0,0-6-8 0,0 4 0 15,-7-1 9-15,3 0-9 0,-3-3 8 0,3 4-8 0,-3-4 0 16,0 6 0-16,-4 1 0 0,1-7 0 0,-1 3 0 15,-3-3 0-15,3 7 0 0,-3-1 0 16,0-6 0-16,0 16 0 0,0-16 0 0,0 6 0 0,-4 4 0 16,0-4-9-16,-3 1 0 0,3-1 0 0,-3 1-4 15,0 2-1-15,-4-2 0 0,4-7 0 0,3 3 14 0,0-3 0 16,1 7 0-16,3-1 10 0,-4 0-10 0,4 1 0 16,0 2 0-16,-1-2 0 0,5-1 0 0,-1 4 0 15,4-4 0-15,0 0-11 0,0 4 11 0,3-10-8 16,1 7 8-16,-4 2-8 0,3-3-1 0,0 4 0 15,1-7 0-15,-1-3 0 0,1 7 9 0,-1-4 0 16,4 0-9-16,-4 1 9 0,4-4 0 0,0 3 0 0,4-3 0 16,3-3 0-16,0 0 0 0,0 0 0 0,0 0 0 15,0 0 8-15,0 10-8 0,0-10 0 0,0 0 9 0,3 9-9 16,4-6 11-16,-3 7-3 0,-4-10 0 16,10 9 0-16,1 0-8 0,-4-5 0 0,4-4 0 0,-1 12 0 15,1-12 0-15,3 6 0 0,0-3 0 0,4-3 0 16,-4 10 0-16,3-10 8 15,1 6 0-15,7-3 0 0,-1 0 4 0,5 4 0 0,-1-7 0 0,-3 3 0 16,3-3-2-16,4 6 0 0,-4-6 0 0,4 3 0 16,-4-3-10-16,0 7 8 0,0-4-8 0,-3-3 8 15,3 3-8-15,-3 3 0 0,0-6 9 0,-1 0-9 16,4 0 0-16,-3 0 0 0,-4 3 0 0,0-3 0 16,1 0 0-16,2 0 0 0,-6 0 0 0,3 6 0 15,-3-6 0-15,-1 4 0 0,1-8 0 0,0 4 0 16,-1 4 0-16,-3-4-10 0,1 0 10 0,-5 0-13 15,4 0-20-15,-3 0-4 0,-1 0-1 0,1 0 0 16,-11 0-28-16,0 0-6 0,0 0 0 0,0 0-1 16,0 0-106-16,0 0-21 0,0 12-4 0,0-12-684 15</inkml:trace>
  <inkml:trace contextRef="#ctx0" brushRef="#br1" timeOffset="-176624.929">23837 1607 345 0,'0'0'31'0,"0"0"-31"0,0 0 0 0,7-9 0 16,-3 9 193-16,-4 0 33 0,0 0 6 0,7-3 2 16,0-4-135-16,-7 7-27 0,0 0-6 0,0 0-1 15,0 0-7-15,0 0-2 0,0 0 0 0,0 0 0 16,0 0-7-16,0 0-1 0,0 0-1 0,-7 7 0 16,0-4-12-16,-4 6-3 0,1 0 0 0,3-5 0 15,-4 8-4-15,0-6 0 0,1 7-1 0,-4-1 0 16,0 4-4-16,-1 0-1 0,-2 6 0 0,3-7 0 15,-4 7 6-15,0-9 0 0,-3 9 1 0,0 0 0 0,0 0 3 16,0-3 0-16,0-1 0 0,-1 1 0 16,-2-3-12-16,6 6-3 0,-3 0 0 0,3-6 0 0,4-4-17 15,0 1 0-15,0 5 8 0,0-5-8 0,0-4 0 16,3 4 0-16,1-4 0 0,3 4 0 16,-1-13-28-16,-2 6-4 0,3-6 0 0,7 0 0 15,-4 0-185-15,-3 0-38 0,-7-12-7 0,14 12-2 0</inkml:trace>
  <inkml:trace contextRef="#ctx0" brushRef="#br1" timeOffset="-176274.212">23470 1522 1796 0,'0'0'80'0,"0"0"16"0,0 0-77 0,0 0-19 0,0 0 0 0,0 4 0 16,-3 5 20-16,3-9 0 0,0 0 0 0,0 6 0 16,-4 0 19-16,4 4 4 0,0-4 1 0,0-3 0 15,0 10-20-15,4-4-4 0,-1 10-1 0,1-10 0 16,3 7 11-16,-4 0 2 0,1 6 1 0,3-10 0 16,0 10 8-16,0-3 2 0,4-6 0 0,-1 9 0 15,1-7-15-15,-1 1-2 0,1 6-1 0,3 0 0 16,-3-6-7-16,-1 5-2 0,4-8 0 0,-3 6 0 15,0 3-16-15,-1-10 0 0,1 7 0 0,-1 0 0 16,1-3 0-16,-4 2 0 0,0-5 0 0,0 6 0 16,0-7-41-16,-3 7-3 0,3-9 0 15,-4-1 0-15,-3 4-124 0,4-10-26 0,-1 3-5 16</inkml:trace>
  <inkml:trace contextRef="#ctx0" brushRef="#br1" timeOffset="-175700.54">23943 1980 1998 0,'0'0'44'0,"0"0"8"0,0 0 3 0,0 0 1 0,0 0-44 0,0 0-12 0,0 0 0 0,0 0 0 16,11-3 50-16,-1 0 8 0,-3-3 2 0,4 3 0 16,-1 3-93-1,1-10-19-15,0 10-3 0,-1-6-1 0,4-7 48 0,-3 13 8 0,3-3 0 0,-3-3 0 16,3 3 16-16,-4-7-3 0,-3 10 0 0,0-3 0 15,-7 3 8-15,0 0 2 0,0 0 0 0,0 0 0 16,0 0 1-16,11 3 1 0,-4 0 0 0,0 7 0 16,-7-4-25-16,4 4 0 0,-4 2 0 0,0-2 0 0,-4-1 0 0,4 3 0 15,-3-8 0-15,3 11 0 0,-8-2 0 0,5-1 0 16,-4-2-14-16,0 2 5 0,-4 1 9 0,4-4 0 16,-7 1 0-16,4 2 0 0,-5-2 0 0,1-1-10 15,0 10 10-15,0-16 0 0,-4 16-11 0,4-10 11 16,0 7-10-16,4-10 10 0,-1 4-10 0,4-1 10 15,0-3-10-15,3 4 10 0,4-10 0 0,-3 6 0 16,3 3 0-16,0-9 0 0,0 7 0 0,0 2 0 16,3 0 0-16,1 1-9 0,-4-10 0 0,0 9 0 15,3 1 0-15,1 2 0 0,-4-12 9 0,4 3 0 16,3 7 0-16,0-1 0 0,0 1 9 0,0-7 4 16,0 3 1-16,3-3 0 0,1 7 6 0,0-1 0 0,-1-6 1 15,1 3 0-15,3-3-9 0,-4 7-3 16,5-1 0-16,-1-6 0 15,0 4-37-15,0-1-7 0,0 0-1 0,0-6-1 16,-3 3-86-16,-1-3-17 0,1 0-3 0,-1 0-408 0,1 0-81 0</inkml:trace>
  <inkml:trace contextRef="#ctx0" brushRef="#br1" timeOffset="-175088.051">24776 604 1926 0,'0'0'85'0,"0"0"18"0,0 0-83 0,0 0-20 0,0 0 0 0,0 0 0 16,0 0 36-16,0 0 2 0,0 0 1 0,7 0 0 15,-7 0-39-15,7 3 0 0,-7-3 0 0,7 6 0 16,-7-6 0-16,3 13 0 0,1-4 0 0,-1 3 0 15,-3-2 0-15,0 2 16 0,4 10-3 0,-8-3 0 16,4 0 0-16,0 3 0 0,0 0 0 0,-3 3 0 16,3 3 4-16,0 4 1 0,0-1 0 0,3-6 0 15,-3 13-7-15,0-7-2 0,0 4 0 0,0-1 0 0,0-6-9 16,0 4 0-16,0-1 0 0,0-6 8 0,0-6-8 16,0 3 0-16,0 6 0 0,-3-15 0 0,3 5-9 0,-4-2-4 15,4-7-1-15,-3 1 0 16,-1-1-29-16,4-9-5 0,0 0-2 0,0 0-572 15,0 0-114-15</inkml:trace>
  <inkml:trace contextRef="#ctx0" brushRef="#br1" timeOffset="-174576.535">24627 415 2149 0,'-3'-9'95'0,"3"9"20"0,0 0-92 0,0 0-23 0,7-3 0 0,4-3 0 16,-4 2 0-16,3-2 0 0,4 6 0 0,-3-6-12 16,-1 0 3-16,1 3 0 0,0 3 0 0,-1-10 0 15,1 10 9-15,-1-9 0 0,1 9 8 0,0-3-8 16,-1-4 13-16,1 7-1 0,-4-3-1 0,3 3 0 15,1 0 9-15,0 0 3 0,-1 0 0 0,4 0 0 16,-3 0-13-16,-1 3-2 0,4-3-8 0,1 10 12 16,-1-1-4-16,3 1-8 0,-3-7 11 0,4 15-11 15,0-14 0-15,3 14 0 0,-3-5 0 0,3 6 0 0,0 0 0 16,0 3 0-16,0-7 0 0,-3 4 0 16,-1 3 0-16,-2 0 0 0,-1 0 0 0,0-6 0 0,-7-4 0 15,3 1 0-15,-6 5 0 0,7-5 0 16,-8 6 8-16,1-7-8 0,-4 1 0 0,0 3 0 0,0-13 9 0,0 16-9 15,-4-10 0-15,1 4 9 0,-1-4-1 0,-3-6 0 16,3 6 0-16,-3 1 0 0,0-1-8 0,0-9 0 16,-3 3 0-16,3 4 0 0,-4-1 8 0,0 0-8 15,1-6 0-15,-1 0 8 0,-3 3-8 0,4 4 0 16,-4-7 0-16,-1 0 0 0,1 0 0 0,0-7 0 16,-3 7 0-16,2 0 0 0,5-3 0 0,-8 3 0 15,1-6 0-15,-1 6 0 0,0 0-24 0,4-6 0 16,0 6 0-16,0-7 0 15,0 7-27-15,0 0-5 0,3-3-2 0,4 3 0 16,0 0-18-16,0-6-3 0,7 6-1 0,-4-3-476 0,4-7-96 0</inkml:trace>
  <inkml:trace contextRef="#ctx0" brushRef="#br1" timeOffset="-174038.352">25781 277 1699 0,'0'0'37'0,"0"0"8"0,0 0 2 0,0 0 1 0,0 0-39 0,0 0-9 15,11-6 0-15,-11 6 0 0,7 0 0 0,-7 0 0 16,0 0 0-16,0 0 8 0,0 0-8 0,0 0 0 16,0 0 0-16,0 0 0 0,0 0-11 0,0 0 11 15,0 0-8-15,-4 6 8 0,-3-2 20 0,0 5 10 16,0 0 2-16,-4 1 0 0,1-7 25 0,-1 6 6 16,1 4 1-16,-4-4 0 0,-1 10-23 0,-2-9-4 15,3 5-1-15,0-5 0 0,-4 8-20 0,0-5-5 16,1 9-1-16,-1-3 0 0,-3 0-10 0,7 3 12 0,-7 3-12 15,3 3 12-15,0-3-12 0,1-6 0 16,-1 12 0-16,4-9-11 0,-4 6 11 0,4-3 0 0,4-3 8 0,-1 7-8 16,0-8 0-16,1 8 0 0,-1-4 0 0,8-3 0 15,-8 9 8-15,4 0-8 0,4 1 10 0,3-1-10 16,-4 10 8-16,4-10-8 0,0 1 0 0,0 2 9 16,4-3-9-16,-1 1 0 0,1-1 0 0,-1 1 8 15,4-4-8-15,0-3 10 0,0 3-10 0,0-3 10 16,0 3-10-16,4-6 0 0,0-3 0 0,3 3-11 15,0 3 2-15,3-6 0 0,5-6 0 0,2 5 0 16,-6-5-20-16,3 6-4 16,0-7-1-16,0-2 0 0,1-1-117 15,-5-6-23-15,4-3-5 0,-3 0-1 0</inkml:trace>
  <inkml:trace contextRef="#ctx0" brushRef="#br1" timeOffset="-173606.284">26271 604 1152 0,'0'0'102'0,"0"0"-82"0,0 0-20 0,0 0 0 16,0 0 194-16,0 0 34 0,0 0 8 0,0 0 0 15,7 0-196-15,-7 0-40 0,0 0-8 0,0 0-2 16,0 0 10-16,0 0 9 0,0 0-1 0,0 0-8 16,-3 3 28-16,-4 9-2 0,0-2 0 0,0-1 0 15,-4 10 22-15,1-7 5 0,-5 1 1 0,1 3 0 16,0-1 1-16,0 1 0 0,-4 0 0 0,1 6 0 15,3-4-36-15,0 1-7 0,-4 3-2 0,0 3 0 16,1-6-2-16,-1 9 0 0,0-3 0 0,1 7 0 16,-4-1-8-16,3 10 0 0,0-10 0 0,-3 1 0 15,-4 2 0-15,8-6 0 0,-4-3 0 0,0 4 0 16,3-11 0-16,4-2 0 0,-4 3-11 0,8-6 11 0,-5 5-12 16,5-15 2-16,-1 7 1 0,4-1 0 15,0-6-78-15,0 4-15 0,0-7-3 16,7 0-898-16</inkml:trace>
  <inkml:trace contextRef="#ctx0" brushRef="#br1" timeOffset="-173288.772">25781 607 1209 0,'0'0'108'0,"0"0"-87"0,0 0-21 0,0 0 0 15,0 0 320-15,0 0 60 0,4 6 12 0,-4 0 3 32,7 1-345-32,3 2-69 0,-3-6-13 0,0 10-4 0,0-4 24 0,0 0 12 0,4 4-12 0,-4-4 12 15,0 10-15-15,0-6 4 0,4-1 1 0,-4 4 0 16,3 6 10-16,1-10 0 0,-4 10 0 0,4 0 0 16,-1-3 0-16,1 3 12 0,3 6-2 0,4-3-1 15,-1-3-9-15,1 7 0 0,-4-7-12 0,4 0 12 16,-1-1 0-16,-3 8 0 0,0-4 0 0,4 3 0 15,-4-6-12-15,0 3 1 0,0-6 1 0,0 0 0 16,-3 3-51 0,0-10-11-16,3 7-1 0,-4-6-1 0,1 5-158 15,0-8-31-15</inkml:trace>
  <inkml:trace contextRef="#ctx0" brushRef="#br1" timeOffset="-172729.172">26405 1315 2070 0,'0'0'92'0,"0"0"18"0,0 0-88 0,0 0-22 0,7-3 0 0,1-6 0 16,-1 9 28-16,3-3 0 0,1-4 1 0,-1 4 0 16,1-3-29-16,3-6 0 0,0 8 0 0,0-5 0 15,0 0 13-15,0-1-3 0,-3 7-1 0,0 3 0 16,3-9 7-16,0 5 2 0,0-2 0 0,0 6 0 16,0 0 10-16,0-3 1 15,-3-3 1-15,-1 6 0 0,-2 6-2 0,2-6 0 0,1 0 0 0,-11 0 0 16,7 3-8-16,-7-3-1 0,0 0-1 0,0 0 0 15,0 0-18-15,0 0 0 0,-4 13 0 0,1-4 0 16,-4-3 0-16,0-2 0 0,-4 5-9 0,4 0 9 16,-4-5-8-16,1 8 8 0,-4-6-8 0,0 4 8 15,-4-1 0-15,4 4 0 0,0-4 0 0,-4 1 11 16,0 2-11-16,4-3 0 0,0 4 0 0,4-4-11 16,-1-5 11-16,4 14 0 0,0-15 0 0,0 7 0 15,3-1 0-15,-3 4 0 0,4-4 0 0,-1 1 0 0,1-1 0 16,3 0 0-16,-4 4 0 0,4-4 0 0,-3 1-8 15,3 2 0-15,3-8 0 0,-3 5 0 0,4 10 8 16,-1-16 0-16,1 6 0 0,-1 4 0 0,1-4 0 0,3 1 0 16,-7 2 0-16,3-2 0 0,4 2 0 15,-3-6 11-15,0 4-3 0,3-1 0 0,0-3-8 0,0 1-11 16,0-4 3-16,0 6 0 16,0-6-46-16,3 4-9 0,-3-4-1 0,1 3-1 15,-1-6-135-15,3 0-26 0,4 0-6 0</inkml:trace>
  <inkml:trace contextRef="#ctx0" brushRef="#br1" timeOffset="-171318.302">27002 1268 1630 0,'0'0'36'0,"0"0"7"0,0 0 1 0,0 0 3 0,0 0-38 0,0 0-9 16,0 0 0-16,0 0 0 0,0 0 10 0,0 0 0 0,0 0 0 0,0 0 0 15,3 4 3-15,1 8 1 0,3-12 0 0,0 6 0 16,0-3-6-16,-4 7-8 0,4 2 11 0,4-2-11 16,-4-4 8-16,0 4-8 0,0 2 0 0,0-3 0 15,0 7 17-15,-3-6-3 0,3 8-1 0,-4-5 0 16,-3 6-3-16,0-7-1 0,0 7 0 0,-3-6 0 16,-1 9-1-16,-3-4 0 0,0-8 0 0,4 2 0 15,-1 1-8-15,-3 3 0 0,0-4 0 0,4 1 0 16,-5-4-24-16,5 0-1 0,-8-5 0 0,8 8 0 15,-4-6-110-15,3-2-21 16,1 2-5-16</inkml:trace>
  <inkml:trace contextRef="#ctx0" brushRef="#br1" timeOffset="-170636.419">27605 858 1688 0,'0'0'75'0,"0"0"15"0,0 0-72 0,0 0-18 0,0 0 0 0,0 0 0 15,0 0 8-15,7 0-8 0,-4 0 9 0,8 0-9 16,3 0 9-16,-3-7-9 0,-4 7 8 0,0 0-8 16,7-3 12-16,-3 3-2 0,-1 0-1 0,1-3 0 15,-1 3 10-15,1-6 1 0,-1 6 1 0,1 0 0 16,0-3 11-16,-1 3 3 0,4-7 0 0,-3 4 0 15,3 3-6-15,-3-6-1 0,-1-7 0 0,4 10 0 16,-3 3-12-16,-1-9-4 0,1-1 0 0,0 7 0 0,-1-3-2 0,-3 3-1 16,-7 3 0-16,7-9 0 0,-3-1-9 15,-1 1 12-15,-3 6-12 0,0 3 12 0,0-10 8 0,-3 1 1 16,-1 6 1-16,1-7 0 0,-4 10-14 0,0-6-8 16,0-7 10-16,0 13-10 0,-4-3 8 0,-3 3-8 15,3-6 0-15,-3 6 0 0,0-3 0 0,0 3-15 16,-4 3 2-16,1-3 0 0,-4 6 21 0,-1-6 4 15,5 3 0-15,-4 4 1 0,-1-1-26 16,5 3-6-16,-1-2-1 0,0 2 0 0,-3 4 20 0,7-10 0 16,0 6 0-16,0 4 0 0,0-4 0 0,0 0 0 15,3 10 0-15,1-9 0 0,3 2 0 0,-1 1 0 16,1-1 0-16,0 4 0 0,4-3 0 0,-1-1 0 16,1 7 0-16,-1-7 9 0,1 7-9 0,-1-6 12 15,4 6-12-15,-3 3 12 0,3-10-4 0,0 7 0 16,3-7 0-16,1 10 0 0,-1-12 8 0,1 9 2 0,3-10 0 0,0 0 0 15,0 4-7-15,4-10-2 0,-1 7 0 0,1-1 0 16,3 0-9-16,3-9 0 0,1 3 0 0,0 4 8 16,3-7-8-16,0 6-16 0,-3-6 4 0,3 0 1 31,-4 0-29-31,5 0-7 0,-5 0-1 0,1 0 0 0,-4 6-146 16,0-6-30-16,4-6-5 0,-8 6-2 0</inkml:trace>
  <inkml:trace contextRef="#ctx0" brushRef="#br1" timeOffset="-170090.596">28131 1143 2005 0,'0'0'44'0,"0"0"8"0,-8 3 3 0,1 3 2 0,0-3-45 0,4-3-12 0,-4 7 0 0,3-1 0 0,-3 0 10 0,4-3 0 16,-4 7 0-16,3-1 0 16,-3 1 4-16,0-7 1 0,0 12 0 0,3-2 0 15,-6-4-15-15,6 4 0 0,-6-4 0 0,3 1 0 0,0 2 8 0,0 1-8 16,-1-1 0-16,1-2 0 0,-3 9 13 0,6-7-3 16,-3-2-1-16,4 8 0 0,-1-2-9 0,1-7 0 15,-1 1 0-15,4-1 0 0,0-9-16 0,0 10-1 16,0-1-1-16,0-9 0 15,0 0-127-15,0 0-26 0,0 0-5 0,0 0 0 0</inkml:trace>
  <inkml:trace contextRef="#ctx0" brushRef="#br1" timeOffset="-169772.781">28399 1228 2314 0,'0'0'103'0,"0"0"21"0,0 0-100 0,0 0-24 16,0 0 0-16,0 0 0 16,0 0-36-16,0 0-12 0,0 0-2 0,0 0-1 15,0 0-5-15,0 0 0 0,0 0-1 0,0 0 0 16,0 0-111-16,0 0-23 0,0 0-4 16</inkml:trace>
  <inkml:trace contextRef="#ctx0" brushRef="#br1" timeOffset="-169537.51">28240 1409 1094 0,'0'0'97'0,"-7"10"-77"0,0-1-20 0,0 1 0 15,0-7 172-15,0 6 32 0,7-9 5 0,0 0 2 16,0 0-182-16,0 0-29 0,0 0-20 0,0 0 4 31,0 0-10-31,0 0-2 0,0 0 0 0,0 0 0 16,10 0-41-16,-10 0-9 0,7-3-2 0,-7 3-593 0</inkml:trace>
  <inkml:trace contextRef="#ctx0" brushRef="#br1" timeOffset="-169155.257">28677 1162 403 0,'0'6'36'0,"0"-6"-36"15,0 0 0-15,0 0 0 0,0 0 273 0,0 0 48 16,-7 6 10-16,7-6 1 0,0 0-258 0,-7 0-52 15,0 3-10-15,0-3-3 0,0 7 12 0,0-4 3 16,0 3 0-16,-4 0 0 0,4 1 1 0,-3-4 1 16,3 6 0-16,-4 1 0 0,4-1 4 0,0 0 1 15,-4 4 0-15,8-10 0 0,-4 7 9 0,0 2 1 16,0-6 1-16,3-3 0 0,1 7-12 0,3-10-2 16,-4 6-1-16,4-6 0 0,0 0-5 0,0 0-1 15,4 13 0-15,-1-10 0 0,-3-3-21 0,4 9 0 16,-4-9 0-16,0 0 0 0,3 7 0 0,-3-7 0 0,7 6-10 0,4 0 10 15,-11-6 0-15,10 0 0 0,1 0 0 0,0 0 0 16,3 0 0-16,-4 0 0 0,4 0 0 0,1-6 0 31,6 3-29-31,-4 0-12 0,1-4-3 0,3 4 0 16,-3-3-123-16,3 3-25 0,0-4-4 0,-3 4-532 0</inkml:trace>
  <inkml:trace contextRef="#ctx0" brushRef="#br1" timeOffset="-168903.226">28893 1177 1656 0,'0'0'73'0,"0"0"15"0,0 0-70 0,-11 10-18 16,0-1 0-16,4 4 0 0,-3-7 61 0,3 7 9 15,0-4 2-15,-4 4 0 0,4-1-33 0,0-2-7 16,-4 8 0-16,4-5-1 0,-3 6-31 0,-1-7 0 15,1 7 0-15,-1-6 0 0,0 9 0 0,1-4 0 16,-1-5 0-16,4 6 0 0,0-7 0 0,-4 1 0 16,4-4 0-16,4 10 0 0,-1-10 0 0,1-5 0 15,-1 8 0-15,4-12 0 16,0 0-40-16,0 0-15 0,0 0-2 0,0 0-509 16,0 0-102-16</inkml:trace>
  <inkml:trace contextRef="#ctx0" brushRef="#br1" timeOffset="-168346.707">28783 171 230 0,'0'0'10'0,"-7"-6"2"0,0 6-12 0,7 0 0 16,0 0 0-16,0 0 0 0,0 0 385 0,-3 9 75 15,3 10 14-15,3-16 3 0,-3 16-384 0,4-10-77 16,6 4-16-16,4 6 0 0,0-4 24 0,0-5 7 16,4 12 1-16,3-4 0 0,0 1-6 0,1 3-1 15,-1 3 0-15,3-6 0 0,1 12-9 0,0-2-3 16,0 2 0-16,-1 3 0 0,1-2-13 0,3 9 0 15,-3-16 8-15,0 15-8 0,-1-5 15 0,1 3 0 16,0-4 0-16,-4-3 0 0,0 10-7 0,0 0 0 0,-3-7-8 16,-4 7 12-16,4 0 1 0,-4-10 0 0,-4 4 0 0,-3 6 0 15,4-10-13-15,-8 0 11 0,-3 1-11 0,0-1 10 16,-3 0-10-16,-4-6 0 0,0 4 9 0,-4-4-9 16,1 3-9-16,-5-9-7 0,8 3 0 0,-7 0-1 15,4 0-4-15,-1-10-1 0,1 7 0 0,-1-6 0 31,4-1-117-31,-4-2-23 0,4-1-5 0,0-3-1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1-19T19:18:53.66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3983 13686 2368 0,'0'0'52'0,"0"0"12"0,0 0 1 0,0 0 1 0,7 0-53 0,7-6-13 0,7 3 0 0,4-7 0 0,0-2-16 0,-1-7-7 16,12 10-1-16,-8-7 0 16,14 0 33-16,-7 4 7 0,1-7 0 0,2 3 1 0,8 1-17 0,4-7 0 15,-4 0-8-15,3 0 8 0,0 0 0 0,-3-7 0 16,4-2-8-16,-5-7 8 0,8-2 0 0,4-4 0 15,-4-3-10-15,3-7 10 0,-3 7 0 0,0-6 0 16,0-3 0-16,-4 2 8 0,1-8 8 0,-8 2 2 16,0-9 0-16,1 3 0 0,-8 0 22 0,0-3 5 15,1 7 1-15,-5-10 0 0,1 6-3 0,-4-6-1 16,1 6 0-16,-5 0 0 0,1 6-9 0,-7-2-1 16,3 8-1-16,-7 1 0 0,-4 3 4 0,-3-4 1 15,1 11 0-15,-1-4 0 0,3 0-16 0,-10 12-4 0,4-6 0 16,-1 0 0-16,1 10 4 0,3 0 0 0,-7 6 0 15,7-4 0-15,-7 8-20 0,3-1 8 0,1 3-8 16,-1 6 0-16,-3-6 0 0,7 7 0 16,1-1 0-16,-8 4 0 0,0-4 0 0,0 4 0 0,3 0 0 0,4-1 0 15,-7 10 0-15,0 0 0 0,0 0 0 0,0 0 0 16,0 0 0-16,0 0 0 0,0 0 0 0,0 0 0 16,-7 0 9-16,4 0-1 0,-8 0-8 0,4 0 12 15,0 6-4-15,0-2-8 0,0-4 11 0,7 0-11 16,-4 3 9-16,-3 3-9 0,7-3 0 0,0-3 9 15,0 0-9-15,-7 0 0 0,4 0 9 0,3 0-9 16,0 0 0-16,0 0 8 0,-11 0-8 0,11 0 0 16,0 0 0-16,-4 0 9 0,4-3-9 0,0 3 0 15,-10-6 8-15,10 6-8 0,-7-3 0 0,7 3 0 0,0 0 0 16,-7 0 0-16,3 0 8 0,-3 0-8 0,0 3 8 16,-3-3-8-16,2 6 9 0,1-3-9 0,-3 3 8 0,-1-3-8 15,4 7 0-15,-10-1 0 0,10 1 0 16,-11 2 0-16,4 1 0 0,0-4 0 0,-8 4 0 0,5 6 0 15,6-7 0-15,-10 7 0 0,7-7 0 16,-4 7 0-16,4-6 0 0,-3 3 0 0,6-4 0 0,-7 1 0 16,4-1 0-16,0-2 0 0,0-1 0 0,0 0 0 15,3-6 0-15,-6 4 0 0,3-4 0 0,-1-3 0 16,1 0 0-16,4 0 0 0,-4 0 0 0,3-10 0 16,1 10 0-16,2-9 0 0,1 6 0 0,7-6-12 0,-7-1 12 15,7 1-10-15,7 2 10 0,-7-2-8 0,7-3 8 16,4-4-8-16,0 6-1 0,3-2 0 0,7-1 0 15,0 1 0-15,4-4 9 0,-8 4-13 0,12-1 5 16,-5 0 8-16,1-2-12 0,0 2 12 0,10-6-10 0,-10 7 10 16,10-7 0-16,-7 7 0 0,4-1-8 0,3-6 8 15,-7 7 0-15,4-1 0 0,-7-3 0 0,0 4 0 16,-1-1 0-16,-3 4 0 0,4-4 0 0,-7 7 0 16,-4-3 0-16,4 6 0 0,-8 3 0 0,4 0 0 15,-3 0 0-15,-4 3 0 0,0 3-10 0,3 3 10 16,-6 4 0-16,3-1-9 0,-7 1 9 0,4 6 0 15,-1-7 0-15,-3 13 0 0,4-3 0 0,-4 3 0 16,0-3 17-16,3 0-2 0,1 7-1 0,-4-7 0 16,7 9 4-16,-7-3 1 0,3-3 0 0,1 3 0 15,-1-2-11-15,4-5-8 0,0 1 9 0,4 7-9 16,0-7-43-16,3 0-14 0,-4 0-3 16,4-1-1308-16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1-19T19:24:28.44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1827 4655 1602 0,'0'0'35'0,"-7"0"7"0,7 0 2 0,-10-6 1 0,-4-4-36 0,3 7-9 0,4 3 0 0,-4-9 0 15,1 9 0-15,-1-3 0 0,1 3 0 0,6-10 0 16,-6 7 0-16,-1-3 0 0,7-4 0 0,-6 10 0 15,10-9 0-15,-4 9 0 0,-3-3-11 0,-3-6 11 16,6 9 0-16,4 0 0 0,0 0 12 0,0 0-4 16,-10 0 20-16,10 0 4 0,0 0 0 0,0 0 1 15,-4 9-13-15,4-9-4 0,0 9 0 0,0-6 0 0,0-3 1 0,4 10 0 16,-1-1 0-16,8 1 0 0,-1-7 31 0,4 3 5 16,4-3 2-16,-4-3 0 0,4 3 3 0,10-3 1 15,-3 0 0-15,3-3 0 0,7 3-48 0,-3 0-11 16,0 0 0-16,10 0 0 0,-7 0 0 0,4 0 0 15,0 0 0-15,3 3 0 0,8 4 0 0,-4-4 12 16,3 3-3-16,0-3-1 0,1 3-8 0,6 1 0 16,-3-1-12-16,3-3 12 0,4 7 0 0,0-10 0 15,0 6 0-15,4-3 0 0,6 0 0 16,1-3 16-16,-7 0-2 0,6 0-1 0,1 0 7 0,-1 0 0 16,4-3 1-16,-3 3 0 0,-1-3 15 0,4 3 4 15,-3 0 0-15,-7 0 0 0,6 3-22 0,-6 0-4 0,3-3-1 16,-4 6 0-16,8-3-5 0,-8-3 0 15,4 0-8-15,-7 0 12 0,0 0 0 0,-7 0-1 0,7 0 0 0,0 0 0 16,7 0 8-16,-7 0 1 0,0 0 1 0,0-3 0 16,-11-3-10-16,11 0-3 0,-7 0 0 0,0 6 0 15,7-10-8-15,-11 10 0 0,11-3 0 0,-7-3 0 16,4 6 14-16,-11 0-2 0,3 0-1 0,-7 0 0 16,4 0-11-16,-3 0 0 0,-1 6-12 0,4-3 12 15,0-3 0-15,0 6 0 0,-8-2 0 0,1-4 8 16,3 0-8-16,-6 0 0 0,3 0 0 0,-4 0 0 15,0 6 0-15,-7-6 0 0,4 0 0 0,3-6 0 16,-3 6 15-16,0 0-3 0,3-4 0 0,0-2 0 16,1 6-12-16,-1-3 0 0,-7-3 0 0,4 6 0 15,3-13 35-15,-3 10 4 0,-4 3 1 0,0-9 0 16,-3 2-30-16,0 4-10 0,-4 3 0 0,-3-9 9 16,3 9-9-16,0 0 8 0,-10-3-8 0,-1 3 8 15,4 0-72-15,-3 0-16 16,3 0-2-16,-4 0-1170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1-19T19:22:52.39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17156 1108 1436 0,'0'0'64'0,"0"0"12"0,-4-6-60 0,4 6-16 15,0 0 0-15,0 0 0 0,0 0 74 0,0 0 12 16,0 0 2-16,0 0 1 0,0-3-57 0,0 3-11 15,4-6-2-15,-4 6-1 0,0-3-7 0,0 3-2 16,7-10 0-16,-7 10 0 0,0 0 28 0,0 0 6 0,3-9 1 16,-3 9 0-16,0 0 4 0,0 0 0 0,0 0 1 0,0 0 0 15,0 0-20-15,4 12-4 0,-1-2-1 0,-3-1 0 16,0 10-6-16,0-6-2 16,-3 5 0-16,-1-2 0 0,-3 0-4 0,4-1-2 0,-4 4 0 0,-1 3 0 15,-2-3-2-15,3-6 0 0,-4 8 0 0,1-2 0 16,-1 3 4-16,-3 0 1 0,0-3 0 0,0-6 0 15,0 8 9-15,-8-2 2 0,5 0 0 0,-4 3 0 16,3-9-5-16,0 5-1 0,-3-2 0 0,-3 0 0 16,2-4-6-16,5 1 0 0,-4 3-1 0,-1-4 0 15,5 1 9-15,3-4 1 0,-4 0 1 0,4-5 0 16,-4 8-22-16,4-6-13 0,0-2 1 0,0 2 1 16,0-3 11-16,3-3 0 0,-3 0 10 0,4 0-10 15,2-3 18-15,-2-3-2 0,-1 2-1 0,4-2 0 16,-3-6-3-16,6 2-1 0,-3-2 0 0,0-1 0 0,0-6-11 15,0 7 12-15,0-7-12 0,3 6 12 0,1-9-12 0,-1 4 8 16,4-1-8-16,0-3 8 0,-3 6 0 16,6-3-8-16,1 1 12 0,3-4-4 0,-4 9-8 0,8-9 0 15,-7 3 0-15,3 0-11 16,3 10 11-16,1-7 0 0,-4-2 0 0,3 5 0 0,1 0 0 0,0-2 0 16,-1 12-9-16,1-10 9 0,-4 7 0 0,3-4 0 15,4 7 8-15,-6-3-8 0,2-7 0 0,-3 13 0 16,4-3 0-16,-4 3 0 0,3 0 0 0,-3 0 0 15,0 3 0-15,1 10 0 0,2-7 0 0,1-3 12 16,-1 7-4-16,1 9 0 0,-1-7 7 0,5 1 1 16,-5 2 0-16,1 7 0 0,3-6-16 0,0-7 0 0,-3 13 8 15,-1-3-8-15,1 0 0 0,-4-6 0 0,3 9 8 16,1-4-8-16,0 4 0 0,-1-3 8 0,1 3-8 16,-4-9 0-16,3 5 10 0,1-2-10 0,-1-6 10 15,1 8-10-15,3-5 9 0,0 9-9 0,-3-13 8 16,3 10-8-16,-3-6 0 0,3-1 0 0,0-2 0 0,0-1 0 31,-4 0-28-31,5 1-7 0,-1-7-1 0,-4-3-1 16,1 9-28-16,3-9-6 0,-3 0-1 0,-4 0 0 15,3-3-194-15,-3-3-39 0,4-4-8 0,-4-2-2 0</inkml:trace>
  <inkml:trace contextRef="#ctx0" brushRef="#br0" timeOffset="321.143">17769 1155 2700 0,'0'0'60'0,"0"0"12"0,0 0 2 0,0 0 1 0,0 0-60 0,0 0-15 16,0 0 0-16,0 0 0 0,0 0 0 0,0 0 9 16,7 13-9-16,1-13 8 0,2 6-21 0,4-6-5 0,0 0-1 0,0 0 0 15,4 0 19-15,3 0 0 0,4 0 8 0,0 0-8 16,-1 0 17-16,1 0-2 0,0-6-1 0,3 6 0 16,-3 0-14-16,-1 0 0 15,-2-6 0-15,2 6 0 16,-3 0-23-16,-3-7-10 0,0 7-3 0,-4 0 0 15,0 0-164-15,-4 0-32 0</inkml:trace>
  <inkml:trace contextRef="#ctx0" brushRef="#br0" timeOffset="625.883">17939 1331 2149 0,'0'0'95'0,"0"0"20"0,-7 3-92 0,7-3-23 16,0 0 0-16,0 0 0 0,0 0 24 0,0 0 1 15,0 10 0-15,0-10 0 0,0 0-1 0,0 0-1 16,7 9 0-16,0-6 0 0,0 7 18 0,3-10 4 16,1 9 1-16,3 0 0 0,0-9-10 0,7 4-3 15,-3-4 0-15,3 6 0 0,0 0-20 0,1-6-4 16,2 0-1-16,-6 0 0 0,7 6-8 0,-4-6 0 15,0-6 0-15,0 6 0 16,4-6-32-16,-1 0-3 0,-2 2 0 0,-1 4 0 16,4-9-71-16,-4 0-14 0,3-1-4 0,-2 10-543 15,-1-3-109-15</inkml:trace>
  <inkml:trace contextRef="#ctx0" brushRef="#br0" timeOffset="1406.648">20295 256 403 0,'11'-10'17'0,"-11"10"5"0,7-9-22 0,-4 9 0 0,5-10 0 0,-1 10 0 15,0-3-9-15,-4-3-7 0,1 3 0 0,-4 3-1 16,7 0 17-16,0 0 0 0,-7 0 0 0,7-10 0 15,0 10 80-15,-7 0 24 0,7-3 4 0,-7 3 0 16,0 0 16-16,4-6 2 0,-4 6 1 0,0 0 0 0,7 0-13 0,-7 0-2 16,0 0-1-16,0 0 0 0,0 0-17 0,0 0-3 15,0 0-1-15,0 0 0 16,3 6-27-16,1-3-6 0,-4-3-1 0,3 13 0 0,-3-4-11 0,0 1-2 16,0 9-1-16,0-10 0 15,0 3-10-15,0 1-3 0,0 0 0 0,0 2 0 0,0 7-3 0,-3-9-1 16,3 6 0-16,0-4 0 0,0 1-5 0,0 6 0 15,-4 0-1-15,1 0 0 0,3 0-19 0,-4 0 0 16,1 6 0-16,-1-6 0 0,0-3 13 0,4 3-4 16,-3 0-1-16,-1-10 0 0,1 7-8 0,3-7 0 15,0 1 0-15,0-4 0 16,0 10-28-16,3-9 0 0,1-7-1 0,-4 9 0 16,0-2-122-16,0-10-24 0,0 0-5 0,0 0-727 0</inkml:trace>
  <inkml:trace contextRef="#ctx0" brushRef="#br0" timeOffset="1974.305">19096 1080 2386 0,'0'-12'52'0,"-4"12"12"0,1-7 1 0,-1 4 3 0,4 3-55 0,4-6-13 16,-1 6 0-16,4-6 0 0,4 6 0 0,3-7-15 16,0 4 3-16,0 3 1 0,7-6 19 0,-3 3 3 15,3 3 1-15,4-9 0 0,-4 5-12 0,4-2 10 0,3 6-10 0,0-3 10 16,4 3 0-16,3-6 0 16,4 6 0-16,0 0 0 0,3-3 14 0,4 3 4 15,0 0 0-15,0 0 0 0,3 0 22 0,1 0 5 0,-1-10 1 16,7 10 0-16,1 0-16 0,6 0-4 0,-3-3 0 15,4-3 0-15,-1 6-8 0,1-3-3 0,-1 3 0 16,-3-10 0-16,4 7-14 0,3-3-3 0,-4 6-8 0,1 0 12 16,3-3-4-16,-4-4-8 0,-3 7 11 0,0 0-11 15,-3 0 0-15,3 0 0 0,0 0 0 0,0 0-9 16,0 7 9-16,-4-7 0 0,-3 0 0 0,-4 0 0 16,-3 0 0-16,0 0 0 0,-4 0 0 0,-3 0 8 15,-3 0-8-15,2 0 0 0,1 0 0 0,-7 0 0 16,-7 0-14-16,-1 0-1 0,5 0 0 0,-5 0 0 15,-6 0-116 1,-4 0-23-16,0 3-5 0,-3-3-618 0,3 0-124 0</inkml:trace>
  <inkml:trace contextRef="#ctx0" brushRef="#br0" timeOffset="2568.004">19297 1419 1879 0,'0'0'83'0,"0"0"17"0,-4 0-80 0,4 0-20 0,0 0 0 0,0 0 0 0,0 0 83 0,0 0 12 15,0 0 2-15,0 0 1 0,0 0-66 0,0 0-14 16,0 0-2-16,0 6-1 0,0 7-15 0,0-4 0 16,4 1 8-16,-1 2-8 0,1 10 9 0,3-3-1 15,0-3 0-15,-3 12 0 0,6-6 13 0,-3 9 3 16,0-6 0-16,0 3 0 0,0 4 4 0,-3-1 2 15,0 0 0-15,-1 4 0 0,-3-4-3 0,4 1-1 16,-4 5 0-16,0-2 0 0,-4 6 3 0,4-7 1 16,-3 7 0-16,-1 0 0 15,-3-7-30-15,3-3 0 0,4 10 0 0,-3-16 0 0,3 3 0 0,-4-6 0 16,4 0 0-16,0 0 0 0,-3 0 0 0,3-3 0 16,0 0 0-16,-4-10 0 15,4 4-45-15,0-4-15 0,0-6-4 0,0-3 0 16,0 0-132-16,0 0-28 0,0 0-4 0,0 0-648 0</inkml:trace>
  <inkml:trace contextRef="#ctx0" brushRef="#br0" timeOffset="3129.897">19142 1272 2192 0,'0'-13'97'0,"0"13"20"15,-4-9-93-15,-3-1-24 0,7 7 0 0,-3-6 0 0,6-1 33 0,-3 7 3 16,4-3 0-16,-1 3 0 0,4-7-24 0,-3 1-4 16,-1-1 0-16,4 10-8 15,0-3 36-15,4-3 1 0,-4-7 0 0,4 13 0 0,-1-3-8 0,1-3-1 16,3 3-1-16,0 3 0 0,0 0-27 0,0 0 0 15,0 0 0-15,0 0 0 0,1 0 0 0,-1 3 0 16,0 3 0-16,3-3 0 0,1-3 0 0,-4 13-9 16,4-7 9-16,-1-3 0 0,-2 7-9 0,2-1 9 15,1 1 0-15,0-1-9 0,-1 4 9 0,1-4 0 16,-4 4 0-16,4-1-8 0,-4 4 8 0,3-1 0 16,1 1 0-16,3 0-8 0,-3 3 8 0,-1-7 0 15,1 7 0-15,0-6 0 0,-4 5 0 0,0-5 14 16,-4 9-3-16,1-3-1 0,-4-7 2 0,0 7 0 0,-3 0 0 15,-1-3 0-15,1 5-12 0,-1-2 10 0,1 0-10 16,-4 3 10-16,0-9-10 0,-4 9 10 0,4-7-10 0,-3 1 10 16,3 3-10-16,-7-7 8 15,0 7-8-15,0-6 8 0,0-4-8 0,-1 4 10 0,-6-4-10 0,4 4 10 16,-4-4-10-16,0 0 12 0,-4 1-12 0,-3-1 12 16,3-6-12-16,-3 10 10 0,-4-7-10 0,4-3 10 15,-4 4-10-15,1-7 8 0,3 3-8 0,-1 3 8 16,5-3-8-16,-1-3 10 0,4 0-10 0,3 0 10 15,1 0-10-15,-1-3-14 0,1-3 3 0,-1 6 1 16,4 0-36 0,7 0-7-16,-7-3-2 0,3 3 0 0,-3-7-118 0,4 4-24 15,3 3-5-15,0-6-714 0</inkml:trace>
  <inkml:trace contextRef="#ctx0" brushRef="#br0" timeOffset="3669.338">20673 1184 1987 0,'0'0'88'0,"3"-7"18"0,1 4-85 0,-4 3-21 0,0 0 0 0,0 0 0 16,0 0 45-16,0 0 5 0,0 0 1 0,-7 0 0 16,3-6-35-16,4 6-6 0,-10 0-2 0,3 0 0 15,-4 0 3-15,0 6 0 0,1-6 0 0,-4 3 0 16,3 7 8-16,-3-4 1 0,3 0 1 0,-3 1 0 16,0 5 15-16,-3-2 4 0,3 2 0 0,-1-2 0 15,-2 8 0-15,-1-2 1 0,-3-7 0 0,3 10 0 16,-3 0-12-16,-4 3-2 0,1 0-1 0,-1-3 0 15,0 3-1-15,-3 3 0 0,0 3 0 16,0 3 0-16,-1-9-11 0,5 10-2 0,-1-10-1 0,0 9 0 16,1 0 17-16,3 1 4 0,3-1 1 0,0 0 0 15,1-5-33-15,3 5 0 0,-1-3 0 0,5-3-12 16,-4 3 12-16,3 4 0 0,4-7 9 0,-4 6-9 16,8-3 13-16,-1 4-3 0,-3-7-1 0,4 6 0 0,-4 1-9 15,7-4 8-15,0 3-8 0,0-6 8 0,0 4-8 16,3-8 0-16,1 1 0 0,3 0 0 0,-4 0 0 0,4-3 0 15,4 0 0-15,0 3 0 0,-4-10 0 0,3 7 0 16,-3 3 0-16,4-9 0 0,0-1 0 0,3 4 0 16,-4-3-8-16,1-1 8 15,3-3-44-15,0 10-5 0,4-9-1 16,-4 2 0-16,0-9 20 0,4 7 4 0,3-1 1 0,-4 1 0 16,1-7-125-16,0-3-25 15,-1 0-5-15,4 0-842 0</inkml:trace>
  <inkml:trace contextRef="#ctx0" brushRef="#br0" timeOffset="4407.691">20881 2021 1630 0,'0'0'72'0,"0"0"16"0,-4 0-71 16,-3 0-17-16,4 0 0 0,-4-3 0 0,0 3 12 0,7 0-2 15,0 0 0-15,-7 0 0 16,3 0-29-16,-3-6-5 0,0 6-2 0,3-4 0 0,4 4 48 0,0 0 10 15,-7 0 1-15,4 0 1 0,3 0 46 0,0 0 10 16,0 0 2-16,0 0 0 0,0 0-24 0,0 0-4 16,0 0 0-16,0 0-1 15,0 0-15-15,0 0-2 0,0 0-1 0,0 0 0 0,3 10 3 0,8-7 0 16,0 3 0-16,-1-3 0 0,1-3-10 0,-1 0-2 16,1 0 0-16,3 0 0 0,0 0-22 0,0-3-5 15,0 3-1-15,-3-6 0 0,3 6-8 0,0-3 8 16,0-7-8-16,0 7 8 0,4-3-8 0,-4-3 0 15,0 5 0-15,-3-2 0 0,-1 0 0 0,1 0 0 0,0 3 0 16,-4-7 0-16,0 4 0 0,0-7 8 0,0 4 0 16,-4-4 0-16,-3 4 4 0,4 6 0 0,-4-16 0 15,0 10 0-15,-4-1 1 0,4-2 1 0,-7 2 0 0,4 1 0 16,-4-4 4-16,0 4 1 0,0-4 0 0,0 4 0 16,-1 6-19-16,-2 3 0 0,3-13 0 0,-4 7 0 15,4 6 0-15,-3-3 0 0,3 3 0 0,-4 0 0 16,0 0-9-16,1 3-9 0,-4-3-2 15,3 9 0-15,-3 1 8 0,0-7 2 0,0 6 0 0,-4 1 0 16,4 2 10-16,0 1 0 0,0-4 0 0,-4 1-8 16,4 8 8-16,0-5 0 0,0 6 0 0,-4-7 0 15,1 10 24-15,-1 7 6 0,4-14 2 0,3 4 0 16,1 9-32-16,-1-6 0 0,4 0 0 0,0-3 0 16,0-3 0-16,3 6 0 0,1-4 0 0,-1 1 0 15,1 3 8-15,3-9 1 0,3 6 1 0,1-7 0 0,-4 7-10 16,7-7 0-16,-4 7 0 0,8-16 8 0,-4 16-8 15,4-16 0-15,3 7 0 0,0 9-11 0,4-16 11 0,-1 6-12 16,1 1 12-16,-1-1-12 16,5-6-25-16,-1-3-6 0,3 9-1 0,-2-5 0 15,2 2-17-15,-3-3-4 0,4-3-1 0,0 6 0 16,0-6-22-16,-1-6-5 16,1 6-1-16,0-3 0 0,-1 3-121 0,1-6-24 0,-4 2-5 0,0 4-495 0</inkml:trace>
  <inkml:trace contextRef="#ctx0" brushRef="#br0" timeOffset="4902.52">21840 2190 2322 0,'0'0'51'0,"-7"0"10"0,0-3 3 0,7 3 1 0,0 0-52 0,0 0-13 0,-7 0 0 0,0 3 0 0,7-3 0 0,-3 7 8 15,-8-7-8-15,1 0 0 0,-1 3 19 0,0-3-3 16,4 9 0-16,-3-6 0 0,-4 7 9 0,0-1 2 15,10 0 0-15,-3 1 0 0,-7 2-3 0,3-2-1 16,1 2 0-16,-1 7 0 16,-3-9 14-16,0 5 3 0,0 1 1 0,0 6 0 0,3-10-31 0,-3 7-10 15,0 3 0-15,0-9 0 0,3 6 21 16,1-7-2-16,3 7-1 0,-1-7 0 0,1 7-5 0,4-3-1 16,-1-7 0-16,4 7 0 0,-3-3-12 0,3-1 0 15,3 1 0-15,1-4 0 0,-1 1 0 0,1-1 0 16,-1 0 0-16,5 1 0 0,-1 2 0 0,0-9 0 15,3 7 0-15,-3-1 0 0,4 1 0 0,-1-7 0 16,1 6 0-16,0-9 0 0,3 6-13 0,-4-2-6 0,4-1-1 16,1 3 0-1,-15-6-19-15,10 0-4 0,8-6-1 0,-4 3 0 16,-4-1-136-16,1-2-28 0,3-3-6 0</inkml:trace>
  <inkml:trace contextRef="#ctx0" brushRef="#br0" timeOffset="5134.998">21421 2397 864 0,'0'0'76'0,"0"0"-60"0,0 0-16 0,0 0 0 0,0 0 261 0,0 0 50 15,0 0 9-15,0 0 3 16,10 0-286-16,1 3-57 0,-1-3-11 0,5 0-2 0,-1 7 33 0,7-1 0 15,-4-6 0-15,5 0 9 0,9 6 11 0,1-6 1 16,0 3 1-16,-4-3 0 0,4 0-6 0,3 7 0 16,0-4-1-16,1-3 0 0,-12 0-15 0,5 0-12 15,2 6 3-15,-6-6-595 16,-7 3-118-16</inkml:trace>
  <inkml:trace contextRef="#ctx0" brushRef="#br0" timeOffset="32805.286">13850 7327 288 0,'-7'0'25'0,"-4"0"-25"0,-3 0 0 0,4 0 0 16,-4 0 56-16,0 0 7 0,3 0 1 0,0-3 0 15,1-4-64-15,6-2 0 0,-6 6-14 0,-1 0 2 16,4-4-47-16,-4 4-9 0,4-3-3 16,7 6 0-16,0 0 47 0,-7 0 8 0,0-3 3 0,-3-3 0 15,3 2 88-15,3 4 17 0,-3 0 4 0,0 0 1 16,0-3 102-16,3 3 20 0,4 0 4 0,-7 0 1 0,0 0-79 0,4 0-15 15,3 0-3-15,0 0-1 0,-7 3-72 0,3 1-14 16,-3 2-4-16,4-3 0 0,3-3-26 0,0 0-10 16,0 0 0-16,0 0 9 0,0 0-9 0,0 9 0 15,0-9 0-15,0 0 8 0,0 0-8 0,0 0 0 16,0 0 9-16,0 0-9 0,-4 7 28 0,4-7 0 16,0 0 1-16,0 0 0 0,-3 6 20 0,3-6 4 15,0 0 1-15,0 0 0 16,0 0 11-16,7 6 3 0,-7-6 0 0,7 3 0 0,3 4-34 0,-3-4-6 15,-7-3-2-15,7 0 0 0,4 9-7 0,0-6-2 16,-11-3 0-16,14 0 0 0,7 7 5 0,0-7 1 16,4 0 0-16,-1 3 0 0,5-3 15 0,-1 0 3 15,0 0 1-15,4 0 0 0,0 0-18 0,-1 0-3 0,1-3-1 0,3-4 0 16,1 14-9-16,-5-7-3 0,5 0 0 0,-1 0 0 16,7 0 5-16,1 0 1 0,2 3 0 0,1-3 0 15,0 0 10-15,4 0 1 0,-1 6 1 0,0-6 0 16,4 0-5-16,4 0-1 0,-4 0 0 0,7 0 0 15,0 0-10-15,-4 0-2 0,-3 0-8 0,3 0 12 16,-3 0-4-16,4 0-8 0,-4 0 11 0,3 0-11 16,-7 0 11-16,4 3-11 0,-7-3 10 0,4 0-10 15,-8 3 8-15,4-3-8 0,-7 7 0 16,-4-4 0-16,4-3 9 0,-8 6-9 0,5-3 8 0,-5-3-8 16,-2 6 11-16,-5-3-3 0,1-3-8 0,0 4 12 15,-4-4-2-15,4 0-1 0,-4 0 0 0,3 0 0 16,-6 0-1-16,3 0 0 0,-7 0 0 0,1-4 0 15,2 4-8-15,-6 0 8 0,3-3-8 0,-4-3 8 0,-3 6-8 16,1-3 0-16,-8 3 0 0,0 0 0 16,0 0 0-16,7-6 0 0,-7 6 9 0,0 0-9 0,3-3 0 0,-3 3 0 15,0 0 0-15,0 0 0 0,0 0 0 0,0 0 0 16,0-10-12-16,0 10 4 16,0 0-78-16,0 0-15 0,0 0-3 0,0 0-831 15,0 0-165-15</inkml:trace>
  <inkml:trace contextRef="#ctx0" brushRef="#br0" timeOffset="34067.301">9913 8920 864 0,'0'0'76'0,"0"0"-60"16,0 0-16-16,0 0 0 0,0 0 179 0,0 0 33 0,0 0 6 0,4 9 2 15,-4-9-172-15,3 3-35 0,1 4-13 0,3-4 11 16,0 3 33-16,0-3 8 0,-7-3 0 0,7 0 1 16,0 0 45-16,0 0 9 0,0 0 1 0,0 3 1 15,4-3-18-15,-1 0-4 0,1 0-1 0,-1 0 0 16,1 0-16-16,0 0-3 15,3 0-1-15,0 7 0 0,3-4-21 0,1-3-4 0,3 0-1 0,4 6 0 16,0-6-19-16,3 3-4 0,4-3-1 0,6 0 0 16,12-3 11-16,-4-3 1 0,-8 6 1 0,8-3 0 15,4-4-12-15,-1 1-2 0,1 0-1 0,-1 3 0 16,4-4-5-16,0-2-1 0,3 6 0 0,-10-7 0 16,-4 10 3-16,8-9 0 0,6 6 0 0,1-7 0 15,-8 10 3-15,0-9 1 0,4 0 0 0,4 9 0 16,-1-7-3-16,4 1-1 0,-10 3 0 0,3-3 0 15,3 2-3-15,-3-2 0 0,-4 3 0 0,-3 0 0 16,-4-3 0-16,4 6 0 0,-7-3 0 0,3-4 0 0,1 7-8 16,-4-3 0-16,-1 3 0 0,5-6 8 0,-4 6-8 15,-1-3 10-15,-2 3-10 0,-1 0 10 0,-3 0-10 16,-4 0 10-16,0 0-10 0,-7 0 10 16,0 0-10-16,1 0 0 0,-1 0 0 0,-4 0 0 0,1 0 17 0,0 0-1 15,-1 0-1-15,1 0 0 0,-4 0-15 0,0 0 0 16,0-3 0-16,4 3 0 0,-4-7 0 0,4 7 0 15,-4 0 0-15,0 0 0 0,4 0 0 0,-8 0 0 16,1 0 0-16,-1 0 0 0,1 0 0 0,-1 0-10 16,1 0 10-16,0 7-12 0,-1-7 2 0,1 0 0 15,-1 3 0-15,1-3 0 0,0 0-2 0,-4 0-1 16,0 3 0-16,3 3 0 0,1-6-5 0,-4 3-1 0,-7-3 0 16,10 7 0-1,1-4-64-15,-4-3-13 0,-7 0-2 0,11 0-822 0,-1 9-164 16</inkml:trace>
  <inkml:trace contextRef="#ctx0" brushRef="#br0" timeOffset="39686.927">22969 2115 1105 0,'0'0'48'0,"0"0"12"0,0 0-48 0,0 0-12 0,0 0 0 0,0 0 0 16,0 0 12-16,0 0 0 0,7 0 0 0,0 6 0 15,-7-6 6-15,8 3 2 0,-1-3 0 0,3 0 0 16,1 0 22-16,-4 0 5 0,-7 0 1 0,10-9 0 15,1 9 0-15,0-3 0 0,-1-3 0 0,-3 6 0 16,0 0-10-16,4-3-2 0,-1-4 0 0,1 4 0 16,0 0 3-16,-1-3 0 0,1 6 0 0,3-3 0 0,0 3-11 15,-3-10-3-15,3 10 0 0,-4-6 0 0,8 0-1 0,-4-1 0 16,0 4 0-16,0-6 0 0,0-1 0 0,0 10-1 16,1-9 0-16,-5 6 0 0,4-7-1 0,-3 1 0 15,-4 9 0-15,0-9 0 0,0 5-3 0,0-2-1 16,-7 0 0-16,0 0 0 0,0 3 0 0,-3-7 0 15,3 4 0-15,-4-7 0 0,0 10-18 0,1-3 8 16,-1-4-8-16,1 4 0 0,-4 0 0 16,0 3 0-16,0-7 0 0,0 1 0 0,0 0 0 0,0 5 0 15,-4 4 0-15,4-9 0 0,-4 0 0 0,1 9 0 16,-4-3 0-16,0 3 0 0,-1 0 0 0,1 0 0 0,-3 0 0 16,3 0 0-16,-4 3-8 0,0-3 8 15,1 6 0-15,-1 0-9 0,0 0 9 0,-3-2 0 0,0 5 0 16,7 0 0-16,0 1 0 0,-4 2 0 0,1-2 0 0,-1 2-8 15,7 1 8-15,-3 3 0 0,-3-4 0 0,-1 7 8 16,4 3-8-16,3-10-8 0,4 7 8 0,-3-3-12 16,-5 0 12-16,8-1 0 0,7-5 0 0,0 8 0 15,-3-5 0-15,3 6 0 0,3-7 0 0,4 7-8 16,1-6 8-16,2 6 11 0,-6-10-3 0,6 7 0 16,4-7 8-16,4 4 0 0,-7 2 1 0,-1-5 0 15,4 2-5-15,0-2-2 0,0-1 0 0,1 4 0 16,-5-10-10-16,1 6 0 0,3 1 9 0,0-1-9 15,-3-6 0-15,-1 6-10 0,4-9 1 0,-3 4 0 16,-1 2 18-16,5-3 4 0,-1 3 1 0,-4-6 0 0,8 0-14 16,-4 0 0-16,0 0 0 0,4-6 0 15,-1 6 0-15,1-3 0 0,0-3 0 0,3 2 0 0,-4 4-8 16,1-3 8-16,0-3-12 0,-1 6 12 0,-3-3-21 16,1 3 2-16,-5-6 1 0,4 3 0 15,-3-1-36-15,-1-2-7 0,-2 6-2 0,-1 0-588 16,-7 0-117-16</inkml:trace>
  <inkml:trace contextRef="#ctx0" brushRef="#br0" timeOffset="40456.478">23823 2197 864 0,'0'0'76'0,"0"0"-60"0,0 0-16 0,0 0 0 15,0 0 180-15,0 0 34 0,0 0 6 0,0 0 2 16,0 0-137-16,0 0-27 0,0 0-6 0,0 0 0 16,0 0-3-16,0 0 0 0,0 0 0 0,0 0 0 15,0 0-32-15,0 0-6 0,0 0-2 0,0 0 0 16,0 3-9-16,0 9 8 0,0-2-8 0,0-1 8 15,0 10 13-15,-3-7 3 0,-1 7 0 0,1-3 0 16,-1 3 2-16,-3 0 1 0,3 6 0 0,-3-3 0 16,0 9-8-16,0-6-2 0,-3 0 0 0,6 3 0 0,-3 4-5 15,4-7 0-15,-5 6-1 0,5-3 0 16,-1-3-11-16,1 4 0 0,-1-4 9 0,1-3-9 0,-1-3 0 0,4 2 9 16,0-2-9-16,-3-6 0 0,3 6 0 0,0-7 0 15,3-9 0-15,-3-3-12 16,0 16-84-16,0-16-17 0,0 0-3 0,0 0-814 15</inkml:trace>
  <inkml:trace contextRef="#ctx0" brushRef="#br0" timeOffset="41061.415">24236 2338 1857 0,'0'0'82'0,"0"0"18"0,0 0-80 0,0 0-20 0,0 0 0 0,0 0 0 16,0 0 47-16,0 0 5 0,0 0 2 0,0 0 0 15,0 0-4-15,0 0-1 0,0 0 0 0,0 0 0 16,0 0-15-16,0 0-3 0,0 0-1 0,0 0 0 16,0 0-14-16,0 0-4 0,0 0 0 0,0 0 0 15,0 0-12-15,0 0 0 0,0 0 8 0,0 0-8 16,0 0 0-16,0 0 0 0,0 0-12 0,0 0 12 31,3 9-30-31,-3-9 1 0,0 0 0 0,0 0 0 16,0 0-34-16,7 6-6 0,-7-6-2 0,0 0-556 0,0 0-111 0</inkml:trace>
  <inkml:trace contextRef="#ctx0" brushRef="#br0" timeOffset="43683.01">22553 1325 172 0,'-14'-3'8'0,"10"3"1"0,-3 0-9 0,7 0 0 0,0 0 0 0,-3 3 0 16,-8-3 275-16,8 0 53 0,3 0 10 0,0 0 2 16,0 0-227-16,0 0-45 0,0 0-10 0,0 0-2 15,0 0 5-15,0 0 1 0,-7 0 0 0,7 0 0 16,0 0-14-16,3 9-2 0,-6 1-1 0,-1-1 0 16,4-6-3-16,0 7-1 0,0-1 0 0,0-6 0 15,-7 3 1-15,4 4 0 0,3 2 0 0,-4-9 0 0,-3 7-8 16,3-1-2-16,4 4 0 0,-3-4 0 15,-1-2 13-15,1 5 3 0,-1-3 0 0,1 4 0 0,3 0-8 16,0-1 0-16,-4 4-1 0,4 6 0 0,-3-10-15 16,3 10-4-16,-7-3 0 0,0 6 0 0,0-6-5 0,3 12-2 15,4-9 0-15,-7 10 0 0,0-1-2 0,3 0-1 16,12 4 0-16,-8-4 0 0,0 7 10 0,0-4 1 16,0 7 1-16,3 0 0 0,4 0-22 15,-7 3 0-15,0-10 0 0,4 10 0 0,6-3 0 0,-6-4 12 16,-4 1-2-16,3 0-1 0,1-4 6 0,-4-3 1 15,0 1 0-15,-4-1 0 0,1 0-8 0,3 4 0 16,0-7-8-16,0 0 12 0,-7-2 16 0,7-5 2 16,0 1 1-16,3 7 0 0,-3-11-17 0,-3-2-3 15,3 3-1-15,3-7 0 0,4 7-10 0,-3-9 0 0,-1-1 0 16,1-3 0 0,3 1-74-16,-7-7-10 0,0 0-3 0,0 0 0 15,0 0-99-15,10-10-20 0,1 1-4 0</inkml:trace>
  <inkml:trace contextRef="#ctx0" brushRef="#br0" timeOffset="45232.284">24158 2570 403 0,'0'0'36'0,"0"0"-36"0,0 0 0 0,0 0 0 0,0 0 146 0,0 0 22 15,0 0 5-15,0 0 1 0,0 0-103 0,0 0-21 16,0 0-4-16,0 0-1 0,0 0 12 0,0 0 3 16,0 0 0-16,0 0 0 0,0 0 12 0,0 0 2 15,0 0 1-15,0 0 0 0,0 0 24 0,0 0 5 16,-3 6 0-16,-4-3 1 0,7-3-39 0,-4 10-8 16,4-10-2-16,-7 3 0 0,7-3-38 0,0 0-8 0,0 0-2 0,0 0 0 15,0 0-8-15,0 0 8 0,0 0-8 0,0 0 8 16,0 0-8-16,0 0 0 0,0 0 0 0,0 0-11 31,0 0-14-31,0 0-3 0,0 0-1 0,0 0 0 16,0 0-36-16,0 0-7 0,0 0-2 0,0 0-822 0</inkml:trace>
  <inkml:trace contextRef="#ctx0" brushRef="#br0" timeOffset="45820.786">24712 2222 403 0,'0'0'36'0,"0"0"-36"0,0 0 0 0,0 0 0 16,0 0 128-16,0 0 18 0,0 0 4 0,0 0 1 15,0 0-60-15,0 0-12 16,0 0-3-16,0 0 0 0,0 0-11 0,0 0-2 0,0 0-1 0,0 0 0 16,0 0-4-16,0 0-1 0,0 0 0 0,0 0 0 15,0 9-9-15,-3 0-1 0,-1 1-1 0,1 2 0 16,-8 1-18-16,4-4-4 0,0 13-1 0,-4-6 0 16,-3 0-23-16,4 6 8 0,-5-4-8 0,1 4 0 15,-3 0 22-15,-1 7 0 0,0-7 0 0,1-1 0 16,6 1 2-16,-3 0 0 0,3 7 0 0,1-17 0 15,-1 7 8-15,8-6 1 0,-4 5 1 0,3-2 0 16,4-7-11-16,-3 7-3 0,3-3 0 0,-4-4 0 16,1 4-20-16,3-4 0 0,0 4 0 0,3-4 0 0,1 0 0 15,-1 1 0-15,-3-4 0 0,4 3 0 0,6 1 0 16,-3-4 0-16,4-3 0 0,3 7 0 0,0-10 0 16,0 3 0-16,0-3 0 0,4 6 0 15,-4-6 0-15,4-6-18 0,-4 6 3 0,4 0 1 16,-4-3-109-16,-4 3-21 0,1-7-5 15,-1 4-685-15</inkml:trace>
  <inkml:trace contextRef="#ctx0" brushRef="#br0" timeOffset="46116.961">24433 2529 1267 0,'0'0'112'0,"0"0"-89"0,0 0-23 0,0 0 0 16,0 0 235-16,0 0 42 0,0 0 9 0,0 0 2 16,0 0-219-16,4 0-43 0,-4 0-9 0,0 0-1 15,11-6-8-15,-4-1 0 0,7 4-8 0,-4 3 12 16,8-6-12-16,0-3-8 0,-1 5 8 0,1 1-13 15,-1-3 2-15,-2 6 1 0,2-3 0 0,1 3 0 16,-4-6-32-16,0 3-6 0,0-1-2 0,0 4 0 16,0 0-114-16,1-6-22 15,-1 6-5-15,3 0-1 0</inkml:trace>
  <inkml:trace contextRef="#ctx0" brushRef="#br0" timeOffset="46718.517">25051 2523 345 0,'0'0'31'0,"0"0"-31"0,0 0 0 0,0 0 0 0,0 0 292 0,0 0 52 16,0 0 10-16,0 0 2 0,10 6-241 0,-10-6-49 15,0 0-10-15,0 0-1 0,0 0 1 0,7 0 0 16,4 6 0-16,-11-6 0 0,7 0-29 0,4 3-6 16,-4-3-1-16,3 7 0 0,-3-4-8 0,4-3-3 15,-1 0 0-15,1 0 0 0,-4 0-9 0,7 0 8 16,-3 0-8-16,-1 0 8 0,1 0-8 0,0 0 0 0,-4-3 0 0,-7 3 0 31,10-7-28-31,-3 7-4 0,4 0 0 0,-4-3-583 0,-7 3-116 0</inkml:trace>
  <inkml:trace contextRef="#ctx0" brushRef="#br0" timeOffset="47039.992">25460 2357 1958 0,'0'0'43'0,"0"0"9"0,0 0 1 0,0 0 3 0,0 0-45 0,0 0-11 0,0 9 0 0,0-9 0 0,-4 3 0 0,4 6 0 15,0 1-10-15,0-1 10 0,0-6-10 0,0 10 10 16,-3-7-10-16,3-3 10 0,0 7-13 0,-4 2 3 15,1-2 1-15,-1-1 0 0,4 10 18 0,-3-10 4 16,-1 7 1-16,-3 0 0 0,4-1 19 0,-4 4 4 16,0 3 1-16,3-3 0 0,-3 3-26 15,0-3-12-15,3-4 10 0,1 7-10 0,-1-3 0 0,1 0 0 16,-1-6 0-16,4 5 0 16,0-8-104-16,0 2-16 0,0-2-4 0,4-1-678 15</inkml:trace>
  <inkml:trace contextRef="#ctx0" brushRef="#br0" timeOffset="48501.451">25432 1293 1890 0,'0'0'84'0,"0"0"16"0,0 0-80 0,0 0-20 0,0 0 0 0,0 0 0 16,0 0 46-16,10 7 5 0,-3-4 1 0,4 6 0 16,0 1-52-16,-1-1-9 0,1-6-3 0,3 10 0 15,0-4 12-15,4 10 8 0,-1-6-8 0,4 5 11 16,1-5-11-16,2 6 0 0,-3 0 0 0,4 2 0 15,0 5 13-15,3-4 1 0,-3 9 0 0,3 0 0 16,-3 1 8-16,3-1 2 0,0 3 0 0,-3 4 0 16,-1-3-1-16,5 5 0 0,-1 11 0 0,0-8 0 15,0 1-10-15,-6 6-1 0,-1-6-1 0,0 7 0 16,4-4 1-16,-8 0 0 0,-3-3 0 0,0-1 0 16,-3 1 18-16,0-3 4 0,-1 0 1 0,-3 0 0 15,-3 6-27-15,-1-7-8 0,1 11 0 0,-4-11 0 16,0 4 0-16,0-12-14 0,-4 2 2 0,-3 4 1 15,0-4 11-15,0-9 0 0,-3 7 0 0,-1-13 0 0,0 2 12 16,-3-2-3-16,4 0 0 0,-4-3 0 16,3-1-36-1,-3-2-7-15,3-4-2 0,-3-5-679 0,0 5-136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1-19T19:24:22.60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19438 11855 172 0,'0'0'16'0,"0"0"-16"16,0 0 0-16,0 0 0 0,0 0 292 0,0 0 56 15,0 0 12-15,0 0 1 0,0 0-271 0,0 0-54 16,-3-3-12-16,3 3-1 0,0-10-23 0,0 10 8 16,0-3-8-16,0 3 0 0,3-6 0 0,4 3-20 15,-7 3 4-15,0 0 1 0,0 0-1 0,7 0-1 16,-7 0 0-16,0 0 0 0,0 0 17 0,0 0 0 0,7 3 0 0,0-3 0 16,-7 0 20-16,0 0 8 0,7 9 2 0,-7-9 0 15,7 0 38-15,-7 0 8 0,0 0 2 0,7 10 0 16,-7-10-13-16,4 3-2 0,-4-3-1 0,7 0 0 15,-7 0-7-15,11 0-2 0,-4 0 0 0,-7 0 0 16,7 0-53-16,0 0 0 0,3-3-16 0,-3 3 4 16,0 0 12-16,1-7 0 0,2 7 0 0,-10 0 0 15,0 0 0-15,0 0 0 0,0 0 0 0,7 7 8 16,4-7-8-16,-4 0 0 0,-7 0 8 0,0 0-8 16,10 3 20-16,1-3-1 0,-11 0 0 0,7 0 0 15,0 6-3-15,-7-6-1 0,7 0 0 0,-7 0 0 16,7 3-15-16,-7-3 0 0,11 0 0 0,-11 0 0 15,0 0-142 1,0 0-28-16,0 0-6 0,14-9 0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1-19T19:34:12.358"/>
    </inkml:context>
    <inkml:brush xml:id="br0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26113 923 1497 0,'0'0'133'0,"0"0"-106"0,0 0-27 0,-4 13 0 15,4-4 129-15,0 1 21 0,0-10 4 0,0 9 1 16,0 1-107-16,4 2-20 0,-1-2-5 0,8 2-1 15,-4-2-12-15,0 8-2 0,3-2-8 0,5 3 12 16,-5 0 12-16,4-1 3 0,-3 4 0 0,-1 3 0 16,1-3-18-16,0 7-9 0,-1 2 10 0,-3-6-10 15,0 3 29-15,-3 4 0 0,-1-1 0 0,1-6 0 0,-1 6 7 0,-3 1 2 16,0 5 0-16,0-5 0 0,0-1-14 16,0 4-4-16,-3-4 0 0,3 0 0 0,0-6-3 15,0 4-1-15,0-4 0 0,-4-6 0 0,4 3-16 0,0 0 0 16,0-4 0-16,0 1 0 0,4-9-8 0,-4 2-3 15,3-2 0-15,-3-7 0 16,0 9-172-16,0-12-34 0,0 0-7 0</inkml:trace>
  <inkml:trace contextRef="#ctx0" brushRef="#br0" timeOffset="559.362">25912 764 1843 0,'0'-10'164'0,"0"7"-132"0,0 3-32 0,0-6 0 16,0 6 97-16,3-3 13 0,4-10 2 0,0 7 1 15,0 3-87-15,4-4-18 0,-1 4-8 0,1-3 8 16,3-7 5-16,0 10 1 0,0-6 0 0,7-1 0 16,-3 7-14-16,3-3 11 0,4 3-11 0,-4-3 10 15,0 2-10-15,4-5 0 0,0 9 0 0,-4-3 0 16,4 3 0-16,-1 3-9 0,-3 6 9 0,4-5 0 0,-4 2 0 0,4 3-8 16,0 4 8-16,-4-4 0 15,0 7 0-15,4 0 0 0,3-4 0 0,-7 7 0 0,4-3 0 0,-4 2 0 16,-3 1 0-16,3 3 0 0,-7-9 0 0,0 9 0 15,-3 6 0-15,-4-6 0 0,3-10 11 0,1 17-11 16,-4-7 12-16,-4 0-12 0,4-10 9 0,-7 16-9 16,4-12 0-16,-8 3 9 0,4 0 3 0,-3-1 0 15,-1-2 0-15,-3 3 0 0,4-7 9 0,-4 7 3 16,0-9 0-16,-4 2 0 0,1 1 4 0,-8-4 0 16,4 10 1-16,0-16 0 0,-4 7-10 0,0-1-3 15,4 0 0-15,-3 1 0 0,3-4-16 0,-4 0 0 16,4-3 0-16,0-3 0 0,0 10 22 0,-1-10-2 0,1 6-1 15,0-3 0-15,4-3-19 0,-4 0 0 0,-1 0 0 16,5 0 0 0,-1-3-27-16,-3-3-9 0,4 6-1 0,2-10-1 15,-2 10-22-15,-1-3-4 0,4 3 0 0,0-6-1 16,0-6-114-16,4 8-22 0,-1-2-5 0,1 3-1 0</inkml:trace>
  <inkml:trace contextRef="#ctx0" brushRef="#br0" timeOffset="1062.172">27531 607 1267 0,'0'0'112'0,"0"0"-89"16,-4-3-23-16,1-4 0 0,-1 4 131 0,4 3 21 15,-7-6 5-15,4 6 1 0,-1-13-113 0,4 13-22 16,-3 0-5-16,3 0-1 0,-7 0-4 0,-1-3-1 16,5 3 0-16,-4 0 0 0,0 3-12 0,0-3 0 15,0 0 0-15,0 13 0 0,-4-7 17 0,0 4 7 16,1-7 2-16,-4 9 0 0,0-2-10 0,-4 8-1 15,0-5-1-15,-3 6 0 0,0 6 27 0,-7-6 6 0,3 3 1 16,-3 9 0-16,3-3-16 0,-3 4-2 0,0 2-1 0,-4-3 0 16,4 13-7-16,0-3-2 0,-1 0 0 0,8 0 0 15,-3-7-11-15,6 7-9 0,-3-7 12 16,7-2-12-16,3-1 23 0,0 1-3 0,1-4 0 0,3-3 0 16,0 6 4-16,3-3 1 0,1-3 0 0,-1 7 0 15,1-1 4-15,-1-3 1 0,4 7 0 0,4-4 0 16,-4-2-30-16,7 2 0 0,-4-6-11 0,8 6 11 15,-4-9 0-15,3 6 0 0,1-2 0 0,7 2 0 16,-1-6-20-16,1 3-2 0,7-9-1 0,-1-4 0 16,5 1-37-1,2-4-7-15,1 10-1 0,0-16-1 0,0 6-67 0,-1-6-14 16,5 7-2-16,-5-4-1 16,-2-6-50-16,-1 0-9 0,14-9-3 0,-10-1-378 0</inkml:trace>
  <inkml:trace contextRef="#ctx0" brushRef="#br0" timeOffset="2048.485">28183 911 1440 0,'0'0'64'0,"0"0"12"0,-14 0-60 0,14 0-16 0,0 0 0 0,0 0 0 16,-17-10 192-16,17 10 35 0,0 0 7 0,0 0 2 15,0 0-187-15,0 0-37 0,-14-9-12 0,-1 6 8 16,15 3-8-16,-10-19 0 0,-1 10 0 0,11 9 0 15,-7-3 0-15,-3-10 8 0,10 13-8 0,-14-9 0 16,3 2 14-16,11 7-2 0,-11-3 0 0,-3-3 0 16,14 6 13-16,-10-13 3 0,-4 13 0 0,3-3 0 15,11 3-4-15,-11 0-1 0,-3 0 0 0,4 0 0 16,-1 0-10-16,1 0-1 0,-5 3-1 0,5-3 0 16,-4 7-11-16,3-1 0 0,-3 0 0 0,0-6 0 15,3 10 0-15,-3-10 0 0,-3 3 0 0,6 9 0 0,-3-5 0 16,0 2 0-16,0 4 9 0,0-1-9 0,-1 7 0 0,5-7 0 15,-1 7 0-15,1 0-12 0,-4-3 12 0,-1 6 0 16,12-3 0-16,-8 2 0 0,4 1 13 0,0 7-1 16,7-11-1-16,0 4 0 0,-3 0-11 15,3 0 10-15,0 0-10 0,0-3 10 0,7 3-10 0,-4-9 12 16,1 9-12-16,-1-4 12 0,-3-5-12 0,7 6 12 16,-3 0-12-16,-1-4 12 0,1 4-12 0,0-6 0 15,3 5 9-15,-4 1-9 0,1-3 0 0,-1 3 0 16,4-7 0-16,-3 7 8 0,-1-6-8 0,-3 5 11 15,4-5-11-15,-4-1 12 0,7-2-3 0,-4-1 0 16,-3 10 0-16,0-6 0 0,4-4-9 0,-4 0 8 0,0 1-8 0,0 2 8 16,3-8-8-16,1 5 0 0,0-3 0 15,-4 0 8-15,3 1 2 0,4-4 0 0,0 3 0 0,0-3 0 16,0-3-2-16,-7 0 0 0,7 0 0 0,4 0 0 16,-11 0 20-16,10 0 3 0,1 0 1 0,0 0 0 15,-4-3-32-15,3-3 0 0,1 6 0 0,-1-3 0 16,1-4 0-16,0 1 0 0,3 0 0 0,-4-3 0 15,1 5 12-15,-1-2-4 0,5-10-8 0,-1 7 12 16,-4 0-12-16,4-1 0 0,-3 1 0 16,3-4 0-16,0 4 0 0,-3 6 0 0,3-10 0 0,-4-2 0 15,5 5 0-15,-1-2 0 0,-4-1 0 0,4-6 0 16,-3 10 0-16,0-4 0 0,-1 4 0 0,1-4 0 16,-4 4 0-16,3-4 0 0,1 7 0 0,-4-6 0 15,4 2 0-15,-4-2 0 0,0 2 0 0,-4 7 0 0,4-6 0 16,-7-1 0-16,0 1 0 0,-3 6 0 0,3-7 0 15,0 1 0-15,-4 6 0 0,8-4 0 0,-1 4 0 0,1-3 0 16,-4 6 0-16,0 0 0 0,-4-6 0 0,1 0 0 16,3 6 0-16,0 0 0 0,-7 0 0 0,0 0 8 15,0-4-8-15,7 4 0 0,-7 4 0 0,-4-4 0 16,4-4 8-16,-4 4-8 0,1 4 0 0,-1-4 0 16,1 0 0-16,-1 0 0 0,0 6 0 0,1 0 8 15,-1-6-8-15,4 0 0 0,-3 6 0 0,3-6 0 16,-4 3 0-16,0-3 0 0,1 7 0 0,3-4 0 15,0 3 0-15,-4-3 0 0,4 0 0 16,0 4 0-16,0-7 0 0,3 3 0 0,1 3 0 0,3-6-12 0,0 0 12 16,0 0-10-1,0 0-22-15,0 0-5 0,0 0-1 0,0 0 0 16,0 0-136-16,0 0-27 0,0 0-6 0,7-6-844 0</inkml:trace>
  <inkml:trace contextRef="#ctx0" brushRef="#br0" timeOffset="2766.963">28279 459 864 0,'0'0'76'0,"0"0"-60"0,0 0-16 0,0 0 0 16,0 0 109-16,0 0 19 0,0 0 4 0,0 0 1 15,0 0-78-15,0 0-16 0,0 0-3 0,0 0-1 16,0 0 39-16,3 10 8 0,4-1 2 0,4-6 0 16,-1 4-14-16,5 2-2 0,-1 4-1 0,3-10 0 15,1 6 1-15,0 10 0 0,3-7 0 0,-4 10 0 16,5-3-25-16,-1 3-5 0,0 0-1 0,4 0 0 16,-1 6-5-16,1-6 0 0,7 3-1 0,3 4 0 15,-3 2-4-15,3-6-1 0,7 3 0 0,-3 4 0 16,0-1 6-16,-4-6 2 0,1 3 0 0,-5 4 0 0,-3-1-19 15,-3 0-4-15,0 1-1 0,-4-1 0 0,0 0 6 16,-3-6 2-16,-4 7 0 0,0-1 0 0,-3 1-6 0,-4-11 0 16,0 11-1-16,-4-1 0 0,1 1 11 0,-4 8 2 15,0 1 1-15,-4-6 0 0,4 2-25 0,-3-2-14 16,-1-4 2-16,1 0 0 0,-4 1 22 0,0-7 5 16,0 3 1-16,-1-6 0 0,1 0-4 0,-3 0 0 15,-1-3 0-15,4-7 0 0,-3 7 0 0,-1-6-1 16,0 5 0-16,1-8 0 0,3-1-11 0,-4 4 0 15,4-4 9-15,-3-6-9 16,-1 7-48-16,0-1-15 0,1-6-2 0,-1-3-1 16,1 7-123-16,-1-7-25 0</inkml:trace>
  <inkml:trace contextRef="#ctx0" brushRef="#br0" timeOffset="10549.399">26303 3062 1839 0,'0'0'81'0,"0"0"18"0,0 0-79 0,0 0-20 16,0 3 0-16,0 10 0 0,0-13 55 0,0 15 7 16,4-5 2-16,-1 2 0 0,1 1-40 0,-1-1-8 15,1 7-2-15,-1 3 0 0,1 0-14 0,3 6 0 16,-7-3 0-16,3 4 0 0,1 2 0 0,-1 0 0 0,-3 4 0 16,0-4 0-16,0 7 14 0,0-4-3 15,-3 7-1-15,3-6 0 0,-4 2 14 0,1 1 2 0,3-7 1 0,-4 7 0 16,1-7-18-16,-1 1-9 15,-3-7 10-15,4 6-10 0,-1-9 12 0,4 6-3 0,-3-12-1 0,-4 9 0 16,7-9-8-16,-4-4 0 0,1 4 0 0,-1 0 0 16,4-10-18-16,-4 3-6 0,4-6 0 0,0-3-1 31,0 0-147-31,0 0-28 0,0 0-7 0,-7-3-1 0</inkml:trace>
  <inkml:trace contextRef="#ctx0" brushRef="#br0" timeOffset="11028.831">26197 2902 2253 0,'0'0'49'0,"0"0"11"0,4-6 1 0,3-4 3 0,-4 7-51 0,4 3-13 15,4-9 0-15,0 6 0 0,-1-3 12 0,4 2-1 16,0-2 0-16,4 3 0 0,0-3-3 0,-1-1 0 15,5 1 0-15,2 3 0 0,-3-3-8 0,4-4 0 16,0 7 0-16,-1 3 0 0,5 0 0 0,-5-3 0 16,-2 3 0-16,-5 3 0 0,4-3 9 0,-3 0-9 15,0 10 10-15,-1-7-10 0,-3 3 36 0,0-3 0 16,-3 10 1-16,3-4 0 0,-3 1-29 0,3 8-8 16,-7-5 0-16,0 6 0 0,0-7 0 0,0 10 8 15,-3-3-8-15,-1 0 0 0,1 3 0 0,3 0 0 0,-4 0 0 16,1 3 0-16,3-10 0 0,-4 7 0 0,1-9 0 15,-1 6 0-15,-3-7 0 0,0 7 0 0,0-3 0 16,-3-1 0-16,-4-2 11 0,3 0-3 16,-3 2 0-16,0-2 0 0,-3-1-8 0,-4 1 0 0,-1-4 0 0,1 4 0 15,0-7 0-15,0 3 12 0,0-5-4 16,0 5 0-16,3 0-8 0,-3-9 12 0,-3 4-12 0,-1-4 12 16,4 6-12-16,0-3 0 15,-4-3 0-15,0 0 0 0,1 0 8 0,-1-3-8 0,0-3 12 0,1 6-4 16,3-4-8-16,0-2 0 0,-4 3 0 0,7-6 0 15,-3 5 0-15,7-5-19 0,-3 3 3 0,-1 0 1 32,4-1-23-32,3 4-5 0,1-13-1 0,-1 13 0 0,1-6-112 0,3-1-24 15,3-2-4-15,1 3-688 0</inkml:trace>
  <inkml:trace contextRef="#ctx0" brushRef="#br0" timeOffset="11635.332">27630 2695 864 0,'0'0'38'0,"0"0"8"0,0 0-37 0,0 0-9 0,0 0 0 0,0 0 0 16,0 0 218-16,0 0 42 0,-7 0 8 0,-1 0 1 16,8 0-195-16,-10 0-39 0,-1 0-8 0,4 0-2 15,0 6-25-15,-3 1 8 0,-1-1-8 0,0-3 0 16,-3 7 0-16,4-7 0 0,-4 12 0 0,0-12 0 15,-4 10 9-15,0-4-9 0,1 7 10 0,-1 0-10 16,-3-4 17-16,-4 7-2 0,0 3-1 0,-3 0 0 16,0-3 3-16,0 3 1 0,-4 9 0 0,7-3 0 15,-3-3 18-15,3 7 3 0,-6-1 1 0,2 1 0 16,1-1-10-16,0 0-2 0,7 4 0 0,-4 2 0 0,7-5 6 16,1-1 1-16,-1-6 0 0,4 3 0 15,-4 4-6-15,8-1-1 0,-1-9 0 0,1 9 0 0,-1-5-13 16,1 2-3-16,2-3-1 0,1 12 0 0,0-11-3 15,0 5 0-15,0 0 0 0,4 1 0 0,-4-4-8 0,7 3 8 16,-4-6-8-16,4 4 8 0,0 2-8 0,4-9 12 16,-1 3-12-16,1-6 12 0,-1 9-12 0,4-6 12 15,0 0-12-15,0 0 12 0,0 0-12 0,4-3 0 16,0 3 0-16,-1-4 8 0,1 4 4 0,-1-6 1 16,1 3 0-16,3 3 0 15,-3-3-34-15,-1-1-7 0,1-2-2 0,-1 0 0 16,5-1-5-16,-1-5-1 0,0 9 0 0,0-16 0 15,0 6-62-15,0-6-13 0,4 4-2 0,-4-4-1 16,0 3-108-16,0-12-22 0,21-7-4 0,-3 4 0 0</inkml:trace>
  <inkml:trace contextRef="#ctx0" brushRef="#br0" timeOffset="13161.196">28205 3200 1357 0,'0'0'60'0,"0"0"12"0,0 0-57 0,3-6-15 16,-3 6 0-16,0-13 0 0,0 4 62 0,0-1 10 16,0 4 1-16,0-3 1 0,0-1-16 0,0 1-3 15,-3 6-1-15,3-3 0 0,0 2-18 0,-4-5-3 16,1 0-1-16,-1 9 0 0,0-4 12 0,-3-2 1 16,4-3 1-16,-1 9 0 0,-3 0-6 0,0-7 0 15,4 7-1-15,-4-6 0 0,0 6-15 0,-4 0-4 16,4 0 0-16,-4 0 0 0,4 0-8 0,-3 0-1 15,-4 6-1-15,3 1 0 0,0-7-10 0,-3 6 12 0,4 3-12 0,-1-5 12 16,1-4-12-16,-1 9 0 16,-3 0 9-16,3-9-9 0,-3 4 13 0,4 2-1 0,-1-3-1 0,0 6 0 15,1 1 6-15,3-7 2 0,-4-3 0 0,4 0 0 16,0 9-6-16,0-9-1 0,0 0 0 0,4 10 0 16,3-10 7-16,-8 3 1 0,5 3 0 0,3-6 0 15,-4 3-11-15,4-3-1 0,-7 0-8 0,4 6 12 16,-4 1-12-16,0-7-8 0,3 6 8 0,4-6-13 15,-3 9 21-15,3-9 5 0,-7 0 1 0,3 4 0 16,1-4-14-16,-5 9 11 0,5-6-11 0,-1 3 10 16,4-6-10-16,0 0 0 0,0 0 0 0,0 0 0 15,0 0 0-15,-7 4 0 0,0-4 0 0,7 0 0 16,0 0 11-16,0 0 0 0,-3 9 0 0,-4-9 0 16,3 6-11-16,4-6 0 0,0 0-12 0,-7 3 12 15,0 7 0-15,0-7 12 0,7-3 0 0,-7 0 0 16,0 9-12-16,0-9 12 0,7 0-12 0,-4 10 12 0,-3-1-12 0,4-9 0 15,-1 3 0-15,4-3 8 0,0 0-8 0,0 0 12 16,0 0-12-16,0 0 12 0,0 0-12 0,0 0 0 16,-3 0-10-16,-4 7 10 0,7-7 0 0,0 0 0 15,0 0 11-15,0 0-3 0,0 0-8 0,0 0 0 16,-4 6 0-16,4-6 0 0,0 0 0 0,0 0 8 16,0 0-8-16,0 0 8 0,0 0 3 0,0 0 1 15,-7 0 0-15,7 0 0 0,0 0-12 0,0 0 8 16,-3 0-8-16,-5 6 8 0,1-3-8 0,7-3 0 0,0 0 0 15,-7 6 8-15,0-2-8 0,7-4 0 0,0 0 0 16,-7 9 0-16,4 0 0 0,3-9 0 16,0 0 0-16,0 0 0 0,-7 4 0 0,7-4 0 0,-4 9 0 0,4-9 0 15,-3 9 0-15,-1 1 0 16,1-7 0-16,-1 6 0 0,4 1 0 0,0-10 0 0,-7 9 0 0,7 7 0 16,-7-10-8-16,3 3 8 15,4-5 0-15,0 8 0 0,-7-2 0 0,4-1 0 0,3 0 0 0,-4 4 0 16,4-4 0-16,-3 1 0 0,3 2 0 0,-4 1 0 15,8-4 0-15,-4 1 0 0,0 8 0 0,0-14 0 16,0 14 0-16,0-5 0 0,0-4 0 0,0 10 0 16,0-16 0-16,3 10 0 0,-3 6 0 0,0-1 0 15,0-5 0-15,0 6 0 0,0-10 0 0,0 4 0 16,4-1 0-16,-4 7 0 0,3-6 0 0,1-1 0 16,-4-2 0-16,3 5 0 0,4-2 0 0,-3 3 8 15,3-10-8-15,-3 3 10 0,3-6-10 0,-4 10 10 0,4-7-10 16,0-3 10-16,4 7-10 0,-8-4 10 0,4 0-2 0,0 1 0 15,4-4 0-15,0 3 0 0,-1-3-8 16,1 0 8-16,-1 3-8 0,1 4 8 0,3-10-8 0,-3 3 0 16,-1 3 9-16,4 1-9 15,-3-7 0-15,0 6 0 0,-1-3 0 0,1 3 0 0,-4-3 0 0,3-3 0 16,1 7 0-16,-4-4 0 0,-7-3 0 0,14 0 8 16,-3 3-8-16,-1-3 0 0,-10 0 8 0,11 0-8 15,-1 0 8-15,5 0-8 0,-5 0 12 0,1 0-1 16,-1 0-1-16,1-3 0 0,3 0-10 0,0-4 8 15,-3 4-8-15,3 3 8 0,-4-9-8 0,4 3 0 16,-3 6 9-16,0-7-9 0,-1 1 0 0,1 3 9 0,-1-3-9 16,-3-4 0-16,1 7 9 0,-1-6-9 0,0 6 0 0,3-7 9 15,-3 1-1-15,0-1-8 0,0 1 12 0,0 9-4 16,4-13-8-16,-4 4 10 0,0 0-10 0,0-4 10 16,-3 10-10-16,-1-10 0 0,-3 7 0 0,4-3 0 15,-1 6 0-15,1-7 0 0,-1 1 0 0,1-1 0 16,-1 1 0-16,-3 9 0 0,4-13 0 0,-4 13 0 15,0-3 0-15,0-3 0 0,0-3 0 0,0 9 0 16,0 0 0-16,0-4 0 0,0 4 0 0,-4-9 0 16,4 9 0-16,0-3 0 0,0-7 0 0,0 10 0 15,0 0 0-15,0 0 0 0,7-9 0 0,-3 0 0 16,0 5 0-16,-1-2 0 0,-3 6 0 0,0 0 0 16,0 0 0-16,0 0 0 0,0-6 0 0,0 6 0 15,0 0 0-15,-3-6 0 0,3-4 0 0,0 10 0 0,0 0 0 16,0 0-9-16,-8 0 9 0,8 0 0 15,0 0 0-15,0 0 0 0,0 0 0 0,-7-3 0 0,0-3 0 0,0 6 0 16,0 0 0-16,0 0-10 0,0 0 10 0,0 0 0 16,0 0 0-16,0 0 8 0,0 0-8 0,7 0 0 15,-7 0 0-15,3 0 0 0,-3 6 0 0,7-6 0 16,-3 3 0-16,3-3 0 0,-4 0 0 0,-3 0 0 16,0 7 0-16,4-4-8 0,3-3 8 0,-7 0-8 15,-1 0 8-15,5 6-8 0,-4-6-2 0,3 0 0 16,-3 3 0-16,0-3 0 0,7 0 10 0,-3 3-8 15,-4 3 8-15,3-6-8 0,-3 4 8 0,7-4 0 16,0 0 0-16,0 0 0 0,0 0 0 0,0 0-13 0,0 0 3 16,0 0 1-1,0 0-99-15,0 0-20 0,0 0-4 0,0 0-675 0,4-4-134 16</inkml:trace>
  <inkml:trace contextRef="#ctx0" brushRef="#br0" timeOffset="13485.813">28515 3561 1821 0,'0'0'80'0,"0"0"18"0,0 0-78 0,0 0-20 15,0 0 0-15,11 6 0 0,-1-12 59 0,4 6 8 16,0 0 1-16,4-3 1 0,0 3-25 0,-1-7-6 16,5 7-1-16,-1 0 0 0,3-3-9 0,-2 3-3 15,-1-6 0-15,3 6 0 0,1-6 4 0,0-1 1 16,-4 7 0-16,0 0 0 0,4 0-6 0,-4-3 0 16,0 3-1-16,-3 0 0 0,3 0-23 0,-7 0 0 15,4 0 0-15,-1-6-8 16,-6 6-15-16,3 0-2 0,0 0-1 0,-3-3 0 15,-1 3-146-15,1 0-30 0,-1-7-6 0,-2 7-639 0</inkml:trace>
  <inkml:trace contextRef="#ctx0" brushRef="#br0" timeOffset="13787.233">28586 3752 2257 0,'0'0'49'0,"0"0"11"0,0 0 1 0,7 0 3 0,3 6-51 0,1-6-13 0,3 0 0 0,4 0 0 16,3 0 0-16,0 0 0 0,4 0 0 0,-1 0 0 0,1 0 8 0,-4-6-8 15,4 3 0-15,0 3 9 16,-1-6-9-16,-3 2-14 0,1 4 3 0,-1 0 1 16,0-3-29-16,-3-3-5 0,-1 6-2 0,1-3 0 15,-4 3-50-15,0 0-9 0,4 0-3 0,-8-6-704 0</inkml:trace>
  <inkml:trace contextRef="#ctx0" brushRef="#br0" timeOffset="14567.778">30021 3078 633 0,'0'0'28'0,"0"0"6"0,0 0-34 0,0 0 0 16,0 0 0-16,0 0 0 0,-7 0 169 0,0-7 27 0,7 7 6 0,-3 0 1 15,-4-6-119-15,3 6-24 0,-3 0-5 0,4 0-1 16,3 0 10-16,-7 0 1 0,-1 0 1 0,1 0 0 16,7 0-2-16,-3 0-1 0,-8 0 0 0,4 13 0 15,0-7-34-15,-3 3-6 0,-4 1-2 0,3 2 0 16,-3 1-21-16,0 6 0 0,0-7 0 0,-1 10 0 15,-2-3 0-15,-1 3 0 0,1 0 0 0,-1 0 0 16,-3 6 8-16,3-6 0 0,0 0 0 16,1 0 0-16,-1 6 26 0,1-3 6 0,-1-3 0 0,4 6 1 15,0 4-5-15,0-1 0 0,-1-6-1 0,1 3 0 16,4 4-8-16,-1-7-2 0,8-3 0 0,-4 9 0 16,0-3-11-16,3-6-2 0,1 0-1 0,3 0 0 15,0 7 2-15,0-17 1 0,3 7 0 0,4-3 0 16,-3 2-14-16,3-5 9 0,0 6-9 0,3-7 8 15,-3-2-8-15,4 8 0 0,0-5 0 0,-1 0 0 0,4-4-27 16,0 0 3-16,-3 1 0 0,3-1 0 16,0 1-14-16,0-7-2 0,0 6-1 15,0 1 0-15,-3-7-29 0,3 6-6 0,0-9 0 16,0 3-1-16,1 4-23 0,-5-7-5 0,1-7-1 16,3 7-444-16,-4-3-89 0</inkml:trace>
  <inkml:trace contextRef="#ctx0" brushRef="#br0" timeOffset="14992.932">30099 3445 1267 0,'0'0'112'15,"0"0"-89"-15,0 0-23 0,0 0 0 16,0 0 189-16,0 0 34 0,0 0 6 0,0 0 2 0,0 0-180 0,0 0-36 15,0 0-7-15,-4 9-8 16,1 0 18-16,3 1-2 0,-4-1-1 0,1 4 0 0,-1-1 1 0,4 7 0 16,-3-3 0-16,-1 0 0 0,1 5 8 0,3 1 3 15,-4 0 0-15,4 0 0 16,0 7-14-16,-3-4-2 0,3 3-1 0,0-6 0 0,0 3-10 0,0-6 0 16,3 3 0-16,-3-4 0 0,0 1-17 15,0-3 1-15,4 0 0 0,-4-4 0 16,3-2-50-16,1 2-10 0,-4-2-1 0,7-7-1 15,-7-3-166-15,3 9-34 0,-3-9-6 0,0 0-2 0</inkml:trace>
  <inkml:trace contextRef="#ctx0" brushRef="#br0" timeOffset="15306.309">30452 3949 864 0,'0'0'38'0,"0"0"8"0,0 0-37 0,0 10-9 0,0-7 0 0,0 10 0 15,3-13 284-15,-3 9 56 0,4-3 10 0,-1-3 2 16,-3 10-283-16,4-7-57 0,-1-3-12 0,1 7 0 15,-8-1-32-15,4 1-7 0,0-7-1 0,0 6 0 16,0 1 19-16,-3-1 3 0,-1 0 1 0,1-2 0 16,-1 2 17-16,-3 0 0 0,0 1 0 0,4-1 0 15,-4-6-39-15,3 7-7 0,-3-1-2 0,0 1 0 16,0-7-28-16,-4-3-7 0,4 9-1 0,-3-9-611 16</inkml:trace>
  <inkml:trace contextRef="#ctx0" brushRef="#br0" timeOffset="15724.584">30723 3573 1609 0,'0'0'71'0,"0"10"15"0,0-10-69 0,4 9-17 0,-4 0 0 0,0 4 0 0,0 0 80 0,3 5 13 16,-3-5 3-16,8 6 0 0,-5-1-61 0,1-5-12 15,-1 6-3-15,1-3 0 0,3 2-20 0,-4-5 0 16,1 6 0-16,-1-7 0 16,4 4 0-16,-3-4 0 0,3 1 0 0,-4 0 0 15,5-7-33-15,-5 3-11 0,1 1-3 0,3-4 0 16,-7-6-121-16,3 6-24 0,-3-6-4 0,0 0-2 0</inkml:trace>
  <inkml:trace contextRef="#ctx0" brushRef="#br0" timeOffset="16219.477">30745 3087 1634 0,'0'0'36'15,"0"0"7"-15,0 0 1 0,0 10 3 0,0 2-38 0,3-2-9 0,4-1 0 0,0 10 0 0,-3 3 0 0,6-4 0 16,1 4 0-16,0-6 0 0,3 3 20 0,3 3 1 16,-3 6 1-16,4-12 0 0,3 9 29 0,-3-3 5 15,-1 0 2-15,1 0 0 0,3 3 13 0,0-6 2 16,-6 3 1-16,2 6 0 0,1-6-33 0,-4 3-6 15,0 0-2-15,-3 0 0 0,-1 3-18 0,-3-3-4 16,0 4-1-16,-3-4 0 0,-1 3-10 0,-3 3 8 16,0-15-8-16,0 12 8 0,-3-6-8 0,-1 0 0 15,1-3 9-15,-4 0-9 0,0-4 0 0,0 1 0 16,-4 0 0-16,4-7 0 0,0 10 0 0,-4-3 0 16,-3-7 0-16,4 0 0 15,3 4-27-15,-4-4-6 0,4-2-2 0,-4-4 0 16,1 6-121-16,-1 1-24 0,4-10-4 0</inkml:trace>
  <inkml:trace contextRef="#ctx0" brushRef="#br0" timeOffset="16955.643">30910 2611 633 0,'0'0'56'0,"0"0"-44"0,-3 0-12 0,3 0 0 16,0 0 224-16,0 0 44 0,0 0 8 0,0 0 1 15,-4 3-195-15,8 6-39 0,-1 0-8 0,1-2-2 16,-4 5-10-16,3-9-3 0,8 16 0 0,-4-6 0 15,4 6-9-15,3-1-3 0,0 4 0 0,4 0 0 16,3 3 24-16,-4-3 4 0,1 10 0 0,0-4 1 16,3 3-12-16,0 1-2 0,-3 2-1 0,-1-3 0 15,1 7-7-15,3 0-2 0,-3-1 0 0,-1-5 0 16,1 2 22-16,0 4 4 0,-1-4 1 0,1 1 0 0,0-4-8 16,-1-3 0-16,-3 4-1 0,0-1 0 0,0-6 8 15,-3 7 1-15,0-1 1 0,-1 0 0 0,-3 1-41 16,0-1 0-16,0 0 0 0,0-2 0 0,-3-4 0 15,-4 6 0-15,0-9 8 0,0 9-8 0,-4-9 13 0,1 7-2 16,-1-8-1-16,-3 5 0 16,0-8 2-16,0 4 1 0,-3 7 0 0,-1-17 0 0,0 10-13 0,-3 0 0 15,4-6 8-15,-1-1-8 0,1 1-8 0,-1-3-5 16,0-1-1-16,1 7 0 16,3-16-140-16,-4 10-28 0,4-13-6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1-19T19:39:17.132"/>
    </inkml:context>
    <inkml:brush xml:id="br0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12735 17361 115 0,'-17'10'10'0,"10"-7"-10"0,-4-3 0 0,0 0 0 15,-3 0 190-15,4 6 36 0,-1-6 7 0,1 0 2 16,-5 3-147-16,1-3-28 0,7 0-7 0,-3 0-1 16,3-3-35-16,-4 3-7 0,11 0-2 0,0 0 0 15,-3 0 36-15,-1 0 6 0,4 0 2 0,0 0 0 16,0 0 3-16,0 0 1 0,0 0 0 0,0 0 0 0,7 3-14 15,-7-3-2-15,0 0-1 0,4 10 0 0,-4-10 17 0,7 12 3 16,-7-12 1-16,0 0 0 0,0 0-2 0,7 6 0 16,3 4 0-16,1-7 0 0,-1 3-11 0,-2-3-3 15,2 1 0-15,1 2 0 0,-1-3-17 0,4-3-4 16,-3 0-1-16,3 0 0 16,-3 0 8-16,3 6 2 0,0-12 0 0,0 12 0 0,0-3-16 0,0-3-4 15,0 0 0-15,4-3 0 0,-4 3-12 0,0 0 11 16,-3 3-11-16,3-3 10 0,4 0-10 0,-8-3 10 15,4 3-10-15,0-6 10 0,0 6-2 0,4 0 0 16,0 0 0-16,-1-3 0 0,1 3 22 0,3 0 4 16,4-6 1-16,-4 6 0 0,4 0-35 0,-1 0 0 15,1 0 0-15,0 0 0 0,-1 0 0 0,1 0 0 0,0 0 0 16,-4 0 0-16,4 0 10 0,-8 0-2 0,5 0 0 16,-5 0 0-16,1 0-8 0,-4 0 0 0,4 0 0 0,-4 0 0 15,0 0 0-15,0-4 0 0,0 4 0 0,0 0 0 16,0-3 15-16,4-3-3 15,-4 6 0-15,4-3 0 0,-1-3-12 0,-3 6 9 0,4-4-9 0,-4-2 8 16,4 3 0-16,-1 3 0 0,-2 0 0 0,-1 0 0 16,0 0-8-16,0-3 0 0,-4 3 0 0,5 0 0 15,-5 0 0-15,1-6 0 0,-1 6 0 16,1 0 8-16,-1 0 1 0,1 0 0 0,-4 0 0 0,4 0 0 16,-4 0 5-16,3-3 1 0,1-4 0 0,-4 7 0 15,0-3 0-15,4 3 0 0,-1-6 0 0,-3 3 0 16,4 3-15-16,-4-3 8 0,0-4-8 0,0 7 0 15,4 0 0-15,-4-3 0 0,-7 3 0 0,7-6 0 16,-7 6 0-16,0 0 0 0,0 0 0 0,0 0 0 0,0 0 8 16,0 0 0-16,3-3-8 0,-3 3 12 0,0 0-1 15,0 0-1-15,4-10 0 0,-4 10 0 0,0 0-10 0,0-3 12 16,-4-6-12-16,4 3 12 0,-3-7-2 0,-1 10 0 16,4 3 0-16,-7-6 0 0,4-7-10 0,-8 10 0 15,7-3 0-15,-6-4 0 0,3 10 0 0,-4-3 0 16,1-6 0-16,3 9 0 0,-4-10-16 0,0 10 5 15,1-9 1-15,-1 9 0 0,1-3 10 0,-1 0 11 16,1-4-3-16,-1 7 0 0,0-9-8 0,1 9 0 16,-1-3 0-16,1-3 8 0,3 2-8 15,-4 4 0-15,7-3 0 0,-3-3 0 0,-3 3 0 0,6-3 0 0,-3 6 8 16,0-4-8-16,4-5 0 0,-1 9 0 16,1-3 0-16,3 3 0 0,0 0 0 0,0 0 0 0,-4-6 8 0,1 2-8 15,-5-2 17-15,8 6 2 16,0 0 0-16,0 0 0 0,0 0-19 0,0 0 0 0,0 0 0 0,0 0 0 15,0 0 0-15,8 0 0 0,2-3 0 0,1 3 0 32,-1 3-29-32,1-3 0 0,3 0 0 0,0 0 0 0,0 10 29 0,0-10-9 0,4 9 9 0,-4-9 0 15,4 3 0-15,-1 3 0 0,1-2 0 0,0 2 0 16,3-3 0-16,-4-3 0 0,-2 9 0 0,2-5 0 16,1-4 0-16,-1 6 0 0,-2-3 0 0,-1-3 0 15,-4 9 0-15,4-2 0 0,-3-4 0 0,0 0 0 16,-1 6 0-16,-3 1 0 0,0-4 0 0,4 0-8 15,-8 4 8-15,4 2-10 0,-3-2 10 0,-1 5-10 0,-3 1 10 16,0-7 0-16,0 4 0 0,0 3 0 0,0-10 0 16,-3 10 0-16,-1-1 0 0,-3-5 0 0,0-1 0 15,0 4 8-15,-3-4-8 0,3 10 0 16,-4-10 0-16,0 4 0 0,1-4-12 0,-1-6 4 0,-3 13 8 0,4-10 0 16,-1 4 0-16,0-4 0 15,1-3 0-15,-1 6 0 0,-3-5 0 0,4-4 8 0,-1 9-19 0,0-9-3 16,1 6-1-16,-1-6 0 0,1 3 5 0,-1-3 1 15,0 0 0-15,1 0 0 16,-1 0-38-16,1 0-7 0,-4 0-2 0,3 0 0 16,-3 0-115-16,3 0-23 0,-3 0-5 0,4-9-821 0</inkml:trace>
  <inkml:trace contextRef="#ctx0" brushRef="#br0" timeOffset="1629.663">13116 16179 115 0,'0'0'0'0,"0"0"10"0,0 0-10 0,0 0 0 0,0 0 0 0,0 0 0 15,0 0 332-15,0 0 65 16,0 0 13-16,0 0 2 0,0 0-315 0,0 0-63 0,0 0-13 0,0 0-2 15,0 0 20-15,0 0 4 0,0 0 1 0,0 0 0 16,0 0 16-16,0 0 3 0,0 0 1 0,0 10 0 16,0 2-32-16,-3-3-7 0,-4 4-1 0,0 6 0 15,3-7 7-15,-3 7 1 0,0-6 0 0,0 6 0 16,0-7-18-16,0 7-3 0,3-7-1 0,-3 1 0 16,4 6 11-16,-1-7 3 0,1-2 0 0,-1 9 0 15,4-10-5-15,-3 4-1 0,-1-4 0 0,4 0 0 16,-3 1-5-16,3-4-1 0,0 3 0 15,-4-2 0-15,4-7-3 0,0 3-1 0,0-3 0 0,0 9 0 16,0-9-8-16,0 0 0 0,0 0 0 0,0 0 0 16,0 0 0-16,0 0 18 0,0 0-2 0,0 0 0 15,0 0-4-15,11 0 0 0,-1-3-1 0,4-3 0 16,-3 6 17-16,3-3 3 0,-3-4 1 0,3 7 0 0,0-3-42 16,0 3-8-16,0 0-2 0,0 0 0 15,0 0 20-15,-3 0-8 0,3 0 8 0,0 3 0 0,-3-3-8 0,3 10 8 16,-4-4 0-16,1 0 0 0,0 4-8 0,-1-1 8 15,-3-3 0-15,4 1 0 0,-4 2 0 0,3 7 0 16,1-10 0-16,-4 10 0 0,0-4 0 0,0 1 0 16,-3-1 0-16,-1-2 0 0,1 9 0 0,-1-7 0 15,-3 7 0-15,0-6 0 0,-3 5 0 0,3-5 0 16,-7 9 0-16,3-6 0 0,-3-1 12 0,-4 4-4 16,1-6-8-16,-1 5 12 0,-3-5 0 0,-3 6-1 15,-1-7 0-15,0-2 0 0,1 2 1 0,-5-2 1 16,1-1 0-16,4-6 0 0,-1 7-13 0,0-10 9 0,1 9-9 15,-1-9 8-15,0 0-8 0,1 0 0 0,3-3 0 16,-4-3-11 0,4-4-20-16,0-2-4 0,-4-7-1 0,4 6 0 15,-4-6-119-15,4-2-24 0,0-1-5 0,0 0-794 0</inkml:trace>
  <inkml:trace contextRef="#ctx0" brushRef="#br0" timeOffset="1900.329">13109 16254 633 0,'0'0'28'0,"0"0"6"0,0 0-34 0,0 0 0 16,11-3 0-16,-11 3 0 0,0 0 400 0,7 0 72 16,3-6 16-16,1 3 2 0,0 3-397 0,3 0-79 15,0 0-14-15,0 0 0 0,4 0 0 0,-1 0 0 16,4 0 8-16,1 3-8 0,-1 3 63 0,0-3 6 15,-3-3 2-15,3 7 0 0,-4-7-24 0,5 3-5 16,-5-3-1-16,1 6 0 16,3-3-23-16,-3 0-5 0,-1-3-1 0,1 7 0 15,-4-7-38-15,4 0-8 0,3 0-2 0,0 0 0 16,-3 0-153-16,-1 0-31 0,4-7-7 0</inkml:trace>
  <inkml:trace contextRef="#ctx0" brushRef="#br0" timeOffset="2399.935">13850 16185 2826 0,'0'0'62'0,"0"0"13"0,0 0 2 0,0 0 3 0,0 0-64 0,0 0-16 0,0 0 0 0,0 0 0 16,0 0-11-16,0 7-5 0,0-7 0 0,0 9-1 15,0-9-19-15,-3 9-3 0,-1 1-1 0,0-1 0 16,-3 1 30-16,0 2 10 0,-3 1 0 0,-1 6-9 15,1-1 21-15,-4-2 4 0,-1 6 0 0,1-3 1 16,0 3 5-16,0 6 1 0,0-3 0 0,3-3 0 16,-3 6-23-16,0-6 8 0,7 0-8 0,-3 0 0 15,2 0 11-15,1 6-3 0,7-6 0 0,0-3 0 16,-3 3-8-16,3 0 0 0,3-3 0 0,1 3 0 16,3 0 8-16,0-3 0 0,0-4 0 0,0 7 0 0,4-3-8 15,-1 0 0-15,1-4 0 0,7-5 0 16,-4 9 0-16,3-10 8 0,4 4-8 0,1-4 8 0,-1-6 20 15,3 3 3-15,-2-2 1 0,2-4 0 0,5 0-20 0,-5-4-4 16,4-2-8-16,-3-6 12 0,7 2 6 0,-7-2 1 16,3-7 0-16,0 6 0 0,-3-5-8 0,-1 2-2 15,-6-6 0-15,3-3 0 0,0 3 6 0,-6-3 1 16,-1-3 0-16,0 2 0 0,-7-2-3 0,0-3 0 16,0 0 0-16,-4-1 0 0,-6 1-13 0,-1-1 0 15,-3 1 0-15,0 0 0 0,0 9 0 0,-3 0 0 16,-4-3 0-16,-1 3 0 0,-2-3-15 15,-1 9 4-15,-7-3 1 0,1 0 0 0,-4 4-6 0,-1-1-2 0,-2 3 0 16,-1 4 0 0,-7 0-12-16,0 2-2 0,-3 1-1 0,-8-3 0 15,5 9-163-15,-8 0-32 0,0 0-6 0</inkml:trace>
  <inkml:trace contextRef="#ctx0" brushRef="#br0" timeOffset="3133.15">12266 17167 1094 0,'0'0'97'0,"0"0"-77"16,0 0-20-16,0 0 0 0,0 0 220 0,0 0 41 15,-3-6 8-15,-4 6 2 0,-1 0-198 0,1 0-39 16,0 0-8-16,0 0-2 0,0-4-24 0,0-2 0 0,-3 6-9 15,3 0 9-15,-4-3 20 0,0 3 10 0,1-3 2 0,-4 3 1 16,0-6 35-16,-1 6 8 0,-2 0 0 0,-1 0 1 16,-3 6-32-16,-4-3-6 0,1 0-2 0,-1 3 0 15,0-2-24-15,-7 5-5 0,4 0 0 0,0-5-8 16,0 14 10-16,0-5-10 0,-8 3 8 0,8-1-8 16,0 4 12-16,3 0-4 0,-7 3 0 0,4 3 0 15,4-3 10-15,2 0 2 0,1 6 0 0,-4-6 0 16,1 9-10-16,6-9-2 0,8 7 0 15,-1-4 0-15,-7 3-8 0,8-3 8 0,-1-6-8 0,4 9 8 16,4-3-8-16,3-3 8 0,3 0-8 0,4 0 8 16,7 3 13-16,0-9 3 0,-3 6 0 0,7 3 0 15,10-3-8-15,0-7-2 0,-3 7 0 0,7-3 0 16,3 3 4-16,4-3 1 0,-1 0 0 0,5-4 0 16,-1-5-8-16,4 2-2 0,0-5 0 0,0-4 0 15,0 6 2-15,-1-9 0 0,1 0 0 0,-3-3 0 0,-1-3 8 16,-3 6 1-16,0-13 1 0,-4 1 0 0,0-7 4 0,-3 6 1 15,3-6 0-15,-3 1 0 0,-4-4-10 0,4-3-3 16,-4-4 0-16,4 4 0 0,-8-3 3 0,1-3 0 16,-4-1 0-16,-7 1 0 0,1 6-7 0,-5-6-1 15,-3-7 0-15,-3 7 0 0,-4 6-8 0,-4-7 0 16,-3-2 0-16,-3-4 0 0,-5 7 0 0,-2-1 0 16,-1 7 0-16,1-3 0 0,-5 3-11 0,-2-3 11 15,3 9-8-15,-1-3 8 0,1 0 0 0,-4 9 0 16,8-5 0-16,-4 5-8 0,3 4 8 0,-3-4 0 15,0 4-9-15,3-1 9 0,0 7-9 0,4-3 9 0,-7 3-12 16,7-3 12-16,-4 2-22 0,1 1 2 0,3-3 1 16,0 6 0-1,-4 0-65-15,4-3-14 0,-4-3-2 0,1 2-821 0,-1-5-164 0</inkml:trace>
  <inkml:trace contextRef="#ctx0" brushRef="#br0" timeOffset="5331.972">1947 12573 403 0,'0'0'36'0,"0"0"-36"0,4-6 0 0,-4-1 0 16,0-2 217-16,0 0 37 0,-4 2 7 0,4 1 2 16,0-3-140-16,0-4-28 0,0 4-6 0,-7 6-1 15,4-7-25-15,3 1-6 0,-7-1-1 0,3 7 0 16,1-3-24-16,-8 0-4 0,4-1-2 0,3-2 0 16,-6 6 0-16,-1-7 0 0,8 1 0 0,-8 9 0 15,-3-9-26-15,7 5 0 0,-7 1 0 0,3-3 0 16,-3 3 9-16,0-3 0 0,-7 6 0 0,7 0 0 15,-7 0-9-15,3 0 0 0,-3 0 0 0,-4 9 0 16,4-9 8-16,3 13-8 0,-3-4 0 0,0 0 8 16,7 1 18-16,-7 2 3 0,3 1 1 0,-3 6 0 0,7-7-7 0,-7 13-2 15,0 0 0-15,3 4 0 16,-3-4-13-16,0 6-8 0,3 4 10 0,-3 2-10 0,7-2 0 0,-8 6 0 16,8 2 0-16,0-2-10 0,-3 3 10 0,2 6 0 15,1 4 0-15,0-1-8 0,-3 6 8 0,3-2 0 16,-1 6-9-16,1-1 9 0,4-5 0 0,-1 2-9 15,8-2 9-15,-8 6 0 0,11-1 0 0,-7 1 0 16,7 0 0-16,0 3 0 0,7-4 0 0,-3 1 0 16,3 6 8-16,0-3-8 0,3-4 0 0,1-5 9 15,-1 6-9-15,1-13 8 0,7 0-8 0,3-3 0 0,-7-6 0 16,7-7 0-16,4 4 15 0,-4-13-3 16,7 6 0-16,4-2 0 0,-4-7 6 0,4-1 1 0,3-2 0 15,0-6 0-15,-3-1-7 0,3-2-2 0,1-10 0 16,6 6 0-16,-3-6 5 0,-4-6 1 0,4 3 0 0,-4-7 0 15,4-2 34-15,-4-7 7 16,8 0 2-16,-15-3 0 0,7 0-25 0,-10-9-5 0,7 6-1 0,-8-7 0 16,1-5 15-16,-7 5 2 0,3-8 1 0,0-4 0 15,-7-3-18-15,-3-3-4 0,-1-1-1 0,1 4 0 16,-8-3 5-16,1-9 0 0,-4 2 1 0,0-6 0 16,-4 7-13-16,4-7-2 0,-3 4-1 0,-8-4 0 15,4 10-5-15,4-1 0 0,-8-2-8 0,-3-4 12 16,3 7 0-16,-3 0 0 0,-3-1 0 0,3 1 0 15,-1 3-12-15,-6 0 9 0,7 6-9 0,-7 0 8 16,3 0-8-16,-3 0 0 0,0-3 0 0,3 3 8 0,-3 3-8 16,7 7 0-16,-7-7 0 0,7 10 0 0,-7-4 0 0,7 4 0 15,-8 3 0-15,8-4 0 0,0 10 0 16,-7-3 0-16,7 3 0 0,0 4 0 0,-4-1-24 0,11 6 4 16,-4 1 0-16,1-4 0 15,-1 13-67-15,-3-7-13 0,4 1-2 0,-1 6-789 16,0 3-157-16</inkml:trace>
  <inkml:trace contextRef="#ctx0" brushRef="#br0" timeOffset="10316.669">2762 17098 230 0,'0'0'20'0,"0"0"-20"0,0 0 0 0,0 0 0 16,0 0 208-16,-10 0 38 0,3 0 7 0,3 0 2 16,4 0-221-16,0 0-44 0,-10 0-9 0,10 0-1 15,-4 6 20-15,4-6 0 0,0 0-9 16,0 0 9-16,-7 3 56 0,7-3 16 0,0 0 2 0,0 0 1 15,0 0-1-15,0 0 0 0,0 0 0 0,0 0 0 16,0 0-1-16,7 0 0 0,-7 0 0 0,14 7 0 16,-3-4-17-16,3 0-3 0,0-3-1 0,0 0 0 15,4 6 1-15,-1-3 0 0,4-3 0 0,1 10 0 16,2-10 3-16,1 9 0 0,0-6 0 0,3-3 0 16,-3 10 5-16,6-10 2 0,-6 0 0 0,7 6 0 15,-7-3-11-15,3-3-3 0,3 0 0 0,5 0 0 16,-8 0-23-16,11 0-5 0,-4-9-1 0,7 9 0 15,1 0-8-15,-1 0-3 0,0-4 0 0,1-2 0 0,-8 6-9 16,0 0 0-16,4 0 0 0,-11-3 0 0,4 3 0 16,-11 0 0-16,4 0 0 0,0 0 0 0,-8 3-21 15,1-3-3-15,-4 0-1 0,-3 0 0 16,3 0-2-16,-11 0 0 0,-3 0 0 0,0 0 0 16,0 0-94-16,0 0-19 0,0 0-4 0,0 0-1 15,-3 6-50-15,-8-2-9 0,1-4-3 0</inkml:trace>
  <inkml:trace contextRef="#ctx0" brushRef="#br0" timeOffset="10878.445">2762 16951 2026 0,'0'0'90'0,"0"0"18"0,0 0-86 15,0 0-22-15,0 0 0 0,0 0 0 16,0 0-64-16,0 0-16 0,0 0-4 0,0 0-1 16,0 0 32-16,0 0 6 0,0 0 2 0,0 0 0 0,0 0 115 0,0 0 23 15,0 0 5-15,0 0 1 0,0 0-11 0,0 0-3 16,0 0 0-16,7 0 0 0,4-4-31 0,3 4-6 15,4 0-2-15,-1 0 0 0,4 0-2 0,1 0 0 16,6 0 0-16,4 0 0 0,3 0 10 0,-3 0 2 16,3 0 0-16,7-6 0 0,-6 3-29 0,2 3-6 15,-2-3-1-15,2-3 0 0,5 6-3 0,-1 0-1 0,0 0 0 16,1-4 0-16,-1 4 0 0,-3 0 0 0,0 0 0 16,-4 0 0-16,0 0-16 0,-3 4 10 15,-4-8-10-15,4 4 8 16,-7 0-32-16,-1-6-6 0,1 6-2 0,-4 0 0 15,4-3 0-15,-11 3 0 0,11-9 0 0,-11 9 0 16,0-4-57-16,4-2-12 0,-4 6-3 0,-4 0 0 16,1 0-116-16,-8 0-23 0,-3 0-5 0,0 0 0 0</inkml:trace>
  <inkml:trace contextRef="#ctx0" brushRef="#br0" timeOffset="11351.275">2614 16750 518 0,'0'0'46'0,"0"0"-37"16,0 0-9-16,0 0 0 0,0 0 365 0,0 0 71 16,0 0 15-16,11 9 2 0,-1-2-381 0,1-4-72 15,3 0-22-15,0-3-1 0,4 6 41 0,-4-3 8 16,7-3 2-16,-3 0 0 0,3 6 50 0,0-2 10 0,4-4 3 16,3-4 0-16,4 4-39 0,-4-6-8 0,4 6-2 0,3-3 0 15,-7 3-2-15,7-6-1 0,-6 6 0 0,2 0 0 16,-6 0-16-16,7 0-3 0,-8-3-1 0,1 3 0 15,0 0-19-15,0 0 0 0,-1 0 0 0,-3 3 0 16,4-3 0-16,-11 0 0 0,7 6 0 16,4-3 0-16,-11-3 0 0,7 0 0 0,-7 6 0 0,1-6-9 15,-1 4 9-15,-4-4-10 0,4 0 10 16,-3 0-10-16,-11 0-6 0,0 0-2 0,7 0 0 0,-7 0 0 16,14-4 5-16,-14 4 1 0,0 0 0 0,4-6 0 31,-4 6-19-31,0 0-3 0,7-3-1 0,-7 3 0 15,0-6-14-15,-7 3-3 0,3-7-1 0,-3 10 0 0,0-3-95 0,-4-3-18 16,-3 6-4-16,-7-3-726 0</inkml:trace>
  <inkml:trace contextRef="#ctx0" brushRef="#br0" timeOffset="11701.586">2720 16687 172 0,'0'0'16'0,"0"0"-16"16,0 0 0-16,0 0 0 0,-4-3 261 0,4 3 50 16,0-9 9-16,0 9 3 0,0-10-257 0,0 10-51 15,11-3-15-15,-4-3 0 0,4 6 90 0,-1 0 12 0,1 0 2 0,10 0 1 16,-7 0 24-16,11 0 5 16,-4 0 1-16,-3 6 0 0,13-3-36 0,-6-3-7 0,3 6-2 15,4-2 0-15,3-4-57 0,-7 0-11 16,4 6-2-16,4-3-1 0,-12-3 7 0,4 3 2 0,4-3 0 15,-4 6 0-15,4-2-18 0,-4-4-10 0,4 0 12 0,-7 0-12 16,3 0 8-16,4 0-8 0,-8 6 0 0,1-6 0 16,0 3 9-16,-4-3-9 0,-3 0 0 0,3 0 9 15,0 0-9-15,-7 0 0 0,0 0 0 0,0 0 8 16,-3-3-22-16,0 3-5 0,-1 0-1 0,-10 0 0 31,11-6-25-31,-11 6-6 0,3 0-1 0,-3 0 0 0,0 0-164 16,0 0-32-16,0 0-8 0</inkml:trace>
  <inkml:trace contextRef="#ctx0" brushRef="#br0" timeOffset="12215.392">3344 16697 1566 0,'0'0'69'0,"7"0"15"0,0 0-68 0,4 0-16 16,7 0 0-16,-4 0 0 15,3 6-188-15,8-6-42 0,3 0-8 0,1 0-2 16,2 0 137-16,-2 0 27 0,2 0 6 0,-2 0 1 0,2 3 58 0,-3-3 11 15,4 3 0-15,-7 3 8 0,0-6-8 0</inkml:trace>
  <inkml:trace contextRef="#ctx0" brushRef="#br0" timeOffset="36003.85">2932 16697 748 0,'-7'0'67'0,"3"-4"-54"0,-7-2-13 0,1 6 0 15,-1-3 98-15,8-6 17 0,-8 9 3 0,1-10 1 16,-1 10-119-16,4-9-13 0,-4 9-8 0,4-3-2 15,4-7 34-15,3 10 6 0,0 0 2 0,0-3 0 16,3-3 29-16,-3 6 7 0,7-10 1 0,-3 10 0 16,6-3 0-16,-6-6 0 0,-4 9 0 0,0 0 0 15,0 0-24-15,0 0-4 0,0 0 0 0,0 0-1 0,7-3-9 0,-7-4-2 16,0 7 0-16,4-9 0 0,-8 3 12 0,4-4 1 16,4 1 1-16,-4 0 0 0,0-1 18 0,0 1 4 15,7-4 1-15,-4 1 0 0,1-7-32 0,3 9-6 16,-7-2-2-16,3-7 0 0,4 3 7 0,-3 1 0 15,3-7 1-15,-4 9 0 0,8-6-13 0,-7-3-8 16,6 1 10-16,-6-1-10 0,6-7 8 0,1 7-8 16,-1 0 0-16,-6 0 9 0,7 4-9 0,-4-4 0 15,0 0 9-15,0 9-9 0,3-6 0 0,1 7 8 16,-8-7-8-16,8 7 0 0,-8-7 0 0,8 6 0 16,0 4 0-16,-8-4 0 0,8 1 13 0,-1-4-1 15,-6 3-1-15,3 4 0 0,4-4 1 0,-4 1 0 0,0-4 0 16,3 4 0-16,1-1-3 0,-8 1 0 15,11-4 0-15,-3 3 0 0,0-5-9 0,-1 5 0 0,1 4 0 16,3-4 8-16,-4 1-8 0,5 2 0 0,-5-9 0 0,1 10 0 16,3-4 0-16,-4 4 0 0,-3 0 0 0,11-4 0 15,-7 4-9-15,-4-1 9 0,3 7 0 0,4-6 0 16,-3-1 0-16,0-2 0 0,3 2 0 0,-4 1 9 16,4 3 1-16,4-4 0 0,-11 1 0 0,11-1 0 15,-8 1-10-15,4 0 12 0,-3 5-12 0,-4-5 12 16,11 6-12-16,-8-3 0 0,4-4 0 0,-3 7 0 15,-4-6 0-15,4 9 0 0,-1-3 0 0,1-4 0 16,-1 7 0-16,5-3 0 0,-5-3 0 0,1 3 8 16,-1 3-8-16,4-3 0 0,-3-4 9 0,-4 7-9 15,4-3 0-15,-1-3 9 0,1 6-9 0,-1-3 0 0,1-3 12 16,-4 2-4-16,4-5 0 0,-1 9-8 16,-3-9 14-16,7 9-4 0,-3-4-1 0,-4-5 0 0,0 6-1 15,4-3-8-15,-1-4 12 0,-6 10-4 16,6-3-8-16,1-6 8 0,-4 9-8 0,4-10 8 0,-4 10-8 0,3-9 12 15,-3 9-12-15,4-6 12 0,-4-1-4 0,0 4 0 16,3-3 0-16,1 6 0 0,0-10 5 0,-1 7 1 16,-10 3 0-16,0-3 0 0,0 3 16 0,11-6 3 15,-11 3 1-15,7-3 0 0,0 2-18 0,-7-5-3 16,0 9-1-16,11-3 0 0,-8-3-4 0,1-4 0 16,3 4-8-16,-4 0 12 0,4-4-12 0,-3 1 11 15,3-4-11-15,-7 4 10 0,7-1-10 0,0 4 0 0,-7-3 0 16,3-1 0-16,4 1 0 0,-7 0 0 0,0-1 0 15,0 4 0-15,0-4 0 0,0 4 8 0,-7-3-8 0,7 6 8 16,0-7-8-16,0 1 8 16,0 9-8-16,0-3 8 0,7-4-8 0,-7 7-11 0,0-3 3 0,0 3 0 15,4-9 8-15,-4 9 0 0,0 0 0 16,11 0 0-16,-8-3 0 0,-3 3 0 0,0 0 0 0,0 0 0 16,11 0 0-16,-4 0-8 0,-7 0 8 0,14 0-8 15,-4 3 8-15,-2-3-10 0,9 9 10 0,-6-6-10 16,-4 4 10-16,3-4 0 0,1 6 10 0,0-2-10 15,-1-1 0-15,1 0 0 0,-4-3-8 0,3 7 8 16,1-10-8-16,0 9 8 0,-1-6 0 0,1 3 0 16,-4-2 0-16,3-4 0 0,-3 6 12 0,7-3-3 15,-3-3-9-15,-7 3 0 0,6-3 0 0,1 6 0 0,-1-6 0 16,-3 0 0-16,11 0-12 0,-7-6 12 0,-4 6 0 16,0-3 0-16,3 3 0 0,-3-3 0 0,4-3 10 0,0 2-10 15,-4-2 12-15,7 0-12 0,-4-4 13 0,-6 4-4 16,6-3-1-16,1-4 0 0,-7 4 4 0,3-1 0 15,7-2 0-15,-11-1 0 0,4 4 2 0,0-4 1 16,0 1 0-16,4-4 0 0,-8 7-3 0,5-4 0 16,-1 1 0-16,0-1 0 0,3-3-12 0,-3 4 0 15,4-1 0-15,-1-5 0 0,-2 5 11 0,-1-6-11 16,3 7 12-16,1-7-12 0,-1 6 12 16,1-6-12-16,-1 7 12 0,-2-7-12 0,2 3 0 0,-3-2 0 15,7-1 0-15,-10-3 0 0,6 3 0 0,-3 7 0 16,1-7 0-16,-1-3 0 0,3 9 0 0,-6-6 0 0,6-3 9 15,1 7-9-15,-8-4 0 0,4 0 0 16,8-3 0-16,-12 3 0 0,8-3 12 0,-1 7-4 0,1-4-8 0,-4-3 12 16,3 0-12-16,1 3 0 0,-4-3 0 0,7 3 0 15,-3-3 0-15,3 4 0 0,-4-4 0 0,-6 0 0 16,3 3 0-16,7-3 0 0,-3 0 0 0,-4 3 0 16,0 4 0-16,3-4 0 0,1 0 0 0,-4 3 0 15,0-3 0-15,-3 1 0 0,3 2 0 0,-4 0 0 16,8 1 0-16,-1-1 8 0,-6 3-8 0,3 1 0 15,-3-7 0-15,6 6 8 0,-6-5-8 0,3 5 0 16,0-6 12-16,3 7-4 0,-3-7-8 0,0 6 12 16,1-5-12-16,2 5 0 0,1-6 0 0,-4 7 0 15,3-7 0-15,1 3 0 0,-1-3 0 0,1 1 0 0,0 5-11 16,3-6 2-16,-4 7 0 0,-6-1 0 0,6 1 9 16,1-4 11-16,0 3-3 0,-8 4 0 15,8-4-8-15,-8 4-11 0,4-4 3 0,0 4 0 0,0-4 8 16,4 4 11-16,-7 0-3 0,3-4 0 0,-4-3-8 15,8 10 0-15,-8-3 0 0,8-1 0 0,-4-2 0 0,0 2 0 16,0 1 0-16,4-4 0 0,3 4 0 0,-4-3 0 16,-6-4 0-16,6 6 0 0,1-2 0 0,0 2 0 15,3-2 0-15,-4 3 0 0,-3-4 0 0,4 4 0 16,-1-4 0-16,1-6 0 0,0 10 0 0,-8-7 0 16,8 0 0-16,-1 4 0 0,1-7 0 0,-1 7 0 15,-2 2 0-15,-1-6 0 0,3 1 0 0,-3-1 8 0,0-3-8 16,4 0 0-16,-1 4 0 0,-10-4-12 0,8 0 0 15,-1-3 1-15,-4 3 11 0,4 7 0 0,0-7 0 0,-7 7 0 16,4-1 0-16,3-6 0 0,-7 10 0 0,7-4 0 16,-7 4 0-16,0-1 0 0,3-2 0 0,1 2 0 15,-4 1 0-15,0-4 0 0,3 4 0 0,-3 0 0 16,4-4 0-16,-1 4 0 16,5 2 0-16,-8-2 0 0,3 3 0 0,4-4 0 0,-7-2 0 0,4 2 0 15,-1 1 0-15,1-4 0 0,3 4 0 0,0 0 0 16,0 2 0-16,0-2 0 0,4 0 0 0,-1-1 0 15,-10 1 0-15,7-1 0 0,0 4 0 0,4-3 0 16,-8-1 0-16,1 4 0 0,-1-7 0 0,1 4 0 16,6 6 0-16,-10-7 0 0,4 1 0 0,3 0 0 15,-3 6 8-15,3-7-8 0,-4 1 8 0,8-1-8 16,-8-2 0-16,4 2 0 0,0 7 0 0,0-6-12 16,-3-1 12-16,3 1 0 0,4-4 0 0,-4 4 0 0,0 0 0 15,0 6 0-15,3-7 0 0,1 1 8 0,-4-1-8 16,-3 4 0-16,3-3 0 0,0-1 0 0,3 1 0 0,-6-1 0 15,-1 1 0-15,4-4 0 0,0 4 0 0,-3 0-10 16,3 2 10-16,-3-2 0 0,-1-7 0 16,4 10 0-16,-7-10 0 0,4 7 0 0,3-7 0 0,-7 1 0 15,7 2 0-15,-4-9 0 0,4 10 0 16,0-7 9-16,4 0 1 0,-8 6 0 0,8-5-10 0,0 2-12 16,-8-3 2-16,1 0 1 0,3 7 9 0,3-7 0 15,-6 6 0-15,3-6 0 0,-4 7 0 0,8-1 0 16,0-5 0-16,-8 8 0 0,1-2 0 0,-1-1 11 15,4 1-3-15,0-4 0 0,-3 6-8 0,3-2-11 16,-7 3 3-16,7 2 0 0,0-2 8 0,-7-1 0 0,4 1 0 16,3-4 0-16,-4 4 0 0,1 0 0 0,-1-1 0 0,1 1 0 15,-1-4 0-15,4 4 0 0,-3-1 0 0,-1-2 0 16,4 3 0-16,-3-1 0 0,3 4 0 0,-3-4 0 16,3 4 0-16,-7-3 0 0,7-4 0 0,-4 4 0 15,1 6 0-15,-1-7 0 0,4 1 0 0,-3-1 0 16,-1 4 25-16,-3-3 4 0,4 3 1 0,-1-4 0 15,1 4-30-15,-4-4 8 0,7 1-8 0,-7-4 0 16,0 4 0-16,0-3 0 0,3-4 8 0,-3 3-8 16,8 1 8-16,-8-4-8 0,0 4 11 0,3-7-11 15,1 6 0-15,-1 1 0 0,4-7 0 0,0 6-9 16,-7-6 9-16,4 10 0 0,3-7 0 0,-4 1 0 16,8 2 0-16,-8 1 0 0,5-1 0 0,-5-3 0 0,4 4 0 15,0-1 0-15,0 1 0 0,-3-4 0 16,-1 4 0-16,8-7 0 0,-4 6 0 0,-4-6 0 0,4 7 0 0,1-1 11 15,-1-6-11-15,3-2 12 0,-6 8-12 16,3-6 0-16,7 0 0 0,-4 4 0 0,-2-4 0 0,2-3 0 16,1 0 0-16,-1 3 0 0,11 0 0 0,-14-3 0 15,4 7 0-15,0-4 8 0,-1-3-8 0,4 3 0 16,-3 0 0-16,0 7 8 0,-1-7-8 0,1 6 0 16,3-5 0-16,-4 5 0 0,-6 0 0 0,3-5 0 15,0 8 0-15,4-2 0 0,-4-1 0 0,0-6 0 16,0 7 0-16,-4-1 0 0,4-2 0 0,4 2 0 15,-4-6 0-15,0 7 0 0,0-1 0 0,0 4 0 16,4-10 0-16,-4 6 0 0,0 1 0 0,0-1 0 16,7-2 0-16,-10 2 0 0,3-6 0 0,0 7 0 0,3-1 0 0,-3 1 0 15,0-4 0-15,0 3 0 16,4 1 0-16,-4 2 0 0,0-8 0 0,4 8 0 0,-8-2 0 0,1 2 0 16,6 1 0-16,-3-4 0 15,4 4 0-15,-8 0 0 0,5-4 0 0,6 4 0 0,-7-4 0 0,0 4 0 16,0-4 0-16,7 1 0 0,-11-4 0 0,8 10 0 15,0-10 0-15,-1 7 0 0,1-4 0 0,3 0 0 16,-4 4 0-16,5-10 0 0,-8 10 0 0,10 3 0 16,-6-4 0-16,3 1-9 0,-3-1 9 0,3 7 0 15,0-3-10-15,0 3 10 0,-4-4-8 0,5 1 8 16,2 0 0-16,-6 6-8 0,3-3 8 0,0-3 0 16,-3 6 0-16,3-4 0 0,3-2 0 0,-3 3-8 15,4 0 8-15,0-3 0 0,-4 6 0 0,4-4 0 0,-1-2 0 0,1 3 0 16,-1-6 0-16,8 9 0 0,-11 0 0 15,7-10 0-15,-3 1 0 0,0 6 0 0,-1-7-21 16,1 10 1-16,0-9 0 0,-1 9 0 16,-3-10-143-1,-3 7-28-15</inkml:trace>
  <inkml:trace contextRef="#ctx0" brushRef="#br0" timeOffset="48494.484">3115 17054 403 0,'0'0'17'0,"0"0"5"0,0 0-22 0,0 0 0 16,0 0 0-16,0 0 0 0,0 0 272 0,0 0 51 16,0 0 9-16,0 0 3 15,11-3-323-15,-8-3-64 0,4 6-12 0,4-10-4 0,-4 10 55 0,0-3 13 0,3 0 0 16,-2 3 0-16,-1-6 16 0,3 6 7 15,1 0 1-15,-4 6 0 0,0-6 21 0,3 3 5 0,-2-3 1 0,2 3 0 16,-3-3-27-16,4 6-4 0,-4-2-2 0,3-4 0 16,-3 0 5-16,8 0 1 0,-5 0 0 0,4-4 0 15,-3-2 17-15,-1 6 4 0,8-3 1 0,3-6 0 16,-7-1-10-16,7 1-3 16,-3 3 0-16,10-10 0 0,-3 6-13 0,0 4-4 0,-1-9 0 0,-6 2 0 15,10 4-7-15,-10-1-1 0,3-2-8 0,0 2 12 16,-3 1-12-16,3-4 11 0,-7 10-11 0,7-3 10 15,-7-4-1-15,1 7 0 0,2-6 0 0,-3 9 0 16,0-3 8-16,1-3 2 0,-5 6 0 0,4-4 0 16,4 4 5-16,-4-6 2 0,-3 6 0 0,3-3 0 15,0 3 2-15,-4 0 0 0,4 0 0 0,4-3 0 16,-11-3-8-16,4 6-2 0,3-4 0 0,4-2 0 16,-4 3-6-16,-4 0-2 0,8-3 0 0,-1 6 0 0,-2 0-10 15,6-4 0-15,-7 4 0 0,4 0 0 0,-1-6 0 16,-3 6 0-16,0 0 8 0,0 0-8 0,4 6 0 15,-7-6 0-15,3 0 0 0,-4 0 0 0,5-6 0 0,-5 6 12 16,1 0-12-16,3 0 12 0,-4-3 20 0,-3-3 5 16,4 6 1-16,0-3 0 0,-1 0-12 0,1-4-2 15,3 7-1-15,-4-9 0 0,1 9-10 16,0-3-1-16,3-4-1 0,-4 4 0 0,4-6-1 0,-3 6 0 16,0-4 0-16,3 4 0 0,-4-3 0 0,4 3 0 15,-3-6 0-15,0 5 0 0,-4-2 3 0,3 3 1 16,-3-6 0-16,7 5 0 0,-3-2-14 0,0-3 0 15,3 2 0-15,-4 1 0 0,-3-3 15 0,0-1-3 0,7 7-1 16,-6-6 0-16,6-1-11 0,-4-2 0 16,-3 9 9-16,0-7-9 0,4 4 12 0,-4-6-3 0,0 8 0 15,4-2 0-15,-1-3-9 0,-6 6 0 0,6-7 0 0,-6 7 0 16,3-3 0-16,0 3 0 0,4-7 0 0,-4 7 0 16,3-3 0-16,-10-4 0 0,14 10 0 0,-10-9 0 15,3 6 0-15,0-7 0 0,0 7 8 0,4-3-8 16,-1 0 0-16,-6 0 0 0,6-4 0 0,1 7 0 15,-4-3 0-15,0-1 8 0,4 1-8 0,-1-3 0 16,-3 6 0-16,4-4 0 0,-1 4 8 0,1 0-8 16,-1-3 0-16,1 6 0 0,-4-3 0 0,4-4 0 15,-4 7 0-15,7-3 0 0,-11 3 0 0,8 0 0 16,0 0 0-16,-1 0 0 0,1-6 0 0,-4 6 0 16,3-3 0-16,1 3 0 0,0 0 0 0,3 0 0 0,-4-3 0 15,4 3 0-15,-3-7 0 0,0 7 0 16,3-3 0-16,-4-3 12 0,4 6-12 0,-3 0 12 0,-1-3-12 0,1 0 0 15,0-3-12-15,3 6 12 0,-4-4 0 16,-6-2 0-16,3 6 0 0,7 0 0 0,-10 0 0 0,3-3 0 16,0 3 0-16,0-6 0 0,3 6 0 0,-10 0 0 15,0 0 0-15,4 6 0 0,6-6 0 0,1 3 0 16,-7-3 0-16,3 0 0 0,0 0 0 0,3 0-11 16,-3 6 1-16,0-6 0 0,-3 0 10 0,10 4 0 15,-10-4 0-15,3 0-8 0,-4 6 16 0,8-3 4 16,-8-3 1-16,8 3 0 0,-4-3-13 0,0 0 0 15,0 6 0-15,4-3 0 0,-4-3 0 0,3 0 8 0,-3 0-8 16,0 0 0-16,4 0 0 16,-1 0 0-16,1 0 0 0,0 0 0 0,-11 0 0 0,10 0 8 0,1 0-8 0,3 0 0 15,-4 0 0-15,-2 0 0 16,2 0 0-16,1 0 0 0,-1 0 0 0,1 0 0 0,-1 0 8 0,-2-3-8 16,-1-3 0-16,3 6 9 15,-10 0-9-15,7-3 8 0,0 3 0 0,-7 0-8 0,11-3 12 0,-4-3-4 16,-7 6-8-16,10 0 10 0,1-4-10 0,-4-2 10 15,-7 6-10-15,0 0 10 0,11 0-10 0,-11 0 10 16,7-3-10-16,-7 3 0 0,10-6 0 0,-10 6 0 16,7 0 0-16,8-3 12 0,-15 3-4 0,3-4 0 15,8-2 4-15,-4 3 1 0,-7 3 0 0,14-6 0 16,-11 3-13-16,4-4 0 0,0 1 8 0,4 0-8 16,-4 3 0-16,0-4 0 0,-3 4 0 0,3-3 0 15,0 3 0-15,0 0 12 0,-4-4-3 0,-3 7-1 0,7-3-8 16,0-3 0-16,-7 6-10 0,4-3 10 0,-4 3 0 15,7-3 0-15,-3-4 0 0,-1-2 0 0,-3 9 12 16,7-3-12-16,-3-3 12 0,-4 6-12 0,7-7 12 0,-4 1-4 16,-3-3 0-16,0 9-8 0,4-3 9 15,-1-7-9-15,4 7 0 0,0-3 9 0,-7-4-9 0,4 4 8 16,3-3-8-16,-3 2 8 16,-1-2-8-16,1 6 0 0,3-7 0 0,0 1 0 0,-7 6 0 0,7-3 0 15,-4-7 0-15,1 10 0 0,-1-6 0 0,4-1 0 16,-3 7 0-16,3-6 0 0,-7 2 0 0,4-5 0 0,6 2 0 15,-10 1 0-15,4 6 0 0,3-7 0 16,-4 1 0-16,4-4 0 0,-3 4 0 0,6-3 0 16,-10 2 0-16,11-2 0 0,-8-1 0 0,8 4 0 0,-7-7 0 0,6 13 0 15,-3-7 0-15,0-2 0 0,0 2 0 16,-7 1 0-16,4 0 0 0,3-1 0 0,-4 4-11 0,8 0 11 16,-11-4 0-16,11 7-8 0,-11-6 8 0,7 6 0 15,-4-4-8-15,4 4 8 0,0-3-8 0,4 0 8 16,-4-1 0-16,0 4-8 0,4-3 8 0,-4 3 0 15,3-3 0-15,-3 2 0 0,4 1 0 0,-4-3 0 16,4 6 0-16,-4 0-10 0,3-3 1 0,4-3 0 16,-7 6 9-16,4 0 0 0,-1 0-9 0,1 0 9 15,0 6-9-15,-1-3 9 0,-3-3-12 0,4 0 12 16,-1 6-8-16,-2-3 8 0,2 1 0 0,-3 2 0 16,4-6 0-16,-8 3 0 0,4 3 0 0,4-3 0 15,-1-3 0-15,-6 7 0 0,7-4 0 0,-1 0 0 0,-3 6 0 16,4-9 0-16,-4 10 0 0,3-4 0 15,1-3 0-15,3 0-8 0,-7 7 8 0,4-4 0 0,6-3 0 16,-10 7 0-16,11-7 0 0,-11-3 0 0,11 6 0 0,-8-3 0 16,1 3 0-16,3-3 0 0,-7 1 0 0,4-4 0 15,-1 6 0-15,1-3 0 0,-1-3 0 0,1 6 0 16,0-3 0-16,3-3 0 0,-14 0 8 0,10 0-8 16,-3 7 0-16,0-4 9 0,4-3-9 0,-4 0 12 15,-7 0-12-15,7 0 12 0,4 0-3 0,-4 0 0 16,-7 0 0-16,10 0 0 0,1 0-9 0,-4-3 0 15,4 3 0-15,-4-7 0 0,3 7 0 0,-3 0 0 16,4 0 0-16,3 0 0 0,-14 0 0 0,4 0 0 16,6-3 0-16,1-3 0 0,-4 6-12 0,0 0 1 0,0-3 1 0,0-3 0 15,-7 6 21-15,7-4 4 0,4 1 1 16,-4-3 0-16,0 6-16 0,0-3 11 16,0-3-11-16,0 3 10 0,0-7-10 0,0 10 10 0,0-9-10 0,0 9 10 15,4-3-10-15,-4-4 10 16,-4 4-10-16,4-6 10 0,4 9-10 0,-4-10 0 0,0 10 0 0,0-9 0 15,4 6 0-15,-8 0 0 0,1-4 0 0,3 4 0 16,3-3 0-16,-10-3 0 0,11 5 8 0,-8 1-8 16,4-3 0-16,1-3 0 0,-1 5 0 0,-7-2 0 15,3 3 0-15,4-6 0 0,-3 6 0 0,6-4 0 16,-10 4 0-16,4-6 0 0,3 6 8 0,-7 3-8 16,0-7 0-16,7-2 0 0,0 9 0 0,-7 0 0 15,0 0 0-15,11-3 0 0,-11 3 0 0,3-10 0 16,4 10 0-16,-7 0 0 0,0 0 0 0,0 0 0 0,14-9 0 15,-3 9 0-15,-11 0 0 0,0 0 0 0,0 0-10 16,0 0 10-16,0 0 0 0,0 0-9 0,0 0 9 0,3 0 0 16,-3 0 0-16,0 0 0 0,0 0-8 0,11 0 8 15,0 6-8-15,-4-3 8 16,3 4-8-16,-10-7 8 0,7 6-8 0,4 0 8 0,-8-3 0 0,4 7 0 16,0-4 0-16,0 0-8 15,-7-6 8-15,8 10 0 0,2-4 0 0,-3 0 0 0,0 4 0 0,-3-1 0 16,3 0 0-16,0-5 0 0,-4 5 0 0,4-3 0 15,1-3 0-15,-1 7 0 0,3-7 0 0,-10-3 0 16,4 6 0-16,3-3 0 0,0 7 0 0,0-10 0 16,3 9 0-16,-6-9 8 0,3 3-8 0,0-3 0 0,0 7 0 15,4-4 8-15,-4-3-8 0,0 0 0 0,3 6 0 0,-3-3 0 16,1-3 0-16,2 3 0 0,-6 7 0 16,3-10 0-16,0 9 0 0,3-9 0 0,-3 9 0 0,0-5 0 15,4-4 0-15,-4 6 0 0,4-6 0 0,-4 3 0 16,3-3 0-16,-3 0 0 0,0 6 0 0,4-6 8 15,-4 0-8-15,4 0 0 0,-1 0 0 0,4 0 8 16,-10 0-8-16,6 0 11 0,1 0-11 0,-4 0 12 16,-7 0-12-16,7 3 8 0,7-3-8 0,-7 0 8 15,4 0-8-15,-4 0 0 0,4 0 0 0,-4 0 8 16,3 0-8-16,4 7 0 0,-10-4 0 0,3 0 0 16,7-3 0-16,-11 0 0 0,-3 0 0 0,11 0 0 15,-4 0 0-15,7 0 0 0,-14 0 0 0,4 0 0 16,3 6 0-16,7-6 0 0,-11 0 0 0,5 0 0 0,-8 0 8 15,7 0-8-15,0 0 0 0,0-6 8 16,0 6 0-16,0-3 0 0,-7 3 0 0,7-10 0 0,0 7 2 16,-4-3 0-16,4-3 0 0,-3 5 0 0,3-5-10 0,-3 0 0 15,-1-1 0-15,1 7 8 0,-1 0-8 0,-3 3 0 16,4-6 0-16,-4 6-11 0,0 0 11 0,3-3 0 16,-3 3 0-16,0 0 0 0,0 0 0 0,0 0-12 15,0 0 2-15,0 0 0 0,0 0 10 0,0 0 0 16,0 0 0-16,0 0 0 0,7 3-8 0,-7-3 0 15,4 9 0-15,3 1 0 0,-7-10 8 0,3 9 0 16,1-6 0-16,-4 6 0 0,0-9 0 0,3 10 0 16,1-7 0-16,-4-3 0 0,0 0 0 0,4 9 0 15,-1 1 0-15,-3-10 0 0,0 0 0 0,0 0 0 16,0 3 0-16,0-3 0 0,0 0 0 0,0 0-10 0,0 0 10 0,0 0 0 16,11 6-12-16,-11-6 4 15,0 0 8-15,7-6-13 0,0 6 5 0,0 0 8 0,0-3-13 0,-7-7 5 31,7 7-15-31,-4-3-2 0,4-3-1 0,-3 5 0 16,3-5-44-16,-3-3-9 0,3-1-1 0,0-3-848 0,-4-6-168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1-19T19:41:27.070"/>
    </inkml:context>
    <inkml:brush xml:id="br0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5073 14480 1324 0,'0'0'59'0,"0"0"12"0,-4-4-57 0,4-2-14 0,-7 6 0 16,4 0 0-16,3 0 237 0,0 0 45 16,0 0 9-16,0 0 1 0,0 0-238 0,0 0-54 0,0 0 0 0,0 0 0 15,0 0-16-15,0 0 0 0,0 0 0 0,10-9 0 16,-6 6 16-16,10-7-12 0,-3 1 12 0,3 6-10 16,-4-7 18-16,4 1 3 0,4-1 1 0,-4 7 0 15,0-3 25-15,0 6 6 0,4 0 1 0,-7 0 0 16,6 0-23-16,-3 0-4 0,8 9-1 0,-1 1 0 15,-7-10 3-15,7 9 0 0,4-6 0 0,3-3 0 16,4 7 0-16,3-4 0 0,0-3 0 0,4 0 0 16,0 0 1-16,7-3 0 0,0-4 0 0,-8 4 0 15,5 0-9-15,-1-6-2 0,7-7 0 0,-3 3 0 16,4 1-9-16,3-7 8 0,0 10-8 0,3-4 8 16,-3 1-8-16,3-1 0 0,-10-3 0 0,4 7 0 15,2 6 8-15,-2-7-8 0,3 7 8 0,0 3-8 16,3 3 0-16,-6-3 0 0,6 7 8 0,-3-1-8 0,3 0 0 15,-6-3 0-15,-1 7 0 0,4-10-11 16,0 9 11-16,0-6 0 0,3 4 0 0,4-4 0 0,-7 3 0 16,0-3 11-16,0-3-3 0,3 0 0 0,-6 0-8 15,-1-3 0-15,1-3 0 0,6 6 0 0,-7-10 28 0,4 10 3 16,0-3 1-16,-3 3 0 0,3 0-32 0,-4 0 0 16,-3 3 0-16,3 4 0 0,1-4 12 0,-1 3-3 15,7-3-1-15,-3 10 0 0,4 2-8 0,-1-2 0 16,1-1 0-16,3 1 0 0,-7 3 0 0,0-4 0 15,3-2 0-15,-3-1 0 0,7-6 0 0,0 7 0 16,-4-7 0-16,1 6-11 0,-1-9 11 0,-10 0 9 16,3 6-1-16,1-2-8 0,-4-4 10 0,0 0-10 0,-1 0 8 15,5-4-8-15,-4 4 13 16,-4 4-2-16,0-4-1 0,1 3 0 0,-1-3-2 0,-7 6-8 0,1-6 12 16,2 3-4-16,-2-3-8 0,-1 0 0 15,0 0 0-15,4 0 8 0,-4 0-8 0,4 0 0 0,-4 0 9 0,1 0-9 16,-5 0 9-16,5 0-9 15,-5 0 12-15,-2-3-12 0,-1 3 24 0,-3 0-3 0,-1-6 0 0,-3 6 0 16,1 0-13-16,-1 0-8 0,-4 0 8 0,-3 0-8 16,-3 0 8-16,3 0-8 0,-3 0 8 0,-1 6-8 15,-3-6 0-15,0 3-12 0,1-3 2 0,-1 6 0 16,0-3-24 0,-7-3-5-16,7 0-1 0,0 10 0 0,0-7-107 0,-4 6-21 15,-3 1-5-15</inkml:trace>
  <inkml:trace contextRef="#ctx0" brushRef="#br0" timeOffset="1498.91">11744 14363 1209 0,'-7'0'108'0,"0"-3"-87"0,-4-3-21 0,4-3 0 16,0 9 216-16,0-10 38 0,-3 7 8 0,2 3 2 16,8 0-186-16,0 0-37 0,-7-9-7 0,7 9-2 15,0 0-20-15,0 0-4 0,0 0 0 0,0 0-8 16,0 0 0-16,0 0 0 0,0 0 0 0,7 0 0 15,4 0-28-15,0 0 1 0,3 0 0 16,3 0 0-16,1 0 27 0,3 0 0 0,0 0 0 0,4 0 0 0,3 0 14 0,4 0 8 16,3 0 2-16,4 0 0 0,0 0 1 15,0 0 1-15,7 6 0 0,-4-6 0 0,4 0-3 16,3 0-1-16,1-6 0 0,2 6 0 0,8-10 12 0,0 10 2 16,7-6 1-16,0 0 0 15,4 6 1-15,0-10 0 0,-4 10 0 0,3-3 0 0,4-3-30 0,0 3-8 16,0 3 0-16,-3-3 0 0,-4-4 0 0,-3 7 0 15,-1-3 0-15,1-3 0 0,3 6 0 0,0-3-12 16,0-3 4-16,3 6 0 0,-3-7 8 0,4 1 11 16,-4 6-3-16,0-3 0 0,3-3 8 0,1 6 2 15,3-13 0-15,0 10 0 0,4-3 6 0,-8 3 2 16,4-7 0-16,0 1 0 0,0-1-15 0,1 7-3 0,-1-6-8 16,-4-1 12-16,-3 1 2 0,-3 0 0 0,3 2 0 15,-4-2 0-15,8-1-6 0,-4 1-8 0,0 6 11 16,0-3-11-16,-4 6 13 0,1-3-4 0,-1-4-1 0,1 7 0 15,3-3-8-15,3 0 12 0,1-3-12 0,-4 6 12 16,4-3-12-16,-4-4 0 0,3 7 0 0,4 0 0 16,0-9 0-16,0 9 0 0,4-3 8 15,-7-7-8-15,-8 10 0 0,8-3 0 0,-1-3 0 0,4 6 0 16,0-3 0-16,-3-3 0 0,0 6 0 16,-8-4 0-16,4 4 0 0,0 0 8 0,0-3-8 0,0-3 0 15,4 6 13-15,-4 0-2 0,0 0-1 0,-7 0 0 16,0 0-10-16,-4 6 12 0,4-6-12 0,0 3 12 15,-3 1-12-15,6-4 0 0,1 9 9 0,-1-9-9 16,-3 9 0-16,0-2 0 0,3-1 0 0,-3 0 0 16,0-3 0-16,4 7 0 0,-1-4 0 0,-3-3 0 0,-3 0 0 15,-1 7 0-15,1-4 0 0,-4-3 0 0,3 6 0 0,1-5 0 16,-1 2 0-16,0-3 0 0,1 3 0 0,3-3 0 16,-7 1 0-16,3 2 0 0,-6-3 0 0,2 6 0 15,1-2 0-15,0-4 8 0,0 0-8 0,4 3 0 16,-1-3 0-16,4-3 0 0,-7 7 18 0,-4-4-1 15,4-3 0-15,-3 6 0 0,-4-3-17 0,3-3-17 16,0 3 3-16,-3-3 1 0,4 7 13 0,-1-4 0 16,0-3 0-16,-3 0 10 0,-3 0-2 0,-1 0-8 15,0 0 12-15,1 6-4 0,-1-6-8 16,-3 0 0-16,7 0 0 0,-8 0 8 0,1 3-8 0,4-3 0 0,-5 0 0 16,1 0 8-16,0 0 0 0,-4 0 0 15,-3 0 0-15,-4 0 0 0,0 0 0 0,1 0-8 0,-5 0 12 16,1 3-4-16,-4-3-8 0,-3 7 0 0,3-7 0 15,-3 3 8-15,-1-3-8 0,1 0 0 0,0 0 0 0,-4 0 0 16,3 0-8-16,1 6-1 0,0-12 0 0,-1 6 0 16,1 0 9-16,-1 0 0 0,5 0 0 0,-1 0-8 15,0 0 8-15,0-3 0 0,0 3 0 0,-3-7-8 16,0 4 8-16,-1 3-12 0,1 0 12 0,-4 0-12 16,4-3-24-1,-4-3-4-15,0 6-2 0,-4 0-874 0,5 0-174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1-19T19:46:12.224"/>
    </inkml:context>
    <inkml:brush xml:id="br0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29281 8192 864 0,'0'0'38'0,"3"-9"8"0,4-1-37 0,-3 4-9 0,3-10 0 0,3 7 0 0,4-3 360 0,4 2 69 15,-4-2 15-15,4 2 2 16,-4 1-347-16,4-4-70 0,-4 10-13 0,0-3-4 0,3 6-12 0,-6 0 0 15,3 0 0-15,-3 9 0 0,-1-9 16 0,1 10 1 16,3-1 0-16,0 0 0 0,0 4 12 0,0 0 3 16,4 5 0-16,3-5 0 0,0 9 18 0,4 0 4 15,7 3 1-15,-4 0 0 0,11 3-16 0,-4-3-3 16,4 7-1-16,-4 8 0 0,4 4-19 0,-4 0-4 16,0-3-1-16,-3 9 0 0,-4-6-11 0,-3 0 8 15,-4-3-8-15,-3 12 8 0,0 0-8 0,-1 10 0 16,1 9 0-16,-4-6 0 0,0 3 0 15,-7-13 0-15,0 7-14 0,0-10 5 0,-3 7 33 0,-1-4 6 16,1 4 2-16,-4 3 0 0,0 6-32 0,3-7 0 16,-3-8 0-16,0-1 0 0,0 0 32 0,-3-2 3 0,-1-1 1 15,-3-3 0-15,4 6-24 0,-8-3-12 16,4 4 12-16,0-11-12 0,-4 8 0 0,1-7 0 0,-1 3 0 16,-3 0 0-1,0 3-28-15,0 3-2 0,0 4-1 0,0-7 0 0,3-6 31 16,-3-7 16-16,3-2-1 0,-3-4-1 0,0-3 15 0,0-3 3 0,4 4 1 0,-5-7 0 15,1 0-21-15,0-1-12 0,4 1 12 16,-4 0-12-16,-1 7 0 0,-2-4 0 0,-4-3 0 0,3 6 0 16,0-3 0-16,1-6 0 0,-1 3 0 0,0 0 0 15,4-4 10-15,0 1-10 0,4-6 8 0,-1-1-8 16,0-2 11-16,4 2-3 0,0-2-8 0,0-1 12 16,0-3-3-16,4 1-1 0,-1 2 0 0,1-3 0 15,-1 1-8-15,1 2 0 0,-1 0 0 0,1-2 0 16,-1-1 0-16,0 3 0 0,1 1 8 0,-4 2-8 0,3-2 0 15,1-1 0-15,-1 4 0 0,-3-4 0 16,4 1 0-16,-4-1 0 0,3 0 0 0,1 1 0 0,-1-4 8 16,1 3-8-16,-1 1 0 0,0-1 8 15,1-6-8-15,3 7 0 0,-4-4 9 0,1-3-9 0,-1 7 0 0,1-7 0 16,-1 6 0-16,1 1 0 0,3-1 0 0,-4 0 0 16,1-5 0-16,-1 8 8 0,4-3-8 0,-3 1 0 15,-1-4 8-15,1 0-8 0,3 4 8 0,-4-1-8 16,1 1 8-16,3-7-8 0,0-3 8 0,-4 9-8 15,4-9 8-15,0 10-8 0,-3-1 0 0,3-9 8 16,0 0-8-16,0 3 0 0,0-3 0 0,0 0 8 16,0 10-8-16,0-10 0 0,0 0 0 0,0 0 9 15,0 9-9-15,0-9 0 0,0 0 8 0,0 0-8 0,0 0 0 16,0 0 0-16,0 0 8 0,0 0-8 0,-4 3 0 16,4-3 0-16,-4 6 9 0,4-6-9 0,0 0 0 0,0 0 9 15,0 0-9-15,0 0 0 0,-7 3 0 0,4-3 8 16,-1-9-8-16,1 9 0 0,-1 0 0 15,4 0 0-15,-3-6 0 0,3 0 8 0,-4-4-8 0,1 1 0 16,-1 6 0-16,1-10 8 0,3 4-8 0,-4-10 0 16,4 9 0-16,-3-5 0 0,3-1 0 0,0-6 0 15,-4 6 0-15,1-2 0 0,-1-4 0 0,0 0 0 16,1 0 0-16,-1-3 0 0,-3 3 0 0,4 6 0 16,-4-3 0-16,0 0 0 0,0 7 0 0,0-1 0 15,3-2 0-15,-3 8 0 0,0-2-8 0,0 3 8 16,0-1-16-16,3 1 0 0,-3 3 1 0,7 3 0 15,-7-6 15-15,7 6 8 0,0 0 0 0,0 0-8 0,0 0 0 16,0 0 0-16,0 0 0 0,0 0 0 0,0 0 0 16,0 0 0-16,0 0-8 0,0 0 8 0,0 0-11 0,0 0 1 15,0 0 0-15,0 0 0 0,0 0 10 0,0 0 0 16,0 0 8-16,0 0-8 0,0 0 0 0,0 0 0 16,0 0 0-16,-7 6 0 0,0-3 0 0,0 7 0 15,0-1 0-15,0 4 0 0,3 5-12 16,-3 4 4-16,4-3 0 0,-1-3 0 0,4 6 8 0,0 6 0 15,-3-9 0-15,-1 3 0 0,8-7 0 0,-4 10 0 16,-4-9 0-16,4 3 0 0,0 0 0 0,0-4 0 16,4-5 0-16,-1 2 8 0,-6 7-8 0,3-9 11 15,0-10-11-15,3 9 12 0,-3 0-12 0,0-9 12 0,0 7-12 16,0-7 12-16,0 0 0 0,0 0 0 16,4 9 0-16,-4-9 0 0,0 0-4 0,3 10 0 0,-3-1 0 0,0-9 0 15,0 0 0-15,0 0 0 0,0 0 0 0,4 9 0 16,-4-9-8-16,0 0 0 0,10 3 0 0,-2 7 0 15,-8-10 8-15,10-3 0 0,1-4 0 0,3 7 0 16,3-9-8-16,1 6 12 0,3-10-12 0,0-2 12 16,1 2-12-16,-1-2 0 0,0-4 9 0,4 0-3 15,-4 0-6-15,3 3 0 0,-2-2 0 0,2-1 0 16,-2 3 0-16,2 0 0 0,1 1 0 0,-4-4 0 16,0 6 0-16,0-5 0 0,1 8 0 15,-8-2 0-15,3-1 0 0,1-3-15 0,-4 4 5 0,0 2 1 31,0 1-76-31,0 3-15 0,1-10-4 0,-1 4-916 0,3-1-183 0</inkml:trace>
  <inkml:trace contextRef="#ctx0" brushRef="#br0" timeOffset="1262.021">29909 14301 806 0,'0'0'72'0,"-11"9"-58"0,4-6-14 0,-4-3 0 16,-3 7 172-16,4-4 31 0,3-3 6 0,-1 6 2 31,1-3-201-31,7-3-40 0,0 0-8 0,0 0-2 0,-7 10 40 0,7-10 0 0,0 0 12 0,0 0-4 15,0 0 40-15,0 0 7 0,0 0 1 0,0 0 1 16,0 0-3-16,7 3-1 16,-7-3 0-16,0 0 0 0,0 0-4 0,7 0-1 0,4 9 0 0,0-9 0 15,-4 0-36-15,0 6-12 0,7-6 0 0,-4 0 0 16,1-6 13-16,3 6-4 0,-3 0-1 0,-1 0 0 16,4 0 32-16,-3-3 7 0,3-3 1 0,-3 6 0 15,3 0 4-15,0-3 2 0,-3-4 0 0,-1 4 0 16,4-6-26-16,-3 6-4 0,3-4-2 0,-4 1 0 15,5-3-22-15,-5-1 0 0,8 1 0 0,-8-1 0 16,5 1 0-16,-1 0 0 0,0 2-12 0,3-2 4 16,1 0-16-16,-4-1-2 15,4 1-1-15,-1-4 0 0,1 4 19 0,0-1 8 0,-1-2-8 0,1-1 8 0,0 4 0 16,-1-10 14-16,4 10-2 0,-6-4 0 0,2 4 8 0,1-1 2 16,-4-2 0-16,0 2 0 0,-7-2-8 0,4 2-2 15,-1 1 0-15,1-4 0 16,-1 4-12-16,-3 0 0 0,1-4 0 0,-1 4 0 15,-4-1-151-15,1 7-33 0</inkml:trace>
  <inkml:trace contextRef="#ctx0" brushRef="#br0" timeOffset="1455.826">30868 13642 2275 0,'0'0'100'0,"0"0"22"0,0 0-98 0,0 0-24 0,0 0 0 0,11-6 0 16,-1-3 22-16,1-1-1 0,-1 7 0 0,8-6 0 31,0-1-37-31,3-2-8 0,-4-1-2 0,5-3 0 16,2 4-34-16,-2 3-6 0,-1-7-2 0,0 0 0 0,0 0-76 15,-3 1-16-15</inkml:trace>
  <inkml:trace contextRef="#ctx0" brushRef="#br0" timeOffset="1635.394">31619 12811 2790 0,'0'0'61'0,"0"0"13"0,-3-6 2 0,-1 3 3 0,4-10-63 0,0-2-16 15,0 2 0-15,4 4 0 16,3-7-58-16,4-3-14 0,-4 0-4 0,3-3 0 15,1 4-150-15,-1-4-30 0,15-22-7 0,-7 9-1 0</inkml:trace>
  <inkml:trace contextRef="#ctx0" brushRef="#br0" timeOffset="1789.058">31859 12096 57 0,'-10'-9'0'0,"6"6"0"0,1-7 0 0,-1 1 0 16,-3 6 254-16,0-7 46 0,4 1 8 0,-4 0 3 15,3 5-143-15,0-5-28 0,1 0-5 0,-1 6-2 16,1-7-31-16,3 4-6 0,-4-7-2 0,4 10 0 31,0-6-118-31,4-1-23 0,-1 1-5 0</inkml:trace>
  <inkml:trace contextRef="#ctx0" brushRef="#br0" timeOffset="1955.6">31944 11516 1728 0,'-11'-3'153'0,"8"-3"-122"0,-8 3-31 0,4 0 0 0,0-7 281 0,4 1 51 16,-4-1 9-16,7-2 3 16,-4 2-388-16,4-2-78 0,4-4-15 0,3 4-1040 15</inkml:trace>
  <inkml:trace contextRef="#ctx0" brushRef="#br0" timeOffset="2124.154">31799 10378 2822 0,'-10'-13'251'0,"3"-5"-201"0,0-4-40 0,-4-4-10 31,8-5-40-31,-4 0-9 0,7-1-3 0,-4-5 0 16,0 2-61-16,4-5-13 0,-3-1-2 0</inkml:trace>
  <inkml:trace contextRef="#ctx0" brushRef="#br0" timeOffset="2297.46">31425 9218 2988 0,'-14'-13'66'0,"7"10"14"0,0-6 2 0,-3-4 1 0,-1-3-67 0,0 4-16 0,1-7 0 0,-1 3 0 16,8-3-29-16,-1 1-10 0,-3-4-1 0,4 3-1 16,-1-3-126-16,1 0-25 15,3 0-4-15</inkml:trace>
  <inkml:trace contextRef="#ctx0" brushRef="#br0" timeOffset="2420.856">31182 8487 2977 0,'-7'-22'132'0,"3"13"27"0,-6-4-127 0,3 1-32 16,-4-4 0-16,4 0 0 0,-3-3 13 0,3 1-3 16,-1 5-1-16,1-6 0 15,4-3-168-15,-4 3-33 0</inkml:trace>
  <inkml:trace contextRef="#ctx0" brushRef="#br0" timeOffset="2625.353">30441 7305 3427 0,'-24'-13'76'0,"13"7"15"0,-3-3 3 0,-4-4 2 0,4-6-77 0,-4 7-19 0,8-4 0 0,-4 0 0 31,3 4-24-31,1-7-9 0,-1 10-2 0,0-4 0 0,4 4-71 0,0-4-14 15,0 4-4-15,0-1 0 0,0-2-120 16,0 2-25-16</inkml:trace>
  <inkml:trace contextRef="#ctx0" brushRef="#br0" timeOffset="3341.866">29940 7054 3060 0,'0'0'68'0,"0"0"13"0,-3 9 3 0,-8 4 1 0,1-4-68 0,6 7-17 0,1 0 0 0,-5 2 0 16,5 4-15-16,-1 0-6 0,1 0-2 0,-4 7 0 15,0-4 23-15,3 6-9 0,4 0 9 0,-3-2 0 16,3 2-12-16,0 0 12 0,0-6-12 0,3 7 12 15,1-1 0-15,-1 0 0 0,-3-9 0 0,4 10 0 32,3-10-36-32,-4 6-3 0,1-3-1 0,-1-6 0 0,5 3 26 0,-1 0 5 0,0-7 1 0,0 1 0 15,0 0 0-15,-4-4 0 0,4 1 0 0,0-4 0 16,0-6-27 0,0 7-5-16,1-4 0 0,-1-3-1 0,-7-3 24 0,0 0 5 0,7-9 0 0,0 6 1 0,3-7 3 15,-6 1 0-15,3-10 0 0,-4 6 0 0,1-5 8 16,-4-4-8-16,0 6 8 0,0-12-8 0,-4 6 8 15,1-6 0-15,-1-4 8 0,1-2-8 0,-4 2 46 0,3-2 5 16,-3-4 1-16,4 1 0 0,-1-1-26 0,1-3-5 16,-1 7-1-16,4-7 0 0,-3 10 20 0,3-1 3 15,0-2 1-15,-4 6 0 0,4-4-36 0,0 1-8 16,0 9 0-16,0 0 0 0,0-3 13 16,4 3 1-16,-4-3 0 0,0 9 0 0,0-3-3 0,3 1-1 15,1 2 0-15,-4 0 0 0,3 4-10 0,1-1 0 16,3 4 0-16,-4-4 0 0,1 4 0 0,3-1 0 15,0 1 0-15,0 9 0 0,0-9-9 0,4 9 9 16,3 0 0-16,0 0 0 0,3 0-13 0,5 0 4 0,2 6 1 16,5-3 0-16,2-3 8 0,8 0 0 0,3 6 8 15,4-3-8-15,-3 0 0 0,-1-3 0 0,4 0 0 0,0 7 0 16,-4-4 0-16,4-3 0 0,-4 6-10 0,1-3 10 31,-1 7-110-31,0-7-15 0,1 6-3 0,-5 1-1068 0</inkml:trace>
  <inkml:trace contextRef="#ctx0" brushRef="#br0" timeOffset="4294.542">32456 10481 1094 0,'0'0'48'0,"0"0"11"0,0 0-47 0,-7 0-12 16,7 0 0-16,0 0 0 0,0 0 284 0,0 0 56 15,0 0 10-15,7 0 2 0,3-3-277 0,-3-3-56 16,7 3-11-16,0-3-8 0,-3-1 22 0,3 1-1 16,0-3 0-16,4 5 0 15,-4-5 4-15,4 0 1 0,-4-4 0 0,0 4 0 0,0-4 16 0,0 4 3 16,0-1 1-16,-3-2 0 0,3-1-30 0,-4-2-7 15,1 5-1-15,0-2 0 0,-1-1-8 0,1 1 8 16,-1-4-8-16,1 3 8 0,-4 4 0 0,4-4 0 16,-1 4 0-16,1 0 0 0,-1-4-8 0,1 4 0 0,0-1 0 0,3 7 0 15,0-6 10-15,0 6 0 16,0-4 0-16,0 4 0 0,0-3-10 0,0 6 0 0,-3 0 0 0,-1 6 8 16,5-3-8-16,-5 7 0 0,1-1 0 0,-1 0 0 15,1 7 0-15,-4 0 0 0,4 0 9 0,-4 2-9 16,-4 4 8-16,1 0-8 0,3 0 10 0,-4-3-10 15,4 9 9-15,-3-6-9 0,-1 0 8 0,1-9-8 16,-1-1 0-16,-3 7 8 0,4-6-8 0,3 2 0 16,4-2 19-16,-4-4-2 0,3 1 0 0,4-4 0 15,0 3-17-15,4-9 0 0,-4 7 0 0,4-7 0 16,-1-7 0-16,5 7 13 0,-5-3-1 0,1-6 0 16,3 6-12-16,-3-7 9 0,3 1-9 0,-3-1 8 15,-1 1 3-15,-3 0 0 0,0-4 0 0,0 4 0 16,4-1 1-16,-7-2 1 0,3-1 0 0,-4 4 0 0,1-4-13 15,3 4 11-15,-7-1-11 0,4 1 10 16,-4 0-10-16,0-4-14 0,3 10 3 0,-3-3 1 0,-3-4-1 0,3 7 0 16,-3 0 0-16,-4 3 0 15,0 0-101-15,0 0-20 0,0 0-4 0</inkml:trace>
  <inkml:trace contextRef="#ctx0" brushRef="#br0" timeOffset="4925.383">32544 11090 2422 0,'0'0'108'0,"0"0"21"0,-7 0-103 0,0-7-26 0,3 7 0 0,4 0 0 16,-3 0 12-16,3 0-2 0,-4-9-1 0,4 6 0 15,0-7 3-15,0 1 1 0,4 0 0 0,3-4 0 16,-4 4-13-16,8-1 9 0,-1-2-9 0,1-7 8 0,7 6-8 0,-1 1 0 15,1-7 0-15,7 7 0 0,-4-1 14 0,0-3-2 16,0 4-1-16,0 2 0 0,0-2-11 0,-3 2 0 16,0-2 9-16,-1 2-9 0,1 1 13 0,-4 6-1 15,0-3-1-15,0-1 0 16,0 1 21-16,0 6 5 0,-3-3 1 0,3-3 0 16,0 6-26-16,0-3-12 0,1-4 10 0,-1 7-10 0,3-3 11 0,-3 3-11 15,-3 0 12-15,0 0-12 0,-1 0 12 0,1 0-4 16,-1 3 0-16,1 4-8 0,-1-4 8 0,-2 6-8 15,2 4 0-15,1 5 0 0,-1 4 12 0,-3-3-12 16,0 3 12-16,0-3-12 0,0-3 15 0,1 6-4 16,-5-4-1-16,8 1 0 0,-4-6-2 0,0 6 0 15,0-7 0-15,3 1 0 0,1-4 4 0,0 0 0 0,-1 4 0 16,1-13 0-16,-1 9 0 0,4-9 1 0,-3 0 0 16,3 0 0-16,0 0-13 0,0-3 9 0,0-3-9 15,-3 3 8-15,0-3-8 0,-1 2 8 0,1-5-8 0,-4 6 8 16,3-3-8-16,-3-1 0 0,4 1 0 0,0-3 8 15,-1-1-8-15,4 7 0 0,0-9 0 0,1-4 0 16,2 3-14-16,4 1 2 0,1-7 0 0,-1 3 0 16,3-2-88-16,-2-4-16 15,-1-7-4-15,3 11-1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1-19T20:46:41.86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2057 15025 1681 0,'0'0'36'0,"0"0"8"0,0 0 2 0,0 0 2 0,-7 3-38 0,7-3-10 0,0 0 0 0,-4-3 0 0,1-3 25 0,-4 6 3 16,3-3 1-16,4 3 0 0,-7-7 2 0,7 7 0 15,-4 0 0-15,-6 0 0 0,6-3-13 0,-3 3-2 16,4-3-1-16,-8 3 0 0,1 0-7 0,-1 0 0 16,7 0-8-16,-10 0 12 0,4 3-4 0,-4-3 0 15,-4 3-8-15,4-3 12 0,0 0-1 0,-7 0-1 16,7 0 0-16,-8 0 0 0,8 0 17 0,-7-3 3 16,3 3 1-16,-3-3 0 0,-3-3 21 0,2 6 5 15,5 0 1-15,-4-3 0 0,-4-3-14 0,4 6-2 16,3-10-1-16,-3 10 0 0,0 0-18 0,-4-3-4 15,7 0-1-15,-3-3 0 0,-3 2-18 0,2-2 0 0,1 6 0 16,4 0 0-16,-5 0 16 0,8-3-3 0,-10 3-1 16,2 3 0-16,8-3-12 0,0 10-10 0,-10-4 2 15,-5 0 0-15,12 4 8 0,-8-1 0 0,4 3-9 0,0-2 9 16,3-1 0-16,-3 4-9 0,7 3 9 0,0-1 0 16,-4 1 0-16,11 0-8 0,-11 2 8 0,8 4 0 15,3 0 0-15,-4 0-12 0,0 6 12 0,1 4-10 16,6-7 10-16,-6 6 0 0,10 7 0 0,-7-7 8 15,3 1-8-15,1-1 11 0,3-6-11 0,0 6 12 16,3-2-12-16,-3-4 8 0,4 3-8 0,3-3 8 16,3 3-8-16,-6-3 0 0,6 4 0 0,5-4-11 15,-1 6 0-15,7-9 0 0,-7 9 0 0,7-12 0 16,0 0-1-16,4-3 0 0,0 2 0 0,-1-5 0 16,12-4 12-16,-8 1 0 0,4 2 10 0,3-2-10 0,0-1 0 15,0-9 0-15,-3 10 0 0,4-7 0 0,-1 3 0 16,0-3 0-16,7-3 0 0,-3-3-10 0,-4-3 10 15,4 3 0-15,0-7 0 0,3 7 8 0,-3-3 1 0,0-4 1 16,3 4 0-16,-6-10 0 0,-1 7 6 0,-7-4 0 16,-3-5 1-16,7 5 0 0,-8-6 7 0,1 7 0 15,-7-10 1-15,3 3 0 0,0 3 0 0,-3-3 0 16,-1-3 0-16,-3 4 0 0,0-4 0 0,1 0 0 16,-5 0 0-16,1 0 0 0,-1-6 0 0,1 6 0 15,-11-3 0-15,10-4 0 0,-10-2-13 0,0 9-2 16,-7-6-1-16,4 3 0 0,-8-3-9 0,11 2 10 15,-10-2-10-15,6 3 10 0,-6-3-10 0,-1 3 10 0,0-3-10 16,8 6 10-16,-8-7-10 0,-3 7 0 0,4 1 9 16,-1 5-9-16,-3-3 0 0,3 0 0 0,-3 7 0 0,4-7 8 15,-4 6-8-15,-8 1 0 0,8-4 8 0,-7 4-8 16,-4-1 0-16,4 0 0 0,-3-2 0 0,-1 5-12 16,0 4 2-16,-10 0 0 0,7-4 0 0,-8 7 0 31,1 0-24-31,-7 3-5 0,10 0-1 0,0 0 0 15,-3 3-9-15,10 0-3 0,1-3 0 0,-1 10 0 16,4-10-23-16,3 6-5 0,-3-3 0 0,0-3-1 0,7 3-139 16,0 4-27-16,-1-4-5 0,5-3-2 0</inkml:trace>
  <inkml:trace contextRef="#ctx0" brushRef="#br0" timeOffset="1095.751">2092 16019 518 0,'0'0'46'0,"0"0"-37"16,0 0-9-16,-11 0 0 0,8-3 302 0,-8-3 58 15,1 6 12-15,3-10 3 0,0 10-265 0,-4 0-53 16,4-3-10-16,0-3-3 0,-4 6-44 0,1-3-8 16,-4 3-3-16,-4-3 0 0,4-4 11 0,0 7 9 15,0 0-1-15,-4-3-8 0,4 3 16 0,0-6-4 16,-11 6-1-16,0 6 0 0,-6-3 8 0,6-3 1 15,0 7 1-15,1-4 0 0,-5 0 11 0,1 6 3 0,0-9 0 16,3 10 0-16,1-4-5 0,-1 0-1 16,-7 4 0-16,4-1 0 0,-4 1-9 0,7-1-3 15,1 4 0-15,-5-1 0 0,-2-3-8 0,3 13-1 0,6-12-8 0,-2 12 12 16,-1-3-3-16,0-1-1 0,4 4 0 0,-4 0 0 16,4 0-8-16,7 3 0 0,0 4 0 0,0-1-11 15,-4-3 11-15,8 9 11 0,3-2-3 0,-4-1 0 16,0 0-8-16,8 1 0 0,-4-1 0 0,3 1 0 15,4-1-13-15,-7 0-5 0,7 1-1 0,7-1 0 16,-7 3 19-16,4-2 0 0,3-1 0 0,-4 1 0 16,8-4 0-16,0 3 0 0,-4-6 0 0,10 3 0 15,-3-3 0-15,1 7 0 0,6-7 0 0,-4 0 0 16,12 3 0-16,-5-3 0 0,1-3 0 0,0 0-10 16,3 0 10-16,4 3-12 0,-4-9 12 0,4 6-12 15,3-3 12-15,0-7 0 0,-7 4 0 0,8-4 0 16,-5-2 0-16,1-7 11 0,10 6-3 0,-6-5 0 0,-1-8 9 15,4 4 2-15,0-9 0 0,-4 0 0 0,4-4 5 16,-4 4 0-16,0-7 1 0,1 0 0 0,-1-6-5 16,0 4 0-16,-3 2-1 0,0-6 0 0,3-6 1 0,0 6 0 15,0-6 0-15,-3 2 0 0,3-2-20 0,-6 3 0 16,2-3 0-16,-6-3 0 0,0 5 17 0,0-2 0 16,-1 3 0-16,-3-3 0 0,-6-3-1 0,-1 9-1 15,0-10 0-15,-7 7 0 0,3-3 17 0,-6-3 4 16,-4 5 1-16,0-5 0 0,0-6-23 0,-4 5-5 15,-6-2-1-15,3-7 0 0,3 6 2 0,-10-5 0 16,-4-1 0-16,1 0 0 0,-1 0-2 0,4 4 0 16,0-1 0-16,-11 4 0 0,1-1-8 0,2-3 0 0,1 13 0 15,-3-3 0-15,-1-3 0 0,0 12-14 0,0-3 5 16,-3 0 1-16,4 10 8 0,-8-7 0 0,7 9 0 0,-10 4 0 16,-4-3-23-16,4 2 1 0,-4 7 0 0,-3 0 0 31,3 0-35-31,4 0-7 0,-1 10-2 0,8-10 0 15,-4 9-101-15,4-6-20 0,3 4-4 0,-3-4-820 0</inkml:trace>
  <inkml:trace contextRef="#ctx0" brushRef="#br0" timeOffset="9780.922">6703 15314 288 0,'0'0'25'0,"0"0"-25"16,0 0 0-16,0 0 0 0,0 0 176 0,0 0 31 16,0 0 5-16,0 0 2 0,0 0-138 0,0 0-28 15,3 0-6-15,8-3-1 0,-1-4-5 0,5 7 0 16,-1-9-1-16,3 6 0 0,1-7-11 0,0 10-3 16,-1-9 0-16,1 9 0 0,3-10 19 0,-3 10 3 15,-1-6 1-15,1 0 0 0,0 6-13 0,-4 0-3 0,0 0 0 16,0 0 0-16,4-3 7 0,-1 6 1 0,1-3 0 0,-4 0 0 15,7 0-7-15,-3 6-1 16,3-12 0-16,0 6 0 0,0 6 13 0,0-6 3 0,11 0 0 0,-4 0 0 16,4 0-13-16,0 0-3 0,3 3 0 0,0-3 0 15,-3 3-16-15,4-3-4 0,-1 10-8 0,0-4 12 16,7-3-12-16,-6 7 0 0,-1-7 8 0,4 6-8 16,-4 1 0-16,0 2 0 0,4-2 0 0,0-1 0 15,-4 4 0-15,0-4 0 0,1 3 0 0,-4 4 0 16,-1-3 11-16,-3-4-11 0,4 1 12 0,0 2-12 15,0-9 18-15,-4 13-3 0,4-10-1 0,-4 4 0 16,4 5 1-16,-1-2 0 0,-6-4 0 0,3 4 0 16,1-1-15-16,-1-2 9 0,-4 9-9 0,5-7 8 15,-5 7-8-15,-2-3 12 0,-1 2-12 0,0 1 12 16,0 3-4-16,0-3 0 0,-3-3 0 0,3 6 0 0,-3-4 8 16,-1 4 0-16,1-3 1 0,0-6 0 0,-1 9 3 15,1-7 0-15,0 1 0 0,-4-7 0 0,3 4-20 16,1 3 10-16,-4-7-10 0,4-3 8 0,-8 1-8 0,4-4 12 15,0 3-12-15,-6-3 12 0,-1-3-20 0,3 3-4 16,-3-3-1-16,0 7 0 16,-7-7-37-16,0 0-7 0,0 0-2 0,7 3 0 15,0-3-167-15,-7 0-34 0,0 0-6 0,0 0-485 0</inkml:trace>
  <inkml:trace contextRef="#ctx0" brushRef="#br0" timeOffset="10918.311">7246 16389 921 0,'0'0'82'0,"0"0"-66"0,0 0-16 0,0 0 0 16,7 0 105-16,-7 0 18 0,0 0 3 0,7 3 1 16,4 4-102-16,-4-4-25 0,-7-3 0 0,0 0 0 15,7 9 0-15,0 1 0 0,4-7-9 0,-4 6 9 0,-7-9 0 16,0 0 0-16,10 6 0 0,-3-2 0 16,-7-4 0-16,11 6 0 0,-11-6 9 0,10 3-9 15,4-3 56-15,1 0 7 0,-5 0 1 0,4 0 0 0,0-3-1 16,1-3 0-16,2 6 0 0,-6-4 0 0,6 4-21 0,1 0-4 15,0-6-1-15,-4 6 0 0,3 0-20 16,8 0-4-16,-7 0-1 0,-1 0 0 0,8 0-1 0,-4 0-1 16,0 0 0-16,4 0 0 0,-4-3-10 0,4-3 0 15,-7 3 0-15,6-1 0 0,1 4 12 0,-7-6 8 16,3-3 0-16,0 6 1 0,0-4 15 0,0 4 2 16,0-6 1-16,1 6 0 0,-5-7-25 0,1 1-5 15,0-1-1-15,-1 1 0 0,8 6 0 0,-11-6 0 16,4-1 0-16,3 1 0 0,-4 6 0 0,1-7 0 15,0 1 0-15,-1-1 0 0,1-2 0 0,-4 2-8 0,4 7 12 16,-1-6-4-16,5-1 4 0,-8 7 1 0,0-6 0 16,3-1 0-16,-2 1 3 0,-1 0 1 0,0 6 0 0,-4-7 0 15,4 1-17-15,-3-1-16 0,0 4 4 0,3 0 0 16,-4-4 22-16,4-2 5 0,-7 9 1 0,4-4 0 16,0-2-5-16,-1 6-1 0,1 0 0 0,-1-4 0 15,1-2-10-15,0 9 0 0,-1-9 0 0,-3 9 0 16,4-3 0-16,-1-1 0 0,-3-2 0 0,4 3 0 15,-4-3 0-15,4 3 0 0,-1-4 0 0,-3 4 0 16,4 0 0-16,-4-3 0 0,3 3 8 0,1-4-8 16,0 7 0-16,-1-3 8 0,-3 0-8 0,0-3 0 15,4 6 0-15,0 0 8 0,-4-3-8 0,3-4 0 16,4 7 0-16,-3-3 0 0,-1-3 8 0,5 6-8 16,-5 0 0-16,4 0 0 0,4-3 0 0,-4 3 0 15,0-3 0-15,0 3 0 0,0-7 0 0,0 7 0 16,-3 0 0-16,0 0 0 0,3-3 0 0,0 3 0 0,-4 0 0 15,-3-6 0-15,4 6 0 0,3 0 0 0,-7-3 0 0,4 3 0 16,-1 0-8-16,-3 0 8 0,4 0-20 0,3-6 0 16,-7 6 0-16,4 0 0 15,-1 0-44-15,1 0-8 0,3 0-1 0,0 0-1 16,-3 0-134-16,3 0-26 0,14-4-6 0,-3 1-498 16</inkml:trace>
  <inkml:trace contextRef="#ctx0" brushRef="#br0" timeOffset="12640.7">9828 15746 784 0,'0'0'35'0,"0"0"7"0,0 0-34 0,0 0-8 0,0 0 0 0,0 0 0 16,0 0 14-16,0 0 1 0,0 0 0 0,0 0 0 16,0 0 3-16,0 0 1 0,0 0 0 0,0 0 0 15,0 0 29-15,0 0 5 0,0 0 2 0,0 0 0 16,0 0 5-16,0 0 0 0,0 0 1 0,0 0 0 16,0 0 4-16,0 0 1 0,0 0 0 0,0 0 0 15,0 0-10-15,0 10-3 0,0-10 0 0,0 9 0 16,0-6-29-16,-3 7-5 0,3 2-2 0,0-2 0 15,-4 2-17-15,4 4 10 0,-3-4-10 0,-1 1 8 16,1 3-8-16,-1-4 0 0,1 1 0 0,-1 6 0 16,4-7 0-16,-3 1 0 0,3 5 0 0,0-5 8 15,-4-4 4-15,4 4 0 0,0-4 0 0,4 7 0 16,-4-3 8-16,3-1 1 0,1-2 1 0,-1 2 0 16,1 1-7-16,3-4-2 0,3 0 0 0,-3 4 0 15,1-4-2-15,-1-2-1 0,0-4 0 0,3 6 0 16,1-6-10-16,3 7 8 0,-4-10-8 0,5 0 8 0,-1 0 0 15,3 0 0-15,-3 0 0 0,1-3 0 0,-1-4-8 16,3 1 8-16,-3 0-8 0,-3-4 8 0,3 1 0 16,-3 6 0-16,3-7 0 0,-4 1 0 0,-3-3-8 15,4 2 0-15,0-2 0 0,-1-7 0 0,-3 9 0 0,-3-5 0 16,6-1 11-16,-3 3-11 0,0-5 8 0,-3 5-8 16,3-6 0-16,0 7 9 0,0-4-9 0,-3 0 0 15,-1 4 0-15,1-1 0 0,-1 4 0 0,1-4 0 16,-4 4 0-16,0 0 0 0,0-1 0 0,0 1 0 15,0 6 0-15,0 3 0 0,0 0 0 0,0-7 0 16,0 7 0-16,0 0 0 0,-4-3 0 0,4 3 0 16,0 0 0-16,0 0 0 0,0 0-9 0,-3 3 9 0,-4 7-12 15,3-1 12-15,1 4-11 0,-1-4 11 0,1 4-10 16,-1 5 10-16,1-5 0 0,-1 6-9 0,4 0 9 16,0-4 0-16,-4 4 0 0,4 3 0 0,0 0 0 0,0-3 0 15,0 0 0-15,0-4 0 0,4 4 0 0,0 0 8 16,-1 0-8-16,1-4 0 0,3 4 0 0,-4-6 0 15,8-1 0-15,-8 4 0 0,1-3 0 0,3-10 0 32,0 6-29-32,-4 0-1 0,-3-9 0 0,8 10 0 15,-8-10-123-15,10 0-25 0,-3 0-5 0,-7 0-1 0</inkml:trace>
  <inkml:trace contextRef="#ctx0" brushRef="#br0" timeOffset="13241.975">10453 15862 1710 0,'0'0'76'0,"0"0"15"0,7 0-73 0,-7 0-18 16,0 0 0-16,0 0 0 0,3 13 22 0,-3-4 1 0,-7 1 0 0,4 2 0 16,-1-2-23-16,1-1 0 0,3 4 0 0,-7 2 8 15,0-2-24-15,0-1-4 16,14 1 0-16,-11-4-1 0,1 7 21 0,-1-10 0 0,4-6 0 0,4 10 8 16,-4-10 14-16,0 12 2 0,-4-2 1 0,4-10 0 15,4 9 34-15,-4-9 6 0,-4 10 2 0,4-10 0 16,0 0-12-16,0 0-3 0,0 0 0 0,0 0 0 15,0 0-34-15,0 0-7 0,7-4-2 0,0-2 0 16,-10-3-9-16,6 6 8 0,11-7-8 0,-3 1 8 16,-1-1-8-16,-2-2 0 0,-1 2 0 0,7-2 0 15,0-1 0-15,-7-2 0 0,-4 2 0 0,1 1 0 16,10-1 0-16,-3-3 0 0,-8 4 9 0,1-1-9 16,-1 1 0-16,4-4 9 0,0 13-9 0,0-7 0 15,-3 1 12-15,-1 0-12 0,8 6 12 0,3-7-12 16,-3 10 0-16,-1 0 0 0,-10 0 0 0,7 0 0 15,0 0 0-15,4 3 0 0,-11-3-12 0,7 10 3 0,7-4 9 16,-7 6-8-16,0-2 8 0,-3 2-8 0,6 1 8 16,-3 3 0-16,0-1 0 0,-3 4 0 0,0-6 0 15,-1 9 8-15,8-4-8 0,-8 4 11 0,-3-3-1 16,0-6 0-16,11 9 0 0,-8-3 0 0,1-7-10 0,-1 7 0 16,1-7 0-16,3 4 8 0,0-3-8 0,-4-1 0 15,1-2 0-15,0-1 0 0,3 4 0 0,-4-10-17 16,1 6 4-16,-4-9 1 15,0 0-41-15,0 9-8 0,0-9-2 0,0 0 0 16,-11 0-151-16,11 0-30 0,0 0-7 0,0 0-1 0</inkml:trace>
  <inkml:trace contextRef="#ctx0" brushRef="#br0" timeOffset="13633.486">11204 15270 1324 0,'0'0'118'0,"0"0"-94"0,0 0-24 0,0 0 0 16,0 0 68-16,4 9 8 0,-8-6 3 0,1 10 0 15,-1-4-64-15,4 10-15 0,0-6 0 0,0-1 0 0,-10 7 0 16,6 3-16-16,8-3 5 0,-4 3 1 16,-7 0 10-16,3 6 0 0,-3-3 0 0,7-3 0 0,0 9 38 0,-4-3 3 15,-6 4 1-15,10-7 0 0,3 13 26 0,-3-4 6 16,-7-3 1-16,-3 1 0 0,6 9-39 0,1-10-8 16,-4 3-2-16,-4-2 0 0,-3-1-16 15,7 0-10-15,7-2 12 0,-4-4-12 0,-6-3 9 0,6 6-9 16,1-6 0-16,3-3 9 0,0-4-9 0,0 4 0 15,0-6 0-15,3 2 8 0,4-2-26 0,0-10-6 16,-7-3 0-16,0 0-1 16,7 9-137-16,-7-9-27 0,0 0-6 0,0 0-1 0</inkml:trace>
  <inkml:trace contextRef="#ctx0" brushRef="#br0" timeOffset="14172.649">11278 16010 691 0,'0'0'61'0,"0"0"-49"0,0 0-12 0,0 0 0 15,0 0 287-15,0 0 54 0,0 0 11 0,7 0 3 16,-7 0-279-16,4-10-55 0,6 7-11 0,5-3-2 15,-1 3-8-15,0 0 0 0,-4-4 0 0,8-2 0 0,7 6 0 16,-4-3 0-16,-7-1 0 0,0-2 8 16,7 3-8-16,-3-7 12 0,-7 4-4 0,-1-1 0 0,1 4 24 15,3-10 4-15,3 7 2 0,-6 3 0 0,-7-10 14 0,6 7 4 16,4-4 0-16,-3 1 0 0,-1 2-12 0,-3-2-1 16,1 2-1-16,-1-2 0 0,0-4-30 0,0 10-12 15,-7-10 8-15,3 7-8 0,1 2 0 0,-1-2 0 16,-6 3 0-16,-1 2 0 0,1-5 0 0,-4 9 0 15,0-3 0-15,-4-3 0 0,-7 6 0 0,8 6 0 16,3-3 0-16,-7 0 0 0,-8 3-14 0,5 4 5 16,6-1 1-16,1 4 0 0,-4-4 8 0,-4 7 0 15,4 0 0-15,0-1 0 0,3 4 0 0,0 0 0 16,-10 3 0-16,7 0 0 0,4 0 0 0,-1 0 0 16,-3 0 0-16,3 0 0 0,-3-4 0 0,4 4 0 0,3 0 0 15,0-3 0-15,-4-6-17 0,4 6-2 0,3-7 0 16,1-3 0-16,-1 4 31 0,1-4 5 0,10 7 2 15,-4-10 0-15,8 4-19 0,0-1 0 0,-8 1 0 0,8-7 0 16,6 6-14-16,-3-3-6 0,-3-2-2 0,0-1 0 31,6-3-6-31,1 6-2 0,-1-6 0 0,-2 0 0 16,-5 0-31-16,8 0-7 0,3-6 0 0,0 6-1 16,-7 0-153-16,7-3-30 0,22-10-7 0,-11 4-1 0</inkml:trace>
  <inkml:trace contextRef="#ctx0" brushRef="#br0" timeOffset="14729.429">12019 15702 403 0,'0'0'17'0,"0"0"5"0,0 0-22 0,0 0 0 15,0-9 0-15,0 9 0 0,4-9 346 0,-4 9 65 16,0 0 13-16,0 0 2 0,0 0-348 0,0 0-70 16,-4 0-8-16,1-3-12 0,-4 3-9 0,-4 3-2 15,4-3 0-15,0 9 0 0,-7-6 12 0,3 7 3 16,-3-4 0-16,3-3 0 0,-3 10 19 0,0-4 4 16,-3 0 1-16,3 4 0 0,-1-4 47 0,1 7 9 15,0-3 3-15,0-1 0 0,3-2-30 0,-3-1-5 0,0 0-2 0,4-2 0 16,6 2-23-16,-3-3-5 0,4-3-1 0,-4 4 0 15,7-7-9-15,0 0 0 0,0 0 9 16,0 0-9-16,0 0-9 0,0 0-7 0,0 0 0 0,10 0-1 16,1 3 0-16,-1-3 0 0,1 0 0 0,-1 0 0 15,1 0 17-15,0 0 0 0,-1 3 0 0,1-3 0 16,3 0 0-16,-4 6 0 0,5-3-8 0,-1 4 8 16,-4-4 0-16,4 6-8 0,-3-6 8 0,3 7 0 15,-3-1 0-15,-1 1 0 0,4-1 0 0,-3 0 0 16,-4 4-8-16,0-4 8 0,4 1 0 0,-8-4 0 15,4 10 0-15,-3-4 0 0,-1-2 0 0,1-1 0 16,-1 4 0-16,-6-4 0 0,-1 0 0 0,-3-2 0 16,0 8 0-16,4-2 0 0,-4-4 0 0,-4 4 0 15,4-4 0-15,-4 4 0 0,4-4 0 0,-3 1 9 0,-4 2 1 16,3-2 0-16,4-1 0 0,-4 0 0 0,1 1 2 16,-4-4 1-16,3 3 0 0,1-2 0 15,-5-4-33-15,5 6-8 0,-1-9 0 16,4 3-1-16,0-3-5 0,-3 0-1 0,-1-3 0 0,0-3 0 15,4 3-49-15,0 0-9 0,4-7-3 0,-4-2-708 0</inkml:trace>
  <inkml:trace contextRef="#ctx0" brushRef="#br0" timeOffset="15325.302">12400 15630 1836 0,'0'0'40'0,"0"0"9"0,0 0 2 0,0 0 0 0,0 0-41 0,0 0-10 0,0 0 0 0,0 0 0 15,0 0 0-15,0 0 0 0,0 0 0 0,0 0 0 16,0 0 0-16,0 0-16 0,0 0 3 0,0 0 0 15,-7 0-3-15,4 0-1 0,-8 7 0 0,4-4 0 16,0 0 17-16,-4-3 0 0,-3 9 0 0,4 1 9 16,-5-1 33-16,1 1 6 0,-3-1 2 0,3-3 0 15,0 4 6-15,-1-1 2 0,1 0 0 0,0 1 0 16,0-1-20-16,3 1-4 0,1-4-1 0,3 3 0 0,-4 1-33 16,4-4 0-16,4 0-15 0,3-6 5 0,0 0 10 15,0 0 0-15,0 0 0 0,0 0 0 0,0 0 0 0,10 10 0 16,-10-10 0-16,11 0-12 0,-1 0 20 0,5 0 4 15,-5 0 1-15,4 0 0 0,-3 0-13 0,3 0 0 16,-3-3 0-16,3 3 0 0,-4 0 0 0,4 3 0 16,0-3 0-16,1 6 0 0,-1-3 0 0,0 0 0 15,0 7 0-15,0-1 0 0,0-3 0 0,4 1 0 16,-8 2 0-16,1 0 0 0,-1 1-19 0,1-1 3 16,-4 1 1-16,0 2 0 0,0 1 15 0,-3-4 0 15,3 4-10-15,-7 5 10 0,0-5 10 0,-4 6 6 0,4-7 2 16,-3-2 0-16,-1 9-18 0,-3-7 8 0,4 1-8 15,-4 2 0-15,3-2 13 0,-3-1-4 0,3 1-1 16,-3 6 0-16,0-7-8 0,4-2 8 0,-8-1-8 16,4 4 8-16,0-4-8 0,-3 4 0 0,3-4 9 0,-1 0-9 15,-2 1 0-15,-1-7 0 0,1 6 0 0,-1-2 8 16,1-4-8-16,-5 0 0 0,5 3-8 0,-1-6 8 31,-3 3-32-31,0-3 0 0,3-3-1 0,-3-3 0 16,4 3-152-16,-1-7-31 0</inkml:trace>
  <inkml:trace contextRef="#ctx0" brushRef="#br0" timeOffset="22130.044">7292 16392 172 0,'-4'0'16'0,"4"0"-16"15,0 0 0-15,0 0 0 0,0 0 98 0,0 0 17 16,0 0 3-16,0 0 1 0,0 0-61 0,0 0-12 0,-3 0-2 0,3 0-1 16,0 0-24-16,0 0-5 0,0 0-1 0,-4 7 0 15,4-7-13-15,-3 0 0 0,3 0 0 0,0 3 0 16,-11-3 8-16,11 0-8 0,0 0 11 0,-7 0-11 15,0 0 19-15,4 0-3 0,3 0-1 0,0 0 0 16,-4-3 6-16,1 3 25 0,3 0-23 16,-11 0-9-16,7 0-2 0,-3 0 0 0,7 0 0 15,0 0-12-15,0 0 0 0,-3 0 0 0,-4-7-10 16,3 7 10-16,4 0 0 0,0 0 0 0,0 0 0 16,0 0 13-16,-10 0-1 0,3 0-1 0,7 0 0 15,-4 0 10-15,4 0 3 0,-3-3 0 0,3 3 0 16,-11 0-8-16,4 0-2 0,0 0 0 0,7 0 0 15,0 0-4-15,-7 0-1 0,3 0 0 0,-3 3 0 16,0-3-9-16,7 0 0 0,0 0 0 0,-3 0 0 16,-1 0 8-16,4 0-8 0,0 0 8 0,0 0-8 15,-3 0 0-15,3 0 0 0,0 0 0 0,-7 0 0 16,-1 0 8-16,8 0 10 0,0 0 2 0,0 0 0 0,0 0-12 16,0 0-8-16,0 0 12 0,0 0-12 0,0 0 10 0,0 0-10 15,0 0 8-15,0 0-8 0,0 0 17 16,0 0-1-16,0 0-1 0,0 0 0 0,0 0-3 0,0 0 0 15,0 0 0-15,-3 7 0 0,-4-4 11 16,7-3-12-16,0 0 0 0,-7 0 1 0,7 0 1 16,0 0 0-16,0 0 0 0,-7 0-5 0,7 0-8 15,-4 0 11-15,4 0-11 0,0 0 0 0,0 0 0 16,-7 0 0-16,4 0 0 0,3 0 16 0,0 0-3 16,-7 0-1-16,7 0 0 0,0 0-12 0,0 0-13 15,0 0 2-15,-11 0 1 0,11 0 10 0,0 0 0 16,-7 6 8-16,7-6-8 0,0 0 0 0,0 0 0 0,-4 3 0 0,4-3 0 15,-3 0 0-15,3 0 9 0,0 0-9 0,0 0 0 16,0 0 17-16,-7 0-3 0,0-3-1 0,7 3 0 16,0 0 3-16,0 0 1 0,0 0 0 0,0 0 0 15,-4 0 1-15,4 0 0 0,0 0 0 0,0 0 0 16,-7 0-9-16,7 0-1 0,0 0-8 0,0 0 12 16,0 0-12-16,0 0 0 0,0 0 0 0,0 0 0 15,0 0 0-15,0 0 0 0,0 0 0 0,0 0 0 16,0 0 11-16,0 0-11 0,0 0 12 0,0 0-12 15,0 0 11-15,0 0-11 0,0 0 10 0,0 0-10 16,0 0 15-16,0 0-3 0,0 0-1 0,0 0 0 16,0 0 1-16,7 0 0 0,4 0 0 0,-11 0 0 15,0 0 0-15,7 3 1 0,0-3 0 0,4 0 0 16,-11 0 3-16,7 0 1 0,-7 0 0 0,7 0 0 0,3 0-6 16,-3 0-2-16,-7 0 0 0,11 0 0 0,-11 0-1 15,3 6-8-15,4-6 12 0,-7 0-4 0,15 0-8 0,-12 0 12 16,4 0-12-16,7-6 12 0,-10 6 2 0,3 0 1 15,3 0 0-15,-10 0 0 0,0 0 1 0,8-3 0 16,-1-3 0-16,0 6 0 0,3-3-2 0,1 3 0 16,-11 0 0-16,0 0 0 0,7 0-14 0,0 0 9 15,-7 0-9-15,10-7 8 0,-2 7-8 0,-8 0 10 16,0 0-10-16,7 0 10 0,0 0-10 0,-7 0 8 16,10 0 0-16,-10 0-8 0,11 0 8 15,-11 0-8-15,7 0 8 0,0 0 4 0,4 0 0 16,-11 0 0-16,7-3 0 0,3 3 0 0,-3 0 0 0,-7 0 0 15,0 0 0-15,11-9-4 0,-4 9-8 0,-7 0 12 0,10-3-4 16,-10 3-8-16,7-7 0 0,-7 7 0 16,0 0 8-16,0 0-8 0,11 0 0 0,-4 0 0 0,-7 0 0 15,0 0 0-15,0 0 0 0,11 0 0 0,-11 0 0 16,7 0 0-16,-7 0 0 0,10 0 0 0,-10 0 0 16,0 0 0-16,0 0 8 0,0 0-8 0,7 0 0 15,-7 0 0-15,11 0 0 0,-11 0 8 0,0 0-8 16,0 0 8-16,7 0-8 0,0-3 12 0,-7 3-4 15,0 0-8-15,7 0 12 0,-7 0-12 0,0 0 12 16,7-6-12-16,-7 6 0 0,11 0 0 0,-11 0 0 16,0 0 0-16,7-3 0 0,-7 3 0 0,0 0 0 15,10 3 0-15,-10-3 0 0,0 0 0 0,4 0 0 16,-4 0 0-16,0 0 0 0,0 0 0 0,0 0 0 0,0 0 0 0,0 0 0 16,7 0 0-16,-7 0 0 0,0 0 0 0,0 0 0 15,0 0 0-15,0 0 0 0,0 0 0 0,0 0 0 16,0 0 0-16,0 0 8 0,0 0-8 0,0 0 0 15,0 0 0-15,14 6 0 0,-14-6 0 0,0 0 0 16,0 0 0-16,0 0 0 0,0 0 0 0,0 0 0 16,0 0 0-16,0 0 0 0,0 0 0 0,0 0 0 15,0 0 0-15,0 0 0 0,0 0 0 0,0 0 0 16,0 0 8-16,0 0-8 0,0 0 0 0,0 0 0 16,-10 3 0-16,6 4 8 0,-3-4-8 0,7-3 0 15,-4 6 0-15,-3-3 0 0,0 0 0 0,0 4 0 16,0-4 0-16,4-3 0 0,-1 0 0 0,4 0 0 15,-7 0 0-15,0 6 8 0,0-6-8 0,7 0 0 0,0 0 0 16,-4 3 0-16,-3-3 0 0,0 0 0 0,0 0 0 0,7 0 0 16,-7-3 12-16,4 3-4 0,-1 0 0 0,-6 0 0 15,3 0-8-15,-1 0 0 0,8 0-10 0,-7 0 10 16,0-6 0-16,4 6 0 0,-4 6 0 0,7-6 0 16,-11 0 0-16,11 0 0 0,0 0 0 0,-7 0 10 15,0 0-10-15,4 0 0 0,3 0-10 0,0 0 10 16,0 0 0-16,-7 0 0 0,-1 0 0 0,8 0 0 15,0 0 0-15,0 0 0 0,-10 0 0 0,3-6 10 16,7 6-10-16,0 0 0 0,-11 0 0 0,11 0 0 16,-7 0 0-16,0 0 0 0,7 0 0 0,-7-3 0 15,-4 6 0-15,4-3 0 0,7 0-9 0,0 0 9 16,-7-3 0-16,4 3 0 0,3 0 0 0,0 0 9 16,0 0-9-16,0 0 0 0,-11 3 0 0,11-3-11 15,0 0 11-15,0 0 0 0,0 0 0 0,0 0 0 0,0 0 0 16,-7 0 0-16,0 0 0 0,7 0 0 0,-7 9 0 0,7-9 0 15,-3 0 0-15,3 0 11 0,0 0-11 0,0 0 0 16,0 0 0-16,0 0-11 0,-11 0 11 0,11 0 0 16,0 0 0-16,0 0 0 0,0 0 0 0,0 0 0 15,0 0 0-15,0 0 0 0,0 0 0 0,0 0 0 16,0 0 0-16,0 0 0 0,11 6 0 0,-8-2-8 16,4-4 8-16,0 0 0 0,-7 0 0 0,7 0 0 15,4 0 0-15,-4-4 0 0,-7 4 0 0,10 0 0 16,-10 0 0-16,11 4 0 0,-4-4 0 0,7 0 0 15,-14 0 0-15,0 0 0 0,4 0 0 0,-4 0 0 0,0 0 0 16,10 0 0-16,-3 0 0 0,8 0 0 0,-12 0 0 16,8 0 0-16,-11 0 0 0,10-4 0 0,1 4 0 0,-11 0 8 15,0 0-8-15,7 0 0 0,3 0 0 16,-3 0 0-16,-7 0 0 0,11 0 0 0,3 0 0 0,-10 0 0 16,6 0 0-16,-10 0 0 0,0 0 8 0,7 0-8 15,7 0 0-15,-14 0 0 0,4 0 0 0,-4 0 0 16,7-6 0-16,-7 6 0 0,0 0 0 0,14 0 0 15,-14 0 0-15,0 0 0 0,4 0 0 0,-4 0 0 16,0 0 0-16,3-3 8 0,-3 3-8 0,0 0 0 16,0 0 8-16,0 0-8 0,7-6 8 0,-7 6-8 15,7 0 0-15,-7 0 0 0,0 0 0 0,0 0 8 16,14 0-8-16,-14 0 0 0,7-3 0 0,-7 3 0 16,0 0 0-16,11 0 0 0,-11 0 0 0,0 0 0 15,0 0 0-15,0 0 0 0,7-7 0 0,0 7 0 16,-7 0 0-16,0 0 0 0,4-3 0 0,-4 3 8 0,7 0-8 0,-7 0 0 15,0 0 0-15,0 0 0 0,7-3 0 0,-7 3 0 16,0 0 0-16,10 0 0 0,-10 0 0 0,4-6 0 16,-4 6 0-16,0 0 0 0,0 0 0 0,7 0 0 15,-7 0 0-15,0 0 0 0,0 0 0 0,7 0 0 16,-7 0 0-16,0 0 0 0,0 0 0 0,0 0 0 16,0 0 0-16,7 0 0 0,-7 0 0 0,0 0 0 15,0 0 0-15,7 6 0 0,-7-6 0 0,0 0 0 16,0 0 0-16,0 0 0 0,0 0 0 0,7 3 0 15,0-6 0-15,0 3-8 0,-7 0-13 0,7 0-3 16,4-6 0-16,-4 6 0 16,4 0-120-16,-4 0-24 0,3-3-4 0</inkml:trace>
  <inkml:trace contextRef="#ctx0" brushRef="#br0" timeOffset="24893.237">13716 15621 172 0,'0'0'16'0,"0"0"-16"16,0 0 0-16,0 0 0 0,0 0 132 0,0 0 23 16,0 0 5-16,0 0 0 0,0 0-94 0,0-3-19 15,0 3-4-15,0 0-1 0,0 0 10 0,4-10 1 16,-4 10 1-16,0 0 0 0,0-3 7 0,0 3 2 15,0 0 0-15,0 0 0 0,0 0 3 0,0 0 1 16,0 0 0-16,0 0 0 0,0 0-13 0,0 0-2 16,0 0-1-16,0 0 0 0,0 0-19 0,-4 13-4 15,0-4-1-15,1 4 0 0,-4-1-16 0,3 4-3 16,1 0-8-16,-1 6 12 0,1 0 8 0,3 3 2 16,-4 0 0-16,4-3 0 0,0 6 4 0,0-3 1 0,-7 6 0 15,4-2 0-15,-4-4-17 0,3 3-10 0,1-3 12 16,-4 0-12-16,-4-3 8 0,7-6-8 0,4 6 0 0,-3-4 0 15,-4-5 0-15,0 6 0 0,3-7 0 0,4-2 0 32,-3 2-33-32,-1-2-7 0,1-1-2 0,3-9 0 15,0 0-122-15,0 0-24 0,-4 0-4 0,1 0-2 0</inkml:trace>
  <inkml:trace contextRef="#ctx0" brushRef="#br0" timeOffset="25223.834">13423 15872 2145 0,'0'0'47'0,"0"0"9"0,0 0 3 0,0 0 2 0,0 0-49 0,0 0-12 15,0 0 0-15,0 0 0 0,0-10 11 0,0 10-1 16,7-3 0-16,4-3 0 0,-4-3-10 0,7 5 0 15,0-5 9-15,0 9-9 0,0-9 0 0,0 6 9 16,4-7-9-16,3 1 0 0,-3 6 19 0,0-4-3 16,-1 4-1-16,1-6 0 0,-1 9-7 0,1-10-8 15,3 10 11-15,-7-9-11 0,4 9 9 0,-4-3-9 16,4 3 0-16,-4-3 9 0,-4 3-9 0,5 0 0 16,-5 0 0-16,1-7 0 0,-1 7 0 0,1 0 0 0,-1 0 0 15,-2 0 0 1,-1 7-45-16,0-7-8 0,0-7-2 0,0 7 0 15,0 0-158-15,3 0-32 0,-3-3-7 0,1-3 0 0</inkml:trace>
  <inkml:trace contextRef="#ctx0" brushRef="#br0" timeOffset="25840.338">14136 15348 518 0,'0'0'46'0,"0"0"-37"0,0 0-9 0,0 0 0 0,0 0 315 0,0 0 61 15,-4-3 12-15,4 3 2 0,0 0-290 0,0 0-59 16,0 0-11-16,0 0-2 0,0 0-28 0,0 0-19 16,0 0 3-16,0 0 1 0,4 9 15 0,3 1 0 15,0-1-10-15,-4 4 10 0,1-1 0 0,0 1 0 16,-1 6 0-16,1-7 0 0,-1 7 20 0,-3 3 4 15,-3 0 2-15,-1 0 0 0,1 6 5 0,-1-6 1 16,-7 9 0-16,4 1 0 0,0 2-1 0,-3-2 0 16,-1-1 0-16,4 0 0 0,-4 1-14 0,4-1-2 15,0 0-1-15,0-2 0 0,0-4-14 0,4-3 8 16,-1 0-8-16,1-4 0 0,-1 1 8 0,1-6-8 16,3-1 0-16,-4-2 9 0,4 2-9 0,0-2 8 15,0-10-8-15,0 0 8 0,-3 9-8 0,3-9 12 0,0 0-12 16,0 0 12-16,0 0-12 0,0 0 12 0,0 0-12 15,-4-3 12-15,-3-3-3 0,3 3 0 0,-3-7 0 16,7 1 0-16,-3-1-9 0,3-2 12 0,0 2-12 0,3-5 12 16,-3-1-12-16,4-6 0 0,-4 10-10 0,3-1 10 15,5-6-11-15,-5 0 11 0,4 7-12 0,-3-1 12 16,6 4 0-16,-3-4-8 0,0 4 8 0,4 0 0 16,-4-1 0-16,0 1 0 0,4-1 0 0,-1 7 0 15,-3-6 0-15,0 9 0 0,4-10 0 0,-1 10 0 16,-2 0 0-16,2-3 0 0,-3 3 0 0,4 0 0 15,-11 0 14-15,7 3 0 0,3-3 0 0,1 10 0 16,0-1-14-16,-4-6 0 0,0 7 0 0,0-1 0 16,0 1 0-16,0-7-13 0,0 12 4 0,0-2 1 15,-4-4 8-15,1 4 0 0,0-1 0 0,-1 4 0 16,4-3 0-16,-3-1 0 0,-1 1 0 0,1 5 0 0,-1-8-17 16,-3 2 1-16,4-2 1 0,-1 2 0 15,-3-2-23-15,4-1-5 0,-1-6-1 16,-3-3 0-16,4 10-104 0,-4-10-22 0,0 0-4 0,0 0-643 15</inkml:trace>
  <inkml:trace contextRef="#ctx0" brushRef="#br0" timeOffset="26366.349">14474 15966 1573 0,'0'0'34'0,"0"0"7"0,0 0 2 0,0 0 2 0,0 0-36 0,0 0-9 0,0 0 0 0,0 0 0 16,8 0 28-16,-1-6 3 0,3 2 1 0,-3-5 0 15,4 9-6-15,-4-9-1 0,7-1 0 0,-3 7 0 16,-4-6-12-16,3-1-2 0,1 4-1 0,-1 0 0 16,4-4-1-16,-3 1 0 0,0-4 0 0,-4 10 0 15,3-3 11-15,-3-3 1 0,4-4 1 0,-8 4 0 16,5 6 18-16,-1-7 3 0,-4 1 1 0,1-4 0 15,-1 4-7-15,1-1-1 0,3 1 0 0,0 3 0 16,-7-10-9-16,3 13-3 0,-3-10 0 0,4 4 0 16,-4 3-9-16,3-4-3 0,-3 4 0 0,0 0 0 15,0 6-12-15,-3-3 0 0,-1-4 0 0,-3 7 0 16,4-3 0-16,-8 6-10 0,4-3 2 0,-3 7 0 0,-1-4 8 16,-3 6-13-16,3-6 5 0,-3 7 8 0,0-1 0 15,0 0 0-15,3 4 0 0,-3-4 0 0,4 1 0 16,-1 2 0-16,4-2 0 0,-4 2 0 0,8 4 0 0,-4 0 0 15,3-7 0-15,-3 13 0 0,7-6-9 0,-3-1 9 16,3 7 0-16,-4-3 0 0,1 0 0 0,3-3 0 16,3 2 0-16,-3 1 0 0,4 0 0 0,-4-3 0 15,3 3 0-15,-3-7 0 0,0 1 0 0,0 2 0 16,4-2 0-16,-1-1 0 0,1-2-8 0,-1 2 8 16,1-2 0-16,-1-1 0 0,1 1-12 0,3-7 12 15,-7-3-12-15,4 0 12 0,6 6-23 0,-3-3 3 16,7-3 0-16,-3-3 0 15,3-3-17-15,0 6-3 0,0-3-1 0,4-7 0 16,-1 7-14-16,5-6-2 0,2 2-1 0,1-5-510 0,0 9-101 0</inkml:trace>
  <inkml:trace contextRef="#ctx0" brushRef="#br0" timeOffset="27330.731">15607 15728 691 0,'0'0'61'0,"0"0"-49"0,0 0-12 0,0 0 0 16,0 0 224-16,0 0 43 0,0 0 8 0,0 0 1 15,0 0-183-15,0 0-37 0,0 0-7 0,0 0-1 16,0 0-20-16,0 0-3 0,0 0-1 0,0 0 0 16,0 0 0-16,0 0 0 0,0 0 0 0,0 0 0 15,0 0 4-15,0 0 0 0,0 0 0 0,3 9 0 16,1 0 8-16,-4 4 1 0,3 3 1 0,-3-1 0 15,0-5-18-15,0 9-3 0,0-7-1 0,0 1 0 16,0 5 1-16,4-5 0 0,-4 3 0 0,4-4 0 16,-4 1-3-16,3-4-1 0,1 4 0 0,-4-4 0 15,3 0-5-15,4 1 0 0,-3-7-8 0,-4-3 12 16,7 6 3-16,-4-3 0 0,1-3 0 0,-4 0 0 16,0 0-1-16,7 10 0 0,-7-10 0 0,7 3 0 15,-7-3-6-15,0 0 0 0,0 0-8 0,7 0 12 0,-7 0-12 16,0 0 0-16,4 0 8 0,3 0-8 0,3 0 0 0,-6 0 8 15,-4 0-8-15,10-3 0 0,-3 3 9 0,0-10-9 16,0 10 8-16,0-9-8 0,1 9 8 0,-1-9-8 16,0 5 0-16,0-5 8 0,0 6-8 0,-4-3 0 15,4 3 9-15,-7 3-9 0,0 0 0 0,7-10 0 16,-3 7 0-16,-4 3 0 0,0 0 0 0,7-6 0 16,-7 6 0-16,11 0 0 0,-4-3 0 0,-7 3 0 15,0 0 0-15,0 0-8 0,7 3 8 0,0 6 0 16,0-6-9-16,0 7 9 0,-4-4 0 0,4 3 0 15,-3-2 0-15,3 2 0 0,0-3 0 0,0-3 0 0,0 7 0 16,4-7 0-16,-4 6 0 0,0-9 0 0,0 7 0 16,4-4 0-16,-4-3 12 0,0 0 3 0,0 0 1 15,3 0 0-15,-3 0 10 0,-7 0 2 0,11 0 1 0,-4 0 0 16,0-3-1-16,0-4-1 0,4 7 0 0,-4-3 0 16,0-3-7-16,0 3 0 0,0-7-1 0,0 1 0 15,0 6 1-15,-3-7 0 0,-1-2 0 0,4 3 0 16,0-10-12-16,0 6-8 0,-3-6 12 0,3 7-12 15,0-7 9-15,0 6-9 0,0-5 0 0,0 2 9 16,0-3-9-16,-3 0 0 0,3 7 0 0,-4-1 0 16,1-2 0-16,3 2-9 0,-4 4 9 0,-3-4-10 15,4 4-6-15,-1 6-2 0,-3-4 0 0,4 1 0 16,-4 6-20-16,3-6-4 16,-3 6-1-16,4-10 0 0,-4 7-92 0,0 3-18 15,0 0-4-15,0 0-1 0,3-6-76 0,-3 6-15 0,0 0-3 16,0 0-492-16</inkml:trace>
  <inkml:trace contextRef="#ctx0" brushRef="#br0" timeOffset="27850.391">16281 15778 748 0,'0'0'67'0,"0"0"-54"16,0 0-13-16,0 0 0 0,0 0 148 0,10 6 26 0,-10-6 6 0,11 3 0 15,-1 0-139-15,1-3-28 0,-11 0-5 0,7 0-8 16,4 0 38-16,-1 0 2 0,1-3 0 0,-11 3 0 16,0 0 20-16,7-3 5 0,3-3 1 0,1 3 0 15,0-4 8-15,-1 4 2 0,1-3 0 0,-4 0 0 16,3-1-29-16,1 4-6 0,0-3-1 0,-1 3 0 16,-3-3-15-16,0 2-3 0,4-5-1 0,-4 0 0 15,0 5-9-15,0-5-1 0,-3 6-1 0,3-3 0 16,-4-4 26-16,1 7 6 0,-1-6 1 0,-3 9 0 15,0 0-28-15,0-3-6 0,0-4-1 0,0 7 0 16,0 0-8-16,0 0 0 0,-3-9 0 0,-1 6 8 16,-3 0-8-16,0-4 0 0,0 7 0 0,-4 0 0 15,1 0 0-15,-1 0 0 0,4 0-12 0,-3 10 12 16,-1-7 0-16,0-3 0 0,1 9 0 0,-1-2 0 16,-6 8 0-16,13-5 0 0,-3-1 0 15,-4 4 0-15,8 2 0 0,-1 1 0 0,1 3 0 16,-4-7 0-16,3 7 0 0,-3 0 0 0,4-3 0 0,-1 2 0 0,1 1 0 15,-4-3 0-15,3 3 0 0,1 3 0 0,-1-3 0 16,1-7 0-16,-1 7 0 0,0-7 0 0,1 1 0 16,3-4-12-16,-4 1 12 0,4 2 0 0,0-2 0 15,0-1 9-15,0-6-1 0,0-3-8 0,0 0 0 16,4 10 0-16,7-10 0 16,-1 9-21-16,1-9-6 0,3 0-1 0,-4 0 0 15,4 0-18-15,4 0-4 0,0 0-1 0,-1-3 0 16,1-3-19-16,3 3-4 0,-3-4-1 0,3 4 0 15,-3-6-156-15,-1 6-31 0,15-16-6 0,-14 6-2 0</inkml:trace>
  <inkml:trace contextRef="#ctx0" brushRef="#br0" timeOffset="28151.382">16792 15706 1094 0,'0'0'97'0,"0"0"-77"0,0 0-20 0,0 0 0 16,0 0 211-16,-7 9 38 0,7-9 8 0,-3 0 2 15,-4 9-201-15,7-9-40 0,0 4-8 0,0 5-2 16,-4 0-8-16,4 1 0 0,0 2-12 0,0-2 12 16,0 2 0-16,0 7 16 0,0-6 0 0,4 9-1 0,-4-7 16 15,0 1 3-15,0 3 1 0,0-7 0 16,0 7-6-16,0 0-1 0,0-3 0 0,0-1 0 0,0-2-16 15,0-1-3-15,0-2-1 0,3-1 0 0,-3 1-8 0,0-7 0 16,0-3 0-16,7 9 0 16,-7-9-23-16,0 0-6 0,0 0-2 0,4 3 0 15,-4-3-125-15,0 0-24 0,0 0-6 0,10-3-619 0</inkml:trace>
  <inkml:trace contextRef="#ctx0" brushRef="#br0" timeOffset="28327.589">16923 15474 2134 0,'0'0'95'0,"0"0"19"0,-4-4-91 0,4-2-23 0,0 3 0 0,-3 0 0 16,3 3 37-16,0 0 3 0,0-6 1 0,0 6 0 31,7-10-193-31,0 10-40 0,3-3-7 0,-3 0-356 0,1-3-71 0</inkml:trace>
  <inkml:trace contextRef="#ctx0" brushRef="#br0" timeOffset="29096.553">17364 15784 403 0,'0'0'36'0,"0"0"-36"0,0 0 0 0,0 0 0 0,0 0 220 0,0 0 38 16,0 0 7-16,0 0 2 0,0 0-195 0,0 0-38 15,10-6-8-15,-6-4-2 0,-4 10-3 0,0 0-1 16,0-9 0-16,-4 6 0 0,4 3-4 0,-3-10 0 16,-1 7-1-16,-3-3 0 0,0 6 5 0,-3 0 0 15,-1 0 1-15,-3 0 0 0,0 6 25 0,0-3 5 16,0 4 1-16,-4-1 0 0,4 3-4 0,-4-2 0 15,4 2 0-15,0-3 0 0,-4 13-22 0,4-9-5 16,-3 2-1-16,2 1 0 0,1 2-9 0,4-2-3 16,-1-1 0-16,4-2 0 0,0 2-8 0,0 4 0 0,0-10 9 0,7 10-9 15,0-7 0-15,0-2 8 0,0 2-8 0,0-9 0 16,3 6 0-16,8-3 0 0,-4 10 0 0,0-13 8 16,4 0 0-16,3 0 0 0,0 0 0 0,0 0 0 15,0-3 8-15,4 0 1 0,-4-4 1 0,7-2 0 16,0 0 2-16,0-4 0 0,1 4 0 0,-1-4 0 15,0 1-20-15,0-7 8 0,-3 9-8 0,3-2 0 16,0-7 9-16,-3 6-9 0,-4-5 0 0,3 5 9 16,-2 1-9-16,-1-7 0 0,3 9 0 0,-3-2 0 15,-7 2 0-15,4 1 0 0,0 0 0 0,-1 5 0 16,-6-5 0-16,-4 9 0 0,7 0 0 0,-7 0 0 16,0 0 0-16,0 0 0 0,0 0 0 0,0 0 0 15,0 0 0-15,0 0 0 0,0 0 0 0,0 0 0 0,0 0 0 16,-7 9 0-16,7 1 0 0,-7-1 0 0,0 4 0 0,3-4 0 15,1 4 0-15,-1-1 0 0,-3 4 0 0,3-3 0 16,1-1 0-16,-1 10 0 0,1 0 0 0,3-3 0 16,0 3 0-16,3 0 0 0,1 0 0 0,-1-4 0 15,1 4 0-15,0 0 0 0,3-3 0 0,-4 3 0 16,1 0 0-16,3-3 0 0,-4 3 0 0,-3-10 0 16,4 7 0-16,-4 3 0 0,0-9 0 0,0 12 0 15,0-10 0-15,-4 7 0 0,4-3 0 0,-3 3 0 16,-1-9 0-16,1 6 0 0,-4-1 12 0,0-5 0 15,-1 9 0-15,1-10 0 0,0 7-4 0,4-6-8 16,-4 6 12-16,3-7-4 0,-6 7-8 0,3-7 0 0,0 7-10 16,0-6 10-16,-1-4 0 0,-2 4 10 0,-1 2 0 15,-13 7 0-15,9-12-10 0,1-4 0 0,4 3 0 16,-4-2 0-16,0-4 0 0,-1 3 0 0,1-3 0 16,0-3 0-16,0 0 8 0,4 0-8 0,-5 0 0 31,1-3-21-31,0-3-10 0,0-4-1 0,-4-2-1 15,4 3-142-15,-3-7-28 0,-15-25-5 0,4 3-2 0</inkml:trace>
  <inkml:trace contextRef="#ctx0" brushRef="#br0" timeOffset="29831.042">17900 15038 864 0,'0'0'76'0,"0"0"-60"0,0 0-16 0,0 0 0 16,0 0 242-16,0 0 46 0,0 0 8 0,0 0 3 16,-7 3-226-16,3 6-45 0,4-9-8 0,-3 10-3 15,3-1-17-15,-4 4 0 0,4-4 0 0,0 4 0 16,0-1 0-16,0 7 0 0,0 3-9 0,0 6 9 15,0-3 0-15,0 7 14 0,-3-1-2 0,-1 0 0 16,4 7-2-16,-3-4-1 0,-1 1 0 0,1-4 0 16,-4 7 25-16,0-4 5 0,3-2 1 0,-3-1 0 15,0 0-16-15,3-2-4 0,-3-4 0 0,4 3 0 16,-4-6-7-16,3 0-1 0,1 0-1 0,-1-3 0 16,1-4 0-16,3 1 0 0,-4-3 0 0,4-1 0 15,-3-3-1-15,3 1 0 0,0-7 0 0,0-3 0 16,0 0-1-16,0 0 0 0,0 0 0 0,0 0 0 15,0 0 5-15,0 0 1 0,0 0 0 0,0-9 0 0,0-4 9 0,3 1 3 16,1-7 0-16,-1-3 0 0,1 3-7 0,3-3 0 16,-4 0-1-16,4 0 0 0,-3 3-19 0,3-3 0 15,0 10 0-15,-3-7 0 0,3 10 0 0,0-4 0 16,0 4 0-16,0-1 0 0,0 7 0 0,0-6 0 16,0 6 0-16,3-4 0 0,-2 7 0 0,2-3 0 15,-3 3-11-15,4-3 11 0,-1 3-9 0,-3 0 9 16,4 3 0-16,0-3-9 0,-4 3 9 0,-4 7 0 15,4-4 0-15,0 0 0 0,4 10 0 0,-1-4 0 16,-3 7 0-16,-3-3 0 0,7 12 8 0,-8-6-8 16,1 0 8-16,-1 0-8 0,-3 0 0 0,4 3-10 15,-1 0 1-15,-3-6 0 0,4 3 9 0,-1-10 0 0,4 10 0 16,-3-6 0-16,-1 0 0 0,-3-4 0 0,4 4 0 0,-1-7 0 16,1-2-15-16,0-1-4 0,-4-6-1 0,0 0 0 31,0 0-115-31,0 0-23 0,0 0-5 0,7-6-488 0,-4 2-97 0</inkml:trace>
  <inkml:trace contextRef="#ctx0" brushRef="#br0" timeOffset="30161.198">18359 15232 1036 0,'0'0'46'0,"0"0"10"0,0 0-45 0,0 10-11 15,0-1 0-15,0 3 0 0,0-2 273 0,0 9 53 16,0 0 10-16,3 2 3 0,1 5-283 0,-1 2-56 16,1-3-13-16,-1 3-2 0,1 3 6 0,-1-5 1 15,-3 5 0-15,4 0 0 0,-1 1-6 0,-3-4-1 16,-3 3 0-16,3-6 0 0,0 7 15 0,-4-4 0 15,1-3 0-15,-1 3 0 0,-3-6 0 0,4 0 0 16,-1-3 0-16,1-7 0 0,-1 1 0 0,-3 6 0 16,3-10 0-16,4 4 10 0,-3-4-10 0,-1-6-14 0,4-3 3 15,0 0 1 1,0 0-138-16,0 0-27 0,0 0-5 0,0 0-2 0</inkml:trace>
  <inkml:trace contextRef="#ctx0" brushRef="#br0" timeOffset="30396.583">18179 15558 1152 0,'0'0'102'0,"0"0"-82"0,0 0-20 0,0 0 0 15,0 0 260-15,0 0 47 0,0 0 9 0,0 0 3 16,0 0-207-16,7-3-42 0,0 0-8 0,3-3-2 16,4 6-25-16,-3 0-6 0,3-3-1 0,4-4 0 15,-1 7 0-15,5-9-1 0,-1 9 0 0,3-3 0 16,1 0-11-16,0-4-3 0,0 4 0 0,-1-3 0 15,-3 3-13-15,4-3 0 0,-7 2 0 0,3 1 0 16,-3-3 0-16,-1 6 0 0,-3-3-11 0,4 3 11 16,0-6-44-16,-4 2 0 0,0-2-1 0,-4 3 0 15,4 0-163-15,1-3-33 0,-8-4-7 0</inkml:trace>
  <inkml:trace contextRef="#ctx0" brushRef="#br0" timeOffset="31391.663">19812 15558 1789 0,'0'0'79'0,"0"0"17"0,0 0-77 0,0 0-19 16,0 0 0-16,0 0 0 0,-4 0 48 0,1 7 5 15,-1-4 2-15,1 3 0 0,-4-3-55 0,3 0-21 16,4-3 1-16,-3 10 0 0,-1-1 8 0,4 0 3 16,-3 1 0-16,3 2 0 0,3 1 9 0,-3 6 9 15,0-7-1-15,-3 7-8 0,6 3 40 0,-3 0 0 0,-3 0 1 0,3 6 0 16,0-6-24-16,0 0-5 0,-4 0 0 15,4 0-1-15,-3 3-11 0,3-3 0 0,0-6 9 0,0 2-9 16,-4-5-8-16,4-4-7 0,0 4-1 0,4-7 0 31,-4-6-110-31,0 0-22 0,0 0-5 0,0 0-1 0</inkml:trace>
  <inkml:trace contextRef="#ctx0" brushRef="#br0" timeOffset="31587.304">19819 15336 2372 0,'0'0'52'0,"0"0"12"0,-7 0 1 16,3-10 1-16,-3 10-53 0,0 0-13 0,7 0 0 0,0 0 0 0,0 0-13 0,0 0-6 15,0 0-1-15,0 0 0 16,0 0-116-16,0 0-23 0,7 0-5 0,4 0 0 0</inkml:trace>
  <inkml:trace contextRef="#ctx0" brushRef="#br0" timeOffset="32161.524">20246 15483 1882 0,'0'0'84'0,"0"0"16"0,-4 0-80 0,1 0-20 0,3 0 0 0,-7 0 0 16,0 0 36-16,0 0 4 0,0 6 0 0,7-6 0 16,-4 3-40-16,-3-3-18 0,0 4 2 0,0 2 0 15,0-6 16-15,0 3-8 0,0 3 8 0,-7-3 0 16,3 4-20-16,-3-1 4 0,0 0 0 0,3 4 0 15,-6-7 31-15,3 6 6 0,-1-6 2 0,1 4 0 16,4-4 10-16,-1 3 3 0,4-3 0 0,0 0 0 16,0-3-12-16,7 0-1 0,0 0-1 0,0 0 0 0,0 0-13 0,0 0-9 15,0 0 12-15,0 0-12 16,0 0 16-16,0 0-4 0,0 0-1 0,0 0 0 16,0 0-25-16,4 10-5 0,3-1-1 0,-7-9 0 0,7 0 6 15,0 6 1-15,3-6 0 0,1 3 0 0,-1-3 2 0,5 0 1 16,-5 4 0-16,4-4 0 0,0 6 10 0,-3-3 0 15,0-3 0-15,-1 9 0 0,4-9 0 0,0 10-8 16,-7-7 8-16,4 6-8 0,0-2 8 0,-1-4 0 16,-3 6 0-16,0-6-8 0,4 7 8 0,-8-1 0 15,4 0 0-15,-3 1 0 0,-4-1 0 0,0-2 0 16,3 2 0-16,1 0 0 0,-8 4 0 0,4-4 0 16,-3 10 0-16,-1-9 0 0,1 2 8 0,-1 1-8 15,-3-4 8-15,4 4-8 0,-4 2 0 0,0-2 0 16,0-1 0-16,-4-2 0 0,4 2 0 0,-4 4 0 0,4-3 0 15,-3-4 0-15,-1-6 0 0,1 10 9 0,-1-4-9 0,0-3 10 16,-3-3-10-16,4 4 0 0,-1-4 0 16,1-3 0-1,-1 0-19-15,0-3-5 0,1-4-2 0,-1 4 0 16,4-3-160-16,0-3-32 0,-7-23-6 0,3 10-2 0</inkml:trace>
  <inkml:trace contextRef="#ctx0" brushRef="#br0" timeOffset="33255.493">21135 15464 633 0,'0'0'56'0,"0"0"-44"15,0 0-12-15,0 0 0 0,0 0 90 0,0 0 16 16,0 0 3-16,0 0 1 0,0 0-77 0,0 0-15 15,0 0-3-15,0 0-1 0,0 0 22 0,0 0 5 16,0 0 1-16,0 0 0 0,0 0 22 0,0 0 5 16,0 0 1-16,0 0 0 0,0 0-5 0,0 0-1 15,0 0 0-15,11-3 0 0,-11 3-8 0,7 0-1 16,3 0-1-16,-3 0 0 0,-7 0-12 0,11 0-2 16,-1 0-1-16,1 0 0 0,-4 0 3 0,4 0 1 15,-1 0 0-15,1 0 0 0,-1-3-12 0,1-3-3 16,3 6 0-16,-3 0 0 0,3 0-10 0,0-4-2 15,-4 4-1-15,5-6 0 0,-5 6-7 0,4 0-8 16,-3-3 11-16,3 0-11 0,-3 3 9 0,-1-6-9 0,-3 6 0 16,-7 0 9-16,0 0-9 0,7 0 0 0,-7 0 0 15,0 0 0-15,0 0 0 0,11 0 0 0,-11 0 9 0,0 0-9 16,0 0 8-16,0 0-8 0,0 0 10 0,0 0-10 16,0 0 0-16,0 0 0 0,0 6 0 0,-4 0 0 15,-3 4 0-15,4-1 0 0,-8-6-10 0,4 7 10 16,-4-1-10-16,1 0 10 0,-1 1-12 0,-3-1 12 15,0 1 0-15,0-4 0 0,0 3 0 0,-4 1 0 16,-3 2 0-16,3-2 0 0,1-1-10 0,-1 4 10 16,-3-4 0-16,0 4 0 0,3 2 0 0,1-2 0 15,-5-1 0-15,8-2 0 0,-3 2 0 0,2 7 0 16,-2-6 0-16,3 2 0 0,3-2 0 0,1-1 0 16,-1 1 0-16,0-4 0 0,1 7 0 0,3-3 0 15,-4-1 0-15,4-2 0 0,0-1 0 0,-4 0 0 0,4-2 0 0,0 2 0 16,0 0 0-16,4-2 0 0,-1-1 0 0,4-6 0 15,0 0 8-15,0 0-8 0,0 0 15 0,0 0-2 16,0 0 0-16,7 6 0 0,-7-6-2 0,7 3-1 16,4 4 0-16,0-4 0 0,-1-3-1 0,4 6 0 15,-3-3 0-15,3 0 0 0,0-3-9 0,0 0 0 16,0 0 9-16,4 0-9 0,0 0 0 0,-1 7 0 16,1-4 0-16,3-3 8 0,-3 0-8 0,3 0 0 15,0 6 0-15,0-3-8 0,0-3-4 0,0 0-1 16,1 0 0-16,-5 0 0 15,1 0-15-15,3 0-2 0,0 0-1 0,-3 0 0 16,0-3-20-16,-1-3-4 0,1 6-1 0,-1-3 0 16,-2-4-74-16,-1 4-15 0,0-6-3 0,0 6-657 0</inkml:trace>
  <inkml:trace contextRef="#ctx0" brushRef="#br0" timeOffset="33830.284">21650 15627 2012 0,'0'0'44'0,"0"0"10"0,0 0 2 0,0 0 0 0,0 0-45 0,0 0-11 15,0 0 0-15,0 0 0 0,0 0-14 0,11 3-5 16,3-3-1-16,-4 0 0 0,-10 0 20 0,11 0 0 16,3 0 0-16,4 0 0 0,-1-3 0 0,-3-3 9 15,4 6-1-15,0 0 0 0,3-3 26 0,-7-3 5 16,0 6 1-16,0-4 0 0,4-5 9 0,-1 6 3 16,-6-3 0-16,3 2 0 0,-3-5-26 0,3 6-5 15,-4-6-1-15,1 2 0 0,-8-5 10 0,5 2 2 16,6 1 0-16,-7 3 0 0,0-10-32 0,0 7 0 15,0 2-8-15,0-2 8 0,0-1 0 0,-3 1 16 16,-4 0-2-16,0-1 0 0,3 4-14 0,-6 0 0 16,-1-4 0-16,-3 10 0 0,3-9 0 0,-3 9-10 0,-3-3 2 15,-1 3 0-15,-3-3-6 0,0 3-1 0,3 0 0 0,-3 3 0 16,-10 0 15-16,6-3 0 0,7 6 0 16,-6-3-9-16,-1 7 9 0,0-1 0 0,1 0 0 0,3 4 0 15,0 0 0-15,-1-4 0 0,-6 10 0 0,7-7 0 16,0 10 9-16,3 0 7 0,-6-3 2 0,6 0 0 15,1 3-18-15,3 0 0 0,3 0 0 0,1-3 0 16,-1 2 0-16,4-2 0 0,4-3 0 0,-1 6 0 16,-3-6 10-16,4-1-2 0,6-5 0 0,1 2 0 15,-1-2-8-15,1 5-11 0,0-8 3 0,3 2 0 16,7 0-20 0,-4 1-3-16,-6-7-1 0,7 6 0 0,3-9-8 15,0 7-1-15,-7-14-1 0,0 7 0 0,4 0-103 0,0 0-21 16,3-9-4-16,-4 6-1 0</inkml:trace>
  <inkml:trace contextRef="#ctx0" brushRef="#br0" timeOffset="34279.275">22292 15712 1209 0,'-21'3'53'0,"21"-3"12"0,0 0-52 0,-4 9-13 15,-3 1 0-15,-3-7 0 0,3 6 149 0,3 1 27 16,1-1 6-16,-1 1 1 0,-3-1-153 0,3-3-30 0,8 10 0 0,0-10-13 16,-8 4 13-16,4-1-11 0,4 0 11 15,-1 1-10-15,4-1 10 0,-3-6 0 0,-4-3 0 0,0 13 0 16,7-7 44-16,-7-6 10 0,0 0 2 0,0 3 1 16,0-3 8-16,0 0 2 0,0 0 0 0,0 0 0 15,-7 7-23-15,7-7-4 0,0 0 0 0,0 0-1 16,0 0 2-16,0 0 1 0,0 0 0 0,0 0 0 15,0-10 2-15,0 1 0 0,0-1 0 0,3-2 0 16,1-7-31-16,-4 10-5 0,0-7-8 0,3-3 11 16,4 0-11-16,-3 4 0 0,-4-4 0 0,-4 0 8 15,4-3-8-15,0 3 0 0,4-3 0 0,-8 7 0 16,-6-10 0-16,6 9-9 0,8-3 9 0,-1 0-13 16,-3-3 13-16,0 10 0 0,0-7 0 0,4 3 0 15,3 1 0-15,0 2 0 0,-7 0 0 0,3 4-9 16,12-3-5-16,-8 2-1 0,-4 1 0 0,4-1 0 15,-3 1-6-15,3 9-2 0,0-10 0 0,0 7 0 16,-7 3-15-16,7-3-3 0,11-3-1 16,-8 6 0-16,-3-3-80 0,4 3-16 0,3 3-3 0,0-3-1 15,-3 0-69-15,-1 6-13 0,15-3-4 0,3 0 0 16</inkml:trace>
  <inkml:trace contextRef="#ctx0" brushRef="#br0" timeOffset="34733.738">22945 15439 2188 0,'0'0'48'0,"0"0"11"0,0 0 1 0,0 0 1 0,-7-3-49 0,7 3-12 0,0 0 0 0,0 0 0 31,-7-6-27-31,0 6-8 0,7 0-1 0,0 0-1 16,0 0-13-16,-15 0-2 0,-2 0-1 0,3 6 0 0,7 0 27 0,-4 0 6 0,-14-2 0 0,4 5 1 15,0 4 19-15,0-4 0 0,0 4 0 0,-8-4 0 16,5 10 39-16,3-7 11 0,3 4 2 0,-3 0 1 16,0-4-7-16,3 7-2 0,7 0 0 0,1-7 0 15,-1 7-21-15,4-6-5 0,0 6-1 0,4-7 0 16,3 10-17-16,0-9 0 0,-4 5 8 0,8-5-8 16,3 3 12-16,0-4-2 0,0 1 0 0,3-4 0 15,4 1-10-15,1-7-17 0,-1 6 4 0,0-3 1 16,-4-3 12-16,4-3 16 0,8 0-3 0,-1-3-1 15,-7 3-12-15,4-6 0 0,-1 3-9 0,4-3 9 16,-3-4 0-16,0 4 16 0,-15-3-1 0,11-1-1 0,4-2-4 16,-4-4-1-16,-7 0 0 0,0 1 0 0,4-7 6 15,-1 0 1-15,-3 0 0 0,-3 0 0 0,-1 0 10 0,1 0 2 16,3 0 1-16,-7 3 0 0,-4 0-21 0,1-3-8 16,3 10 0-16,0-7 9 0,-7 6 1 0,0 1 0 15,0-4 0-15,0 10 0 16,3 0-34-16,-3-4-6 0,-7 1-2 0,7 6 0 15,-4 0-43-15,8-4-9 0,-8 4-1 0,4-3-577 16,0 6-115-16</inkml:trace>
  <inkml:trace contextRef="#ctx0" brushRef="#br0" timeOffset="36440.06">23185 15881 172 0,'0'0'16'0,"0"0"-16"16,0 0 0-16,0 0 0 0,0 0 160 0,0 0 28 16,0 0 7-16,0 0 1 0,0 0-126 0,0 0-25 15,0 0-5-15,0 0 0 0,0 0-8 0,0 0 0 16,0 0-1-16,0 0 0 0,0 0 27 0,0 0 6 15,0 0 0-15,0 0 1 0,0 0-7 0,0 0-2 16,0 0 0-16,0 0 0 0,0 0-8 0,0 0-3 16,0 0 0-16,0 0 0 0,0 0-17 0,0 0-3 15,0 0-1-15,3 10 0 0,1-7-10 0,-1 9-2 16,4-2-1-16,0-1 0 0,-3 1-11 0,3-1 0 16,0 0 0-16,0 4 0 0,0-4 0 0,-3 4 0 15,3-4 0-15,-4 1 0 0,1 2 0 0,-1-2 0 0,-3-1 0 16,4-3 0-16,-4 4 8 0,0-1-8 0,0 1 12 0,0-7-4 15,0-3 4-15,0 9 0 0,-4 0 0 16,4 1 0-16,0-10-12 0,0 9 0 0,0-9 0 0,-3 10 0 16,-1 2 0-16,4-2-11 0,-3-1 1 0,-1 4 0 31,-3-10-28-31,3 6-6 0,1 4 0 0,-4-4-1 16,3-3-2-16,-3-3 0 0,4 7 0 0,-4-7 0 15,0 3-12-15,7-6-2 0,0 0-1 0,0 0-569 0</inkml:trace>
  <inkml:trace contextRef="#ctx0" brushRef="#br0" timeOffset="40257.58">24126 15505 1623 0,'0'0'72'0,"0"0"15"0,0 0-70 0,0 0-17 15,0 0 0-15,0 0 0 0,0 0 64 0,0 0 10 16,0 0 2-16,0 0 0 0,0 0-49 0,0 0-10 15,0 0-1-15,0 0-1 0,0 0 5 0,0 0 0 16,0 0 1-16,0 0 0 0,0 0-10 0,0 9-3 16,0-9 0-16,0 13 0 0,-3-4 12 0,3 1 1 15,-4 2 1-15,4-2 0 0,-3 2 10 0,-1 4 3 16,1 0 0-16,-1-1 0 0,1 1-7 0,-1 3-2 0,1 0 0 0,-1-4 0 16,1 4-17-16,3 0-9 0,-4 0 10 15,1-4-10-15,-1 1 9 0,4-3-9 0,0-1 8 0,0-2-8 16,0 2 0-16,-3-3-14 0,3-9 2 0,0 0 0 31,0 0-32-31,0 0-7 0,0 0-1 0,0 0 0 16,0 0-172-16,10-9-36 0,-3-13-6 0,4 3-2 0</inkml:trace>
  <inkml:trace contextRef="#ctx0" brushRef="#br0" timeOffset="40460.362">24144 15242 1792 0,'0'0'80'0,"0"0"16"0,0 0-77 0,0 0-19 15,0 0 0-15,0 0 0 0,0 0 12 0,0 0-2 16,0 0 0-16,0 0 0 0,0 0-10 0,0 0 0 16,4 0 0-16,-4 0-11 0,10 0-10 0,-10 0-3 15,7 0 0-15,-7 0 0 16,0 0-168-16,0 0-33 0</inkml:trace>
  <inkml:trace contextRef="#ctx0" brushRef="#br0" timeOffset="41009.214">24313 15565 1105 0,'0'0'48'0,"0"0"12"0,0 0-48 0,-3 9-12 0,3-9 0 0,0 3 0 15,-4 10 63-15,4-13 10 0,0 6 3 0,0-6 0 16,0 0-26-16,0 9-5 0,0-9-1 0,0 7 0 16,0 2 6-16,0-9 1 0,-3 9 0 0,3-2 0 15,-4-1-6-15,4-6-1 0,-3 9 0 0,3-2 0 16,-4-4 5-16,1 6 1 0,3-9 0 0,0 3 0 15,0-3-19-15,-4 10-4 0,4-10-1 0,-3 9 0 16,3-9-7-16,0 3-2 0,0-3 0 0,0 0 0 0,0 0-9 16,0 0-8-16,0 0 12 0,0 0-12 0,0 0 24 0,0 0-1 15,0 0-1-15,0 0 0 0,0 0 21 16,7-3 4-16,0-6 1 0,0-1 0 0,-4 7-40 0,4-6-8 16,-3-4 0-16,3 4 0 0,0-4 0 0,0-2 0 15,-3 2 0-15,3 4 0 0,0-4 0 0,0-6-8 16,0 7 8-16,0 2-10 0,4 1 10 0,-4-4 0 15,0 10 0-15,3-3-8 0,-3-3 8 0,0 5 0 16,0 1 10-16,0-3-10 0,4 3 8 0,3-3-8 16,-3 6 0-16,-1 0 9 0,4 0-17 0,-3 6-4 15,-4-3-1-15,4-3 0 0,-1 9 13 0,1 1 0 16,-4-1-10-16,0 4 10 0,0-1-11 0,-3-2 3 16,-1 9 0-16,1-7 0 0,-4 10 0 0,0 0 0 0,0 0 0 15,0 3 0-15,0-3 8 0,-4 3 11 0,4-3-3 16,-3 0 0-16,-1-3-8 0,4-7 0 0,0 4 0 0,0 0 8 15,4-7-8-15,-1 10-11 0,-3-10 3 0,4 1 0 32,3-7-40-32,-7-3-8 0,0 0-2 0,7 3-612 0,0-6-122 0</inkml:trace>
  <inkml:trace contextRef="#ctx0" brushRef="#br0" timeOffset="42011.498">25361 15496 288 0,'0'0'25'16,"0"0"-25"-16,0 0 0 0,0 0 0 0,0 0 221 0,0 0 39 15,0 0 8-15,0 0 2 0,0 0-170 0,0 0-35 16,0 0-6-16,0 0-2 0,0 0 10 0,0 0 1 16,0 0 1-16,0 0 0 0,0 0 13 0,0 0 2 15,0 0 1-15,0 0 0 0,0 0-34 0,0 0-7 16,0 0-2-16,4 9 0 0,3 0-10 0,-7-2-1 15,3-1-1-15,-3 3 0 0,0 1-22 0,0-1-8 16,4 4 0-16,-4-4 9 0,0 4-9 0,-4 2 0 16,4 1 0-16,0 0 0 0,0-1 0 0,0 1 0 15,0-3 0-15,0-1 0 0,0 1 0 0,4 5 0 16,-1-8 9-16,1-1-9 0,-1-6 14 0,-3-3-2 16,0 0 0-16,7 10 0 0,-3-7 13 0,7 3 3 15,-1-6 0-15,-3-6 0 0,0 6-14 0,4-3-2 0,-1-7-1 16,-2 7 0-16,-1-6-3 0,3-1-8 0,1 1 12 15,-4 0-4-15,-4-4-8 0,4 4 0 0,0-1 0 0,0-2 0 16,-3 9 0-16,-4 3 0 0,0 0 0 0,0 0 0 16,0 0 0-16,0 0-9 0,0 0 9 0,0 0-10 15,7 9-8-15,-3-3-2 0,-1 4 0 0,1-1 0 16,-1 4 20-16,1-4 0 0,-1 4 0 0,4-4 0 16,-7 0 0-16,4-2 0 0,3-1 0 0,-7-6 0 15,3 6 10-15,-3-6 9 0,0 0 1 0,11 3 1 16,-4 4-21-16,0-7 0 0,-7 0 0 0,7-7 0 15,0 7 20-15,4-3 0 0,-1-3 0 0,-3 3 0 16,0-7-12-16,1 10-8 0,2-3 8 0,-3-3-8 16,-7 6 11-16,7-3-3 0,4-3 0 0,-4 6 0 15,0-7 3-15,4 1 0 0,-4 6 0 0,0-9 0 16,0 9 11-16,0-10 2 0,0 7 1 0,0 0 0 0,3-3-7 16,-3-4-2-16,1 7 0 0,2-6 0 0,-3-1-3 15,4 1-1-15,-4 3 0 0,0-4 0 0,3 1-12 0,-2-4 8 16,2-2-8-16,-3 2 0 0,0 4 0 0,4-4 0 15,-4 1 0-15,3-4-10 16,-3 3-16-16,1 4-3 0,2-7-1 0,-3 1 0 16,0 2-95-16,-3 4-19 0,3-1-4 0,-4 4-568 15,1-10-114-15</inkml:trace>
  <inkml:trace contextRef="#ctx0" brushRef="#br0" timeOffset="42654.697">26236 14975 691 0,'0'0'61'0,"0"0"-49"0,0 0-12 0,0 0 0 16,0 0 148-16,0 0 26 0,-3 3 6 0,-1 7 0 0,4-1-96 16,0 3-19-16,-3-2-4 0,3 9-1 0,0-7-24 15,0 1-6-15,-4 6-1 0,0 3 0 16,1 6-21-16,-1-3-8 0,1 3 0 0,-1 3 0 0,-3 1 40 16,0-7 3-16,-3 6 0 0,3-3 0 0,-4 4-7 0,-3-7 0 15,3 3-1-15,1-3 0 0,3-3-2 0,-4 3 0 16,-3-3 0-16,3-6 0 0,4 3-6 0,-3 0-2 15,-1-7 0-15,1 1 0 0,3 2 0 0,-1-2 0 16,1-4 0-16,4 1 0 0,-8-4-9 0,8 3-1 16,3-9-1-16,-7 0 0 0,7 0-6 0,0 0-8 15,0 0 11-15,0 0-11 0,0 0 18 0,0 0-3 16,0 0-1-16,0 0 0 0,7 0 12 0,0-9 2 16,-4 3 1-16,1-4 0 0,6 1-29 0,-2-1 8 15,-1-2-8-15,0-4 0 0,0 4 11 0,3-1-1 16,1-6 0-16,-4 10 0 0,0-4-10 0,0 1 0 15,-3-1 0-15,3 4 0 0,0-1 0 0,0 1 0 0,-4 9 0 16,4-9 0-16,-7 9-12 0,7 0 12 0,-7 0-12 0,11 0 12 16,0 0-8-16,-1 6 8 0,-3-3 0 0,0 6 0 15,0-5 0-15,0 5 0 0,0 0-9 0,-3 1 9 16,3-7 0-16,-3 13 0 0,-1-10-8 0,1 10 8 16,-4-4 0-16,3 1 0 0,-3-4 11 0,0 4-11 15,0 2 8-15,0-2-8 0,0-1 0 0,4-2 0 16,-4-1 11-16,0 4-11 0,3-4 10 0,1 1-10 15,-4-7 0-15,3 6 0 0,-3-9 0 0,0 0 0 16,4 9 0-16,-4-9 0 0,0 0-12 0,7 4 12 16,-7-4-75-1,0 0-8-15,0 0-1 0,3 0-1 0,-3 0-121 0,0 0-24 0,7 0-5 16,-7 0-1-16</inkml:trace>
  <inkml:trace contextRef="#ctx0" brushRef="#br0" timeOffset="42910.613">26554 15505 1440 0,'0'0'128'0,"0"0"-103"15,0 9-25-15,-4 1 0 0,-3-1 264 0,3 4 48 0,1-4 10 0,-1 4 2 31,4-4-291-31,0 4-57 0,0-4-12 0,0 4-3 16,4-4 0-16,-4 7 0 0,3-4 0 0,-3 1 0 16,0-4-36-16,0 1-7 0,0-1-2 0,-3-3 0 15,-4 4-29-15,3-4-7 0,4-6 0 0,-3 3-1 16,-4 3 5-16,0-3 0 0,7-3 1 0,0 0 0 0</inkml:trace>
  <inkml:trace contextRef="#ctx0" brushRef="#br0" timeOffset="43097.249">26582 15273 1382 0,'0'0'61'0,"0"0"13"0,0 0-59 0,0 0-15 16,0 0 0-16,0 0 0 0,0 0 145 0,0 0 27 15,10 0 4-15,-3 6 2 16,-7-6-298-16,11 3-60 0,7-3-12 15,-4 0-3-15</inkml:trace>
  <inkml:trace contextRef="#ctx0" brushRef="#br0" timeOffset="43527.105">26945 15527 748 0,'0'0'67'0,"0"0"-54"0,0 0-13 0,0 0 0 16,0-6 113-16,-3-1 20 0,-1-2 4 0,4 9 1 15,-3-9-90-15,-1 5-19 0,4-5-3 0,0 0-1 16,0 9 9-16,-3-4 2 0,-1-5 0 0,4 9 0 15,0 0 4-15,0 0 2 0,0 0 0 0,0 0 0 16,-4-9 6-16,4 9 2 0,-10 0 0 0,3 6 0 16,-4-3-7-16,4 0-2 0,-3 7 0 0,-1-1 0 15,0 0-1-15,4 1-1 0,0-1 0 0,-3 4 0 16,6-1 6-16,-3-2 2 0,4 2 0 0,-1-2 0 16,1 8-36-16,-1-5-11 0,1 0 0 0,3 2 0 15,0-2 14-15,0-1-4 0,3 7-1 0,4-6 0 0,-3-4-9 16,3 4 10-16,-4 2-10 0,1-2 10 0,3-4-10 15,-4 1 0-15,4-4-12 0,0 0 12 0,1-3-21 16,-5 7 3-16,4-10 1 0,4 0 0 16,-4 6-24-16,0-3-5 0,3-3-1 0,-3 0 0 15,4 0-21-15,0-3-4 0,-1-3 0 0,1-4-495 16,-1 7-98-16</inkml:trace>
  <inkml:trace contextRef="#ctx0" brushRef="#br0" timeOffset="44116.33">27344 15003 1108 0,'0'0'49'0,"0"0"11"0,0 0-48 0,0 0-12 0,0 0 0 0,0 0 0 16,-4 6 68-16,4 4 12 0,-7 2 3 0,7 4 0 15,-3 0-61-15,3-1-12 0,-4 1-2 0,4 0-8 16,-3-1 41-16,-1 7 2 0,1 7 0 0,-1-7 0 16,1 6-17-16,-1-3-3 0,-3 6-1 0,3-9 0 15,-3 10 15-15,4-1 3 0,-8-3 1 0,4-3 0 0,0 3-14 0,0-2-3 16,0-4-1-16,-4 3 0 0,4-10-11 0,0 7-1 15,-3-3-1-15,3 0 0 0,0-3 12 16,-4-7 2-16,4 10 1 0,3-10 0 0,1 1-9 0,3-1-3 16,0-9 0-16,0 0 0 0,0 0 9 0,0 0 2 15,0 0 0-15,0 0 0 0,0 0 0 0,7-6 1 16,-3 3 0-16,3-4 0 0,0-2-25 0,0-4-11 16,0 4 1-16,3 0 0 0,-3-4 25 0,0 0 5 15,1-5 0-15,-1 5 1 0,3-6 2 0,1 10 0 16,-1-7 0-16,-3 7 0 0,0-1-14 0,4 1-9 15,-4 0 12-15,4 5-12 0,-4-2 0 0,0 3 0 16,0 3 0-16,3 3 0 0,1 3 0 0,0-2-12 0,-4-4 12 16,3 6-12-16,-3-3 12 0,4 3 0 15,-4 1 0-15,0-1 0 0,0 3 0 0,0 1 0 0,0-4 0 16,0 3 0-16,-3 1 0 0,3 2 0 0,0-2 0 0,-4 2 0 16,-3-2 0-16,4 5 0 0,3-2 0 0,-4-4 0 15,1 4 0-15,0-1 0 0,-1-2 0 0,4-1 0 16,-3 1-16-16,-1-7 0 0,-3-3 0 0,7 9 0 31,-3 0-150-31,-4-9-30 0,0 0-7 0,0 0-1 0</inkml:trace>
  <inkml:trace contextRef="#ctx0" brushRef="#br0" timeOffset="46304.13">28293 15492 576 0,'0'0'25'0,"0"0"6"0,0 0-31 0,0 0 0 0,0 0 0 0,0 0 0 16,0 0 179-16,0 0 29 0,0 0 7 0,0 0 1 15,0 0-168-15,0-3-32 0,-4-3-8 0,4 6 0 16,4-9 0-16,3 5 0 0,-4-5 0 0,1 9 0 16,-1-9 6-16,1 5 2 0,-1-2 0 0,1 3 0 15,3-6 14-15,-3-1 3 0,-1 7 1 0,-3-3 0 16,0-7 19-16,0 10 4 0,0 3 1 0,0-6 0 15,-7-4-14-15,0 7-4 0,0-6 0 0,0 9 0 16,7 0-25-16,-7-9-6 0,-11 9-1 0,8 0 0 0,10 0-8 16,-7 0 0-16,-4 0 0 0,0 6 0 0,-3-3 0 15,4 3 0-15,-4 0 0 0,-1 1 0 0,1 2 0 16,4 1 0-16,-4-4 0 0,3 3 0 0,1 7 0 16,-1-4 0-16,0 1 0 0,-3-4 0 0,4 4 0 0,-1 0 0 15,0 2 0-15,1 1 0 0,-1 0 0 0,4-1 0 16,-3 1 0-16,3-4 0 0,0 1 0 0,3 6 0 15,1-7 0-15,-1 7 8 0,4-6-8 0,4-1 0 16,-1 7 9-16,1-6-9 0,-1 5 0 0,4-5 0 16,0 3 0-16,4-4 0 0,-1 1 0 0,1-1 0 15,0-2-12-15,3-1 4 16,0 1-17-16,0-7-3 0,0 6-1 0,0-9 0 16,4 9-94-16,-4-5-18 0,3 2-4 0,-2-3-1 0</inkml:trace>
  <inkml:trace contextRef="#ctx0" brushRef="#br0" timeOffset="47010.028">28568 15514 1134 0,'0'0'50'0,"0"0"10"0,0 0-48 0,0 0-12 16,0 0 0-16,-7 0 0 0,0-3 28 0,7 3 2 15,0 0 1-15,0 0 0 0,-7-6-5 0,7 6-1 16,0 0 0-16,0 0 0 0,-4 0 3 0,4 0 1 15,-7 0 0-15,7 0 0 0,-7 0 12 0,0 9 3 16,4-9 0-16,-4 0 0 0,3 10-24 0,-3-7-5 16,0 3-1-16,3-3 0 0,-3 7 2 0,4-1 0 15,-4 1 0-15,0-1 0 0,0 3-6 0,3 1-1 16,-3-4 0-16,0 4 0 0,0 3-9 0,0-4 8 16,3 1-8-16,1-1 8 0,-1-2-8 0,1 2 0 15,3-2 0-15,0 5 0 0,3-8 0 0,1 2 0 0,-4-9 0 16,3 9 0-16,1 1 14 0,-4-10-2 0,0 0-1 0,10 3 0 15,-3-3-22-15,4 0-4 0,-4 0-1 0,4 0 0 16,-4-3 16-16,3 3 0 0,-3-10 0 0,4 10 0 16,-4-9 9-16,4 6-1 0,-4-7-8 0,3 1 12 15,-3 0-4-15,0 5 0 0,0-5-8 0,0 0 12 16,1-4 4-16,-5 4 0 0,4-4 0 0,-3 4 0 16,3-4-4-16,-4 4 0 0,1-4 0 0,-1 4 0 15,1-1-12-15,-1 1 0 0,-3 0 0 0,0-1-10 16,0 7 10-16,-3 0 0 0,3 3 8 0,0 0-8 15,-4-6 12-15,4 6-1 0,0 0-1 0,0 0 0 16,-3-3 2-16,3 3 0 0,0 0 0 0,0 0 0 16,0 0 0-16,0 0 1 0,0 0 0 0,0 0 0 0,-4 9-3 15,4-3-1-15,0 4 0 0,0-1 0 16,0 4-9-16,4-4 0 0,-4 0 0 0,3 1 0 0,1-1 0 16,-4 1 0-16,3-4-12 0,1 10 12 0,-1-7 0 15,1-3 0-15,-1 4 0 0,1-1 0 0,0-6 0 0,3 7 0 16,-4-1 0-16,1 0 0 0,-4-9 0 0,3 10 0 15,4-7 0-15,-3 6 0 0,-1 1 0 0,4-7-9 16,-3 6 9-16,3 1-10 16,-7-10-36-16,7 9-7 0,-4-6-2 0,-3-3-511 15,11 7-102-15</inkml:trace>
  <inkml:trace contextRef="#ctx0" brushRef="#br0" timeOffset="47626.601">29002 15398 864 0,'0'0'76'16,"0"0"-60"-16,0 0-16 0,0 0 0 0,0 0 122 0,0 0 22 16,0 0 4-16,0 0 0 0,0 0-83 0,0 0-17 15,0 0-3-15,0 0-1 16,0 0-25-16,-7 0-6 0,0 0-1 0,-4 7 0 0,8-4-4 0,-4 0 0 16,-4-3-8-16,4 9 12 0,-4-2-4 0,1-4-8 15,3 3 11-15,-4 0-11 0,1 0 36 0,-1-2 0 16,4 5 0-16,7-9 0 0,-4 0-3 0,-3 9 0 15,4-5 0-15,3-4 0 0,0 0-21 0,0 0-4 16,0 0 0-16,0 0-8 0,0 9 0 0,0-9 0 16,0 0 0-16,3 9 0 0,-3-9 0 0,7 10 0 15,-7-10 0-15,0 0 0 0,0 0 0 0,7 3 0 16,-7-3 0-16,8 9 0 0,-8-9 8 0,7 7-8 16,0-1 0-16,3-6 0 0,1 6 0 0,-4-3 0 15,3-3 0-15,-3 7 0 0,1-4 0 0,-1-3 0 0,-7 0 8 16,10 9-8-16,1-6 0 0,-4 4 0 0,-7-7 0 15,0 0 0-15,7 9 0 0,-4-3 0 0,-3-6 0 0,4 10 0 16,-1-1 0-16,-3 0 16 0,4 1-3 16,0-1-1-16,-4-6-12 0,0 10 11 0,0-4-11 0,0 1 10 15,-4-1-10-15,4 4 0 0,0-4 0 0,-4 0 0 16,1-5 0-16,-4 5 0 0,3 4 0 0,-3-4 8 16,0 0-8-16,-3 1 0 0,-1 2 0 0,0-2 0 15,-3-1 0-15,4 1 0 0,-4-7 0 0,0 6 8 16,-1 1-8-16,1-7 10 0,0 3-10 0,4-3 10 15,-1 3-46 1,0-3-10-16,1-3-2 0,3 0 0 0,7 0-20 0,0 0-4 16,0 0 0-16,0 0-432 0,0-9-85 0</inkml:trace>
  <inkml:trace contextRef="#ctx0" brushRef="#br0" timeOffset="48201.628">29238 15612 806 0,'0'0'72'0,"0"0"-58"0,0 0-14 0,0 0 0 15,0 0 294-15,0 0 56 0,0 0 11 0,4-4 3 31,-4 4-316-31,10-9-62 0,-3 6-13 0,0-3-2 16,1 6-3-16,2-4-1 0,-3-5 0 0,0 9 0 0,4-9 19 0,-4 9 4 0,-7 0 1 0,3-10 0 16,4 7 21-16,0-6 5 0,-3 6 1 0,3-4 0 15,-3 4 24-15,-1-3 5 0,-3 0 1 0,0-1 0 16,0-2-7-16,0 6-1 0,4-7 0 0,-1 1 0 16,-3 9-20-16,4-3-4 0,-1-3 0 0,1-7-1 15,-1 10 0-15,-3-3 0 0,0-4 0 0,0 7 0 16,4-6-15-16,-4 9 0 0,0 0 8 0,0-10-8 15,0 10 0-15,0-9 0 0,-4 6-12 0,-6 0 12 16,-1-4-10-16,4 7 10 0,7 0-8 0,-7-3 8 16,-4 6-11-16,4-3 11 0,-3 0-13 0,-4 10 5 15,3-7 8-15,-3 3 0 0,0-3 0 0,0 4 0 16,0 5 0-16,3-9 0 0,-3 7 0 0,3 2 0 16,1-2 0-16,-4 8 0 0,3-5 0 0,1 3 0 0,2-4 0 15,-2 1 0-15,-1-1 0 0,4 7 0 0,0-6 10 16,0 2-2-16,4-2-8 0,-1-1 12 0,1 1-12 15,3-4 11-15,0 1-11 0,3 2 10 0,1-2-10 0,-1-1 8 16,-3-9-8-16,7 3 8 0,0 7-16 0,4-10-4 16,-1 6-1-16,5-3 0 0,-1-3-8 0,3 6-2 15,1-6 0-15,0 3 0 16,-1 1-6-16,1-4-2 0,-1-4 0 0,1 4 0 16,-7 0-12-16,-1 0-2 0,4 0-1 0,0-3 0 15,-3 3-94-15,0-6-18 0,-4 6-4 0,0 0-1 0</inkml:trace>
  <inkml:trace contextRef="#ctx0" brushRef="#br0" timeOffset="48661.58">29517 15759 403 0,'0'0'17'0,"0"0"5"0,0 0-22 0,0 0 0 16,0 0 0-16,0 0 0 0,0 0 268 0,0 0 50 15,0 0 10-15,0 0 1 0,7 16-263 0,-7-13-53 16,4 9-13-16,-4-12 0 0,0 0 0 0,3 7 9 16,4-4-9-16,-3 6 8 0,3 1 1 0,0-7 0 15,0 6 0-15,0 0 0 0,-4-5 28 0,1 5 6 16,3 7 1-16,-4-10 0 0,-3 3-16 0,4 10-4 15,-4-6 0-15,-4-4 0 0,4 4-4 0,-3 5-2 0,-4-5 0 16,3-4 0-16,-3 4-18 0,0 3 0 0,0-7 8 16,-3 4-8-16,-1-1 0 0,0-2-16 0,-3 2 4 15,-3 1 0 1,-1-4-119-16,0 0-23 0,-3 4-5 0,4 3-1 0</inkml:trace>
  <inkml:trace contextRef="#ctx0" brushRef="#br0" timeOffset="50028.077">11434 17029 979 0,'0'0'87'0,"0"0"-70"0,0 0-17 0,0 0 0 16,-11 3 191-16,11-3 34 0,0 0 7 0,0 0 2 15,0 0-145-15,0 0-29 0,0 0-5 0,0 0-2 16,11 3-15-16,-4-3-3 0,-7 0-1 0,0 0 0 15,10 10-17-15,-3-10-3 0,-7 0-1 0,0 0 0 16,4 9-13-16,-1 0 11 0,8-5-11 0,-11 11 10 16,0-8 11-16,0 8 3 0,10-2 0 0,-6-1 0 15,-4 7-13-15,7 0-3 0,0-3 0 0,0 6 0 16,4 3 3-16,-1-3 0 0,-3 0 0 0,4-1 0 16,3-8-11-16,-3 9 8 0,-8 0-8 0,1-3 8 15,-1 3-8-15,8-10 0 0,-1 7 0 0,-3-6 0 16,1 5 0-16,-1-5-9 0,3 6 9 0,-3-7-13 15,-3 4-22-15,3-3-4 0,0-10-1 16,0 6 0-16,-4 0-19 0,-3-9-4 0,0 0-1 0,7 4 0 16,1-4 0-16,-8 0 0 0,0 0 0 0,3-7 0 15,8-2 13-15,-8 0 3 0,1 2 0 0,3-5-439 16,-4 2-87-16</inkml:trace>
  <inkml:trace contextRef="#ctx0" brushRef="#br0" timeOffset="50429.639">11885 17004 288 0,'0'0'12'0,"0"0"4"0,0 0-16 0,0-6 0 0,0 6 0 0,-7-7 0 15,7 7 293-15,0 0 56 0,0 0 11 0,0 0 3 16,-3-3-299-16,3 3-64 0,-4-6 0 0,4 6-14 15,0 0 14-15,0 0 0 0,-4-3 0 0,4 3 0 16,4-7 0-16,-4 7 0 0,0 0 0 0,0 0 0 16,0 0 32-16,0 0 2 0,-11 10 1 0,8-1 0 15,-4 1 20-15,0 2 4 0,0 7 1 0,0 0 0 16,0-3-27-16,0 6-5 0,3 3 0 0,-3 0-1 16,0-3-11-16,0 9-3 0,0 0 0 0,0 1 0 15,-4-1-13-15,1 4 8 0,-1 5-8 0,0-2 0 16,4 0 8-16,-7-7-8 0,0 7 0 0,0-7 0 0,3 0 0 15,1-6 8-15,-8 7-8 0,4-1 0 0,0-9 0 16,-4 9 0-16,4-9 8 0,-7 7-8 0,3-4 0 16,4-7 0-16,7 4 8 0,0 0-8 0,-7 0 0 0,7-3-12 15,4 0 3-15,-1-7 0 16,0 7-37-16,1-6-7 0,-1-1-2 16,8-2 0-16,7-4-188 0,-4 0-37 0</inkml:trace>
  <inkml:trace contextRef="#ctx0" brushRef="#br0" timeOffset="51093.201">12111 17139 1720 0,'0'0'38'0,"0"0"8"0,0 0 2 0,0 0 0 0,0 0-39 0,0 0-9 0,0 0 0 0,0 0 0 15,0 0-8-15,0 0-4 0,0 0-1 0,0 0 0 0,0 0 13 0,0 0 0 16,0 0 0-16,0 0 10 0,0 0-10 0,-4 0 0 15,-3 6 0-15,0-3-11 16,0 0 23-16,0 3 5 0,0-2 1 0,0 5 0 0,0 0 15 0,0 1 3 16,0-1 1-16,0-2 0 0,-4 8-10 0,4-2-3 15,0-1 0-15,0 4 0 0,0 0-4 0,3 2 0 16,1 1-1-16,-1-3 0 0,1 6-19 0,-1 0 0 16,1-3 0-16,3 3 0 0,-4 0 0 0,8-4 0 15,-4 4 0-15,3-3 0 0,1-6 0 0,-1-1 0 16,1-2 0-16,-1-1-9 0,5 0 9 0,-1-5 0 15,0 5 0-15,3-9 8 0,-3 0-8 0,-7 0 0 16,7-3 0-16,4-3 0 0,-4 2 18 0,4-5 2 16,-4 6 1-16,3-6 0 0,-3-1-4 0,0 1-1 15,0-1 0-15,0-2 0 0,0 2 8 0,1-2 2 0,-1-1 0 16,-4-2 0-16,1 2-26 0,3-6 8 0,-4 4-8 16,1-4 0-16,-1 0 11 0,1 3-3 0,-1-3-8 0,1 1 12 15,-4 5-12-15,3 1 0 0,-3-1-12 0,0-3 12 16,0 7 0-16,0-4 0 0,-3 10 0 0,3-3 0 15,-4-3 0-15,1 9 9 0,-1-7-1 0,1 1 0 16,3 6-8-16,0-3 0 0,-4-3 9 0,4 2-9 16,-3-2 0-16,3 6 0 0,0 0 0 0,0 0 0 15,0-3 0-15,0 3 0 0,0 0-10 0,0 0 10 16,0 0-23-16,0 0 3 0,-4-9 0 0,4 9 0 16,0 0-8-1,0 0 0-15,0 0-1 0,0 0 0 0,0 0-15 0,0 0-4 16,0 0 0-16,0 0 0 0,0 0-84 0,0 0-18 15,0 0-3-15,0 0-1 0</inkml:trace>
  <inkml:trace contextRef="#ctx0" brushRef="#br0" timeOffset="51880.312">12340 17139 57 0,'0'0'0'0,"0"0"0"0,0 0 0 0,0 0 0 0,0 0 0 0,0 0 0 15,0 0 296-15,0 0 53 0,0 0 11 0,0 0 3 16,0 0-262-16,0 0-52 0,0 0-10 0,0 0-3 16,-7 6-36-16,7-6 0 0,0 0 0 0,0 0 0 15,0 0 0-15,0 0-15 0,0 0 3 0,0 0 0 16,-3 3 12-16,-1 0 0 0,4-3 0 0,-3 10 0 15,-1-1 36-15,0 0 4 0,1-5 1 0,-1 5 0 16,1 0 3-16,-1 1 1 0,1-1 0 0,-1 4 0 16,1-4-19-16,-1 4-4 0,4-4-1 0,-3 4 0 15,3-4-2-15,-4 4-1 0,4 5 0 0,-3-5 0 0,3-4-10 0,0 4-8 16,0 6 9-16,0-7-9 0,3 4 0 0,-3 0 8 16,0-7-8-16,4 4 0 0,-1-4 0 0,1 7 0 15,-4-10 8-15,3 3-8 0,1 1 0 0,3-7 8 16,-4 6-8-16,4-9 0 0,-7 0 10 0,0 0-10 15,8 7 10-15,-1-7-10 0,-7 0 9 0,10-7-9 16,-3 7 8-16,4-3-8 0,-1-3 8 0,-3 0-8 16,4-4 0-16,0 1 8 0,3-1 1 0,-4 1 0 15,1 0 0-15,-1-4 0 0,1 4-1 0,-4-4 0 16,4 1 0-16,-4-7 0 0,0 6 0 0,0-6 0 0,0 7 0 16,0-7 0-16,-3 6 8 0,-1-5 2 0,1 5 0 15,-1-6 0-15,1 7-5 0,-4-1-1 0,3-2 0 0,1 8 0 16,-1 1 0-16,-3-3 0 0,0-1 0 15,0 10 0-15,0 0-1 0,0 0-1 0,4-3 0 0,-4 3 0 16,0 0-10-16,0 0 0 0,0 0 9 0,0 0-9 16,0 0 0-16,0 0 0 0,0 13 0 0,-4-4 0 15,1 0 0-15,3 4 0 0,0 3 0 0,3-1 8 16,-6 1-8-16,3 0 0 0,0 6 0 0,3-4 8 16,-3 4-8-16,4 0 0 0,-4-3 0 0,0-6 0 15,7 9 0-15,-4 0 0 0,1-7 0 0,-1 1 0 16,1 0 0-16,-1-4 0 0,4 1 0 0,-3-4 0 15,-4 1-29-15,4-7-1 16,3 6 0-16,-4-3 0 0,-3-6-41 0,0 0-8 0,0 0-1 16,7 3-1-16,-7-3-138 0,0 0-27 0</inkml:trace>
  <inkml:trace contextRef="#ctx0" brushRef="#br0" timeOffset="52154.233">12746 16825 2106 0,'0'0'46'0,"0"0"10"0,0 0 1 0,0 0 3 0,0 0-48 0,0 0-12 0,0 0 0 0,0 0 0 15,0 0 13-15,0 0 1 0,0 0 0 0,0 0 0 32,0 0-40-32,0 0-8 0,0 0-2 0,0 0 0 15,0 0-57-15,0 0-12 0,0 0-3 0,0 0 0 16,0 0-145-16,7 6-30 0</inkml:trace>
  <inkml:trace contextRef="#ctx0" brushRef="#br0" timeOffset="52608.7">13130 16634 403 0,'0'0'36'0,"0"0"-36"0,0 0 0 0,0 0 0 16,-7 0 236-16,7 0 40 0,0 0 8 0,-3 9 1 15,-8 1-225-15,4 2-44 0,4-2-16 0,-1 2 9 16,1-2 3-16,-1 8 0 0,1-5 0 0,-1 6 0 15,0-7 25-15,4 10 6 0,-3-3 1 0,-1 3 0 16,1 0 11-16,3 0 2 0,-4 6 1 0,1-3 0 16,-1 3-18-16,1 4-4 0,-4-7-1 0,3 6 0 15,-3-3-23-15,0 4-12 0,4-7 12 0,-4 3-12 16,-4-3 0-16,7 7 0 0,-3-4 0 0,0 0 0 16,4-3 0-16,-1-3 0 0,1 0 0 0,-1 0 0 15,4 0 0-15,-3-3 0 0,-1-1-13 0,4-8 5 16,0-1-34-1,0-2-6-15,0 2-2 0,0-9 0 0,0 0-147 0,0 0-30 16,0 0-5-16,0 0-2 0</inkml:trace>
  <inkml:trace contextRef="#ctx0" brushRef="#br0" timeOffset="52925.328">13374 16643 921 0,'0'0'40'0,"0"0"10"0,0 0-40 0,0 0-10 15,0 0 0-15,0 0 0 0,0 0 202 0,-4 10 38 16,4-7 8-16,-3 6 2 0,3 1-199 0,0 2-40 16,-4 4-11-16,1-1 0 0,3 1 0 0,-4 6 0 15,1 0 0-15,-1 3 0 0,1 3 0 0,-1 4 0 0,1 2 0 16,-5-2 0-16,1-1 10 0,4 0-2 0,-4 10 0 0,0-10 0 15,0 4 7-15,0-4 1 0,3 7 0 0,-3-4 0 16,0-2 12-16,0-1 2 0,3 0 1 0,1-5 0 16,-4 5-31-16,7-3 8 0,-7-6-8 0,7-3 0 31,-4 3-26-31,4 0-8 0,-3-10-2 0,3 7 0 16,0-6-35-16,0-4-7 0,0 1-2 0,-4-7-683 0</inkml:trace>
  <inkml:trace contextRef="#ctx0" brushRef="#br0" timeOffset="53928.935">14422 17082 633 0,'0'0'56'0,"0"0"-44"15,0 0-12-15,0 0 0 0,0 0 178 0,0 0 34 16,3-6 6-16,-3 6 2 0,0 0-137 0,0 0-27 16,0 0-6-16,0 0-1 0,0 0-25 0,0 0-4 15,0 0-2-15,0 0 0 0,0 0-1 0,0 0 0 16,7 9 0-16,-3-5 0 0,-1 5 17 0,-3 0 3 15,0 4 1-15,0-4 0 0,4 7 12 0,-4-4 2 16,-4 1 1-16,4 0 0 0,0 5-31 0,0-5-6 16,0 6-2-16,4-7 0 0,-4 4 1 0,3-3 0 15,4-1 0-15,-3 1 0 0,3-4-7 0,-4 4-8 16,1-7 11-16,3-3-11 0,0 6 11 0,0-2-11 16,-3-4 10-16,-4-3-10 0,10 3 9 0,-3-3-9 15,-7 0 8-15,7-3-8 0,0 0 8 0,-7 3-8 16,4-7 8-16,3 4-8 0,-3-3 8 0,-4 6-8 15,3-9 8-15,1 5-8 0,-1-5 0 0,-3 9 0 0,0 0 0 16,0 0 0-16,4-3 0 0,-4 3 0 0,7-6-9 0,0 6 9 16,-7 0 0-16,7-4 9 0,-4-2 1 0,-3 6 0 15,7-3-20-15,0 3-4 0,0-9-1 0,1 9 0 16,-8 0 15-16,7-3 0 0,0-4 0 0,-4 4 0 16,-3 3 0-16,0 0 0 0,7 0 0 0,-7 0 0 15,0 0 0-15,0 0 10 0,7 3-2 0,0 7 0 16,0-4-8-16,-3-3 12 0,3 6-12 0,0-5 12 15,-3 5-12-15,3-3 0 0,-7-6 0 0,10 3 0 16,4 1 0-16,-7 2 12 0,-7-6-12 0,11 0 12 16,-4 0-12-16,4-6 8 0,-1 2-8 0,-3 1 8 15,0-3 21-15,0-3 4 0,0 5 1 0,0-5 0 16,-3 6 9-16,3-6 1 0,0 2 1 0,0-5 0 16,0 9-6-16,0-7-2 0,-3 1 0 0,3-1 0 0,0 1-37 15,0 0-8-15,0-4-2 0,0 0 0 0,-3-5 10 16,3 8 0-16,0-2 0 0,0-1 0 0,-4 1 0 15,4-4 0-15,-3 3 0 0,3 1 0 0,-4-4 0 0,1 4 0 16,0 2 0-16,-1-2 0 0,-3 2 13 0,7 1-1 16,-3-4-1-16,-1 4 0 0,-3 6-11 0,4-7 0 15,-1 1 0-15,-3 9 0 16,4-3-40-16,-4 3-9 0,0-6-3 0,0 6 0 16,0 0-115-16,0 0-23 0,0 0-5 0,0 0-733 0</inkml:trace>
  <inkml:trace contextRef="#ctx0" brushRef="#br0" timeOffset="54602.789">15349 16969 1814 0,'0'0'40'0,"0"0"8"0,-3-3 1 0,3 3 3 0,0 0-42 0,-4 0-10 0,-3-6 0 0,7 6 0 0,-3 0 0 0,-4 0 12 16,3 0-12-16,4 0 12 0,0 0-30 0,0 0-6 15,0 0 0-15,-10 9-1 0,-1-6 1 0,-3 4 1 16,3-4 0-16,1 6 0 0,-1-2 23 0,1-1 0 15,-5 3 0-15,1 1 0 0,4 2 16 0,-4 4 8 16,0-4 2-16,3 1 0 0,-3 0 3 0,3 5 1 16,-3-5 0-16,4 6 0 0,-5-7-14 0,8 7-4 15,-3-6 0-15,3 2 0 0,0-2-12 0,3-1 0 16,-3 1 0-16,7 3 0 0,-3-7 9 0,3-3-9 16,0 1 8-16,0-4-8 0,0-3 0 0,0 0 0 15,0 0 0-15,10 9 0 0,-3-6 0 0,0 3 0 16,4-6 0-16,-4 0 0 0,3-6 0 0,1 6 0 15,0-3 0-15,-1 3 0 0,1-3 0 0,-1-3 0 0,1 3 0 16,0-4 0-16,-1 1 0 0,1 0 0 0,-1-4-14 16,1 7 5-16,-4-6-6 0,0-1-1 0,0 1 0 0,4 6 0 15,-4-7 16-15,0 1-11 0,-4 0 11 0,1-4-10 16,3 4 21-16,0-1 4 0,-7 7 1 0,0-6 0 16,0-1 13-16,3 1 3 0,-3-4 1 0,0 10 0 15,-3-6 7-15,3 3 2 0,3-1 0 0,1 1 0 16,-4 6-18-16,0-3-3 0,0 3-1 0,0 0 0 15,0-6-9-15,0 6-3 0,7-4 0 0,-7 4 0 16,0 0-8-16,0 0 0 0,0 0 0 0,7 0 0 16,0 4 0-16,0 5 0 0,-3-3 0 0,-1 7 0 15,4-4 0-15,-3 1 0 0,-4 2 9 0,3 1-1 16,1-1-8-16,-4 7 0 0,0-6 0 0,3 5 0 16,1-5-10-16,-4 6-3 0,0-7-1 0,3 7 0 15,1-6-16 1,0-4-3-16,3 4-1 0,-4-4 0 0,1 4-32 0,3-7-6 0,-7-6-2 15,0 0 0-15,0 0-101 0,0 0-20 0,7 0-4 0,-7 0-412 16</inkml:trace>
  <inkml:trace contextRef="#ctx0" brushRef="#br0" timeOffset="55132.172">15550 17045 748 0,'0'0'67'0,"0"9"-54"0,-3 0-13 0,-1 1 0 15,1-1 274-15,-1 4 52 0,1-1 10 0,-1 1 3 16,1-4-273-16,-1 7-54 0,1-10-12 0,-1 10 0 16,4-4 0-16,0-8-14 0,0 5 5 0,0 0 1 15,0-5-6-15,0-4-1 0,0 0 0 0,0 9 0 16,0-9 15-16,0 0-9 0,0 0 9 0,0 0-8 15,0 0 24-15,0 0 4 0,0 0 2 0,0 0 0 16,0 0 25-16,0 0 5 0,0 0 0 0,7-9 1 16,-3 5-21-16,-1-5-5 0,1 0-1 0,-1-1 0 15,4 4-18-15,0-10-8 0,1 4 8 0,-1-1-8 16,0 1 0-16,0-7 0 0,0 0 0 0,3 6 0 16,-3-5 0-16,4 5 0 0,-4-6 0 0,4 10 0 15,-8-4 0-15,8 4 0 0,-4-1 0 0,0 4 0 16,-4 0 13-16,11-3 15 0,-6 9-14 0,-1-4-14 15,-4 4 9-15,4 0-9 0,4 0 8 0,-4 4-8 16,0-4 10-16,-4 6-10 0,4 3 10 0,0 4-10 0,1-4 12 16,-5 4-12-16,4-1 12 0,0 10-12 0,0-3 0 15,-3-6 9-15,-1 9-9 0,-3-4 8 0,4 4-8 16,-1 0 8-16,1-3-8 0,-1 3 0 0,4-3 8 16,-3 3-8-16,3-10 0 0,0 10 0 0,-3-6 0 15,-1-4 0-15,1 1 0 0,-4-4-9 0,3 1-7 16,-3-10 0-16,7 9-1 15,-7-9-35-15,7 3-6 0,0-3-2 0,0 0 0 16,4 0-20-16,-4-9-5 0,0 0-1 0,0 2 0 16,4-8-94-16,-1 2-20 0,-3 4-3 0</inkml:trace>
  <inkml:trace contextRef="#ctx0" brushRef="#br0" timeOffset="55418.131">16207 16737 518 0,'0'0'46'15,"-7"10"-37"-15,3-7-9 0,4 6 0 16,-7 4 337-16,3 2 66 0,1 1 13 0,3 3 2 16,0 3-340-16,-4 0-68 0,4 0-10 0,-3 6-9 0,3-6 9 15,3 6 0-15,-3-3 0 0,0-3-8 0,0 0 8 0,0 0-13 16,0 3 5-16,0-9 8 0,-3 6-10 0,3 3 10 15,-4-9 0-15,4 2-9 0,-7 1 21 0,7-3 5 16,-3 3 1-16,3-7 0 0,-4 4-18 0,1-3 0 16,3-1 0-16,-4 1 0 15,4-4-24-15,0-3-11 0,0-6-2 0,0 0-1 16,-3 7-134-16,3-7-28 0,0 0-4 0,0 0-2 0</inkml:trace>
  <inkml:trace contextRef="#ctx0" brushRef="#br0" timeOffset="55652.792">15953 16991 979 0,'0'0'87'0,"0"0"-70"0,0 0-17 0,7 0 0 16,-7 0 366-16,7 0 70 0,3 0 13 0,4-3 3 15,1-3-373-15,-1 6-79 0,3 0-8 0,1 0-6 16,3-3-5-16,-3-4-1 0,3 1 0 0,4 0 0 31,-4 3-24-31,3-3-4 0,1-4-2 0,-4 7 0 16,4-6-24-16,-4 9-5 0,7-10-1 0,-6 10 0 0,-8-3-14 15,0 3-3-15,0 0-1 0,-4-3 0 0,5 3-96 0,-1-6-19 16</inkml:trace>
  <inkml:trace contextRef="#ctx0" brushRef="#br0" timeOffset="56201.104">17618 16750 1987 0,'0'0'88'15,"0"0"18"-15,-4 9-85 0,-3 4-21 0,4-4 0 0,-1 1 0 16,-3 2 45-16,7 7 5 0,-3-6 1 0,-5 5 0 0,5-5-41 0,-1 6-10 15,1-7 0-15,-1 10 0 0,1-3 0 0,-1 0 0 16,1 3 9-16,3-3-9 0,-4-4 0 0,4 7 0 16,-3-3 0-16,-1 0 0 0,1-3 0 0,-1 2 0 15,1 1 0-15,-1 0 0 0,1-7 0 0,-1 1 0 16,-3 0 0-16,3 5 0 0,1-8-22 0,-1-1-2 16,1-6-1-16,-4 7 0 15,7-10-37-15,0 0-7 0,0 0-2 0,0 0-504 16,-7 0-101-16</inkml:trace>
  <inkml:trace contextRef="#ctx0" brushRef="#br0" timeOffset="56439.878">17321 16947 1926 0,'0'0'85'0,"0"0"18"0,7-6-83 0,-7 6-20 0,8-3 0 0,-1 3 0 16,0-3 59-16,3-3 7 0,1 6 2 0,3 0 0 15,-4-10-58-15,5 10-10 0,-1-3 0 0,-4 0 0 16,1-3-27-16,-1 6 3 0,5-4 0 0,-1-2 0 16,0 6 6-16,3 0 2 0,-2-3 0 0,6 3 0 15,-7-6 16-15,0 6 0 0,0 0 0 0,0-3 9 16,-3 3-9-16,-1 0 0 0,1 0 0 0,-1-3 0 16,-2-4-75-1,2 7-17-15,-3 0-3 0,0 0-448 0,0 0-89 0</inkml:trace>
  <inkml:trace contextRef="#ctx0" brushRef="#br0" timeOffset="56993.375">17907 16875 576 0,'0'0'51'0,"0"0"-41"16,0 0-10-16,0 0 0 0,0 0 284 0,0 0 56 16,-4 0 10-16,4 0 2 0,0 0-241 0,-3 7-49 15,-1-4-10-15,4-3-1 0,0 0-41 0,0 3-10 16,-3 3 0-16,3-3 0 0,0-3 8 0,-4 10 0 0,4-1 0 0,-7-6 0 16,4 7-8-16,-1-1 8 0,-3 0-8 0,0 4 8 15,0-4 36-15,-3 1 6 0,2 2 2 0,1 1 0 16,-3-4-25-16,3 1-5 0,0 2-1 0,3-2 0 15,-3 2-5-15,4-2 0 0,3-1-1 0,-4 4 0 16,4-7-15-16,0 3 9 0,0-6-9 0,0 10 8 16,4-4-8-16,-1 1-12 0,-3-10 2 0,4 6 1 15,-4-6 9-15,7 6 0 0,0 0 0 0,0-2 0 16,-7-4-16-16,7 6-2 0,7-6 0 0,-3 0 0 16,3 0 10-16,0-6 8 0,0 6-12 0,4-4 12 15,-1-2 0-15,-3 0 8 0,0 0 0 0,4-4 1 16,0 7 2-16,-1-6 0 0,-6-1 0 0,3 1 0 15,-3 6-1-15,-1-3 0 0,-3-7 0 0,0 4 0 16,0-1 14-16,-3-2 2 0,-1 2 1 0,-3-2 0 0,0 2-12 16,0-2-3-16,0-1 0 0,-3-3 0 0,-1 4-12 15,1-1 8-15,-4 1-8 0,0 2 0 0,3 1 12 0,-6 0-4 16,-1-1-8-16,-3 1 12 0,3 9-12 0,1-3 0 16,-4 0 0-16,3-4 0 0,-3 7 0 0,3-3 0 15,1 3 0-15,-1-6 0 0,1 6 0 0,3 0 0 16,-1-3 0-16,1-4-10 15,4 4-32-15,-1 0-6 0,-3-3-2 0,7-3 0 16,-3 9-121-16,3 0-24 0,3-10-5 0,1 7-653 0</inkml:trace>
  <inkml:trace contextRef="#ctx0" brushRef="#br0" timeOffset="57862.925">19054 16941 691 0,'0'0'61'0,"0"0"-49"0,0 0-12 0,0 0 0 16,-8 0 170-16,8 0 31 0,-3 0 7 0,3 0 0 15,-7 0-129-15,7 0-27 0,0 0-4 0,-7 6-2 16,0-2-21-16,7-4-4 0,0 0-1 0,-4 9 0 16,4 0 10-16,-3 1 2 0,3 2 0 0,0 1 0 15,-4-4-23-15,4 10-9 0,0-6 8 0,0 5-8 16,0-5 32-16,0 6 2 0,-3-7 0 0,3 1 0 15,-4 6-2-15,4-7 0 0,0-2 0 0,-3-1 0 16,-1 4-3-16,1-4-1 0,3-9 0 0,0 9 0 16,0-9 4-16,0 0 1 0,0 0 0 0,0 0 0 0,0 0-14 0,0 0-3 15,0 0-1-15,0 0 0 0,10 0 0 0,-6-3 0 16,3-3 0-16,0-3 0 0,0-1 5 0,-4 4 2 16,1-10 0-16,-1 10 0 0,1-10-3 0,-1 7-1 15,1-7 0-15,0-3 0 0,-1 1-6 0,-3-4 0 16,4 0-1-16,-1 3 0 0,-3-3-11 0,4 0 0 15,-1 0 0-15,4 3-11 0,0-3 11 0,-3 0 0 16,-1 3 0-16,4-2 0 0,0 5 0 0,4 0 0 16,-4 0 0-16,0 1-8 0,4 2 8 0,-1 1 0 15,-3-1 0-15,0 4-8 0,4-1 8 0,-4 1 0 16,0 0 0-16,4 5 0 0,-4-2 0 0,0 3-8 16,-4-6 8-16,4 9-8 15,-7 0-16-15,11 0-2 0,-11 0-1 0,11 9 0 16,-1-6-41-16,4 7-9 0,-7-1-2 0,4 0 0 15,-1-6-13-15,1 13-2 0,-4-10-1 0,0 10 0 16,0-3-177-16,4-4-36 0</inkml:trace>
  <inkml:trace contextRef="#ctx0" brushRef="#br0" timeOffset="58356.103">19558 16960 403 0,'0'0'17'0,"0"0"5"0,0 0-22 0,0 0 0 16,0 0 0-16,0 0 0 0,0 0 319 0,0 0 59 16,0 0 12-16,0 0 2 0,0 0-312 0,7 6-62 15,0-3-18-15,0 0 0 0,0-3-9 0,0 0-9 16,4 0-2-16,-1-3 0 0,5 0 20 0,-5-3 14 15,4 6-2-15,-3-3-1 0,3-3 33 0,-3 2 8 16,-1-5 0-16,1 6 1 0,-1-3-7 0,1 2-2 16,-1-2 0-16,-2 3 0 0,-1-6-26 0,3-1-6 15,-3 7 0-15,0-6-1 0,4-4-11 0,-4 4 0 16,-4-1 0-16,4 1 8 0,-3 0-8 0,0-4-14 16,-1 4 3-16,-3-1 1 0,4 7 10 0,-8 0-10 15,1-3 10-15,-1 2-10 0,-7-2 10 0,4 6-12 0,0 0 12 16,-7-3-12-16,-3 3 12 0,2 0-13 0,1 0 5 15,0 3 8-15,-3-3-8 0,-1 10 8 0,4-4 0 16,-4 0 0-16,1 4 0 0,-1-1 0 0,-3 4 0 0,3 5 8 16,0-5-8-16,1 9 8 0,3-3-8 0,3 3 8 15,-3 0 1-15,0-1 0 0,3 5 0 0,1-11 0 16,-1 7-9-16,4-3 8 0,0-6-8 0,0 5 8 16,3-5-8-16,4 3 0 0,0-4 9 0,0-2-9 15,4-1 0-15,-4-9 0 0,4 6 0 0,3 0 0 31,3-2-36-31,1-4-4 0,-1 0-2 0,4 0 0 0,4-4-110 0,0 4-23 16,3-6-4-16,0 6-1 0</inkml:trace>
  <inkml:trace contextRef="#ctx0" brushRef="#br0" timeOffset="58950.839">20327 16734 979 0,'0'0'43'0,"0"0"9"0,0 0-41 0,0 0-11 0,-3 0 0 0,3 0 0 16,-8 0 202-16,1 0 38 0,0 0 8 0,0 3 2 16,-3 0-212-16,-1-3-38 0,1 7-16 0,-1-7 0 15,-7 3 5-15,4 3 1 0,0-3 0 0,-4 4 0 16,1-1 10-16,3-6 0 0,-4 9 0 0,0 1 0 16,4-4 0-16,-3 0 14 0,3 4-3 0,-1-4-1 15,1-3 36-15,4 6 7 0,-1-5 2 0,4 5 0 16,0 0-24-16,0-6-5 0,7-3-1 0,-3 7 0 15,3-7-25-15,0 0 0 0,0 0 0 0,0 0-11 16,0 0-7-16,0 0-2 0,0 0 0 0,0 0 0 16,0 0-4-16,0 0 0 0,7 3-1 0,3-3 0 15,1 0 25-15,-1 0-10 0,1 0 10 0,-1 0 0 16,1 0 0-16,0 0 0 0,-1 0 0 0,4 6 0 0,-3-6-17 0,3 0 0 16,0 0 0-16,0 3 0 0,0-3-3 0,-3 7-1 15,3-1 0-15,-3 3 0 16,-1 1-6-16,1-1-1 15,-8-6 0-15,1 7 0 0,-1 2 47 0,1-2 9 0,-4-1 1 0,0 3 1 0,-4-2-20 0,-3-1-10 16,4 4 10-16,-1-4-10 0,-3 1 16 0,-3-1-2 16,6 0-1-16,-3 1 0 0,0-7-2 0,-4 10-1 15,1-7 0-15,-1-3 0 0,1 6-10 0,-1 1-11 16,-3-7 3-16,3 6 0 16,-3-2-24-16,4-1-5 0,-4-6-1 0,-1 9 0 15,1-2-19-15,0-4-4 0,0-3-1 0,7 6-414 16,-3-6-82-16</inkml:trace>
  <inkml:trace contextRef="#ctx0" brushRef="#br0" timeOffset="59580.753">20638 16781 1854 0,'0'0'40'16,"0"0"9"-16,0 0 2 0,3-3 1 0,-3 3-41 0,0-6-11 0,0 0 0 0,0 6 0 0,0-7 14 0,0 7 1 16,-3-9 0-16,3 9 0 0,-4 0-15 0,-3-3 0 15,0 3 0-15,0-7 0 0,0 7-11 0,-4 7 11 16,1-7-10-16,-1 3 10 0,-3 6 0 0,0 1 0 15,0-7 0-15,0 6 10 0,-1 1 30 0,-2 2 7 16,3-2 1-16,0 2 0 0,3 7 1 0,-3-7 1 16,0 7 0-16,3-6 0 0,1 6-32 0,3-7-6 15,0 4-2-15,-1-4 0 0,5 1-10 0,-1-4 0 16,4 4 0-16,-3-4 0 0,3 4 0 0,3-4-12 16,1 1 4-16,-4-10 8 15,3 6-36-15,-3-6 1 0,4 6 0 0,7-6 0 0,-4 6 15 16,3-6 2-16,-3 0 1 0,4 0 0 0,-1 0 17 0,1-6 0 0,3 6 0 15,-3-3 0-15,3-6 16 0,-4 6 0 0,1-4 0 16,3-2 0-16,-3 3 12 0,-1-4 4 0,4 4 0 16,-3-4 0-16,-4-2-15 0,4 3-2 0,-1-4-1 15,-3 4 0-15,0-1-3 0,0-2-1 0,-3 2 0 0,3 1 0 16,-4-4-10-16,5 10 0 0,-8 3 0 0,0 0 0 16,0-6 9-16,0 6 0 0,0 0 0 0,0 0 0 15,0 0-9-15,0 0 0 0,0 0 0 0,0 0 0 16,0 0 28-16,0 0 4 0,0 0 1 0,0 0 0 15,0 9-12-15,3 1-2 0,-3-1-1 0,4 4 0 16,-4-1-18-16,-4 7 0 0,8-6 0 0,-4 5 0 16,0-5 0-16,0 6 0 0,3-7 0 0,1 7 0 15,-4-6 0-15,0 5 0 0,3-5-11 0,-3-4 11 16,0 4-41-16,0-13-2 16,4 9 0-16,-4-9 0 0,0 0-22 0,0 0-5 0,0 0-1 0,7 7 0 15,-7-7-17-15,7 3-4 0,0-3-1 16,3 0-479-16,-3-10-96 0</inkml:trace>
  <inkml:trace contextRef="#ctx0" brushRef="#br0" timeOffset="60272.543">20892 16772 172 0,'0'0'8'0,"0"0"1"0,0 0-9 0,0 0 0 0,0 0 0 0,0 0 0 16,0 0 346-16,0 0 67 0,3 9 14 0,1 1 2 15,-1-1-326-15,-3-6-66 0,0 7-13 0,0 2-2 16,0-2-11-16,0 8-3 0,-3-5 0 0,-4 3 0 16,7-1 8-16,-8 1 2 0,1 0 0 0,0-7 0 15,4 10 23-15,-1-7 5 0,-3 1 1 0,4-4 0 16,-1 1-11-16,1-1-1 0,3-6-1 0,0-3 0 16,0 0-12-16,0 0-2 0,0 0-1 0,0 0 0 15,0 0-4-15,0 0-1 0,0 0 0 0,0 0 0 16,0 0-6-16,0 0 0 0,0 0-8 0,0 0 12 15,0 0-4-15,0 0-8 0,7 0 11 0,-4-9-11 16,4 3 8-16,0-1-8 0,0-2 0 0,-3-1 0 16,3-2 8-16,0 3-8 0,0-7 0 0,0 0 0 15,0 0 0-15,0 1 8 0,4-7-8 0,-4 9 0 16,3-5 8-16,-2 5-8 0,-1 4 0 0,3-4 0 16,-6 4 12-16,3 5-12 0,-4-2 12 0,-3 6-12 15,0 0 15-15,0 0-4 0,0 0-1 0,11 10 0 0,-8-4 4 16,4 0 1-16,1 4 0 0,-5-1 0 0,1 10-26 15,-1-7-5-15,4 1 0 0,-3 6-1 0,-4-7 27 16,3-2 6-16,1 2 0 0,-1-2 1 0,-3 2-17 0,4-2 0 16,-4-1 0-16,0-9 0 0,3 9 10 0,-3-9-2 15,0 0 0-15,4 10 0 0,-4-10 4 0,0 0 0 16,0 0 0-16,0 0 0 0,10 0-12 0,-3 0 8 16,1-7-8-16,-1 4 8 0,0-6 0 0,3 6 0 15,1-3 0-15,-4-7 0 0,3 4-8 0,-2-1 0 16,2-2 0-16,1-1 0 0,-1-6 0 0,-3 7 0 15,4-7 0-15,-1 6 0 0,1-5 0 0,-4 8 8 0,0-2-8 16,0 2 8-16,0 1-18 0,0 6-4 0,-3 0-1 16,-4 3 0-16,0 0 15 0,7-7 0 0,-7 7 0 15,0 0 10-15,11 7-10 0,-11-7 0 0,7 3 0 0,0 0 0 16,0 6 0-16,0 1 0 0,0-1 0 0,0 4 0 16,-4-4 0-16,1 10 0 0,3-7 0 0,-4 1 0 15,1 9 8-15,0-7-8 0,-1 1 8 0,1 0-8 16,-4 0 0-16,0-1 0 0,0 1 0 0,0-7 0 15,3 4-9-15,1-4-4 0,-4 1-1 0,-4 2 0 16,4-12-37 0,0 0-7-16,0 0-2 0,0 0 0 0,0 0-102 15,0 0-21-15,0 0-4 0,0 0-389 0,0 0-77 0</inkml:trace>
  <inkml:trace contextRef="#ctx0" brushRef="#br0" timeOffset="60956.321">21541 16803 115 0,'0'0'0'0,"0"0"10"0,3 6-10 0,-3 4 0 15,4-7 0-15,-1 10 0 0,-3-4 424 0,0 3 82 16,0-2 17-16,4-1 3 15,-4 4-442-15,0 6-84 0,0-7-27 0,0 4 0 0,-4 0 18 0,4-1 9 0,-3 1-10 0,-4 3 10 16,0-7 0-16,3 10 0 16,1-3 0-16,-5 0 0 0,1-3 31 0,0 2 5 0,-3 4 2 15,6 0 0-15,-3-3 15 0,0 3 3 0,0-9 1 0,0 5 0 16,0 4-39-16,3-3-8 0,-3-6-2 16,4 5 0-16,-4-5-8 0,-4 6 0 0,8-7 0 0,-4 1 8 15,3 3-8-15,1-10 0 0,3 3 0 0,-4 1 8 16,1-4-8-16,3-6 0 0,0 0 9 0,0 0-9 15,0 0 12-15,0 0-3 0,0 0 0 0,0 0 0 16,0 0 3-16,3-6 1 0,1-4 0 0,-1-2 0 16,4 2 13-16,0 1 2 0,0-7 1 0,0-3 0 15,0-3-17-15,4-6-3 0,0 6-1 0,-4-3 0 16,3-3-8-16,4-3-11 0,0-1 3 0,1-2 0 16,-8-4-2-16,7 4 0 0,3-1 0 0,-3-2 0 15,1 2 10-15,-1 1 11 0,0-4-3 0,0 13 0 16,0-3 3-16,0 6 0 0,-3 0 0 0,3 0 0 0,3 3-11 15,-2 0 8-15,-8 7-8 0,0-1 8 0,7 4-8 16,-4-1 0-16,1 1-12 0,-4 6 12 0,-7 3-12 16,7 0 12-16,11 0-12 0,-11 3 12 0,-7-3-25 0,10 9 2 15,4 4 1-15,1-4 0 0,-1 10 8 0,-7 0 2 16,0-4 0-16,3 7 0 0,4 4 12 0,-6-5 0 16,-5 1 0-16,1 0 10 0,3 0 1 0,-4-3 0 15,-3-3 0-15,-3 9 0 0,-4-9-1 0,7 6 0 16,-4-7 0-16,-3 1 0 0,-4 0-2 0,1-4-8 15,6 1 12-15,1-1-4 0,-11-2 1 0,0-1 0 16,6 0 0-16,-2 1 0 0,3-1-9 0,-4-2 0 16,-3-1 0-16,4-3 0 0,3-3 0 0,-4 6-11 0,-7-3 11 15,1-3-8-15,3 0 8 0,-4 0 0 0,4 0 0 0,-4 0 0 16,4-3 0-16,0-3 0 0,3 3-8 16,1-3 8-1,-1-7-40-15,4 4-2 0,4-4-1 0,-1 0 0 16,1-5-112-16,-1 5-22 0,0 1-5 0,4-4-669 0</inkml:trace>
  <inkml:trace contextRef="#ctx0" brushRef="#br0" timeOffset="61331.592">22123 16424 2026 0,'0'0'44'0,"0"0"10"0,0 0 2 0,0 0 1 0,0 0-45 0,0 0-12 16,0 0 0-16,0 0 0 0,0 0 0 0,0 0 0 16,0 0 0-16,0 0 0 0,0 0 0 0,0 6 0 15,3 7 0-15,1-1 0 0,-8-3 18 0,1 10 2 16,-1-6 0-16,4 9 0 0,0-3 19 0,0 3 4 15,-3 0 1-15,-4 6 0 0,7-3-8 0,-4-3 0 16,-3 9-1-16,3-3 0 0,1-3-5 0,-1 4-1 16,4-1 0-16,-3-3 0 0,-4 6-29 0,3-9 0 15,4 6 0-15,0-6 0 0,-3 0 0 0,-1 0 0 16,4-9 0-16,0 9 0 0,0-6-14 0,0-4-9 0,0 1-1 16,4-4-1-1,-1-6-28-15,-3-3-6 0,0 0-1 0,0 0 0 16,0 0-124-16,0 0-24 0,0 0-6 0,0 0-1 0</inkml:trace>
  <inkml:trace contextRef="#ctx0" brushRef="#br0" timeOffset="61842.319">22285 16853 1094 0,'28'0'97'0,"-28"0"-77"0,0 0-20 0,0 0 0 0,0 0 211 0,0 0 38 16,11 3 8-16,-11-3 2 15,0 0-232-15,7-3-47 0,7 3-8 0,-3-3-3 16,-4-3 2-16,3 3 0 0,-3-3 0 0,7 2 0 0,15-8 29 16,-22 6 0-16,3-4 0 0,4 10 48 0,-7-6 8 15,-3 0 3-15,-1-4 0 0,8 7 13 0,-4-6 2 16,-3-1 1-16,-4 1 0 0,0 6-41 0,0-7-8 15,3 1-2-15,-3-1 0 0,4 7-24 0,-1-6 0 16,1 6 8-16,-1-3-8 0,1-4 0 0,-4 10 0 16,0-3 0-16,3-6 0 0,1 5 0 0,-4 4 0 15,-7-6 0-15,0 3 8 0,7 3-8 0,0 0 0 16,-11-6 0-16,1 3 0 0,-5-1-10 0,5-2 10 0,3 6 0 0,-4 0-9 16,-10 0 9-16,3 0 0 0,11 6-9 0,-7-2 9 15,0-1 0-15,-4 6 0 0,8-3-9 0,3 4 9 16,-4-4 0-16,1 10 0 0,-8-1 11 0,7 4-11 15,8 0 31-15,-4-3-1 0,-4 9 0 0,1-3 0 16,6 0-18-16,-3 3-3 0,4-3-1 0,-4-3 0 16,-1 3-8-16,5 0 0 0,10-4 0 0,-7 1 0 15,0-3 0-15,0 3 8 0,11-1-8 0,-4-5 8 16,0 0-8-16,0 2 0 0,0-8 0 0,10 2 0 16,8-3 0-16,-7-3 0 0,-1 7 9 0,8-10-9 15,7 0-10-15,3 0-6 0,-3-3-2 0,0-4 0 16,-1 4-127-1,5-3-26-15,2-3-5 0,-2 2-748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1-19T18:36:56.12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22793 9710 1231 0,'-18'0'54'0,"18"0"12"0,0 0-53 0,-10 0-13 15,-1-6 0-15,1 6 0 0,3-3 36 0,-1 3 4 16,-2 0 0-16,-4-4 1 0,3 4-41 0,1-6 0 16,3 6 0-16,-4 0 0 0,0 0 31 15,11 0 4-15,0 0 1 0,0 0 0 0,-10 0 45 0,-1 0 10 16,11 0 1-16,0 0 1 0,0 0-35 0,0 0-7 16,0 0-2-16,0 0 0 0,0 0-30 0,0 0-7 0,0 0 0 0,0 0-1 15,0 0 1-15,7 10 1 16,-3-7 0-16,3 6 0 0,-7-9 6 0,10 0 1 0,15 6 0 0,-4-2 0 15,0-4 10-15,8 0 2 0,10 0 1 0,3 0 0 16,-3 0-5-16,3 0 0 0,0 0-1 0,4 0 0 16,0 0 1-16,0 0 0 0,-4 0 0 0,11 0 0 15,4-4-19-15,3-2-9 0,0 6 10 0,3 0-10 16,-3-3 28-16,0-3-1 0,3 3 0 0,8 3 0 16,0-10 9-16,6 1 1 0,1 6 1 0,-1-7 0 15,5 7-16-15,-1-3-3 0,0-4-1 0,4 4 0 16,3 0-10-16,-4-4-8 0,-2 7 9 0,-1-6-9 15,0-1 8-15,3 1-8 0,1 0 0 0,0 6 9 16,-8-7-9-16,1 7 8 0,0-3-8 0,3-1 8 16,0 1 16-16,0 6 4 0,-7-3 0 0,4-3 0 0,-8 6-28 15,1 0 0-15,-1-10 0 0,1 10 0 16,-4-3 0-16,-4 0 0 0,-3 3 0 0,-7-6 0 0,4 12 0 0,-8-12 0 16,-3 6 0-16,-4 0 0 0,-3-3 8 15,-4-4-8-15,1 7 8 0,-8 0-8 0,0 0 0 0,-3 0 0 16,-7 0 0-16,-1 0 0 0,-3 0-24 0,-3 0 4 15,-1 0 0-15,-6-3 0 16,3 6-106-16,-7-3-21 0,0 0-4 0,-11 0-609 16,1-3-123-16</inkml:trace>
  <inkml:trace contextRef="#ctx0" brushRef="#br0" timeOffset="2422.134">23520 10174 1148 0,'0'0'25'0,"0"0"6"0,-7 3 1 0,7-3 0 0,-4 0-32 0,4 0 0 0,0 0 0 0,0 0 0 15,0 0 57-15,0 0 6 0,0 0 1 0,11 6 0 16,-4-2 40-16,3-4 8 0,4 0 1 0,1 6 1 16,-1-6 8-16,0 3 2 0,3-3 0 0,5 0 0 15,-1 0-45-15,0 0-9 0,0 0-2 0,4 0 0 16,-4 0-37-16,7 0-8 0,-3 0-2 0,3 0 0 15,0 0-9-15,-3 0-3 0,3 0 0 0,-3 0 0 16,3-3 0-16,-3 3 0 0,0-6 0 0,-1 6 0 16,1 0 6-16,-4 0 1 0,4-4 0 0,-8 4 0 15,1-6-3-15,0 6 0 0,-1 0 0 0,-3-3 0 16,-3 3-13-16,3-6 9 0,-7 3-9 0,0 3 8 0,-7 0 0 16,0 0 0-16,0 0 0 0,0 0 0 15,0 0 0-15,0 0 0 0,0 0 0 0,0 0 0 0,0 0-8 0,0 0 0 16,4 9 0-16,-8 0 8 0,4 1 0 0,-3-4 0 15,-1 4 0-15,-3-1 0 0,4 0-8 0,-1 4 0 16,-3-4 0-16,4 4 8 0,-5-4-8 0,1 10 0 16,0-6 0-16,0 5 0 0,0 1 0 0,-3-3 0 15,-1 6 0-15,0 6 8 0,1-6-8 0,-1 0 0 16,1 9 0-16,-1-9-11 0,1 0 35 0,3 0 6 16,-1 6 2-16,1-9 0 0,0-3-32 0,0 6 0 15,0-3 0-15,4 3 0 0,-4-4 0 0,3 1 0 16,-3-3 0-16,0 3 0 0,0 0 0 0,0-4 0 15,-4 4-13-15,4 3 4 0,-3-3 9 0,3-7 0 16,3 7 0-16,-3-6-8 0,-4 6-10 0,4-7-2 0,4-2 0 16,-1-7 0-1,1 6-64-15,3-9-14 0,0 0-2 0,0 0-1 16,0 0-117-16,10-9-23 0,15-13-5 0,0 0-1 0</inkml:trace>
  <inkml:trace contextRef="#ctx0" brushRef="#br0" timeOffset="2868.474">24751 10093 2484 0,'0'0'55'0,"0"0"11"0,0 0 2 0,0 0 1 0,7-4-55 0,-4-2-14 16,1 0 0-16,0 0 0 15,3 2-37-15,-7 4-11 0,0 0-1 0,0 0-1 0,0 0 50 0,0 0 12 16,0 0 2-16,0 0 0 0,-7 0 44 0,-4 4 9 16,4-4 1-16,-4 12 1 0,4-2-10 0,-3 5-3 15,3-2 0-15,-4-1 0 0,0 7-32 0,4-3-8 16,-3 3 0-16,-1 3-1 0,1-4-15 0,-1 1 0 16,4-3 0-16,-4 3 0 0,4-1 16 0,4-2-4 15,-1 0 0-15,1-4 0 0,-1 1 12 0,1-4 1 16,-1 1 1-16,4-7 0 0,4 6-10 0,-4-9-3 15,0 10 0-15,0-10 0 0,0 0-13 0,0 0 11 16,3 9-11-16,4-6 10 0,0 7-10 0,-7-10 0 0,0 0 0 16,11 6 8-16,3-3-8 0,-3 0 0 0,3-3 0 15,0 6 0-15,4-6 0 0,-4 0 0 0,7 4 0 16,-4-4 0-16,5 0 0 0,-1 6 0 0,3-6 0 16,5 3 0-16,-1-3-12 0,0 6 3 0,0-6 0 0,1 3 0 15,-5-3 9-15,4 0 0 0,-6 0 0 16,2 0-8-16,-2-3-4 0,2 3-1 0,-6-6 0 0,-1 6 0 31,-2-9-99-31,-1 9-19 0,3-10-4 0,-6 10-665 0,-4-12-134 0</inkml:trace>
  <inkml:trace contextRef="#ctx0" brushRef="#br0" timeOffset="3183.27">25234 9901 2509 0,'-14'0'111'0,"7"0"23"0,-4 10-107 0,1-7-27 15,-1 6 0-15,4-3 0 16,0-2-34-16,-3 8-12 0,3-2-2 0,-4-1-1 16,0 4-16-16,1 5-3 0,-1-5-1 0,-3 15 0 0,4-3 101 0,-5 7 21 15,-2-1 4-15,3 7 1 0,7-1 62 0,-4 4 12 16,-3 0 2-16,0 3 1 0,0 6-57 0,0-6-11 15,-1 6-3-15,1-6 0 0,-3 0-40 0,3 6-8 0,-1-6-1 16,1-4-1-16,4-5-6 0,-1 3-8 16,1-7 11-16,-1-6-11 0,4 6 10 0,0-2-10 0,0-7 8 15,3 0-8 1,1-10-72-16,-1 7-19 0,1-7-4 0,3-5-1 16,0-7-124-16,0 0-24 0</inkml:trace>
  <inkml:trace contextRef="#ctx0" brushRef="#br0" timeOffset="6114.213">23682 8076 864 0,'0'0'76'0,"0"0"-60"0,0 0-16 0,0 0 0 15,0 0 13-15,0 0 0 0,0 0 0 0,0 0 0 16,0 0-13-16,0 0 0 0,0 0-9 0,0 0 9 31,0 0-36-31,0-9 0 0,0-1-1 0,0-2 0 0,0 12 49 0,0-10 9 0,0 7 3 0,0 3 0 16,0-9 12-16,0 9 4 0,0 0 0 0,-4-10 0 15,4 10-7-15,0 0-1 0,0 0 0 0,0 0 0 16,0 0 0-16,0 0 0 0,0 0 0 0,0 0 0 16,0 0 16-16,0 0 4 0,0 0 0 0,0 0 0 15,0 0-7-15,0 0-1 0,0 0 0 0,0 0 0 16,0 0-13-16,0 0-3 0,0 0-1 0,0 0 0 15,0 0 24-15,0 0 5 0,0 0 0 0,0 0 1 16,0 0 5-16,0 0 1 0,0 0 0 0,0 0 0 0,0 0-14 0,0 0-2 16,0 0-1-16,0 0 0 15,0 0-18-15,0 0-4 0,0 0-1 0,0 0 0 0,0 0-14 0,0 0-9 16,0 0 12-16,0 0-12 0,0 0 0 0,0 0 0 16,0 0 0-16,0 0 0 0,0 0 0 0,0 0 0 15,0 0 0-15,0 0-9 0,0 0 9 0,0 0 0 16,0 0 0-16,0 0 0 0,0 0 10 0,0 0-2 15,0 0-8-15,0 0 12 0,-3 7 10 0,-4-4 2 16,0 0 0-16,0 6 0 0,3-2-8 0,1 2 0 16,-4-3-1-16,3 4 0 0,1-1-2 0,-4 4 0 15,3-4 0-15,-3 1 0 0,3 2-13 0,-3-2 0 0,4 8 8 16,-4-8-8-16,0 2 0 0,3-2 0 16,1 2 8-16,-4-2-8 0,3-1 0 0,1 0 0 0,-1 1 8 15,1-4-8-15,-1 0 0 0,0-2 0 0,1 5 8 16,3-9-8-16,0 0 0 0,0 0 9 15,-7 0-9-15,7 0 8 0,0 0-8 0,0 0 0 0,0 0 0 0,0 0 0 16,0 0 21-16,10 0 9 0,-2 0 2 16,2 0 0-16,1 0-32 0,3 0 0 0,-4 0 0 0,4 0 0 15,1 3-11-15,2 3-8 0,1-6-1 0,-4 3-1 16,7 4 21-16,0-4-11 0,-3 6 11 0,0-6-8 16,3 7 8-16,-4-1 0 0,5 1-9 0,-5-1 9 15,1 4 0-15,-4-4-9 0,-3 4 9 0,3-1 0 16,-7-2 0-16,0 8 0 0,3-5 0 0,-3-4 0 15,0 10 0-15,4-6 0 0,-7 5 0 0,6-5-10 16,1 0 10-16,-8 5 0 0,4-5 0 0,-3 6 0 16,3-7 22-16,-4 1 6 0,-3 6 2 0,0-7 0 15,0-2-30-15,-3 5 0 0,-4-8 0 0,3 8 0 0,-3-2 0 16,0-1 0-16,-3-2 0 0,-1 2 0 0,-3-2 0 16,-4-4 11-16,1 0-3 0,-5 4-8 0,1-4 0 0,-3-3 0 15,6 6 0-15,-3-5 0 16,0 2-10-16,3-3-2 0,0-3-1 0,4 6 0 15,-3-6-26-15,3 0-5 0,-1-6 0 0,5 6-1 16,-1-9-118-16,1 5-23 0,3-5-5 0,-4 0-733 16</inkml:trace>
  <inkml:trace contextRef="#ctx0" brushRef="#br0" timeOffset="7067.267">23636 7929 2314 0,'0'0'51'0,"0"0"10"0,0 0 3 0,-7 0 1 0,0 0-52 0,0 0-13 0,7 0 0 0,0 0 0 0,0 0 8 0,0 0-8 16,-7 0 11-16,7 0-11 0,0 0 0 0,0 0-9 15,0 0-1-15,0 0 0 0,0 0-11 0,0 0-3 16,10 9 0-16,1-6 0 0,0 4 39 0,3-4 7 15,0-3 2-15,4 0 0 0,3 6 12 0,0-3 4 16,4-3 0-16,3 0 0 0,4 6-25 0,-1-2-5 16,-3-4-1-16,4 3 0 0,0-3-9 15,0 9 0-15,-1-9 0 0,-2 0 0 0,-1 6 0 0,0-2 0 16,0-4-10-16,-3 0 10 0,-4 0-22 0,4 0 2 16,-4 0 0-16,4 0 0 15,-8-4-5-15,5-2-1 0,-1 6 0 0,0-3 0 0,0-3 1 0,0 6 0 16,0-7 0-16,-3 1 0 0,0 3 6 0,-4-3 2 0,3 3 0 15,-2-4 0-15,-1 7 7 0,0-3 2 0,-4-6 0 16,1 9 0-16,-4 0 8 0,4 0 0 0,-4-3 0 0,-7 3 0 16,0 0 11-16,0 0 4 0,0 0 1 0,0 0 0 15,0 0 24-15,0 0 4 0,0 0 2 0,0 0 0 16,0 0 6-16,0 0 2 0,0 0 0 0,0 0 0 16,0 0-18-16,0 0-4 0,0 0-1 0,0 0 0 15,-11 3-9-15,0-3-2 0,1 9 0 0,3 1 0 16,0-7-11-16,-4 6-9 0,1 4 12 0,-1-4-12 15,-3 10 0-15,0-7-9 0,3 10-1 0,1-3 0 16,-1 3 10-16,0 0-8 0,1 0 8 0,-1-3-8 16,4 9 8-16,0-6-8 0,4 3 8 0,-4-3-8 15,3 6 8-15,4-3 0 0,-3 4 0 0,3-7-8 0,0 9 8 0,3-9 0 16,4 0 0-16,0 0 0 0,0 0 0 16,4-3 0-16,6-1 0 0,-2 1 0 15,2-3 11-15,-3-7-3 0,8 4 0 0,2-4 0 0,1 1 8 0,0 2 0 16,3-12 1-16,0 10 0 15,0-10-8-15,0 9-1 0,1-12-8 0,-1 3 12 0,0-6-12 0,0 2 9 16,1-2-9-16,2-6 8 0,-2 2-8 0,2 1 12 16,1-4-12-16,-4 1 12 0,-7-1 2 0,1-2 1 15,-1 2 0-15,-4-6 0 0,1 7 13 0,-7-7 2 16,-1-3 1-16,1 0 0 0,-1 3 1 0,-3-3 1 16,1 0 0-16,-8-3 0 0,3 3-10 0,-6-6-3 0,-1 6 0 0,-3 0 0 15,-4-6-6-15,-3 6-2 0,4 0 0 0,-4-3 0 16,-4 0-2-16,-3 3-1 0,0-3 0 0,-1 3 0 15,1 3-9-15,-3 0 0 0,-1 3 0 0,4 1 8 16,-4 2-8-16,4-6 8 0,0 10-8 0,-1 3 8 16,1-1-8-16,-3-2-14 0,2 6 3 0,1 0 1 15,4-3 1-15,-1 6 0 0,-3-4 0 0,3-2 0 32,1 6-17-32,6-9-3 0,0 9-1 0,4 0 0 0,-3 0-189 15,3-7-37-15,0-8-8 0,0-7-2 0</inkml:trace>
  <inkml:trace contextRef="#ctx0" brushRef="#br0" timeOffset="12065.657">26564 10488 864 0,'-14'0'76'0,"7"-7"-60"0,0 7-16 0,-4 0 0 16,-3 0 108-16,4 0 18 0,-4 0 4 0,3 0 1 15,0 7-95-15,1-7-20 0,-1 3-3 0,8-3-1 16,-8 3 48-16,4-3 8 0,0 0 3 0,7 0 0 16,-7 0 32-16,7 0 6 0,-7 0 2 0,7 0 0 15,0 0-19-15,0 0-4 0,0 0-1 0,0 0 0 16,0 0-31-16,0 0-7 0,0 0-1 0,7 9 0 15,4-9-20-15,-1 10-4 0,4-10 0 0,0 3-1 16,0 3-8-16,4-3-2 0,3-3 0 0,0 0 0 16,8 0 5-16,-1 0 1 0,4 0 0 0,3 0 0 0,0 0-19 15,4 0 0-15,0 0 0 0,0 0 0 0,3 0 0 16,7 0 0-16,1 7 0 0,6-7-9 0,-3 0 9 0,4 0 16 16,-1 0-4-16,-3 0-1 0,3 0-11 0,-6 0 0 15,-1 0 0-15,0 3 0 0,-3-3 8 0,4 0-8 16,-1 0 8-16,-3 0-8 0,3 0 12 0,1 0-4 15,-4 0 0-15,-1-3 0 0,-6 3-8 0,0-7 8 16,0 7-8-16,0 0 8 0,3 0-8 0,0 0 8 16,1-3-8-16,-1-3 8 0,-7 3-8 0,4 3 0 15,0-3 0-15,-7-4 8 0,-1 7-8 0,-2-3 0 16,-5-3 0-16,-2 6 8 0,-5-3-8 0,1 3 0 16,-4-3 0-16,-4-4 0 0,-2 7 30 0,2-3 4 15,-10 3 1-15,7-6 0 0,-7 6-7 0,4 0-2 0,-4 0 0 16,7-9 0-16,-7 9-10 0,3 0-3 0,4-7 0 0,-3 1 0 15,-4 6-13-15,3-3 0 0,4-3 0 0,1 2-10 16,-5-2 10-16,-3 6 0 0,7-3 0 0,-3 0 0 16,-4 3 0-16,0 0 0 0,0 0 0 0,0 0-8 15,0 0 8-15,0 0 0 0,0 0 0 0,0 0-8 16,0-6 8-16,0 6 0 0,0 0 0 0,-4-10 0 16,-3 7 0-16,4-6 8 0,-1 9-8 0,-3-10 8 15,3 7-8-15,-3-3 12 0,0 3-4 0,4-7 0 16,-4 7-8-16,0-3 9 0,0-3-9 0,0 2 10 15,-1-2-10-15,-2 3 10 0,-1-4-10 0,1-2 10 16,-1 8-10-16,1-2 0 0,-5-3 0 0,1 6 0 16,0 0 0-16,0-4 0 0,0 4 0 0,0-3 0 15,-4 6 0-15,8 0 0 0,-1-3 0 0,1 3 0 0,10 0 0 16,-4 0 0-16,-3 0 0 0,0 0 0 16,0 0 0-16,3 0 0 0,4 0 0 0,-7 0 0 0,0-3 0 0,7 3 0 15,0 0 0-15,0 0 0 0,0 0 0 0,0 0 0 16,0 0 0-16,7 0 0 0,-7 0 0 0,14-7 0 15,0 7 0-15,1 0 0 0,2 0-11 0,1 0 3 16,-1 0 0-16,5 0 0 0,-1 0 8 0,0 0-13 16,0 10 5-16,-3-7 8 0,-1 3-10 0,5-3 10 15,-8 7 0-15,3-1-9 0,-3-6 9 0,1 7 0 16,-1 2-9-16,-4-2 9 0,4-1 0 0,-3 0 0 16,0 1 0-16,-1-1 0 0,1 4 0 0,-1-1 0 15,1-2 0-15,-1 2 0 0,-2-2 0 0,-1 2 0 0,-4-2 0 16,4-1 0-16,-3 4 0 0,-1 5 0 15,-3-5 9-15,0-4-9 0,-3 10 8 0,-1-6-8 0,-3-1 8 0,0 4-8 16,0-4 20-16,0 1 0 16,-4 3 0-16,1-4 0 0,-4 4-8 0,0-7-3 0,-1 10 0 0,1-6 0 15,0-4 3-15,0 4 0 16,0-4 0-16,3 0 0 0,1 1-12 0,-1-7 0 0,4 3 0 0,0-3 8 16,7-3-22-16,0 0-5 0,0 0-1 0,0 0 0 15,7-9-138 1,4 0-28-16,-1-4-6 0</inkml:trace>
  <inkml:trace contextRef="#ctx0" brushRef="#br0" timeOffset="12724.009">29408 9998 3034 0,'-15'-3'135'0,"8"3"27"0,0 0-130 0,0 0-32 0,0-3 0 0,7 3 0 15,0 0 0-15,0 0-20 16,0 0 2-16,0 0 1 15,0 0-24-15,0 0-5 0,11 3-1 0,-1-3 0 0,1 3 38 0,0-3 9 0,3 0 0 0,-4 0 0 16,4 7 30-16,0-4 8 0,1-3 2 0,2 0 0 16,1 9-27-16,0-9-5 0,-1 0 0 0,1 7-8 15,3-4 14-15,0 0-4 0,4-3-1 0,3 0 0 16,4 0 8-16,0 0 2 0,3 0 0 0,0 0 0 16,4-3-10-16,-4 6-1 0,4-3-8 0,-4-3 12 15,1 3-12-15,-1 0 0 0,-7-3 0 0,0 3 0 16,-3 0 0-16,-4 0 0 0,0 0 0 0,-3 3 0 15,-4-3 10-15,0 0-10 0,0 0 10 0,-3 0-10 16,-1 0 17-16,-10 0-2 0,0 0-1 0,0 0 0 16,0 0-2-16,0 0-1 0,7 3 0 0,-7-3 0 15,0 0-11-15,0 9 0 0,0 1 0 0,-3-1 0 16,-4 4 0-16,0-4 0 0,0 4 0 0,-4-4 0 0,-3 10 0 16,4-7 0-16,-8 1 0 0,0 6 0 15,4-7 0-15,-4 10 0 0,-3-6 8 0,4 0-8 0,-4 2 0 16,3-5 12-16,-3 6-12 0,3-1 12 0,0-2 0 0,1 3 1 15,-1-6 0-15,4 5 0 0,0-5-5 0,0 3-8 16,-4-1 11-16,4 4-11 0,0-6 8 0,-4 9-8 16,1-4 0-16,3-5 0 0,-1 6 0 0,1 3 0 15,-3-4 0-15,3-5 0 0,3 0 8 0,0 5-8 16,1-5 0-16,3 3 0 0,0-4 0 0,3-2 0 16,1-1 0-16,-1-3 0 0,4-6-9 0,0 0-3 15,0 10 0-15,0-10 0 16,0 0-94-16,7 0-19 0,4 0-4 0,-1 0-1 15,4-3-142-15,1-7-29 0,20-12-6 0,-7-6-1 0</inkml:trace>
  <inkml:trace contextRef="#ctx0" brushRef="#br0" timeOffset="13172.467">30494 9955 1036 0,'0'0'46'0,"0"0"10"0,0 0-45 0,0 0-11 15,0 0 0-15,0 0 0 0,0 0 341 0,0 0 67 16,0 0 12-16,0 0 4 0,0 0-356 0,0 0-68 16,0 0-20-16,-3 9-1 0,-8-6 21 0,4 7 8 15,3-1 0-15,-3 3 0 0,0-2 37 0,0-1 7 16,0 4 2-16,-3 6 0 0,3 3-32 0,-4-4-6 15,-3 4-2-15,0-3 0 0,3-3 5 0,-3 6 1 16,3-3 0-16,1 3 0 16,-4-7 16-16,7 1 3 0,0 0 1 0,3-4 0 0,-3 1-24 0,7-4-4 15,-3 0 0-15,3 1-1 0,0-10-11 0,3 6 10 16,-3-6-10-16,4 10 10 0,-4-10-10 0,7 6 0 16,3-3 0-16,-10-3 8 0,7 0-8 0,7 0 10 15,-3 6-10-15,0-6 10 0,-1-6-10 0,4 6 8 16,0 0-8-16,1 0 8 0,2 0-8 0,1-3 0 0,6 3-12 15,-2 0 12-15,-1 0 0 0,4-6 0 0,3 6 0 0,-4 0 0 16,5 0-11-16,-5 0 3 0,5-4 0 0,-1-2 0 16,-4 6-8-16,5 0 0 0,-5-3-1 0,1 0 0 31,0-3-19-31,-4 6-4 0,-3-10-1 0,3 1 0 16,-7 6-174-16,0-7-34 0</inkml:trace>
  <inkml:trace contextRef="#ctx0" brushRef="#br0" timeOffset="13494.189">31087 9914 2862 0,'0'0'127'0,"0"0"25"0,0 0-121 0,0 0-31 15,0 0 0-15,0 0 0 16,0 0-73-16,0 0-21 0,0 0-4 0,0 0-1 15,0 6 23-15,-4 3 4 0,1 4 0 0,-4 0 1 0,0-1 122 0,-4 7 24 16,0-7 5-16,1 17 0 0,-4-7-4 0,0 6-2 16,0 3 0-16,-1 1 0 0,1 2-21 0,0 1-4 15,0-4-1-15,-4 10 0 0,4-10-12 0,0 4-4 16,-3-4 0-16,2 0 0 0,1 7-13 0,4-4-3 16,-4-5-1-16,3 2 0 0,1-6-15 0,-1 6 11 15,0-9-11-15,4 0 10 0,0 0-10 0,0 3 0 16,4-9 0-16,-4-3 0 0,3 5-9 0,1-5-7 15,-1-4-2-15,4 1 0 16,0-4-60-16,0-6-12 0,0 6-2 0,0-6-773 16,0 0-155-16</inkml:trace>
  <inkml:trace contextRef="#ctx0" brushRef="#br0" timeOffset="14238.262">28600 9343 1209 0,'0'0'53'0,"-7"-3"12"0,-4 3-52 0,8 0-13 0,3 0 0 0,0 0 0 15,0 0 245-15,0 0 47 0,0 0 8 0,0 0 3 16,0 0-279-16,3-6-56 0,8 6-12 0,-1-3-1 0,1-1 62 0,6 4 13 16,1 0 2-16,10 0 1 15,1 4 35-15,9-1 6 0,5-3 2 0,3 0 0 0,6 9-19 0,5-9-3 16,3 9-1-16,10-9 0 0,5 7-42 0,9-4-11 15,4 0 0-15,-3-3 0 0,0 6 21 16,10-3 3-16,4-3 0 0,0 7 0 0,-1-7 12 0,5 3 4 16,2-3 0-16,1 0 0 0,0 0-9 0,-4 0-2 15,-3 0 0-15,0 0 0 0,7 0-17 0,-7 0-3 16,-4-3-1-16,-7 3 0 0,-3 0-8 0,-1-7 0 16,-6 7 0-16,-4 0 0 0,7 0 0 0,-7-3 0 15,-7-3 8-15,-3 6-8 0,-11 0 0 0,-4-3 0 16,-7 0 9-16,1-4-9 0,-4 4-12 0,-4-3-6 15,-7 3-2-15,-7-3 0 16,0 6-100-16,-3-7-20 0,-7 1-4 0,-1 3-1056 16</inkml:trace>
  <inkml:trace contextRef="#ctx0" brushRef="#br0" timeOffset="16398.026">26635 8242 518 0,'-4'-6'46'0,"1"6"-37"0,-1 0-9 0,4-3 0 0,0 3 171 15,-3-3 32-15,-1-3 6 0,1 6 2 0,-1-4-105 0,4 4-21 16,0 0-4-16,-3-6-1 0,-5 6-16 0,1 0-4 16,4-3-1-16,3 3 0 0,-4 0-23 0,4 0-4 15,0 0 0-15,0 0-1 0,0 0 5 0,0 0 2 16,0 0 0-16,0 0 0 0,7-6-30 0,-7 6-8 16,0 0 0-16,0 0 0 0,15 0 0 0,-1 0 0 15,0 0 0-15,3 0 0 0,5 0 0 0,-1 0 0 16,0-3 0-16,4 3 0 0,-1 0 9 0,4 0-9 15,-3 0 12-15,3-3-12 0,1 3 15 0,2-7-4 16,-2 7-1-16,6 0 0 0,4 0-10 0,-4 0 0 16,4-3 9-16,0 3-9 0,3-6 8 0,4 6-8 15,-7 0 8-15,3 0-8 0,0 0 13 0,1-3-1 16,-5 3-1-16,8 0 0 0,-7 0 4 0,3 0 1 16,1 0 0-16,3 3 0 0,-4-3-7 0,0 0-1 0,-3 6 0 15,0-3 0-15,-4-3-8 0,0 0 0 0,-6 0 0 0,2 0 0 16,-2 0 9-16,-1 0-9 0,0 0 10 0,-3 0-10 15,-1-3 13-15,1 3-3 0,0-6-1 0,0 6 0 16,-4 0 2-16,0-3 0 0,0-4 0 0,-3 7 0 16,-4 0-11-16,3 0 0 0,-2-3 9 0,2 3-9 15,1-3 8-15,-4-3-8 0,0 6 8 0,0-3-8 16,0-4 8-16,-3 7-8 0,-1-3 10 0,-3 3-10 16,4-9 11-16,0 9-11 0,-4-3 12 0,3-3-12 15,1 6 8-15,-1-10-8 0,1 10 0 0,-4-3 0 16,0 0 0-16,0-3 0 0,0 6 0 0,-7 0 0 15,0 0 0-15,7-10 0 0,-3 10 8 0,-4 0-8 0,0 0 0 0,0 0 0 16,3-9 0-16,-3 9 0 16,0 0 12-16,4-3-12 0,-4-7 12 0,0 10-12 0,0-3 22 0,0-3-2 15,-4-4-1-15,1 4 0 0,-1 0-2 16,1-4 0-16,-4 1 0 0,3 3 0 0,1-4-5 16,-1 1 0-16,1 0-1 0,-4-1 0 0,3 7-11 0,-3-3 0 15,3 3 0-15,-3-7 0 0,4 7 0 0,-4-3 0 16,-4 6 0-16,4-3 0 0,0 3-13 0,-3 0 5 15,-1 0 8-15,0 3-13 0,1-3 13 0,-1 0-12 16,4 0 12-16,-3 0-12 0,2 0 12 0,1 0 0 16,0 0 0-16,7 0 0 0,-3 0 0 0,3 0 0 15,0 0 0-15,0 0 0 0,0 0 0 0,0 0 0 16,0 0 0-16,0 0 0 0,0 0 0 0,0 0 0 0,0 0 0 16,0 0 0-16,7 0-12 0,0 9 0 0,4-9 0 15,-1 6 0-15,1-2-8 0,3-1-2 0,0 3 0 16,0-3 0-16,0 7 1 0,0-4 0 0,0 0 0 0,0 0 0 15,1-3 12-15,-1 7 9 16,-4-7-12-16,1 6 12 0,-1-2 0 0,1-4 0 0,-4 9 0 0,0-2 0 16,0-1 0-16,-3 1 0 0,-1-7 0 0,1 6 0 15,-1 1 0-15,-3-1 11 0,0-9-3 0,0 9-8 16,0 1 21-16,-3-4-2 0,-1 3-1 0,1 1 0 16,-4-1 6-16,-4 1 0 0,4-1 1 0,0 1 0 15,-4-4-13-15,1 3-2 0,-4 7-1 0,3-10 0 16,-3 10-9-16,-4-4 0 0,1 1 9 0,-1-1-9 15,0-2 0-15,1 6 0 0,-1-10 0 0,4 3 8 16,3-3-8-16,1-2-12 0,3 5 4 0,7-9 0 16,0 0-158-16,0 0-31 0,21-13-7 15,7-2 0-15</inkml:trace>
  <inkml:trace contextRef="#ctx0" brushRef="#br0" timeOffset="17363.743">30036 7716 691 0,'0'0'30'0,"0"0"7"0,-8 0-29 0,1-7-8 0,4 7 0 0,3 0 0 16,-7-3 337-16,7 3 67 0,0 0 12 0,0-9 4 31,0 9-360-31,3-3-71 0,1-4-14 0,3 4-3 16,0-6-7-16,-3 6-1 0,3-4 0 0,3-2 0 0,-3 6 36 0,4-7 12 0,-4 7 0 0,3-3 0 16,-6-3 20-16,7 6 4 0,-1-1 1 0,-3-2 0 15,7-3 5-15,0 9 1 0,1-3 0 0,-1-4 0 16,7 4-22-16,-4-6-4 0,5 9-1 0,2-3 0 15,-3-4-8-15,4 7-8 0,-4 0 9 0,0 0-9 16,1 0 12-16,-5 10-4 0,-3-10-8 0,1 9 12 16,-5 1-12-16,4-7-13 0,-3 12 2 0,-1-8 1 15,-6 8 10-15,3-2 14 0,0-1-3 0,-3-2-1 0,-4 9-10 16,0-7 0-16,3 1 0 0,-3 2 0 0,0 1 0 0,0-7-12 16,-7 4 2-16,0-4 1 0,0 4 31 0,0 3 6 15,-7-4 2-15,0 1 0 0,3 2-22 16,-3-8-8-16,0 8 0 0,0-5 0 0,0-4 12 0,-1 3-4 15,1-9-8-15,0 10 12 0,0-7-12 0,4 6 0 16,-1-9 8-16,0 10-8 0,4-10 0 0,0 9 0 16,-3-6 0-16,6 4 0 0,-3 2 0 0,0 0-8 15,0-2 8-15,0 2-13 0,0 1 13 0,3-1 0 16,1-6-10-16,-1 6 10 0,1 1 0 0,-1-1 0 16,4-6 0-16,0 7 0 0,0-10 0 0,0 12 12 15,0-12-4-15,4 10 0 0,-1-1-8 0,1 1 8 0,-4-10-8 16,3 3 8-16,4 6-8 0,0-3 0 0,-7-6 0 0,4 4 0 31,3 5-24-31,0-6-6 0,4 3-2 0,-11-6-697 0,7 4-140 0</inkml:trace>
  <inkml:trace contextRef="#ctx0" brushRef="#br0" timeOffset="17625.334">30247 8594 2851 0,'0'0'63'0,"0"0"13"0,0 0 2 0,0 0 2 0,0 0-64 0,0 0-16 15,0 0 0-15,0 0 0 16,0 0-60-16,0 0-16 0,7 0-2 0,0-4-1110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1-19T18:43:28.71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31739 10290 2422 0,'0'0'108'0,"-7"0"21"0,0 0-103 0,-3 0-26 0,-4 0 0 0,3 0 0 16,0 0 29-16,4 0 1 0,-3 3 0 0,3-3 0 15,-4 6-4-15,4-2-1 0,4 2 0 0,-4 0 0 16,3 0 2-16,-3 4 0 0,3 2 0 0,1 1 0 16,-1-4-6-16,1 13-1 0,-8-3 0 0,1 3 0 15,3 0-12-15,-7 6-8 0,-4-3 8 0,-3 7-8 0,0-1 11 0,-8 0-3 16,1 4 0-16,-7 3 0 0,0-7 3 0,-4 3 0 16,0-2 0-16,-7-1 0 0,4-3 15 0,-4 7 3 15,0-4 1-15,-3 1 0 0,-1-1-3 0,1 0-1 16,-1 1 0-16,1-1 0 0,3 0-11 0,0 1-3 15,8-1 0-15,2-6 0 0,-3 6 4 0,4-2 0 16,3-4 0-16,1-3 0 0,-1 0-16 0,4 3 0 16,3-3-12-16,0-7 12 0,1 4 0 0,-1 3 0 15,0 0 8-15,1-3-8 0,-5 3 13 0,5-10-3 16,-1 7-1-16,4 0 0 0,-4-6-9 0,4 5 0 16,0-5-12-16,3-1 12 0,0-2 0 0,1-1 0 15,3-6 0-15,0 7 0 0,-1-1 11 0,5-9-3 0,-1 7-8 0,4-7 12 16,-3 3 0-16,6-3 0 15,-3-3 0-15,4 3 0 0,3 0 3 0,-7-7 0 0,3 7 0 0,0-3 0 16,4 3-6-16,0-6-1 0,0-4 0 16,0-2 0-16,0 2-8 0,0 1 12 15,0 3-12-15,0-4 12 0,4-5-12 0,-4 2 8 0,4 4-8 0,-4-4 8 16,3 1-8-16,1-7 0 0,3 6 0 16,-4-5 8-16,1-4-8 0,-1 3 8 0,4-3-8 0,0 0 8 15,0 3-8-15,4-3 0 0,-4 0 0 0,0 0-11 16,0 3 11-16,0 4 0 0,-3-4 0 0,-1 6-8 15,1-2 8-15,3 2 0 0,-4 4 0 0,1-4 0 16,-1 4 0-16,1 6 0 0,-4-4 0 0,0 7 0 16,0 0 0-16,3-6 0 0,1 0-9 0,-4 6 9 15,0 0-12-15,0 0 1 0,4-10 1 0,-4 10 0 16,0 0-15 0,0 0-3-16,0 0-1 0,0 0 0 0,0 0-7 0,-4 10-2 15,-3 2 0-15,0 7 0 0,0-6 12 0,-7 6 2 0,3 2 1 0,-7-2 0 0,4 0 23 16,-7-3-11-16,7 3 11 0,-4-7-8 15,-3 10 8-15,7-6 11 0,-3-1-3 0,2-5 0 0,5 9 4 0,-4-7 1 16,3 1 0-16,4 2 0 16,4-2-13-16,-4 0 0 0,-1-1 0 0,5 7 0 0,-4-7-10 0,3 4 10 15,1-3-8-15,-4-1 8 0,3 1 0 0,1-4 0 16,-1 7 0-16,-3-10 0 0,0 3 0 0,0 1 0 16,7 2 0-16,-4-2 8 0,1-1 2 0,3-9 1 15,0 0 0-15,0 0 0 0,0 0 5 0,0 0 0 16,-7 7 1-16,7-7 0 0,0 0-4 0,0 0-1 15,-7 6 0-15,7-6 0 0,0 0 4 0,-4 6 1 16,4-6 0-16,-7 3 0 0,7-3-2 0,0 0-1 0,0 0 0 16,0 0 0-16,0 0 1 0,0 0 0 0,0 0 0 15,0 0 0-15,0 0-1 0,0 0 0 0,4-9 0 16,-4 6 0-16,7-7 0 0,0-2 0 16,-4 2 0-16,4-2 0 0,4-4-14 0,0 4 0 0,-1-7 0 0,1 6 0 15,-1-9 11-15,5 3-11 16,-5 4 12-16,1-4-12 0,-1 0 0 0,1 7 0 0,-4-7 0 0,3 6 0 15,-2 4 0-15,2-4 0 16,1 4 0-16,-4-1 0 0,0 1 0 0,0 3 0 0,0-1 0 0,4 7 0 16,-1-3 0-16,1 3-11 0,-4 3 11 0,0-3-13 15,3 10 1-15,1-1 0 0,0 4 0 0,-1-1 0 16,-3 4 3-16,4 0 1 0,-4 3 0 0,0 3 0 16,-4-1 8-16,4 1 0 0,-3 4 0 0,3-1 0 15,-3-3 0-15,3-1 0 0,-4-2 0 0,4 0 0 0,0-3 0 16,0 3 0-16,4-7 0 0,-1 4 0 0,1-4 0 15,3 1 0-15,0-1 8 0,0-2-8 0,8-1 11 0,-5 1-3 16,1-7 0-16,3 3 0 0,4-3 1 0,-4 4 0 16,4-4 0-16,-1 0 0 0,1 3-9 0,0-6 8 15,-1 3-8-15,1-3 8 0,0 0-8 0,3 0 8 16,0 0-8-16,0 0 8 0,8-3-8 0,-1 3 10 16,4-6-10-16,3 0 10 0,-3-1-10 15,3-2 0-15,-3 6 0 0,0-7 0 16,0 1-34-16,-4-1-6 0,0 4 0 0,-7-9-1483 15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1-19T18:52:19.62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4396 6916 1148 0,'0'0'51'0,"0"0"10"0,0 0-49 0,0 0-12 0,0 0 0 0,0 0 0 16,0 0 54-16,0 0 8 0,0 0 2 0,0 0 0 15,0 0-42-15,0 0-8 0,0 0-2 0,0 0 0 16,0 0 23-16,0-3 4 0,0-3 1 0,0 2 0 16,0-5-4-16,0 9 0 0,0 0 0 0,0 0 0 15,0 0 8-15,-7-3 0 0,3-3 1 0,4 2 0 16,-7-2 8-16,7 6 2 0,0 0 0 0,0 0 0 16,0 0-20-16,0 0-4 0,0 0-1 0,0 0 0 15,0 0 6-15,0 0 2 0,0 0 0 0,0 0 0 16,0 0-13-16,0 0-2 0,0 0-1 0,0 0 0 15,0 0 6-15,0 0 2 0,0 0 0 0,0 0 0 0,0 0-30 0,0 0 0 16,0 0 0-16,0 0 0 0,-4 6 16 0,4-6-4 16,0 0 0-16,0 0 0 0,-10 4 8 0,10-4 2 15,-4 0 0-15,-6 9 0 0,3-9 6 0,3 3 2 16,1 3 0-16,-8-2 0 0,4-4-14 0,3 9-4 16,-6-9 0-16,6 6 0 0,-6-3 3 0,-4 1 0 15,3 2 0-15,1-3 0 0,-12-3 17 0,5 0 4 16,-4 6 1-16,-4-3 0 0,0-3-19 0,-7 0-4 15,-3 10-1-15,0-10 0 0,-4 3 12 0,0-3 3 16,-7 9 0-16,8-9 0 0,-8 0-10 0,0 7-2 16,0-4 0-16,4-3 0 0,-8 0-16 0,-3 0 10 15,4 0-10-15,0 0 8 0,3 0-8 0,3 0 0 0,-2-3 0 16,6 3 0-16,-4-7 0 0,5 7 0 16,2 0 8-16,5-3-8 0,-1-3 0 0,-3 6 0 0,10-6 9 0,-3-1-9 15,3 4 0-15,7-3 9 0,-6 6-9 0,6-3 0 16,11-3 0-16,-11 2 0 0,8 1 0 0,3-3 0 31,0 6-28-31,3-3-5 0,-7-3-2 0,11 6 0 16,0 0-153-16,0 0-30 0,0 0-6 0,0 0-912 0</inkml:trace>
  <inkml:trace contextRef="#ctx0" brushRef="#br0" timeOffset="35861.473">12248 8054 1713 0,'0'0'76'0,"0"0"16"0,8-9-74 0,2 9-18 15,-3-3 0-15,4-4 0 0,-4 7 44 0,3 0 6 16,4-3 1-16,-3-3 0 0,3 3-12 0,0 3-3 16,0 0 0-16,8 0 0 0,-1-3-21 0,0-4-5 0,0 7-1 0,4 0 0 15,7 0 12-15,-1-3 3 16,5-3 0-16,2 6 0 0,1 0 34 0,0 0 7 15,3 0 2-15,1 0 0 0,2 0-12 0,5-3-3 0,6 3 0 0,1 0 0 16,-1-3-5-16,4 3-2 0,4-6 0 0,-1 6 0 16,1 0-21-16,-1 6-4 0,4-6 0 15,0 0-1-15,4 0-9 0,3 0-2 0,0 3 0 0,4-3 0 16,-1 3-8-16,1-3 0 0,3 0 9 0,4 0-9 16,3 6 18-16,0-3-1 0,-3-3 0 0,-1 0 0 15,1 0-7-15,3 0-2 0,-3 0 0 0,0 0 0 16,-4-3 12-16,3-3 3 0,1 6 0 0,-4-3 0 15,0 3-1-15,-3-3 0 0,-4-3 0 0,-7 6 0 16,-4-4-1-16,-3-2 0 0,4-3 0 16,-8 9 0-16,-6-3-21 0,-4-1-16 0,0-2 2 0,-4 6 1 15,-7-9 22-15,-3 9 5 0,-7-3 1 0,-1-4 0 16,-3 4-6-16,-3 3-1 0,0-3 0 0,-4-3 0 0,-4 6-8 16,1 0 8-16,-4-10-8 0,0 10 8 15,-7 0-8-15,7-3 0 0,-3-3 0 0,-4 6 0 0,0 0-19 16,0 0 1-16,0 0 0 0,0 0 0 15,3-3-22-15,-3 3-4 0,0 0 0 0,0 0-1 16,0 0-152-16,0 0-31 0,0 0-5 0</inkml:trace>
  <inkml:trace contextRef="#ctx0" brushRef="#br0" timeOffset="37289.341">16051 8158 2199 0,'0'0'97'0,"0"0"21"0,0 0-94 0,0 0-24 16,0 0 0-16,0 0 0 0,0 0 24 0,7 3 0 15,-7-3 0-15,4 9 0 16,-4-9-50-16,4 10-10 0,3-7-1 0,-4 6-1 0,-3-9 19 0,0 13 4 15,4-4 1-15,-4 1 0 0,0-1 14 0,0 4 0 0,0-1 0 16,0 7 0-16,-4-7 32 0,1 7 8 0,-1 3 3 0,1 0 0 16,-1 6-12-16,-3-3-3 0,0 7 0 0,0-1 0 15,0 1-18-15,0-1-10 0,0-3 10 16,0 3-10-16,0-5 0 0,-4 5 0 0,7 0 0 0,-3-2 0 16,0-4 32-16,0-3 0 0,4 9 0 0,3-9 0 15,-7 3-20-15,7-3-3 0,0-6-1 0,0 2 0 16,0 1 4-16,0-6 0 0,0-1 0 0,0-2 0 15,3 2 25-15,-3-12 6 0,0 0 1 0,0 10 0 16,0-1-16-16,0-9-4 0,0 0 0 0,0 0 0 16,0 0 13-16,0 0 3 0,0 0 0 0,0 0 0 15,0 0-27-15,0 0-5 0,0 0 0 0,0 0-8 16,0 0 0-16,0 0 0 0,0 0 0 0,0 0 0 16,0 0 8-16,0 0-8 0,0 0 0 0,0 0 0 15,0 0 0-15,0 0 10 0,7 6-10 0,0-3 8 16,-7-3 3-16,7 4 0 0,4 2 0 0,0-3 0 0,-1-3-11 15,1 0 12-15,3 9-12 0,-4-9 12 0,5 7-12 0,-1-4 0 16,0-3 0-16,3 3 0 0,1-3 0 16,3 0 0-16,4 0 0 0,3 0 0 0,7 0 0 0,-3 0 0 15,3-3 0-15,4 3 0 0,4 0 0 0,-1 0 0 16,4 0 0-16,-7 0 0 0,3 0 0 0,0 0 0 16,4 0 9-16,0 0-9 0,0-3 0 0,7 3 0 15,0 3 0-15,0 0 0 0,3-3 0 0,-3 0 0 16,3 0 0-16,-3 6 0 0,7-3 0 0,0-3 0 15,11-3 0-15,-4 3 0 0,-4 0 0 0,1 0 0 16,3 0 0-16,-7-6 0 0,0 6 0 0,0 0 9 0,3-3-9 16,-3 0 10-16,4-4-10 0,-4 7 0 0,-4 0 0 15,4-3-11-15,-7-3 11 0,0 6 0 16,-4-3 0-16,-3-3-8 0,4 6 8 0,-5-4 11 0,-6 1-3 0,0-3 0 16,3 6-8-16,-3-3 0 0,-4-3 0 0,-3 6 0 15,0 0 0-15,-4 0-11 0,0-3 1 0,-3 3 0 16,-4 0 10-16,0-7 0 0,1 7 0 0,-5-3 0 15,-3 0 12-15,0-3 2 0,1 6 0 0,-1 0 0 16,-4 0-14-16,1-3 11 0,-1-4-11 0,-3 7 10 16,-3-3 2-16,-4 3 1 0,7-6 0 0,-7 6 0 15,0-3-2-15,0-7-1 0,-3 1 0 0,-1 6 0 16,0-7-10-16,-3 7 8 0,-3-3-8 0,-1-3 8 16,4 2-8-16,-3 1 0 0,-4-3 0 0,3 5 8 15,-3-5-8-15,0 0 12 0,0 6-12 0,3-4 12 16,-3 4-12-16,-4-6 0 0,1-1 0 0,3 7 8 0,-1-3-8 15,-2 0 0-15,-1-4 0 0,-3 4 0 0,3-3 0 16,1 5 0-16,-4-5 0 0,-1 0 0 0,5-1 0 0,3 4 0 16,-4 0 0-16,7-4 0 15,-3 1 0-15,4 6 0 0,3-7 0 0,0 7 8 0,3-3-8 0,1 0 0 16,3 6 9-16,0 0-9 0,0-7 0 0,0 7 0 16,0 0-10-16,7-3 10 0,0 3-19 0,7 0 3 15,0 0 1-15,3 3 0 0,5 4-1 0,-1-1-1 16,7-6 0-16,0 9 0 0,0 1-1 0,1-7 0 15,2 6 0-15,-2 1 0 0,-1-1 6 0,-3 0 0 16,-1 1 1-16,5-1 0 0,-8-2 11 0,0 2 0 0,-4 0 0 16,-2 1-8-16,-1-7 8 0,0 6 0 0,-4 1 0 15,-3-1 8-15,-3 1 1 0,0-1 1 0,-1-3 0 0,-3 4 0 16,-3-1-1-16,-1 4 0 0,0-4 0 0,-3 7 0 16,0-10 8-16,0 13 2 15,-3-7 0-15,6 4 0 0,-6-3-19 0,-5-1 0 0,5 7 0 0,-8-7 0 16,4 7 0-16,-3-6 0 0,-1 6 0 15,-3-4 0-15,0 1 0 0,-1 0 8 0,1-1-8 0,-3-2 0 16,2-1 14-16,1-2-4 0,0 2-1 16,3 4 0-16,-3-10-9 0,4 4 0 0,2-1 0 0,1 1 0 15,0-1-16-15,4-6-6 0,3 6-1 0,-4-2 0 16,4-4-128 0,3 0-25-16,4-3-6 0</inkml:trace>
  <inkml:trace contextRef="#ctx0" brushRef="#br0" timeOffset="38242.434">21276 8572 1634 0,'0'0'36'0,"0"0"7"0,0 0 1 0,0 0 3 0,0-3-38 0,0 3-9 0,4-7 0 0,-4 7 0 16,0 0 8-16,0 0 0 0,3-9 0 0,1 9 0 16,-4 0 14-16,0 0 2 0,0 0 1 0,0 0 0 15,0 0 22-15,0 0 4 0,0 0 1 0,0 0 0 16,0 0-3-16,0 0 0 0,-4 6 0 0,-3 4 0 16,-4 2-6-16,-3 1-2 0,0-1 0 0,-3 7 0 15,-5 3-17-15,-2 0-3 0,-4 0-1 0,-1 9 0 16,1-3 13-16,-4 4 3 0,1-7 0 0,-1 6 0 15,-3 1 27-15,3 5 5 0,-3-2 2 0,-1-4 0 0,4-3-32 16,1-3-6-16,3 4-2 0,3-4 0 0,0-3-18 16,0-4-4-16,4 4-8 0,0-3 12 0,3-6-12 0,4-1-12 15,0-2 3-15,4-1 0 16,-1 1-31-16,0-7-5 0,4 6-2 16,0-9 0-16,0 0-94 0,0 0-19 0,7 0-4 0,-7-3-1 15,0-3-6-15,0 3-1 16,4-7 0-16,-4 7 0 0,7-3 80 0,-4-7 16 0,4 1 4 0,0-4 0 15,4 3 16-15,-1-2 3 0,1-10 1 0,-1 9 0 16,1-3 6-16,-1-3 2 0,4-6 0 0,-3-3 0 0</inkml:trace>
  <inkml:trace contextRef="#ctx0" brushRef="#br0" timeOffset="38545.363">20574 8550 288 0,'0'0'12'0,"0"0"4"0,0 0-16 0,0 0 0 0,0 0 0 0,0 0 0 15,0 0 448-15,0 0 88 0,7-3 16 0,0-4 4 16,0 7-423-16,7 7-85 0,-3-4-16 0,3 0-4 15,-7 6-5-15,4 1-1 0,6-1 0 0,-3 4 0 16,0 5 4-16,-3 1 1 0,7-3 0 0,-4 6 0 16,0 0 5-16,0 3 2 0,-3 0 0 0,-1-3 0 15,1 6-2-15,-1-3 0 0,-3 3 0 0,0-2 0 16,1 5 7-16,-1 0 1 0,0-2 0 0,-4-4 0 16,4 3-27-16,-3-3-5 0,3 3 0 0,3-6-8 15,-6 0 11-15,3 0-11 0,0-3 10 0,4 0-10 16,-4-4 16-16,0-5-4 0,3 5 0 0,-3-8 0 15,0 8-12-15,4-5 0 0,-7-4 0 0,3 0 0 16,0-3-13-16,0 7-3 0,-4-10 0 0,-3 0 0 16,7 3-46-16,-7-3-10 0,7 6-1 15,0-6-1-15,-7 0-86 0,7 0-18 0,4 0-3 16,-4 0-1-16,7-6 21 0,-3 3 4 0,3 3 1 0</inkml:trace>
  <inkml:trace contextRef="#ctx0" brushRef="#br0" timeOffset="39071.244">21692 9058 1897 0,'0'0'41'0,"0"0"9"0,0 0 2 0,0 0 2 0,0 0-43 0,0 0-11 0,0 0 0 0,0 0 0 15,0 0 8-15,0 0 0 0,0 0 0 0,0 0 0 16,0 0 16-16,0 0 4 0,0 0 0 0,0 0 0 0,0 0 8 0,0 0 3 15,-10 9 0-15,3-6 0 0,0 4 17 16,0 2 4-16,0 0 1 0,-4 4 0 0,-3-1-11 16,0-2-2-16,3 2-1 0,1 1 0 0,-5 6-27 0,1 0-6 15,4-7-1-15,3 1 0 0,-4 2-1 0,1 1-1 16,-1-7 0-16,4 10 0 0,0-6 8 0,-4-1 1 16,4 4 1-16,0-3 0 0,0-1-13 0,4 4-8 15,-5-4 8-15,5 1-8 0,-4-1 11 0,7-2-3 16,-4 2 0-16,4-2 0 0,0 5 0 15,0-8 0-15,4 2 0 0,-1 10 0 0,1-10-8 0,-4 1 0 16,3-4 0-16,1 3 0 0,3 1 0 0,-3-4-11 16,-4-6 3-16,7 6 0 0,0 1-4 0,0-4 0 15,-7-3 0-15,10 0 0 16,1 0-16-16,0 0-3 0,-1 0-1 0,1 0 0 16,-4 0-17-16,7 0-4 0,0-3-1 0,-3-4 0 15,-4 7-93-15,7-6-18 0,-4 0-4 0,1 3-1 0</inkml:trace>
  <inkml:trace contextRef="#ctx0" brushRef="#br0" timeOffset="39367.86">21371 9309 2494 0,'0'0'55'0,"0"0"11"0,0 0 2 0,0 0 3 0,0 0-57 0,7 3-14 0,4-3 0 0,3 6 0 0,0-12 0 0,0 6-18 16,4 0 4-16,0 0 1 16,-1 0 13-16,4-3 0 0,4 3 0 0,-4-7 0 0,-3 7 0 0,3 0 0 15,7 0-8-15,-3 0 8 0,0 0-21 0,-4 0 1 16,-4 0 1-16,1 0 0 15,3 0-99-15,-3 0-20 0,-8 0-4 0,1 0-1 16,0 0-79-16,3 0-16 0,-7 0-3 0,3 0-1 0</inkml:trace>
  <inkml:trace contextRef="#ctx0" brushRef="#br0" timeOffset="39693.963">21975 9384 2242 0,'0'0'100'0,"0"0"20"0,0 0-96 0,0 0-24 0,0 0 0 0,7 0 0 16,0 0 27-16,-7 0 1 0,0 0 0 0,7-3 0 15,7-4-40-15,0 7-8 0,-3-3-2 0,-1-3 0 16,4 6 6-16,0 0 0 0,0 0 1 0,-3 0 0 0,0-3 15 16,6 3 0-16,1 0 0 0,-4 0 0 0,0 0 11 0,4 0 5 15,6-3 0-15,-2 3 1 0,-5-7-17 0,8 7 8 16,-4 0-8-16,4-3 0 16,3-3-82-16,-7 6-23 0,-3 0-5 0,-1-3-794 15</inkml:trace>
  <inkml:trace contextRef="#ctx0" brushRef="#br0" timeOffset="40309.864">22680 9186 345 0,'0'0'15'0,"7"0"4"0,0 0-19 0,0-3 0 0,-7 3 0 0,7-3 0 15,4-3 435-15,-4 3 83 0,0-4 17 0,0 7 3 32,4 0-468-32,3 0-94 0,0-3-18 0,-4 3-4 0,-10 0 18 0,15 3 4 0,6-3 1 0,-4 0 0 15,-3 7 23-15,4-4 12 0,3-3-2 0,-3 0 0 16,0 9 29-16,-4-6 5 0,-4-3 2 0,4 7 0 16,0-4 4-16,-6 6 1 0,-5-3 0 0,1 1 0 15,3-1-16-15,-4-3-3 0,1 6-1 0,-4 4 0 16,-4-4-19-16,1 4-4 0,3 3-8 0,-7-4 12 15,0 1-12-15,-1 6 0 0,1-7 0 0,-3 4 0 16,-1-1 0-16,-6-2 0 0,3 6-10 0,3-7 10 16,-3 7 0-16,0-6 0 0,-11 2 0 0,11-2 0 0,3-1 0 15,-6 1 0-15,-1 3 0 0,-3-4 8 16,0-2-8-16,3-1 0 0,0-6 0 0,1 7 0 0,-4-1 0 16,-1-6 0-16,8-3 0 0,-3 6 0 15,-4-2-28-15,-1-8-6 0,5-2-2 0,-1 6 0 16,0-3 0-16,1-3-1 0,-1-1 0 0,8 1 0 0,3-3 28 15,-1-1 9-15,-6 7 0 0,7-6 0 0,7-1 0 0,0 1 0 16,-3 6 12-16,-1-7-3 0,4 1-9 0,4 6 0 16,3-6 0-16,0 9 0 0,-7 0-13 0,14-4 5 15,4-2 8-15,3 6-13 0,-4 0 13 0,1 0 0 16,3 6 0-16,4-2 0 0,7 2 21 0,-4-3 1 16,-3 0 0-16,6 6 0 0,8 1 16 0,-4-7 3 15,-10 3 1-15,0-3 0 0,3 7-15 0,0-1-3 0,-3-6-1 16,-4 7 0-16,0-1 15 0,0 4 3 0,-3-4 1 15,0 1 0-15,-4 2-31 0,-4-3-11 16,5 4 0-16,-5-4 9 0,1 7-9 0,-4-10 0 0,0 4 0 16,0-1 0-16,0 1 0 0,-4-7 0 15,-3 6 0-15,4 1 0 16,-4-1-52-16,4-6-4 0,-4-3 0 0,0 10 0 16,0-1-84-16,0-6-18 0,0-3-3 0,0 9-496 0,0-9-99 0</inkml:trace>
  <inkml:trace contextRef="#ctx0" brushRef="#br0" timeOffset="42282.985">22183 10215 1094 0,'0'0'97'0,"0"0"-77"16,0 0-20-16,0 0 0 0,0 0 258 0,0 0 48 16,0 0 10-16,0 0 1 0,-7-6-212 0,0 6-42 15,7 0-9-15,0 0-2 0,0 0-34 0,0 0-7 16,0 0-2-16,0 0 0 0,0 0-1 0,0 0 0 0,0 0 0 15,7 6 0-15,7 3-17 0,-7-2-4 0,-4 2-1 16,-3 7 0-16,7-1 14 0,-3 4 15 0,-1 0-3 0,-6 6-1 16,-1 3 9-16,1 7 1 0,3 5 1 0,-4 4 0 15,-3 0-10-15,0 10-3 0,0-1 0 0,4 3 0 16,-8-2-9-16,0 2 8 0,1-3-8 0,-1 10 8 16,8-3-8-16,-4-4 0 0,0 4 0 0,0-7 0 15,3-6 8-15,-3 6-8 16,0-12 12-16,0 9-4 0,0-6 4 0,0-3 1 0,3 0 0 0,1 0 0 15,-4-7 6-15,0 0 1 0,7-2 0 0,0-1 0 16,-4-3-7-16,1-6-1 0,6 0 0 0,-3-3 0 16,0-3-12-16,4-7 9 0,-4 4-9 0,0-4 8 15,7 1 26-15,-4-4 5 0,-3-6 1 0,0 0 0 16,0 0-40-16,0 0 0 0,0 0 0 0,0 0 0 16,0 0 10-16,0 0 7 0,7 0 2 0,-7 0 0 0,0 0-4 15,0 0-1-15,7-6 0 0,4 2 0 0,-4-2-14 0,0 3 0 16,7-6 8-16,0 6-8 0,4-4 0 15,3 4 0-15,-3-3 0 0,6 3 0 0,8 3 8 0,0-3-8 16,-4-4 11-16,4 7-11 0,3 0 0 0,4 0 0 16,7 0-10-16,-4 7 10 0,0-7 0 0,4 0 0 15,14 0 0-15,-3 3 0 0,-4 0 0 0,3-3 0 16,8 9 0-16,-4-9 0 0,0 10-8 0,0-7 8 16,-1 3 0-16,1-3 0 0,4 7 0 0,-4-10 0 15,3 6 0-15,-3-3 0 0,0 0 0 0,-3 3 0 16,3-2 0-16,-7-4 0 0,7 0 0 0,-4 6 0 15,1-6 0-15,3 0 0 0,-8 0 0 0,5 0 0 0,-8 0 0 16,1 0 8-16,-4-6-8 0,-1 6 0 16,-2 0 0-16,-1-4 8 0,-3-2-8 0,0 6 0 0,-1 0 0 0,-2-3 8 15,-4 0-8-15,-1-3 0 0,-3 6 0 0,-3 0 0 16,-4-4 8-16,1 4-8 0,-5-6 8 0,4 6-8 16,-7-3 8-16,1-3-8 0,-5 6 0 0,1-3 8 15,-1 3 8-15,1-3 2 0,-4-4 0 0,0 7 0 16,-3-3-18-16,3-3-17 0,-4 3 3 0,4 0 1 15,-3-4 13-15,3 4 16 0,-4-3-3 0,-3 6-1 16,0 0-12-16,4-3 0 0,-4-7 0 0,3 1 0 16,-3 0 8-16,0 5 0 0,-3-5-8 0,3 0 12 15,0-1-12-15,-4 7 8 0,-3-6-8 0,-3-1 0 16,3 1 0-16,-4 3 0 0,0-4 0 0,-3 1 0 16,0-1 0-16,0 1 0 0,-4-1 0 0,1 1 0 15,-1 3 0-15,4 0 0 0,-4-4 0 0,1 1 0 16,3 6 0-16,0-7 0 0,3 7 0 0,0-3 0 0,1 3 0 15,-1-7 0-15,1 10 0 0,-1-9 0 16,4 9 0-16,0-10 0 0,3 10 0 0,-3-3 0 0,0 0 0 0,7 3 0 16,-3-6 0-16,3 6 0 0,-4 0-10 0,4 0 10 15,0 0-8-15,0 0 8 0,0 0-13 0,0 0 2 16,11 0 1-16,-1 0 0 0,5 0-1 0,-1 9 0 16,7-6 0-16,0 4 0 0,4-4 1 0,-1 6 0 15,-2 1 0-15,2-1 0 0,1 0 2 0,0-2 0 16,-4 2 0-16,0 1 0 0,-3 2 8 0,-1-3 0 15,1 7-9-15,-4-10 9 0,-3 4 0 0,3-1 0 16,-7 1 0-16,0-1 0 0,-4 4 0 0,1-4 0 0,-1 4 0 16,-3-4 8-16,-3 0-8 0,3 4 12 0,0-1-12 0,-4-2 12 15,1 9-12-15,-1-7 8 0,1 1-8 0,-1-4 8 16,1 10-8-16,-1-6 0 0,-3 5 0 0,0-5 0 16,-4 6 0-16,1 0 0 15,-1-4 0-15,-3 4 0 0,4 0 0 0,-8-3 0 0,4 5 0 0,0-2 0 16,0 3 9-16,-1 0-9 0,1-3 10 0,4-6-10 15,-1 5 0-15,1-5 8 0,3 3-8 0,0-4 0 16,3-2-10-16,0-7-5 0,4-3-1 0,0 0 0 16,0 0-138-1,0 0-28-15,0 0-6 0,0 0-976 0</inkml:trace>
  <inkml:trace contextRef="#ctx0" brushRef="#br0" timeOffset="42924.825">26169 11306 2282 0,'0'0'101'0,"0"0"21"0,7-3-98 0,-3-6-24 16,3 5 0-16,-4-2 0 16,-3 6 0-16,0 0 0 0,4-3 0 0,-4 3 0 0,0 0 0 0,0 0 0 15,0 0 0-15,0 0-11 0,0 0 11 0,0 0 0 16,-7 9 0-16,0-2 0 0,-7 8 9 0,-1 1 7 16,1 3 2-16,-7 0 0 0,0 3 14 0,-7 0 4 15,-4 9 0-15,0-3 0 0,1-3-3 0,-8 7 0 16,0 2 0-16,0-3 0 0,-3 7-20 0,-1-3-4 15,1-4-1-15,0 0 0 0,-4 4 4 0,11-7 0 16,3 0 0-16,0-3 0 0,4-3 4 0,0 0 2 16,7-3 0-16,3-6 0 15,0 2-38-15,8-8-8 0,-1 2-2 0,0-3 0 16,4-3-27-16,7-3-6 0,-7 0-1 0,0-9 0 16,4 0-103-16,-1-4-21 0,1 4-4 0,-1-13 0 0</inkml:trace>
  <inkml:trace contextRef="#ctx0" brushRef="#br0" timeOffset="43193.218">25502 11228 1670 0,'0'0'148'0,"0"0"-118"0,0 0-30 0,0 0 0 16,0 0 165-16,7 9 27 0,0-3 6 0,8 10 1 16,-5-3-154-16,1-1-30 0,3 10-7 0,0 0 0 15,7-3 9-15,0 9 3 0,-3-3 0 0,3 3 0 0,4 4 2 16,-4-1 1-16,-3 4 0 0,3-1 0 0,-4-3 15 0,1 1 3 15,-4-1 1-15,4 1 0 0,-8-1-20 0,4 0-4 16,-3-3-1-16,3-2 0 0,-3-5 3 0,-1-2 0 16,-3 3 0-16,4 0 0 0,0 0-12 15,-4-3-8-15,0-6 9 0,3 2-9 0,-3-2-8 16,0-4-8-16,0 1-2 0,-3-4 0 16,-1 3-102-16,-3-9-21 0,0 0-4 0,0 0-1 15,0 0-65-15,11 0-13 0,0 0-2 0,-4 0-1 0</inkml:trace>
  <inkml:trace contextRef="#ctx0" brushRef="#br0" timeOffset="43687.759">26561 11883 1440 0,'0'0'128'16,"0"0"-103"-16,0 0-25 0,-7 3 0 15,-4-3 200-15,11 0 34 0,0 0 7 0,-7 0 2 0,0 6-191 0,0-2-37 16,7-4-15-16,-7 0 11 0,3 9-11 0,-3-6 0 15,4 7 0-15,-1-1 0 16,-3 0 12-16,0 1-2 0,0 2-1 0,-4-2 0 0,4 2 19 0,-3 1 4 16,-4 3 1-16,0-4 0 0,-1 1 7 0,1 5 0 15,0 4 1-15,-3-3 0 0,2-3-14 0,1 3-3 16,0 3-1-16,0 0 0 0,4-4-23 0,-1 4 0 16,4 0 0-16,3-3 0 0,-3 3 0 0,7-9 0 15,-3 5 0-15,6 1 0 0,1-3 13 0,-1 3-1 16,1-7-1-16,3 7 0 0,-4-6-11 0,8 2 0 15,-4-2 0-15,4-1 0 0,-4 1-11 0,3 3 11 16,4-7-8-16,-3 4 8 0,0-4-17 0,-1 4 1 16,1-10 1-16,-1 6 0 15,1 0-11-15,3-9-2 0,-3 10-1 0,-1-10 0 16,1 3-18-16,-4-3-3 0,-7 0-1 0,7-3 0 16,0 3-124-16,0-10-25 0,0 1-4 0,-10-7-2 0</inkml:trace>
  <inkml:trace contextRef="#ctx0" brushRef="#br0" timeOffset="43950.484">26010 12203 2718 0,'0'0'120'0,"-7"0"25"0,7 0-116 0,-3 6-29 0,3-6 0 0,0 0 0 16,0 0-26-16,3 3-11 0,-3-3-3 0,11 10 0 0,3-7 19 0,4 6 3 15,-1-9 1-15,8 7 0 0,3-4-2 0,0-3 0 16,4 0 0-16,-4 6 0 0,1-3 19 0,-1-3 16 16,-4 3-4-16,1-3 0 0,-4 0-12 0,1 0 0 15,-1 0 0-15,0 0 0 16,-4-3-24 0,5 3-8-16,-5-9-2 0,4 9 0 0,-3-10-192 0,3 7-38 0,22-9-8 0,-8-4-2 15</inkml:trace>
  <inkml:trace contextRef="#ctx0" brushRef="#br0" timeOffset="44259.541">26924 12234 288 0,'0'0'12'0,"0"0"4"0,0 0-16 0,0 0 0 0,0 0 0 0,0 0 0 16,0 0 439-16,0 0 85 0,0 0 16 0,0 0 4 15,0 0-376-15,0 0-75 0,0 0-15 0,0 0-3 16,0 0-47-16,11 0-10 0,-4 0-2 0,3 0 0 16,4 0 20-16,0-3 3 0,1 3 1 0,-1-6 0 15,0 6-16-15,3 0-4 0,1-3 0 0,0 3 0 16,-1 0-12-16,1 0-8 0,-4 0 8 0,4 0-8 15,-1 0-8-15,5 0-7 0,-5 0-1 0,4 0 0 16,-3-3-44 0,3 3-10-16,-3-7-2 0,-4 7 0 0,0 0-121 0,0 0-25 15,0 0-5-15,0-3-1 0</inkml:trace>
  <inkml:trace contextRef="#ctx0" brushRef="#br0" timeOffset="44822.324">27668 11892 2736 0,'0'0'121'0,"0"0"25"0,0 0-117 0,0 0-29 0,0 0 0 0,0 0 0 31,14 4-50-31,4-4-16 0,0 6-3 0,6-3-1 16,1-3 9-16,0 3 1 0,0-3 1 0,3 0 0 15,-4 6 19-15,1-2 4 0,-4-4 1 0,4 0 0 0,-7 6 51 0,-1-3 11 0,-3-3 1 0,1 9 1 16,-1-5 41-16,-4 5 8 0,-3-9 2 0,0 9 0 16,-3 4-27-16,-1-4-5 0,-3 1 0 0,-3-1-1 15,-1 4-35-15,-3-1-12 0,0-2 0 0,0-1 9 16,0 0-9-16,-3 1 0 0,-1 2 0 0,0-2-11 16,1-7 11-16,-1 6 0 0,1-2 8 0,-1-4-8 15,4 0 11-15,-4-3-3 0,4 6 0 0,0-6 0 16,4 0-8-16,3 0 8 0,-7 3-8 0,7-3 8 15,0 0-8-15,0 0 0 0,0 0 0 0,0 0-11 16,0 0-13-16,0 0-4 16,0 0 0-16,0 0 0 0,0 0 10 0,0 0 2 0,7 7 0 0,3-4 0 0,-3 6 7 15,4-6 9-15,0 3-13 0,-1-2 5 0,4 5 8 16,0-3-12-16,0 1 12 0,1 2-12 0,2 0 12 16,-3 4 0-16,4-4-9 0,0 4 9 15,-1-4 0-15,1 7 0 0,-4 0 0 0,0-7 0 0,-3 10 0 0,-1-7 16 16,-3 7-2-16,0-3-1 0,-3 3 9 0,-4-7 2 15,-4 7 0-15,1-6 0 0,-4 5-3 0,0 1 0 16,-4-3 0-16,4 0 0 0,-3-1-8 0,-5-5-1 16,1 9-1-16,0-7 0 0,-3 1-11 0,-1-4 0 15,4 7 9-15,-4-4-9 0,1-2 0 0,-1-1 0 16,0-3 0-16,1 1 0 0,-1-4-18 0,-3 3-2 0,0-3 0 16,-1-3 0-1,-2-3-180-15,-4-3-36 0</inkml:trace>
  <inkml:trace contextRef="#ctx0" brushRef="#br0" timeOffset="46233.051">26649 13119 1728 0,'0'0'76'0,"3"9"16"0,1 0-73 0,-1 1-19 0,-3-4 0 0,0 13 0 15,4-7 288-15,3 7 55 0,0 3 10 0,4 6 3 31,-4-2-331-31,3 5-65 0,1 0-14 0,-1 1-2 0,-2 5 25 0,2-2 6 0,-3-4 1 0,-3 4 0 32,3-4-24-32,-4 10-4 0,-3-10 0 0,4 4-1 0,-4-4 53 0,0 7 0 0,0-4 0 0,-4 1 0 15,4 2 41-15,0-2 7 0,-3-4 0 0,3 0 1 16,-4 1-13-16,1-4-4 0,-1-3 0 0,4 3 0 16,-3-3-16-16,-1-3-4 0,1 0-1 0,3 3 0 15,-4-3 8-15,1-6 1 0,3 3 1 0,0-7 0 16,0 4-8-16,0-3-1 0,0-4-1 0,0-9 0 15,-4 3 13-15,4-3 2 0,0 0 1 0,0 9 0 16,0-9-8-16,0 0-2 0,0 0 0 0,0 4 0 16,-4 5-5-16,4-9 0 0,0 0-1 0,0 0 0 15,0 0-11-15,0 6 8 0,0-6-8 0,0 0 8 16,0 0-8-16,0 0 0 0,0 0 0 0,-3 3 0 16,3 4 8-16,0-7-8 0,0 0 0 0,0 0 8 0,0 0-8 0,3 6 0 15,1 0 0-15,0-3 8 16,-4-3-8-16,0 0 0 0,0 0 0 0,7 10 0 0,-4-10 0 0,-3 0 0 15,0 0 8-15,7 6-8 0,-7-6 9 0,0 0 0 16,7 0 0-16,0 3 0 0,4-3 3 0,-11 0 1 16,0 0 0-16,10-3 0 0,-3 3-13 0,4 0 0 15,-4 0 0-15,4 3 0 0,-1-3 0 0,4 3 0 16,-3-3 0-16,0 0 0 0,3 0 0 0,0 7 0 16,0-4-8-16,7-3 8 0,0 6 0 0,4-6 0 0,0 0 0 15,6 0 0-15,8 3 0 0,-4-6 0 0,-3 3 0 16,3 0 0-16,4 0 0 0,4 0 8 0,-8 0-8 15,4-6 0-15,0 6 0 0,3 0 9 0,0-3-9 16,4-4 8-16,3 7-8 0,1 0 0 0,10-3 0 0,-4 3-11 16,-3 3 11-16,0-3 0 0,-7 0 0 0,3 7 0 15,-3-4 0-15,4-3 0 0,2 0 0 16,-2 6 0-16,-4-3 0 0,3-3 0 0,-3 0-9 0,0 10 9 16,-4-7 0-16,1-3 0 0,-5 6 0 0,-2-3 0 15,-1-3 0-15,-3 9 0 0,-1-9 0 0,-2 4 0 16,2 2 0-16,-2-3-11 0,-1-3 11 0,0 6-8 15,0-3 8-15,-3-3 0 0,3 7 10 0,-3-4-10 16,-4 0 0-16,0-3 0 0,-3 0 0 0,3 0 0 16,-3 0 0-16,-1 6 0 0,-3-6 0 0,0-6 0 15,-3 6 0-15,0 0 0 0,-1 0 0 0,-3-3 0 0,0 3 8 16,-7 0-8-16,7 0 0 0,0 0 0 0,-7 0 0 16,0 0 0-16,8 0 0 0,-1 0 0 0,-7 0 0 0,0 0 0 15,0 0 0-15,7-3 0 0,-7 3 0 0,0 0 0 16,0 0 8-16,0 0-8 0,0 0 0 0,7-7 0 15,-7 7-9-15,0 0 9 0,3-3 0 0,-3-3 18 16,0 3-2-16,0-7-1 0,-7 7-15 0,4-3 8 16,-1-3-8-16,1-4 0 0,-4 4 11 15,-1-1-11-15,5 4 12 0,-4-3-12 0,-4-1 8 0,4 1-8 16,-3-1 0-16,-1 1 0 0,0 0 0 0,1 2 0 16,-1-2 0-16,1 0 0 0,-4-1 0 0,3 1 0 0,0-1 0 15,-3 7 0-15,4-6 0 0,-1-1 0 16,4 7 0-16,4-3 0 0,-4-7 0 0,3 4 0 0,-3 6 0 0,3-3 0 15,4 2 0-15,0-5-9 0,0 6 1 16,4-3 0-16,-1 2-1 0,1-5 0 0,0 6 0 0,3-3 0 16,0 6-6-16,3-3-1 0,-3 3 0 0,4-7 0 15,-4 7-1-15,4 0-1 0,-1 7 0 0,4-7 0 16,-3 3 6-16,-4-3 2 0,3 6 0 0,5-3 0 16,-8-3 10-16,3 0 0 0,1 3 0 0,-1 3 0 15,1-6 0-15,0 4 0 0,-4-4 8 0,3 6-8 16,-3-3 10-16,0-3-2 0,-7 0-8 0,7 9 12 15,-7-9-12-15,7 10 0 0,-3-7 0 0,-4 13 0 16,0-4 0-16,0 1 0 0,-4-1 0 0,1 7 0 16,-1 3 0-16,-3-3 0 0,-3 0 0 0,-1-4 0 15,1 7 11-15,-5-3-1 0,1-6 0 0,0 9 0 16,0-7 6-16,0 1 0 0,-7 0 1 0,7-4 0 0,-4 1-17 16,4-4 10-16,0 1-10 0,0-1 8 15,3-6-8-15,1 7-17 0,2-7 4 0,1 3 1 16,0-3-56-16,7-3-12 0,0 0-1 15,0 0-1-15,0 0-91 0,7-3-19 0,8-3-3 16</inkml:trace>
  <inkml:trace contextRef="#ctx0" brushRef="#br0" timeOffset="47438.933">30769 14109 115 0,'0'0'10'0,"4"-6"-10"0,3 3 0 0,-4-6 0 15,4-1 297-15,1 7 58 0,-5-9 11 0,4 2 2 0,0 1-247 0,4-1-49 16,-4 1-11-16,0 0-1 0,0 2 11 0,-4 1 2 16,4-3 1-16,1 2 0 15,-1 1 2-15,-7 6 1 0,3-3 0 0,-3 3 0 0,0 0-17 0,0 0-3 16,11-6-1-16,-11 6 0 0,0 0-7 0,0 0-1 15,0 0-1-15,0 9 0 0,-4 4-5 0,1 2-1 16,-4 1 0-16,0 6 0 0,-4 6-17 0,-3-3-3 16,-4 7-1-16,1 5 0 0,-5-2-6 0,1 5-2 15,0-5 0-15,-4 6 0 0,1 3 16 0,-1-4 4 16,0 1 0-16,1 0 0 0,-8 0-3 0,4-4 0 16,-1 4 0-16,1 0 0 0,3 3 3 0,1-13 0 15,-1 10 0-15,4-10 0 0,0 4-32 0,3-4 0 16,-3-3 0-16,3-6 0 15,4 6-23-15,0-12-10 0,0 3-3 0,3-6 0 16,4-4-23-16,-3 3-5 0,3-5 0 0,3-4-1 16,-3-3-9-16,7 0-2 0,0 0 0 0,-3-10 0 15,-1-2-70-15,1-7-14 0,6-3-4 0,1-3 0 16,-1-6 74-16,8-7 14 0,3 7 4 0,0-13 0 16,0 3-36-16,4 3-8 0,-1-9 0 0,1 3-1 15,-4-6-8-15,4 6-2 0,-4 1 0 0,0-8 0 16,-3 14 23-16,-4-4 4 0,-4 3 0 0,-3 7 1 0,0 0 194 0,-3 6 38 0,-8-4 8 0,0 7 2 15,-3 0 69-15,4 0 13 0,-4 4 3 0,-1 5 1 16,1 1-77-16,7-1-15 0,-3 4-3 0,-1-1-1 16,4 4-40-16,4 0-8 0,3-1-1 0,0 7-1 15,0 0-24-15,0 0-5 0,0 0-1 0,0 0 0 16,10 13-28-16,1-4-5 0,3 7-2 0,0 0 0 16,0 6 14-16,4 0 4 0,3 3 0 0,0 0 0 15,0 6-24-15,0 0-4 0,-3 4 0 0,3 3-8 0,0-4 25 16,-3 7-1-16,0-7-1 0,-4 7 0 0,0 0 8 0,0-7 1 15,-3 7 1-15,-1-3 0 0,1-4-25 0,-1 1-8 16,-3-4 0-16,4 7 0 16,-8-13 0-16,5 6 0 0,-1-3 0 0,0-3 0 15,0-6-35-15,0 3-4 0,0-9-1 16,3 6 0-16,1-7 15 0,0 4 2 0,-1-10 1 0,4 4 0 16,-3-1-122-16,3-3-24 0,0 0-4 0,0-6-597 15,4 0-119-15</inkml:trace>
  <inkml:trace contextRef="#ctx0" brushRef="#br0" timeOffset="48005.64">31429 14975 1036 0,'0'0'92'0,"0"0"-73"0,0 0-19 0,0 0 0 16,-7 0 325-16,3-3 62 0,-3-3 12 0,7 6 2 15,-7 0-361-15,4-4-73 0,3 4-15 0,-7-6-2 0,0 6 29 0,0 0 5 16,-4 0 2-16,4 0 0 0,0 6 22 0,0-2 5 16,0-4 1-16,-4 9 0 0,4-6 37 0,0 7 7 15,-3-4 2-15,2-3 0 0,-2 9-31 0,3-2-5 16,-4 2-2-16,1 4 0 0,-4 0-22 0,3-1 8 16,0 1-8-16,1 6 0 0,-1 3 0 0,4-3 0 15,-3 0 0-15,3 0 0 0,-1 0 0 0,1 0-8 16,0 0 0-16,4-3 0 0,3 3 8 0,0-10 9 0,0 7-1 15,3-6-8-15,4-4 0 0,0 0-11 16,4-6 0-16,0 4 0 0,3-4 11 0,3-6 0 0,1-4 8 16,3 4-8-16,0-6 11 0,4 0-3 0,0-1 0 15,-1 4 0-15,-2-10-8 0,-1 4 0 16,0 2 0-16,-3-5 0 0,-1-1 32 0,-3 0 5 0,-10 1 1 0,3-7 0 16,0 6 15-16,-4-3 3 0,-6-3 1 0,-4 3 0 15,3 0-21-15,-3 4-4 0,-3-4 0 0,-1 6-1 16,1-2 9-16,-1 2 1 0,-3 4 1 0,3-4 0 15,1 4-34-15,-4-1-8 0,3 4 0 0,4-9 0 32,-4 5-54-32,1-2-10 0,-1 2-1 0,-3-6-1293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1-19T19:01:14.959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13000 3605 1152 0,'0'0'102'0,"0"0"-82"0,0 0-20 0,0 0 0 16,3-7 147-16,-3 7 25 0,4-6 4 0,-4 6 2 15,0 0-142-15,0 0-36 0,0 0 0 0,0 0 0 16,0 0 0-16,0 0 0 0,0 0 0 0,0 0 0 15,0 0 0-15,0 0 0 0,0 0-12 0,-4 9 3 16,1 1 9-16,-4-7 12 0,-4 10-2 0,1 2-1 16,-4 1 14-16,-1 0 2 0,-2 5 1 0,-1-2 0 15,1-3 19-15,-5 12 4 0,1-12 1 0,-4 9 0 16,-3-3-14-16,4 0-2 0,-8-6-1 0,4 9 0 16,-4-10-17-16,0 14-4 0,-3-14-1 0,0 10 0 15,-4-3 1-15,3-6 0 0,-2 12 0 0,2-6 0 16,1 0 6-16,0 6 2 0,-4-12 0 0,4 9 0 15,-4-3 16-15,4 0 3 0,-1-6 1 0,8 2 0 16,-4 1-24-16,8 0-4 0,-5-3 0 0,5 6-1 16,3-7 2-16,-4 7 1 0,4-9 0 0,0-1 0 0,-1 7-14 15,5-6 0-15,-1-1 0 0,4 4 0 0,0-13 0 0,0 10 9 16,3 2-9-16,4-12 12 0,-3-3-3 0,3 10 0 16,3-7 0-16,-3 3 0 0,7-6-9 0,-4 3 10 15,-3-3-10-15,7 0 10 0,-3 10-10 0,-1-10 0 16,1 9 0-16,-4-6 0 0,7-3 18 0,-7 7 2 15,3-4 0-15,-3 3 0 0,0-3-20 0,-4 0-11 16,4 4 2-16,-3 2 0 0,-1-9 9 0,1 3 8 16,-1-3-8-16,4 6 11 0,-4 1 3 0,1-7 1 15,-1 0 0-15,4 0 0 0,4 0-6 0,-8 6-1 0,1-6 0 16,-1 3 0-16,7-3-8 0,-3 0 0 16,-3 0 0-16,3 0 0 0,-7 6 0 0,3-2 0 0,11-4 0 15,-11 0 0-15,-3 0 0 0,4 0 12 0,10 0-12 16,0 0 12-16,-11 0-4 0,4-4 0 0,4-2 0 0,3 6 0 15,0 0 2-15,0 0 0 0,-4-3 0 0,8-3 0 16,3-1 4-16,0-2 1 0,-11 0 0 0,8-1 0 16,10 1-6-16,-7-1-1 0,-4-2 0 0,-3-1 0 15,0 1-8-15,4 2 0 0,3-5 0 0,4-1 0 16,-8 0 0-16,8 4 0 0,-1-1 0 0,1 4 0 16,-1-4 0-16,-3 4 0 0,1-4 0 0,2 4 0 15,1 3 0-15,-4-7 0 0,-4 10 0 0,1-6 0 16,3-1 0-16,-4 10 0 0,-3 0 9 0,0 0-1 15,0 0-8-15,0 0 0 0,4-9 0 0,-4 9 0 16,0 0 0-16,0 0-13 0,0 0 1 0,0 0 1 16,-4 9 11-16,-3 1-12 0,4-1 12 0,-4 7-12 0,3-7 12 15,-3 7-8-15,-3-1 8 0,3 1-8 16,-1-3 16-16,1-1 4 0,-3 7 1 0,3-3 0 0,3-1-13 0,1-2 0 16,-1-1 0-16,-3 4 0 0,-7-3 0 0,7-1 0 15,3 7 0-15,1-10 0 0,-8 7 0 0,4-6 0 16,4 2 0-16,-1 4 0 0,4-4 9 0,-3-2-1 15,-1 2 0-15,8-2 0 0,10-1-8 0,-7-6 0 16,-4 10 0-16,4-7 0 0,8-3 14 0,2 7 1 16,-3-1 0-16,0-6 0 0,4-3-2 0,3 6 0 15,0-6 0-15,4 0 0 0,-4 0-5 0,4 0-8 16,0 3 11-16,-1-3-11 0,1-3 8 0,3-3-8 0,-3 6 0 16,3 0 0-16,4 0 0 0,-4-3 0 0,0 3 0 15,4-3 0 1,-4-3-115-16,8 6-20 0,-8-4-4 0,4-2-1097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1-19T19:07:46.86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10022 8917 979 0,'0'0'43'0,"0"-7"9"0,-3-2-41 0,-1 6-11 16,-3-7 0-16,0 1 0 0,4 9 216 0,-4-9 40 16,-4 5 9-16,4 1 2 0,0-3-185 0,0 3-37 15,-4-3-7-15,4 6-2 0,-3-4-11 0,-1 4-2 16,4 0-1-16,0 0 0 0,3 0 8 0,4 0 2 16,-7-6 0-16,7 6 0 0,0 0 20 0,0 0 4 15,0 0 0-15,0 0 1 0,0 0-13 0,11 0-2 16,0 0-1-16,-1 0 0 0,8 0-7 0,3 0-2 15,-3 0 0-15,6 0 0 16,1 0-3-16,0 0-1 0,3 0 0 0,-3 0 0 0,-1 0 4 0,1 0 0 16,3 0 0-16,-3-3 0 0,-4 3-32 0,0 0 0 15,4 0-8-15,-4 0 8 0,-3 0 0 0,-1 0 14 16,-2 0-1-16,6 0 0 0,0 0-13 0,-4 0-8 16,-17 0 8-16,11 0-13 15,3 0-19-15,0 3-3 0,-7-3-1 0,-7 0 0 16,0 0-78-16,7 6-16 0,4-2-3 0,-11-4-1 15,0 0-13-15,0 0-2 0,7 9-1 0,-7-9-452 0,0 0-90 0</inkml:trace>
  <inkml:trace contextRef="#ctx0" brushRef="#br0" timeOffset="848.466">13624 8791 691 0,'0'0'61'0,"-7"-6"-49"16,4 6-12-16,-4 0 0 0,0-3 285 0,7 3 55 15,-7 0 10-15,7 0 2 0,0 0-210 0,-4-10-42 16,4 10-9-16,0 0-2 0,-7 0-57 0,7 0-12 16,0 0-3-16,0 0 0 0,0 0-1 0,0 0 0 15,0 0 0-15,0 0 0 0,7-9 30 0,0 9 6 16,0 0 0-16,4 0 1 0,3 0 21 0,-4-3 4 0,1-3 1 0,3 6 0 15,0 0 3-15,7 0 1 0,1 0 0 0,-1-4 0 16,3 4-50-16,5 0-9 0,-5-3-3 0,5-3 0 16,-1 6-10-16,0 0-3 0,-3 0 0 15,3 0 0-15,0 0-8 0,-3 0 0 0,0 0 0 0,3 0 0 16,-4 0-13-16,1 0-5 0,-4 0-1 0,0 6 0 31,-6-3-34-31,6 1-7 0,-4-4-2 0,1 6 0 0,0-3-126 16,6 3-26-16,-2-3-5 0,6-3-534 0,0 0-107 0</inkml:trace>
  <inkml:trace contextRef="#ctx0" brushRef="#br0" timeOffset="3743.579">24412 8823 748 0,'-14'-7'33'0,"7"7"7"0,0 0-32 0,0 0-8 0,0 0 0 0,0 0 0 15,-4 0 440-15,1 0 85 0,3 0 18 0,0 0 3 16,-8 0-428-16,5 7-86 0,-4-4-16 0,0-3-4 16,0 9-12-16,-1-9 0 0,1 3 0 0,0-3 0 15,4 6 0-15,-1-6 0 0,0 0 0 0,8 0 0 16,3 0 9-16,0 0 0 0,0 0 0 0,0 0 0 15,0 0 31-15,0 0 5 0,11-6 2 0,6 3 0 0,4 0-11 0,11-3-3 16,7 6 0-16,10 0 0 16,8 0-2-16,6 0-1 0,8 6 0 0,-1-3 0 0,11 0 3 0,8 7 1 15,6-4 0-15,0 3 0 0,-3-2-14 0,7 2-4 16,3 0 0-16,4 1 0 0,-4-1-7 0,4 1-1 16,-4-7-8-16,1 9 12 0,6-2-12 0,-3-1 0 15,-4 1 0-15,0-1 0 0,1 0 0 0,-5-2 8 16,5 11-8-16,-8-5 0 15,-3 3-29-15,-4-4-12 0,0 1-3 0,0 6 0 16,0-1-137-16,1-2-28 0,-5 0-6 0</inkml:trace>
  <inkml:trace contextRef="#ctx0" brushRef="#br0" timeOffset="52136.195">21742 16443 864 0,'0'0'38'0,"0"0"8"0,-11 0-37 0,11 0-9 0,0 0 0 0,0 0 0 16,-7-4 178-16,7 4 34 0,0 0 6 0,0 0 2 15,-11-6-174-15,8 6-34 0,3 0-12 0,0 0 0 16,0 0 16-16,0 0-4 0,-4-9-1 0,4 9 0 16,0 0 40-16,0 0 8 0,-10 0 1 0,10 0 1 15,0 0 4-15,-7 6 1 16,-4-3 0-16,4-3 0 0,-3 6-10 0,10-6-3 0,0 0 0 0,-11 4 0 15,0 5-6-15,11-9-2 0,0 0 0 0,0 0 0 16,-7 3 9-16,7-3 2 0,0 0 0 0,0 0 0 16,0 0-36-16,0 0-6 0,0 0-2 0,0 0 0 15,0 0 0-15,0 0 0 0,0 0 0 0,0 0 0 16,7 9 3-16,4-9 0 0,3 10 0 0,0-10 0 16,-3 0-7-16,3 3 0 0,11-3-8 0,-4 0 12 15,0 0 5-15,4 0 1 0,6-3 0 0,-2 3 0 16,2 0-9-16,-2 0-1 0,-1 0-8 0,0 3 12 0,7 3-12 15,1-6 0-15,-5 0 0 0,1 0 0 0,3 0 0 16,-3 0 0-16,0 0 0 0,0 3 0 0,-1-6 0 0,1 3 9 16,3 0-9-16,-3 0 8 0,-4 0 8 0,1 0 0 15,-1 0 1-15,0 0 0 0,-3-6-9 16,-1 6-8-16,-2 0 12 0,-1 0-12 0,3 0 12 0,-6 0-4 16,-4 0 0-16,0 0-8 15,4 6 9-15,-4-6-9 0,-3 3 0 0,-4-3 9 0,0 0 9 0,0 0 2 16,0 0 0-16,-7 0 0 0,0 0-20 0,0 0 0 15,0 0 0-15,0 0 0 16,0 0-19-16,0 0-7 0,0 0-2 0,0 0 0 16,0 0-57-16,-11 0-12 0,-3 0-3 0,4 0-1168 0</inkml:trace>
  <inkml:trace contextRef="#ctx0" brushRef="#br0" timeOffset="54146.443">21347 18597 518 0,'0'0'46'0,"0"0"-37"0,0 0-9 0,0 0 0 16,3 0 249-16,-3 0 48 0,0 0 10 0,0-3 1 16,4-7-209-16,-4 10-43 0,0 0-8 0,0 0-1 15,0 0 13-15,0 0 2 0,0 0 1 0,0 0 0 16,0 0 11-16,0 0 2 0,0 0 1 0,0 0 0 15,0 0-10-15,0 0-3 0,0 0 0 0,0 0 0 16,0 0-9-16,0 0-3 0,0 0 0 0,0 0 0 0,0 0-32 16,7 0-6-16,-7 0-2 0,0 0 0 0,10 0-3 0,-10 0-1 15,7 0 0-15,-7 0 0 0,7 10-8 0,0-10 0 16,-7 0 0-16,8 3 0 0,2 6 12 0,-3-2 0 16,4-4 0-16,-1 0 0 0,1 6 24 0,7-9 6 15,-1 0 1-15,4 6 0 0,1-6-15 0,2 4-2 16,4-4-1-16,4-4 0 0,7-2-10 0,0 6-3 15,-7 0 0-15,3-3 0 0,11-3-12 0,-8 3 11 16,-6 3-11-16,0-3 10 0,0-4 5 0,-4 4 1 16,0-3 0-16,-3 6 0 0,-4-3-16 0,4 0 0 15,3-4 8-15,-3 7-8 0,-8-3 0 0,4-3 0 16,1 6 0-16,2-3 0 0,-3-4 8 0,-3 7-8 16,3-3 0-16,-3 3 9 0,7 0-1 0,-8-3-8 15,-3 3 12-15,-3-6-4 0,7 6-8 0,-4 0 0 0,-4 0 0 0,-3 0 0 16,4 6 0-16,-4-6 0 0,4-6 0 15,-11 6 0-15,0 0-10 0,0 0 10 0,10 0 0 0,-10 0-9 16,0 0-4-16,0 0-1 0,0 0 0 0,0 0 0 31,7 0-142-31,-7 0-28 0,-10 9-5 0</inkml:trace>
  <inkml:trace contextRef="#ctx0" brushRef="#br0" timeOffset="55437.432">26169 18650 1209 0,'0'0'108'15,"0"0"-87"-15,-7-3-21 0,3-6 0 16,1-1 177-16,-1 7 31 0,-3-6 7 0,7-1 1 16,-7 7-198-16,7-3-39 0,-3 0-8 0,6-1-2 0,1-2 31 0,-4-1 0 15,0 7 8-15,0 3-8 0,7-9 41 0,-4 6 2 16,-3 3 0-16,4-10 0 0,-4 10 21 0,0 0 4 16,0 0 0-16,0 0 1 15,0 0-13-15,0 0-4 0,0 0 0 0,0 0 0 0,0 0-16 0,0 0-3 16,11 0-1-16,-4 0 0 0,0 0 10 0,0 0 2 15,3 0 0-15,4 4 0 0,1-4-20 0,-1 0-3 16,7 0-1-16,0 0 0 0,0 0 9 0,4 0 2 16,3 0 0-16,-3 0 0 0,3 0-15 0,4 0-2 15,3 0-1-15,-3 0 0 0,3 0-13 0,0 0 9 16,-3 6-9-16,0-3 8 0,0-3-8 0,-1 0 0 16,-2 0 0-16,2 6 0 0,1-3 16 0,0 0 2 15,3-6 0-15,4 3 0 0,3 0 6 0,1-3 2 0,6 3 0 16,0-6 0-16,8 3-7 0,-4-3-2 0,3 6 0 15,-3 0 0-15,0-4-8 0,0-2-1 16,0 6-8-16,3-3 12 0,1 0-12 0,-1-3 0 0,-3 6 0 0,0 0 0 16,-7 6 8-16,-4-3-8 15,-3-3 0-15,0 0 0 0,-4 3 15 0,0 3-3 0,-3-6-1 0,0 0 0 16,0 4-11-16,-1-4 12 16,-2 0-12-16,2 0 12 0,-3 0 1 0,-3 0 1 0,3 0 0 0,1 0 0 15,-5 0-2-15,5 0 0 0,-5 0 0 0,1 0 0 16,0 6-12-16,-4-6 9 0,0-6-9 0,0 6 8 15,0 0-8-15,0-4 0 0,-3 4 0 0,0-6 8 16,-1 6-8-16,5 0 0 0,-8-3 0 0,3 0 0 16,1 3 8-16,-4-6-8 0,4 6 0 0,-4 0 8 15,-4 0-20-15,1 0-4 0,3 6 0 0,-3-3-1 16,-4-6-60-16,0 6-12 0,-4 0-3 16,1 3-857-16,-4-2-172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1-19T19:10:30.29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773 4439 172 0,'0'0'16'0,"-4"0"-16"15,4-13 0-15,0 13 0 0,0 0 432 0,0 0 84 0,0 0 17 0,0 0 3 16,0 0-426-16,4 0-86 0,6 0-16 0,-10 0-8 16,4 6 0-16,6 1 0 0,1-1 0 0,-8 3 0 15,8-6-9-15,0 10-3 0,-1-4 0 0,1 10 0 16,-8-6 12-16,8-1-8 0,-1 7 8 0,-6 3-8 15,7 0-5-15,-11 9-1 0,10-2 0 0,-10 2 0 16,11-6 14-16,-8 13 0 0,1-7 0 0,3-6 0 16,-4 13 0-16,4-7 13 0,-3-6-2 0,3 7-1 15,-3-10 9-15,-1-1 1 0,4 8 1 0,4-4 0 16,-8-16 8-16,-3 13 2 0,4-6 0 0,3 0 0 16,-4-7 4-16,8 3 1 0,-11-2 0 0,0-1 0 15,7-2 7-15,-7-7 1 0,0 0 1 0,0 0 0 16,0 0-12-16,0 0-2 0,0 0-1 0,0 0 0 15,7-7-3-15,0-5-1 0,-3-1 0 0,6-2 0 16,1-7-10-16,-1-4-3 0,4-5 0 0,8-7 0 16,-5-5-13-16,8 8 8 0,7-15-8 0,3 0 0 0,4-7 8 15,0-2-8-15,3 5 0 0,-3-8 0 0,7-4 0 0,-8 3 0 16,8-9 0-16,0-3 0 0,-4 9 8 0,4-6 3 16,4 6 0-16,-4-9 0 0,-8 3-11 0,5-10 8 15,-4 10-8-15,-4 6 8 0,0 0 6 0,-7-6 1 16,4 6 0-16,-4-3 0 0,-3 3-15 0,0 1 0 15,3-4 0-15,-3 12 0 0,-1-2 0 0,-6 5 8 16,3 1-8-16,4 3 0 0,-4 3 0 0,4 3 0 16,-4 3 0-16,-4 0 0 0,5 0-9 15,-5 10 9-15,4 0 0 0,1 6-9 16,2-4-18-16,-3 8-3 0,4 8-1 0,0-6-801 16,0 10-161-16</inkml:trace>
  <inkml:trace contextRef="#ctx0" brushRef="#br0" timeOffset="14106.321">21879 8468 1209 0,'-7'0'108'0,"0"0"-87"0,4-3-21 0,-4-6 0 16,3-1 288-16,1 1 54 0,6 6 10 0,-3-7 3 15,-7 1-287-15,7-1-58 0,-4-2-10 0,4 3 0 16,4-4 0-16,-4 4 0 0,-7-7 0 0,3 0 8 16,8 7-23-16,-8 3-5 0,-3-4 0 0,0 4-1 0,-3-4 33 0,3 10 8 15,0-3 0-15,-7 0 1 16,-4 6-4-16,-3 0-1 0,3-3 0 0,0 10 0 0,-10-1-6 0,4 4-2 15,-5 6 0-15,1-1 0 0,-4 4-8 16,1 0 0-16,2 0 0 0,-2 7 0 0,2-4 8 0,1 3 0 16,0-3 0-16,3 6 0 0,1 1 6 0,2-1 1 15,1 0 0-15,4 1 0 0,-1 2 1 0,4 7 0 16,0 0 0-16,3-1 0 0,4 4-16 0,0-3 0 16,0 3 0-16,7-3 0 0,0-7 0 0,3 7 0 15,1-10 0-15,7 1 0 0,3-1 0 0,3-3 0 16,1-3 0-16,3-3 0 0,4 0 0 0,3 0 0 15,0-3 8-15,1-6-8 0,2 2 14 0,5-2-3 0,2-10-1 16,1 6 0-16,0-9-2 0,7 0 0 0,7-3 0 16,-4-3 0-16,-7-7-8 0,4 4 8 0,0-3-8 15,0-7 8-15,-4 6 10 0,-3-6 2 16,0-3 0-16,3 0 0 0,4 1 6 0,-7-8 2 0,-7 4 0 0,3-6 0 16,4-1-14-16,-4-2-2 0,0-4-1 0,-6 7 0 15,-1-10 1-15,-3 7 0 0,3-7 0 0,-4 10 0 16,-6-4 5-16,-4-6 2 0,4 10 0 0,-4-10 0 15,0 7-11-15,-7-7-8 0,0 6 9 0,0-2-9 16,-3-1 13-16,-4 1-3 0,-4 2-1 0,1 4 0 16,-1-1-1-16,-3 1 0 0,-3 3 0 0,-5 6 0 15,-2 0-8-15,-4 3 0 0,-1 3-10 0,-6 4 10 16,-11-4-11-16,4 7 11 0,7 3-12 0,-7-1 12 16,-8 4-13-16,1-3 4 0,3 6 1 0,7 0 0 15,1 6 8-15,-5-3 16 0,1-3-4 0,3 10-1 0,4-7-29 16,-4 3-6-16,-6-3 0 0,6 7-1 0,4-4 4 15,3 0 1-15,-7 0 0 0,4-2 0 16,0 5-8-16,-1-6 0 0,12 6-1 0,-1-2 0 16,-3-4-21-16,3 6-4 0,8-6-1 15,3 7 0-15,0-4-113 0,0 4-24 0,7-4-4 0,3 3-813 16</inkml:trace>
  <inkml:trace contextRef="#ctx0" brushRef="#br0" timeOffset="15036.595">24938 8362 403 0,'0'0'36'0,"0"0"-36"0,-7-4 0 0,7 4 0 16,-7-6 264-16,0 3 45 0,3-6 10 0,-3-1 1 15,4 1-246-15,-1 6-50 0,1-7-9 0,-1 7-3 16,0-3-12-16,-3-4 0 0,4-2-12 0,-4 9 12 16,0-4 0-16,0 4 0 0,0-6 12 0,-4 9-3 15,4 0 38-15,-7 0 7 0,0 0 2 0,0 0 0 16,0 0 27-16,-1 3 5 0,1 3 2 0,-3-3 0 15,-1 7-34-15,-3 2-8 0,0-2 0 0,-4 9-1 16,0-7-31-16,1 10-7 0,-5-3-1 0,1 0 0 16,4 3-8-16,-1 0 10 0,4 0-10 0,-4 9 10 15,4-3 8-15,3 4 2 0,1 2 0 0,-1 1 0 16,4-4-8-16,0 10-2 0,0-1 0 0,7 1 0 16,-1-3 2-16,8 3 1 0,-3-1 0 0,6 4 0 15,1-6-13-15,7-4 0 0,6 1 0 0,1-4 0 16,3 1 0-16,7-1 8 0,8-3-8 0,-1-6 0 0,7 0 20 15,-3-3-1-15,7-7-1 0,-4 1 0 16,8-4 16-16,-1 1 3 0,4-7 1 0,3-3 0 16,1 0-16-16,3-3-3 0,-4-7-1 0,-3 1 0 0,0-4-1 0,-4 4 0 15,-3-3 0-15,0-7 0 16,-4-3 9-16,4-3 2 0,-3-4 0 0,-1-2 0 0,-3 0-8 0,-4-10-2 16,0 6 0-16,-6-5 0 0,-5-1 5 0,-3 6 1 15,1-5 0-15,-8-1 0 0,-4 6-5 0,-6-5-1 16,-4 8 0-16,0-2 0 0,-4-4-7 0,-6 7-2 15,-1 3 0-15,-7-4 0 0,-3 4-9 0,-3 0 12 16,-1 6-12-16,-7 0 12 0,0 0-12 0,1 0 0 16,-5 3 0-16,5 7 0 0,2-7 0 0,-2 6 0 0,2-6 0 15,-2 13 0-15,2-3 0 0,1-1 0 16,0 1-9-16,0 0 9 0,-4-1-18 0,4-2 0 0,0 8 0 0,3-2 0 31,4-3-20-31,0 6-4 0,3 0-1 0,0-4 0 16,-3 7-97-16,7 0-20 0,0 0-4 0,3 0-996 0</inkml:trace>
  <inkml:trace contextRef="#ctx0" brushRef="#br0" timeOffset="15892.067">27986 8255 1440 0,'0'0'128'0,"0"0"-103"0,0 0-25 0,0 0 0 15,0 0 165-15,0 0 28 0,0 0 6 0,0 0 1 16,0 0-160-16,0 0-31 0,0-3-9 0,0 3 0 16,0 0 10-16,0-6-2 0,3-4 0 0,-3 10 0 15,0 0 21-15,0 0 4 0,0 0 1 0,0 0 0 16,-7 0 2-16,7 0 1 0,-3 0 0 0,-8 0 0 16,1 6-8-16,-1-2-1 0,-3 5-1 0,0 3 0 15,-7 4-17-15,3 0-10 0,-7 3 12 0,1 3-12 16,-5 0 0-16,5 0 0 0,-4 9 0 0,3-3 0 15,-3 7 8-15,-1-4-8 0,8 10 0 0,4-7 0 16,-1-2 8-16,0 5-8 0,8-2 12 0,3-1-12 0,3-2 35 16,4-1 0-16,4 0 0 0,3 7 0 15,3-7-35-15,4-6 0 0,8 4 0 0,2-4 0 0,4-3 12 0,4-4-12 16,7 4 12-16,-4-9-12 16,4 3 18-16,0-4-3 0,0-2-1 0,3-7 0 0,0 3-14 0,8-6 9 15,-1 0-9-15,4-6 8 0,0 6-8 0,-4-3 0 16,1-4 0-16,-1-5 0 0,-3 9 8 0,0-7 0 15,-4-9 0-15,1 7 0 0,2-7 28 0,-2-3 6 16,3 3 1-16,-1-6 0 0,-2-3-15 0,-4 6-4 16,3-9 0-16,-7-1 0 0,1 1-8 0,-8 0-1 15,0-4-1-15,-7 1 0 0,0-4 1 0,-3 3 0 16,-4-5 0-16,-3-1 0 0,-4 6-6 0,-4 4-1 0,-3 0 0 16,0-1 0-16,-7 4 1 0,0 3 0 0,-3-3 0 15,-8 6 0-15,-7 0-9 0,0 3 0 0,-3-3 0 16,-7 10 8-16,-7-7-8 0,-1 6 0 0,-6-6 0 0,3 7 0 15,0 2-9-15,0-2 9 0,4 3 0 0,0-1 0 16,-1 4 0-16,5 0 0 0,-1-4 0 16,3 1 0-16,1 6 0 0,7-1 0 0,-4-2 0 0,4 6 0 31,-4 0-36-31,4 0-4 0,3 6-1 0,1-2 0 0,-1-4-94 16,7 3-18-16,4 3-4 0,0-3-663 0,3 7-132 0</inkml:trace>
  <inkml:trace contextRef="#ctx0" brushRef="#br0" timeOffset="16765.254">32191 8114 345 0,'0'0'31'0,"0"0"-31"0,-4 0 0 0,-3-6 0 15,0 6 402-15,0-10 74 0,0 10 16 0,0-3 2 0,0-3-363 0,-3 6-73 16,-1 0-14-16,-3 0-4 0,0 0-40 0,-4 6 0 15,-7-3 0-15,4 3 0 0,-3-2 0 0,2 5 10 16,-6 0-10-16,3 4 10 0,-3-1 14 0,4 4 2 16,-1 0 1-16,-3 3 0 0,-1-7-15 0,1 16-4 15,-4-3 0-15,1 7 0 0,-5-1-8 0,1 1-14 16,0 8 3-16,0-5 1 0,-1 6 32 0,8-1 6 16,0-5 2-16,3 6 0 0,0-1-30 0,8-5-8 15,6 3-1-15,1-4 0 0,3 4 9 0,7-4 16 0,7-3-4 16,0-5-1-16,3 5-11 0,8-3-9 0,3-6 9 15,4-3-13-15,7-3 13 0,3 2 8 16,4-5 0-16,3-4-8 0,-3-2 16 0,7-4-3 0,-4-3-1 0,4 0 0 16,3-10 7-16,1 7 1 15,-1-9 0-15,4-4 0 0,-4 0 16 0,1-2 3 0,-4-4 1 0,-1-7 0 16,-6 7-7-16,4-3-1 0,-5-3 0 0,1-3 0 16,-4-1-8-16,1 1-1 0,-8-3-1 0,0-4 0 15,-3 3-13-15,-8 1-9 0,1-4 12 0,-4 4-12 16,-3-4 16-16,-4 4-4 0,-7-1-1 0,-4-2 0 15,1 2-2-15,-8-6 0 0,1 10 0 0,-4 0 0 16,-8 5-1-16,-2-2-8 0,3 3 12 0,-8-3-4 16,5 9-8-16,-5-3 0 0,1 0 0 0,0 3 0 15,-4 4 0-15,-3-1 0 0,3 3 0 0,-3 4 0 0,0 3-11 16,-1 0 3-16,-2 2 0 0,2-2 0 16,4 6-96-16,-3 0-18 0,3-3-4 15,1 3-694-15,-5 3-138 0</inkml:trace>
  <inkml:trace contextRef="#ctx0" brushRef="#br0" timeOffset="17904.034">29319 8540 2124 0,'0'0'94'0,"-7"-3"19"0,0 3-90 0,0 0-23 0,0 0 0 0,0-6 0 16,0 6 34-16,0 0 2 0,0 0 1 0,7 0 0 31,0 0-57-31,0 0-11 0,-4 0-2 0,4 0-1 0,-7 0 16 0,7 0 3 0,0 0 1 0,0 0 0 0,0 0 14 0,0 0 16 16,0 0-3-16,0 0-1 16,0 0 34-16,0 0 6 0,0 0 2 0,11 0 0 0,3 0 3 0,-3-3 1 15,3-4 0-15,3 7 0 0,8 0-31 0,3 0-7 16,1-3 0-16,2 3-1 0,5 0 11 0,-1 0 2 15,0-3 1-15,0 3 0 0,8-6-20 0,-1 6-4 16,4 0-1-16,7 0 0 0,0-3-8 0,0 3 0 16,-4 0 0-16,0 0 0 0,1-6 0 0,-4 6 0 15,0 0 0-15,-1-4 0 0,5-2 0 0,-4 6 8 16,-4 0-8-16,0-3 8 0,-3 3 0 0,3 0 0 16,-6-3 0-16,-1 3 0 0,0 0 4 0,-3 0 0 15,0-6 0-15,0 6 0 0,-4 0-12 0,4 0 0 16,-1 0 0-16,1-4 0 0,3 4 28 0,1 0 3 0,-1-6 1 0,0 6 0 15,-3 0-32-15,-4 6 0 0,4-6 0 0,-7 0 0 16,-1-6 0-16,1 6 0 16,-4 0 0-16,-7 0 0 0,4 0 12 0,-8 0-3 0,5 0-1 0,-8-3 0 15,3 3 0-15,-10 0 0 0,4 0 0 0,-4 0 0 16,0 0 5-16,7-6 1 0,-7 6 0 0,0 0 0 16,0 0-5-16,3-3-1 0,1 0 0 0,-1-4 0 15,-3 7-8-15,4-9 10 0,-1 6-10 0,1-7 10 16,3 10-10-16,-7 0 0 0,4-9 0 0,-1 6 0 15,4-4 0-15,-3 4 0 0,-4 3 0 0,0 0 0 16,7-3-10-16,-7 3-1 0,0 0 0 0,0 0 0 16,0 0 11-16,7-6 8 0,-7 6-8 0,7 0 11 15,-7 0-11-15,0 0 0 0,7 0-10 0,-7 0 10 16,0 0 0-16,0 0 0 0,0 0 0 0,0 0 0 0,0 0 8 16,0 0-8-16,0 0 0 0,0 0 0 0,0 0 0 15,0 0 0-15,0 0 0 0,-4-9-12 0,-3 5 34 0,0-2 7 16,0 0 2-16,-3 0 0 0,3-4-31 0,-4 7 0 15,0-6 0-15,-3 5 0 16,0-2 13-16,4-3-3 0,-5 3-1 0,1-1 0 0,0-2-9 0,-3-1-11 16,-5 7 3-16,5-6 0 0,3-1 8 0,0 7 0 15,-4-6 0-15,4 6 0 0,-4-3 0 0,8-4 0 16,-1 10 0-16,0-3 0 0,1-6 0 0,3 9 0 16,3-10 10-16,1 10-10 0,-1 0 0 0,4 0 0 15,0 0-8-15,0 0 8 0,4-9-12 0,6 9 4 16,1-3 8-16,-1 0-13 0,5 3 1 0,-1 0 0 0,3 0 0 15,1-7 0-15,3 14 2 0,0-7 1 0,0 3 0 16,1 0 0-16,-1-3 9 0,-4 0-8 0,1 6 8 0,0-3-8 16,-4-3 8-16,0 10 0 0,0-10 0 0,0 9 0 15,-3-6 0-15,-1 7-10 0,-3-4 10 0,4-3 0 16,-4 6-8-16,0 1 8 0,-3-1 0 0,-1 4 0 16,1-1-9-16,-1 1 9 0,-3-4 0 0,4 10-9 15,-4 0 9-15,0-3 0 0,0 5 0 0,0-2 0 16,-4 0 0-16,1-3 9 0,-1 3-1 0,4-1-8 15,-7 1 11-15,0-3-11 0,0 0 10 0,3-1-10 16,1-2 8-16,-4 2-8 0,3 1 0 0,-3-6 9 16,0 5-9-16,0-8 0 0,0 8 0 0,0-5 0 15,0-4-17-15,0 3-3 0,-4-2 0 0,1-1 0 16,-1 3-22-16,1-2-5 0,-5-4-1 16,1-3 0-16,-3 6-17 0,-1-3-4 0,4-3-1 0,-4 0 0 15,-3-9-144-15,-4 9-29 16,-27-22-5-16,2 9-2 0</inkml:trace>
  <inkml:trace contextRef="#ctx0" brushRef="#br0" timeOffset="19127.043">25615 8572 403 0,'-14'0'36'0,"7"3"-36"15,-4-3 0-15,4 6 0 0,-3-3 185 0,3-3 31 16,3 0 5-16,-3 0 2 0,0 0-96 0,7 0-19 16,0 0-4-16,0 0-1 0,11 0-15 0,-4 6-2 15,3-6-1-15,4 0 0 0,1 0-36 0,-1-6-7 16,0 6-2-16,7 0 0 0,-3 0-12 0,3 0-2 15,-4-3-1-15,5 3 0 0,-1 0 11 0,3-6 1 16,-2 3 1-16,-1 0 0 0,3-4-10 0,1 7-1 0,0-3-1 0,7-3 0 16,-1 6-2-16,5 0 0 0,2 0 0 0,1 0 0 15,0 0 3-15,7 0 0 0,-4 0 0 0,4-3 0 16,-4 3-14-16,1 0-2 0,3-3-1 0,-1-4 0 16,5 7-10-16,-4 0 0 0,-7-3 0 0,-1 3 8 15,1 0 1-15,0 3 0 16,-7-3 0-16,-1 0 0 0,-2 0 2 0,-5 0 0 0,1 0 0 0,0-3 0 15,-4 3 13-15,-3-6 4 0,-1 6 0 0,4-3 0 16,-3-4-12-16,0 7-1 0,-4-3-1 0,0 3 0 16,4-9-1-16,-1 9 0 0,-3-3 0 0,0-3 0 15,4 6-13-15,-4-4 8 0,0 4-8 0,0-6 0 16,-7 3 9-16,4 0-9 0,0 3 8 0,-1 0-8 16,1-6 0-16,-4 6-11 0,0 0 1 0,-7 0 0 0,7-4 18 15,-7 4 3-15,0 0 1 0,0 0 0 0,0 0 0 16,0 0 0-16,0 0 0 0,-4-6 0 0,4 6-4 0,0 0-8 15,-7-3 12-15,-3-6-4 0,-1 6 6 16,1-7 1-16,3 4 0 0,-4-7 0 0,0 10 1 0,1-3 1 16,3-4 0-16,-4 7 0 0,-3-6-5 0,7 0-2 15,-4-1 0-15,4 7 0 0,-3-6-10 0,-1-1 0 16,1 7 0-16,-1-6 0 0,4 5 0 0,-4-2-12 16,-3-3 0-16,4 9 1 0,-1-6 11 0,-3-1 11 15,3 4-3-15,1-3 0 0,-4 3-8 0,3-4 0 16,4 7 0-16,-4-3 0 0,4-6 0 0,0 9 0 15,7 0 0-15,-3-3 8 0,-4-4-8 0,7 7 0 16,0 0 0-16,0 0 0 0,0 0 0 0,0 0-9 16,0 0 9-16,10 0 0 0,1 7-15 0,0-7 4 0,-1 3 1 15,4-3 0-15,4 9 2 0,3-6 0 0,-3 4 0 16,6-4 0-16,-2 6 8 0,2-2-13 0,4-1 5 0,1 3 8 16,-5-3-13-16,1-2 5 0,-4 5 8 0,7-6-13 15,1 7 13-15,-5-1 0 0,1-6 0 0,-4 7 10 16,4-4-10-16,-7-3 0 0,-1 6 0 0,1-6 0 15,-1-3 0-15,-2 10 0 0,-1-10 11 0,-4 9-11 16,1 1 0-16,-4-7 0 0,3 3 0 0,-2-3 0 16,-5 7 0-16,4-7 0 0,-3 6 0 0,-1-3 0 15,-3-6 0-15,0 10 0 0,4-4 0 0,-4 4 0 16,0-1 0-16,0 3 0 0,0-2 0 0,-4-1 0 16,4 4 0-16,-3-4 0 0,-1 1 0 0,1 2 0 15,-4 4 13-15,3-10-3 0,-3 4-1 0,0 5 0 0,0-8 2 16,0 2 0-16,3 0 0 0,-6 4 0 0,3-4-1 15,0-2 0-15,-4-1 0 0,4 3 0 16,3-2-10-16,1-4 0 0,-4 6 9 0,0-6-9 0,7-3 0 0,-4 6-8 16,-3-2 0-16,7-4 0 15,-7 9-75-15,4-9-14 0,3 0-3 0,-7 9-1 16,-1-5-128-16,1-4-26 0,-3 0-5 0</inkml:trace>
  <inkml:trace contextRef="#ctx0" brushRef="#br0" timeOffset="20264.911">22557 8656 1868 0,'0'0'41'0,"0"0"9"0,-11 0 2 0,4 0 0 0,0-3-42 0,0 3-10 0,7 0 0 0,-7 0 0 16,-4 0 20-16,4 0 1 15,7 0 1-15,0 0 0 0,0 0-2 0,0 0 0 0,0 0 0 0,11 3 0 16,-1-3-31-16,4 7-6 0,1-7-2 0,6 0 0 16,7 3 39-16,4-3 8 0,-4 3 2 0,11-3 0 15,7 0 19-15,-1 0 4 0,1 0 1 0,-3 6 0 16,6-3-28-16,-3-3-6 0,-4 7 0 0,4-4-1 15,-4-3-6-15,4 0-1 0,0 0 0 0,4 0 0 16,-1 3 1-16,-3 3 0 0,3-3 0 0,-3-3 0 16,-7 0 8-16,3 0 2 0,-3 7 0 0,-4-4 0 15,1-3-1-15,-1 0 0 0,0 0 0 16,0 0 0-16,-3 0 14 0,-4 0 4 0,4 0 0 0,-4 0 0 16,1 0-27-16,-1 0-5 0,-4-3 0 0,-2-4-8 15,2 7 11-15,-3-3-11 0,-3-3 10 0,0 3-10 16,-1 3 8-16,-2 0-8 0,-5-10 0 0,4 10 9 15,-3-3-1-15,-1-3-8 0,-3 6 12 0,0 0-4 0,1-3 4 0,-8 3 0 16,7 0 0-16,-7 0 0 16,0 0 7-16,0 0 1 0,0 0 1 0,0 0 0 0,0 0-5 0,0 0 0 15,0 0-1-15,0 0 0 0,-4-10-5 0,1 1-1 16,-5 6 0-16,1-3 0 0,-3-1 3 0,3 1 0 16,-4-7 0-16,1 4 0 0,-4 0-12 0,-1-4 8 15,1 1-8-15,0-4 8 0,-3 3-8 0,2 1 0 16,1-1 0-16,-3-2 0 0,-1 5 22 0,0-2 9 15,1 2 1-15,-4-2 1 0,3 2-33 0,0 1 0 16,-6-4 0-16,6 4 0 0,-3-1 0 0,0-2 0 16,-1 3 0-16,5 5 0 0,-4-2 0 0,7 0-17 0,-4 0 3 15,4 2 1-15,0-2 13 0,3 6 0 0,-3-3 0 16,7 3 0-16,0-3 0 0,3 3 16 0,-3 0-1 0,7 0-1 16,0 0-31-16,0 0-7 0,0 0 0 0,0 0-1 15,0 0 9-15,7 6 3 16,4 4 0-16,0-1 0 0,3-6 5 0,3 7 8 0,1-10-13 0,3 9 5 15,4 0 8-15,3 1-8 0,0-7 8 0,4 6-8 16,0 4 8-16,-4-7-12 0,0-3 12 0,0 7-12 16,1 2 12-16,-5-2 0 0,1-1 0 0,0 0-8 15,-1 4 8-15,1-4 0 0,-4 1 8 0,-3 2-8 16,0-2 8-16,-4-1-8 0,0 1 8 0,0-4-8 16,-4 3 0-16,-2 1 0 0,-1-1-10 0,0 0 10 15,-4 1 0-15,-3-1 0 0,0-2 0 0,0 2 0 16,-3 0 0-16,-1 1 0 0,-3 2 8 0,0-2-8 0,0 2 24 15,-4-2-2-15,-3 2 0 0,0-2 0 0,-4-1-10 0,1 4-1 16,-8-4-1-16,4 10 0 0,-4-10-2 0,4 4 0 16,-4-4 0-16,4 4 0 0,4-4-8 15,-1 0 0-15,4 1 0 0,0-1 8 0,-4-2-8 0,8-1-14 16,-5 3 3-16,5 1 1 16,-1-4-117-1,4 0-23-15,-3-3-5 0,6 7-1069 0</inkml:trace>
  <inkml:trace contextRef="#ctx0" brushRef="#br0" timeOffset="22363.62">21855 9528 172 0,'0'0'16'0,"0"0"-16"0,0 0 0 0,0 0 0 16,0 0 151-16,0 0 27 0,0 0 6 0,0 0 0 0,0 0-120 0,0 0-24 15,0 0-4-15,0 0-2 0,0 0 2 16,0 0 0-16,0 0 0 0,0 0 0 0,0 0 32 0,0 0 6 16,0 6 2-16,0-6 0 0,0 0 0 0,3 10 0 15,-3-10 0-15,0 9 0 0,0-9 1 0,4 10 1 16,-8-1 0-16,1 4 0 0,3-1-39 0,0 4-8 16,0-4-2-16,-4 1 0 0,-3 9-29 0,3-3 0 15,4 3-13-15,0 6 4 0,-10-3 9 0,6 6 0 16,1 1-9-16,3 8 9 0,0 4 0 15,-4 0 15-15,4 6-3 0,4 4 0 0,3-1-12 0,-4 0-8 16,-3 7 8-16,4-4-13 0,-1 4 21 0,1-4 5 16,-4-2 1-16,0 5 0 0,0-6-14 0,4-2 0 15,-1-7-9-15,-3-1 9 0,-3 1 14 0,-1-3 9 16,8-6 1-16,-8 5 1 0,0 4 10 0,-3-3 1 0,4 0 1 16,-1-7 0-16,4 7-37 0,-7-10 0 0,0 7 0 15,4-7 0-15,6-5 0 0,-3 2 9 0,-7-13 0 16,4 4 0-16,3-6 21 0,0-4 4 0,0 4 1 0,-4-7 0 15,-3-3 1-15,7-3 0 0,0 0 0 0,0 0 0 16,-10 0 8-16,2-9 3 0,8 6 0 0,0-7 0 16,-7-2-12-16,4-1-3 0,-1-3 0 0,1 4 0 15,3-7-20-15,-7 7-4 0,0-7 0 0,-4 3-8 16,11 0 8-16,-7 1-8 0,-4-4 0 16,1 0 0-16,3-3 0 0,0 6 8 0,3-2-8 0,1-1 0 15,-11 0 12-15,7 6-12 0,3-5 12 0,-3 5-12 16,-4 1 16-16,4-1-4 0,4-3-1 0,-1 4 0 15,-3 2-2-15,4 1 0 0,-1 3 0 0,1-4 0 16,3 4-9-16,-4-3 12 0,4 5-12 0,0 4 12 0,0 0-12 16,0 0 0-16,0 0-10 0,0 0 10 15,0 0-14-15,0 0 3 0,0 0 1 0,-7 10 0 0,0-1-8 16,3 7-2-16,4 3 0 0,0 3 0 0,0 0 8 0,0-4 2 16,4 11 0-16,0-4 0 0,3-3 10 0,3 0 0 15,-6 0 0-15,6 3-8 0,4-10 8 0,-3 7 0 16,0-3 0-16,-1 0 0 0,4-6 0 0,0 5 0 15,0-2 8-15,-3 0-8 0,-7-1 0 0,6 1 0 16,8-3 0-16,-4-1-12 0,-7-2 12 0,4-1 8 16,3 0-8-16,0-6 11 0,-4 7-11 0,-3-7 0 15,4 3 0-15,0-6 0 0,6 0 8 0,-6 0 2 16,-11 0 1-16,10-6 0 0,5 0 11 0,-1-1 2 16,-7-2 1-16,3-3 0 0,1 2 3 0,-1-6 0 15,8 1 0-15,-7-7 0 0,-1 3-10 0,1-3-2 0,6 0 0 16,-2 0 0-16,-1-3-16 0,0-3 10 15,0 0-10-15,4 6 8 0,-1 0-8 0,-3-3 0 0,0 3 0 0,1-3-11 32,2 9-13-32,-3-3-2 0,-3 0-1 0,3 7 0 15,-3-1-27-15,-1 4-6 0,4-1 0 0,-7 1-1 16,-7 6-127-16,0 3-26 0,11 0-5 0</inkml:trace>
  <inkml:trace contextRef="#ctx0" brushRef="#br0" timeOffset="23100.309">22126 11378 1792 0,'0'0'80'0,"0"0"16"0,0 0-77 0,0 0-19 0,-3-9 0 0,-1 6 0 15,8-4 55-15,-8 1 7 0,-3 0 2 0,0-4 0 16,0 10-64-16,-4-3-16 0,-3-3-2 0,0 3 0 15,-7 3 5-15,3 0 1 0,-3 0 0 0,-7 3 0 16,-4-3 12-16,4 6 16 0,3-3-3 0,-6 7-1 16,-5-4 43-16,1 0 8 0,0 10 1 0,3 0 1 15,0-1-15-15,-7 1-3 0,1 6-1 0,-1 3 0 16,0 0-38-16,4 7-8 0,-8 2 0 0,8-3 0 16,0 1 0-16,0 5-13 0,6-2 4 0,1-4 1 15,3 1 8-15,8-1 0 0,-1 0 0 0,8 1 0 16,3-1 0-16,3 0 0 0,4 4 9 0,4-4-9 15,3 1 9-15,3 5-9 0,1-9 0 0,6 10 9 16,5-3-9-16,2-4 0 0,1 0 0 0,7-2 0 16,-4-4 0-16,4 6 0 0,3-9 0 0,0 0 0 15,1-3 0-15,2-7 0 0,12 7 9 0,-4-6-9 0,-8-4 0 16,8 0 9-16,11-5-9 0,-8 2 0 0,-7-3 19 16,4-3-3-16,0-3-1 0,-4-3 0 0,4-1 12 15,0-2 2-15,-7-4 1 0,3-2 0 0,4 2 16 0,-7-9 3 16,-11 0 1-16,4 0 0 0,3-6-24 0,-3 3-5 15,-7-6-1-15,-4-1 0 0,-4-5 20 0,-2 2 3 16,6-6 1-16,-11 7 0 0,-6-4-28 0,3-3-4 16,0 7-2-16,-3-7 0 0,-4-3-10 0,-4 10 0 15,-3-4 9-15,-4 4-9 0,1-7 10 0,-8 10-2 16,-7-1-8-16,4 1 12 0,-3 9-12 0,-5 0 0 16,-6 0 0-16,-4 0 0 0,0 3 0 0,1 0 8 15,2 4-8-15,1-1 0 0,0 4 12 0,3-1-1 16,4 0 0-16,0 4 0 0,-1 3-11 0,1-7 0 0,7 4 9 0,0 6-9 15,3-4 0-15,1 4-13 16,-1 3 1-16,4-3 1 16,7 3-66-16,-4 0-14 0,-3-6-2 0,7 12-1 15,7-6-62-15,-7 3-12 0,3 0-2 0,-3 7-859 0</inkml:trace>
  <inkml:trace contextRef="#ctx0" brushRef="#br0" timeOffset="24216.556">24959 9437 864 0,'0'0'76'0,"-3"6"-60"0,3 1-16 0,0 2 0 16,-4 1 234-16,0 2 44 0,4-3 9 0,0 10 1 0,0-6-210 0,0 9-42 15,0 6-9-15,0-3-2 16,4 3-25-16,0-3 0 0,-1 13 0 0,1-3 0 0,6 2 0 0,-3 1 0 16,-3 12-9-16,-1-6 9 0,1 9 0 0,-1 0 0 15,1 10 0-15,-1-3 0 0,8-4 9 16,-8 7-1-16,1 6 0 0,0-3 0 0,-1 0 7 0,-3 3 1 15,0-4 0-15,-3-2 0 0,3-6-7 16,0 5-1-16,-4-8 0 0,4-1 0 0,0-3 18 0,-4-6 3 16,4-3 1-16,-3-4 0 15,3-2 13-15,-4-4 2 0,4-6 1 0,4 4 0 0,-4-7-13 0,0-1-2 16,0-2-1-16,0-6 0 0,-4-1-8 0,4-2-2 16,0 5 0-16,0-8 0 0,0-1-1 0,0-6-1 15,0 3 0-15,0-3 0 0,0 10-6 0,0-7 0 16,-3 3-1-16,3-3 0 0,0-3-11 0,-4 9 0 0,1-2 0 15,-1-1 8-15,4-6-8 0,0 0 0 16,0 0 0-16,-7 0 8 0,0 6 0 0,7-6 0 0,0 0 0 16,0 0 0-16,-7 0 16 0,0 0 4 0,7 0 0 0,-7-6 0 15,0 3 16-15,-4-7 3 0,4 7 1 0,0-6 0 16,-3 0-32-16,-1-10-5 0,1 6-2 0,-5 1 0 16,1-7-9-16,0 0 10 0,-3 3-10 0,2-2 10 15,1-1-10-15,0 6 0 0,4-6 0 0,-1 7 0 16,-3 2 0-16,3-2 0 0,1 2 0 0,3 1 0 15,-4-4-8-15,4 4 8 0,4 6-10 0,-1-3 10 16,1 3 0-16,3 3-9 0,0 0 9 0,0 0 0 16,0 0-8-16,0 0 8 0,0 0-8 0,0 0 8 15,0 0 0-15,0 0-8 0,0 0 8 0,7 3 0 16,3 6-10-16,1 0 10 0,-1 4-12 0,1 3 12 31,-1-1-32-31,5 7 0 0,2 7 0 0,-3-7 0 0,-3 6 19 0,3-3 4 0,7-3 1 0,-7 0 0 16,7-3 0-16,-6 2 0 0,-1-8 0 0,3 3 0 15,1-1 8-15,-4-5 0 0,-3-1 8 0,3 1-8 0,-4-7 0 0,1 6 9 16,3-9-9-16,0 6 0 0,-3-6 40 0,3-6 0 16,0 6 1-16,0-9 0 0,0 6-25 0,0-7-6 15,0 1-1-15,4-4 0 0,0 1 4 0,-1-4 1 16,-3-6 0-16,4 6 0 0,3-6-4 0,-3-3-1 16,0 0 0-16,-1-3 0 0,4 6-9 0,-3-3 0 15,3-3 0-15,-3 3 0 0,-1-4 0 0,1 8 0 16,0-1 0-16,-4 3 0 0,0 0 0 0,0 3-14 15,0-3 3-15,0 1 1 0,-3 5-10 0,-4 4-1 16,3-4-1-16,-2 4 0 16,-1-1-96-16,-4 1-19 0,1 6-4 0,3-7-647 0,-4 10-130 15</inkml:trace>
  <inkml:trace contextRef="#ctx0" brushRef="#br0" timeOffset="24985.784">25414 11526 633 0,'0'0'28'0,"-3"-4"6"0,-1-2-34 0,-3-3 0 16,7 3 0-16,-4-1 0 0,1-2 282 0,-4-1 50 16,7 4 9-16,-4-3 3 0,1 2-244 0,-1-2-48 0,1 6-9 0,-1-6-3 15,1-1-8-15,-1 7-1 16,-3-6-1-16,0 5 0 0,0-2 4 0,-4-3 1 15,1 9 0-15,-4-7 0 0,0 1-17 0,-4 3-3 0,0-3-1 16,-3 3 0-16,0-4 21 0,-4 7 4 0,-3 0 1 0,-4 0 0 16,1 10-10-16,-1-1-2 0,-3 1 0 15,-4-1 0-15,4 4-12 0,-4 5-4 0,0 4 0 0,0 0 0 16,4 0-12-16,0 0 0 0,-1 10 0 0,1-11 0 16,3 11 0-16,4-4 0 0,0-3-8 0,0 7 8 15,6-1 0-15,1-3 9 0,4-3-1 0,2-3 0 16,5 9 1-16,3-9 0 0,0 7 0 0,3-7 0 15,1 0-9-15,3 6 0 0,3-3 0 16,4 3 8-16,4-3-8 0,-1 7 0 0,8-4 0 0,3-3 0 16,0 6 20-16,4-3 0 0,0-6-1 0,0 7 0 15,6-4-19-15,-2-3 0 0,6 0 0 0,0-4 0 16,0-5 0-16,4 9 0 0,3-6 0 0,4-1 0 16,4-5 0-16,-1-1 0 0,-3 0 0 0,0-5 0 15,-4 5 0-15,1-9 0 0,-1 6 0 0,-3-12 0 16,3 3 25-16,0-3-1 0,1-7-1 0,-5 1 0 0,1-7 11 15,4 0 2-15,-5-3 1 0,-2 0 0 0,-1-9-7 16,-3-1-2-16,-4 1 0 0,0-4 0 0,-7-5-8 0,0 5-1 16,-3-6-1-16,0 1 0 0,-8-1-18 0,4 3 10 15,-6-3-10-15,-1 1 8 0,-4-1 6 0,1 0 1 16,-8 7 0-16,1-7 0 0,-4 6-15 0,-4 4 0 16,0 0 0-16,-6 2 0 0,3 4 0 0,-8 3-20 15,-2 1 4-15,-4 2 0 0,-1 0 16 0,1 0-10 16,3 3 10-16,-6 1-8 0,-1 2-3 0,0 1 0 15,0 2 0-15,1 1 0 0,2-1 11 0,5 4 0 16,-5 0 0-16,8 3 0 16,-3-4-32-16,6 7-5 0,-3 0-1 0,7 0 0 15,-4 0-75-15,4 7-15 0,0-4-4 0,0-3 0 16,3 0-107-16,-3 6-21 0</inkml:trace>
  <inkml:trace contextRef="#ctx0" brushRef="#br0" timeOffset="26155.129">28219 9164 2131 0,'-14'-12'94'0,"7"12"20"0,3-10-91 16,0 1-23-16,-3 6 0 0,7-7 0 0,-3 1 55 0,3 6 6 0,0 3 2 0,0 0 0 15,0 0-55-15,0 0-8 0,0 0-8 0,0 0 8 16,0 0-14-16,0 0 4 0,0 0 1 0,10 9 0 16,-2 1 9-16,-1 2 0 0,-4 1 0 0,4 9 0 15,7 0 16-15,-3 9 0 0,-4 0-1 0,4 13 0 16,-1-3 5-16,4 12 0 0,-3-2 1 0,3 5 0 16,-4 7-5-16,1-1-2 0,0 1 0 0,-1 9 0 15,-3-6-14-15,0 16 0 0,4-7 0 0,-8 0 0 16,5-3 11-16,-1 4-11 0,0-7 12 0,-4-4-12 15,4 1 0-15,-3-6 0 0,-1-4 0 0,1-2 0 0,-4-4 20 16,3 0-2-16,-3-6-1 0,0 0 0 0,0-4 8 0,0-5 2 16,-3 6 0-16,3-10 0 0,-4 4-6 0,1 2-1 15,3-12 0-15,-4 7 0 0,4-1-12 0,0-9-8 16,0 6 8-16,-3-6-8 0,3 0 0 0,0-3 0 16,-4-7 0-16,4 7 0 0,0-6 8 0,0-1-8 15,-3-2 10-15,3-1-10 0,-4-3 24 0,4-6 0 16,0 0-1-16,0 0 0 0,0 0 9 0,0 0 3 15,0 0 0-15,0 0 0 0,0 0-8 0,0 0-2 16,0 0 0-16,-7-6 0 0,7 6-25 0,-3 0 0 16,-5-9-9-16,8 9 9 0,0 0 0 0,-7-3 8 15,7 3 0-15,0 0 1 0,0 0-9 0,-7-7 0 0,4 4 0 16,3 3 0-16,0 0 0 0,-7-3 0 16,7 3 0-16,-7-6 0 0,0-4 0 0,0 7 10 0,0-3-10 15,-1-7 10-15,1 10 8 0,0-6 2 0,-3 0 0 0,-1-4 0 16,4 4-20-16,0-1-11 0,0-2 2 0,-4-1 0 15,1-3 9-15,3 7 11 0,-7-7-3 0,3 1 0 16,1 2-8-16,-1 1-11 0,0-7 3 0,4 6 0 16,-3 1 8-16,3 2 0 0,0-2 0 0,0-4 0 15,3 13 0-15,1-7 0 0,-5 1 0 0,8 0-8 16,-3 6 0-16,3-1 0 0,-4-2 0 0,4 6 0 16,0 0-10-16,0 0-2 0,0 0 0 0,0 0 0 15,0 0-7-15,0 0-1 16,0 0-1-16,4 10 0 0,-1-7-2 0,5 15 0 15,-5 1 0-15,4 3 0 0,-3 3 8 0,-1 4 2 0,1-4 0 0,-1 6 0 0,1 0 9 16,3-2 3-16,0-7 0 0,0 6 0 0,-4-6 9 16,8-7-8-16,-4 4 8 0,0-6-8 0,0 2 8 0,0-2 16 15,-3-10-4-15,3 6-1 16,0-2 21-16,0-4 5 0,-7-3 1 0,7 0 0 0,4-3-2 0,3-4 0 16,0 4 0-16,0-3 0 0,0-6-16 0,4-1-4 15,3-6-1-15,-4 0 0 0,5-3 18 0,-1 0 4 16,-4-3 1-16,5-3 0 0,-1-3-27 0,0-1-11 15,0 1 8-15,0 0-8 0,0-1 9 0,1 1-9 16,-1 9 10-16,0-9-10 0,-3 9 0 0,3 0 0 16,0 0 0-16,-3 0 0 0,-1 3 0 0,1 0 0 15,-4 7 0-15,0-7-10 0,-3 6 2 0,-1-5 0 0,1 5 0 0,3-3 0 16,0 1-12-16,-3 2-1 0,-1 1-1 16,1-4 0-1,-1 3-77-15,1 4-15 0,0-4-3 0,-1 1-1 16,1-1-130-16,-1-2-27 0</inkml:trace>
  <inkml:trace contextRef="#ctx0" brushRef="#br0" timeOffset="26847.151">28639 11359 2552 0,'0'0'56'0,"0"0"12"0,-4-6 3 0,4-3 0 0,-7-1-57 0,3 1-14 15,1-1 0-15,-1 1 0 16,-6 6-29-16,3-6-9 0,0 5-2 0,-4-2 0 15,-3 6-12-15,-4-3-4 0,1 3 0 0,-8 3 0 16,0-3 20-16,1 6 4 0,-12-2 1 0,5 5 0 0,-8 3 39 0,3-2 8 16,-2 2 2-16,-1 7 0 0,-3-6 58 0,6 9 12 15,-3-3 3-15,4 3 0 0,3-1-22 0,4 1-4 16,-4 7-1-16,4 2 0 0,4-6-51 0,-5 6-13 0,5 7 0 16,-1-3 0-16,0 5 0 0,1-5 0 15,-1 6 0-15,4-4 0 0,-4 1 0 0,7 3 0 0,4 3 0 0,0-4 0 16,4 4 0-16,2-3 0 0,-2-3 0 0,6-1 0 15,4-5 0-15,0 5 0 0,0-5 0 0,7-1 0 16,0-6 0-16,8 6 0 0,2-9 0 0,8 10 0 16,0-10 0-16,3-4 9 0,4 4 1 0,3-9 0 15,0 3-10-15,4-4 0 0,7-9 9 0,3 7-9 16,11-10 16-16,-3 0-2 0,3-3 0 0,-4-4 0 16,0 1 0-16,1-3 0 0,-4-7 0 0,0 3 0 15,0-9 10-15,0 4 1 0,0 2 1 0,-4-12 0 16,-3 6-10-16,0-10-3 0,-4 7 0 0,-3-6 0 15,-4 0 3-15,-3-7 0 0,0-3 0 0,-4 4 0 0,-4-1 9 16,-2-3 3-16,-5-3 0 0,4 10 0 0,-6-7-12 16,-1 0-1-16,-7 7-1 0,-4-4 0 15,4 1-14-15,-10-1 0 0,-1-3 0 0,-3 7 0 0,-7 2 0 0,3-2 0 16,-6-4-13-16,-1 13 4 16,-6-3 9-16,-5 6 0 0,1 0 0 0,-7 0 0 0,-4 3 0 0,-3 3-8 15,3 1 8-15,-7 2 0 0,7 1-8 0,-3 2 8 16,3 1-8-16,4-1 8 0,-1 7-24 0,1-3 1 15,3 3 0-15,1-6 0 16,2 9-75-16,-2 0-15 0,-1-4-3 0,4-2-1 16,3 6-72-16,0 0-15 0,8 0-2 0</inkml:trace>
  <inkml:trace contextRef="#ctx0" brushRef="#br0" timeOffset="27869.469">31842 9174 2876 0,'0'0'128'0,"0"0"25"0,0 0-122 0,0 0-31 16,0 0 0-16,0 0 0 0,7 9 20 0,3 1-1 16,-3-7-1-16,0 6 0 0,1 1-18 0,2-1 0 15,-6 3 8-15,3 1-8 0,0 6-12 0,-4-7-5 0,4 10-2 16,-3 3 0-16,-1 0 19 0,1 7-12 0,-1-1 12 0,5 1-10 16,-5-1 2-16,1 0 0 15,-1 4 0-15,1 6 0 0,3-1 8 0,0-5 8 0,0 9-8 0,0 3 11 16,0 0-11-16,3 3 0 0,-2 3 0 0,2 1 0 15,4 8 0-15,-7 4 0 0,0-3 0 0,0 0 0 16,0-1 0-16,1 1 0 0,-1 0 0 0,0 3 0 16,-4-7 0-16,1-2 0 0,-1-7-9 0,1 0 9 15,-4-3 0-15,0 0 0 0,0 0 0 0,0-6 0 16,0 3 0-16,0-4 0 0,-4 1 0 0,4-6-10 16,4 5 19-16,-4 1 4 0,0-6 1 0,0 6 0 15,0-7 2-15,3-3 1 0,-3 1 0 0,0-1 0 16,0 0-17-16,-3-2-17 0,3-4 3 0,-4-3 1 15,1 3 13-15,3-10 0 0,0 7 0 0,0-6 10 16,-4-3 6-16,1-1 0 0,3-2 1 0,0-10 0 16,-4 9-4-16,4-9-1 0,-3 3 0 0,3-3 0 15,0 0 14-15,0 0 2 0,-11 0 1 0,7-9 0 0,-3 6-1 0,4-10-1 16,-4 4 0-16,0-10 0 16,3 6-11-16,-3-6-1 0,0-2-1 0,0-1 0 0,0 0-6 15,3-7-8-15,-3 7 11 0,4-9-11 0,-8 6 0 0,4-3 0 16,-3-4 0-16,-1 1 0 0,-7 9 0 0,4-3 0 15,0-3 0-15,-3 9-9 0,-1-3-1 0,-3 0 0 16,3 10 0-16,1-7 0 0,-1 9-6 0,4-2-2 16,-4 9 0-16,4-4 0 0,3-2 6 0,1 9 2 15,3 0 0-15,-4 0 0 0,4 0-1 0,0 6 0 16,4-3 0-16,-1 7 0 0,-3-1-7 0,3 4-2 16,4 6 0-16,0 2 0 0,4 1 7 0,0 0 1 0,-1 10 0 15,4-1 0-15,4 0 12 0,3 1 0 0,-4-1 0 16,4 1-9-16,1-1 1 0,2 0 0 0,1-3 0 0,0-2 0 15,-1 5 8-15,1-9 0 0,3 0 0 0,-3 0 0 16,-1 0 0-16,1-3 0 16,0-7 0-16,3 4 0 0,-4-7 0 0,1-3 0 0,0-6-8 0,-4 7 8 15,7-14 21-15,0 4 10 0,-3-6 1 0,3-1 1 16,0 1 0-16,0-3 0 0,0-10 0 0,1 3 0 16,-1-3-10-16,3-3-3 0,-2-3 0 0,6-4 0 15,-4 1-6-15,8-1-2 0,-4-8 0 0,4 5 0 16,3-9-12-16,-3 4 0 0,0-1 0 0,-4 0 0 15,4-3 8-15,-7 13-8 0,-1-4 11 0,1 4-11 16,-4 3 10-16,-3 6-10 0,-4 0 8 0,0 0-8 16,0 3 0-16,-3 6 8 0,-1 1-8 0,-3-1 0 0,4 4-14 15,-4 0-8-15,0-1-2 0,0 7 0 16,-3-3-131-16,3 6-26 0,-7 0-6 0</inkml:trace>
  <inkml:trace contextRef="#ctx0" brushRef="#br0" timeOffset="28637.905">32318 11554 979 0,'0'0'87'0,"0"0"-70"0,0 0-17 0,0 0 0 0,0 0 328 0,0 0 61 0,0 0 13 0,0 0 2 0,-4-6-292 0,1-4-60 15,-1 10-11-15,1-9-2 0,-4 6-22 0,0-7-4 16,-4 7-1-16,1-3 0 0,-5 0-12 0,-2-1-18 16,-8-2 4-16,-3 9 1 0,-7-3 13 15,-4 3-11-15,-3 0 11 0,-4 3-10 0,0-3 10 0,0 9 0 16,0 4 8-16,0 6-8 0,4-7 12 0,-4 10-1 15,-3 6-1-15,3-6 0 0,3 10 27 0,1-1 6 16,-4 3 1-16,4-2 0 0,0 5-26 0,3-2-5 16,3-1-1-16,5 7 0 0,6-9-1 0,4 8-1 15,3 1 0-15,1 3 0 0,6 0-10 0,0 3 0 16,4-3 0-16,4 3 0 0,-1-6-16 0,4-1 2 16,7 4 0-16,0-6 0 0,8-4 14 0,-1 1 0 15,7-4-10-15,4 1 10 0,6-1 0 0,1-3 10 16,3-3-1-16,8 4 0 0,2-11-1 0,5-2 0 0,-8 0 0 15,4-4 0-15,0-2 25 0,0-7 5 0,3-3 1 16,1 0 0-16,-1-10-11 0,4 7-1 0,0-6-1 0,-4-10 0 16,1 6 6-16,-5-8 2 15,-6-8 0-15,4 7 0 0,-5-9 0 0,1 0 0 0,-4-4 0 0,4-6 0 16,0 1-14-16,0-7-2 0,-4-4-1 0,0 1 0 16,1-3-9-16,-5 0-8 0,-2 6 12 0,-5-4-12 15,-2 8 8-15,-5-5-8 0,-3 5 0 0,-3 2 0 16,-8-3 12-16,1 0-2 0,-8 3 0 0,1 0 0 15,-4 4-2-15,-4-1-8 0,-3 7 12 0,-4-1-4 16,-3 1-8-16,0 0 0 0,-7 6 0 0,0-4 0 16,-4 14-16-16,0-4 5 0,4 0 1 0,0 7 0 15,0-7-18-15,6 9-4 16,1 4-1-16,0 0 0 0,0 3-87 0,3-4-18 0,1 14-3 0,2-4-1 16,-2 6-51-16,-1 1-11 0,4 2-1 0,0 10-826 15</inkml:trace>
  <inkml:trace contextRef="#ctx0" brushRef="#br0" timeOffset="29015.348">32501 11968 1612 0,'0'0'72'0,"0"0"14"0,0 0-69 0,0 0-17 0,0 0 0 0,0 0 0 16,0 0 216-16,0 0 40 0,4-10 8 0,-4 1 2 16,0 6-219-16,-4-3-47 0,-3 2 0 0,0 1-10 15,0-3 19-15,-3 6 4 0,-1 0 1 0,-3 0 0 16,-4 0-14-16,1 9 0 0,-1-5 0 0,-3 11 0 15,-4-2 0-15,1-1 9 0,-1 10-9 0,-3 0 12 16,-4 3 20-16,0 0 5 0,-7 7 1 0,0-1 0 16,-6 0-19-16,-1 1-4 0,0-1-1 0,4-6 0 15,-1 7-14-15,1-4 0 0,3-6 8 0,0 0-8 16,4-3-16-16,3-1-7 0,1-2-1 0,-1-7 0 16,7 4-181-16,4-7-37 0,0-3-7 15,3-3-406-15,4 0-81 0</inkml:trace>
  <inkml:trace contextRef="#ctx0" brushRef="#br0" timeOffset="29284.324">32166 11673 2761 0,'0'0'60'0,"0"0"13"0,0 0 3 0,-3-9 2 0,-1 5-62 0,-6-2-16 0,-1-3 0 0,-3 6 0 15,0 3 11-15,-7 0-1 0,-4 0 0 0,-3 3 0 16,-4 6-10-16,0 1 0 0,-3 2 0 0,3 7 0 15,-3 0 0-15,7 3 0 0,-4 3 0 0,4 3 8 16,0-6 0-16,-1 9 0 0,1-2 0 0,-4 2 0 16,-3 0-8-16,0 4 0 15,-4-1 0-15,0-2 0 0,0 5 0 0,1-2-12 0,-5-1 4 0,4-2 8 32,4-1-52-32,0 0-4 0,0 1 0 0,3-10 0 15,0 9-151-15,7-9-30 0,1-3-7 0,6 0-668 0</inkml:trace>
  <inkml:trace contextRef="#ctx0" brushRef="#br0" timeOffset="29787.579">29270 11654 979 0,'0'0'87'0,"0"0"-70"0,0 0-17 0,0 0 0 15,-4 10 239-15,-3-1 44 0,0 0 9 0,0 1 1 16,0-1-186-16,-3-3-38 0,-1 4-7 0,0-1-2 15,1 4 14-15,-4-4 2 0,0 10 1 0,0-6 0 16,-1-1-20-16,-2 7-4 0,-4 3-1 0,3 0 0 16,-7 6-35-16,-3-3-7 0,-4 7-2 0,1-1 0 15,-8 0 10-15,-7 7 2 0,-3-4 0 0,3 1 0 16,-7-4-20-16,3 1 10 0,-3-1-10 0,4 0 8 16,-4-9-22-16,4 6-5 0,-8-15-1 0,4 6 0 15,4-7-133-15,3-2-27 0,7-7-6 16,1-3-1-16,9-3-43 0,5-7-9 0,-15-12-1 0,21 0-1 15</inkml:trace>
  <inkml:trace contextRef="#ctx0" brushRef="#br0" timeOffset="30051.587">28543 11607 3052 0,'0'0'68'0,"0"0"13"0,-7 0 3 0,0 0 1 0,-3 3-68 0,3 4-17 0,-4-1 0 0,-3 3 0 16,0 1-14-16,-4 2-6 0,-3 10-2 0,-4 6 0 31,-10 1-30-31,0-1-7 0,-4 9-1 0,-7-2 0 16,0 6 14-16,-3-7 2 0,-1 7 1 0,4 0 0 0,1-7 35 0,2 4 8 0,1-4 0 0,0-5 0 16,3-4 23-16,4-3 6 0,3-4 2 0,4-5 0 31,-1 3-103-31,5-10-20 0,6 0-4 0,0-6-649 0,1 0-131 0</inkml:trace>
  <inkml:trace contextRef="#ctx0" brushRef="#br0" timeOffset="30271.009">28356 11579 3153 0,'-10'9'69'0,"-8"4"15"0,0 6 2 0,-3 3 3 0,-3 6-71 15,2-3-18-15,-2 6 0 0,3-2 0 16,-1-4-18-16,5 6-7 0,-4-9-2 0,6 6 0 16,-2-6-28-16,-1 0-5 0,4 0-2 0,-4 0 0 15,4 0-99-15,0-3-20 0,0 0-4 0,0-4-888 0</inkml:trace>
  <inkml:trace contextRef="#ctx0" brushRef="#br0" timeOffset="30735.037">26169 11739 2718 0,'0'0'60'0,"0"0"12"0,0 0 2 0,-3 9 2 0,-5 4-60 0,-2 2-16 16,-1 1 0-16,-6 3 0 15,-8 3-144-15,-3 0-32 0,-4 0-7 0,-10 6-1 16,-1 0 7-16,-6-3 1 0,-7 10 0 0,-1-4 0 0,-3 1 129 0,0-1 27 15,-3 7 4-15,6-4 2 0,-3 1 128 0,7 2 26 16,0-2 4-16,4-4 2 0,0 0-40 0,3-2-8 16,-4-4-2-16,4 3 0 0,-3-6-56 0,7 0-11 0,-1-3-2 15,5-4-1 1,-1-5-81-16,7-1-16 0,4-3-3 0,0-6-890 0</inkml:trace>
  <inkml:trace contextRef="#ctx0" brushRef="#br0" timeOffset="31013.274">25707 11676 3031 0,'0'0'67'0,"-11"0"13"0,-3 10 4 0,0-1 0 0,-4 0-67 0,1 1-17 0,-4 2 0 0,0 1 0 0,-1 6 0 0,1-1 0 15,0-2-11-15,-7 12 11 0,0-6-10 0,3 0 10 16,-3 10-8-16,3-1 8 0,-3-3-9 0,3 4 9 16,-3-1-10-16,3 0 10 15,-3-3 0-15,0 4 0 0,3-1 0 0,-3-3 0 0,0-6 0 0,-1 10 0 16,1-10 0-16,0 0-9 16,3-4-29-16,4-5-6 0,-4 0 0 0,1-4-1 15,2 0-137-15,1-9-27 0,4 7-6 0</inkml:trace>
  <inkml:trace contextRef="#ctx0" brushRef="#br0" timeOffset="31280.914">25301 11507 2343 0,'0'0'104'0,"0"0"21"0,-7 0-100 15,-3 0-25-15,-5 0 0 0,1 0 0 0,0 9 60 0,0-3 8 0,-7 1 0 0,3 2 1 16,-6 10-27-16,-1-7-6 0,-3 7 0 0,3-6-1 16,0 9-22-16,1-3-4 0,2 3-1 0,-2 0 0 15,-1 6-8-15,0-6 0 0,1 3 0 0,-1 0 8 16,4 0 2-16,0-3 0 0,0 0 0 0,-4 0 0 16,4-3-24-16,-1 3-5 0,-2 0-1 0,-1-4 0 15,0 4-104-15,-3 0-22 16,-4 0-4-16,-3-3-907 0</inkml:trace>
  <inkml:trace contextRef="#ctx0" brushRef="#br0" timeOffset="31786.62">22341 11845 2516 0,'0'0'56'0,"0"0"11"0,0 0 2 0,0 0 1 0,0 0-56 0,0 0-14 0,0 0 0 0,0 10 0 16,7-1 24-16,-7-2 1 0,-3-1 1 0,-4 3 0 15,10 1 13-15,-6-1 2 0,-4 0 1 0,-4 1 0 0,1 2-28 0,-1-2-6 16,1-1 0-16,-8 4-8 0,-3-1 0 0,0 1 0 15,6 3 0-15,-6-1 0 0,-3 1 0 0,2 0 10 16,-2 2-10-16,3 4 8 0,-4 0-8 0,-3 0 0 16,-8 6 0-16,5-6 0 15,-1 0-20-15,0 0 0 0,-7 0 0 0,0 3 0 16,4-9-51-16,0 6-9 0,3-6-3 16,4-4 0-16,0 1 5 0,0-4 1 0,13-6 0 0,-2 4 0 15,-1-7 19-15,8-7 4 0,6 7 1 0,4-6 0 16,-4-10-77-16,8 4-15 0</inkml:trace>
  <inkml:trace contextRef="#ctx0" brushRef="#br0" timeOffset="32027.336">22154 11676 3056 0,'-14'0'136'0,"4"6"27"0,-4-2-131 0,0 5-32 0,-1-3 0 0,-2 0 0 15,-8 10 8-15,7-3-8 0,1-4 0 0,-1 4 0 16,-3 5 0-16,-4-2 0 0,-3 3 0 0,0 3 0 31,3 6-58-31,-10-3-9 0,0-3-1 0,-1 6-1 0,1-6 9 16,3 7 1-16,-3-14 1 0,3 7 0 0,4-3 29 0,0-6 5 0,10-4 2 0,-3 0 0 16,7 1-40-16,0-7-8 0,3-6-2 15,1-4 0-15,6-5-57 0,1 3-12 0,10-13-3 0,0 0-438 16,3 0-88-16</inkml:trace>
  <inkml:trace contextRef="#ctx0" brushRef="#br0" timeOffset="32205.287">22059 11400 2019 0,'0'0'89'0,"-7"6"19"0,-3-2-86 0,-5 5-22 16,-6-6 0-16,-3 7 0 0,2-1 149 0,-2 0 26 15,-12 4 5-15,5-1 0 0,2 4-82 0,-2 0-17 16,-5-1-3-16,5 1-1 0,-8 3-61 0,4 3-16 15,3 0 0-15,4 0 0 16,-4-3-48-16,4 9-13 0,-1-3-3 0,1-3 0 16,0 0-153-16,0 0-31 0</inkml:trace>
  <inkml:trace contextRef="#ctx0" brushRef="#br0" timeOffset="43609.799">21530 11444 792 0,'11'9'35'0,"-11"-9"7"0,0 0-34 0,0 0-8 0,0 0 0 0</inkml:trace>
  <inkml:trace contextRef="#ctx0" brushRef="#br0" timeOffset="43840.45">21280 9490 57 0,'0'0'0'16,"3"-9"0"-16,1 6 0 0,-1-6 0 0,1-1 172 0,-1-2 30 0,1 2 6 0,3 1-444 16</inkml:trace>
  <inkml:trace contextRef="#ctx0" brushRef="#br0" timeOffset="49953.523">22581 8685 57 0,'0'0'0'0,"-7"-7"0"0,0 7 0 0,0-3 0 16,7 3 305-16,-7-6 56 0,0 6 11 0,-4 0 3 15,11 0-276-15,-7 0-55 0,4 0-12 0,-8 0-1 0,1 6-16 0,-1-3-3 16,8-3-1-16,-8 7 0 0,0-4-11 0,4-3 8 16,7 0-8-16,-7 9 8 0,0-9 26 0,7 0 5 15,0 0 1-15,0 0 0 0,0 0 34 16,0 0 7-16,0 0 2 0,0 0 0 0,0 0-8 0,0 0-2 16,0 0 0-16,0 0 0 15,11 0-29-15,-1 0-5 0,1 0-2 0,3-6 0 0,-3 3-21 0,-1 3-5 16,8 0-1-16,0-3 0 0,-4-4-10 0,7 4 0 15,4-3 0-15,3 6 0 0,-4-3 14 0,5 3-2 16,-1-3-1-16,7-4 0 0,4 7-20 0,-4 0-4 16,1 0-1-16,-5 7 0 0,5-7 14 0,-1 0 0 15,-3 0 9-15,-4-7-9 0,0 7 28 0,4 0-1 0,0 0 0 16,-1-3 0-16,-2-3 2 0,2 6 1 16,1-9 0-16,3 9 0 0,-3-4-6 0,0-5-2 15,0 9 0-15,-1-9 0 0,-6 9-10 0,3 0-3 0,0 0 0 16,-6-4 0-16,-1 4-9 0,0 0 0 0,0 0 0 0,-3 0 8 15,-1 0-8-15,1 0 0 0,0 4 0 0,-1-4 0 16,1 0 0-16,0 0 0 0,-4 6 0 0,3-3 0 16,-3-3 0-16,8 0 0 0,-8 0 0 15,3 6 0-15,1-3 0 0,-4 1 0 0,4-4 8 0,-1 0-8 16,-6 6 0-16,3-3 0 0,0-3 0 0,-3 0 0 16,-1 0 9-16,1 0-9 0,0 0 10 0,-1 0-10 15,-3 0 18-15,4 0-2 0,-8 0-1 0,8 0 0 16,-4 0 1-16,-7 0 0 0,0 0 0 0,0 0 0 15,0 0 0-15,7-9 0 0,-7 9 0 0,0 0 0 16,3 0-4-16,-3 0-1 0,8-4 0 0,-8 4 0 16,7-9-11-16,-4 9 10 0,-3 0-10 0,0 0 10 0,4-9-10 15,-4 9 0-15,3-4 9 0,-3 4-9 0,0-9 19 16,0 6-1-16,0-3 0 0,-3-4 0 0,-1 7 0 0,4-6 0 16,-3-1 0-16,-4 1 0 0,-1 6-4 0,1-7-1 15,-3 1 0-15,3-1 0 0,-4-2-5 0,-3 3 0 16,4-1-8-16,-1-2 12 0,-3 8-12 0,3-5 8 15,-3 0-8-15,-4 6 0 0,4-4 0 0,-3 4 0 16,3-3 0-16,0 3 0 0,-1-7 0 0,5 10 0 16,-1-3 0-16,1-3 0 0,3 6 0 0,0-3 0 15,-4-4 0-15,7 7 0 0,-3 0-8 0,7 0 8 16,0 0 0-16,0 0 0 0,-7 0 0 0,7 0 0 0,0 0 0 16,0 0 0-16,0 0 0 0,0 0-13 15,0 0 2-15,0 0 1 0,7 7 0 0,4-4 0 0,0 6 0 0,-1 1 0 16,4-7 10-16,0 6-13 0,4 1 5 15,0 2 8-15,6-2-14 0,-3-4 5 0,1 6 1 0,-5-8 0 16,4 5 8-16,1 3-12 0,2-2 12 0,-3-1-12 16,4 1 12-16,-4-7-8 0,1 6 8 0,-5 1-8 15,4-1 8-15,-3 0 0 0,-4-5 0 0,0 8 0 16,4-6 0-16,-8-2 0 0,5 5 0 0,-5 0 0 16,1-5 0-16,-4 5 0 0,-7-9 0 0,7 6 0 15,-7-6 0-15,7 3 0 0,-7-3 0 0,0 0 8 16,0 0-8-16,0 0 0 0,0 0 8 0,0 0-8 15,0 0 0-15,0 0 9 0,0 0-9 0,-7 7 0 16,0-4 10-16,7-3-10 0,-7 3 8 0,0-3-8 16,0 6 9-16,-4-3-9 0,0-3 10 0,1 7-10 15,-1-7 8-15,1 3-8 0,-1-3 0 0,-3 9 9 0,0-6-9 16,3 4 0-16,-3 2 0 0,0-3 0 16,0 0 0-16,0 4 0 0,-4-1 8 0,4-2-8 0,3 2 0 0,-3 0-9 15,0 1 0-15,7-7 0 0,-3 6 9 16,3 1 0-16,0-7 0 0,-4 3 0 0,0-3 0 0,4 4 0 15,0-4 0-15,0-3 0 0,7 0 8 0,-10 9-8 16,3-9 10-16,-1 3-10 0,1-3 11 0,7 0-11 16,-7 0 12-16,7 0-12 0,-7 0 10 0,7 0-10 15,-7 0 8-15,0 6-8 0,4-6 0 0,3 0 0 16,0 0 8-16,0 0-8 0,-7 4 0 0,7-4 0 16,-4 6 0-16,4-6 0 0,-7 3 0 0,7-3 0 15,-3 6 0-15,3-6 0 0,-8 3 0 0,8-3 0 0,0 0 0 16,-3 4 0-16,3-4 0 0,0 0 0 0,0 0 0 15,0 0 0-15,-7 0 0 0,7 0 0 0,0 0-8 0,0 0 8 32,0 0-95-32,0 0-14 0,0 0-3 0,0 0-765 0,7 0-153 0</inkml:trace>
  <inkml:trace contextRef="#ctx0" brushRef="#br0" timeOffset="51070.03">25756 8612 403 0,'-14'0'17'0,"7"4"5"0,0-8-22 0,0 4 0 0,-4-6 0 0,4 6 0 16,4 0 321-16,-4-3 60 0,0 3 12 0,3-3 3 15,1-3-230-15,-1 2-46 0,4-2-8 0,-3 6-3 16,-1-3-54-16,4 3-11 0,-3-6-3 0,3 6 0 16,0 0-16-16,0 0-3 0,0 0-1 0,0 0 0 15,10-3-9-15,1 3-3 0,-1 0 0 0,4 0 0 16,-3 0-9-16,7 0 0 0,-4 3 0 0,3 3 8 15,1-6-8-15,3 0 0 0,0 0 0 0,4 0 8 16,0 0 0-16,-1 0 0 0,8-6 0 0,0 3 0 16,0 3 9-16,-1-10 2 0,5 10 0 0,-1-3 0 15,0-3-6-15,4 6-1 0,-4-3 0 0,4-7 0 16,-4 10-12-16,4-3 8 0,-3-3-8 0,-1 3 0 16,4-4 0-16,-1 7 0 0,1 0 0 0,0 0 0 0,-4 0 0 15,1 0 0-15,-5 7 0 0,5-4 0 0,-5-3 0 0,1 6 0 16,0-3 0-16,-4 4 0 0,4-4 0 0,-4-3 0 15,0 0 0-15,4 0 0 0,0-3 0 0,0-4 0 16,3 4 0-16,-7-3 9 0,0-4 2 0,-3 10 0 16,3-3 0-16,-3-6 0 0,0 9 5 0,-1-9 0 15,-3 5 1-15,1-2 0 0,-8 3-1 0,0 0-1 16,0-3 0-16,-7 2 0 0,4-2 5 0,-4 6 0 16,-7 0 1-16,3-3 0 0,-3 3-4 0,0 0-1 15,0 0 0-15,0 0 0 0,4-9 3 0,-4 6 0 16,0 3 0-16,0-7 0 0,-4-2 0 0,4 3 0 0,0-4 0 15,0-6 0-15,-3 13 9 0,-1-9 1 0,1 2 1 0,3-2 0 16,-4 2-30-16,1 1 0 16,-5 0-8-16,1-1 8 0,4-2 0 0,-8 2 11 0,1 1 0 0,-4-1 0 15,0 4-11-15,-4 0 0 16,0-4 0-16,1 7 0 0,2-6 0 0,1 9-9 0,-3-3 9 0,3-3 0 16,0 6-8-16,-4 0 8 0,4 0 0 0,0 0 0 15,3 6-8-15,0-6 8 0,4 3 0 0,4-3 0 16,3 0 0-16,0 0-8 0,0 0 8 0,0 0 0 15,0 0-12-15,0 0 2 0,0 0 0 0,3 9 0 16,1 1-3-16,7-1-1 0,-1-3 0 0,4 4 0 16,-3-1 5-16,-1 1 1 0,5-7 0 0,-1 6 0 15,3 1 8-15,4-1 0 0,1-6-9 0,2 7 9 16,1-10 0-16,0 9-11 0,-1-6 11 0,1 7-8 0,-4-10 8 16,0 9 0-16,1-9 0 0,-5 9 0 0,1-6 0 15,-4 7 0-15,0-4 0 0,0-3 0 0,-3 7 0 16,-1-7-8-16,1 3 8 0,-4-3 0 0,-3 7 0 0,-1 2 0 15,4-6 0-15,-7 4-8 0,0 2 8 16,0-2-8-16,-3 2 8 0,3-2-8 0,-4-1 8 0,-3 4 0 16,0-1 0-16,3-2 0 0,-3 2 12 15,4-2-3-15,-4 8 0 0,0-5 0 0,0-4 1 0,-4 4 0 16,0-4 0-16,1 4 0 0,-4-4 1 0,0 10 0 16,3-6 0-16,-3-1 0 0,-4-2 1 0,4 5 0 15,0-2 0-15,4-1 0 0,-1-2-4 0,0-1-8 16,1 1 12-16,3-4-4 0,7-6-8 0,-4 6 8 0,-3-3-8 15,7-3 8 1,0 0-27-16,0 0-5 0,0 0-2 0,0 0-903 0,0 0-181 0</inkml:trace>
  <inkml:trace contextRef="#ctx0" brushRef="#br0" timeOffset="81787.923">702 13075 1738 0,'-3'-10'77'0,"-5"1"16"0,5 6-74 0,3-4-19 0,0-2 0 0,-7 3 0 16,3-4 98-16,4 4 16 0,0-3 3 0,-3 6 1 15,3-7-34-15,0 10-6 0,0 0-2 0,0 0 0 16,0 0-4-16,0 0-2 0,0 0 0 0,0 0 0 16,0 0-19-16,0 0-4 0,0 0-1 0,0 0 0 15,0 0-30-15,3 13-7 0,8 2-1 0,-8 1 0 16,8 9-8-16,0-9-14 0,-8 15 3 0,8-3 1 16,-1-3-2-16,4 7 0 0,-3 5 0 0,3-2 0 15,4-4 12-15,-4 13 0 0,0-3 8 0,0-7-8 16,4 4 0-16,-4-3 0 0,-4-4 0 0,5 3 0 15,-5 4 0-15,1-7 0 0,-8-5 0 0,8 5 0 16,-1 0 0-16,-6 1 0 0,7-10 0 0,-8-4-8 0,4 4 22 16,-3-3 5-16,6-6 1 0,-6-1 0 0,3-6 19 15,-7-6 4-15,10 4 1 0,1-4 0 0,-8 0 5 16,8-4 2-16,3-8 0 0,-3-4 0 0,3-6-11 16,0 0-3-16,4-9 0 0,-4 0 0 0,10-10-12 0,-2 6-2 15,-5-9-1-15,8-3 0 16,-4 4-22-16,4-11 0 0,-4 1 0 0,4 3 0 0,-8-4 0 0,12 1 0 15,-5-3 0-15,1-4 0 0,0 13 0 0,-8-6 0 16,11-4 0-16,-10 4 0 0,7 0 0 0,-4-1 0 16,4-2 8-16,-4 6-8 0,4-4 0 0,-8 4-12 15,4 3 2-15,4 3 0 0,7-3 0 0,-8 3 0 16,5 4 0-16,2-1 0 0,-6-3-12 0,0 10-2 16,0-4-1-16,3 3 0 15,3-5-66-15,-6 8-13 0,0-2-2 0,0 2-1 16,6-2-40-16,-6 3-8 0,0-1-1 0,-1-5-972 0</inkml:trace>
  <inkml:trace contextRef="#ctx0" brushRef="#br0" timeOffset="117383.325">734 17151 403 0,'0'0'36'0,"0"0"-36"16,0 0 0-16,0 0 0 0,0 0 162 0,0 0 26 15,0 0 4-15,0 0 2 0,0 0-78 0,0 0-16 16,0 0-4-16,3 0 0 0,-3 0-26 0,0 0-6 16,11 0 0-16,-1 6-1 0,-6-2-17 0,7-4-3 15,-8 6-1-15,8-3 0 0,-1 6-26 0,1-5-6 16,3 5-1-16,-3 4 0 0,-1 2 2 0,4 1 0 15,-3 0 0-15,3-1 0 0,-3 4 14 0,-1-6 3 0,4 9 1 0,-3-4 0 16,-1 1 4-16,1 3 1 16,-4-3 0-16,0 3 0 0,7-6 2 0,-10 9 1 0,6-10 0 0,1 4 0 15,-4 3-22-15,-4-3-5 0,8-3-1 16,-7 2 0-16,3-5 0 0,-4 6 0 0,1-10 0 0,3 1 0 16,-7-10 14-16,0 3 2 0,10 6 1 0,-10-9 0 15,0 0 2-15,0 0 0 0,0 0 0 0,4 0 0 16,6-9-3-16,-6-1 0 0,3-2 0 0,-3-1 0 15,6-6-12-15,-6-3-2 0,6-9-1 0,1 0 0 16,-1-1 6-16,1-8 2 0,0-1 0 0,-4-3 0 16,10 0-18-16,-3 3 0 0,8-3-8 0,-8-6 8 15,3 3 0-15,1-3 0 0,0 0 11 0,3-3-3 16,0-1-8-16,-3 1 0 0,3 0 0 0,3 2 0 16,-2-2 11-16,2 0-3 0,-3 6 0 0,-6-7 0 15,9-5-8-15,-3 9 0 0,-3-7 0 0,3 4 0 16,4 3 0-16,0-4 0 0,-4 1 0 0,7 3 8 0,-3-3-8 15,-1 6 0-15,8-4 0 0,-7 1 0 16,0 3 0-16,-1 0 0 0,8 3 0 0,-4 10 0 0,-3-7-8 0,0 10-1 16,-4 6 0-16,3-4 0 15,-2 7-20-15,2 4-4 0,-10-4-1 16,8 3 0-16,-8 6 12 0,0-5 2 0,0 5 1 0,7 4 0 16,-10-1-8-16,-1 7-1 0,4 0-1 0,-3-3-703 15,3 6-140-15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1-19T19:15:19.28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24433 942 1864 0,'0'0'83'0,"0"0"17"0,0 0-80 0,-7-6-20 16,4 6 0-16,3 0 0 16,0 0 20-16,0 0 1 0,-7 0 0 0,-4 0 0 0,4 0 1 0,-3 6 0 15,-5-3 0-15,5 4 0 0,-4 2-10 0,0-3-1 16,0 4-1-16,-4-1 0 0,0 10-10 0,1-6 8 16,-5-4-8-16,5 3 8 0,-8 7 8 0,4 0 2 15,-7-3 0-15,-1-1 0 0,-2 1 15 0,-5 6 3 16,1 0 1-16,-7-3 0 0,3 3-5 0,0 0-2 15,-3-3 0-15,0 9 0 0,-1-6 7 0,4 3 2 16,-3 3 0-16,0-6 0 0,-4 9-6 0,4 1-1 16,-4-1 0-16,0 0 0 0,-4 4-10 0,5 3-2 15,-5-4-1-15,4 1 0 0,4 2-5 0,0 1-1 16,3-7 0-16,-7 1 0 0,4-1-2 0,-1 0-1 16,5 1 0-16,-5-1 0 0,1 0-2 0,3 1-8 0,4-1 12 15,3 0-4-15,0 4 0 0,1-10 0 16,2 0 0-16,1 6 0 0,7-9 3 0,0 10 0 0,-4-10 0 0,4 6 0 15,3-12-11-15,-3 9 12 16,3-3-12-16,-3 0 12 0,0 0-12 0,3-4 0 0,1 4 0 0,-4 0 8 16,0-3-8-16,-1 6 8 0,8-3-8 0,0 0 8 15,-7 0 0-15,7 3 0 0,3-3 0 0,1 3 0 16,-1-6-8-16,1 0 0 0,-8-4 0 0,7 7-11 16,4-3 11-16,0 0 0 0,-3-6 8 0,-5 5-8 15,8 4 8-15,-3-9-8 0,6-1 8 0,-6-2-8 16,-4 9 12-16,3-10-3 0,4 7 0 0,0-7 0 15,-4 1 4-15,4-4 1 0,4 0 0 0,-1 0 0 16,-3-3-2-16,0 7-1 0,0-1 0 0,0 1 0 0,7-10-11 16,-7 3 10-16,0 6-10 0,0-9 10 0,7 0-10 15,-4 10 0-15,-6-1 0 0,3-9 8 0,-4 3-8 0,8 3 0 16,-1 1 0-16,-3-7 0 0,0 0 0 0,0 0 8 16,7 0-8-16,0 0 0 0,-4 6 11 15,4-6-3-15,0 0-8 0,0 0 12 0,0 0 0 0,0 0 0 16,-7-6 0-16,0 6 0 15,7 0 1-15,0 0 0 0,-3-7 0 0,-4 1 0 0,3-3 3 0,1-4 0 16,-1 4 0-16,-3-1 0 0,-4-2-4 0,8-1-1 16,-1-5 0-16,-3-1 0 0,0 3-11 0,4-12 10 15,-1 6-10-15,4 3 10 0,-3-6 5 0,-1 3 1 16,1-6 0-16,3 6 0 0,3 3-16 0,-3-3 0 16,-3 0 0-16,3 0 0 0,3 10 0 0,1-10 0 0,-4 6 0 0,-4 0 0 15,1-3-12-15,3 7-4 0,3-7-2 0,-3 7 0 16,-3-7 18-16,3 9 0 0,0 7 0 0,3-9 0 15,-3 5 0-15,0 4 0 0,0 3-10 0,0 0 10 16,0 0-11-16,0 0 11 0,0 0-13 0,4 10 5 16,3 2-6-16,-4 7-1 0,-3-3 0 15,0 6 0-15,0 0 15 0,4 9-11 0,-4-6 11 0,-4 0-10 16,4 3 10-16,-3-3 0 0,6-3 0 16,-6 10 0-16,-1-10 0 0,1 0 0 0,3 9 0 0,0-12 0 15,0 0 0-15,0-4 0 0,0 4 0 0,0 0 0 16,3-6 0-16,1 5 0 0,-8-5 0 0,4 6 0 15,4-16 0-15,-1 6 0 0,-6 4 0 0,6-4 0 16,-3-3 12-16,7 1-1 0,-7-7-1 0,4 6 0 0,-4-6-2 16,7 9 0-16,3-5 0 0,-2-4 0 15,-8 0 0-15,10 6 0 0,1-3 0 0,3 0 0 0,0 3 0 16,4-12-8-16,-4 6 12 0,10-3-4 0,5-6 5 0,2 5 1 16,-2-5 0-16,6 3 0 0,7-10-2 0,1 0-1 15,-1 4 0-15,-3-1 0 0,3-6 7 0,0 4 2 16,4-4 0-16,-3 0 0 0,-5-3-29 0,8 0-6 15,7 0-1-15,-4 0 0 0,4 0 16 0,0 4 0 16,-3-1 0-16,-1-3 0 0,-3 9 0 0,0-6 0 16,-4 1 0-16,-3 5 0 0,0 4 0 0,0-4 0 15,-4 4 0-15,0-1 0 16,-7 4-42-16,1-3-6 0,-5 2 0 0,-3 4-950 16,1-3-190-16</inkml:trace>
  <inkml:trace contextRef="#ctx0" brushRef="#br0" timeOffset="2985.843">1418 6546 1911 0,'0'0'42'0,"0"0"9"0,0 0 1 0,0 0 2 0,0 0-43 0,0 0-11 0,-10-9 0 0,10 9 0 15,0 0 0-15,0 0-11 0,0 0 3 0,14 0 0 16,-4 0 8-16,1-4 0 0,7-2 0 0,3 6 0 16,0-3 0-16,-4 0 0 0,8-3 0 0,3 6-12 15,1-10 12-15,6 10 0 0,0-9 0 0,4 6-8 16,-4-7 8-16,4 7 0 0,3-3 10 0,1-4-10 15,-1 7 19-15,4-6-3 0,-7 6 0 0,7-7 0 16,-8 1 2-16,8 0 0 0,-7-1 0 0,7 4 0 16,0-10 14-16,3 7 4 0,-10 2 0 0,10-8 0 15,-3 5-3-15,-7 4 0 0,3-3 0 0,-3-1 0 16,-4 1-1-16,1-1-1 0,-1 7 0 0,0-3 0 16,-6 0 9-16,6 0 1 0,-7 2 1 0,0-2 0 0,-3-3-18 15,-7 9-3-15,-4-7-1 0,3 1 0 0,1 3 16 16,0-3 4-16,-4 6 0 0,-4-10 0 0,4 7-4 15,-3-6 0-15,-7 6 0 0,3-4 0 0,0-5-4 0,0 9 0 16,3-7-1-16,-6 1 0 0,3 0-15 0,-4-1-2 16,8 1-1-16,-8-13 0 0,5 12-1 15,-1-2 0-15,3-4 0 0,-3 0 0 0,7 1-12 0,-3-4 0 16,0 0 0-16,-4-3 0 16,3 0 19-16,1 0 10 0,-1-6 3 0,1 6 0 0,3-9-24 0,-3 9-8 15,-1-10 0-15,4 14 0 0,-3-17 12 0,-1 4-4 16,-2-1-8-16,2 7 12 0,1-6-12 0,-1 0 0 0,1-1 0 15,-1 4 0-15,-3-3 0 0,1-1 9 16,2 1-9-16,4 0 8 0,-3 9-8 0,-8-3 0 16,8 3 0-16,0-3 0 0,-1 3 0 0,-6 0 0 0,6 0 9 0,-6 3-9 15,3 3 10-15,3-12-2 0,-6 9-8 0,-1 3 12 16,4-2-12-16,-3-1 0 0,3 6 8 0,-3-6-8 16,-1 7 0-16,4-1 0 0,-7 1 0 0,4-4 0 15,3 4 0-15,-7 2 0 0,0 1 0 0,3-4 0 16,-3 10 0-16,7-13 0 0,-14 10 0 0,7-3 0 15,7-1 0-15,-7 1 0 0,-7 6 0 0,7-3 0 16,-3-4 0-16,3 4 0 0,-7-4 0 0,7 4 0 16,-4-3 0-16,4 9 0 0,-7-6 0 0,4-1 0 15,-1 4 0-15,4-3 0 0,-7-4 0 0,3 7 0 16,4 3 0-16,0-3 0 0,-7-3 0 0,7-4 0 16,-3 7 0-16,-1-6 0 0,-3 6 0 0,4-3 0 15,3-4 0-15,-7 10 8 0,3-6-8 0,1 0 0 0,3 6 0 16,-7 0 0-16,3-10 0 0,4 10 0 15,-10 0 0-15,-1 0 0 0,7-3 0 0,-6-3 0 0,3 6 0 0,0 6-8 16,-4-3 8-16,4 3 0 0,-4-2-11 0,4 8 11 16,-10-2-10-16,10-1 10 0,-11 3-8 0,4 7 8 15,0 0 0-15,0-3-9 0,-4-1 9 0,0 1 0 16,1 0 0-16,3-1-8 0,0 7 8 0,-8-6 0 16,8-6 0-16,0 2 0 0,-7 1 0 0,10-4 0 15,-3 4 0-15,4-4 0 0,-1 0 0 0,8-5 0 16,-8 5 0-16,8-3 0 0,-8 0 0 0,4 1 0 15,3-4 0-15,4-3 0 0,0 0 0 0,0 0 0 16,0 0 0-16,0 0 0 0,0 0 0 0,0 0 0 0,11 0 0 16,0-3 0-16,3-4 0 0,-4 7 0 0,8-12 0 15,0 3-8-15,6 5 8 0,1-8 0 0,-7-4 0 0,10 4 0 16,-4 2 0-16,1 1 0 16,0-7 0-16,0 0-8 0,-1 1 8 0,1 2 0 0,0-2 0 0,-1 2 0 15,-2 0 0-15,-1-2 0 0,-7 9 0 0,3-4 0 16,1 1 0-16,-11-1 8 0,11 1-8 0,-8-1 0 15,-6 10 8-15,6-6-8 0,-6 0 8 0,-4 6-8 16,7-3 8-16,-7 3-8 0,0 0 8 0,0 0-8 16,0 0 8-16,0 0-8 0,0 0 8 0,7 3-8 15,0 6 0-15,-7 1 8 0,4 2-8 0,3 7 0 16,-7-3 0-16,0-1 9 0,3 1-9 0,-3 3 0 16,7 3 11-16,-7 0-11 0,7 0 10 0,0-3-10 15,-3-1 10-15,3-2-10 0,-3 3 10 0,-1 3-10 0,8-3 12 16,-4-7-3-16,3 10-1 0,-6-6 0 0,6 0-8 15,1 5 0-15,-7-11-10 0,6-1 10 0,-6 4-12 16,6-4 12-16,-3 7-13 0,7-4 5 0,-3 1-4 16,-8-4-1-16,8 4 0 0,0 0 0 15,-1 2-114-15,4-5-22 0,0 5-5 16,1 4-1134-16</inkml:trace>
  <inkml:trace contextRef="#ctx0" brushRef="#br0" timeOffset="4713.565">24606 986 1897 0,'-10'-9'84'0,"6"6"17"0,1 3-81 0,-4-7-20 0,0 4 0 0,3 0 0 15,0-3 46-15,1 3 5 0,3-7 1 0,-4 10 0 16,1-6-32-16,-1-7-7 0,1 13-1 0,-1-3 0 0,1 3 0 0,-4-9 0 15,3 9 0-15,1-10 0 16,-4 10-12-16,3-3-10 0,-3-3 2 0,3 6 0 0,4 0 29 0,-10 0 7 16,3 0 0-16,0 0 1 0,7 0-1 0,-11 0 0 15,1 6 0-15,3-3 0 0,7-3 8 0,0 0 2 16,0 0 0-16,-7 0 0 0,-4 0-22 0,11 0-5 16,0 0-1-16,-4 10 0 0,-6-10 17 0,10 0 3 15,0 0 1-15,0 0 0 0,-7 0 2 0,7 0 1 16,0 0 0-16,0 0 0 0,-7 0-6 0,7 0-2 15,0 0 0-15,0 0 0 0,0 0-8 0,-7 3-2 16,0 3 0-16,0-3 0 0,7-3-4 0,0 0 0 0,-4 7-1 16,-3-1 0-16,3 0-11 0,4-6 0 15,-3 10 0-15,-1-7 0 0,1 9 12 0,-4-5-4 0,7-7 0 16,0 0 0-16,-4 3 5 0,-3 6 1 16,0 1 0-16,4-10 0 0,3 0-6 0,-7 9 0 15,0-6-8-15,-1 7 12 0,1-1-12 0,-3-6 8 0,3 6-8 0,0 4 0 16,-4-7 31-16,4 7 0 0,-4-1 0 0,1-2 0 15,-1 9-31-15,1-7 0 0,-4 7 0 0,3-7 0 16,-3 7-10-16,3-6-5 0,-3-1-1 0,0-2 0 16,0 9 16-16,-4-7 0 0,1 7 0 0,-1-6 0 15,0-1 0-15,-3-3 8 0,-3 7-8 0,2-3 10 16,1-1 2-16,0 7 0 0,-7-6 0 0,3 5 0 16,-3-8-12-16,3 5 12 0,1 4-12 0,-5-6 12 15,5 9-12-15,-1-3 0 0,0-1 9 0,4 4-9 16,-4 0 0-16,1 0 0 0,-1 10 0 0,0-10 0 15,4 6 0-15,0-3 0 0,-7 6 0 0,3-3 0 0,-3-6 0 16,3 4 0-16,0-5 0 0,-3 5 0 0,0-1 0 16,3-3 0-16,1 0 0 0,-1-4 0 15,4 4 0-15,-4 7 0 0,4-8 0 0,-4 1 0 0,8 0 0 0,-5 0 0 16,1 7 0-16,4-7 8 16,-5-1-8-16,-2 1 0 0,-1 0 0 0,-3 0 0 0,0 0 0 0,-1-3 0 15,5 3 0-15,-8 0 8 0,0 0-8 0,4-3 0 16,3 0 0-16,1-7 0 0,-5 10 0 0,5-3 0 15,-5-7 0-15,8 10 8 0,4-6-8 0,-1 0 0 16,0-1 0-16,1 1 0 0,-1-3 8 0,4 5-8 16,-4 1 10-16,4-6-10 0,-3 6 0 0,-1-7 0 15,4 7 0-15,0-3 0 0,-4-1 0 0,0 1 0 16,4-7 0-16,0 10 0 0,-3-6 0 0,2 2 0 0,1 1 0 16,0-3 0-16,4 2 8 0,-1 1-8 0,-7-7 0 15,8 1 9-15,10 9-9 0,-4-16 0 0,-6 6 0 0,-1 1 0 16,1-1 0-16,6-6 0 0,1-3 0 0,-5 6-11 31,-2 1-21-31,10-7-4 0,0 0 0 0,0 0-1 16,-7-13-105-16,10 10-21 0,8-16-4 0,3 0-1049 0</inkml:trace>
  <inkml:trace contextRef="#ctx0" brushRef="#br0" timeOffset="5509.919">24659 1187 1634 0,'0'0'36'0,"0"-3"7"0,0-7 1 0,4 4 3 0,-4-10-38 0,0 7-9 15,0-4 0-15,3 4 0 0,1-4 0 0,-1-2 10 16,1 12-10-16,3-10 10 0,-4-3-10 0,1 7 0 16,-1-4 0-16,1 10 0 0,0-15 0 0,-1 14 8 15,1-2-8-15,-4 6 8 0,0 0-8 0,0 0 0 16,3-3 0-16,-3-6 0 0,4 9 37 0,-4 0 6 16,0 0 1-16,0 0 0 0,-4-10 12 0,4 10 4 0,-3-3 0 0,-1-3 0 15,1 3-1-15,3 3 0 16,-8 0 0-16,5 0 0 0,-4-7-35 0,0 7-8 0,3 0 0 0,-3 7-1 15,-3-7 2-15,3 3 1 0,0-3 0 0,-4 6 0 16,-3 7 11-16,3-4 3 0,-3-6 0 0,0 7 0 16,-4 8-32-16,1-2 0 0,-4 3 0 0,-1 0 0 15,5 3 17-15,-4 0-2 0,-8-1-1 0,1 11 0 16,0-10 13-16,3 9 2 0,-3-3 1 0,3-3 0 16,1 4 2-16,-1-4 0 0,-3 3 0 0,3-3 0 15,-3 3-16-15,-4 4-4 0,4-10 0 0,-7 12 0 16,3-6 22-16,-3 4 4 0,-1-1 1 0,-3-6 0 15,1 13-16-15,-1-7-3 0,4 0-1 0,-1-5 0 16,1 5-9-16,3-3-2 0,1 4 0 0,-1-7 0 0,0 3 2 16,4-3 0-16,0 3 0 0,-1-9 0 0,1 3-10 15,3 0 0-15,-3 0 0 0,0 3 8 16,3-9-8-16,-3 6 0 0,0-10 0 0,0 10 0 0,3-3 24 16,-3 0-1-16,-1 3 0 0,1-7 0 15,4 4-11-15,-1 0-3 0,0-7 0 0,0 7 0 0,-3-3 0 0,0-7 0 16,7 10 0-16,-4-6 0 0,-3-4-1 0,3 10-8 15,1-10 12-15,2 4-4 0,8-1 0 0,-3 1-8 16,-1-4 12-16,4 7-4 0,3-3-8 0,-3-4 0 16,-3 0 0-16,-5 4 8 0,5-4-8 0,3 4 0 15,3-4 0-15,0 1 0 0,-6 2 0 0,3-9 0 16,7 7 0-16,-4 2 0 0,1-2 0 0,-1-4 8 0,0 3-8 16,4 4 0-16,0-10 0 0,-3 3 0 0,3-2 0 15,0 5 0-15,3 0 0 0,0-6 0 0,-3 4-9 16,0-1 9-16,4 0 0 0,-1-3 0 0,-3 4 0 0,4-4 0 15,-4 3 0-15,0-3-10 0,7-3 2 16,-7 10 0-16,0-10 8 0,3 3-8 0,4-3 8 0,0 0-8 16,-7 6-5-16,7-6-1 15,-7 3 0-15,7-3 0 16,0 0-27-16,0 0-6 0,-7 0-1 0,7 0 0 16,0 0-98-16,0 0-20 0,-4-3-4 0,1-3-624 0,-1-4-125 0</inkml:trace>
  <inkml:trace contextRef="#ctx0" brushRef="#br0" timeOffset="6315.348">21915 2695 1267 0,'0'0'112'0,"-7"-9"-89"0,-8 6-23 0,1-7 0 16,-3 1 87-16,3-1 13 15,-1 1 2-15,1-7 1 0,-7-2-83 0,7 5-20 0,7-6 0 0,0 7 0 16,-7-10 37-16,0 6 7 0,7 0 0 0,3-3 1 15,4 7 19-15,0-10 3 0,0 6 1 0,4-6 0 16,6 13-13-16,1-7-3 0,-11-3 0 0,3 7 0 16,4-7-6-16,4 7-2 0,0-1 0 0,-1-3 0 15,-3 7-8-15,4-4-3 0,3 4 0 0,0-4 0 16,-7 4-9-16,0 6-3 0,4-7 0 0,3 1 0 16,-7 6 14-16,0-3 2 0,0 6 1 0,0-3 0 15,4 3-21-15,-11 0-4 0,0 0-1 0,0 0 0 16,7 0-3-16,-7 0-1 0,0 0 0 0,0 0 0 15,3 9 4-15,1 3 0 0,-4 1 0 0,0-4 0 16,0 10-12-16,-4 3 10 0,8-9-10 0,-4 9 10 16,-4 0-10-16,4-4 0 0,0 4-10 0,0 0 10 15,0 7 10-15,4-4 8 0,-8-7 2 0,8 11 0 0,-1-4-7 16,-3-3-1-16,-3 6 0 0,3-12 0 16,0 15-4-16,-4-6 0 0,1 0-8 0,-1-3 12 0,-3 6-12 0,0-6 0 15,7-9 0-15,-7 9 0 0,-4 0 0 0,8 0 0 16,3-7 0-16,0-2 9 0,-4-1 10 0,4-2 1 15,0 2 1-15,4-2 0 0,3-1-3 0,-4-6-1 16,-3-3 0-16,8 10 0 0,2-4-6 0,-3-3-2 16,-7-3 0-16,11 6 0 0,-1-6-1 0,1 7 0 15,-1-7 0-15,1 0 0 0,-11 0-8 0,14 0 10 16,4 0-10-16,-4 0 10 0,0-7-1 0,4 1 0 16,3 6 0-16,4-3 0 0,3-3 1 0,-4-4 0 15,1 7 0-15,10-6 0 0,8 6-10 0,-4-7 12 0,-4 1-12 16,-3-1 12-16,6 7-12 0,-2-9 0 0,2 2 9 15,-6 1-9-15,4-4 8 0,-1 4-8 0,7-10 8 16,-7 7-8-16,-3-10 9 0,3 6-9 16,11 0 12-16,0-6-12 0,-7 4 23 0,3-1-3 0,1 3 0 0,-1-3 0 15,-3-3-20-15,-4 4-20 16,4-1 4-16,-4 3 1 0,4 0 15 0,-7 4 0 0,3-1 0 0,-3 7 0 16,-1-10 0-16,5 7 0 0,-5-1 0 0,-2 7-9 15,2-3 1-15,-6 3 0 0,0 3 0 0,-4 0 0 31,0-6-24-31,0 3-4 0,1 3 0 0,-5 0-1 0,1 0-111 16,-1 0-21-16,1 0-5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1-19T19:16:21.37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2561 16126 1209 0,'0'0'108'0,"0"0"-87"0,0 0-21 0,0 0 0 15,0 0 368-15,0 0 70 0,0 0 14 0,0 0 2 16,0 0-363-16,0 0-73 0,0 0-18 0,0 0 0 16,0 0 0-16,0 0-19 0,4 6 4 0,3-3 1 15,3 0 14-15,-6 7 0 16,6-1-10-16,-10 4 10 0,11 2 0 0,-11-2 0 0,4 6 8 0,-1-4-8 15,4 14 21-15,-3-4-1 0,3 3 0 0,-7 3 0 16,0 4 7-16,3 2 1 0,4 1 0 0,-7 0 0 16,4 2-11-16,-4-2-1 0,0 9-1 0,0-3 0 15,0 0-6-15,0 0-1 0,0 6 0 0,0-6 0 16,3 0-8-16,-3 6 0 0,0-6 0 0,0-3 0 16,0-7 0-16,7 4 0 0,-7-4 0 0,0-2 0 0,0-1 0 15,0-3 0-15,0-3-14 0,0-6 5 0,0 0-12 0,0-3-3 16,0-1 0-16,0-8 0 15,0 2-25-15,0-9-6 0,0 0-1 0,0 0 0 16,0 0-34-16,0 0-7 0,0 0-2 0,0-9-655 16,0-4-131-16</inkml:trace>
  <inkml:trace contextRef="#ctx0" brushRef="#br0" timeOffset="567.337">2297 16069 172 0,'0'0'8'0,"0"0"1"0,0 0-9 0,0 0 0 0,3-6 0 0,4-3 0 16,-7 6 540-16,4-7 107 0,6-2 21 0,4-1 4 15,1-3-556-15,6 4-116 0,0-7-12 0,4 6-8 16,3-5 20-16,4 5 0 0,-8-6 0 0,11 4 0 16,-10-4 14-16,10 0 6 0,-6 3 2 0,2 1 0 15,5-1 19-15,-8 0 4 0,7 4 1 0,0 2 0 16,-3-2-22-16,-4 2-5 0,1 1-1 0,2 0 0 16,-6 2-18-16,0 1 0 0,0 6 8 0,-1 0-8 15,-3 0 0-15,1 0-9 0,-5 9 1 0,4-5 0 16,-7 5-4-16,8 0 0 0,-1 4 0 0,-7 6 0 0,4-7 12 0,3 10-8 15,0-3 8-15,4 3-8 0,-4 0 8 16,-7 3 0-16,11-3 0 0,-11 3 0 0,-4-3 0 0,1 6 0 16,-1-3 0-16,-3-6 0 0,1 3 0 0,-8 0 0 15,0 0 0-15,0-3 0 0,0 3 0 0,0 0 0 16,-11-3 0-16,0-1 0 0,8-2 0 0,-11 3 0 16,3 3 8-16,-10-3-8 0,7-7 11 0,-7 1-3 15,-4 2 0-15,4-2 0 0,-7-10-8 0,3 6 8 16,-7 1-8-16,4-7 8 0,-7 3 0 0,-1-3 0 15,5-3 0-15,2 0 0 0,-6 0-8 0,7 0 0 16,-7 0 0-16,10 0 0 0,-7 0 0 0,7-3 0 16,-3-3 0-16,0 3 0 0,10 3 0 0,-6 0-11 0,6-10 3 15,0 10 0-15,8 0-7 0,-4-3-1 0,3-3 0 16,1 6 0 0,-1-3-38-16,7 0-8 0,4 3-2 0,0 0 0 15,-10-6-141-15,10 6-29 0,0 0-6 0,10-10 0 0</inkml:trace>
  <inkml:trace contextRef="#ctx0" brushRef="#br0" timeOffset="1134.116">4043 15621 2016 0,'0'0'179'0,"0"0"-143"16,0 0-36-16,0 0 0 0,0 0 191 0,0 0 31 16,0 0 6-16,0 0 2 15,0 0-212-15,0 0-42 0,-7 0-9 0,7 6-2 16,-11-3 0-16,4 7 0 0,4-7 0 0,-8 6 0 0,8 1 22 0,-5 2 4 15,-2-2 1-15,-4-1 0 0,0 10 18 0,0-3 4 16,3 2 1-16,-3 4 0 0,-4 0 17 0,1 7 3 0,6-8 1 16,-3 1 0-16,-7 10-20 0,7-1-3 0,-4-3-1 0,0-3 0 15,4 7-12-15,-7-1 9 0,-4 4-9 16,11-4 8-16,-7 0 19 0,0 1 3 0,3 5 1 0,-3-2 0 16,-4 6 0-16,11-7 0 0,-7 7 0 0,7 0 0 15,-7-1-22-15,7 4-9 0,3-3 8 0,-3 0-8 16,3-4 0-16,4 4 0 0,0 0 0 0,0 0 0 15,4 0 0-15,-4-4 0 0,3 1-11 0,4-4 11 16,0 4 0-16,0 0 0 0,-7-7 0 16,4 7 0-16,6-4 0 0,4-3 0 0,-7-2 0 0,4-4 0 15,3 6 0-15,-4-3 12 0,4-3-4 0,7 4 0 16,-3-4-8-16,-4-3 0 0,11 0 0 0,-8 6 0 16,4-16 0-16,4 10 0 0,0-3 0 0,-8-6 0 15,8 2-20-15,3 1 0 0,-7-7 1 0,0 4 0 16,4-4-26-16,0 1-6 15,-1-7-1-15,-3 3 0 0,4-3-16 0,0 4-3 0,-1-7-1 16,4 3 0-16,1-3-131 0,-8 0-26 0,7-3-6 0</inkml:trace>
  <inkml:trace contextRef="#ctx0" brushRef="#br0" timeOffset="1492.331">4494 16264 2718 0,'0'0'60'0,"0"0"12"0,0 0 2 0,0 0 2 0,0 0-60 0,0 0-16 0,0 0 0 0,-7 0 0 16,0 0-56-16,-3 6-13 0,3 0-3 0,0 4-1 16,-11 5 73-16,4 1 0 0,0 6 0 0,0 6 14 15,-8-3 14-15,1 7 4 0,4-1 0 0,-12 10 0 16,12-10 25-16,-8 10 6 0,-7-7 1 0,8 7 0 16,-1-9-17-16,0 8-3 0,1-5-1 0,2 2 0 15,-2-2-28-15,3-4-6 0,6-2-1 0,-2-4 0 16,-1 6-8-16,4-9-9 0,3 0 9 0,1-3-13 15,3-7-31-15,-4 4-7 0,4-10-1 16,4 4 0-16,3-10-92 0,0 0-18 16,0 0-4-16</inkml:trace>
  <inkml:trace contextRef="#ctx0" brushRef="#br0" timeOffset="1761.474">3979 16471 3225 0,'-3'12'287'15,"3"1"-230"-15,0 6-45 0,0-7-12 0,0 10 43 0,0 0 6 0,7 0 2 0,3 6 0 32,5-6-82-32,2 0-16 0,1 6-3 0,3-3-1 0,0-3 37 0,4 7 14 0,-7-1-11 0,-1-3 11 15,1 3 0-15,3-3 0 0,0 3 0 0,-3-2 0 16,-1-4 0-16,-2 9 0 0,6-9 0 0,-7 3 0 15,0-3 0-15,7-6 0 0,-10 6-9 0,3-7 9 32,3 1-87-32,1 0-12 0,-7-4-2 0,3 1-1 0,0-7-78 15,-4-3-15-15,1 6-3 0,0-9-862 0</inkml:trace>
  <inkml:trace contextRef="#ctx0" brushRef="#br0" timeOffset="2268.502">4770 17045 1094 0,'0'22'97'0,"0"-13"-77"0,0 0-20 0,0 4 0 16,0-4 435-16,0 4 83 0,0 3 17 0,0-1 3 16,3 4-490-16,4-6-97 15,-7 9-20-15,7-4-4 0,-7 4 32 0,7-3 6 0,-3 3 2 16,3 0 0-16,-7 0 41 0,3 0 9 0,1 0 2 0,-1 6 0 15,4-9-1-15,1-3 0 0,-8 9 0 0,3-10 0 0,-3-2-18 0,7-4 0 16,-7 1 8-16,4 2-8 16,-1-5-31-16,-3-7-9 15,0 0-3-15,0 0 0 0,0 0-152 0,7 0-30 0,4-10-7 0</inkml:trace>
  <inkml:trace contextRef="#ctx0" brushRef="#br0" timeOffset="2762.268">4805 15862 1324 0,'0'0'118'0,"0"-9"-94"0,0 0-24 0,0-4 0 16,-7 4 246-16,7-4 45 0,0 4 9 0,0-1 1 15,-4-2-240-15,4 2-48 0,4 1-13 0,-4 9 0 16,7-3 17-16,-7 3-1 0,0 0 0 0,3 3 0 16,8-3 7-16,0 9 1 0,-1 1 0 0,-3 9 0 15,11-4-10-15,-11 10-2 0,11 0 0 0,-4 4 0 16,0-4-4-16,7 12-8 0,0-2 11 0,-3-1-11 16,3-2 12-16,0 8-12 0,4 1 12 0,-1 3-12 15,1 0 19-15,0 9-3 0,3-6-1 0,-3 0 0 16,3 7-3-16,-3-1 0 0,3-3 0 0,-3 4 0 15,-4-4-12-15,0-6 0 0,4 9 0 0,-11-9 0 16,3 6 22-16,1-6-2 0,-7 6 0 0,-4-9 0 0,0 3 9 16,-7-10 2-16,3 7 0 0,4-3 0 0,-14-4-13 15,4 1-2-15,3-4-1 0,0 0 0 0,-7 1 2 16,3-1 1-16,1-3 0 0,3-3 0 0,0-3-10 0,-7 0-8 16,3 6 12-16,4-9-12 0,0-3 0 0,-7 3 0 15,0-7 0-15,3 7 0 0,-3-6 0 0,0-4-19 16,-3 4 3-16,3-4 0 15,-4-3-28-15,-3-3-4 0,3 7-2 16,-6-7 0-16,-1 3-14 0,0-3-2 0,4-3-1 0,-3 0 0 16,-1-3-110-16,4-3-23 0,3 3-4 0,-3 0 0 0</inkml:trace>
  <inkml:trace contextRef="#ctx0" brushRef="#br0" timeOffset="3925.583">6198 16718 2077 0,'0'0'92'0,"0"0"19"0,0 0-89 0,0 0-22 16,-7 0 0-16,0 0 0 16,0 0-34-16,4 0-11 0,-4-3-3 0,3 3 0 15,-3 0-11-15,0 0-2 0,7 0-1 0,0 0 0 0,-11-6 126 0,4 6 26 16,7 0 5-16,0 0 1 0,0 0-11 0,0 0-1 0,0 0-1 0,0 0 0 16,0 0-19-16,0 0-4 0,0 0-1 0,18-3 0 15,-4 3-23-15,4 0-5 0,-1 0-1 0,1 0 0 16,3-3-8-16,0 3-2 0,4-6 0 0,0 6 0 15,-1 0-9-15,1 0-3 0,3 0 0 0,1-4 0 16,2-2-8-16,1 6 8 0,3 0-8 0,4-3 8 16,3 0 0-16,-6-3 0 0,6 6 0 15,0 0 0-15,1-4-8 0,-1-2 0 0,-3 6 0 0,0 0 0 16,3-3 12-16,-7-3 0 0,4 6 0 0,0 0 0 16,3 0-12-16,-3 0 0 0,7-3 0 0,-7-1 0 15,-4 4 28-15,4-6 3 0,-4 6 1 0,4-3 0 16,-7 3-32-16,-1-6 0 0,1 6 0 0,-4-3 0 15,4 3 10-15,-4-7-1 0,-3 7 0 0,7 0 0 16,-8-3-9-16,5 0 8 0,-5 3-8 0,1-6 8 0,-4 6 4 16,0 0 0-16,4 0 0 0,-4-3 0 0,-3-4-2 15,3 7 0-15,0 0 0 0,-3-3 0 0,-4 3-10 0,0 0 0 16,-3 0-12-16,-1 0 12 0,1-6-9 0,-4 6 9 16,-7 0 0-16,0 0 0 0,7 0 0 0,-7 0 0 15,0 0 0-15,0 0 0 0,0 0 0 0,0 0 9 16,0 0 1-16,0 0 0 0,0 0-2 0,0 0 0 15,0 0 0-15,0 0 0 0,0 0 0 0,0 0 0 16,0-3 0-16,0 3 0 0,0-3 3 0,0-3 0 16,0-4 0-16,-7 7 0 0,3-6-11 0,-3-1 0 15,0 7 0-15,0-6 0 0,0-1 10 0,-3 1-10 16,2-1 12-16,-2 4-12 0,3-3 8 0,-4-1-8 16,4 1 0-16,-3-1 0 0,-4 7 8 0,3-6-8 15,4 0 9-15,0-1-9 0,3 7 0 0,-10-3 0 0,4 3 0 16,-1-7 0-16,-3 1 0 0,-4 9 0 0,1-3 0 15,-1-4 0-15,0 4 0 0,-6 0 0 0,6-3 0 0,0 6 0 16,-6-3 0-16,6-4 0 0,0 7 0 0,1 0-10 16,3 0 10-16,-4 0 0 0,7 0 0 0,-3 0 0 15,4 0 0-15,3 0 0 0,-4 0 0 0,8 0 0 16,3 0-8-16,0 0-4 0,0 0 0 0,0 0 0 16,0 0 3-16,0 0 0 0,0 0 0 0,0 0 0 15,0 0-3-15,10 7 0 0,-3-4 0 0,4 6 0 16,-1 1 12-16,4-7-8 0,4 6 8 0,-7 1-8 15,6-1 8-15,1 0 0 0,3 1 0 0,7-4 0 16,-10 3 0-16,7 1 0 0,3 2 0 0,-3-2 0 16,-1-1 0-16,5 4 0 0,-12-4 0 0,8 1 0 15,0 2 0-15,-1-2 0 0,-13 2 0 0,6-2 0 0,-2-1 0 16,-5 3 0-16,1-2 0 0,-4 2 0 16,0-2 0-16,0 5-8 0,-7-8 8 0,3 12 0 0,-3-7 0 0,-3 4 0 15,3-1 0-15,-7 4 0 0,0 3 0 0,-4-3 0 16,4 3 0-16,-7 0 0 0,3 0 8 0,-6 0 0 15,-1-3 0-15,-3 3 0 0,7-4 10 0,-4 4 2 16,1-9 1-16,-1 9 0 0,4-6-21 0,3-1 0 16,-10-5 0-16,7 2 0 0,0 4-13 0,3-4-4 15,-6-8-1-15,6 5 0 16,4 0-149-16,-4-5-29 0,4-4-7 0,7 0-1 0</inkml:trace>
  <inkml:trace contextRef="#ctx0" brushRef="#br0" timeOffset="4464.427">8611 16126 2282 0,'0'0'101'0,"0"0"21"0,-7 0-98 0,7 0-24 15,-7 0 0-15,7 0 0 0,-7-3 58 0,7 3 6 16,0 0 2-16,0 0 0 16,0 0-86-16,0 0-18 0,0 0-3 0,0 0-1 0,0 0 42 0,7 3 0 15,0 3 13-15,0 0-3 0,4 4 38 0,-4-1 7 16,0 4 1-16,-3-4 1 0,3 13-16 0,-4 0-3 16,4 0-1-16,-3 6 0 0,6 4-15 0,-10-1-3 15,7 0-1-15,-3 4 0 0,-1 2-8 0,1 1-2 16,3 3 0-16,-3 0 0 0,3-1-8 0,-4 4 0 0,1 0 0 15,-1 3 0-15,4-3 28 0,0 0 3 0,-7-3 1 0,0 3 0 16,7-4-20-16,-3-5-3 0,-1 6-1 0,1-10 0 16,-1 4-8-16,1 2 8 0,3-12-8 0,-3 7 8 15,-4-10-8-15,7 6 0 0,-4-9-12 0,1-4 12 32,-1 4-48-32,4-6-3 0,-7 2 0 0,7-8 0 15,-7-7-77-15,0 0-15 0,4 0-3 0,6 0-1 16,-10 0-81-16,7-13-16 0,11-18-3 0,-4-10-1 0</inkml:trace>
  <inkml:trace contextRef="#ctx0" brushRef="#br0" timeOffset="4967.314">8484 15875 3196 0,'0'0'71'0,"0"0"14"0,0 0 3 0,0-3 1 0,7-7-71 0,-7 1-18 16,7 0 0-16,0 2 0 15,8-2-78-15,-1 0-19 0,3-4-4 0,1-3-1 0,0 10 63 0,6-3 13 16,1-7 2-16,3 13 1 0,-3-7 23 0,3 1 8 16,4 0 0-16,-4 5 0 0,4-5 32 0,-4 6 7 0,0-3 1 15,1 2 0-15,-1-2-32 0,-4 3-7 0,1 3-1 0,0 0 0 16,-4 0-8-16,0 3 8 0,-3 3-8 0,3-2 8 15,-7 5 0-15,7 0-8 0,-3 4 12 16,0 3-4-16,-4-1-8 0,7 7-9 0,-4 0 9 16,1 3-13-16,0 0 13 0,-1 4 0 15,-3-4 0-15,4 6 0 0,-7-3-8 0,3-3 8 0,-4 7 0 0,1-4-9 16,-4-3 9-16,0 3 0 0,4-3-9 0,-11 4 9 16,0-4 0-16,0 3 0 0,0-6 0 0,0 6 0 15,-7-3 0-15,0-3 12 0,0-3-12 0,-4 3 12 16,0-10-4-16,1 10 0 0,-8-6 0 0,4 0 0 15,0-7 0-15,0 7 0 0,0-4 0 0,-4 1 0 16,4-1-8-16,0-2 0 0,-4-1 0 0,1-6 0 16,-1 7 0-16,-3-10 0 0,3 6 9 0,-7-3-9 15,4-3 0-15,-3 0 0 0,2 0 0 0,-2 0 0 16,-5 0 0-16,1-3 0 0,7-3 0 0,0 6 0 0,0-3-19 16,3 3-1-16,4-7-1 0,0 4 0 15,-4-6-26-15,4 9-5 0,0-10 0 16,3 7-1-16,1-6-211 0,-1 6-43 15,-13-13-8-15,6 13-1 0</inkml:trace>
  <inkml:trace contextRef="#ctx0" brushRef="#br0" timeOffset="5569.522">10118 15684 1785 0,'0'0'79'0,"0"0"17"16,0 0-77-16,0 0-19 0,0 0 0 0,0 0 0 16,0 0 269-16,0 0 51 0,0 0 9 0,0 0 3 15,0 0-340-15,0 0-68 0,0 0-14 16,0 0-2-16,0 0 28 0,0 0 7 16,0 0 1-16,0 0 0 0,0 0 56 0,-7 9 20 0,0 0 0 0,3 1 0 0,-3-1 27 0,0 4 5 15,-4-4 0-15,4 4 1 0,-3-1-39 0,-4 7-14 16,3-6 9-16,-7 9-9 0,4 0 11 0,-3 6-3 15,-1-6-8-15,0 9 12 0,1 0-1 0,-4 1-1 16,3-1 0-16,-3 4 0 0,3-4 6 0,0 7 0 16,-3-4 1-16,4 7 0 0,-1 0-17 0,0-4 0 15,1 10 0-15,3-3 0 0,0 0 0 0,-1 0 0 16,1 6 0-16,4-6 0 0,-4 6 0 0,-1-6 0 16,1 10 0-16,0-4 0 0,0 3 0 0,4-3 0 15,-1-3 13-15,0 3-4 0,1-6-9 0,3 0 0 16,0-3 0-16,0 3 8 0,7-7 12 0,0-2 1 15,0-4 1-15,0 1 0 0,3-1-22 0,4 0 0 0,0-2 0 16,0-4-8-16,0-3 8 0,4 6 0 16,0-3 8-16,3-3-8 15,0-3-28-15,0 3-9 0,0 0-3 0,4-4 0 0,-1 1 13 0,4-3 3 0,-3-7 0 16,3 10 0 0,0-9-16-16,-3 2-4 0,7-9 0 0,-4 7 0 15,0-4-65-15,4-3-14 0,-4-3-2 0,4 0-558 0,-1 0-111 0</inkml:trace>
  <inkml:trace contextRef="#ctx0" brushRef="#br0" timeOffset="6609.123">10696 16286 403 0,'0'0'17'0,"0"0"5"0,11-3-22 0,-4-4 0 0,-7 7 0 0,3-6 0 15,1 0 253-15,3-4 47 0,0 7 8 0,-3-6 3 16,-1 6-166-16,1-4-33 0,6 4-6 0,-6-3-2 16,-4 6-13-16,0 0-3 0,10-3-1 0,-3 3 0 15,-7 0-18-15,0 0-3 0,0 0-1 0,4 0 0 16,6 0-13-16,-10 0-4 0,0 0 0 0,0 12 0 16,0-2-16-16,-3 2-3 0,-4-2-1 0,-4 9 0 0,1-7-12 15,-4 10-2-15,0 0-1 0,-4 0 0 16,-7 6 13-16,4-6 2 0,0 10 1 0,0-4 0 0,-11 3 0 0,0-6 0 15,0 7 0-15,4-1 0 0,4 3-11 0,-8-2-2 16,0-1-1-16,0 10 0 16,4-10-15-16,0 10 11 0,0-6-11 0,3 2 10 0,4-2-10 0,0-4 12 15,3 3-12-15,0-2 12 0,1-4-12 0,-1 3 0 16,4-5 0-16,-4 2 0 0,1-6-16 0,-5 6 5 16,5-3 1-16,-4-3 0 0,-1 0-8 0,1-3-2 15,4 3 0-15,-1-4 0 16,0-5-47-16,8-4-9 0,-1 4-3 0,1-7 0 15,3-3 24-15,7-3 5 0,0 0 1 0,0 0 0 16,-4-9-110-16,4 0-21 0,4 2-5 0,3-8-735 0</inkml:trace>
  <inkml:trace contextRef="#ctx0" brushRef="#br0" timeOffset="7000.636">10185 16408 172 0,'0'0'16'0,"0"3"-16"0,0-3 0 0,0 10 0 15,0-10 568-15,0 0 112 0,0 3 21 0,0-3 5 16,0 0-550-16,0 0-111 0,0 0-21 0,0 0-5 16,0 0-19-16,3 9 0 0,-3-9-11 0,7 10 11 0,-7-10 0 0,4 9 0 15,3-6 12-15,-4 6-3 16,4 1 3-16,-3 2 0 0,3 4 0 0,-3-3 0 0,3-1 16 15,-4 10 3-15,1-3 1 0,-1 3 0 0,1 0-17 0,-4 0-3 16,3 0-1-16,4 6 0 0,-7-6 11 0,4 9 2 16,3 1 1-16,0-4 0 0,0 0-7 0,4 3-2 15,-4-2 0-15,7-1 0 0,0-3-16 0,-4 6 0 16,-2-9 0-16,2 10 0 0,8-10 0 0,-4 0 0 16,-7 0-12-16,3 3 12 0,5-10-25 0,-5 7 1 15,1-3 0-15,-4 0 0 16,-4-3-21-16,4 2-4 0,4-5-1 0,-4 6 0 15,-7 0-36-15,4-7-7 0,6 1-2 0,4-4 0 16,-7 4-63-16,0-4-13 0,0-3-2 0,4-3-767 0</inkml:trace>
  <inkml:trace contextRef="#ctx0" brushRef="#br0" timeOffset="7670.44">11430 16051 2026 0,'0'0'44'0,"0"0"10"0,0 0 2 0,0 0 1 0,0 0-45 0,0-7-12 0,0 1 0 0,4 0 0 32,6-4-20-32,-10 10-7 0,-7-3-1 0,7 3 0 0,7-3 55 0,-7 3 10 0,0 0 3 0,0 0 0 15,0 0 60-15,0 0 13 0,-3 6 3 0,-4 4 0 16,-4 9-68-16,4-7-12 0,7 10-4 0,-7 6 0 15,0-3-8-15,0 7-3 0,7 8 0 0,0 1 0 16,0 0 8-16,0 3 2 0,0 0 0 0,3 0 0 16,8 6 9-16,-8-6 3 0,-6 6 0 0,3-6 0 15,3 0-15-15,1 6-2 0,-8 0-1 0,1-3 0 16,-1 6-1-16,4-2-1 0,0-7 0 0,-3 6 0 16,-8-6-15-16,11-4-8 0,0 1 8 0,0 0-8 15,-3-3 12-15,-1-7-1 0,4 0-1 0,4 1 0 16,-1-4-10-16,-3-3 0 0,0-3 0 0,0-3 0 0,7-1-12 15,-3-5-7-15,-8 0-1 0,1-4-1 16,3 0-42-16,0-2-8 0,0-7-1 16,0 6-1-16,-4 0-75 0,4-6-16 15,0 0-2-15,0 0-1 0,0 0-59 0,0 0-12 0,0 0-2 16,0 0-1-16</inkml:trace>
  <inkml:trace contextRef="#ctx0" brushRef="#br0" timeOffset="8503.063">11931 16966 1209 0,'0'0'108'0,"0"0"-87"15,0 0-21-15,0 0 0 0,3-6 238 0,5 6 43 16,-1 0 9-16,0-3 2 0,0-3-236 0,0 6-46 15,0-4-10-15,0-2 0 0,3 3 12 0,1 3 4 16,0 0 1-16,-1 0 0 0,1-3 35 0,-1 3 6 16,4-6 2-16,1 6 0 0,-1-4 2 0,0-2 1 15,0 6 0-15,0 0 0 0,4-3-35 0,-4 3-6 16,3-3-2-16,1-3 0 0,-4 6 11 0,4-10 1 0,-1 7 1 0,1-3 0 16,-4-7-11-16,0 10-2 0,0-6-1 15,1-4 0-15,-5-2-7 0,1 5 0 0,-1-2-1 16,-3-1 0-16,0 0-11 0,-3-2 0 0,3 2 0 0,-3-6 0 15,-1 7 0-15,-3-1 0 16,0 1 0-16,0-4 0 0,0 4 0 0,-3 2 0 0,-1-2 0 0,0 2 0 16,-3 1 0-16,0 6 0 0,0-7 0 0,-3 7 8 15,-4-3-21-15,3 6-5 0,-3-3-1 0,-4 3 0 16,1 3 0-16,-5 6 0 0,-2-6 0 0,-1 7 0 16,0 9 19-16,1-7-8 0,-5 7 8 0,1 0 0 15,0 3 0-15,3 0 0 0,1 3 0 0,-1 3 0 16,4-6 0-16,0 9 0 0,-1-9 0 0,8 6 0 15,0-2 0-15,4 2 19 0,-1-3-3 0,4 3 0 16,0-3-16-16,3 3 8 0,1-6-8 0,3 0 0 0,0 7 0 16,3-4 0-16,1-3 0 0,3 0 0 0,0 3 8 15,7-3-8-15,0 0 0 0,0-1 0 0,4 1 12 0,0-3-4 16,3-3 0-16,4 3-8 0,-1-7 8 0,4 7-8 16,-3-10 0-16,3 1 0 0,1-7 0 15,-1 6 0-15,4-5-15 0,-1 2 5 16,1-3-27-16,-4-3-6 0,0 0-1 15,1-3 0-15,-5 3-32 0,1-6-6 0,0 2-2 0,-1 1 0 16,5-3-28-16,-1 6-7 0,-3-9-1 0,-1-4 0 16,-3 4-90-16,1-1-18 0</inkml:trace>
  <inkml:trace contextRef="#ctx0" brushRef="#br0" timeOffset="8933.271">12922 17277 2095 0,'0'0'92'0,"0"9"20"0,0-9-89 16,0 0-23-16,0 13 0 0,0-7 0 0,0 3 69 0,0-9 10 15,-3 7 1-15,3 2 1 0,0 0-72 0,0 4-9 16,-4 6-12-16,4-7 2 0,0 7 44 0,-3 0 9 15,3 6 1-15,0-3 1 0,-4-3 9 0,4 3 2 16,4 6 0-16,-4-3 0 0,0-3-45 0,0 0-11 16,3 3 0-16,-3-3 0 0,0 0 0 0,0-3 0 15,4-4 0-15,-4 4 0 16,3 0-49-16,-3-6-12 0,4-1-3 0,-4-2 0 16,3-1-134-16,-3-6-27 0,0-3-6 0,0 0-1 0</inkml:trace>
  <inkml:trace contextRef="#ctx0" brushRef="#br0" timeOffset="9433.532">13067 15944 1785 0,'0'0'159'0,"0"0"-127"16,0 0-32-16,0 3 0 0,0-3 221 0,0 0 39 15,0 0 7-15,7 9 1 16,4 1-256-16,-4-7-51 0,0 6-10 0,0-2-3 0,7-4 36 0,-7 6 6 16,3-6 2-16,1 7 0 0,0-1 43 0,-1 1 9 15,1 2 1-15,3 1 1 0,-4 6-16 0,8-7-3 16,0 10-1-16,3 6 0 0,-3-3-11 0,3 7-3 16,0 8 0-16,0-2 0 0,0 0-12 0,-3 12 11 15,3-6-11-15,-3 6 10 0,-1 0 5 0,1-3 1 0,-4 3 0 16,0 0 0-16,0-2 3 0,-3 5 1 0,-1 0 0 15,-2 7 0-15,-1-7-20 0,-4 0 0 0,1 1 0 16,-4-4 0-16,0-3 0 0,-4 3 10 0,-3-6-10 16,0-3 8-16,0 3-8 0,-4-4 0 0,1 4 0 0,-1-3 0 15,-3-3-9-15,3-4-7 0,-3-2-2 0,-3-7 0 32,3 6-93-32,-4-3-18 0,-3-3-4 0,-4-6-658 0,0 3-131 15</inkml:trace>
  <inkml:trace contextRef="#ctx0" brushRef="#br0" timeOffset="9929.525">10661 17330 3020 0,'11'6'67'0,"-8"-3"13"0,-3-3 4 0,0 0 0 0,0 0-68 0,0 0-16 0,7 7 0 0,-7-7 0 31,0 0-64-31,0 6-16 0,4 3-3 0,-1 1-1 0,-6 2 16 0,3 10 4 0,0-3 0 0,0 3 0 15,0 0 75-15,-4-3 15 0,4 9 3 0,0-3 1 16,4-3 17-16,-4 0 3 0,0-3 1 0,-4 3 0 16,8 0-32-16,-4-4-7 0,0 1 0 0,3-3-1 15,1 3-31-15,-1-7-7 0,8 4-1 0,-4 0 0 16,-4-7-182-16,4 1-37 0,22 8-7 16,-8-2-2-16</inkml:trace>
  <inkml:trace contextRef="#ctx0" brushRef="#br0" timeOffset="14789.687">13723 16885 518 0,'0'0'46'0,"0"0"-37"0,0 0-9 0,0 0 0 15,-3 0 164-15,-1 0 32 16,0 0 5-16,4 0 2 0,0 0-172 0,-3 0-31 0,-1-3-13 0,4 3 1 15,-3-7 12-15,3 7 0 0,-4 0 0 0,4 0 0 16,0 0 73-16,0 0 21 0,0 0 4 0,0 0 1 16,0 0 5-16,0 0 2 0,0 0 0 0,0 0 0 15,0 0-54-15,7 0-12 0,4 7-1 0,0-7-1 16,-1 3-38-16,4-3 0 0,-3 0 0 0,3 0 0 16,-3 3 0-16,-1-3 0 0,4 0 0 0,-3 6 8 15,-1-3 14-15,1-3 3 0,-4 10 1 0,4-10 0 16,-1 6 18-16,1-3 3 0,-1 0 1 0,5-3 0 15,-1 6-8-15,0-2-2 0,0-4 0 0,3 0 0 16,1 0-10-16,3 0-3 0,0 0 0 0,8 0 0 0,-5 0-9 16,5-4-3-16,-5-2 0 0,8 6 0 0,-4-3-4 15,4 0-1-15,0-3 0 0,3 6 0 16,-3-10-8-16,0 10 0 0,-4-9 0 0,0 9 0 0,0-6 18 16,0-1 2-16,-3 4 0 0,3-3 0 15,-3 6-20-15,0-3 0 0,-4-4 0 0,0 7 0 0,7-3 0 0,-7 0-17 16,1-3 3-16,2 6 1 0,-3-9 21 0,4 9 4 15,0-4 0-15,-4-5 1 0,4 9-13 0,-1-9 0 16,-2 9 0-16,-1-10 0 0,0 7 0 0,0 0 0 16,-3-3 0-16,3-4 0 0,-3 7 0 0,-1-3 0 15,-3 6 0-15,4-6-10 0,-4-1 10 0,-3 4 9 16,3-3-1-16,-4 3-8 0,-3-4 11 0,4 4-11 0,-4 0 10 16,0-3-10-16,0 3 11 0,-7 3-11 0,4-7 12 15,-4 4-12-15,0 3 27 0,3-9-2 0,-3 0 0 16,0 9 0-16,-3-4-8 0,-1-2-1 0,1 3-1 0,-4-6 0 15,3 5-5-15,-3-2-1 0,-4 3 0 0,1-3 0 16,-1 3 0-16,1-7 0 0,-1 10 0 0,0-9 0 16,1 6 9-16,-4-4 2 15,3 1 0-15,1 0 0 0,-5-4-6 0,1 7-1 0,0-6 0 0,0 9 0 16,-3-9-13-16,2 9 0 0,-2-4 0 0,3-2 0 16,3 6 0-16,-3-3 0 0,0 3 0 0,3-3 0 15,1 3-11-15,3 0 11 0,0 0-10 0,0 3 10 16,3-3-16-16,4 0 2 0,0 0 1 0,0 0 0 15,0 0-3-15,0 0 0 0,0 0 0 0,0 0 0 16,7 3 0-16,4-3 0 0,-1 0 0 0,4 6 0 16,0-2 16-16,4-4 16 0,-4 0-3 0,4 0-1 15,-1 6-35 1,1-3-7-16,0-3-2 0,3 3 0 0,-3 3 32 0,3-6 0 0,-4 3 0 0,1-3 0 0,3 7 0 16,-3-4 0-16,-1-3 8 0,-2 9-8 0,-1-6 0 0,0 4 0 15,0-4 0-15,0-3 0 0,-7 9 8 0,4-9-8 16,3 10 0-16,-4-7 0 0,-3 3 0 0,4-3 0 15,-4 7 0-15,4-4 0 0,-1 0 0 0,-3 0 0 16,0-2 0-16,-7 5 0 0,0-9 8 16,0 12-8-16,0-2 0 0,0 2 0 0,4-2 0 0,-1-1 0 15,1 4 0-15,-4 2 0 0,-4-5 0 0,-3 2 0 16,7 1 8-16,-7 0-8 0,-3 5 13 0,3-5-4 0,-4 9-1 16,-3-3 0-16,3-1 2 0,-3-2 0 15,0 3 0-15,4 3 0 0,-5-3 2 0,5 0 1 0,-1-4 0 16,-3 1 0-16,4 0-13 0,-1-7 0 15,0 4 0-15,4-4 0 0,-3 7 0 0,3-10 0 0,3 3 0 16,-3 1-10 0,0-4-22-16,4-3-4 0,-1 0 0 0,4-3-1 15,-4 10-113-15,1-4-22 0,-1-3-5 0,4-3-558 0,0 0-111 0</inkml:trace>
  <inkml:trace contextRef="#ctx0" brushRef="#br0" timeOffset="15356.837">16058 16160 1094 0,'0'0'97'0,"0"0"-77"0,-7 7-20 0,4-4 0 16,-4-3 227-16,7 0 41 0,-4 6 9 0,4-6 2 16,0 0-213-16,0 0-42 0,0 0-9 0,0 0-2 15,0 0-13-15,0 0 11 0,0 0-11 0,0 0 10 16,0 0 21-16,0 0 4 0,0 0 1 0,0 9 0 16,-3 4 24-16,-1-1 4 0,4 1 2 0,0 6 0 15,-3 3-2-15,3 0 0 0,-4 0 0 0,4 9 0 16,0 0-9-16,0 1-3 0,0-1 0 0,0 7 0 15,4-1-29-15,-1 1-7 0,1 3 0 0,-1-4-1 16,1 10-1-16,3 0 0 0,-4 4 0 0,4 2 0 16,-3 0-14-16,0-3 0 0,-1-3 0 0,4 4 0 15,0-7 8-15,-3 6-8 0,-1-10 0 0,1 4 0 0,-1 0 0 16,1-3 0-16,-1-6 0 0,-3-4 0 0,0 0 0 0,4 1 0 16,-4-10 0-16,0-4 0 0,0-5-16 0,0-4 0 15,0 1 0-15,0-10 0 16,0 0-100-16,0 0-20 0,0 0-4 0,0-10-663 15,-4-12-132-15</inkml:trace>
  <inkml:trace contextRef="#ctx0" brushRef="#br0" timeOffset="15889.556">15695 16148 3052 0,'0'0'136'0,"-7"0"27"0,0-3-131 0,7 3-32 0,-7-7 0 0,7 7 0 16,-4 0 0-16,4 0 0 0,0 0-12 0,4-6 3 31,-1 0-30-31,1-4-5 0,0 10-2 0,6-9 0 0,1 9 18 0,-1 0 3 0,4-3 1 0,-3 3 0 16,3-3 24-16,0-4 0 0,0 7 0 0,4 0 0 15,3 0 0-15,4-3 9 0,-1 3 0 0,1 0 0 16,3 0-1-16,4 0 0 0,3-6 0 0,-3 6 0 15,0 0-8-15,3 0 0 0,0 0 0 0,8-3 0 16,6-3 0-16,-3 6 0 0,-4 0 0 0,4-3 0 16,-3 3 0-16,2 3 0 0,-6-3 0 0,0 0 0 15,0 9 0-15,-4-9 0 0,-3 9 0 0,0 1 0 16,-8-7 0-16,8 6 0 0,-7 1 0 0,3-1 0 0,-3 1 0 16,-1-1 0-16,-6 4 0 0,0-1 0 15,-1 1 0-15,-3-4 0 0,-7 7 0 0,1-4 0 0,2 1 28 0,-6-4 3 16,-4 4 1-16,0-1 0 0,0-2-20 0,-4 9-4 15,-3-7-8-15,0-2 12 0,-4 2-12 0,-3-3 0 16,-3 1 0-16,-1 9 0 0,-3-7 0 0,0 1 0 16,0 6 0-16,-4-7 0 0,0 7 0 0,0-7 0 15,1 1 0-15,-1 3 9 0,4-4-1 0,-4 1 0 16,-3-4 0-16,0-3 0 0,3 1-8 0,-3 2 8 16,0-9-8-16,3 10 8 0,4-10-8 0,0 6 0 15,-4-3 0-15,4 0 8 0,0-3-8 0,-1 0 0 16,1 0 0-16,4 0 0 0,-1 0-24 0,0 0 4 0,4 0 0 15,0-3 0 1,0 0-80-16,7-3-16 0,-4 6-4 0,1-4 0 16,6-2-64-16,-3-3-12 0,0 9-4 0</inkml:trace>
  <inkml:trace contextRef="#ctx0" brushRef="#br0" timeOffset="16440.321">17702 15612 1612 0,'0'0'144'0,"0"0"-116"15,0 0-28-15,0 0 0 0,0 0 92 0,0 0 13 16,0 0 3-16,0 0 0 0,0 0-72 0,0 0-13 16,0 0-3-16,0 0-1 0,0 0 34 0,-3 9 7 15,-1 0 2-15,-3 1 0 16,-3-7 15-16,3 13 3 0,-4-4 1 0,0 1 0 0,-3-4-9 0,0 13-3 16,0-3 0-16,-3 0 0 0,2-4-22 0,-6 7-5 15,0 0-1-15,3 3 0 0,-3-3-13 0,0 3-2 16,0 4-1-16,0-4 0 0,-4 6-25 0,-3-9 0 15,7 9 0-15,-4-2 0 0,4 2 0 0,-4 0 18 0,4 1-2 16,0 2 0-16,3 7-8 0,1-7-8 0,2 13 9 0,-2-3-9 16,3 0 14-16,-4 6-3 0,4-3-1 0,0-6 0 15,3 3-10-15,-6 3-11 0,6-3 3 0,0 0 0 16,4 0 8-16,-3-3 8 0,6 3-8 0,-3 3 11 16,4 0-1-16,-1-4 0 0,1-2 0 0,3 0 0 15,0 3-10-15,7-3 12 0,-4-1-12 0,4-5 12 16,0 3-12-16,4-4 8 0,-1 7-8 0,5-7 8 15,2-2-8-15,-3-1 0 0,0 7 0 0,4-10 0 16,0 3 0-16,3-3-16 0,-3-6 3 0,-1 7 0 31,4-4-18-31,4-3-3 0,-4 0-1 0,0-4 0 0,4-5 8 0,0 6 2 0,-1-7 0 0,1 4 0 32,0-10-75-32,-4 4-16 0,7-10-2 0,0 9-1 0,-6-9-102 0,2 0-21 15,5-3-4-15</inkml:trace>
  <inkml:trace contextRef="#ctx0" brushRef="#br0" timeOffset="17293.437">18196 16254 1587 0,'0'0'70'0,"0"0"15"0,0 0-68 0,0 0-17 0,4-9 0 0,-1 6 0 16,-3 3 59-16,4-3 8 0,-4 3 1 0,0 0 1 16,3-7-43-16,-3 7-9 0,0 0-1 0,0 0-1 15,0 0 33-15,0 0 8 0,0 0 0 0,0 0 1 16,-3 7 11-16,-4 5 1 0,0-2 1 0,-4 5 0 15,4 1-2-15,-3 0-1 0,-1 9 0 0,-3 0 0 16,-4-3-11-16,1 9-3 0,-5 1 0 0,1-1 0 16,4 3-12-16,-8-2-2 0,0 9-1 0,-3-4 0 15,0 1-7-15,0 3-2 0,-4 2 0 0,4-2 0 16,-4 9-12-16,4-9-2 0,-1 3-1 0,1-9 0 16,3 5 3-16,1-8 1 0,-1 2 0 0,4-2 0 15,0-4-18-15,3-6 0 0,0 0 0 0,1 0 0 16,3-4 0-16,0-5-11 0,-4 9 0 0,7-13 0 15,1 10-33-15,3-9-6 0,-4-7-2 16,1 6 0-16,3 0-25 0,-1-5-6 0,-2-4-1 0,-1 0 0 16,4 0-19-16,4 0-4 0,-4 0-1 0,3-4 0 15,1-5-94-15,-1 6-19 0,4-19-4 0,7-3-1 0</inkml:trace>
  <inkml:trace contextRef="#ctx0" brushRef="#br0" timeOffset="17594.769">17625 16327 1036 0,'3'18'46'0,"-3"-15"10"0,0-3-45 0,0 10-11 0,-3 2 0 0,3 4 0 15,-4-3 461-15,8-1 91 0,-4 1 17 0,7 2 4 31,0-2-518-31,0-1-104 0,0 7-21 0,4 0-4 0,-1-3 58 0,1 6 16 0,-1-3 0 0,-3 3-8 16,8-1 8-16,-1 8 0 0,-4-4 0 0,1 12 0 16,-1-2 30-16,4 6 2 0,4-1 0 0,-7 4 0 15,3 0-32-15,0-3 0 0,-3 3 0 0,3-3 0 16,0 3 12-16,0-4-4 0,0-2-8 0,0 0 12 16,-3-7-40-1,-1 0-9-15,-3 1-2 0,4-1 0 0,7-3-77 0,-4-3-16 16,0-6-4-16,0-6-621 0,0 5-125 0</inkml:trace>
  <inkml:trace contextRef="#ctx0" brushRef="#br0" timeOffset="18322.156">18404 17245 2343 0,'0'0'104'0,"0"0"21"0,0 0-100 0,0 0-25 0,0 0 0 0,0 0 0 15,0 0 60-15,11-9 8 0,-4 6 0 0,7-10 1 16,-3 4-69-16,3-4-8 0,0 4-5 0,0-7-1 16,0 4 14-16,0 2 0 0,4 7 0 0,-4-6 0 0,0-1 19 15,0 1-3-15,-3 9-1 0,3-3 0 16,-3-7 18-16,-1 10 4 0,1 0 1 0,-4 0 0 0,3 0-26 0,-3 0-12 15,4 0 10-15,0 0-10 0,-1 7 8 0,-3-4-8 16,4 0 0-16,-4-3 0 0,3 0 0 0,-2 9 8 16,2-9-8-16,1 7 0 0,-4-4 0 0,0 3 11 15,-4 0-11-15,4 4 10 0,-3-1-20 0,3-6-4 16,-7 7-1-16,3-1 0 0,-3 4 6 0,-3 2 1 16,-4-2 0-16,0-1 0 0,0 7 8 0,-4 0 0 15,-3-3 0-15,0 6 8 0,0-4-8 0,-4 1 12 16,1 3-4-16,-1-3 0 0,-3-3-8 15,0 6 9-15,3-4-9 0,0-5 10 0,1 3-10 0,-1-4 10 16,0 1-10-16,1 6 10 0,3-7-10 0,-4 1 0 0,0 2 0 16,1-2 0-16,3-1 0 0,3-2 8 0,-3-1-8 15,3-6 0-15,1 7 0 0,-1-1 0 16,4-6 0-16,-3 7 0 0,3-4 0 0,-1-3 0 0,5 3 0 16,3-6 0-16,0 0 8 0,-4 7-8 0,1 2 8 0,3-9-8 15,0 0 0-15,0 6 0 0,3 4 0 0,1-4 0 16,-1-6 0-16,5 9 0 0,-1-9 0 0,3 7 0 15,1-4 12-15,3 6-4 0,0-9 0 0,0 3 0 16,0-3-8-16,4 7 0 0,-1-4 0 0,5-3 0 16,-5 9 0-16,8-6 0 0,-4 4 0 0,4-4 0 15,-4 3-9-15,0-3 9 0,-3 7-12 0,3-7 12 16,-3 3-26-16,-1-3 2 0,-3 3 0 0,0-3 0 16,1 7-157-1,-1-7-31-15,-4-3-7 0,1 9-769 0</inkml:trace>
  <inkml:trace contextRef="#ctx0" brushRef="#br0" timeOffset="19065.505">19237 16010 1594 0,'0'0'71'0,"0"0"14"0,0-3-68 0,0-4-17 15,0-2 0-15,4-4 0 0,-4 10 87 0,0-6 13 16,3 3 4-16,1-1 0 0,-4 1-53 0,3-3-11 16,-3 6-1-16,0 3-1 0,0 0 2 0,0 0 0 15,0 0 0-15,0 0 0 0,0 0 20 0,0 0 5 16,0 0 1-16,0 0 0 0,0 0-26 0,0 0-4 15,0 3-2-15,4 12 0 0,-4 1 3 0,0 3 1 16,3 0 0-16,1 3 0 0,-1 3-9 0,1 6-1 16,-4-3-1-16,3 7 0 0,1-4 7 0,-1 10 2 15,1 3 0-15,3 0 0 0,0 6-12 0,0-6-1 0,-3 9-1 16,3-6 0-16,0-3 8 0,3 0 2 16,-3 0 0-16,0 6 0 0,0-6-32 0,4 9 0 0,-4-3 0 15,0-6-10-15,0 10 10 0,0-11 0 0,-3-2 0 0,-1 3 8 16,4 3-8-16,-7-6 0 0,7-3 0 0,-7 2 8 15,4 1-8-15,-1-6 0 0,-3-4 0 0,4 0 0 16,-4 1 10-16,0-10-2 0,0 0-8 0,0-4 12 16,0 1-12-16,0-6 0 0,3-1-9 0,-3 4 9 31,0-10-42-31,0 4-2 0,4-1-1 0,-4-9 0 0,0 0-96 16,0 0-19-16,0 0-4 0,7 0-1 0,-3 0-59 15,3-9-11-15,0 6-2 0,3-7-1 0</inkml:trace>
  <inkml:trace contextRef="#ctx0" brushRef="#br0" timeOffset="20073.18">19914 16929 748 0,'0'0'67'0,"0"0"-54"0,0 0-13 0,0 0 0 15,0 0 369-15,0 0 71 16,0 0 15-16,0 0 2 0,0 0-370 0,0 0-75 0,0 0-12 0,0 0 0 16,11 0-25-16,-4 0 1 15,4 0 1-15,3 0 0 0,-4-10 23 0,4 10 18 0,0-6-3 0,4 0-1 16,-4 2 5-16,7-2 1 0,1 6 0 0,-1-9 0 15,3 6 4-15,-2-7 0 0,2 7 1 0,1-3 0 16,3-4-8-16,0 4-1 0,-3-3-1 0,0 3 0 16,-1-7-6-16,-2 4-1 0,-1-1 0 0,-4 7 0 15,1-6 7-15,-4-4 1 0,0 4 0 0,0-1 0 16,-3 1 5-16,0-4 2 0,-1 4 0 0,-3-1 0 16,0-2-14-16,-3 3-9 0,-4-1 12 0,3 7-12 15,-3-6 9-15,0-4-9 0,-3 4 0 0,-4-1 9 16,0-2-9-16,-4 5 0 0,1-5 0 0,-1 9 0 15,-3-4 0-15,3 4 0 0,-3-6 0 0,-3 9 0 16,-1 0 0-16,0 0 0 0,1 0 0 0,-1 3-11 16,-3 3-1-16,0-3 0 0,-1 7 0 0,1 2 0 15,4-2 12-15,-5 5 0 0,1 1 0 0,0 3 0 0,7-6 0 16,-4 8 0-16,1 1 0 0,3-3 0 0,3 3 16 16,-3 6 4-16,3-2 2 0,1-5 0 0,-1 8-13 15,4-1-9-15,0-3 12 0,0-3-12 0,0 9 13 0,3-9-4 16,1 0-1-16,3 0 0 0,-4 3 20 0,4-3 3 15,0-6 1-15,4 3 0 0,-4 3-16 0,3-10-2 16,5 4-1-16,2-4 0 0,-3 1-1 0,7 6-1 16,0-10 0-16,4 4 0 0,0-1-11 0,3-2 0 15,0-1 0-15,4 0 0 0,-1-5-20 0,1 5 4 16,3-3 1-16,-3-3 0 16,0 1-80-16,-1-4-16 0,5 0-3 0,-5 0-1 15,1 0-109-15,0-4-23 0,-1 1-4 0,1-3-1 0</inkml:trace>
  <inkml:trace contextRef="#ctx0" brushRef="#br0" timeOffset="20384.843">20832 17289 1094 0,'0'19'48'0,"0"-19"11"16,-4 13-47-16,4-4-12 0,-4 0 0 0,4 4 0 0,0-4 391 0,0 1 76 15,4 2 15-15,0-2 3 0,-1 8-401 0,-3-5-84 16,7 6-8-16,-3 0-7 0,-4-4 15 0,7-2 0 16,-4 12 9-16,1-3-9 0,-1 0 38 0,1 0 2 15,-1 0 0-15,4 0 0 0,-3 0-24 0,-1 0-4 16,5-4 0-16,-5 4-1 0,1 0-11 0,-1-3-16 15,1-6 4-15,-4 6 1 16,3-7-95-16,4 7-19 0,-3-7-4 0,-4-2-1 16,3-7-115-16,-3-3-23 0,7 16-5 0,-7-16-1 0</inkml:trace>
  <inkml:trace contextRef="#ctx0" brushRef="#br0" timeOffset="20932.278">20666 15480 2131 0,'0'0'94'0,"-11"3"20"0,1-3-91 0,-1 6-23 0,0-3 0 0,4 1 0 0,-3 2 62 0,-1-3 8 15,11-3 2-15,-3 6 0 16,3-6-72-16,0 10 0 0,0-4-17 0,0 3 3 0,3 7 14 0,1-10 12 16,-1 13-3-16,8-6 0 0,-4 2 39 0,3 1 7 15,5 6 1-15,-1 3 1 0,0 0 1 0,3-3 0 16,8 9 0-16,0 7 0 0,0-3-11 0,6-1-3 15,-3 4 0-15,4-4 0 0,-4 7-19 0,4-7-4 16,3 4-1-16,1-3 0 0,3-1-6 0,-4 7-2 16,4 0 0-16,3-7 0 0,-3 13-12 0,3-9 0 15,-3 2 0-15,0 4 0 0,-4 3 0 0,0-3 0 16,-3-9 0-16,-4 6 0 0,-3-1 22 0,3-5 8 16,-7 6 2-16,1-1 0 0,-5 4-40 0,4-3-8 15,-10 3-2-15,-1 0 0 0,-2 3 29 0,-5 0 5 0,4-6 2 16,-3 3 0-16,-8-4-18 0,1 4 0 0,-1 3 8 0,1-3-8 15,-1 0 10-15,-3 0-2 16,0-3 0-16,0-1 0 0,-4-5-8 0,4 6 0 0,-3-7 9 0,-1-2-9 16,0-1 0-16,1 0 0 0,-1-2 0 15,1-4 0 1,-1-7-27-16,1 4-3 0,-5-9-1 0,5 6 0 16,-4-7-85-16,0-2-18 0,0-1-3 0,-4 1-1103 0</inkml:trace>
  <inkml:trace contextRef="#ctx0" brushRef="#br0" timeOffset="29840.357">22137 16687 1216 0,'0'0'54'0,"0"0"11"0,-7 0-52 0,7 0-13 0,0 0 0 0,0 0 0 16,-7 0 87-16,0-3 14 0,7 3 3 0,0 0 1 16,0 0-40-16,0 0-8 0,0 0-1 0,0 0-1 15,0 0 24-15,0 0 5 0,-4 0 0 0,4 0 1 16,0 0-7-16,0 0-2 0,-7 0 0 0,0 3 0 16,7-3-9-16,0 0-3 0,0 0 0 0,-4 6 0 15,1-2-25-15,3-4-6 0,0 0-1 0,0 0 0 0,0 0-19 16,11 9-4-16,3-9-1 0,3 9 0 15,1-9 3-15,0 3 0 0,-1-3 0 0,8 0 0 16,7 0-11-16,-4-3 10 0,-10 3-10 0,6 0 10 0,8 0-10 16,-4 0 0-16,-3 0 0 0,0 0 0 0,-1 0 0 0,1 0 10 15,3 0-10-15,-3-6 10 0,-4 6-10 0,4-3 0 16,3 3 9-16,0 0-9 0,0 0 0 0,1 0 0 16,-1 0 0-16,4 0 0 0,-1 0 0 0,-2 0 0 15,-1 0 0-15,0 0 0 0,4 0 0 0,-4-3 0 16,-3 3 0-16,-4 0 0 0,4-6 0 0,-1 6 0 15,1 0 0-15,-7-4 0 0,3-2 15 16,0 6 1-16,-3-3 1 0,3 0 0 0,-7-3-1 0,3 6-1 16,-2 0 0-16,-1-4 0 0,0 4-15 0,0-6-15 15,-4 6 3-15,1 0 1 0,3 0 19 0,-3 0 3 0,-1 0 1 0,1 0 0 16,0 0-12-16,-4 0 0 16,0 0 0-16,3-3 0 0,-6 3-9 0,6 0 9 0,-3-6-12 0,-7 6 12 15,7 0 0-15,0-3 17 0,1 3-1 0,-8 0-1 16,0 0 1-16,7-10 1 0,-7 10 0 0,7 0 0 15,-7 0 0-15,7-9 0 0,-7 9 0 0,3-3 0 16,1-4-5-16,-1 4 0 0,-3 3-1 0,0 0 0 16,0-9-2-16,0 9 0 0,-3-10 0 0,-1 7 0 15,1-6 0-15,-4 6 0 0,0-3 0 0,0 2 0 16,-4-2 0-16,0 0 0 0,-3 0 0 0,0 2 0 16,0-2-9-16,3-3 12 0,-3 6-12 0,-3-7 12 15,3 10-12-15,-1-9 10 0,-2 6-10 0,3-4 10 16,-4 1-10-16,4 0 0 0,-4 6 0 0,1-10 8 15,3 10-8-15,-1-3 0 0,1-3 0 0,0 3 0 0,-3 3 0 16,3-3 0-16,3-4 0 0,-3 4 0 16,0-3 8-16,7 6 0 0,-4-3 0 0,8 0 0 0,-1-3-8 15,4 6 0-15,-7-4 0 0,7 4 0 16,0 0 0-16,0 0 0 0,0 0 0 0,0 0 0 0,7-6 0 0,-7 6-12 16,0 0 4-16,11 0 8 0,-1 0-14 0,4 0 5 15,4 0 1-15,-4 0 0 0,4 6 8 0,-1-2 0 16,1 2 0-16,3 0-8 0,0-6-1 0,4 9 0 15,-4-9 0-15,0 10 0 0,0-7 9 0,4 3 0 16,0-3 0-16,0 7 0 0,-1-1 0 0,1-6 0 16,-4 7 0-16,-3-4-8 0,3-3 8 0,-3 7 0 15,-4-7 0-15,0 6 0 0,0 1 0 0,-4-4 0 16,-2 0 0-16,2 0 0 0,-3-2 0 0,0 5 0 16,-3 0 0-16,-4-9 0 0,3 3 0 0,1 7 0 0,-1-1 0 0,-3 1 0 15,-3-7 0-15,3 6 0 0,-7 4 0 0,3-4 8 16,-3 1-8-16,0 2 0 0,-11 7 0 15,11-7 10-15,-3 7-2 0,-1-6-8 16,1 3 12-16,-1-4-3 0,1 1-1 0,-1 5 0 0,-3-5 0 16,3 0 0-16,1 8-8 0,-1-5 12 0,-3 0-4 15,3-1-8-15,1 1 0 0,-1 0 9 0,1-4-9 16,3 1 0-16,0-1 0 0,-4 4 0 0,4-3 0 16,3-10 0-16,-3 6 0 0,7-9 0 0,-3 10 0 15,3-10-37 1,0 0-12-16,0 0-3 0,0 0 0 0,0 0-116 0,0 0-23 15,0 0-5-15,0 0-610 0,0 0-122 0</inkml:trace>
  <inkml:trace contextRef="#ctx0" brushRef="#br0" timeOffset="30324.625">24095 15928 2732 0,'0'0'121'0,"0"0"25"0,0 0-117 0,0 0-29 0,0 0 0 0,0 0 0 15,0 0 28-15,0 0 0 0,0 0 0 0,0 0 0 16,0 0-28-16,0 0 0 0,0 0 0 0,0 10 0 16,-4-1 0-16,4 4 0 0,0 2 0 0,0 1 0 15,0 0 37-15,4-1 2 0,-4 7 0 0,3 7 0 16,1-1-27-16,-1 3-12 0,1 4 10 0,3 5-10 16,-4 4 19-16,1 0-3 0,-1 6 0 0,1-3 0 15,0 4 16-15,3-1 2 0,-4-3 1 0,-3 3 0 16,4 0-21-16,-4-3-4 0,0 6-1 0,0-2 0 15,0-1 0-15,0-3 0 0,3 6 0 0,-3 4 0 0,0-10-9 16,0-3 0-16,0-4 0 0,0 1 8 16,4-6-8-16,-4-4 10 0,0-3-10 0,0-6 10 0,0 6-10 15,3-12 0-15,-3 3 0 0,0-7 0 16,0-2-54-16,0-1-6 16,0-6-2-16,0-3 0 0,0 0 36 0,0 0 7 0,0 0 2 0,0-12 0 15,0-7-117-15,0-3-23 0,0-9-5 16,-3-1-997-16</inkml:trace>
  <inkml:trace contextRef="#ctx0" brushRef="#br0" timeOffset="30873.899">23911 15721 1670 0,'0'0'148'0,"0"0"-118"0,-7 0-30 0,0 0 0 16,7 0 306-16,0 0 55 0,-7 0 11 0,7 0 3 16,0 0-311-16,0 0-64 0,0 0 0 0,4-6-18 15,3-3 6-15,-4 9 2 0,4-10 0 0,-3 7 0 16,3 3 30-16,0-9 5 0,4 9 2 0,-1-3 0 16,4-4 10-16,0 7 3 0,7-3 0 0,-3 3 0 15,7 0-40-15,0 0 0 0,-1 0 0 0,4 0 0 16,1 0 0-16,-1 3 0 0,0-3 0 0,4 10 0 15,3-1 0-15,0 0 0 0,1 1 0 0,2 2 0 16,-2 1-20 0,3 6-9-16,-4 0-2 0,0-4 0 0,-3 4 48 0,-4 3 10 0,0-3 1 0,-3 3 1 15,-4-3-21-15,0 3-8 0,-3 0 0 0,0-4 0 0,-4-2 0 16,3 6 8-16,-6-3-8 0,0 3 0 0,3-3 0 16,-4-1 0-16,1-2 0 0,-4 3 0 0,0 0 0 15,-4-4 0-15,1 4 0 0,0 0 0 0,-4-3 0 0,0 2-13 16,-4 1 2-16,0-6 1 0,1 9 10 0,-4-10 0 15,0 4 8-15,3 0-8 0,-6-7 14 16,-1 10-2-16,1-16 0 0,-1 13 0 0,-3-10-1 0,-4 3-1 16,-3 1 0-16,0-1 0 0,-4-6-10 0,-3 4 8 15,0-4-8-15,-4 3 8 0,4-3-8 0,-4-3 0 16,0 0 0-16,1 0 0 0,2 0 0 0,1 0 8 16,3 0-8-16,4 0 0 0,0-3 0 0,0-3 0 0,0 6 0 15,7 0 0-15,-4-3 0 0,4-4-19 0,0 7 3 16,0-3 1-1,3 3-17-15,0 0-3 0,1-3-1 0,3 3 0 16,0-6-67-16,0 6-13 0,7 0-4 0,0 0 0 16,-4-3-67-16,4 3-13 0,0 0-4 0,0 0-768 0</inkml:trace>
  <inkml:trace contextRef="#ctx0" brushRef="#br0" timeOffset="31517.158">25777 15386 2602 0,'0'0'57'0,"0"0"12"0,0 0 3 0,0 0 1 0,0 0-58 0,0 0-15 16,0 0 0-16,0 0 0 0,0 0 0 0,0 0-16 15,0 0 3-15,0 0 1 0,0 0 12 0,0 0 0 0,-3 3 0 0,-1 3 0 16,-3-3 39-16,0 10 10 0,-3-7 3 16,3 4 0-16,0-1-29 0,-4-3-6 0,0 4-1 0,1 2 0 15,-4 7-6-15,0-6-2 0,0 5 0 0,-1-5 0 16,-2 6 20-16,3 3 3 0,-4 0 1 0,0 0 0 15,-3 6-8-15,4 0-2 0,-1-3 0 16,0 6 0-16,-3 1-12 0,0-1-2 16,3 4-8-16,-3-4 12 0,-4 10 17 0,4-7 3 0,4 7 1 0,-8-10 0 15,4 10-33-15,-4-6 0 0,4 2 0 0,0-2 0 16,0 6 15-16,-1-1-4 0,1-5-1 0,0 6 0 16,3-7-10-16,1 4 12 0,-1-4-12 0,1 7 12 15,2-7-12-15,1 7 0 0,4 0 9 0,-1-7-9 16,4 7 0-16,-3 0 0 0,-1-7 0 0,4 7 8 15,0 0-8-15,0-6 0 0,0 5 0 0,0 1 8 16,3 0-8-16,1-7 0 0,-1 7 0 0,4-6 0 16,-3-4 0-16,6 7 8 0,4-4-8 0,0-3 0 15,0 4 9-15,0-7-9 0,4 3 12 0,3-5-12 0,4 5 10 16,-1-12-10-16,1 3 8 0,3 0-8 16,4-4 13-16,-4 4-2 0,0-9-1 0,4 6 0 0,-4 3-10 0,0-3-16 15,4-7 4-15,-4 1 1 0,0-4-1 16,0 7 0-16,4-10 0 0,0 10 0 15,-4-10-52-15,0 3-10 0,4-2-2 16,-4 2-1-16,0-6 24 0,0 0 5 0,0-3 0 0,1 0 1 16,-5 0-96-16,4-3-19 0,1 0-4 0,-5-3-914 15</inkml:trace>
  <inkml:trace contextRef="#ctx0" brushRef="#br0" timeOffset="32906.69">26504 16085 288 0,'0'0'12'0,"0"0"4"0,0 0-16 0,0 0 0 16,0 0 0-16,0 0 0 0,0 0 312 0,0 0 59 15,0 0 12-15,7 0 2 0,-7 0-275 0,4-9-55 16,3 6-11-16,-7 3-3 0,0 0 54 0,0 0 10 16,0 0 3-16,0 0 0 0,0 0-10 0,0 0-2 15,0 0 0-15,0 0 0 0,-7 3-36 0,3-3-8 16,-3 9-2-16,-3-3 0 0,3-3-29 0,0 10-5 15,-1-4-2-15,-2 1 0 0,-1 2-2 0,1 7 0 16,-4-6 0-16,3 9 0 0,-3-4 24 0,-4 4 5 0,1 7 1 16,-1-4 0-16,0 6 7 0,-3-3 2 15,-4 4 0-15,-3-1 0 0,0 4-24 0,-4-4-5 0,1 3-1 0,-1-2 0 16,-3 9-6-16,-1-10-2 0,4 6 0 0,1-2 0 16,-1-1-3-16,4 7-1 0,0-9 0 0,3 8 0 15,-3-5-9-15,6-4 0 0,-2 1 0 0,3-1 8 16,-1 0-8-16,5-9-17 0,-1 0 4 0,1 0 1 15,-1-3 12-15,4 3 0 0,0-6 0 0,0-1 0 16,3-5-12-16,-3 2 12 0,3-6-13 0,1-2 5 16,3 5-88-1,0-9-18-15,3 0-3 0,4 0-1 0,0 0-10 0,0 0-1 0,-3-9-1 16,6-1-631-16,1-2-127 0</inkml:trace>
  <inkml:trace contextRef="#ctx0" brushRef="#br0" timeOffset="33325.72">25852 16041 2390 0,'0'0'106'0,"0"0"22"0,-11 0-103 0,11 0-25 16,0 0 0-16,0 0 0 0,-4 0 27 0,4 0 0 0,0 0 0 15,0 0 0-15,0 0-27 0,0 0 0 0,0 0 0 0,0 0 0 16,0 0 56-16,0 0 7 0,0 0 1 0,0 0 0 16,0 3 6-16,4 7 2 0,0 5 0 0,3 1 0 15,-7 3-40-15,3 0-8 0,4 3-2 0,0 3 0 16,0-3 12-16,0 9 2 0,0 7 1 0,4-4 0 16,0-2-9-16,-1 2-3 0,1 7 0 0,3 0 0 15,3-7-13-15,1 7-2 0,-4 0-1 0,4-7 0 16,-1 4 15-16,1-4 2 15,3 7 1-15,-3 0 0 0,0-1-27 0,-1-5 0 0,1 6 0 0,-1-7 0 16,1 4 0-16,-4-4 0 0,4-2 0 0,-4-1 0 16,0-6 0-16,-3 3 0 0,3-6 0 0,-4 0 0 15,1 0 0-15,-4-3 0 0,0 0 0 0,0-7 0 16,0 1-20-16,0 3-10 16,0-10-2-16,0 3 0 0,-3 1-1 0,3-4-1 0,-4-3 0 15,-3-3 0-15,0 0-118 0,11 0-24 0,0-9-5 0,-1 9-650 16,1-10-129-16</inkml:trace>
  <inkml:trace contextRef="#ctx0" brushRef="#br0" timeOffset="34214.721">26734 17063 1555 0,'0'0'138'0,"0"0"-110"0,0 0-28 0,0 0 0 15,0-9 192-15,3 6 34 0,-3 3 6 0,7-10 2 16,0 1-190-16,0 0-44 0,0 6 0 0,4-4 0 16,-4-2 31-16,3 6 4 0,-2-7 1 0,2 10 0 0,1-9 22 15,-4 9 5-15,0-3 1 0,3-4 0 0,-3 1-7 16,4 0-1-16,-4 3 0 0,4-3 0 0,-4 2-32 0,0-5-6 15,0 9-2-15,0-3 0 16,3-3-4-16,-2 6-2 0,-1-4 0 0,3 4 0 0,1-6-10 0,-4 6 12 16,0 6-12-16,3-2 12 0,1-4-12 0,-4 6 8 15,0-3-8-15,0 10 8 0,0-4-8 0,4 3-14 16,-8-2 3-16,4 9 1 0,0-7 10 0,-3 7-8 16,0 0 8-16,-4-3-8 0,0 2 8 0,-4-5 0 15,4 9 0-15,0-6 0 0,-7-1 0 0,3 4 0 16,1-6 0-16,-1 9 0 0,-3-7 0 0,4 1 0 15,-4 3 8-15,-4 3-8 0,1 0 0 0,-1-4 0 16,0 4-10-16,1-3 10 0,-1 3 0 0,1-3 0 0,-1-3 8 16,0 6-8-16,1-7 0 0,-1 1 0 0,1 0 0 15,-4-4 0-15,3-9 0 0,0 13 0 16,4-10 8-16,-3 4-8 0,-1-1 0 0,1-3 0 0,-1-3 0 0,4 1 0 16,0-4 0-16,-4 6 0 0,1-6 0 15,3 0 0-15,-4 0 0 0,1-6 0 0,-1 6 0 0,0-7 0 16,1 1 0-16,3-3 11 15,0 6-3-15,0-7-8 0,0 1 10 0,0-4-10 0,3 4 8 0,0-4-8 16,1 1 0-16,3-4 0 0,-4 7-12 0,4-4 12 16,0 4-14-16,4-4 5 0,-1 4 1 0,-3-1 0 15,4 10 8-15,-4 0 0 0,0 0 0 0,0 0 0 16,11-3 0-16,-11 3 0 0,7 3 0 0,3-3 0 16,1 7 0-16,-1-4 0 0,1 6 0 0,3 0 0 15,-3-5 0-15,-1 5 14 0,1 0-3 0,3 4-1 16,-3-4-10-16,-1 4 0 0,4-4 0 0,-3 10 0 0,-1-6 19 15,1-1 11-15,-4 4 2 0,4 0 1 0,-1-1-33 16,-3 1 0-16,0-7 0 0,0 10 0 0,-3-6 0 0,3-1 0 16,0 7 8-16,0-6-8 15,-3-4-22-15,3 7-8 0,-4-4-2 16,1-2 0-16,3-4 12 0,-4 3 3 0,4 1 0 0,-3-10 0 0,-4 0 1 16,7 9 0-16,0-9 0 0,4 0 0 15,-1 0-88-15,1 0-18 0,3-9-3 0,0 9-1 16,4-3-55-16,-1-4-11 0,1-2-3 0,3 6-716 15</inkml:trace>
  <inkml:trace contextRef="#ctx0" brushRef="#br0" timeOffset="34954.948">27704 15640 583 0,'0'0'25'0,"0"0"7"0,0 0-32 0</inkml:trace>
  <inkml:trace contextRef="#ctx0" brushRef="#br0" timeOffset="35417.526">27718 15590 576 0,'0'0'51'0,"0"0"-41"0,0 0-10 0,0 0 0 16,0 0 272-16,0 0 52 0,0 0 10 0,0 0 2 15,0 0-260-15,0 0-53 0,0 0-11 0,0 0-1 16,0 0 11-16,0 0 2 0,0 0 1 0,0 0 0 15,0 0 55-15,0 0 12 0,0 0 1 0,0 0 1 16,7 6-46-16,-7-6-8 0,0 0-3 0,0 0 0 16,0 3-1-16,0 6 0 0,0-5 0 0,3 5 0 15,1 0 3-15,-1-2 0 0,-3-1 0 0,4 0 0 16,-1 4-10-16,5-1-1 0,-5-3-1 0,1 10 0 16,-1-4-15-16,4 1-4 0,0 6 0 0,-3-7 0 15,3 10-8-15,-4 0 12 0,-3 0-12 0,0 6 12 16,7 4-4-16,-7-1 0 0,4 1 0 0,-1 2 0 15,1 4 20-15,-1-4 3 0,1 10 1 0,3-3 0 16,-3 3-20-16,3 6-4 0,0-6-8 0,0 6 12 0,-4 3-4 16,8-9-8-16,-4 9 11 0,0-2-11 0,0-7 8 15,0-1-8-15,-3-2 0 0,-1 3 0 0,1 6 8 0,-1-6-8 16,-3 0 0-16,0 3 0 0,0-3 18 0,0 0-3 16,-3-6-1-16,3-1 0 0,0-5 13 0,-4-1 2 15,1 0 1-15,3 1 0 0,-4-1-15 0,4-9-3 16,0 9-1-16,0-9 0 0,0 6-11 0,0-6 0 15,4-3 0-15,-1-3 8 0,-3 3-8 0,4 3 0 16,-1-10 0-16,1 4 0 0,-4-4-11 0,3 1-1 16,-3-4 0-16,4-2 0 15,-4-7-40-15,0 0-8 0,3 6-1 0,-3-6-1 16,0 0-154-16,0 0-32 0,0 0-5 0</inkml:trace>
  <inkml:trace contextRef="#ctx0" brushRef="#br0" timeOffset="36172.299">28275 16941 2761 0,'0'0'60'0,"0"0"13"0,0 0 3 0,0 0 2 0,0 0-62 0,0 0-16 15,0 0 0-15,7 6 0 16,7-6-47-16,-3 0-12 0,3 0-2 0,0-6-1 0,0 3 38 0,0 3 8 16,0 0 2-16,1 0 0 0,-5-9 46 0,1 9 10 15,-1 0 2-15,1-4 0 0,-4-2-10 0,4 3-2 16,-4 0 0-16,3-3 0 0,1-4 0 0,-4 7 0 0,3-3 0 16,5 0 0-16,-5-4-3 0,4 1-1 0,-3-1 0 0,6-2 0 15,-2-4-20-15,-1 4-8 0,3-1 0 16,1 0 9-16,-4-2-9 0,0 2 0 0,4 1 0 0,-8-7 0 15,4 9 0-15,-3-5 0 0,0-1 8 0,-4 0-8 16,0 1 0-16,-4 2 10 0,1-6-10 0,-1 7 10 16,-6-7-2-16,-1 7 0 0,-3-10 0 0,0 9 0 15,-3 0 0-15,-1-2 0 0,4 5 0 16,-7-2 0-16,0 2-8 0,0 7 0 0,0-3 0 0,-1 3 0 16,-2 3-11-16,3 0-4 0,0-3-1 0,-4 6 0 15,0 6 5-15,1-6 1 0,-1 7 0 0,0 2 0 16,-3 7 10-16,0-6 0 0,0 6 0 0,-4 3 0 15,4-1-12-15,0 1 2 0,0 3 1 0,-1 1 0 16,8-4 9-16,-3-1 14 0,6 1-3 0,-3 7-1 16,0-7-10-16,0 6 8 0,7-6-8 0,0 3 8 0,-4-3-8 15,8-3 0-15,-4 3 0 0,3 0 8 0,4 6 0 0,0-9-8 16,4-4 12-16,-4 7-4 0,3-6 0 0,4 0 0 16,0-7 0-16,0 4 0 0,4 2 8 0,3-5 2 15,-3-4 0-15,6 3 0 0,1 1-2 0,-1 2-1 16,5-2 0-16,-1-4 0 15,0-3-36-15,4 6-7 0,-4-5-2 0,-4 5 0 16,5 0 5-16,-1-5 1 0,-4 2 0 0,5-3 0 16,-5-3-39-16,4 6-7 0,1-3-2 0,-1-3 0 15,3 0-24-15,-2 0-6 0,-1 0-1 0,0-3 0 16,0-3-84-16,4 6-17 0,-4-9-3 0,-3 5-1 0</inkml:trace>
  <inkml:trace contextRef="#ctx0" brushRef="#br0" timeOffset="36669.186">29023 17148 2070 0,'0'0'45'0,"0"0"10"0,0 0 1 0,0 0 3 0,0 0-47 0,0 0-12 16,0 0 0-16,0 0 0 0,0 0 0 0,0 0 0 15,0 0 0-15,0 0-11 0,0 0 73 0,0 0 14 16,0 0 4-16,0 0 0 0,0 0 25 0,7 3 6 16,0 13 1-16,-3-10 0 0,-1 4-45 0,1-1-9 15,-1 0-2-15,-3 4 0 0,4-4-39 0,-1 4-8 16,1 6-1-16,-4-7-8 0,7 7 8 0,-7 0-8 0,3-3 0 16,1 2 0-16,-1 4 0 0,-3 0 0 15,4 0 0-15,0-3 0 0,-1 3 0 0,1 0 0 0,-1-3 0 0,1 3 0 16,-1-3 0-16,1 2 0 0,-4-2 10 0,0-3-10 15,0 0 0-15,0-4 0 0,0 1 0 0,0-1 0 32,3-2-36-32,-3-1-4 0,0-9 0 0,0 9 0 15,0-9-19-15,0 0-4 0,0 0-1 0,0 0 0 16,0 0-179-16,0 0-36 0,4-18-7 0,3 2-2 0</inkml:trace>
  <inkml:trace contextRef="#ctx0" brushRef="#br0" timeOffset="37364.241">29598 17277 748 0,'0'0'67'0,"0"0"-54"16,0 0-13-16,0 9 0 0,0-9 328 0,0 13 64 15,0-7 12-15,4 3 2 0,-4-2-294 0,0-7-58 16,7 9-12-16,-4-3-2 15,1 4 24-15,3-4 6 0,-7-6 1 0,3 9 0 0,4 4-15 0,-3 3-4 16,3-7 0-16,-4 3 0 0,1 1-40 0,0 0-12 16,-1 5 0-16,1 1 8 0,-1-6-8 0,-3 6 0 15,4-4-8-15,-4 4 8 0,0 3-12 0,0-3 4 16,-4 3 0-16,4-10 0 0,-3 10 8 0,3-3 0 16,-4 0 0-16,-3 0 0 0,3-4 0 0,1 4 0 15,-4-6 0-15,3-1-8 0,-3 7 8 0,4-6 0 0,-4 5 0 16,3-5-8-1,-6 3-45-15,6-4-9 0,-3 1-2 0,0-1 0 16,0-2-59-16,0-4-12 0,0-3-2 0,0 7-526 0,0-14-105 16</inkml:trace>
  <inkml:trace contextRef="#ctx0" brushRef="#br0" timeOffset="37995.578">29909 16772 1152 0,'0'0'102'0,"0"0"-82"16,0 0-20-16,0 0 0 0,0 0 308 0,7 0 56 16,3 0 12-16,1 0 3 0,3 0-310 0,3 0-61 15,-6 0-8-15,0 0-12 0,-1-3 12 0,4 0 11 16,-3-4-3-16,0 7 0 0,-1 0 55 0,4-3 10 16,-3-3 3-16,-1-4 0 0,1 7-52 0,0-6-9 15,3 6-3-15,-4-7 0 0,4 1 23 0,0 0 4 16,-3-1 1-16,0 4 0 0,-1 0-28 0,1-4-12 15,-4-2 10-15,0 2-10 0,0 1 14 0,0-1-3 0,-3 4-1 0,-1-3 0 16,1-1-2-16,-4 1-8 0,0 0 12 0,0-4-4 16,-4 4-8-16,1-1 0 0,-1 1 0 0,0 6 0 15,1-7 0-15,-4 1 0 0,0 6 0 0,0-4 0 16,3 4 0-16,-3 0 0 0,0-3 0 0,4 6 0 16,-8 0-14-16,0 0-2 0,1 6 0 0,-1 0 0 15,-3 4 3-15,4-1 0 0,-8 4 0 0,4 6 0 31,-7-7-22-31,3 7-4 0,-3 3-1 0,0 0 0 0,0 0 40 0,3 3 0 0,4 0 0 0,0-3 0 16,3 0 0-16,1 0 0 0,6 6 12 0,0-6-4 16,1-3 20-16,3-4 3 0,0 11 1 0,0-11 0 15,7 7-32-15,-3-3 0 0,-1-6 0 0,1 5 0 16,-1-5 0-16,4 9 0 0,0-6 0 0,0-1 0 16,-3 1 0-16,3-4 0 0,0 1 0 0,3 0 0 15,-2-4-20-15,2 0-9 16,1 4-3-16,3-4 0 0,3 1 7 0,1 2 1 0,0-6 0 0,6-2 0 15,-2 2-39-15,2-3-7 0,1 0-2 0,0 3 0 16,-1-2-140-16,1 2-29 0,0-3-6 0,-8-3-610 0</inkml:trace>
  <inkml:trace contextRef="#ctx0" brushRef="#br0" timeOffset="38529.593">30455 17211 1152 0,'0'0'102'0,"0"0"-82"0,0 0-20 0,0 0 0 15,0 0 318-15,0 0 59 0,7-6 12 0,0-7 3 32,4 4-350-32,0-4-70 0,3-6-13 0,-4 7-3 0,1 2 15 0,-1 1 3 0,5-4 1 15,-8 4 0-15,0 6 59 0,0-3 12 0,0-1 2 0,0 1 1 16,-7 6-14-16,7 0-3 0,0-9-1 0,0 9 0 15,4 0 11-15,-11 0 2 0,7-4 1 0,0 4 0 16,3 0-20-16,-3 0-4 0,-7 0-1 0,11 0 0 16,0 0 10-16,-4 4 2 0,0-4 0 0,-7 0 0 15,0 0-32-15,7 0 0 0,3 0 0 0,-10 0 0 16,4 9-20-16,-4-9-9 0,7 6-3 16,-7 1 0-16,0 2 32 0,-4 0 0 0,1 4 0 0,-1-4 0 0,-3 10 0 0,-3-6 0 15,-1-1 0-15,-3 7 0 0,0 0 0 16,0 0 0-16,0-4 0 0,-4 7 0 0,0-3 0 0,4 3 0 15,0-3 0-15,0 0 0 0,3-4 0 0,-3 7 0 16,7-3 0-16,0-6 0 0,0 5 20 0,4-5 9 16,-1 3 3-16,1-1 0 0,-1-5-32 15,4 2 0-15,0 7 0 0,0-6 0 0,7 2 12 0,-7-2-3 16,4-1-1-16,-1 1 0 0,4 3-8 0,0-4 0 16,0 1 0-16,0-1 0 0,-3-2 8 0,6-1-8 15,1 4 12-15,0-4-4 0,-1 0-8 0,4 4 0 16,0-4 0-16,1 1 0 0,-1-1 0 0,3-6-11 0,-3 7 3 15,1-10 0 1,2 9-25-16,1-6-5 0,-1-3-1 0,1 7 0 16,0-7-20-16,-1 0-4 0,-3-7-1 0,4 4 0 15,-4-6-65-15,0 9-14 0,0-10-2 0,-3-2-539 0,0-7-107 0</inkml:trace>
  <inkml:trace contextRef="#ctx0" brushRef="#br0" timeOffset="39155.013">30177 15082 2678 0,'3'9'119'0,"-3"-9"24"0,0 3-115 0,4 7-28 0,3-1 0 0,3 3 0 16,1-2 9-16,7 9-9 0,-1 0 8 0,8-4-8 31,3 13-16-31,0-2-9 0,1 2-2 0,6 3 0 0,-3 0 27 0,6 4 0 0,-2 9 12 0,2-3-4 16,1-4 12-16,-3 1 2 16,6 12 1-16,-3-6 0 0,7 3-7 0,-4 0-2 0,4 3 0 0,-7-3 0 15,-1 3-1-15,1 4 0 0,-4-10 0 0,1 6 0 16,-8 0 29-16,0-3 6 0,0 0 0 0,-3 0 1 15,0-3-32-15,-4 6-6 0,0-6-2 0,4 3 0 16,-4-3-1-16,0-3-8 0,0-4 12 0,0 4-4 16,1 0-8-16,-1-7 10 0,0 7-10 0,-3 0 10 15,3 0-10-15,-7-7 0 0,4 7 0 0,-4-7 8 16,-4 4 24-16,4-3 5 0,-3 5 1 0,-1-5 0 16,-6 6-14-16,3-10-4 0,-3 10 0 0,-4-7 0 15,3 7-4-15,-6-10 0 0,-4 13-1 0,-4-6 0 16,4 3-15-16,-4-7 9 0,-6 1-9 0,-1-4 8 0,4 0 10 15,-4 1 2-15,1-1 0 0,-1-9 0 0,7 0-20 16,-3-3 0-16,0 3 0 0,4-10 0 16,-1-2-52-16,0-1-8 0,4-3-2 15,0-3 0-15,0-3-136 0,0-9-27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BBF5E2F-2EA4-4BED-BDB7-3263066D10D9}" type="datetimeFigureOut">
              <a:rPr lang="en-US" smtClean="0"/>
              <a:t>11/19/2019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61C2587-C0BF-41B9-B0FA-D76263C040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23418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1F94F5-58D1-42ED-AB38-DD97D2E49478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8731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62200" y="549275"/>
            <a:ext cx="4876800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00DAEC-8020-4CF7-A90A-331E0EE17C26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2217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62200" y="549275"/>
            <a:ext cx="4876800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Explain</a:t>
            </a:r>
            <a:r>
              <a:rPr lang="en-US" baseline="0" dirty="0"/>
              <a:t> </a:t>
            </a:r>
            <a:r>
              <a:rPr lang="en-US" baseline="0"/>
              <a:t>propto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00DAEC-8020-4CF7-A90A-331E0EE17C26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7049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62200" y="549275"/>
            <a:ext cx="4876800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00DAEC-8020-4CF7-A90A-331E0EE17C26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3970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62200" y="549275"/>
            <a:ext cx="4876800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00DAEC-8020-4CF7-A90A-331E0EE17C26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87553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62200" y="549275"/>
            <a:ext cx="4876800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00DAEC-8020-4CF7-A90A-331E0EE17C26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71686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62200" y="549275"/>
            <a:ext cx="4876800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00DAEC-8020-4CF7-A90A-331E0EE17C26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73404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62200" y="549275"/>
            <a:ext cx="4876800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00DAEC-8020-4CF7-A90A-331E0EE17C26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80389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62200" y="549275"/>
            <a:ext cx="4876800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00DAEC-8020-4CF7-A90A-331E0EE17C26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57586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62200" y="549275"/>
            <a:ext cx="4876800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00DAEC-8020-4CF7-A90A-331E0EE17C26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6863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00DAEC-8020-4CF7-A90A-331E0EE17C26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5557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62200" y="549275"/>
            <a:ext cx="4876800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demo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7DE18D-B477-5540-A418-45080CBABEBE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0275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62200" y="549275"/>
            <a:ext cx="4876800" cy="2743200"/>
          </a:xfrm>
          <a:ln/>
        </p:spPr>
      </p:sp>
      <p:sp>
        <p:nvSpPr>
          <p:cNvPr id="4096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latin typeface="Arial" pitchFamily="34" charset="0"/>
                <a:ea typeface="ＭＳ Ｐゴシック" pitchFamily="34" charset="-128"/>
              </a:rPr>
              <a:t>Dan has some demo for this.</a:t>
            </a:r>
          </a:p>
        </p:txBody>
      </p:sp>
      <p:sp>
        <p:nvSpPr>
          <p:cNvPr id="4096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9B9508E5-0874-424A-AC6D-A47A8201704D}" type="slidenum">
              <a:rPr lang="en-US" sz="1300"/>
              <a:pPr eaLnBrk="1" hangingPunct="1"/>
              <a:t>17</a:t>
            </a:fld>
            <a:endParaRPr lang="en-US" sz="1300"/>
          </a:p>
        </p:txBody>
      </p:sp>
    </p:spTree>
    <p:extLst>
      <p:ext uri="{BB962C8B-B14F-4D97-AF65-F5344CB8AC3E}">
        <p14:creationId xmlns:p14="http://schemas.microsoft.com/office/powerpoint/2010/main" val="3481097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62200" y="549275"/>
            <a:ext cx="4876800" cy="2743200"/>
          </a:xfrm>
          <a:ln/>
        </p:spPr>
      </p:sp>
      <p:sp>
        <p:nvSpPr>
          <p:cNvPr id="2355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>
                <a:latin typeface="Arial" pitchFamily="34" charset="0"/>
                <a:ea typeface="ＭＳ Ｐゴシック" pitchFamily="34" charset="-128"/>
              </a:rPr>
              <a:t>Add conditional independence</a:t>
            </a:r>
            <a:r>
              <a:rPr lang="en-US" baseline="0" dirty="0">
                <a:latin typeface="Arial" pitchFamily="34" charset="0"/>
                <a:ea typeface="ＭＳ Ｐゴシック" pitchFamily="34" charset="-128"/>
              </a:rPr>
              <a:t> consequences here</a:t>
            </a:r>
            <a:endParaRPr lang="en-US" dirty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2355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CD4DC253-A9A5-4D90-B624-D5BA5845A987}" type="slidenum">
              <a:rPr lang="en-US" sz="1300"/>
              <a:pPr eaLnBrk="1" hangingPunct="1"/>
              <a:t>18</a:t>
            </a:fld>
            <a:endParaRPr lang="en-US" sz="1300"/>
          </a:p>
        </p:txBody>
      </p:sp>
    </p:spTree>
    <p:extLst>
      <p:ext uri="{BB962C8B-B14F-4D97-AF65-F5344CB8AC3E}">
        <p14:creationId xmlns:p14="http://schemas.microsoft.com/office/powerpoint/2010/main" val="21155146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62200" y="549275"/>
            <a:ext cx="4876800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00DAEC-8020-4CF7-A90A-331E0EE17C26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7364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62200" y="549275"/>
            <a:ext cx="4876800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00DAEC-8020-4CF7-A90A-331E0EE17C26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1358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62200" y="549275"/>
            <a:ext cx="4876800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00DAEC-8020-4CF7-A90A-331E0EE17C26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7264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62200" y="549275"/>
            <a:ext cx="4876800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00DAEC-8020-4CF7-A90A-331E0EE17C26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8379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CBC037-32FA-4360-ABE3-07627B2BC3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D505A9D-A4AF-4C69-803F-B3FD8FE7AA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63624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04AEEE-3587-4C7D-BAA3-0C3E401F31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8654F2-609F-41BE-BF94-9566C0BCC8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FEAD64-81FE-45C7-87BE-C99041D876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11/19/2019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C9082A-2241-44ED-B9AD-9750B21A6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710290-45AC-4A7C-9A77-667E4B9CF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67423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D5DDBF4-DC75-4000-B4CD-4560FF8BCA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438E350-8C93-428E-9B85-FE7F21988F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B2166D-1728-4813-9139-87CA01351A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11/19/2019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F9C6B2-CD29-4F7A-8C8F-E7523A74F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4A101A-1A5F-4B8A-B35C-38FD5CC03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88036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15EC7-C509-45E9-A595-C7C08F5047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099" y="367131"/>
            <a:ext cx="10515600" cy="627812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B61D1F-B34A-4BF8-908F-7A23699398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10515600" cy="2039539"/>
          </a:xfrm>
          <a:prstGeom prst="rect">
            <a:avLst/>
          </a:prstGeo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>
                <a:solidFill>
                  <a:schemeClr val="accent1">
                    <a:lumMod val="75000"/>
                  </a:schemeClr>
                </a:solidFill>
              </a:defRPr>
            </a:lvl1pPr>
            <a:lvl2pPr marL="230188" indent="-230188">
              <a:buFont typeface="Wingdings" panose="05000000000000000000" pitchFamily="2" charset="2"/>
              <a:buChar char="§"/>
              <a:defRPr/>
            </a:lvl2pPr>
            <a:lvl3pPr marL="460375" indent="-230188">
              <a:buFont typeface="Wingdings" panose="05000000000000000000" pitchFamily="2" charset="2"/>
              <a:buChar char="§"/>
              <a:defRPr/>
            </a:lvl3pPr>
            <a:lvl4pPr marL="684213" indent="-223838">
              <a:buFont typeface="Wingdings" panose="05000000000000000000" pitchFamily="2" charset="2"/>
              <a:buChar char="§"/>
              <a:defRPr/>
            </a:lvl4pPr>
            <a:lvl5pPr marL="914400" indent="-22860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6F6A89D-691A-4F7C-98F1-F0C593DCAC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96837" y="6362388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4E5DC575-B3DA-4894-AC1D-D96F1860F14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97559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48BDF3-C675-4FE4-A910-AC4D963864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1E326A-32E2-4FAA-B286-2C7318FA99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11D807-F2AA-4847-A712-DB46B5082E5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11/19/2019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18B119-C720-495E-B60C-22CBB6586E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E2A286-1540-4D00-A534-703021A3B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6834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D5E853-5CAF-42AD-AB47-7F5A49B7B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0D8E34-F3E7-4F97-A3DF-30EEE989C0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8AB9D5-42F1-4DA5-90B3-823D47216A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876C05-7108-4656-9F43-674919BEE9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11/19/2019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57A914-9DAA-4AE9-A76A-42447258A5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C0452A-1F51-42B5-8497-BB68481ED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2013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C8A46B-388C-4D77-BE61-52E7B1C913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6ECDA0-3BD6-450B-8B96-C3684DC875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D6CCF2-765D-4D39-83E7-42743CE9E7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9ECD599-93B8-46A3-9EF0-230980A89B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AD0E1B5-5F66-4EE8-9EE1-86A03BA8AD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C4E6235-3EAC-4DFF-9A14-1ADA715CC2A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11/19/2019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132BF57-DA9A-4492-A076-AB71F5BE9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B5FCD9-5D4E-4E57-9402-7599F9885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2636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300DDE-4BCF-4525-91BE-72A54FC8C2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9F6FE61-20C8-49B5-BF10-C0DCB24C67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11/19/2019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D4D872-320C-4D19-B900-0E59609A42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0B071D-2650-40F5-8B1E-46DF9DB8D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71774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A747EB5-7CA0-4A83-9D1B-19C1436051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11/19/2019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32C3624-E3A1-4C8A-95B8-43FE56CEEE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65764B-81AF-4873-8E85-B90AF3207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11246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7F3DD2-9E90-4EBF-9B07-2194BDC33C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E8BFE9-2F23-4BCD-B60A-0983EBBCEB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95FE31-2336-4B0E-BC8F-3572FA6EC2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DFD6EC-511A-455D-8BD9-982DE4390A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11/19/2019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67B1AA-215E-4D2A-873E-12B2C9104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5E25FC-1B80-4F9E-AB2D-C76EBB645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87634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639F35-1611-42F7-A008-1247A6AC1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E268273-8ED8-4A31-9442-466BDD24B8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6F42B4-A61A-4FDA-B0DC-F40834BD8E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D9FEBD-503F-464B-B22C-555050B32A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11/19/2019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AC58AB-1586-418B-A030-C9B1CABED1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CF43F4-342D-4F33-99B8-27ACFF6C0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8046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823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customXml" Target="../ink/ink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customXml" Target="../ink/ink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ustomXml" Target="../ink/ink6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customXml" Target="../ink/ink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journals.plos.org/plosmedicine/article?id=10.1371/journal.pmed.1001748" TargetMode="External"/><Relationship Id="rId4" Type="http://schemas.openxmlformats.org/officeDocument/2006/relationships/hyperlink" Target="https://www.microsoft.com/en-us/research/people/dabelgra/" TargetMode="Externa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customXml" Target="../ink/ink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ustomXml" Target="../ink/ink9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image" Target="../media/image24.png"/><Relationship Id="rId7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25.png"/><Relationship Id="rId5" Type="http://schemas.openxmlformats.org/officeDocument/2006/relationships/image" Target="../media/image21.png"/><Relationship Id="rId10" Type="http://schemas.openxmlformats.org/officeDocument/2006/relationships/customXml" Target="../ink/ink10.xml"/><Relationship Id="rId4" Type="http://schemas.openxmlformats.org/officeDocument/2006/relationships/oleObject" Target="../embeddings/oleObject1.bin"/><Relationship Id="rId9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7" Type="http://schemas.openxmlformats.org/officeDocument/2006/relationships/image" Target="../media/image2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customXml" Target="../ink/ink1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2.xml"/><Relationship Id="rId5" Type="http://schemas.openxmlformats.org/officeDocument/2006/relationships/image" Target="../media/image150.png"/><Relationship Id="rId4" Type="http://schemas.openxmlformats.org/officeDocument/2006/relationships/image" Target="../media/image14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3.xml"/><Relationship Id="rId5" Type="http://schemas.openxmlformats.org/officeDocument/2006/relationships/image" Target="../media/image170.png"/><Relationship Id="rId4" Type="http://schemas.openxmlformats.org/officeDocument/2006/relationships/image" Target="../media/image13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0.png"/><Relationship Id="rId4" Type="http://schemas.openxmlformats.org/officeDocument/2006/relationships/image" Target="../media/image13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0.png"/><Relationship Id="rId4" Type="http://schemas.openxmlformats.org/officeDocument/2006/relationships/image" Target="../media/image130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0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0.png"/><Relationship Id="rId4" Type="http://schemas.openxmlformats.org/officeDocument/2006/relationships/image" Target="../media/image130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0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customXml" Target="../ink/ink14.xm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customXml" Target="../ink/ink15.xml"/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customXml" Target="../ink/ink16.xml"/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4v"/><Relationship Id="rId1" Type="http://schemas.microsoft.com/office/2007/relationships/media" Target="../media/media1.m4v"/><Relationship Id="rId4" Type="http://schemas.openxmlformats.org/officeDocument/2006/relationships/image" Target="../media/image41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customXml" Target="../ink/ink1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customXml" Target="../ink/ink18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gif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47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4" Type="http://schemas.openxmlformats.org/officeDocument/2006/relationships/image" Target="../media/image4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34" charset="-128"/>
              </a:rPr>
              <a:t>Warm-up as you walk in</a:t>
            </a:r>
            <a:endParaRPr lang="en-US" dirty="0"/>
          </a:p>
        </p:txBody>
      </p:sp>
      <p:sp>
        <p:nvSpPr>
          <p:cNvPr id="17" name="Content Placeholder 2"/>
          <p:cNvSpPr txBox="1">
            <a:spLocks/>
          </p:cNvSpPr>
          <p:nvPr/>
        </p:nvSpPr>
        <p:spPr bwMode="auto">
          <a:xfrm>
            <a:off x="406400" y="1143000"/>
            <a:ext cx="10515599" cy="5562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marL="342882" indent="-34288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913" indent="-28573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4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120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98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74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65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829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006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Tx/>
            </a:pPr>
            <a:r>
              <a:rPr lang="en-US" sz="2800" kern="0" dirty="0">
                <a:solidFill>
                  <a:schemeClr val="accent1">
                    <a:lumMod val="75000"/>
                  </a:schemeClr>
                </a:solidFill>
              </a:rPr>
              <a:t>For the following Bayes net, write the query </a:t>
            </a:r>
            <a:r>
              <a:rPr lang="en-US" sz="2800" i="1" kern="0" dirty="0">
                <a:solidFill>
                  <a:schemeClr val="accent1">
                    <a:lumMod val="75000"/>
                  </a:schemeClr>
                </a:solidFill>
              </a:rPr>
              <a:t>P</a:t>
            </a:r>
            <a:r>
              <a:rPr lang="en-US" sz="2800" kern="0" dirty="0">
                <a:solidFill>
                  <a:schemeClr val="accent1">
                    <a:lumMod val="75000"/>
                  </a:schemeClr>
                </a:solidFill>
              </a:rPr>
              <a:t>(</a:t>
            </a:r>
            <a:r>
              <a:rPr lang="en-US" sz="2800" i="1" kern="0" dirty="0">
                <a:solidFill>
                  <a:schemeClr val="accent1">
                    <a:lumMod val="75000"/>
                  </a:schemeClr>
                </a:solidFill>
              </a:rPr>
              <a:t>X</a:t>
            </a:r>
            <a:r>
              <a:rPr lang="en-US" sz="2800" kern="0" baseline="-25000" dirty="0">
                <a:solidFill>
                  <a:schemeClr val="accent1">
                    <a:lumMod val="75000"/>
                  </a:schemeClr>
                </a:solidFill>
              </a:rPr>
              <a:t>2</a:t>
            </a:r>
            <a:r>
              <a:rPr lang="en-US" sz="2800" kern="0" dirty="0">
                <a:solidFill>
                  <a:schemeClr val="accent1">
                    <a:lumMod val="75000"/>
                  </a:schemeClr>
                </a:solidFill>
              </a:rPr>
              <a:t> | </a:t>
            </a:r>
            <a:r>
              <a:rPr lang="en-US" sz="2800" i="1" kern="0" dirty="0">
                <a:solidFill>
                  <a:schemeClr val="accent1">
                    <a:lumMod val="75000"/>
                  </a:schemeClr>
                </a:solidFill>
              </a:rPr>
              <a:t>e</a:t>
            </a:r>
            <a:r>
              <a:rPr lang="en-US" sz="2800" kern="0" baseline="-25000" dirty="0">
                <a:solidFill>
                  <a:schemeClr val="accent1">
                    <a:lumMod val="75000"/>
                  </a:schemeClr>
                </a:solidFill>
              </a:rPr>
              <a:t>1:4</a:t>
            </a:r>
            <a:r>
              <a:rPr lang="en-US" sz="2800" kern="0" dirty="0">
                <a:solidFill>
                  <a:schemeClr val="accent1">
                    <a:lumMod val="75000"/>
                  </a:schemeClr>
                </a:solidFill>
              </a:rPr>
              <a:t>) in terms of the conditional probability tables associated with the Bayes net</a:t>
            </a:r>
            <a:r>
              <a:rPr lang="en-US" sz="2400" kern="0" dirty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  <a:p>
            <a:endParaRPr lang="en-US" sz="2400" kern="0" dirty="0"/>
          </a:p>
          <a:p>
            <a:endParaRPr lang="en-US" sz="2400" kern="0" dirty="0"/>
          </a:p>
          <a:p>
            <a:pPr marL="0" indent="0">
              <a:buNone/>
            </a:pPr>
            <a:r>
              <a:rPr lang="en-US" sz="2400" i="1" kern="0" dirty="0">
                <a:solidFill>
                  <a:schemeClr val="tx1"/>
                </a:solidFill>
              </a:rPr>
              <a:t>P</a:t>
            </a:r>
            <a:r>
              <a:rPr lang="en-US" sz="2400" kern="0" dirty="0">
                <a:solidFill>
                  <a:schemeClr val="tx1"/>
                </a:solidFill>
              </a:rPr>
              <a:t>(</a:t>
            </a:r>
            <a:r>
              <a:rPr lang="en-US" sz="2400" i="1" kern="0" dirty="0">
                <a:solidFill>
                  <a:schemeClr val="tx1"/>
                </a:solidFill>
              </a:rPr>
              <a:t>X</a:t>
            </a:r>
            <a:r>
              <a:rPr lang="en-US" sz="2400" kern="0" baseline="-25000" dirty="0">
                <a:solidFill>
                  <a:schemeClr val="tx1"/>
                </a:solidFill>
              </a:rPr>
              <a:t>2</a:t>
            </a:r>
            <a:r>
              <a:rPr lang="en-US" sz="2400" kern="0" dirty="0">
                <a:solidFill>
                  <a:schemeClr val="tx1"/>
                </a:solidFill>
              </a:rPr>
              <a:t> | </a:t>
            </a:r>
            <a:r>
              <a:rPr lang="en-US" sz="2400" i="1" kern="0" dirty="0">
                <a:solidFill>
                  <a:schemeClr val="tx1"/>
                </a:solidFill>
              </a:rPr>
              <a:t>e</a:t>
            </a:r>
            <a:r>
              <a:rPr lang="en-US" sz="2400" kern="0" baseline="-25000" dirty="0">
                <a:solidFill>
                  <a:schemeClr val="tx1"/>
                </a:solidFill>
              </a:rPr>
              <a:t>1</a:t>
            </a:r>
            <a:r>
              <a:rPr lang="en-US" sz="2400" i="1" kern="0" dirty="0">
                <a:solidFill>
                  <a:schemeClr val="tx1"/>
                </a:solidFill>
              </a:rPr>
              <a:t>,e</a:t>
            </a:r>
            <a:r>
              <a:rPr lang="en-US" sz="2400" kern="0" baseline="-25000" dirty="0">
                <a:solidFill>
                  <a:schemeClr val="tx1"/>
                </a:solidFill>
              </a:rPr>
              <a:t>2</a:t>
            </a:r>
            <a:r>
              <a:rPr lang="en-US" sz="2400" i="1" kern="0" dirty="0">
                <a:solidFill>
                  <a:schemeClr val="tx1"/>
                </a:solidFill>
              </a:rPr>
              <a:t>,e</a:t>
            </a:r>
            <a:r>
              <a:rPr lang="en-US" sz="2400" kern="0" baseline="-25000" dirty="0">
                <a:solidFill>
                  <a:schemeClr val="tx1"/>
                </a:solidFill>
              </a:rPr>
              <a:t>3</a:t>
            </a:r>
            <a:r>
              <a:rPr lang="en-US" sz="2400" i="1" kern="0" dirty="0">
                <a:solidFill>
                  <a:schemeClr val="tx1"/>
                </a:solidFill>
              </a:rPr>
              <a:t>,e</a:t>
            </a:r>
            <a:r>
              <a:rPr lang="en-US" sz="2400" kern="0" baseline="-25000" dirty="0">
                <a:solidFill>
                  <a:schemeClr val="tx1"/>
                </a:solidFill>
              </a:rPr>
              <a:t>4</a:t>
            </a:r>
            <a:r>
              <a:rPr lang="en-US" sz="2400" kern="0" dirty="0">
                <a:solidFill>
                  <a:schemeClr val="tx1"/>
                </a:solidFill>
              </a:rPr>
              <a:t>) = 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8356600" y="2324099"/>
            <a:ext cx="3429000" cy="1600200"/>
            <a:chOff x="1028700" y="4876800"/>
            <a:chExt cx="3276600" cy="1600200"/>
          </a:xfrm>
        </p:grpSpPr>
        <p:sp>
          <p:nvSpPr>
            <p:cNvPr id="23" name="Oval 62"/>
            <p:cNvSpPr>
              <a:spLocks noChangeArrowheads="1"/>
            </p:cNvSpPr>
            <p:nvPr/>
          </p:nvSpPr>
          <p:spPr bwMode="auto">
            <a:xfrm>
              <a:off x="19431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000" i="1">
                  <a:latin typeface="Calibri"/>
                  <a:cs typeface="Calibri"/>
                </a:rPr>
                <a:t>X</a:t>
              </a:r>
              <a:r>
                <a:rPr lang="en-US" sz="2000" baseline="-25000">
                  <a:latin typeface="Calibri"/>
                  <a:cs typeface="Calibri"/>
                </a:rPr>
                <a:t>2</a:t>
              </a:r>
            </a:p>
          </p:txBody>
        </p:sp>
        <p:cxnSp>
          <p:nvCxnSpPr>
            <p:cNvPr id="24" name="AutoShape 63"/>
            <p:cNvCxnSpPr>
              <a:cxnSpLocks noChangeShapeType="1"/>
              <a:stCxn id="23" idx="4"/>
              <a:endCxn id="33" idx="0"/>
            </p:cNvCxnSpPr>
            <p:nvPr/>
          </p:nvCxnSpPr>
          <p:spPr bwMode="auto">
            <a:xfrm>
              <a:off x="22098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25" name="Oval 64"/>
            <p:cNvSpPr>
              <a:spLocks noChangeArrowheads="1"/>
            </p:cNvSpPr>
            <p:nvPr/>
          </p:nvSpPr>
          <p:spPr bwMode="auto">
            <a:xfrm>
              <a:off x="10287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000" dirty="0">
                  <a:latin typeface="Calibri"/>
                  <a:cs typeface="Calibri"/>
                </a:rPr>
                <a:t>e</a:t>
              </a:r>
              <a:r>
                <a:rPr lang="en-US" sz="2000" baseline="-25000" dirty="0">
                  <a:latin typeface="Calibri"/>
                  <a:cs typeface="Calibri"/>
                </a:rPr>
                <a:t>1</a:t>
              </a:r>
            </a:p>
          </p:txBody>
        </p:sp>
        <p:cxnSp>
          <p:nvCxnSpPr>
            <p:cNvPr id="26" name="AutoShape 65"/>
            <p:cNvCxnSpPr>
              <a:cxnSpLocks noChangeShapeType="1"/>
              <a:stCxn id="27" idx="6"/>
              <a:endCxn id="23" idx="2"/>
            </p:cNvCxnSpPr>
            <p:nvPr/>
          </p:nvCxnSpPr>
          <p:spPr bwMode="auto">
            <a:xfrm>
              <a:off x="1576388" y="51435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27" name="Oval 66"/>
            <p:cNvSpPr>
              <a:spLocks noChangeArrowheads="1"/>
            </p:cNvSpPr>
            <p:nvPr/>
          </p:nvSpPr>
          <p:spPr bwMode="auto">
            <a:xfrm>
              <a:off x="10287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000" i="1" dirty="0">
                  <a:latin typeface="Calibri"/>
                  <a:cs typeface="Calibri"/>
                </a:rPr>
                <a:t>X</a:t>
              </a:r>
              <a:r>
                <a:rPr lang="en-US" sz="2000" baseline="-25000" dirty="0">
                  <a:latin typeface="Calibri"/>
                  <a:cs typeface="Calibri"/>
                </a:rPr>
                <a:t>1</a:t>
              </a:r>
            </a:p>
          </p:txBody>
        </p:sp>
        <p:cxnSp>
          <p:nvCxnSpPr>
            <p:cNvPr id="28" name="AutoShape 67"/>
            <p:cNvCxnSpPr>
              <a:cxnSpLocks noChangeShapeType="1"/>
              <a:stCxn id="27" idx="4"/>
              <a:endCxn id="25" idx="0"/>
            </p:cNvCxnSpPr>
            <p:nvPr/>
          </p:nvCxnSpPr>
          <p:spPr bwMode="auto">
            <a:xfrm>
              <a:off x="12954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29" name="Oval 68"/>
            <p:cNvSpPr>
              <a:spLocks noChangeArrowheads="1"/>
            </p:cNvSpPr>
            <p:nvPr/>
          </p:nvSpPr>
          <p:spPr bwMode="auto">
            <a:xfrm>
              <a:off x="28575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000" i="1" dirty="0">
                  <a:latin typeface="Calibri"/>
                  <a:cs typeface="Calibri"/>
                </a:rPr>
                <a:t>X</a:t>
              </a:r>
              <a:r>
                <a:rPr lang="en-US" sz="2000" baseline="-25000" dirty="0">
                  <a:latin typeface="Calibri"/>
                  <a:cs typeface="Calibri"/>
                </a:rPr>
                <a:t>3</a:t>
              </a:r>
            </a:p>
          </p:txBody>
        </p:sp>
        <p:cxnSp>
          <p:nvCxnSpPr>
            <p:cNvPr id="30" name="AutoShape 69"/>
            <p:cNvCxnSpPr>
              <a:cxnSpLocks noChangeShapeType="1"/>
              <a:stCxn id="29" idx="6"/>
              <a:endCxn id="32" idx="2"/>
            </p:cNvCxnSpPr>
            <p:nvPr/>
          </p:nvCxnSpPr>
          <p:spPr bwMode="auto">
            <a:xfrm>
              <a:off x="3405188" y="51435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31" name="AutoShape 70"/>
            <p:cNvCxnSpPr>
              <a:cxnSpLocks noChangeShapeType="1"/>
              <a:stCxn id="23" idx="6"/>
              <a:endCxn id="29" idx="2"/>
            </p:cNvCxnSpPr>
            <p:nvPr/>
          </p:nvCxnSpPr>
          <p:spPr bwMode="auto">
            <a:xfrm>
              <a:off x="2490788" y="51435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32" name="Oval 71"/>
            <p:cNvSpPr>
              <a:spLocks noChangeArrowheads="1"/>
            </p:cNvSpPr>
            <p:nvPr/>
          </p:nvSpPr>
          <p:spPr bwMode="auto">
            <a:xfrm>
              <a:off x="37719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000" i="1">
                  <a:latin typeface="Calibri"/>
                  <a:cs typeface="Calibri"/>
                </a:rPr>
                <a:t>X</a:t>
              </a:r>
              <a:r>
                <a:rPr lang="en-US" sz="2000" baseline="-25000">
                  <a:latin typeface="Calibri"/>
                  <a:cs typeface="Calibri"/>
                </a:rPr>
                <a:t>4</a:t>
              </a:r>
            </a:p>
          </p:txBody>
        </p:sp>
        <p:sp>
          <p:nvSpPr>
            <p:cNvPr id="33" name="Oval 73"/>
            <p:cNvSpPr>
              <a:spLocks noChangeArrowheads="1"/>
            </p:cNvSpPr>
            <p:nvPr/>
          </p:nvSpPr>
          <p:spPr bwMode="auto">
            <a:xfrm>
              <a:off x="19431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000" dirty="0">
                  <a:latin typeface="Calibri"/>
                  <a:cs typeface="Calibri"/>
                </a:rPr>
                <a:t>e</a:t>
              </a:r>
              <a:r>
                <a:rPr lang="en-US" sz="2000" baseline="-25000" dirty="0">
                  <a:latin typeface="Calibri"/>
                  <a:cs typeface="Calibri"/>
                </a:rPr>
                <a:t>2</a:t>
              </a:r>
            </a:p>
          </p:txBody>
        </p:sp>
        <p:sp>
          <p:nvSpPr>
            <p:cNvPr id="34" name="Oval 74"/>
            <p:cNvSpPr>
              <a:spLocks noChangeArrowheads="1"/>
            </p:cNvSpPr>
            <p:nvPr/>
          </p:nvSpPr>
          <p:spPr bwMode="auto">
            <a:xfrm>
              <a:off x="28575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000" dirty="0">
                  <a:latin typeface="Calibri"/>
                  <a:cs typeface="Calibri"/>
                </a:rPr>
                <a:t>e</a:t>
              </a:r>
              <a:r>
                <a:rPr lang="en-US" sz="2000" baseline="-25000" dirty="0">
                  <a:latin typeface="Calibri"/>
                  <a:cs typeface="Calibri"/>
                </a:rPr>
                <a:t>3</a:t>
              </a:r>
            </a:p>
          </p:txBody>
        </p:sp>
        <p:sp>
          <p:nvSpPr>
            <p:cNvPr id="35" name="Oval 75"/>
            <p:cNvSpPr>
              <a:spLocks noChangeArrowheads="1"/>
            </p:cNvSpPr>
            <p:nvPr/>
          </p:nvSpPr>
          <p:spPr bwMode="auto">
            <a:xfrm>
              <a:off x="37719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000" dirty="0">
                  <a:latin typeface="Calibri"/>
                  <a:cs typeface="Calibri"/>
                </a:rPr>
                <a:t>e</a:t>
              </a:r>
              <a:r>
                <a:rPr lang="en-US" sz="2000" baseline="-25000" dirty="0">
                  <a:latin typeface="Calibri"/>
                  <a:cs typeface="Calibri"/>
                </a:rPr>
                <a:t>4</a:t>
              </a:r>
            </a:p>
          </p:txBody>
        </p:sp>
        <p:cxnSp>
          <p:nvCxnSpPr>
            <p:cNvPr id="36" name="AutoShape 77"/>
            <p:cNvCxnSpPr>
              <a:cxnSpLocks noChangeShapeType="1"/>
              <a:stCxn id="29" idx="4"/>
              <a:endCxn id="34" idx="0"/>
            </p:cNvCxnSpPr>
            <p:nvPr/>
          </p:nvCxnSpPr>
          <p:spPr bwMode="auto">
            <a:xfrm>
              <a:off x="31242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37" name="AutoShape 78"/>
            <p:cNvCxnSpPr>
              <a:cxnSpLocks noChangeShapeType="1"/>
              <a:stCxn id="32" idx="4"/>
              <a:endCxn id="35" idx="0"/>
            </p:cNvCxnSpPr>
            <p:nvPr/>
          </p:nvCxnSpPr>
          <p:spPr bwMode="auto">
            <a:xfrm>
              <a:off x="40386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sp>
        <p:nvSpPr>
          <p:cNvPr id="20" name="Oval 75">
            <a:extLst>
              <a:ext uri="{FF2B5EF4-FFF2-40B4-BE49-F238E27FC236}">
                <a16:creationId xmlns:a16="http://schemas.microsoft.com/office/drawing/2014/main" id="{E6F58608-B713-4B73-88B0-83B5809052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00300" y="2209799"/>
            <a:ext cx="762000" cy="7620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tIns="0" anchor="ctr"/>
          <a:lstStyle/>
          <a:p>
            <a:pPr algn="ctr"/>
            <a:endParaRPr lang="en-US" sz="2000" baseline="-25000" dirty="0">
              <a:latin typeface="Calibri"/>
              <a:cs typeface="Calibri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D0201F7A-3784-4498-A736-81C95EB72B4C}"/>
                  </a:ext>
                </a:extLst>
              </p14:cNvPr>
              <p14:cNvContentPartPr/>
              <p14:nvPr/>
            </p14:nvContentPartPr>
            <p14:xfrm>
              <a:off x="1143000" y="59400"/>
              <a:ext cx="10935000" cy="447048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D0201F7A-3784-4498-A736-81C95EB72B4C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133640" y="50040"/>
                <a:ext cx="10953720" cy="4489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949979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9" name="AutoShape 65"/>
          <p:cNvCxnSpPr>
            <a:cxnSpLocks noChangeShapeType="1"/>
          </p:cNvCxnSpPr>
          <p:nvPr/>
        </p:nvCxnSpPr>
        <p:spPr bwMode="auto">
          <a:xfrm>
            <a:off x="8759171" y="4747522"/>
            <a:ext cx="467168" cy="0"/>
          </a:xfrm>
          <a:prstGeom prst="straightConnector1">
            <a:avLst/>
          </a:prstGeom>
          <a:noFill/>
          <a:ln w="28575">
            <a:solidFill>
              <a:schemeClr val="bg1">
                <a:lumMod val="65000"/>
              </a:schemeClr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9" name="Content Placeholder 2"/>
          <p:cNvSpPr txBox="1">
            <a:spLocks/>
          </p:cNvSpPr>
          <p:nvPr/>
        </p:nvSpPr>
        <p:spPr bwMode="auto">
          <a:xfrm>
            <a:off x="246914" y="3315349"/>
            <a:ext cx="8512256" cy="1649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marL="342882" indent="-34288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913" indent="-28573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4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120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98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74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65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829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006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2800" i="1" kern="0" dirty="0">
                <a:solidFill>
                  <a:srgbClr val="0432FF"/>
                </a:solidFill>
                <a:latin typeface="Calibri"/>
                <a:cs typeface="Calibri"/>
              </a:rPr>
              <a:t>                       </a:t>
            </a:r>
            <a:r>
              <a:rPr lang="en-US" sz="2800" kern="0" dirty="0">
                <a:solidFill>
                  <a:srgbClr val="DC0003"/>
                </a:solidFill>
                <a:sym typeface="Symbol"/>
              </a:rPr>
              <a:t></a:t>
            </a:r>
            <a:r>
              <a:rPr lang="en-US" sz="2800" i="1" kern="0" baseline="-25000" dirty="0">
                <a:solidFill>
                  <a:srgbClr val="DC0003"/>
                </a:solidFill>
                <a:sym typeface="Symbol"/>
              </a:rPr>
              <a:t>x</a:t>
            </a:r>
            <a:r>
              <a:rPr lang="en-US" sz="2000" i="1" kern="0" baseline="-51000" dirty="0">
                <a:solidFill>
                  <a:srgbClr val="DC0003"/>
                </a:solidFill>
                <a:sym typeface="Symbol"/>
              </a:rPr>
              <a:t>2</a:t>
            </a:r>
            <a:r>
              <a:rPr lang="en-US" sz="2800" i="1" kern="0" dirty="0">
                <a:solidFill>
                  <a:srgbClr val="FF0000"/>
                </a:solidFill>
                <a:sym typeface="Symbol"/>
              </a:rPr>
              <a:t> </a:t>
            </a:r>
            <a:r>
              <a:rPr lang="en-US" sz="2800" i="1" kern="0" dirty="0">
                <a:solidFill>
                  <a:srgbClr val="9437FF"/>
                </a:solidFill>
                <a:sym typeface="Symbol"/>
              </a:rPr>
              <a:t>P</a:t>
            </a:r>
            <a:r>
              <a:rPr lang="en-US" sz="2800" kern="0" dirty="0">
                <a:solidFill>
                  <a:srgbClr val="9437FF"/>
                </a:solidFill>
                <a:sym typeface="Symbol"/>
              </a:rPr>
              <a:t>(</a:t>
            </a:r>
            <a:r>
              <a:rPr lang="en-US" sz="2800" i="1" kern="0" dirty="0">
                <a:solidFill>
                  <a:srgbClr val="9437FF"/>
                </a:solidFill>
                <a:sym typeface="Symbol"/>
              </a:rPr>
              <a:t>X</a:t>
            </a:r>
            <a:r>
              <a:rPr lang="en-US" sz="2800" kern="0" baseline="-25000" dirty="0">
                <a:solidFill>
                  <a:srgbClr val="9437FF"/>
                </a:solidFill>
                <a:latin typeface="Calibri"/>
                <a:cs typeface="Calibri"/>
                <a:sym typeface="Symbol"/>
              </a:rPr>
              <a:t>2</a:t>
            </a:r>
            <a:r>
              <a:rPr lang="en-US" sz="2800" i="1" kern="0" dirty="0">
                <a:solidFill>
                  <a:srgbClr val="9437FF"/>
                </a:solidFill>
                <a:sym typeface="Symbol"/>
              </a:rPr>
              <a:t>=x</a:t>
            </a:r>
            <a:r>
              <a:rPr lang="en-US" sz="2800" kern="0" baseline="-25000" dirty="0">
                <a:solidFill>
                  <a:srgbClr val="9437FF"/>
                </a:solidFill>
                <a:latin typeface="Calibri"/>
                <a:cs typeface="Calibri"/>
                <a:sym typeface="Symbol"/>
              </a:rPr>
              <a:t>2</a:t>
            </a:r>
            <a:r>
              <a:rPr lang="en-US" sz="2800" i="1" kern="0" dirty="0">
                <a:solidFill>
                  <a:srgbClr val="9437FF"/>
                </a:solidFill>
                <a:sym typeface="Symbol"/>
              </a:rPr>
              <a:t>, X</a:t>
            </a:r>
            <a:r>
              <a:rPr lang="en-US" sz="2800" kern="0" baseline="-25000" dirty="0">
                <a:solidFill>
                  <a:srgbClr val="9437FF"/>
                </a:solidFill>
                <a:latin typeface="Calibri"/>
                <a:cs typeface="Calibri"/>
                <a:sym typeface="Symbol"/>
              </a:rPr>
              <a:t>3</a:t>
            </a:r>
            <a:r>
              <a:rPr lang="en-US" sz="2800" kern="0" dirty="0">
                <a:solidFill>
                  <a:srgbClr val="9437FF"/>
                </a:solidFill>
                <a:sym typeface="Symbol"/>
              </a:rPr>
              <a:t>)</a:t>
            </a:r>
          </a:p>
          <a:p>
            <a:pPr marL="457176" lvl="1" indent="0">
              <a:buFont typeface="Wingdings" pitchFamily="2" charset="2"/>
              <a:buNone/>
            </a:pPr>
            <a:r>
              <a:rPr lang="en-US" kern="0" dirty="0">
                <a:solidFill>
                  <a:srgbClr val="CC00CC"/>
                </a:solidFill>
                <a:sym typeface="Symbol"/>
              </a:rPr>
              <a:t>              </a:t>
            </a:r>
            <a:r>
              <a:rPr lang="en-US" kern="0" dirty="0">
                <a:solidFill>
                  <a:srgbClr val="0432FF"/>
                </a:solidFill>
                <a:sym typeface="Symbol"/>
              </a:rPr>
              <a:t>=</a:t>
            </a:r>
            <a:r>
              <a:rPr lang="en-US" kern="0" dirty="0">
                <a:solidFill>
                  <a:srgbClr val="CC00CC"/>
                </a:solidFill>
                <a:sym typeface="Symbol"/>
              </a:rPr>
              <a:t> </a:t>
            </a:r>
            <a:r>
              <a:rPr lang="en-US" kern="0" dirty="0">
                <a:solidFill>
                  <a:srgbClr val="DC0003"/>
                </a:solidFill>
                <a:sym typeface="Symbol"/>
              </a:rPr>
              <a:t></a:t>
            </a:r>
            <a:r>
              <a:rPr lang="en-US" sz="3200" i="1" kern="0" baseline="-25000" dirty="0">
                <a:solidFill>
                  <a:srgbClr val="DC0003"/>
                </a:solidFill>
                <a:sym typeface="Symbol"/>
              </a:rPr>
              <a:t>x</a:t>
            </a:r>
            <a:r>
              <a:rPr lang="en-US" sz="2400" i="1" kern="0" baseline="-51000" dirty="0">
                <a:solidFill>
                  <a:srgbClr val="DC0003"/>
                </a:solidFill>
                <a:sym typeface="Symbol"/>
              </a:rPr>
              <a:t>2</a:t>
            </a:r>
            <a:r>
              <a:rPr lang="en-US" i="1" kern="0" dirty="0">
                <a:solidFill>
                  <a:srgbClr val="FF0000"/>
                </a:solidFill>
                <a:sym typeface="Symbol"/>
              </a:rPr>
              <a:t> </a:t>
            </a:r>
            <a:r>
              <a:rPr lang="en-US" i="1" kern="0" dirty="0">
                <a:solidFill>
                  <a:srgbClr val="009051"/>
                </a:solidFill>
                <a:sym typeface="Symbol"/>
              </a:rPr>
              <a:t>P</a:t>
            </a:r>
            <a:r>
              <a:rPr lang="en-US" kern="0" dirty="0">
                <a:solidFill>
                  <a:srgbClr val="009051"/>
                </a:solidFill>
                <a:sym typeface="Symbol"/>
              </a:rPr>
              <a:t>(</a:t>
            </a:r>
            <a:r>
              <a:rPr lang="en-US" i="1" kern="0" dirty="0">
                <a:solidFill>
                  <a:srgbClr val="009051"/>
                </a:solidFill>
                <a:sym typeface="Symbol"/>
              </a:rPr>
              <a:t>X</a:t>
            </a:r>
            <a:r>
              <a:rPr lang="en-US" kern="0" baseline="-25000" dirty="0">
                <a:solidFill>
                  <a:srgbClr val="009051"/>
                </a:solidFill>
                <a:latin typeface="Calibri"/>
                <a:cs typeface="Calibri"/>
                <a:sym typeface="Symbol"/>
              </a:rPr>
              <a:t>3</a:t>
            </a:r>
            <a:r>
              <a:rPr lang="en-US" kern="0" dirty="0">
                <a:solidFill>
                  <a:srgbClr val="009051"/>
                </a:solidFill>
                <a:latin typeface="Calibri"/>
                <a:cs typeface="Calibri"/>
              </a:rPr>
              <a:t>|</a:t>
            </a:r>
            <a:r>
              <a:rPr lang="en-US" kern="0" baseline="-25000" dirty="0">
                <a:solidFill>
                  <a:srgbClr val="009051"/>
                </a:solidFill>
                <a:latin typeface="Calibri"/>
                <a:cs typeface="Calibri"/>
              </a:rPr>
              <a:t> </a:t>
            </a:r>
            <a:r>
              <a:rPr lang="en-US" i="1" kern="0" dirty="0">
                <a:solidFill>
                  <a:srgbClr val="009051"/>
                </a:solidFill>
                <a:sym typeface="Symbol"/>
              </a:rPr>
              <a:t>X</a:t>
            </a:r>
            <a:r>
              <a:rPr lang="en-US" kern="0" baseline="-25000" dirty="0">
                <a:solidFill>
                  <a:srgbClr val="009051"/>
                </a:solidFill>
                <a:latin typeface="Calibri"/>
                <a:cs typeface="Calibri"/>
                <a:sym typeface="Symbol"/>
              </a:rPr>
              <a:t>2</a:t>
            </a:r>
            <a:r>
              <a:rPr lang="en-US" i="1" kern="0" dirty="0">
                <a:solidFill>
                  <a:srgbClr val="009051"/>
                </a:solidFill>
                <a:sym typeface="Symbol"/>
              </a:rPr>
              <a:t>=x</a:t>
            </a:r>
            <a:r>
              <a:rPr lang="en-US" kern="0" baseline="-25000" dirty="0">
                <a:solidFill>
                  <a:srgbClr val="009051"/>
                </a:solidFill>
                <a:latin typeface="Calibri"/>
                <a:cs typeface="Calibri"/>
                <a:sym typeface="Symbol"/>
              </a:rPr>
              <a:t>2</a:t>
            </a:r>
            <a:r>
              <a:rPr lang="en-US" kern="0" dirty="0">
                <a:solidFill>
                  <a:srgbClr val="009051"/>
                </a:solidFill>
                <a:sym typeface="Symbol"/>
              </a:rPr>
              <a:t>)</a:t>
            </a:r>
            <a:r>
              <a:rPr lang="en-US" i="1" kern="0" dirty="0">
                <a:solidFill>
                  <a:srgbClr val="00B050"/>
                </a:solidFill>
                <a:sym typeface="Symbol"/>
              </a:rPr>
              <a:t> </a:t>
            </a:r>
            <a:r>
              <a:rPr lang="en-US" i="1" kern="0" dirty="0">
                <a:solidFill>
                  <a:srgbClr val="0096FF"/>
                </a:solidFill>
                <a:sym typeface="Symbol"/>
              </a:rPr>
              <a:t>P</a:t>
            </a:r>
            <a:r>
              <a:rPr lang="en-US" kern="0" dirty="0">
                <a:solidFill>
                  <a:srgbClr val="0096FF"/>
                </a:solidFill>
                <a:sym typeface="Symbol"/>
              </a:rPr>
              <a:t>(</a:t>
            </a:r>
            <a:r>
              <a:rPr lang="en-US" i="1" kern="0" dirty="0">
                <a:solidFill>
                  <a:srgbClr val="0096FF"/>
                </a:solidFill>
                <a:sym typeface="Symbol"/>
              </a:rPr>
              <a:t>X</a:t>
            </a:r>
            <a:r>
              <a:rPr lang="en-US" kern="0" baseline="-25000" dirty="0">
                <a:solidFill>
                  <a:srgbClr val="0096FF"/>
                </a:solidFill>
                <a:latin typeface="Calibri"/>
                <a:cs typeface="Calibri"/>
                <a:sym typeface="Symbol"/>
              </a:rPr>
              <a:t>2</a:t>
            </a:r>
            <a:r>
              <a:rPr lang="en-US" i="1" kern="0" dirty="0">
                <a:solidFill>
                  <a:srgbClr val="0096FF"/>
                </a:solidFill>
                <a:sym typeface="Symbol"/>
              </a:rPr>
              <a:t>=x</a:t>
            </a:r>
            <a:r>
              <a:rPr lang="en-US" kern="0" baseline="-25000" dirty="0">
                <a:solidFill>
                  <a:srgbClr val="0096FF"/>
                </a:solidFill>
                <a:latin typeface="Calibri"/>
                <a:cs typeface="Calibri"/>
                <a:sym typeface="Symbol"/>
              </a:rPr>
              <a:t>2</a:t>
            </a:r>
            <a:r>
              <a:rPr lang="en-US" kern="0" dirty="0">
                <a:solidFill>
                  <a:srgbClr val="0096FF"/>
                </a:solidFill>
                <a:sym typeface="Symbol"/>
              </a:rPr>
              <a:t>)</a:t>
            </a:r>
            <a:r>
              <a:rPr lang="en-US" i="1" kern="0" dirty="0">
                <a:solidFill>
                  <a:srgbClr val="CC00CC"/>
                </a:solidFill>
                <a:sym typeface="Symbol"/>
              </a:rPr>
              <a:t> </a:t>
            </a:r>
            <a:endParaRPr lang="en-US" kern="0" dirty="0">
              <a:solidFill>
                <a:srgbClr val="CC00CC"/>
              </a:solidFill>
              <a:sym typeface="Symbol"/>
            </a:endParaRPr>
          </a:p>
          <a:p>
            <a:pPr marL="457176" lvl="1" indent="0">
              <a:buFont typeface="Wingdings" pitchFamily="2" charset="2"/>
              <a:buNone/>
            </a:pPr>
            <a:r>
              <a:rPr lang="en-US" kern="0" dirty="0">
                <a:solidFill>
                  <a:srgbClr val="CC00CC"/>
                </a:solidFill>
                <a:sym typeface="Symbol"/>
              </a:rPr>
              <a:t>              </a:t>
            </a:r>
            <a:r>
              <a:rPr lang="en-US" kern="0" dirty="0">
                <a:solidFill>
                  <a:srgbClr val="0432FF"/>
                </a:solidFill>
                <a:sym typeface="Symbol"/>
              </a:rPr>
              <a:t>= </a:t>
            </a:r>
            <a:r>
              <a:rPr lang="en-US" kern="0" dirty="0">
                <a:solidFill>
                  <a:srgbClr val="0096FF"/>
                </a:solidFill>
                <a:sym typeface="Symbol"/>
              </a:rPr>
              <a:t>0.66</a:t>
            </a:r>
            <a:r>
              <a:rPr lang="en-US" kern="0" dirty="0">
                <a:solidFill>
                  <a:srgbClr val="009051"/>
                </a:solidFill>
                <a:sym typeface="Symbol"/>
              </a:rPr>
              <a:t>&lt;0.9,0.1&gt;</a:t>
            </a:r>
            <a:r>
              <a:rPr lang="en-US" kern="0" dirty="0">
                <a:solidFill>
                  <a:srgbClr val="CC00CC"/>
                </a:solidFill>
                <a:sym typeface="Symbol"/>
              </a:rPr>
              <a:t> </a:t>
            </a:r>
            <a:r>
              <a:rPr lang="en-US" kern="0" dirty="0">
                <a:solidFill>
                  <a:srgbClr val="DC0003"/>
                </a:solidFill>
                <a:sym typeface="Symbol"/>
              </a:rPr>
              <a:t>+</a:t>
            </a:r>
            <a:r>
              <a:rPr lang="en-US" kern="0" dirty="0">
                <a:solidFill>
                  <a:srgbClr val="CC00CC"/>
                </a:solidFill>
                <a:sym typeface="Symbol"/>
              </a:rPr>
              <a:t> </a:t>
            </a:r>
            <a:r>
              <a:rPr lang="en-US" kern="0" dirty="0">
                <a:solidFill>
                  <a:srgbClr val="0096FF"/>
                </a:solidFill>
                <a:sym typeface="Symbol"/>
              </a:rPr>
              <a:t>0.34</a:t>
            </a:r>
            <a:r>
              <a:rPr lang="en-US" kern="0" dirty="0">
                <a:solidFill>
                  <a:srgbClr val="009051"/>
                </a:solidFill>
                <a:sym typeface="Symbol"/>
              </a:rPr>
              <a:t>&lt;0.3,0.7&gt;</a:t>
            </a:r>
          </a:p>
          <a:p>
            <a:pPr marL="457176" lvl="1" indent="0">
              <a:buFont typeface="Wingdings" pitchFamily="2" charset="2"/>
              <a:buNone/>
            </a:pPr>
            <a:r>
              <a:rPr lang="en-US" kern="0" dirty="0">
                <a:solidFill>
                  <a:srgbClr val="0432FF"/>
                </a:solidFill>
                <a:sym typeface="Symbol"/>
              </a:rPr>
              <a:t>              = &lt;0.696,0.304&gt;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Weather prediction, contd.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1397001"/>
            <a:ext cx="7854625" cy="2883489"/>
          </a:xfrm>
        </p:spPr>
        <p:txBody>
          <a:bodyPr/>
          <a:lstStyle/>
          <a:p>
            <a:r>
              <a:rPr lang="en-US" dirty="0"/>
              <a:t>Time 2: </a:t>
            </a:r>
            <a:r>
              <a:rPr lang="en-US" i="1" dirty="0">
                <a:solidFill>
                  <a:srgbClr val="0096FF"/>
                </a:solidFill>
                <a:latin typeface="Calibri"/>
                <a:cs typeface="Calibri"/>
              </a:rPr>
              <a:t>P</a:t>
            </a:r>
            <a:r>
              <a:rPr lang="en-US" dirty="0">
                <a:solidFill>
                  <a:srgbClr val="0096FF"/>
                </a:solidFill>
                <a:latin typeface="Calibri"/>
                <a:cs typeface="Calibri"/>
              </a:rPr>
              <a:t>(</a:t>
            </a:r>
            <a:r>
              <a:rPr lang="en-US" i="1" dirty="0">
                <a:solidFill>
                  <a:srgbClr val="0096FF"/>
                </a:solidFill>
                <a:latin typeface="Calibri"/>
                <a:cs typeface="Calibri"/>
              </a:rPr>
              <a:t>X</a:t>
            </a:r>
            <a:r>
              <a:rPr lang="en-US" baseline="-25000" dirty="0">
                <a:solidFill>
                  <a:srgbClr val="0096FF"/>
                </a:solidFill>
                <a:latin typeface="Calibri"/>
                <a:cs typeface="Calibri"/>
              </a:rPr>
              <a:t>2</a:t>
            </a:r>
            <a:r>
              <a:rPr lang="en-US" dirty="0">
                <a:solidFill>
                  <a:srgbClr val="0096FF"/>
                </a:solidFill>
                <a:latin typeface="Calibri"/>
                <a:cs typeface="Calibri"/>
              </a:rPr>
              <a:t>) =</a:t>
            </a:r>
            <a:r>
              <a:rPr lang="en-US" dirty="0">
                <a:solidFill>
                  <a:srgbClr val="0096FF"/>
                </a:solidFill>
              </a:rPr>
              <a:t>&lt;0.66,0.34&gt;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What is the weather like at time 3?</a:t>
            </a:r>
          </a:p>
          <a:p>
            <a:pPr marL="457176" lvl="1" indent="0">
              <a:buNone/>
            </a:pPr>
            <a:r>
              <a:rPr lang="en-US" i="1" dirty="0">
                <a:solidFill>
                  <a:srgbClr val="0432FF"/>
                </a:solidFill>
                <a:latin typeface="Calibri"/>
                <a:cs typeface="Calibri"/>
              </a:rPr>
              <a:t>    P</a:t>
            </a:r>
            <a:r>
              <a:rPr lang="en-US" dirty="0">
                <a:solidFill>
                  <a:srgbClr val="0432FF"/>
                </a:solidFill>
                <a:latin typeface="Calibri"/>
                <a:cs typeface="Calibri"/>
              </a:rPr>
              <a:t>(</a:t>
            </a:r>
            <a:r>
              <a:rPr lang="en-US" i="1" dirty="0">
                <a:solidFill>
                  <a:srgbClr val="0432FF"/>
                </a:solidFill>
                <a:latin typeface="Calibri"/>
                <a:cs typeface="Calibri"/>
              </a:rPr>
              <a:t>X</a:t>
            </a:r>
            <a:r>
              <a:rPr lang="en-US" sz="3200" baseline="-25000" dirty="0">
                <a:solidFill>
                  <a:srgbClr val="0432FF"/>
                </a:solidFill>
                <a:latin typeface="Calibri"/>
                <a:cs typeface="Calibri"/>
              </a:rPr>
              <a:t>3</a:t>
            </a:r>
            <a:r>
              <a:rPr lang="en-US" dirty="0">
                <a:solidFill>
                  <a:srgbClr val="0432FF"/>
                </a:solidFill>
                <a:latin typeface="Calibri"/>
                <a:cs typeface="Calibri"/>
              </a:rPr>
              <a:t>) =</a:t>
            </a:r>
            <a:endParaRPr lang="en-US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4147" y="1181101"/>
            <a:ext cx="4086692" cy="2501900"/>
          </a:xfrm>
          <a:prstGeom prst="rect">
            <a:avLst/>
          </a:prstGeom>
        </p:spPr>
      </p:pic>
      <p:sp>
        <p:nvSpPr>
          <p:cNvPr id="6" name="Oval 62"/>
          <p:cNvSpPr>
            <a:spLocks noChangeArrowheads="1"/>
          </p:cNvSpPr>
          <p:nvPr/>
        </p:nvSpPr>
        <p:spPr bwMode="auto">
          <a:xfrm>
            <a:off x="10455076" y="4404570"/>
            <a:ext cx="707065" cy="6858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tIns="0" anchor="ctr"/>
          <a:lstStyle/>
          <a:p>
            <a:pPr algn="ctr"/>
            <a:r>
              <a:rPr lang="en-US" sz="2800" i="1" dirty="0">
                <a:latin typeface="Calibri"/>
                <a:cs typeface="Calibri"/>
              </a:rPr>
              <a:t>X</a:t>
            </a:r>
            <a:r>
              <a:rPr lang="en-US" sz="2800" baseline="-25000" dirty="0">
                <a:latin typeface="Calibri"/>
                <a:cs typeface="Calibri"/>
              </a:rPr>
              <a:t>3</a:t>
            </a:r>
          </a:p>
        </p:txBody>
      </p:sp>
      <p:cxnSp>
        <p:nvCxnSpPr>
          <p:cNvPr id="9" name="AutoShape 65"/>
          <p:cNvCxnSpPr>
            <a:cxnSpLocks noChangeShapeType="1"/>
          </p:cNvCxnSpPr>
          <p:nvPr/>
        </p:nvCxnSpPr>
        <p:spPr bwMode="auto">
          <a:xfrm>
            <a:off x="9978749" y="4742580"/>
            <a:ext cx="467168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" name="Oval 66"/>
          <p:cNvSpPr>
            <a:spLocks noChangeArrowheads="1"/>
          </p:cNvSpPr>
          <p:nvPr/>
        </p:nvSpPr>
        <p:spPr bwMode="auto">
          <a:xfrm>
            <a:off x="9252744" y="4394790"/>
            <a:ext cx="707065" cy="6858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tIns="0" anchor="ctr"/>
          <a:lstStyle/>
          <a:p>
            <a:pPr algn="ctr"/>
            <a:r>
              <a:rPr lang="en-US" sz="2800" i="1" dirty="0">
                <a:latin typeface="Calibri"/>
                <a:cs typeface="Calibri"/>
              </a:rPr>
              <a:t>X</a:t>
            </a:r>
            <a:r>
              <a:rPr lang="en-US" sz="2800" baseline="-25000" dirty="0">
                <a:latin typeface="Calibri"/>
                <a:cs typeface="Calibri"/>
              </a:rPr>
              <a:t>2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9246720" y="4394790"/>
            <a:ext cx="707065" cy="685800"/>
            <a:chOff x="7209582" y="3073990"/>
            <a:chExt cx="707065" cy="685800"/>
          </a:xfrm>
          <a:effectLst/>
        </p:grpSpPr>
        <p:cxnSp>
          <p:nvCxnSpPr>
            <p:cNvPr id="14" name="Straight Connector 13"/>
            <p:cNvCxnSpPr/>
            <p:nvPr/>
          </p:nvCxnSpPr>
          <p:spPr>
            <a:xfrm flipV="1">
              <a:off x="7209582" y="3073990"/>
              <a:ext cx="353533" cy="342900"/>
            </a:xfrm>
            <a:prstGeom prst="line">
              <a:avLst/>
            </a:prstGeom>
            <a:ln w="38100" cap="rnd" cmpd="sng">
              <a:solidFill>
                <a:srgbClr val="DB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V="1">
              <a:off x="7313129" y="3174423"/>
              <a:ext cx="499971" cy="484934"/>
            </a:xfrm>
            <a:prstGeom prst="line">
              <a:avLst/>
            </a:prstGeom>
            <a:ln w="38100" cap="rnd" cmpd="sng">
              <a:solidFill>
                <a:srgbClr val="DB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V="1">
              <a:off x="7563115" y="3416890"/>
              <a:ext cx="353532" cy="342900"/>
            </a:xfrm>
            <a:prstGeom prst="line">
              <a:avLst/>
            </a:prstGeom>
            <a:ln w="38100" cap="rnd" cmpd="sng">
              <a:solidFill>
                <a:srgbClr val="DB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/>
          <p:cNvGrpSpPr/>
          <p:nvPr/>
        </p:nvGrpSpPr>
        <p:grpSpPr>
          <a:xfrm>
            <a:off x="9027974" y="4280490"/>
            <a:ext cx="2286000" cy="914400"/>
            <a:chOff x="10515600" y="4267200"/>
            <a:chExt cx="1219200" cy="2438400"/>
          </a:xfrm>
          <a:effectLst/>
        </p:grpSpPr>
        <p:cxnSp>
          <p:nvCxnSpPr>
            <p:cNvPr id="20" name="Straight Connector 19"/>
            <p:cNvCxnSpPr/>
            <p:nvPr/>
          </p:nvCxnSpPr>
          <p:spPr>
            <a:xfrm>
              <a:off x="10515600" y="6705600"/>
              <a:ext cx="1219200" cy="0"/>
            </a:xfrm>
            <a:prstGeom prst="line">
              <a:avLst/>
            </a:prstGeom>
            <a:ln w="38100" cap="rnd" cmpd="sng">
              <a:solidFill>
                <a:srgbClr val="008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V="1">
              <a:off x="10515600" y="4267200"/>
              <a:ext cx="0" cy="2438400"/>
            </a:xfrm>
            <a:prstGeom prst="line">
              <a:avLst/>
            </a:prstGeom>
            <a:ln w="38100" cap="rnd" cmpd="sng">
              <a:solidFill>
                <a:srgbClr val="008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10515600" y="4267200"/>
              <a:ext cx="1219200" cy="0"/>
            </a:xfrm>
            <a:prstGeom prst="line">
              <a:avLst/>
            </a:prstGeom>
            <a:ln w="38100" cap="rnd" cmpd="sng">
              <a:solidFill>
                <a:srgbClr val="008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V="1">
              <a:off x="11734800" y="4267200"/>
              <a:ext cx="0" cy="2438400"/>
            </a:xfrm>
            <a:prstGeom prst="line">
              <a:avLst/>
            </a:prstGeom>
            <a:ln w="38100" cap="rnd" cmpd="sng">
              <a:solidFill>
                <a:srgbClr val="008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oup 28"/>
          <p:cNvGrpSpPr/>
          <p:nvPr/>
        </p:nvGrpSpPr>
        <p:grpSpPr>
          <a:xfrm>
            <a:off x="8924149" y="4140200"/>
            <a:ext cx="1169248" cy="1210733"/>
            <a:chOff x="10515600" y="4267200"/>
            <a:chExt cx="1219200" cy="2438400"/>
          </a:xfrm>
          <a:effectLst/>
        </p:grpSpPr>
        <p:cxnSp>
          <p:nvCxnSpPr>
            <p:cNvPr id="30" name="Straight Connector 29"/>
            <p:cNvCxnSpPr/>
            <p:nvPr/>
          </p:nvCxnSpPr>
          <p:spPr>
            <a:xfrm>
              <a:off x="10515600" y="6705600"/>
              <a:ext cx="1219200" cy="0"/>
            </a:xfrm>
            <a:prstGeom prst="line">
              <a:avLst/>
            </a:prstGeom>
            <a:ln w="38100" cap="rnd" cmpd="sng">
              <a:solidFill>
                <a:srgbClr val="008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flipV="1">
              <a:off x="10515600" y="4267200"/>
              <a:ext cx="0" cy="2438400"/>
            </a:xfrm>
            <a:prstGeom prst="line">
              <a:avLst/>
            </a:prstGeom>
            <a:ln w="38100" cap="rnd" cmpd="sng">
              <a:solidFill>
                <a:srgbClr val="008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10515600" y="4267200"/>
              <a:ext cx="1219200" cy="0"/>
            </a:xfrm>
            <a:prstGeom prst="line">
              <a:avLst/>
            </a:prstGeom>
            <a:ln w="38100" cap="rnd" cmpd="sng">
              <a:solidFill>
                <a:srgbClr val="008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flipV="1">
              <a:off x="11734800" y="4267200"/>
              <a:ext cx="0" cy="2438400"/>
            </a:xfrm>
            <a:prstGeom prst="line">
              <a:avLst/>
            </a:prstGeom>
            <a:ln w="38100" cap="rnd" cmpd="sng">
              <a:solidFill>
                <a:srgbClr val="008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Group 33"/>
          <p:cNvGrpSpPr/>
          <p:nvPr/>
        </p:nvGrpSpPr>
        <p:grpSpPr>
          <a:xfrm>
            <a:off x="8928225" y="4140200"/>
            <a:ext cx="2484841" cy="1210733"/>
            <a:chOff x="10515600" y="4267200"/>
            <a:chExt cx="1219200" cy="2438400"/>
          </a:xfrm>
          <a:effectLst/>
        </p:grpSpPr>
        <p:cxnSp>
          <p:nvCxnSpPr>
            <p:cNvPr id="35" name="Straight Connector 34"/>
            <p:cNvCxnSpPr/>
            <p:nvPr/>
          </p:nvCxnSpPr>
          <p:spPr>
            <a:xfrm>
              <a:off x="10515600" y="6705600"/>
              <a:ext cx="1219200" cy="0"/>
            </a:xfrm>
            <a:prstGeom prst="line">
              <a:avLst/>
            </a:prstGeom>
            <a:ln w="38100" cap="rnd" cmpd="sng">
              <a:solidFill>
                <a:srgbClr val="9437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flipV="1">
              <a:off x="10515600" y="4267200"/>
              <a:ext cx="0" cy="2438400"/>
            </a:xfrm>
            <a:prstGeom prst="line">
              <a:avLst/>
            </a:prstGeom>
            <a:ln w="38100" cap="rnd" cmpd="sng">
              <a:solidFill>
                <a:srgbClr val="9437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10515600" y="4267200"/>
              <a:ext cx="1219200" cy="0"/>
            </a:xfrm>
            <a:prstGeom prst="line">
              <a:avLst/>
            </a:prstGeom>
            <a:ln w="38100" cap="rnd" cmpd="sng">
              <a:solidFill>
                <a:srgbClr val="9437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flipV="1">
              <a:off x="11734800" y="4267200"/>
              <a:ext cx="0" cy="2438400"/>
            </a:xfrm>
            <a:prstGeom prst="line">
              <a:avLst/>
            </a:prstGeom>
            <a:ln w="38100" cap="rnd" cmpd="sng">
              <a:solidFill>
                <a:srgbClr val="9437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" name="Group 43"/>
          <p:cNvGrpSpPr/>
          <p:nvPr/>
        </p:nvGrpSpPr>
        <p:grpSpPr>
          <a:xfrm>
            <a:off x="10252882" y="4143612"/>
            <a:ext cx="1169248" cy="1210733"/>
            <a:chOff x="10515600" y="4267200"/>
            <a:chExt cx="1219200" cy="2438400"/>
          </a:xfrm>
          <a:effectLst/>
        </p:grpSpPr>
        <p:cxnSp>
          <p:nvCxnSpPr>
            <p:cNvPr id="45" name="Straight Connector 44"/>
            <p:cNvCxnSpPr/>
            <p:nvPr/>
          </p:nvCxnSpPr>
          <p:spPr>
            <a:xfrm>
              <a:off x="10515600" y="6705600"/>
              <a:ext cx="1219200" cy="0"/>
            </a:xfrm>
            <a:prstGeom prst="line">
              <a:avLst/>
            </a:prstGeom>
            <a:ln w="38100" cap="rnd" cmpd="sng">
              <a:solidFill>
                <a:srgbClr val="0432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flipV="1">
              <a:off x="10515600" y="4267200"/>
              <a:ext cx="0" cy="2438400"/>
            </a:xfrm>
            <a:prstGeom prst="line">
              <a:avLst/>
            </a:prstGeom>
            <a:ln w="38100" cap="rnd" cmpd="sng">
              <a:solidFill>
                <a:srgbClr val="0432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10515600" y="4267200"/>
              <a:ext cx="1219200" cy="0"/>
            </a:xfrm>
            <a:prstGeom prst="line">
              <a:avLst/>
            </a:prstGeom>
            <a:ln w="38100" cap="rnd" cmpd="sng">
              <a:solidFill>
                <a:srgbClr val="0432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flipV="1">
              <a:off x="11734800" y="4267200"/>
              <a:ext cx="0" cy="2438400"/>
            </a:xfrm>
            <a:prstGeom prst="line">
              <a:avLst/>
            </a:prstGeom>
            <a:ln w="38100" cap="rnd" cmpd="sng">
              <a:solidFill>
                <a:srgbClr val="0432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0" name="Oval 66"/>
          <p:cNvSpPr>
            <a:spLocks noChangeArrowheads="1"/>
          </p:cNvSpPr>
          <p:nvPr/>
        </p:nvSpPr>
        <p:spPr bwMode="auto">
          <a:xfrm>
            <a:off x="8033166" y="4404622"/>
            <a:ext cx="707065" cy="6858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>
                <a:lumMod val="65000"/>
              </a:schemeClr>
            </a:solidFill>
            <a:round/>
            <a:headEnd/>
            <a:tailEnd/>
          </a:ln>
        </p:spPr>
        <p:txBody>
          <a:bodyPr wrap="none" tIns="0" anchor="ctr"/>
          <a:lstStyle/>
          <a:p>
            <a:pPr algn="ctr"/>
            <a:r>
              <a:rPr lang="en-US" sz="2800" i="1" dirty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</a:rPr>
              <a:t>X</a:t>
            </a:r>
            <a:r>
              <a:rPr lang="en-US" sz="2800" baseline="-25000" dirty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</a:rPr>
              <a:t>1</a:t>
            </a:r>
          </a:p>
        </p:txBody>
      </p:sp>
      <p:cxnSp>
        <p:nvCxnSpPr>
          <p:cNvPr id="41" name="AutoShape 65"/>
          <p:cNvCxnSpPr>
            <a:cxnSpLocks noChangeShapeType="1"/>
          </p:cNvCxnSpPr>
          <p:nvPr/>
        </p:nvCxnSpPr>
        <p:spPr bwMode="auto">
          <a:xfrm>
            <a:off x="7561649" y="4747522"/>
            <a:ext cx="467168" cy="0"/>
          </a:xfrm>
          <a:prstGeom prst="straightConnector1">
            <a:avLst/>
          </a:prstGeom>
          <a:noFill/>
          <a:ln w="28575">
            <a:solidFill>
              <a:schemeClr val="bg1">
                <a:lumMod val="65000"/>
              </a:schemeClr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aphicFrame>
        <p:nvGraphicFramePr>
          <p:cNvPr id="42" name="Table 41"/>
          <p:cNvGraphicFramePr>
            <a:graphicFrameLocks noGrp="1"/>
          </p:cNvGraphicFramePr>
          <p:nvPr/>
        </p:nvGraphicFramePr>
        <p:xfrm>
          <a:off x="5434688" y="1394178"/>
          <a:ext cx="2362199" cy="1478789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36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89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1131">
                <a:tc>
                  <a:txBody>
                    <a:bodyPr/>
                    <a:lstStyle/>
                    <a:p>
                      <a:pPr algn="ctr"/>
                      <a:r>
                        <a:rPr lang="en-US" sz="1800" b="1" i="0" u="none" baseline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X</a:t>
                      </a:r>
                      <a:r>
                        <a:rPr lang="en-US" sz="1800" b="1" i="0" u="none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lang="en-US" sz="1800" b="1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-1</a:t>
                      </a:r>
                    </a:p>
                  </a:txBody>
                  <a:tcPr marL="91410" marR="91410" marT="45736" marB="45736">
                    <a:lnL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P(</a:t>
                      </a:r>
                      <a:r>
                        <a:rPr lang="en-US" sz="1800" b="1" i="0" u="none" baseline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X</a:t>
                      </a:r>
                      <a:r>
                        <a:rPr lang="en-US" sz="1800" b="1" i="0" u="none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|</a:t>
                      </a:r>
                      <a:r>
                        <a:rPr lang="en-US" sz="1800" b="1" i="0" u="none" baseline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X</a:t>
                      </a:r>
                      <a:r>
                        <a:rPr lang="en-US" sz="1800" b="1" i="0" u="none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lang="en-US" sz="1800" b="1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-1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)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886">
                <a:tc>
                  <a:txBody>
                    <a:bodyPr/>
                    <a:lstStyle/>
                    <a:p>
                      <a:pPr algn="ctr"/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sun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rain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886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sun</a:t>
                      </a:r>
                    </a:p>
                  </a:txBody>
                  <a:tcPr marL="91410" marR="91410" marT="45736" marB="45736">
                    <a:lnL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0.9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0.1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88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latin typeface="Calibri"/>
                          <a:cs typeface="Calibri"/>
                          <a:sym typeface="Symbol"/>
                        </a:rPr>
                        <a:t>rain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0.3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0.7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78283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Forward algorithm (simple form)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What is the state at time </a:t>
            </a:r>
            <a:r>
              <a:rPr lang="en-US" i="1" dirty="0"/>
              <a:t>t</a:t>
            </a:r>
            <a:r>
              <a:rPr lang="en-US" dirty="0"/>
              <a:t>?</a:t>
            </a:r>
          </a:p>
          <a:p>
            <a:pPr marL="457176" lvl="1" indent="0">
              <a:buNone/>
            </a:pPr>
            <a:r>
              <a:rPr lang="en-US" i="1" dirty="0">
                <a:solidFill>
                  <a:srgbClr val="0432FF"/>
                </a:solidFill>
                <a:latin typeface="Calibri"/>
                <a:cs typeface="Calibri"/>
              </a:rPr>
              <a:t>P</a:t>
            </a:r>
            <a:r>
              <a:rPr lang="en-US" dirty="0">
                <a:solidFill>
                  <a:srgbClr val="0432FF"/>
                </a:solidFill>
                <a:latin typeface="Calibri"/>
                <a:cs typeface="Calibri"/>
              </a:rPr>
              <a:t>(</a:t>
            </a:r>
            <a:r>
              <a:rPr lang="en-US" i="1" dirty="0" err="1">
                <a:solidFill>
                  <a:srgbClr val="0432FF"/>
                </a:solidFill>
                <a:latin typeface="Calibri"/>
                <a:cs typeface="Calibri"/>
              </a:rPr>
              <a:t>X</a:t>
            </a:r>
            <a:r>
              <a:rPr lang="en-US" sz="3200" i="1" baseline="-25000" dirty="0" err="1">
                <a:solidFill>
                  <a:srgbClr val="0432FF"/>
                </a:solidFill>
                <a:latin typeface="Calibri"/>
                <a:cs typeface="Calibri"/>
              </a:rPr>
              <a:t>t</a:t>
            </a:r>
            <a:r>
              <a:rPr lang="en-US" dirty="0">
                <a:solidFill>
                  <a:srgbClr val="0432FF"/>
                </a:solidFill>
                <a:latin typeface="Calibri"/>
                <a:cs typeface="Calibri"/>
              </a:rPr>
              <a:t>) = </a:t>
            </a:r>
            <a:r>
              <a:rPr lang="en-US" dirty="0">
                <a:solidFill>
                  <a:srgbClr val="DC0003"/>
                </a:solidFill>
                <a:sym typeface="Symbol"/>
              </a:rPr>
              <a:t></a:t>
            </a:r>
            <a:r>
              <a:rPr lang="en-US" sz="3200" i="1" baseline="-25000" dirty="0">
                <a:solidFill>
                  <a:srgbClr val="DC0003"/>
                </a:solidFill>
                <a:sym typeface="Symbol"/>
              </a:rPr>
              <a:t>x</a:t>
            </a:r>
            <a:r>
              <a:rPr lang="en-US" sz="2400" i="1" baseline="-51000" dirty="0">
                <a:solidFill>
                  <a:srgbClr val="DC0003"/>
                </a:solidFill>
                <a:sym typeface="Symbol"/>
              </a:rPr>
              <a:t>t</a:t>
            </a:r>
            <a:r>
              <a:rPr lang="en-US" sz="2400" baseline="-51000" dirty="0">
                <a:solidFill>
                  <a:srgbClr val="DC0003"/>
                </a:solidFill>
                <a:sym typeface="Symbol"/>
              </a:rPr>
              <a:t>-1</a:t>
            </a:r>
            <a:r>
              <a:rPr lang="en-US" i="1" dirty="0">
                <a:solidFill>
                  <a:srgbClr val="DC0003"/>
                </a:solidFill>
                <a:sym typeface="Symbol"/>
              </a:rPr>
              <a:t> </a:t>
            </a:r>
            <a:r>
              <a:rPr lang="en-US" i="1" dirty="0">
                <a:solidFill>
                  <a:srgbClr val="9437FF"/>
                </a:solidFill>
                <a:sym typeface="Symbol"/>
              </a:rPr>
              <a:t>P</a:t>
            </a:r>
            <a:r>
              <a:rPr lang="en-US" dirty="0">
                <a:solidFill>
                  <a:srgbClr val="9437FF"/>
                </a:solidFill>
                <a:sym typeface="Symbol"/>
              </a:rPr>
              <a:t>(</a:t>
            </a:r>
            <a:r>
              <a:rPr lang="en-US" i="1" dirty="0">
                <a:solidFill>
                  <a:srgbClr val="9437FF"/>
                </a:solidFill>
                <a:sym typeface="Symbol"/>
              </a:rPr>
              <a:t>X</a:t>
            </a:r>
            <a:r>
              <a:rPr lang="en-US" i="1" baseline="-25000" dirty="0">
                <a:solidFill>
                  <a:srgbClr val="9437FF"/>
                </a:solidFill>
                <a:latin typeface="Calibri"/>
                <a:cs typeface="Calibri"/>
              </a:rPr>
              <a:t>t</a:t>
            </a:r>
            <a:r>
              <a:rPr lang="en-US" baseline="-25000" dirty="0">
                <a:solidFill>
                  <a:srgbClr val="9437FF"/>
                </a:solidFill>
                <a:latin typeface="Calibri"/>
                <a:cs typeface="Calibri"/>
                <a:sym typeface="Symbol"/>
              </a:rPr>
              <a:t>-1</a:t>
            </a:r>
            <a:r>
              <a:rPr lang="en-US" i="1" dirty="0">
                <a:solidFill>
                  <a:srgbClr val="9437FF"/>
                </a:solidFill>
                <a:sym typeface="Symbol"/>
              </a:rPr>
              <a:t>=x</a:t>
            </a:r>
            <a:r>
              <a:rPr lang="en-US" i="1" baseline="-25000" dirty="0">
                <a:solidFill>
                  <a:srgbClr val="9437FF"/>
                </a:solidFill>
                <a:latin typeface="Calibri"/>
                <a:cs typeface="Calibri"/>
              </a:rPr>
              <a:t>t</a:t>
            </a:r>
            <a:r>
              <a:rPr lang="en-US" baseline="-25000" dirty="0">
                <a:solidFill>
                  <a:srgbClr val="9437FF"/>
                </a:solidFill>
                <a:latin typeface="Calibri"/>
                <a:cs typeface="Calibri"/>
                <a:sym typeface="Symbol"/>
              </a:rPr>
              <a:t>-1</a:t>
            </a:r>
            <a:r>
              <a:rPr lang="en-US" dirty="0">
                <a:solidFill>
                  <a:srgbClr val="9437FF"/>
                </a:solidFill>
                <a:latin typeface="Calibri"/>
                <a:cs typeface="Calibri"/>
                <a:sym typeface="Symbol"/>
              </a:rPr>
              <a:t>, </a:t>
            </a:r>
            <a:r>
              <a:rPr lang="en-US" dirty="0" err="1">
                <a:solidFill>
                  <a:srgbClr val="9437FF"/>
                </a:solidFill>
                <a:latin typeface="Calibri"/>
                <a:cs typeface="Calibri"/>
                <a:sym typeface="Symbol"/>
              </a:rPr>
              <a:t>X</a:t>
            </a:r>
            <a:r>
              <a:rPr lang="en-US" baseline="-25000" dirty="0" err="1">
                <a:solidFill>
                  <a:srgbClr val="9437FF"/>
                </a:solidFill>
                <a:latin typeface="Calibri"/>
                <a:cs typeface="Calibri"/>
                <a:sym typeface="Symbol"/>
              </a:rPr>
              <a:t>t</a:t>
            </a:r>
            <a:r>
              <a:rPr lang="en-US" dirty="0">
                <a:solidFill>
                  <a:srgbClr val="9437FF"/>
                </a:solidFill>
                <a:sym typeface="Symbol"/>
              </a:rPr>
              <a:t>)</a:t>
            </a:r>
          </a:p>
          <a:p>
            <a:pPr marL="457176" lvl="1" indent="0">
              <a:buNone/>
            </a:pPr>
            <a:r>
              <a:rPr lang="en-US" dirty="0">
                <a:solidFill>
                  <a:srgbClr val="CC00CC"/>
                </a:solidFill>
                <a:sym typeface="Symbol"/>
              </a:rPr>
              <a:t>          </a:t>
            </a:r>
            <a:r>
              <a:rPr lang="en-US" dirty="0">
                <a:solidFill>
                  <a:srgbClr val="0432FF"/>
                </a:solidFill>
                <a:sym typeface="Symbol"/>
              </a:rPr>
              <a:t>=</a:t>
            </a:r>
            <a:r>
              <a:rPr lang="en-US" dirty="0">
                <a:solidFill>
                  <a:srgbClr val="CC00CC"/>
                </a:solidFill>
                <a:sym typeface="Symbol"/>
              </a:rPr>
              <a:t> </a:t>
            </a:r>
            <a:r>
              <a:rPr lang="en-US" dirty="0">
                <a:solidFill>
                  <a:srgbClr val="DC0003"/>
                </a:solidFill>
                <a:sym typeface="Symbol"/>
              </a:rPr>
              <a:t></a:t>
            </a:r>
            <a:r>
              <a:rPr lang="en-US" sz="3200" i="1" baseline="-25000" dirty="0">
                <a:solidFill>
                  <a:srgbClr val="DC0003"/>
                </a:solidFill>
                <a:sym typeface="Symbol"/>
              </a:rPr>
              <a:t>x</a:t>
            </a:r>
            <a:r>
              <a:rPr lang="en-US" sz="2400" i="1" baseline="-51000" dirty="0">
                <a:solidFill>
                  <a:srgbClr val="DC0003"/>
                </a:solidFill>
                <a:sym typeface="Symbol"/>
              </a:rPr>
              <a:t>t</a:t>
            </a:r>
            <a:r>
              <a:rPr lang="en-US" sz="2400" baseline="-51000" dirty="0">
                <a:solidFill>
                  <a:srgbClr val="DC0003"/>
                </a:solidFill>
                <a:sym typeface="Symbol"/>
              </a:rPr>
              <a:t>-1</a:t>
            </a:r>
            <a:r>
              <a:rPr lang="en-US" sz="2400" i="1" dirty="0">
                <a:solidFill>
                  <a:srgbClr val="DC0003"/>
                </a:solidFill>
                <a:sym typeface="Symbol"/>
              </a:rPr>
              <a:t> </a:t>
            </a:r>
            <a:r>
              <a:rPr lang="en-US" i="1" dirty="0">
                <a:solidFill>
                  <a:srgbClr val="009051"/>
                </a:solidFill>
                <a:sym typeface="Symbol"/>
              </a:rPr>
              <a:t>P</a:t>
            </a:r>
            <a:r>
              <a:rPr lang="en-US" dirty="0">
                <a:solidFill>
                  <a:srgbClr val="009051"/>
                </a:solidFill>
                <a:sym typeface="Symbol"/>
              </a:rPr>
              <a:t>(</a:t>
            </a:r>
            <a:r>
              <a:rPr lang="en-US" i="1" dirty="0" err="1">
                <a:solidFill>
                  <a:srgbClr val="009051"/>
                </a:solidFill>
                <a:sym typeface="Symbol"/>
              </a:rPr>
              <a:t>X</a:t>
            </a:r>
            <a:r>
              <a:rPr lang="en-US" i="1" baseline="-25000" dirty="0" err="1">
                <a:solidFill>
                  <a:srgbClr val="009051"/>
                </a:solidFill>
                <a:latin typeface="Calibri"/>
                <a:cs typeface="Calibri"/>
              </a:rPr>
              <a:t>t</a:t>
            </a:r>
            <a:r>
              <a:rPr lang="en-US" dirty="0">
                <a:solidFill>
                  <a:srgbClr val="009051"/>
                </a:solidFill>
                <a:latin typeface="Calibri"/>
                <a:cs typeface="Calibri"/>
              </a:rPr>
              <a:t>|</a:t>
            </a:r>
            <a:r>
              <a:rPr lang="en-US" baseline="-25000" dirty="0">
                <a:solidFill>
                  <a:srgbClr val="009051"/>
                </a:solidFill>
                <a:latin typeface="Calibri"/>
                <a:cs typeface="Calibri"/>
              </a:rPr>
              <a:t> </a:t>
            </a:r>
            <a:r>
              <a:rPr lang="en-US" i="1" dirty="0">
                <a:solidFill>
                  <a:srgbClr val="009051"/>
                </a:solidFill>
                <a:sym typeface="Symbol"/>
              </a:rPr>
              <a:t>X</a:t>
            </a:r>
            <a:r>
              <a:rPr lang="en-US" i="1" baseline="-25000" dirty="0">
                <a:solidFill>
                  <a:srgbClr val="009051"/>
                </a:solidFill>
                <a:latin typeface="Calibri"/>
                <a:cs typeface="Calibri"/>
              </a:rPr>
              <a:t>t</a:t>
            </a:r>
            <a:r>
              <a:rPr lang="en-US" baseline="-25000" dirty="0">
                <a:solidFill>
                  <a:srgbClr val="009051"/>
                </a:solidFill>
                <a:latin typeface="Calibri"/>
                <a:cs typeface="Calibri"/>
                <a:sym typeface="Symbol"/>
              </a:rPr>
              <a:t>-1</a:t>
            </a:r>
            <a:r>
              <a:rPr lang="en-US" i="1" dirty="0">
                <a:solidFill>
                  <a:srgbClr val="009051"/>
                </a:solidFill>
                <a:sym typeface="Symbol"/>
              </a:rPr>
              <a:t>=x</a:t>
            </a:r>
            <a:r>
              <a:rPr lang="en-US" i="1" baseline="-25000" dirty="0">
                <a:solidFill>
                  <a:srgbClr val="009051"/>
                </a:solidFill>
                <a:latin typeface="Calibri"/>
                <a:cs typeface="Calibri"/>
              </a:rPr>
              <a:t>t</a:t>
            </a:r>
            <a:r>
              <a:rPr lang="en-US" baseline="-25000" dirty="0">
                <a:solidFill>
                  <a:srgbClr val="009051"/>
                </a:solidFill>
                <a:latin typeface="Calibri"/>
                <a:cs typeface="Calibri"/>
                <a:sym typeface="Symbol"/>
              </a:rPr>
              <a:t>-1</a:t>
            </a:r>
            <a:r>
              <a:rPr lang="en-US" dirty="0">
                <a:solidFill>
                  <a:srgbClr val="009051"/>
                </a:solidFill>
                <a:sym typeface="Symbol"/>
              </a:rPr>
              <a:t>)</a:t>
            </a:r>
            <a:r>
              <a:rPr lang="en-US" i="1" dirty="0">
                <a:solidFill>
                  <a:srgbClr val="009051"/>
                </a:solidFill>
                <a:sym typeface="Symbol"/>
              </a:rPr>
              <a:t> </a:t>
            </a:r>
            <a:r>
              <a:rPr lang="en-US" i="1" dirty="0">
                <a:solidFill>
                  <a:srgbClr val="0096FF"/>
                </a:solidFill>
                <a:sym typeface="Symbol"/>
              </a:rPr>
              <a:t>P</a:t>
            </a:r>
            <a:r>
              <a:rPr lang="en-US" dirty="0">
                <a:solidFill>
                  <a:srgbClr val="0096FF"/>
                </a:solidFill>
                <a:sym typeface="Symbol"/>
              </a:rPr>
              <a:t>(</a:t>
            </a:r>
            <a:r>
              <a:rPr lang="en-US" i="1" dirty="0">
                <a:solidFill>
                  <a:srgbClr val="0096FF"/>
                </a:solidFill>
                <a:sym typeface="Symbol"/>
              </a:rPr>
              <a:t>X</a:t>
            </a:r>
            <a:r>
              <a:rPr lang="en-US" i="1" baseline="-25000" dirty="0">
                <a:solidFill>
                  <a:srgbClr val="0096FF"/>
                </a:solidFill>
                <a:latin typeface="Calibri"/>
                <a:cs typeface="Calibri"/>
              </a:rPr>
              <a:t>t</a:t>
            </a:r>
            <a:r>
              <a:rPr lang="en-US" baseline="-25000" dirty="0">
                <a:solidFill>
                  <a:srgbClr val="0096FF"/>
                </a:solidFill>
                <a:latin typeface="Calibri"/>
                <a:cs typeface="Calibri"/>
                <a:sym typeface="Symbol"/>
              </a:rPr>
              <a:t>-1</a:t>
            </a:r>
            <a:r>
              <a:rPr lang="en-US" i="1" dirty="0">
                <a:solidFill>
                  <a:srgbClr val="0096FF"/>
                </a:solidFill>
                <a:sym typeface="Symbol"/>
              </a:rPr>
              <a:t>=x</a:t>
            </a:r>
            <a:r>
              <a:rPr lang="en-US" i="1" baseline="-25000" dirty="0">
                <a:solidFill>
                  <a:srgbClr val="0096FF"/>
                </a:solidFill>
                <a:latin typeface="Calibri"/>
                <a:cs typeface="Calibri"/>
              </a:rPr>
              <a:t>t</a:t>
            </a:r>
            <a:r>
              <a:rPr lang="en-US" baseline="-25000" dirty="0">
                <a:solidFill>
                  <a:srgbClr val="0096FF"/>
                </a:solidFill>
                <a:latin typeface="Calibri"/>
                <a:cs typeface="Calibri"/>
                <a:sym typeface="Symbol"/>
              </a:rPr>
              <a:t>-1</a:t>
            </a:r>
            <a:r>
              <a:rPr lang="en-US" dirty="0">
                <a:solidFill>
                  <a:srgbClr val="0096FF"/>
                </a:solidFill>
                <a:sym typeface="Symbol"/>
              </a:rPr>
              <a:t>)</a:t>
            </a:r>
            <a:r>
              <a:rPr lang="en-US" i="1" dirty="0">
                <a:solidFill>
                  <a:srgbClr val="CC00CC"/>
                </a:solidFill>
                <a:sym typeface="Symbol"/>
              </a:rPr>
              <a:t> </a:t>
            </a:r>
            <a:endParaRPr lang="en-US" dirty="0">
              <a:solidFill>
                <a:srgbClr val="CC00CC"/>
              </a:solidFill>
              <a:sym typeface="Symbol"/>
            </a:endParaRPr>
          </a:p>
          <a:p>
            <a:r>
              <a:rPr lang="en-US" dirty="0"/>
              <a:t>Iterate this update starting at </a:t>
            </a:r>
            <a:r>
              <a:rPr lang="en-US" i="1" dirty="0"/>
              <a:t>t</a:t>
            </a:r>
            <a:r>
              <a:rPr lang="en-US" dirty="0"/>
              <a:t>=0</a:t>
            </a:r>
          </a:p>
          <a:p>
            <a:pPr marL="457176" lvl="1" indent="0">
              <a:buNone/>
            </a:pPr>
            <a:endParaRPr lang="en-US" dirty="0"/>
          </a:p>
        </p:txBody>
      </p:sp>
      <p:sp>
        <p:nvSpPr>
          <p:cNvPr id="15" name="Rounded Rectangular Callout 14"/>
          <p:cNvSpPr/>
          <p:nvPr/>
        </p:nvSpPr>
        <p:spPr>
          <a:xfrm>
            <a:off x="7514768" y="1107849"/>
            <a:ext cx="2209800" cy="685800"/>
          </a:xfrm>
          <a:prstGeom prst="wedgeRoundRectCallout">
            <a:avLst>
              <a:gd name="adj1" fmla="val -125769"/>
              <a:gd name="adj2" fmla="val 178295"/>
              <a:gd name="adj3" fmla="val 16667"/>
            </a:avLst>
          </a:prstGeom>
          <a:solidFill>
            <a:schemeClr val="bg1"/>
          </a:solidFill>
          <a:ln w="28575" cmpd="sng">
            <a:solidFill>
              <a:srgbClr val="0096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Probability from previous iteration</a:t>
            </a:r>
          </a:p>
        </p:txBody>
      </p:sp>
      <p:sp>
        <p:nvSpPr>
          <p:cNvPr id="18" name="Rounded Rectangular Callout 17"/>
          <p:cNvSpPr/>
          <p:nvPr/>
        </p:nvSpPr>
        <p:spPr>
          <a:xfrm>
            <a:off x="5360570" y="1113178"/>
            <a:ext cx="1897480" cy="685800"/>
          </a:xfrm>
          <a:prstGeom prst="wedgeRoundRectCallout">
            <a:avLst>
              <a:gd name="adj1" fmla="val -100854"/>
              <a:gd name="adj2" fmla="val 153567"/>
              <a:gd name="adj3" fmla="val 16667"/>
            </a:avLst>
          </a:prstGeom>
          <a:solidFill>
            <a:schemeClr val="bg1"/>
          </a:solidFill>
          <a:ln w="28575" cmpd="sng">
            <a:solidFill>
              <a:srgbClr val="00905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Transition model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EFFB9A93-A0C0-48CD-8C95-B21AD3BCD75B}"/>
                  </a:ext>
                </a:extLst>
              </p14:cNvPr>
              <p14:cNvContentPartPr/>
              <p14:nvPr/>
            </p14:nvContentPartPr>
            <p14:xfrm>
              <a:off x="1047600" y="2475000"/>
              <a:ext cx="10289880" cy="306540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EFFB9A93-A0C0-48CD-8C95-B21AD3BCD75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38240" y="2465640"/>
                <a:ext cx="10308600" cy="3084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00299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Hidden Markov Models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1219200"/>
            <a:ext cx="5954245" cy="5397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0189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HMM as a Bayes Net Warm-up</a:t>
            </a:r>
          </a:p>
        </p:txBody>
      </p:sp>
      <p:sp>
        <p:nvSpPr>
          <p:cNvPr id="17" name="Content Placeholder 2"/>
          <p:cNvSpPr txBox="1">
            <a:spLocks/>
          </p:cNvSpPr>
          <p:nvPr/>
        </p:nvSpPr>
        <p:spPr bwMode="auto">
          <a:xfrm>
            <a:off x="406400" y="1143000"/>
            <a:ext cx="10871200" cy="5562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marL="342882" indent="-34288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913" indent="-28573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4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120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98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74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65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829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006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Tx/>
            </a:pPr>
            <a:r>
              <a:rPr lang="en-US" sz="2400" kern="0" dirty="0">
                <a:solidFill>
                  <a:schemeClr val="accent1">
                    <a:lumMod val="75000"/>
                  </a:schemeClr>
                </a:solidFill>
              </a:rPr>
              <a:t>For the following Bayes net, write the query </a:t>
            </a:r>
            <a:r>
              <a:rPr lang="en-US" sz="2400" i="1" kern="0" dirty="0">
                <a:solidFill>
                  <a:schemeClr val="accent1">
                    <a:lumMod val="75000"/>
                  </a:schemeClr>
                </a:solidFill>
              </a:rPr>
              <a:t>P</a:t>
            </a:r>
            <a:r>
              <a:rPr lang="en-US" sz="2400" kern="0" dirty="0">
                <a:solidFill>
                  <a:schemeClr val="accent1">
                    <a:lumMod val="75000"/>
                  </a:schemeClr>
                </a:solidFill>
              </a:rPr>
              <a:t>(</a:t>
            </a:r>
            <a:r>
              <a:rPr lang="en-US" sz="2400" i="1" kern="0" dirty="0">
                <a:solidFill>
                  <a:schemeClr val="accent1">
                    <a:lumMod val="75000"/>
                  </a:schemeClr>
                </a:solidFill>
              </a:rPr>
              <a:t>X</a:t>
            </a:r>
            <a:r>
              <a:rPr lang="en-US" sz="2400" kern="0" baseline="-25000" dirty="0">
                <a:solidFill>
                  <a:schemeClr val="accent1">
                    <a:lumMod val="75000"/>
                  </a:schemeClr>
                </a:solidFill>
              </a:rPr>
              <a:t>2</a:t>
            </a:r>
            <a:r>
              <a:rPr lang="en-US" sz="2400" kern="0" dirty="0">
                <a:solidFill>
                  <a:schemeClr val="accent1">
                    <a:lumMod val="75000"/>
                  </a:schemeClr>
                </a:solidFill>
              </a:rPr>
              <a:t> | </a:t>
            </a:r>
            <a:r>
              <a:rPr lang="en-US" sz="2400" i="1" kern="0" dirty="0">
                <a:solidFill>
                  <a:schemeClr val="accent1">
                    <a:lumMod val="75000"/>
                  </a:schemeClr>
                </a:solidFill>
              </a:rPr>
              <a:t>e</a:t>
            </a:r>
            <a:r>
              <a:rPr lang="en-US" sz="2400" kern="0" baseline="-25000" dirty="0">
                <a:solidFill>
                  <a:schemeClr val="accent1">
                    <a:lumMod val="75000"/>
                  </a:schemeClr>
                </a:solidFill>
              </a:rPr>
              <a:t>1:4</a:t>
            </a:r>
            <a:r>
              <a:rPr lang="en-US" sz="2400" kern="0" dirty="0">
                <a:solidFill>
                  <a:schemeClr val="accent1">
                    <a:lumMod val="75000"/>
                  </a:schemeClr>
                </a:solidFill>
              </a:rPr>
              <a:t>) in terms of the conditional probability tables associated with the Bayes net.</a:t>
            </a:r>
          </a:p>
          <a:p>
            <a:endParaRPr lang="en-US" sz="2400" kern="0" dirty="0"/>
          </a:p>
          <a:p>
            <a:endParaRPr lang="en-US" sz="2400" kern="0" dirty="0"/>
          </a:p>
          <a:p>
            <a:pPr marL="0" indent="0">
              <a:buNone/>
            </a:pPr>
            <a:r>
              <a:rPr lang="en-US" sz="2400" i="1" kern="0" dirty="0">
                <a:solidFill>
                  <a:schemeClr val="tx1"/>
                </a:solidFill>
              </a:rPr>
              <a:t>P</a:t>
            </a:r>
            <a:r>
              <a:rPr lang="en-US" sz="2400" kern="0" dirty="0">
                <a:solidFill>
                  <a:schemeClr val="tx1"/>
                </a:solidFill>
              </a:rPr>
              <a:t>(</a:t>
            </a:r>
            <a:r>
              <a:rPr lang="en-US" sz="2400" i="1" kern="0" dirty="0">
                <a:solidFill>
                  <a:schemeClr val="tx1"/>
                </a:solidFill>
              </a:rPr>
              <a:t>X</a:t>
            </a:r>
            <a:r>
              <a:rPr lang="en-US" sz="2400" kern="0" baseline="-25000" dirty="0">
                <a:solidFill>
                  <a:schemeClr val="tx1"/>
                </a:solidFill>
              </a:rPr>
              <a:t>2</a:t>
            </a:r>
            <a:r>
              <a:rPr lang="en-US" sz="2400" kern="0" dirty="0">
                <a:solidFill>
                  <a:schemeClr val="tx1"/>
                </a:solidFill>
              </a:rPr>
              <a:t> | </a:t>
            </a:r>
            <a:r>
              <a:rPr lang="en-US" sz="2400" i="1" kern="0" dirty="0">
                <a:solidFill>
                  <a:schemeClr val="tx1"/>
                </a:solidFill>
              </a:rPr>
              <a:t>e</a:t>
            </a:r>
            <a:r>
              <a:rPr lang="en-US" sz="2400" kern="0" baseline="-25000" dirty="0">
                <a:solidFill>
                  <a:schemeClr val="tx1"/>
                </a:solidFill>
              </a:rPr>
              <a:t>1</a:t>
            </a:r>
            <a:r>
              <a:rPr lang="en-US" sz="2400" i="1" kern="0" dirty="0">
                <a:solidFill>
                  <a:schemeClr val="tx1"/>
                </a:solidFill>
              </a:rPr>
              <a:t>,e</a:t>
            </a:r>
            <a:r>
              <a:rPr lang="en-US" sz="2400" kern="0" baseline="-25000" dirty="0">
                <a:solidFill>
                  <a:schemeClr val="tx1"/>
                </a:solidFill>
              </a:rPr>
              <a:t>2</a:t>
            </a:r>
            <a:r>
              <a:rPr lang="en-US" sz="2400" i="1" kern="0" dirty="0">
                <a:solidFill>
                  <a:schemeClr val="tx1"/>
                </a:solidFill>
              </a:rPr>
              <a:t>,e</a:t>
            </a:r>
            <a:r>
              <a:rPr lang="en-US" sz="2400" kern="0" baseline="-25000" dirty="0">
                <a:solidFill>
                  <a:schemeClr val="tx1"/>
                </a:solidFill>
              </a:rPr>
              <a:t>3</a:t>
            </a:r>
            <a:r>
              <a:rPr lang="en-US" sz="2400" i="1" kern="0" dirty="0">
                <a:solidFill>
                  <a:schemeClr val="tx1"/>
                </a:solidFill>
              </a:rPr>
              <a:t>,e</a:t>
            </a:r>
            <a:r>
              <a:rPr lang="en-US" sz="2400" kern="0" baseline="-25000" dirty="0">
                <a:solidFill>
                  <a:schemeClr val="tx1"/>
                </a:solidFill>
              </a:rPr>
              <a:t>4</a:t>
            </a:r>
            <a:r>
              <a:rPr lang="en-US" sz="2400" kern="0" dirty="0">
                <a:solidFill>
                  <a:schemeClr val="tx1"/>
                </a:solidFill>
              </a:rPr>
              <a:t>) = 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7848600" y="1828800"/>
            <a:ext cx="3429000" cy="1600200"/>
            <a:chOff x="1028700" y="4876800"/>
            <a:chExt cx="3276600" cy="1600200"/>
          </a:xfrm>
        </p:grpSpPr>
        <p:sp>
          <p:nvSpPr>
            <p:cNvPr id="23" name="Oval 62"/>
            <p:cNvSpPr>
              <a:spLocks noChangeArrowheads="1"/>
            </p:cNvSpPr>
            <p:nvPr/>
          </p:nvSpPr>
          <p:spPr bwMode="auto">
            <a:xfrm>
              <a:off x="19431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000" i="1">
                  <a:latin typeface="Calibri"/>
                  <a:cs typeface="Calibri"/>
                </a:rPr>
                <a:t>X</a:t>
              </a:r>
              <a:r>
                <a:rPr lang="en-US" sz="2000" baseline="-25000">
                  <a:latin typeface="Calibri"/>
                  <a:cs typeface="Calibri"/>
                </a:rPr>
                <a:t>2</a:t>
              </a:r>
            </a:p>
          </p:txBody>
        </p:sp>
        <p:cxnSp>
          <p:nvCxnSpPr>
            <p:cNvPr id="24" name="AutoShape 63"/>
            <p:cNvCxnSpPr>
              <a:cxnSpLocks noChangeShapeType="1"/>
              <a:stCxn id="23" idx="4"/>
              <a:endCxn id="33" idx="0"/>
            </p:cNvCxnSpPr>
            <p:nvPr/>
          </p:nvCxnSpPr>
          <p:spPr bwMode="auto">
            <a:xfrm>
              <a:off x="22098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25" name="Oval 64"/>
            <p:cNvSpPr>
              <a:spLocks noChangeArrowheads="1"/>
            </p:cNvSpPr>
            <p:nvPr/>
          </p:nvSpPr>
          <p:spPr bwMode="auto">
            <a:xfrm>
              <a:off x="10287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000" dirty="0">
                  <a:latin typeface="Calibri"/>
                  <a:cs typeface="Calibri"/>
                </a:rPr>
                <a:t>e</a:t>
              </a:r>
              <a:r>
                <a:rPr lang="en-US" sz="2000" baseline="-25000" dirty="0">
                  <a:latin typeface="Calibri"/>
                  <a:cs typeface="Calibri"/>
                </a:rPr>
                <a:t>1</a:t>
              </a:r>
            </a:p>
          </p:txBody>
        </p:sp>
        <p:cxnSp>
          <p:nvCxnSpPr>
            <p:cNvPr id="26" name="AutoShape 65"/>
            <p:cNvCxnSpPr>
              <a:cxnSpLocks noChangeShapeType="1"/>
              <a:stCxn id="27" idx="6"/>
              <a:endCxn id="23" idx="2"/>
            </p:cNvCxnSpPr>
            <p:nvPr/>
          </p:nvCxnSpPr>
          <p:spPr bwMode="auto">
            <a:xfrm>
              <a:off x="1576388" y="51435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27" name="Oval 66"/>
            <p:cNvSpPr>
              <a:spLocks noChangeArrowheads="1"/>
            </p:cNvSpPr>
            <p:nvPr/>
          </p:nvSpPr>
          <p:spPr bwMode="auto">
            <a:xfrm>
              <a:off x="10287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000" i="1" dirty="0">
                  <a:latin typeface="Calibri"/>
                  <a:cs typeface="Calibri"/>
                </a:rPr>
                <a:t>X</a:t>
              </a:r>
              <a:r>
                <a:rPr lang="en-US" sz="2000" baseline="-25000" dirty="0">
                  <a:latin typeface="Calibri"/>
                  <a:cs typeface="Calibri"/>
                </a:rPr>
                <a:t>1</a:t>
              </a:r>
            </a:p>
          </p:txBody>
        </p:sp>
        <p:cxnSp>
          <p:nvCxnSpPr>
            <p:cNvPr id="28" name="AutoShape 67"/>
            <p:cNvCxnSpPr>
              <a:cxnSpLocks noChangeShapeType="1"/>
              <a:stCxn id="27" idx="4"/>
              <a:endCxn id="25" idx="0"/>
            </p:cNvCxnSpPr>
            <p:nvPr/>
          </p:nvCxnSpPr>
          <p:spPr bwMode="auto">
            <a:xfrm>
              <a:off x="12954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29" name="Oval 68"/>
            <p:cNvSpPr>
              <a:spLocks noChangeArrowheads="1"/>
            </p:cNvSpPr>
            <p:nvPr/>
          </p:nvSpPr>
          <p:spPr bwMode="auto">
            <a:xfrm>
              <a:off x="28575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000" i="1" dirty="0">
                  <a:latin typeface="Calibri"/>
                  <a:cs typeface="Calibri"/>
                </a:rPr>
                <a:t>X</a:t>
              </a:r>
              <a:r>
                <a:rPr lang="en-US" sz="2000" baseline="-25000" dirty="0">
                  <a:latin typeface="Calibri"/>
                  <a:cs typeface="Calibri"/>
                </a:rPr>
                <a:t>3</a:t>
              </a:r>
            </a:p>
          </p:txBody>
        </p:sp>
        <p:cxnSp>
          <p:nvCxnSpPr>
            <p:cNvPr id="30" name="AutoShape 69"/>
            <p:cNvCxnSpPr>
              <a:cxnSpLocks noChangeShapeType="1"/>
              <a:stCxn id="29" idx="6"/>
              <a:endCxn id="32" idx="2"/>
            </p:cNvCxnSpPr>
            <p:nvPr/>
          </p:nvCxnSpPr>
          <p:spPr bwMode="auto">
            <a:xfrm>
              <a:off x="3405188" y="51435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31" name="AutoShape 70"/>
            <p:cNvCxnSpPr>
              <a:cxnSpLocks noChangeShapeType="1"/>
              <a:stCxn id="23" idx="6"/>
              <a:endCxn id="29" idx="2"/>
            </p:cNvCxnSpPr>
            <p:nvPr/>
          </p:nvCxnSpPr>
          <p:spPr bwMode="auto">
            <a:xfrm>
              <a:off x="2490788" y="51435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32" name="Oval 71"/>
            <p:cNvSpPr>
              <a:spLocks noChangeArrowheads="1"/>
            </p:cNvSpPr>
            <p:nvPr/>
          </p:nvSpPr>
          <p:spPr bwMode="auto">
            <a:xfrm>
              <a:off x="37719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000" i="1">
                  <a:latin typeface="Calibri"/>
                  <a:cs typeface="Calibri"/>
                </a:rPr>
                <a:t>X</a:t>
              </a:r>
              <a:r>
                <a:rPr lang="en-US" sz="2000" baseline="-25000">
                  <a:latin typeface="Calibri"/>
                  <a:cs typeface="Calibri"/>
                </a:rPr>
                <a:t>4</a:t>
              </a:r>
            </a:p>
          </p:txBody>
        </p:sp>
        <p:sp>
          <p:nvSpPr>
            <p:cNvPr id="33" name="Oval 73"/>
            <p:cNvSpPr>
              <a:spLocks noChangeArrowheads="1"/>
            </p:cNvSpPr>
            <p:nvPr/>
          </p:nvSpPr>
          <p:spPr bwMode="auto">
            <a:xfrm>
              <a:off x="19431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000" dirty="0">
                  <a:latin typeface="Calibri"/>
                  <a:cs typeface="Calibri"/>
                </a:rPr>
                <a:t>e</a:t>
              </a:r>
              <a:r>
                <a:rPr lang="en-US" sz="2000" baseline="-25000" dirty="0">
                  <a:latin typeface="Calibri"/>
                  <a:cs typeface="Calibri"/>
                </a:rPr>
                <a:t>2</a:t>
              </a:r>
            </a:p>
          </p:txBody>
        </p:sp>
        <p:sp>
          <p:nvSpPr>
            <p:cNvPr id="34" name="Oval 74"/>
            <p:cNvSpPr>
              <a:spLocks noChangeArrowheads="1"/>
            </p:cNvSpPr>
            <p:nvPr/>
          </p:nvSpPr>
          <p:spPr bwMode="auto">
            <a:xfrm>
              <a:off x="28575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000" dirty="0">
                  <a:latin typeface="Calibri"/>
                  <a:cs typeface="Calibri"/>
                </a:rPr>
                <a:t>e</a:t>
              </a:r>
              <a:r>
                <a:rPr lang="en-US" sz="2000" baseline="-25000" dirty="0">
                  <a:latin typeface="Calibri"/>
                  <a:cs typeface="Calibri"/>
                </a:rPr>
                <a:t>3</a:t>
              </a:r>
            </a:p>
          </p:txBody>
        </p:sp>
        <p:sp>
          <p:nvSpPr>
            <p:cNvPr id="35" name="Oval 75"/>
            <p:cNvSpPr>
              <a:spLocks noChangeArrowheads="1"/>
            </p:cNvSpPr>
            <p:nvPr/>
          </p:nvSpPr>
          <p:spPr bwMode="auto">
            <a:xfrm>
              <a:off x="37719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000" dirty="0">
                  <a:latin typeface="Calibri"/>
                  <a:cs typeface="Calibri"/>
                </a:rPr>
                <a:t>e</a:t>
              </a:r>
              <a:r>
                <a:rPr lang="en-US" sz="2000" baseline="-25000" dirty="0">
                  <a:latin typeface="Calibri"/>
                  <a:cs typeface="Calibri"/>
                </a:rPr>
                <a:t>4</a:t>
              </a:r>
            </a:p>
          </p:txBody>
        </p:sp>
        <p:cxnSp>
          <p:nvCxnSpPr>
            <p:cNvPr id="36" name="AutoShape 77"/>
            <p:cNvCxnSpPr>
              <a:cxnSpLocks noChangeShapeType="1"/>
              <a:stCxn id="29" idx="4"/>
              <a:endCxn id="34" idx="0"/>
            </p:cNvCxnSpPr>
            <p:nvPr/>
          </p:nvCxnSpPr>
          <p:spPr bwMode="auto">
            <a:xfrm>
              <a:off x="31242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37" name="AutoShape 78"/>
            <p:cNvCxnSpPr>
              <a:cxnSpLocks noChangeShapeType="1"/>
              <a:stCxn id="32" idx="4"/>
              <a:endCxn id="35" idx="0"/>
            </p:cNvCxnSpPr>
            <p:nvPr/>
          </p:nvCxnSpPr>
          <p:spPr bwMode="auto">
            <a:xfrm>
              <a:off x="40386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sp>
        <p:nvSpPr>
          <p:cNvPr id="20" name="Oval 75">
            <a:extLst>
              <a:ext uri="{FF2B5EF4-FFF2-40B4-BE49-F238E27FC236}">
                <a16:creationId xmlns:a16="http://schemas.microsoft.com/office/drawing/2014/main" id="{88567EA5-90A3-4337-BCE9-5F6431DE2D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03634" y="1714500"/>
            <a:ext cx="762000" cy="7620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tIns="0" anchor="ctr"/>
          <a:lstStyle/>
          <a:p>
            <a:pPr algn="ctr"/>
            <a:endParaRPr lang="en-US" sz="2000" baseline="-250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138697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HMM as a Bayes Net Warm-up</a:t>
            </a:r>
          </a:p>
        </p:txBody>
      </p:sp>
      <p:sp>
        <p:nvSpPr>
          <p:cNvPr id="17" name="Content Placeholder 2"/>
          <p:cNvSpPr txBox="1">
            <a:spLocks/>
          </p:cNvSpPr>
          <p:nvPr/>
        </p:nvSpPr>
        <p:spPr bwMode="auto">
          <a:xfrm>
            <a:off x="406400" y="1143000"/>
            <a:ext cx="10871200" cy="5562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marL="342882" indent="-34288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913" indent="-28573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4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120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98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74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65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829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006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Tx/>
            </a:pPr>
            <a:r>
              <a:rPr lang="en-US" sz="2400" kern="0" dirty="0">
                <a:solidFill>
                  <a:schemeClr val="accent1">
                    <a:lumMod val="75000"/>
                  </a:schemeClr>
                </a:solidFill>
              </a:rPr>
              <a:t>For the following Bayes net, write the query </a:t>
            </a:r>
            <a:r>
              <a:rPr lang="en-US" sz="2400" i="1" kern="0" dirty="0">
                <a:solidFill>
                  <a:schemeClr val="accent1">
                    <a:lumMod val="75000"/>
                  </a:schemeClr>
                </a:solidFill>
              </a:rPr>
              <a:t>P</a:t>
            </a:r>
            <a:r>
              <a:rPr lang="en-US" sz="2400" kern="0" dirty="0">
                <a:solidFill>
                  <a:schemeClr val="accent1">
                    <a:lumMod val="75000"/>
                  </a:schemeClr>
                </a:solidFill>
              </a:rPr>
              <a:t>(</a:t>
            </a:r>
            <a:r>
              <a:rPr lang="en-US" sz="2400" i="1" kern="0" dirty="0">
                <a:solidFill>
                  <a:schemeClr val="accent1">
                    <a:lumMod val="75000"/>
                  </a:schemeClr>
                </a:solidFill>
              </a:rPr>
              <a:t>X</a:t>
            </a:r>
            <a:r>
              <a:rPr lang="en-US" sz="2400" kern="0" baseline="-25000" dirty="0">
                <a:solidFill>
                  <a:schemeClr val="accent1">
                    <a:lumMod val="75000"/>
                  </a:schemeClr>
                </a:solidFill>
              </a:rPr>
              <a:t>4</a:t>
            </a:r>
            <a:r>
              <a:rPr lang="en-US" sz="2400" kern="0" dirty="0">
                <a:solidFill>
                  <a:schemeClr val="accent1">
                    <a:lumMod val="75000"/>
                  </a:schemeClr>
                </a:solidFill>
              </a:rPr>
              <a:t> | </a:t>
            </a:r>
            <a:r>
              <a:rPr lang="en-US" sz="2400" i="1" kern="0" dirty="0">
                <a:solidFill>
                  <a:schemeClr val="accent1">
                    <a:lumMod val="75000"/>
                  </a:schemeClr>
                </a:solidFill>
              </a:rPr>
              <a:t>e</a:t>
            </a:r>
            <a:r>
              <a:rPr lang="en-US" sz="2400" kern="0" baseline="-25000" dirty="0">
                <a:solidFill>
                  <a:schemeClr val="accent1">
                    <a:lumMod val="75000"/>
                  </a:schemeClr>
                </a:solidFill>
              </a:rPr>
              <a:t>1:4</a:t>
            </a:r>
            <a:r>
              <a:rPr lang="en-US" sz="2400" kern="0" dirty="0">
                <a:solidFill>
                  <a:schemeClr val="accent1">
                    <a:lumMod val="75000"/>
                  </a:schemeClr>
                </a:solidFill>
              </a:rPr>
              <a:t>) in terms of the conditional probability tables associated with the Bayes net.</a:t>
            </a:r>
          </a:p>
          <a:p>
            <a:endParaRPr lang="en-US" sz="2400" kern="0" dirty="0"/>
          </a:p>
          <a:p>
            <a:endParaRPr lang="en-US" sz="2400" kern="0" dirty="0"/>
          </a:p>
          <a:p>
            <a:pPr marL="0" indent="0">
              <a:buNone/>
            </a:pPr>
            <a:r>
              <a:rPr lang="en-US" sz="2400" i="1" kern="0" dirty="0">
                <a:solidFill>
                  <a:schemeClr val="tx1"/>
                </a:solidFill>
              </a:rPr>
              <a:t>P</a:t>
            </a:r>
            <a:r>
              <a:rPr lang="en-US" sz="2400" kern="0" dirty="0">
                <a:solidFill>
                  <a:schemeClr val="tx1"/>
                </a:solidFill>
              </a:rPr>
              <a:t>(</a:t>
            </a:r>
            <a:r>
              <a:rPr lang="en-US" sz="2400" i="1" kern="0" dirty="0">
                <a:solidFill>
                  <a:schemeClr val="tx1"/>
                </a:solidFill>
              </a:rPr>
              <a:t>X</a:t>
            </a:r>
            <a:r>
              <a:rPr lang="en-US" sz="2400" kern="0" baseline="-25000" dirty="0">
                <a:solidFill>
                  <a:schemeClr val="tx1"/>
                </a:solidFill>
              </a:rPr>
              <a:t>4</a:t>
            </a:r>
            <a:r>
              <a:rPr lang="en-US" sz="2400" kern="0" dirty="0">
                <a:solidFill>
                  <a:schemeClr val="tx1"/>
                </a:solidFill>
              </a:rPr>
              <a:t> | </a:t>
            </a:r>
            <a:r>
              <a:rPr lang="en-US" sz="2400" i="1" kern="0" dirty="0">
                <a:solidFill>
                  <a:schemeClr val="tx1"/>
                </a:solidFill>
              </a:rPr>
              <a:t>e</a:t>
            </a:r>
            <a:r>
              <a:rPr lang="en-US" sz="2400" kern="0" baseline="-25000" dirty="0">
                <a:solidFill>
                  <a:schemeClr val="tx1"/>
                </a:solidFill>
              </a:rPr>
              <a:t>1</a:t>
            </a:r>
            <a:r>
              <a:rPr lang="en-US" sz="2400" i="1" kern="0" dirty="0">
                <a:solidFill>
                  <a:schemeClr val="tx1"/>
                </a:solidFill>
              </a:rPr>
              <a:t>,e</a:t>
            </a:r>
            <a:r>
              <a:rPr lang="en-US" sz="2400" kern="0" baseline="-25000" dirty="0">
                <a:solidFill>
                  <a:schemeClr val="tx1"/>
                </a:solidFill>
              </a:rPr>
              <a:t>2</a:t>
            </a:r>
            <a:r>
              <a:rPr lang="en-US" sz="2400" i="1" kern="0" dirty="0">
                <a:solidFill>
                  <a:schemeClr val="tx1"/>
                </a:solidFill>
              </a:rPr>
              <a:t>,e</a:t>
            </a:r>
            <a:r>
              <a:rPr lang="en-US" sz="2400" kern="0" baseline="-25000" dirty="0">
                <a:solidFill>
                  <a:schemeClr val="tx1"/>
                </a:solidFill>
              </a:rPr>
              <a:t>3</a:t>
            </a:r>
            <a:r>
              <a:rPr lang="en-US" sz="2400" i="1" kern="0" dirty="0">
                <a:solidFill>
                  <a:schemeClr val="tx1"/>
                </a:solidFill>
              </a:rPr>
              <a:t>,e</a:t>
            </a:r>
            <a:r>
              <a:rPr lang="en-US" sz="2400" kern="0" baseline="-25000" dirty="0">
                <a:solidFill>
                  <a:schemeClr val="tx1"/>
                </a:solidFill>
              </a:rPr>
              <a:t>4</a:t>
            </a:r>
            <a:r>
              <a:rPr lang="en-US" sz="2400" kern="0" dirty="0">
                <a:solidFill>
                  <a:schemeClr val="tx1"/>
                </a:solidFill>
              </a:rPr>
              <a:t>) = 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7848600" y="1828800"/>
            <a:ext cx="3429000" cy="1600200"/>
            <a:chOff x="1028700" y="4876800"/>
            <a:chExt cx="3276600" cy="1600200"/>
          </a:xfrm>
        </p:grpSpPr>
        <p:sp>
          <p:nvSpPr>
            <p:cNvPr id="23" name="Oval 62"/>
            <p:cNvSpPr>
              <a:spLocks noChangeArrowheads="1"/>
            </p:cNvSpPr>
            <p:nvPr/>
          </p:nvSpPr>
          <p:spPr bwMode="auto">
            <a:xfrm>
              <a:off x="19431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000" i="1">
                  <a:latin typeface="Calibri"/>
                  <a:cs typeface="Calibri"/>
                </a:rPr>
                <a:t>X</a:t>
              </a:r>
              <a:r>
                <a:rPr lang="en-US" sz="2000" baseline="-25000">
                  <a:latin typeface="Calibri"/>
                  <a:cs typeface="Calibri"/>
                </a:rPr>
                <a:t>2</a:t>
              </a:r>
            </a:p>
          </p:txBody>
        </p:sp>
        <p:cxnSp>
          <p:nvCxnSpPr>
            <p:cNvPr id="24" name="AutoShape 63"/>
            <p:cNvCxnSpPr>
              <a:cxnSpLocks noChangeShapeType="1"/>
              <a:stCxn id="23" idx="4"/>
              <a:endCxn id="33" idx="0"/>
            </p:cNvCxnSpPr>
            <p:nvPr/>
          </p:nvCxnSpPr>
          <p:spPr bwMode="auto">
            <a:xfrm>
              <a:off x="22098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25" name="Oval 64"/>
            <p:cNvSpPr>
              <a:spLocks noChangeArrowheads="1"/>
            </p:cNvSpPr>
            <p:nvPr/>
          </p:nvSpPr>
          <p:spPr bwMode="auto">
            <a:xfrm>
              <a:off x="10287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000" dirty="0">
                  <a:latin typeface="Calibri"/>
                  <a:cs typeface="Calibri"/>
                </a:rPr>
                <a:t>e</a:t>
              </a:r>
              <a:r>
                <a:rPr lang="en-US" sz="2000" baseline="-25000" dirty="0">
                  <a:latin typeface="Calibri"/>
                  <a:cs typeface="Calibri"/>
                </a:rPr>
                <a:t>1</a:t>
              </a:r>
            </a:p>
          </p:txBody>
        </p:sp>
        <p:cxnSp>
          <p:nvCxnSpPr>
            <p:cNvPr id="26" name="AutoShape 65"/>
            <p:cNvCxnSpPr>
              <a:cxnSpLocks noChangeShapeType="1"/>
              <a:stCxn id="27" idx="6"/>
              <a:endCxn id="23" idx="2"/>
            </p:cNvCxnSpPr>
            <p:nvPr/>
          </p:nvCxnSpPr>
          <p:spPr bwMode="auto">
            <a:xfrm>
              <a:off x="1576388" y="51435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27" name="Oval 66"/>
            <p:cNvSpPr>
              <a:spLocks noChangeArrowheads="1"/>
            </p:cNvSpPr>
            <p:nvPr/>
          </p:nvSpPr>
          <p:spPr bwMode="auto">
            <a:xfrm>
              <a:off x="10287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000" i="1" dirty="0">
                  <a:latin typeface="Calibri"/>
                  <a:cs typeface="Calibri"/>
                </a:rPr>
                <a:t>X</a:t>
              </a:r>
              <a:r>
                <a:rPr lang="en-US" sz="2000" baseline="-25000" dirty="0">
                  <a:latin typeface="Calibri"/>
                  <a:cs typeface="Calibri"/>
                </a:rPr>
                <a:t>1</a:t>
              </a:r>
            </a:p>
          </p:txBody>
        </p:sp>
        <p:cxnSp>
          <p:nvCxnSpPr>
            <p:cNvPr id="28" name="AutoShape 67"/>
            <p:cNvCxnSpPr>
              <a:cxnSpLocks noChangeShapeType="1"/>
              <a:stCxn id="27" idx="4"/>
              <a:endCxn id="25" idx="0"/>
            </p:cNvCxnSpPr>
            <p:nvPr/>
          </p:nvCxnSpPr>
          <p:spPr bwMode="auto">
            <a:xfrm>
              <a:off x="12954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29" name="Oval 68"/>
            <p:cNvSpPr>
              <a:spLocks noChangeArrowheads="1"/>
            </p:cNvSpPr>
            <p:nvPr/>
          </p:nvSpPr>
          <p:spPr bwMode="auto">
            <a:xfrm>
              <a:off x="28575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000" i="1" dirty="0">
                  <a:latin typeface="Calibri"/>
                  <a:cs typeface="Calibri"/>
                </a:rPr>
                <a:t>X</a:t>
              </a:r>
              <a:r>
                <a:rPr lang="en-US" sz="2000" baseline="-25000" dirty="0">
                  <a:latin typeface="Calibri"/>
                  <a:cs typeface="Calibri"/>
                </a:rPr>
                <a:t>3</a:t>
              </a:r>
            </a:p>
          </p:txBody>
        </p:sp>
        <p:cxnSp>
          <p:nvCxnSpPr>
            <p:cNvPr id="30" name="AutoShape 69"/>
            <p:cNvCxnSpPr>
              <a:cxnSpLocks noChangeShapeType="1"/>
              <a:stCxn id="29" idx="6"/>
              <a:endCxn id="32" idx="2"/>
            </p:cNvCxnSpPr>
            <p:nvPr/>
          </p:nvCxnSpPr>
          <p:spPr bwMode="auto">
            <a:xfrm>
              <a:off x="3405188" y="51435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31" name="AutoShape 70"/>
            <p:cNvCxnSpPr>
              <a:cxnSpLocks noChangeShapeType="1"/>
              <a:stCxn id="23" idx="6"/>
              <a:endCxn id="29" idx="2"/>
            </p:cNvCxnSpPr>
            <p:nvPr/>
          </p:nvCxnSpPr>
          <p:spPr bwMode="auto">
            <a:xfrm>
              <a:off x="2490788" y="51435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32" name="Oval 71"/>
            <p:cNvSpPr>
              <a:spLocks noChangeArrowheads="1"/>
            </p:cNvSpPr>
            <p:nvPr/>
          </p:nvSpPr>
          <p:spPr bwMode="auto">
            <a:xfrm>
              <a:off x="37719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000" i="1">
                  <a:latin typeface="Calibri"/>
                  <a:cs typeface="Calibri"/>
                </a:rPr>
                <a:t>X</a:t>
              </a:r>
              <a:r>
                <a:rPr lang="en-US" sz="2000" baseline="-25000">
                  <a:latin typeface="Calibri"/>
                  <a:cs typeface="Calibri"/>
                </a:rPr>
                <a:t>4</a:t>
              </a:r>
            </a:p>
          </p:txBody>
        </p:sp>
        <p:sp>
          <p:nvSpPr>
            <p:cNvPr id="33" name="Oval 73"/>
            <p:cNvSpPr>
              <a:spLocks noChangeArrowheads="1"/>
            </p:cNvSpPr>
            <p:nvPr/>
          </p:nvSpPr>
          <p:spPr bwMode="auto">
            <a:xfrm>
              <a:off x="19431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000" dirty="0">
                  <a:latin typeface="Calibri"/>
                  <a:cs typeface="Calibri"/>
                </a:rPr>
                <a:t>e</a:t>
              </a:r>
              <a:r>
                <a:rPr lang="en-US" sz="2000" baseline="-25000" dirty="0">
                  <a:latin typeface="Calibri"/>
                  <a:cs typeface="Calibri"/>
                </a:rPr>
                <a:t>2</a:t>
              </a:r>
            </a:p>
          </p:txBody>
        </p:sp>
        <p:sp>
          <p:nvSpPr>
            <p:cNvPr id="34" name="Oval 74"/>
            <p:cNvSpPr>
              <a:spLocks noChangeArrowheads="1"/>
            </p:cNvSpPr>
            <p:nvPr/>
          </p:nvSpPr>
          <p:spPr bwMode="auto">
            <a:xfrm>
              <a:off x="28575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000" dirty="0">
                  <a:latin typeface="Calibri"/>
                  <a:cs typeface="Calibri"/>
                </a:rPr>
                <a:t>e</a:t>
              </a:r>
              <a:r>
                <a:rPr lang="en-US" sz="2000" baseline="-25000" dirty="0">
                  <a:latin typeface="Calibri"/>
                  <a:cs typeface="Calibri"/>
                </a:rPr>
                <a:t>3</a:t>
              </a:r>
            </a:p>
          </p:txBody>
        </p:sp>
        <p:sp>
          <p:nvSpPr>
            <p:cNvPr id="35" name="Oval 75"/>
            <p:cNvSpPr>
              <a:spLocks noChangeArrowheads="1"/>
            </p:cNvSpPr>
            <p:nvPr/>
          </p:nvSpPr>
          <p:spPr bwMode="auto">
            <a:xfrm>
              <a:off x="37719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000" dirty="0">
                  <a:latin typeface="Calibri"/>
                  <a:cs typeface="Calibri"/>
                </a:rPr>
                <a:t>e</a:t>
              </a:r>
              <a:r>
                <a:rPr lang="en-US" sz="2000" baseline="-25000" dirty="0">
                  <a:latin typeface="Calibri"/>
                  <a:cs typeface="Calibri"/>
                </a:rPr>
                <a:t>4</a:t>
              </a:r>
            </a:p>
          </p:txBody>
        </p:sp>
        <p:cxnSp>
          <p:nvCxnSpPr>
            <p:cNvPr id="36" name="AutoShape 77"/>
            <p:cNvCxnSpPr>
              <a:cxnSpLocks noChangeShapeType="1"/>
              <a:stCxn id="29" idx="4"/>
              <a:endCxn id="34" idx="0"/>
            </p:cNvCxnSpPr>
            <p:nvPr/>
          </p:nvCxnSpPr>
          <p:spPr bwMode="auto">
            <a:xfrm>
              <a:off x="31242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37" name="AutoShape 78"/>
            <p:cNvCxnSpPr>
              <a:cxnSpLocks noChangeShapeType="1"/>
              <a:stCxn id="32" idx="4"/>
              <a:endCxn id="35" idx="0"/>
            </p:cNvCxnSpPr>
            <p:nvPr/>
          </p:nvCxnSpPr>
          <p:spPr bwMode="auto">
            <a:xfrm>
              <a:off x="40386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sp>
        <p:nvSpPr>
          <p:cNvPr id="20" name="Oval 75">
            <a:extLst>
              <a:ext uri="{FF2B5EF4-FFF2-40B4-BE49-F238E27FC236}">
                <a16:creationId xmlns:a16="http://schemas.microsoft.com/office/drawing/2014/main" id="{31B54336-CA95-419C-9952-5E27525FE6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13064" y="1714500"/>
            <a:ext cx="762000" cy="7620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tIns="0" anchor="ctr"/>
          <a:lstStyle/>
          <a:p>
            <a:pPr algn="ctr"/>
            <a:endParaRPr lang="en-US" sz="2000" baseline="-250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654226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/>
                <a:ea typeface="ＭＳ Ｐゴシック" pitchFamily="34" charset="-128"/>
                <a:cs typeface="Calibri"/>
              </a:rPr>
              <a:t>Hidden Markov Models</a:t>
            </a:r>
          </a:p>
        </p:txBody>
      </p:sp>
      <p:sp>
        <p:nvSpPr>
          <p:cNvPr id="36866" name="Rectangle 3"/>
          <p:cNvSpPr>
            <a:spLocks noGrp="1" noChangeArrowheads="1"/>
          </p:cNvSpPr>
          <p:nvPr>
            <p:ph idx="1"/>
          </p:nvPr>
        </p:nvSpPr>
        <p:spPr>
          <a:xfrm>
            <a:off x="406400" y="1397001"/>
            <a:ext cx="6515100" cy="4729164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Usually the true state is not observed directly</a:t>
            </a:r>
            <a:endParaRPr lang="en-US" sz="2000" dirty="0">
              <a:latin typeface="Calibri"/>
              <a:ea typeface="ＭＳ Ｐゴシック" pitchFamily="34" charset="-128"/>
              <a:cs typeface="Calibri"/>
            </a:endParaRPr>
          </a:p>
          <a:p>
            <a:pPr lvl="1">
              <a:lnSpc>
                <a:spcPct val="90000"/>
              </a:lnSpc>
            </a:pPr>
            <a:endParaRPr lang="en-US" sz="2000" dirty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90000"/>
              </a:lnSpc>
            </a:pPr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Hidden Markov models (HMMs)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latin typeface="Calibri"/>
                <a:ea typeface="ＭＳ Ｐゴシック" pitchFamily="34" charset="-128"/>
                <a:cs typeface="Calibri"/>
              </a:rPr>
              <a:t>Underlying Markov chain over states </a:t>
            </a:r>
            <a:r>
              <a:rPr lang="en-US" sz="2000" i="1" dirty="0">
                <a:solidFill>
                  <a:srgbClr val="CC00CC"/>
                </a:solidFill>
                <a:latin typeface="Calibri"/>
                <a:ea typeface="ＭＳ Ｐゴシック" pitchFamily="34" charset="-128"/>
                <a:cs typeface="Calibri"/>
              </a:rPr>
              <a:t>X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latin typeface="Calibri"/>
                <a:ea typeface="ＭＳ Ｐゴシック" pitchFamily="34" charset="-128"/>
                <a:cs typeface="Calibri"/>
              </a:rPr>
              <a:t>You observe evidence </a:t>
            </a:r>
            <a:r>
              <a:rPr lang="en-US" sz="2000" i="1" dirty="0">
                <a:solidFill>
                  <a:srgbClr val="CC00CC"/>
                </a:solidFill>
                <a:latin typeface="Calibri"/>
                <a:ea typeface="ＭＳ Ｐゴシック" pitchFamily="34" charset="-128"/>
                <a:cs typeface="Calibri"/>
              </a:rPr>
              <a:t>E</a:t>
            </a:r>
            <a:r>
              <a:rPr lang="en-US" sz="2000" dirty="0">
                <a:latin typeface="Calibri"/>
                <a:ea typeface="ＭＳ Ｐゴシック" pitchFamily="34" charset="-128"/>
                <a:cs typeface="Calibri"/>
              </a:rPr>
              <a:t> at each time step</a:t>
            </a:r>
          </a:p>
          <a:p>
            <a:pPr lvl="1">
              <a:lnSpc>
                <a:spcPct val="90000"/>
              </a:lnSpc>
            </a:pPr>
            <a:r>
              <a:rPr lang="en-US" sz="2000" i="1" dirty="0" err="1">
                <a:solidFill>
                  <a:srgbClr val="CC00CC"/>
                </a:solidFill>
                <a:latin typeface="Calibri"/>
                <a:ea typeface="ＭＳ Ｐゴシック" pitchFamily="34" charset="-128"/>
                <a:cs typeface="Calibri"/>
              </a:rPr>
              <a:t>X</a:t>
            </a:r>
            <a:r>
              <a:rPr lang="en-US" i="1" baseline="-25000" dirty="0" err="1">
                <a:solidFill>
                  <a:srgbClr val="CC00CC"/>
                </a:solidFill>
                <a:latin typeface="Calibri"/>
                <a:ea typeface="ＭＳ Ｐゴシック" pitchFamily="34" charset="-128"/>
                <a:cs typeface="Calibri"/>
              </a:rPr>
              <a:t>t</a:t>
            </a:r>
            <a:r>
              <a:rPr lang="en-US" sz="2000" i="1" dirty="0">
                <a:solidFill>
                  <a:srgbClr val="CC00CC"/>
                </a:solidFill>
                <a:latin typeface="Calibri"/>
                <a:ea typeface="ＭＳ Ｐゴシック" pitchFamily="34" charset="-128"/>
                <a:cs typeface="Calibri"/>
              </a:rPr>
              <a:t> </a:t>
            </a:r>
            <a:r>
              <a:rPr lang="en-US" sz="2000" dirty="0">
                <a:latin typeface="Calibri"/>
                <a:ea typeface="ＭＳ Ｐゴシック" pitchFamily="34" charset="-128"/>
                <a:cs typeface="Calibri"/>
              </a:rPr>
              <a:t>is a single discrete variable; </a:t>
            </a:r>
            <a:r>
              <a:rPr lang="en-US" sz="2000" i="1" dirty="0">
                <a:solidFill>
                  <a:srgbClr val="CC00CC"/>
                </a:solidFill>
                <a:latin typeface="Calibri"/>
                <a:ea typeface="ＭＳ Ｐゴシック" pitchFamily="34" charset="-128"/>
                <a:cs typeface="Calibri"/>
              </a:rPr>
              <a:t>E</a:t>
            </a:r>
            <a:r>
              <a:rPr lang="en-US" sz="3200" i="1" baseline="-25000" dirty="0">
                <a:solidFill>
                  <a:srgbClr val="CC00CC"/>
                </a:solidFill>
                <a:latin typeface="Calibri"/>
                <a:ea typeface="ＭＳ Ｐゴシック" pitchFamily="34" charset="-128"/>
                <a:cs typeface="Calibri"/>
              </a:rPr>
              <a:t>t</a:t>
            </a:r>
            <a:r>
              <a:rPr lang="en-US" sz="2000" i="1" dirty="0">
                <a:solidFill>
                  <a:srgbClr val="CC00CC"/>
                </a:solidFill>
                <a:latin typeface="Calibri"/>
                <a:ea typeface="ＭＳ Ｐゴシック" pitchFamily="34" charset="-128"/>
                <a:cs typeface="Calibri"/>
              </a:rPr>
              <a:t> </a:t>
            </a:r>
            <a:r>
              <a:rPr lang="en-US" sz="2000" dirty="0">
                <a:latin typeface="Calibri"/>
                <a:ea typeface="ＭＳ Ｐゴシック" pitchFamily="34" charset="-128"/>
                <a:cs typeface="Calibri"/>
              </a:rPr>
              <a:t>may be continuous and may consist of several variables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676400" y="4267200"/>
            <a:ext cx="4800600" cy="1600200"/>
            <a:chOff x="1676400" y="4267200"/>
            <a:chExt cx="4800600" cy="1600200"/>
          </a:xfrm>
        </p:grpSpPr>
        <p:sp>
          <p:nvSpPr>
            <p:cNvPr id="36867" name="Oval 4"/>
            <p:cNvSpPr>
              <a:spLocks noChangeArrowheads="1"/>
            </p:cNvSpPr>
            <p:nvPr/>
          </p:nvSpPr>
          <p:spPr bwMode="auto">
            <a:xfrm>
              <a:off x="5943600" y="42672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i="1">
                  <a:solidFill>
                    <a:schemeClr val="bg1"/>
                  </a:solidFill>
                  <a:latin typeface="Calibri"/>
                  <a:cs typeface="Calibri"/>
                </a:rPr>
                <a:t>X</a:t>
              </a:r>
              <a:r>
                <a:rPr lang="en-US" sz="2400" baseline="-25000">
                  <a:solidFill>
                    <a:schemeClr val="bg1"/>
                  </a:solidFill>
                  <a:latin typeface="Calibri"/>
                  <a:cs typeface="Calibri"/>
                </a:rPr>
                <a:t>5</a:t>
              </a:r>
            </a:p>
          </p:txBody>
        </p:sp>
        <p:cxnSp>
          <p:nvCxnSpPr>
            <p:cNvPr id="36868" name="AutoShape 5"/>
            <p:cNvCxnSpPr>
              <a:cxnSpLocks noChangeShapeType="1"/>
              <a:stCxn id="36867" idx="4"/>
              <a:endCxn id="36883" idx="0"/>
            </p:cNvCxnSpPr>
            <p:nvPr/>
          </p:nvCxnSpPr>
          <p:spPr bwMode="auto">
            <a:xfrm>
              <a:off x="6210300" y="48148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36869" name="Oval 6"/>
            <p:cNvSpPr>
              <a:spLocks noChangeArrowheads="1"/>
            </p:cNvSpPr>
            <p:nvPr/>
          </p:nvSpPr>
          <p:spPr bwMode="auto">
            <a:xfrm>
              <a:off x="2590800" y="42672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i="1" dirty="0">
                  <a:latin typeface="Calibri"/>
                  <a:cs typeface="Calibri"/>
                </a:rPr>
                <a:t>X</a:t>
              </a:r>
              <a:r>
                <a:rPr lang="en-US" sz="2400" baseline="-25000" dirty="0">
                  <a:latin typeface="Calibri"/>
                  <a:cs typeface="Calibri"/>
                </a:rPr>
                <a:t>1</a:t>
              </a:r>
            </a:p>
          </p:txBody>
        </p:sp>
        <p:cxnSp>
          <p:nvCxnSpPr>
            <p:cNvPr id="36870" name="AutoShape 7"/>
            <p:cNvCxnSpPr>
              <a:cxnSpLocks noChangeShapeType="1"/>
              <a:stCxn id="36869" idx="4"/>
              <a:endCxn id="36880" idx="0"/>
            </p:cNvCxnSpPr>
            <p:nvPr/>
          </p:nvCxnSpPr>
          <p:spPr bwMode="auto">
            <a:xfrm>
              <a:off x="2857500" y="48148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36872" name="AutoShape 9"/>
            <p:cNvCxnSpPr>
              <a:cxnSpLocks noChangeShapeType="1"/>
              <a:stCxn id="36873" idx="6"/>
              <a:endCxn id="36869" idx="2"/>
            </p:cNvCxnSpPr>
            <p:nvPr/>
          </p:nvCxnSpPr>
          <p:spPr bwMode="auto">
            <a:xfrm>
              <a:off x="2224088" y="45339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36873" name="Oval 10"/>
            <p:cNvSpPr>
              <a:spLocks noChangeArrowheads="1"/>
            </p:cNvSpPr>
            <p:nvPr/>
          </p:nvSpPr>
          <p:spPr bwMode="auto">
            <a:xfrm>
              <a:off x="1676400" y="42672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i="1" dirty="0">
                  <a:latin typeface="Calibri"/>
                  <a:cs typeface="Calibri"/>
                </a:rPr>
                <a:t>X</a:t>
              </a:r>
              <a:r>
                <a:rPr lang="en-US" sz="2400" baseline="-25000" dirty="0">
                  <a:latin typeface="Calibri"/>
                  <a:cs typeface="Calibri"/>
                </a:rPr>
                <a:t>0</a:t>
              </a:r>
            </a:p>
          </p:txBody>
        </p:sp>
        <p:sp>
          <p:nvSpPr>
            <p:cNvPr id="36875" name="Oval 12"/>
            <p:cNvSpPr>
              <a:spLocks noChangeArrowheads="1"/>
            </p:cNvSpPr>
            <p:nvPr/>
          </p:nvSpPr>
          <p:spPr bwMode="auto">
            <a:xfrm>
              <a:off x="3505200" y="42672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i="1" dirty="0">
                  <a:latin typeface="Calibri"/>
                  <a:cs typeface="Calibri"/>
                </a:rPr>
                <a:t>X</a:t>
              </a:r>
              <a:r>
                <a:rPr lang="en-US" sz="2400" baseline="-25000" dirty="0">
                  <a:latin typeface="Calibri"/>
                  <a:cs typeface="Calibri"/>
                </a:rPr>
                <a:t>2</a:t>
              </a:r>
            </a:p>
          </p:txBody>
        </p:sp>
        <p:cxnSp>
          <p:nvCxnSpPr>
            <p:cNvPr id="36876" name="AutoShape 13"/>
            <p:cNvCxnSpPr>
              <a:cxnSpLocks noChangeShapeType="1"/>
              <a:stCxn id="36875" idx="6"/>
              <a:endCxn id="36878" idx="2"/>
            </p:cNvCxnSpPr>
            <p:nvPr/>
          </p:nvCxnSpPr>
          <p:spPr bwMode="auto">
            <a:xfrm>
              <a:off x="4052888" y="45339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36877" name="AutoShape 14"/>
            <p:cNvCxnSpPr>
              <a:cxnSpLocks noChangeShapeType="1"/>
              <a:stCxn id="36869" idx="6"/>
              <a:endCxn id="36875" idx="2"/>
            </p:cNvCxnSpPr>
            <p:nvPr/>
          </p:nvCxnSpPr>
          <p:spPr bwMode="auto">
            <a:xfrm>
              <a:off x="3138488" y="45339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36878" name="Oval 15"/>
            <p:cNvSpPr>
              <a:spLocks noChangeArrowheads="1"/>
            </p:cNvSpPr>
            <p:nvPr/>
          </p:nvSpPr>
          <p:spPr bwMode="auto">
            <a:xfrm>
              <a:off x="4419600" y="42672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i="1" dirty="0">
                  <a:latin typeface="Calibri"/>
                  <a:cs typeface="Calibri"/>
                </a:rPr>
                <a:t>X</a:t>
              </a:r>
              <a:r>
                <a:rPr lang="en-US" sz="2400" baseline="-25000" dirty="0">
                  <a:latin typeface="Calibri"/>
                  <a:cs typeface="Calibri"/>
                </a:rPr>
                <a:t>3</a:t>
              </a:r>
            </a:p>
          </p:txBody>
        </p:sp>
        <p:cxnSp>
          <p:nvCxnSpPr>
            <p:cNvPr id="36879" name="AutoShape 16"/>
            <p:cNvCxnSpPr>
              <a:cxnSpLocks noChangeShapeType="1"/>
              <a:stCxn id="36878" idx="6"/>
              <a:endCxn id="36867" idx="2"/>
            </p:cNvCxnSpPr>
            <p:nvPr/>
          </p:nvCxnSpPr>
          <p:spPr bwMode="auto">
            <a:xfrm>
              <a:off x="4967288" y="4533900"/>
              <a:ext cx="9620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36880" name="Oval 17"/>
            <p:cNvSpPr>
              <a:spLocks noChangeArrowheads="1"/>
            </p:cNvSpPr>
            <p:nvPr/>
          </p:nvSpPr>
          <p:spPr bwMode="auto">
            <a:xfrm>
              <a:off x="2590800" y="5334000"/>
              <a:ext cx="533400" cy="533400"/>
            </a:xfrm>
            <a:prstGeom prst="ellipse">
              <a:avLst/>
            </a:prstGeom>
            <a:solidFill>
              <a:schemeClr val="bg2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i="1" dirty="0">
                  <a:latin typeface="Calibri"/>
                  <a:cs typeface="Calibri"/>
                </a:rPr>
                <a:t>E</a:t>
              </a:r>
              <a:r>
                <a:rPr lang="en-US" sz="2400" baseline="-25000" dirty="0">
                  <a:latin typeface="Calibri"/>
                  <a:cs typeface="Calibri"/>
                </a:rPr>
                <a:t>1</a:t>
              </a:r>
            </a:p>
          </p:txBody>
        </p:sp>
        <p:sp>
          <p:nvSpPr>
            <p:cNvPr id="36881" name="Oval 18"/>
            <p:cNvSpPr>
              <a:spLocks noChangeArrowheads="1"/>
            </p:cNvSpPr>
            <p:nvPr/>
          </p:nvSpPr>
          <p:spPr bwMode="auto">
            <a:xfrm>
              <a:off x="3505200" y="5334000"/>
              <a:ext cx="533400" cy="533400"/>
            </a:xfrm>
            <a:prstGeom prst="ellipse">
              <a:avLst/>
            </a:prstGeom>
            <a:solidFill>
              <a:schemeClr val="bg2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i="1" dirty="0">
                  <a:latin typeface="Calibri"/>
                  <a:cs typeface="Calibri"/>
                </a:rPr>
                <a:t>E</a:t>
              </a:r>
              <a:r>
                <a:rPr lang="en-US" sz="2400" baseline="-25000" dirty="0">
                  <a:latin typeface="Calibri"/>
                  <a:cs typeface="Calibri"/>
                </a:rPr>
                <a:t>2</a:t>
              </a:r>
            </a:p>
          </p:txBody>
        </p:sp>
        <p:sp>
          <p:nvSpPr>
            <p:cNvPr id="36882" name="Oval 19"/>
            <p:cNvSpPr>
              <a:spLocks noChangeArrowheads="1"/>
            </p:cNvSpPr>
            <p:nvPr/>
          </p:nvSpPr>
          <p:spPr bwMode="auto">
            <a:xfrm>
              <a:off x="4419600" y="5334000"/>
              <a:ext cx="533400" cy="533400"/>
            </a:xfrm>
            <a:prstGeom prst="ellipse">
              <a:avLst/>
            </a:prstGeom>
            <a:solidFill>
              <a:schemeClr val="bg2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i="1" dirty="0">
                  <a:latin typeface="Calibri"/>
                  <a:cs typeface="Calibri"/>
                </a:rPr>
                <a:t>E</a:t>
              </a:r>
              <a:r>
                <a:rPr lang="en-US" sz="2400" baseline="-25000" dirty="0">
                  <a:latin typeface="Calibri"/>
                  <a:cs typeface="Calibri"/>
                </a:rPr>
                <a:t>3</a:t>
              </a:r>
            </a:p>
          </p:txBody>
        </p:sp>
        <p:sp>
          <p:nvSpPr>
            <p:cNvPr id="36883" name="Oval 20"/>
            <p:cNvSpPr>
              <a:spLocks noChangeArrowheads="1"/>
            </p:cNvSpPr>
            <p:nvPr/>
          </p:nvSpPr>
          <p:spPr bwMode="auto">
            <a:xfrm>
              <a:off x="5943600" y="53340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i="1">
                  <a:solidFill>
                    <a:schemeClr val="bg1"/>
                  </a:solidFill>
                  <a:latin typeface="Calibri"/>
                  <a:cs typeface="Calibri"/>
                </a:rPr>
                <a:t>E</a:t>
              </a:r>
              <a:r>
                <a:rPr lang="en-US" sz="2400" baseline="-25000">
                  <a:solidFill>
                    <a:schemeClr val="bg1"/>
                  </a:solidFill>
                  <a:latin typeface="Calibri"/>
                  <a:cs typeface="Calibri"/>
                </a:rPr>
                <a:t>5</a:t>
              </a:r>
            </a:p>
          </p:txBody>
        </p:sp>
        <p:cxnSp>
          <p:nvCxnSpPr>
            <p:cNvPr id="36884" name="AutoShape 21"/>
            <p:cNvCxnSpPr>
              <a:cxnSpLocks noChangeShapeType="1"/>
              <a:stCxn id="36875" idx="4"/>
              <a:endCxn id="36881" idx="0"/>
            </p:cNvCxnSpPr>
            <p:nvPr/>
          </p:nvCxnSpPr>
          <p:spPr bwMode="auto">
            <a:xfrm>
              <a:off x="3771900" y="48148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36885" name="AutoShape 22"/>
            <p:cNvCxnSpPr>
              <a:cxnSpLocks noChangeShapeType="1"/>
              <a:stCxn id="36878" idx="4"/>
              <a:endCxn id="36882" idx="0"/>
            </p:cNvCxnSpPr>
            <p:nvPr/>
          </p:nvCxnSpPr>
          <p:spPr bwMode="auto">
            <a:xfrm>
              <a:off x="4686300" y="48148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1524000"/>
            <a:ext cx="5107669" cy="4630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2240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/>
                <a:cs typeface="Calibri"/>
              </a:rPr>
              <a:t>Example: Weather HMM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4362615" y="3586578"/>
            <a:ext cx="7315200" cy="2819400"/>
            <a:chOff x="990600" y="1676400"/>
            <a:chExt cx="7315200" cy="2819400"/>
          </a:xfrm>
        </p:grpSpPr>
        <p:cxnSp>
          <p:nvCxnSpPr>
            <p:cNvPr id="11" name="Straight Arrow Connector 10"/>
            <p:cNvCxnSpPr>
              <a:endCxn id="52" idx="2"/>
            </p:cNvCxnSpPr>
            <p:nvPr/>
          </p:nvCxnSpPr>
          <p:spPr>
            <a:xfrm>
              <a:off x="3124200" y="2057400"/>
              <a:ext cx="533400" cy="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25" name="Oval 24"/>
            <p:cNvSpPr/>
            <p:nvPr/>
          </p:nvSpPr>
          <p:spPr>
            <a:xfrm>
              <a:off x="1371600" y="3703638"/>
              <a:ext cx="1981200" cy="762000"/>
            </a:xfrm>
            <a:prstGeom prst="ellipse">
              <a:avLst/>
            </a:prstGeom>
            <a:ln w="28575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/>
              <a:r>
                <a:rPr lang="en-US" dirty="0">
                  <a:solidFill>
                    <a:srgbClr val="333399"/>
                  </a:solidFill>
                  <a:latin typeface="Calibri"/>
                  <a:cs typeface="Calibri"/>
                </a:rPr>
                <a:t>Umbrella </a:t>
              </a:r>
              <a:r>
                <a:rPr lang="en-US" sz="2400" baseline="-25000" dirty="0">
                  <a:solidFill>
                    <a:srgbClr val="333399"/>
                  </a:solidFill>
                  <a:latin typeface="Calibri"/>
                  <a:cs typeface="Calibri"/>
                </a:rPr>
                <a:t>t-1</a:t>
              </a:r>
              <a:endParaRPr lang="en-US" baseline="-25000" dirty="0">
                <a:solidFill>
                  <a:srgbClr val="333399"/>
                </a:solidFill>
                <a:latin typeface="Calibri"/>
                <a:cs typeface="Calibri"/>
              </a:endParaRPr>
            </a:p>
          </p:txBody>
        </p:sp>
        <p:cxnSp>
          <p:nvCxnSpPr>
            <p:cNvPr id="26" name="Straight Arrow Connector 25"/>
            <p:cNvCxnSpPr>
              <a:stCxn id="51" idx="4"/>
              <a:endCxn id="25" idx="0"/>
            </p:cNvCxnSpPr>
            <p:nvPr/>
          </p:nvCxnSpPr>
          <p:spPr>
            <a:xfrm>
              <a:off x="2362200" y="2438400"/>
              <a:ext cx="0" cy="1265238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>
              <a:stCxn id="52" idx="4"/>
              <a:endCxn id="49" idx="0"/>
            </p:cNvCxnSpPr>
            <p:nvPr/>
          </p:nvCxnSpPr>
          <p:spPr>
            <a:xfrm>
              <a:off x="4648200" y="2438400"/>
              <a:ext cx="0" cy="12954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>
              <a:endCxn id="53" idx="2"/>
            </p:cNvCxnSpPr>
            <p:nvPr/>
          </p:nvCxnSpPr>
          <p:spPr>
            <a:xfrm flipV="1">
              <a:off x="5410200" y="2057400"/>
              <a:ext cx="533400" cy="7938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2" name="Straight Arrow Connector 41"/>
            <p:cNvCxnSpPr>
              <a:stCxn id="53" idx="4"/>
              <a:endCxn id="50" idx="0"/>
            </p:cNvCxnSpPr>
            <p:nvPr/>
          </p:nvCxnSpPr>
          <p:spPr>
            <a:xfrm>
              <a:off x="6934200" y="2438400"/>
              <a:ext cx="0" cy="12954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49" name="Oval 48"/>
            <p:cNvSpPr/>
            <p:nvPr/>
          </p:nvSpPr>
          <p:spPr>
            <a:xfrm>
              <a:off x="3657600" y="3733800"/>
              <a:ext cx="1981200" cy="762000"/>
            </a:xfrm>
            <a:prstGeom prst="ellipse">
              <a:avLst/>
            </a:prstGeom>
            <a:ln w="28575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/>
              <a:r>
                <a:rPr lang="en-US" dirty="0">
                  <a:solidFill>
                    <a:srgbClr val="333399"/>
                  </a:solidFill>
                  <a:latin typeface="Calibri"/>
                  <a:cs typeface="Calibri"/>
                </a:rPr>
                <a:t>Umbrella </a:t>
              </a:r>
              <a:r>
                <a:rPr lang="en-US" sz="2400" baseline="-25000" dirty="0">
                  <a:solidFill>
                    <a:srgbClr val="333399"/>
                  </a:solidFill>
                  <a:latin typeface="Calibri"/>
                  <a:cs typeface="Calibri"/>
                </a:rPr>
                <a:t>t</a:t>
              </a:r>
              <a:endParaRPr lang="en-US" baseline="-25000" dirty="0">
                <a:solidFill>
                  <a:srgbClr val="333399"/>
                </a:solidFill>
                <a:latin typeface="Calibri"/>
                <a:cs typeface="Calibri"/>
              </a:endParaRPr>
            </a:p>
          </p:txBody>
        </p:sp>
        <p:sp>
          <p:nvSpPr>
            <p:cNvPr id="50" name="Oval 49"/>
            <p:cNvSpPr/>
            <p:nvPr/>
          </p:nvSpPr>
          <p:spPr>
            <a:xfrm>
              <a:off x="5943600" y="3733800"/>
              <a:ext cx="1981200" cy="762000"/>
            </a:xfrm>
            <a:prstGeom prst="ellipse">
              <a:avLst/>
            </a:prstGeom>
            <a:ln w="28575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/>
              <a:r>
                <a:rPr lang="en-US" dirty="0">
                  <a:solidFill>
                    <a:srgbClr val="333399"/>
                  </a:solidFill>
                  <a:latin typeface="Calibri"/>
                  <a:cs typeface="Calibri"/>
                </a:rPr>
                <a:t>Umbrella </a:t>
              </a:r>
              <a:r>
                <a:rPr lang="en-US" sz="2400" baseline="-25000" dirty="0">
                  <a:solidFill>
                    <a:srgbClr val="333399"/>
                  </a:solidFill>
                  <a:latin typeface="Calibri"/>
                  <a:cs typeface="Calibri"/>
                </a:rPr>
                <a:t>t+1</a:t>
              </a:r>
              <a:endParaRPr lang="en-US" baseline="-25000" dirty="0">
                <a:solidFill>
                  <a:srgbClr val="333399"/>
                </a:solidFill>
                <a:latin typeface="Calibri"/>
                <a:cs typeface="Calibri"/>
              </a:endParaRPr>
            </a:p>
          </p:txBody>
        </p:sp>
        <p:sp>
          <p:nvSpPr>
            <p:cNvPr id="51" name="Oval 50"/>
            <p:cNvSpPr/>
            <p:nvPr/>
          </p:nvSpPr>
          <p:spPr>
            <a:xfrm>
              <a:off x="1371600" y="1676400"/>
              <a:ext cx="1981200" cy="762000"/>
            </a:xfrm>
            <a:prstGeom prst="ellipse">
              <a:avLst/>
            </a:prstGeom>
            <a:ln w="28575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/>
              <a:r>
                <a:rPr lang="en-US" dirty="0">
                  <a:solidFill>
                    <a:srgbClr val="333399"/>
                  </a:solidFill>
                  <a:latin typeface="Calibri"/>
                  <a:cs typeface="Calibri"/>
                </a:rPr>
                <a:t>Weather </a:t>
              </a:r>
              <a:r>
                <a:rPr lang="en-US" sz="2400" baseline="-25000" dirty="0">
                  <a:solidFill>
                    <a:srgbClr val="333399"/>
                  </a:solidFill>
                  <a:latin typeface="Calibri"/>
                  <a:cs typeface="Calibri"/>
                </a:rPr>
                <a:t>t-1</a:t>
              </a:r>
              <a:endParaRPr lang="en-US" baseline="-25000" dirty="0">
                <a:solidFill>
                  <a:srgbClr val="333399"/>
                </a:solidFill>
                <a:latin typeface="Calibri"/>
                <a:cs typeface="Calibri"/>
              </a:endParaRPr>
            </a:p>
          </p:txBody>
        </p:sp>
        <p:sp>
          <p:nvSpPr>
            <p:cNvPr id="52" name="Oval 51"/>
            <p:cNvSpPr/>
            <p:nvPr/>
          </p:nvSpPr>
          <p:spPr>
            <a:xfrm>
              <a:off x="3657600" y="1676400"/>
              <a:ext cx="1981200" cy="762000"/>
            </a:xfrm>
            <a:prstGeom prst="ellipse">
              <a:avLst/>
            </a:prstGeom>
            <a:ln w="28575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/>
              <a:r>
                <a:rPr lang="en-US" dirty="0">
                  <a:solidFill>
                    <a:srgbClr val="333399"/>
                  </a:solidFill>
                  <a:latin typeface="Calibri"/>
                  <a:cs typeface="Calibri"/>
                </a:rPr>
                <a:t>Weather </a:t>
              </a:r>
              <a:r>
                <a:rPr lang="en-US" sz="2400" baseline="-25000" dirty="0">
                  <a:solidFill>
                    <a:srgbClr val="333399"/>
                  </a:solidFill>
                  <a:latin typeface="Calibri"/>
                  <a:cs typeface="Calibri"/>
                </a:rPr>
                <a:t>t</a:t>
              </a:r>
              <a:endParaRPr lang="en-US" baseline="-25000" dirty="0">
                <a:solidFill>
                  <a:srgbClr val="333399"/>
                </a:solidFill>
                <a:latin typeface="Calibri"/>
                <a:cs typeface="Calibri"/>
              </a:endParaRPr>
            </a:p>
          </p:txBody>
        </p:sp>
        <p:sp>
          <p:nvSpPr>
            <p:cNvPr id="53" name="Oval 52"/>
            <p:cNvSpPr/>
            <p:nvPr/>
          </p:nvSpPr>
          <p:spPr>
            <a:xfrm>
              <a:off x="5943600" y="1676400"/>
              <a:ext cx="1981200" cy="762000"/>
            </a:xfrm>
            <a:prstGeom prst="ellipse">
              <a:avLst/>
            </a:prstGeom>
            <a:ln w="28575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/>
              <a:r>
                <a:rPr lang="en-US" dirty="0">
                  <a:solidFill>
                    <a:srgbClr val="333399"/>
                  </a:solidFill>
                  <a:latin typeface="Calibri"/>
                  <a:cs typeface="Calibri"/>
                </a:rPr>
                <a:t>Weather</a:t>
              </a:r>
              <a:r>
                <a:rPr lang="en-US" sz="2400" baseline="-25000" dirty="0">
                  <a:solidFill>
                    <a:srgbClr val="333399"/>
                  </a:solidFill>
                  <a:latin typeface="Calibri"/>
                  <a:cs typeface="Calibri"/>
                </a:rPr>
                <a:t> t+1</a:t>
              </a:r>
              <a:endParaRPr lang="en-US" baseline="-25000" dirty="0">
                <a:solidFill>
                  <a:srgbClr val="333399"/>
                </a:solidFill>
                <a:latin typeface="Calibri"/>
                <a:cs typeface="Calibri"/>
              </a:endParaRPr>
            </a:p>
          </p:txBody>
        </p:sp>
        <p:cxnSp>
          <p:nvCxnSpPr>
            <p:cNvPr id="57" name="Straight Arrow Connector 56"/>
            <p:cNvCxnSpPr/>
            <p:nvPr/>
          </p:nvCxnSpPr>
          <p:spPr>
            <a:xfrm>
              <a:off x="990600" y="2057400"/>
              <a:ext cx="381000" cy="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8" name="Straight Arrow Connector 57"/>
            <p:cNvCxnSpPr/>
            <p:nvPr/>
          </p:nvCxnSpPr>
          <p:spPr>
            <a:xfrm>
              <a:off x="7924800" y="2057400"/>
              <a:ext cx="381000" cy="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61" name="Rectangle 3"/>
          <p:cNvSpPr>
            <a:spLocks noGrp="1" noChangeArrowheads="1"/>
          </p:cNvSpPr>
          <p:nvPr>
            <p:ph idx="1"/>
          </p:nvPr>
        </p:nvSpPr>
        <p:spPr>
          <a:xfrm>
            <a:off x="594442" y="1292600"/>
            <a:ext cx="5257800" cy="1630362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>
                <a:ea typeface="ＭＳ Ｐゴシック" pitchFamily="34" charset="-128"/>
              </a:rPr>
              <a:t>An HMM is defined by:</a:t>
            </a:r>
          </a:p>
          <a:p>
            <a:pPr lvl="1">
              <a:lnSpc>
                <a:spcPct val="80000"/>
              </a:lnSpc>
            </a:pPr>
            <a:r>
              <a:rPr lang="en-US" sz="2400" dirty="0">
                <a:ea typeface="ＭＳ Ｐゴシック" pitchFamily="34" charset="-128"/>
              </a:rPr>
              <a:t>Initial distribution:   </a:t>
            </a:r>
            <a:r>
              <a:rPr lang="en-US" sz="2400" i="1" dirty="0">
                <a:solidFill>
                  <a:srgbClr val="0096FF"/>
                </a:solidFill>
                <a:sym typeface="Symbol"/>
              </a:rPr>
              <a:t>P</a:t>
            </a:r>
            <a:r>
              <a:rPr lang="en-US" sz="2400" dirty="0">
                <a:solidFill>
                  <a:srgbClr val="0096FF"/>
                </a:solidFill>
                <a:sym typeface="Symbol"/>
              </a:rPr>
              <a:t>(</a:t>
            </a:r>
            <a:r>
              <a:rPr lang="en-US" sz="2400" i="1" dirty="0">
                <a:solidFill>
                  <a:srgbClr val="0096FF"/>
                </a:solidFill>
                <a:sym typeface="Symbol"/>
              </a:rPr>
              <a:t>X</a:t>
            </a:r>
            <a:r>
              <a:rPr lang="en-US" sz="2400" baseline="-25000" dirty="0">
                <a:solidFill>
                  <a:srgbClr val="0096FF"/>
                </a:solidFill>
                <a:latin typeface="Calibri"/>
                <a:cs typeface="Calibri"/>
                <a:sym typeface="Symbol"/>
              </a:rPr>
              <a:t>0</a:t>
            </a:r>
            <a:r>
              <a:rPr lang="en-US" sz="2400" dirty="0">
                <a:solidFill>
                  <a:srgbClr val="0096FF"/>
                </a:solidFill>
                <a:sym typeface="Symbol"/>
              </a:rPr>
              <a:t>)</a:t>
            </a:r>
            <a:endParaRPr lang="en-US" sz="2400" dirty="0">
              <a:solidFill>
                <a:srgbClr val="0096FF"/>
              </a:solidFill>
              <a:ea typeface="ＭＳ Ｐゴシック" pitchFamily="34" charset="-128"/>
            </a:endParaRPr>
          </a:p>
          <a:p>
            <a:pPr lvl="1">
              <a:lnSpc>
                <a:spcPct val="80000"/>
              </a:lnSpc>
            </a:pPr>
            <a:r>
              <a:rPr lang="en-US" sz="2400" dirty="0">
                <a:ea typeface="ＭＳ Ｐゴシック" pitchFamily="34" charset="-128"/>
              </a:rPr>
              <a:t>Transition model:    </a:t>
            </a:r>
            <a:r>
              <a:rPr lang="en-US" sz="2400" i="1" dirty="0">
                <a:solidFill>
                  <a:srgbClr val="009051"/>
                </a:solidFill>
                <a:sym typeface="Symbol"/>
              </a:rPr>
              <a:t>P</a:t>
            </a:r>
            <a:r>
              <a:rPr lang="en-US" sz="2400" dirty="0">
                <a:solidFill>
                  <a:srgbClr val="009051"/>
                </a:solidFill>
                <a:sym typeface="Symbol"/>
              </a:rPr>
              <a:t>(</a:t>
            </a:r>
            <a:r>
              <a:rPr lang="en-US" sz="2400" i="1" dirty="0" err="1">
                <a:solidFill>
                  <a:srgbClr val="009051"/>
                </a:solidFill>
                <a:sym typeface="Symbol"/>
              </a:rPr>
              <a:t>X</a:t>
            </a:r>
            <a:r>
              <a:rPr lang="en-US" sz="2400" i="1" baseline="-25000" dirty="0" err="1">
                <a:solidFill>
                  <a:srgbClr val="009051"/>
                </a:solidFill>
                <a:latin typeface="Calibri"/>
                <a:cs typeface="Calibri"/>
              </a:rPr>
              <a:t>t</a:t>
            </a:r>
            <a:r>
              <a:rPr lang="en-US" sz="2400" i="1" baseline="-25000" dirty="0">
                <a:solidFill>
                  <a:srgbClr val="009051"/>
                </a:solidFill>
                <a:latin typeface="Calibri"/>
                <a:cs typeface="Calibri"/>
              </a:rPr>
              <a:t> </a:t>
            </a:r>
            <a:r>
              <a:rPr lang="en-US" sz="2400" dirty="0">
                <a:solidFill>
                  <a:srgbClr val="009051"/>
                </a:solidFill>
                <a:latin typeface="Calibri"/>
                <a:cs typeface="Calibri"/>
              </a:rPr>
              <a:t>|</a:t>
            </a:r>
            <a:r>
              <a:rPr lang="en-US" sz="2400" baseline="-25000" dirty="0">
                <a:solidFill>
                  <a:srgbClr val="009051"/>
                </a:solidFill>
                <a:latin typeface="Calibri"/>
                <a:cs typeface="Calibri"/>
              </a:rPr>
              <a:t> </a:t>
            </a:r>
            <a:r>
              <a:rPr lang="en-US" sz="2400" i="1" dirty="0">
                <a:solidFill>
                  <a:srgbClr val="009051"/>
                </a:solidFill>
                <a:sym typeface="Symbol"/>
              </a:rPr>
              <a:t>X</a:t>
            </a:r>
            <a:r>
              <a:rPr lang="en-US" sz="2400" i="1" baseline="-25000" dirty="0">
                <a:solidFill>
                  <a:srgbClr val="009051"/>
                </a:solidFill>
                <a:latin typeface="Calibri"/>
                <a:cs typeface="Calibri"/>
              </a:rPr>
              <a:t>t</a:t>
            </a:r>
            <a:r>
              <a:rPr lang="en-US" sz="2400" baseline="-25000" dirty="0">
                <a:solidFill>
                  <a:srgbClr val="009051"/>
                </a:solidFill>
                <a:latin typeface="Calibri"/>
                <a:cs typeface="Calibri"/>
                <a:sym typeface="Symbol"/>
              </a:rPr>
              <a:t>-1</a:t>
            </a:r>
            <a:r>
              <a:rPr lang="en-US" sz="2400" dirty="0">
                <a:solidFill>
                  <a:srgbClr val="009051"/>
                </a:solidFill>
                <a:sym typeface="Symbol"/>
              </a:rPr>
              <a:t>)</a:t>
            </a:r>
            <a:endParaRPr lang="en-US" sz="2400" dirty="0">
              <a:solidFill>
                <a:srgbClr val="009051"/>
              </a:solidFill>
              <a:ea typeface="ＭＳ Ｐゴシック" pitchFamily="34" charset="-128"/>
            </a:endParaRPr>
          </a:p>
          <a:p>
            <a:pPr lvl="1">
              <a:lnSpc>
                <a:spcPct val="80000"/>
              </a:lnSpc>
            </a:pPr>
            <a:r>
              <a:rPr lang="en-US" sz="2400" dirty="0">
                <a:ea typeface="ＭＳ Ｐゴシック" pitchFamily="34" charset="-128"/>
              </a:rPr>
              <a:t>Sensor model:          </a:t>
            </a:r>
            <a:r>
              <a:rPr lang="en-US" sz="2400" i="1" dirty="0">
                <a:solidFill>
                  <a:srgbClr val="F16C11"/>
                </a:solidFill>
                <a:sym typeface="Symbol"/>
              </a:rPr>
              <a:t>P</a:t>
            </a:r>
            <a:r>
              <a:rPr lang="en-US" sz="2400" dirty="0">
                <a:solidFill>
                  <a:srgbClr val="F16C11"/>
                </a:solidFill>
                <a:sym typeface="Symbol"/>
              </a:rPr>
              <a:t>(</a:t>
            </a:r>
            <a:r>
              <a:rPr lang="en-US" sz="2400" i="1" dirty="0">
                <a:solidFill>
                  <a:srgbClr val="F16C11"/>
                </a:solidFill>
                <a:sym typeface="Symbol"/>
              </a:rPr>
              <a:t>E</a:t>
            </a:r>
            <a:r>
              <a:rPr lang="en-US" sz="2400" i="1" baseline="-25000" dirty="0">
                <a:solidFill>
                  <a:srgbClr val="F16C11"/>
                </a:solidFill>
                <a:latin typeface="Calibri"/>
                <a:cs typeface="Calibri"/>
              </a:rPr>
              <a:t>t </a:t>
            </a:r>
            <a:r>
              <a:rPr lang="en-US" sz="2400" dirty="0">
                <a:solidFill>
                  <a:srgbClr val="F16C11"/>
                </a:solidFill>
                <a:latin typeface="Calibri"/>
                <a:cs typeface="Calibri"/>
              </a:rPr>
              <a:t>|</a:t>
            </a:r>
            <a:r>
              <a:rPr lang="en-US" sz="2400" baseline="-25000" dirty="0">
                <a:solidFill>
                  <a:srgbClr val="F16C11"/>
                </a:solidFill>
                <a:latin typeface="Calibri"/>
                <a:cs typeface="Calibri"/>
              </a:rPr>
              <a:t> </a:t>
            </a:r>
            <a:r>
              <a:rPr lang="en-US" sz="2400" i="1" dirty="0" err="1">
                <a:solidFill>
                  <a:srgbClr val="F16C11"/>
                </a:solidFill>
                <a:sym typeface="Symbol"/>
              </a:rPr>
              <a:t>X</a:t>
            </a:r>
            <a:r>
              <a:rPr lang="en-US" sz="2400" i="1" baseline="-25000" dirty="0" err="1">
                <a:solidFill>
                  <a:srgbClr val="F16C11"/>
                </a:solidFill>
                <a:latin typeface="Calibri"/>
                <a:cs typeface="Calibri"/>
              </a:rPr>
              <a:t>t</a:t>
            </a:r>
            <a:r>
              <a:rPr lang="en-US" sz="2400" dirty="0">
                <a:solidFill>
                  <a:srgbClr val="F16C11"/>
                </a:solidFill>
                <a:sym typeface="Symbol"/>
              </a:rPr>
              <a:t>)</a:t>
            </a: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4469" y="1413686"/>
            <a:ext cx="2621611" cy="890016"/>
          </a:xfrm>
          <a:prstGeom prst="rect">
            <a:avLst/>
          </a:prstGeom>
        </p:spPr>
      </p:pic>
      <p:graphicFrame>
        <p:nvGraphicFramePr>
          <p:cNvPr id="28" name="Table 27"/>
          <p:cNvGraphicFramePr>
            <a:graphicFrameLocks noGrp="1"/>
          </p:cNvGraphicFramePr>
          <p:nvPr/>
        </p:nvGraphicFramePr>
        <p:xfrm>
          <a:off x="5962815" y="2210496"/>
          <a:ext cx="1904999" cy="1219328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5408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69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572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94587"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u="none" baseline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W</a:t>
                      </a:r>
                      <a:r>
                        <a:rPr lang="en-US" sz="1800" b="1" i="0" u="none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lang="en-US" sz="1800" b="1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-1</a:t>
                      </a:r>
                      <a:endParaRPr lang="en-US" sz="1400" b="1" baseline="-250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P(</a:t>
                      </a:r>
                      <a:r>
                        <a:rPr lang="en-US" sz="1400" b="1" i="0" u="none" baseline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W</a:t>
                      </a:r>
                      <a:r>
                        <a:rPr lang="en-US" sz="1800" b="1" i="0" u="none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|</a:t>
                      </a:r>
                      <a:r>
                        <a:rPr lang="en-US" sz="1400" b="1" i="0" u="none" baseline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W</a:t>
                      </a:r>
                      <a:r>
                        <a:rPr lang="en-US" sz="1800" b="1" i="0" u="none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lang="en-US" sz="1800" b="1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-1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)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2804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sun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rain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2804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sun</a:t>
                      </a:r>
                    </a:p>
                  </a:txBody>
                  <a:tcPr marL="91410" marR="91410" marT="45736" marB="45736">
                    <a:lnL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0.9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0.1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280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latin typeface="Calibri"/>
                          <a:cs typeface="Calibri"/>
                          <a:sym typeface="Symbol"/>
                        </a:rPr>
                        <a:t>rain</a:t>
                      </a:r>
                      <a:endParaRPr lang="en-US" sz="1400" b="0" dirty="0"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0.3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0.7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29" name="Table 28"/>
          <p:cNvGraphicFramePr>
            <a:graphicFrameLocks noGrp="1"/>
          </p:cNvGraphicFramePr>
          <p:nvPr/>
        </p:nvGraphicFramePr>
        <p:xfrm>
          <a:off x="3033092" y="4346072"/>
          <a:ext cx="1905000" cy="1219328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4916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61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572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2036"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u="none" baseline="0" dirty="0" err="1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W</a:t>
                      </a:r>
                      <a:r>
                        <a:rPr lang="en-US" sz="1800" b="1" i="0" u="none" baseline="-25000" dirty="0" err="1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</a:t>
                      </a:r>
                      <a:endParaRPr lang="en-US" sz="1400" b="1" baseline="-250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P(</a:t>
                      </a:r>
                      <a:r>
                        <a:rPr lang="en-US" sz="1400" b="1" i="0" u="none" baseline="0" dirty="0" err="1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U</a:t>
                      </a:r>
                      <a:r>
                        <a:rPr lang="en-US" sz="1800" b="1" i="0" u="none" baseline="-25000" dirty="0" err="1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lang="en-US" sz="1400" b="1" dirty="0" err="1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|</a:t>
                      </a:r>
                      <a:r>
                        <a:rPr lang="en-US" sz="1400" b="1" i="0" u="none" baseline="0" dirty="0" err="1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W</a:t>
                      </a:r>
                      <a:r>
                        <a:rPr lang="en-US" sz="1800" b="1" i="0" u="none" baseline="-25000" dirty="0" err="1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)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1955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true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false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1955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sun</a:t>
                      </a:r>
                    </a:p>
                  </a:txBody>
                  <a:tcPr marL="91410" marR="91410" marT="45736" marB="45736">
                    <a:lnL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0.2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0.8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195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latin typeface="Calibri"/>
                          <a:cs typeface="Calibri"/>
                          <a:sym typeface="Symbol"/>
                        </a:rPr>
                        <a:t>rain</a:t>
                      </a:r>
                      <a:endParaRPr lang="en-US" sz="1400" b="0" dirty="0"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0.9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0.1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040E9F45-5BC2-41AD-A5C4-B51739508E8D}"/>
                  </a:ext>
                </a:extLst>
              </p14:cNvPr>
              <p14:cNvContentPartPr/>
              <p14:nvPr/>
            </p14:nvContentPartPr>
            <p14:xfrm>
              <a:off x="4138920" y="1293120"/>
              <a:ext cx="543960" cy="40320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040E9F45-5BC2-41AD-A5C4-B51739508E8D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129560" y="1283760"/>
                <a:ext cx="562680" cy="421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55751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7674" y="1405318"/>
            <a:ext cx="2378144" cy="2190276"/>
          </a:xfrm>
          <a:prstGeom prst="rect">
            <a:avLst/>
          </a:prstGeom>
        </p:spPr>
      </p:pic>
      <p:sp>
        <p:nvSpPr>
          <p:cNvPr id="3993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11301"/>
            <a:ext cx="12192000" cy="1143000"/>
          </a:xfrm>
        </p:spPr>
        <p:txBody>
          <a:bodyPr/>
          <a:lstStyle/>
          <a:p>
            <a:r>
              <a:rPr lang="en-US" dirty="0">
                <a:latin typeface="Calibri"/>
                <a:ea typeface="ＭＳ Ｐゴシック" pitchFamily="34" charset="-128"/>
                <a:cs typeface="Calibri"/>
              </a:rPr>
              <a:t>Example: Ghostbusters HMM</a:t>
            </a:r>
          </a:p>
        </p:txBody>
      </p:sp>
      <p:sp>
        <p:nvSpPr>
          <p:cNvPr id="39938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20801"/>
            <a:ext cx="5257800" cy="3263900"/>
          </a:xfrm>
        </p:spPr>
        <p:txBody>
          <a:bodyPr/>
          <a:lstStyle/>
          <a:p>
            <a:pPr marL="342882" lvl="1" indent="-342882">
              <a:buClr>
                <a:schemeClr val="tx1"/>
              </a:buClr>
            </a:pPr>
            <a:r>
              <a:rPr lang="en-US" sz="2400" dirty="0">
                <a:sym typeface="Symbol"/>
              </a:rPr>
              <a:t>State: location of moving ghost</a:t>
            </a:r>
          </a:p>
          <a:p>
            <a:pPr marL="342882" lvl="1" indent="-342882">
              <a:buClr>
                <a:schemeClr val="tx1"/>
              </a:buClr>
            </a:pPr>
            <a:r>
              <a:rPr lang="en-US" sz="2400" dirty="0">
                <a:sym typeface="Symbol"/>
              </a:rPr>
              <a:t>Observations: Color recorded by ghost sensor at clicked squares</a:t>
            </a:r>
          </a:p>
          <a:p>
            <a:pPr marL="342882" lvl="1" indent="-342882">
              <a:buClr>
                <a:schemeClr val="tx1"/>
              </a:buClr>
            </a:pPr>
            <a:r>
              <a:rPr lang="en-US" sz="2400" i="1" dirty="0">
                <a:solidFill>
                  <a:srgbClr val="0096FF"/>
                </a:solidFill>
                <a:sym typeface="Symbol"/>
              </a:rPr>
              <a:t>P</a:t>
            </a:r>
            <a:r>
              <a:rPr lang="en-US" sz="2400" dirty="0">
                <a:solidFill>
                  <a:srgbClr val="0096FF"/>
                </a:solidFill>
                <a:sym typeface="Symbol"/>
              </a:rPr>
              <a:t>(</a:t>
            </a:r>
            <a:r>
              <a:rPr lang="en-US" sz="2400" i="1" dirty="0">
                <a:solidFill>
                  <a:srgbClr val="0096FF"/>
                </a:solidFill>
                <a:sym typeface="Symbol"/>
              </a:rPr>
              <a:t>X</a:t>
            </a:r>
            <a:r>
              <a:rPr lang="en-US" sz="2400" baseline="-25000" dirty="0">
                <a:solidFill>
                  <a:srgbClr val="0096FF"/>
                </a:solidFill>
                <a:latin typeface="Calibri"/>
                <a:cs typeface="Calibri"/>
                <a:sym typeface="Symbol"/>
              </a:rPr>
              <a:t>0</a:t>
            </a:r>
            <a:r>
              <a:rPr lang="en-US" sz="2400" dirty="0">
                <a:solidFill>
                  <a:srgbClr val="0096FF"/>
                </a:solidFill>
                <a:sym typeface="Symbol"/>
              </a:rPr>
              <a:t>)</a:t>
            </a:r>
            <a:r>
              <a:rPr lang="en-US" sz="2400" dirty="0">
                <a:solidFill>
                  <a:srgbClr val="0096FF"/>
                </a:solidFill>
                <a:ea typeface="ＭＳ Ｐゴシック" pitchFamily="34" charset="-128"/>
                <a:sym typeface="Symbol"/>
              </a:rPr>
              <a:t> </a:t>
            </a:r>
            <a:r>
              <a:rPr lang="en-US" sz="2000" dirty="0">
                <a:latin typeface="Calibri"/>
                <a:ea typeface="ＭＳ Ｐゴシック" pitchFamily="34" charset="-128"/>
                <a:cs typeface="Calibri"/>
              </a:rPr>
              <a:t>= uniform</a:t>
            </a:r>
          </a:p>
          <a:p>
            <a:pPr marL="342882" lvl="1" indent="-342882">
              <a:buClr>
                <a:schemeClr val="tx1"/>
              </a:buClr>
            </a:pPr>
            <a:r>
              <a:rPr lang="en-US" sz="2400" i="1" dirty="0">
                <a:solidFill>
                  <a:srgbClr val="009051"/>
                </a:solidFill>
                <a:sym typeface="Symbol"/>
              </a:rPr>
              <a:t>P</a:t>
            </a:r>
            <a:r>
              <a:rPr lang="en-US" sz="2400" dirty="0">
                <a:solidFill>
                  <a:srgbClr val="009051"/>
                </a:solidFill>
                <a:sym typeface="Symbol"/>
              </a:rPr>
              <a:t>(</a:t>
            </a:r>
            <a:r>
              <a:rPr lang="en-US" sz="2400" i="1" dirty="0" err="1">
                <a:solidFill>
                  <a:srgbClr val="009051"/>
                </a:solidFill>
                <a:sym typeface="Symbol"/>
              </a:rPr>
              <a:t>X</a:t>
            </a:r>
            <a:r>
              <a:rPr lang="en-US" sz="2400" i="1" baseline="-25000" dirty="0" err="1">
                <a:solidFill>
                  <a:srgbClr val="009051"/>
                </a:solidFill>
                <a:latin typeface="Calibri"/>
                <a:cs typeface="Calibri"/>
              </a:rPr>
              <a:t>t</a:t>
            </a:r>
            <a:r>
              <a:rPr lang="en-US" sz="2400" dirty="0">
                <a:solidFill>
                  <a:srgbClr val="009051"/>
                </a:solidFill>
                <a:latin typeface="Calibri"/>
                <a:cs typeface="Calibri"/>
              </a:rPr>
              <a:t> |</a:t>
            </a:r>
            <a:r>
              <a:rPr lang="en-US" sz="2400" baseline="-25000" dirty="0">
                <a:solidFill>
                  <a:srgbClr val="009051"/>
                </a:solidFill>
                <a:latin typeface="Calibri"/>
                <a:cs typeface="Calibri"/>
              </a:rPr>
              <a:t> </a:t>
            </a:r>
            <a:r>
              <a:rPr lang="en-US" sz="2400" i="1" dirty="0">
                <a:solidFill>
                  <a:srgbClr val="009051"/>
                </a:solidFill>
                <a:sym typeface="Symbol"/>
              </a:rPr>
              <a:t>X</a:t>
            </a:r>
            <a:r>
              <a:rPr lang="en-US" sz="2400" i="1" baseline="-25000" dirty="0">
                <a:solidFill>
                  <a:srgbClr val="009051"/>
                </a:solidFill>
                <a:latin typeface="Calibri"/>
                <a:cs typeface="Calibri"/>
              </a:rPr>
              <a:t>t</a:t>
            </a:r>
            <a:r>
              <a:rPr lang="en-US" sz="2400" baseline="-25000" dirty="0">
                <a:solidFill>
                  <a:srgbClr val="009051"/>
                </a:solidFill>
                <a:latin typeface="Calibri"/>
                <a:cs typeface="Calibri"/>
                <a:sym typeface="Symbol"/>
              </a:rPr>
              <a:t>-1</a:t>
            </a:r>
            <a:r>
              <a:rPr lang="en-US" sz="2400" dirty="0">
                <a:solidFill>
                  <a:srgbClr val="009051"/>
                </a:solidFill>
                <a:sym typeface="Symbol"/>
              </a:rPr>
              <a:t>)</a:t>
            </a:r>
            <a:r>
              <a:rPr lang="en-US" sz="2400" dirty="0">
                <a:solidFill>
                  <a:srgbClr val="009051"/>
                </a:solidFill>
                <a:ea typeface="ＭＳ Ｐゴシック" pitchFamily="34" charset="-128"/>
                <a:sym typeface="Symbol"/>
              </a:rPr>
              <a:t> </a:t>
            </a:r>
            <a:r>
              <a:rPr lang="en-US" altLang="ja-JP" sz="2000" dirty="0">
                <a:latin typeface="Calibri"/>
                <a:ea typeface="ＭＳ Ｐゴシック" pitchFamily="34" charset="-128"/>
                <a:cs typeface="Calibri"/>
              </a:rPr>
              <a:t>= usually move clockwise, but sometimes move randomly or stay in place</a:t>
            </a:r>
          </a:p>
          <a:p>
            <a:pPr marL="342900" indent="-342900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sz="2400" i="1" dirty="0">
                <a:solidFill>
                  <a:srgbClr val="F16C11"/>
                </a:solidFill>
                <a:latin typeface="Calibri"/>
                <a:ea typeface="ＭＳ Ｐゴシック" pitchFamily="34" charset="-128"/>
                <a:cs typeface="Calibri"/>
              </a:rPr>
              <a:t>P</a:t>
            </a:r>
            <a:r>
              <a:rPr lang="en-US" sz="2400" dirty="0">
                <a:solidFill>
                  <a:srgbClr val="F16C11"/>
                </a:solidFill>
                <a:latin typeface="Calibri"/>
                <a:ea typeface="ＭＳ Ｐゴシック" pitchFamily="34" charset="-128"/>
                <a:cs typeface="Calibri"/>
              </a:rPr>
              <a:t>(</a:t>
            </a:r>
            <a:r>
              <a:rPr lang="en-US" sz="2400" i="1" dirty="0" err="1">
                <a:solidFill>
                  <a:srgbClr val="F16C11"/>
                </a:solidFill>
                <a:latin typeface="Calibri"/>
                <a:ea typeface="ＭＳ Ｐゴシック" pitchFamily="34" charset="-128"/>
                <a:cs typeface="Calibri"/>
              </a:rPr>
              <a:t>C</a:t>
            </a:r>
            <a:r>
              <a:rPr lang="en-US" sz="2400" i="1" baseline="-25000" dirty="0" err="1">
                <a:solidFill>
                  <a:srgbClr val="F16C11"/>
                </a:solidFill>
                <a:latin typeface="Calibri"/>
                <a:ea typeface="ＭＳ Ｐゴシック" pitchFamily="34" charset="-128"/>
                <a:cs typeface="Calibri"/>
              </a:rPr>
              <a:t>tij</a:t>
            </a:r>
            <a:r>
              <a:rPr lang="en-US" sz="2400" dirty="0">
                <a:solidFill>
                  <a:srgbClr val="F16C11"/>
                </a:solidFill>
                <a:latin typeface="Calibri"/>
                <a:ea typeface="ＭＳ Ｐゴシック" pitchFamily="34" charset="-128"/>
                <a:cs typeface="Calibri"/>
              </a:rPr>
              <a:t> | </a:t>
            </a:r>
            <a:r>
              <a:rPr lang="en-US" sz="2400" i="1" dirty="0" err="1">
                <a:solidFill>
                  <a:srgbClr val="F16C11"/>
                </a:solidFill>
                <a:latin typeface="Calibri"/>
                <a:ea typeface="ＭＳ Ｐゴシック" pitchFamily="34" charset="-128"/>
                <a:cs typeface="Calibri"/>
              </a:rPr>
              <a:t>X</a:t>
            </a:r>
            <a:r>
              <a:rPr lang="en-US" sz="2400" i="1" baseline="-25000" dirty="0" err="1">
                <a:solidFill>
                  <a:srgbClr val="F16C11"/>
                </a:solidFill>
                <a:latin typeface="Calibri"/>
                <a:ea typeface="ＭＳ Ｐゴシック" pitchFamily="34" charset="-128"/>
                <a:cs typeface="Calibri"/>
              </a:rPr>
              <a:t>t</a:t>
            </a:r>
            <a:r>
              <a:rPr lang="en-US" sz="2400" dirty="0">
                <a:solidFill>
                  <a:srgbClr val="F16C11"/>
                </a:solidFill>
                <a:latin typeface="Calibri"/>
                <a:ea typeface="ＭＳ Ｐゴシック" pitchFamily="34" charset="-128"/>
                <a:cs typeface="Calibri"/>
              </a:rPr>
              <a:t>) </a:t>
            </a:r>
            <a:r>
              <a:rPr lang="en-US" sz="2000" dirty="0">
                <a:solidFill>
                  <a:schemeClr val="tx1"/>
                </a:solidFill>
                <a:latin typeface="Calibri"/>
                <a:ea typeface="ＭＳ Ｐゴシック" pitchFamily="34" charset="-128"/>
                <a:cs typeface="Calibri"/>
              </a:rPr>
              <a:t>= same sensor model as before:</a:t>
            </a:r>
            <a:br>
              <a:rPr lang="en-US" sz="2000" dirty="0">
                <a:solidFill>
                  <a:schemeClr val="tx1"/>
                </a:solidFill>
                <a:latin typeface="Calibri"/>
                <a:ea typeface="ＭＳ Ｐゴシック" pitchFamily="34" charset="-128"/>
                <a:cs typeface="Calibri"/>
              </a:rPr>
            </a:br>
            <a:r>
              <a:rPr lang="en-US" sz="2000" dirty="0">
                <a:solidFill>
                  <a:schemeClr val="tx1"/>
                </a:solidFill>
                <a:latin typeface="Calibri"/>
                <a:ea typeface="ＭＳ Ｐゴシック" pitchFamily="34" charset="-128"/>
                <a:cs typeface="Calibri"/>
              </a:rPr>
              <a:t>red means close, green means far away</a:t>
            </a:r>
            <a:r>
              <a:rPr lang="en-US" sz="2000" dirty="0">
                <a:latin typeface="Calibri"/>
                <a:ea typeface="ＭＳ Ｐゴシック" pitchFamily="34" charset="-128"/>
                <a:cs typeface="Calibri"/>
              </a:rPr>
              <a:t>.</a:t>
            </a:r>
          </a:p>
        </p:txBody>
      </p:sp>
      <p:grpSp>
        <p:nvGrpSpPr>
          <p:cNvPr id="39939" name="Group 37"/>
          <p:cNvGrpSpPr>
            <a:grpSpLocks/>
          </p:cNvGrpSpPr>
          <p:nvPr/>
        </p:nvGrpSpPr>
        <p:grpSpPr bwMode="auto">
          <a:xfrm>
            <a:off x="5815106" y="2874776"/>
            <a:ext cx="1447800" cy="1524000"/>
            <a:chOff x="3984" y="1056"/>
            <a:chExt cx="1296" cy="1296"/>
          </a:xfrm>
          <a:solidFill>
            <a:srgbClr val="D2E9FF"/>
          </a:solidFill>
        </p:grpSpPr>
        <p:sp>
          <p:nvSpPr>
            <p:cNvPr id="39973" name="Rectangle 38"/>
            <p:cNvSpPr>
              <a:spLocks noChangeArrowheads="1"/>
            </p:cNvSpPr>
            <p:nvPr/>
          </p:nvSpPr>
          <p:spPr bwMode="auto">
            <a:xfrm>
              <a:off x="3984" y="1056"/>
              <a:ext cx="432" cy="432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latin typeface="Calibri"/>
                  <a:cs typeface="Calibri"/>
                </a:rPr>
                <a:t>1/9</a:t>
              </a:r>
            </a:p>
          </p:txBody>
        </p:sp>
        <p:sp>
          <p:nvSpPr>
            <p:cNvPr id="39974" name="Rectangle 39"/>
            <p:cNvSpPr>
              <a:spLocks noChangeArrowheads="1"/>
            </p:cNvSpPr>
            <p:nvPr/>
          </p:nvSpPr>
          <p:spPr bwMode="auto">
            <a:xfrm>
              <a:off x="4416" y="1056"/>
              <a:ext cx="432" cy="432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>
                  <a:latin typeface="Calibri"/>
                  <a:cs typeface="Calibri"/>
                </a:rPr>
                <a:t>1/9</a:t>
              </a:r>
            </a:p>
          </p:txBody>
        </p:sp>
        <p:sp>
          <p:nvSpPr>
            <p:cNvPr id="39975" name="Rectangle 40"/>
            <p:cNvSpPr>
              <a:spLocks noChangeArrowheads="1"/>
            </p:cNvSpPr>
            <p:nvPr/>
          </p:nvSpPr>
          <p:spPr bwMode="auto">
            <a:xfrm>
              <a:off x="3984" y="1488"/>
              <a:ext cx="432" cy="432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>
                  <a:latin typeface="Calibri"/>
                  <a:cs typeface="Calibri"/>
                </a:rPr>
                <a:t>1/9</a:t>
              </a:r>
            </a:p>
          </p:txBody>
        </p:sp>
        <p:sp>
          <p:nvSpPr>
            <p:cNvPr id="39976" name="Rectangle 41"/>
            <p:cNvSpPr>
              <a:spLocks noChangeArrowheads="1"/>
            </p:cNvSpPr>
            <p:nvPr/>
          </p:nvSpPr>
          <p:spPr bwMode="auto">
            <a:xfrm>
              <a:off x="4416" y="1488"/>
              <a:ext cx="432" cy="432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>
                  <a:latin typeface="Calibri"/>
                  <a:cs typeface="Calibri"/>
                </a:rPr>
                <a:t>1/9</a:t>
              </a:r>
            </a:p>
          </p:txBody>
        </p:sp>
        <p:sp>
          <p:nvSpPr>
            <p:cNvPr id="39977" name="Rectangle 42"/>
            <p:cNvSpPr>
              <a:spLocks noChangeArrowheads="1"/>
            </p:cNvSpPr>
            <p:nvPr/>
          </p:nvSpPr>
          <p:spPr bwMode="auto">
            <a:xfrm>
              <a:off x="4848" y="1056"/>
              <a:ext cx="432" cy="432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latin typeface="Calibri"/>
                  <a:cs typeface="Calibri"/>
                </a:rPr>
                <a:t>1/9</a:t>
              </a:r>
            </a:p>
          </p:txBody>
        </p:sp>
        <p:sp>
          <p:nvSpPr>
            <p:cNvPr id="39978" name="Rectangle 43"/>
            <p:cNvSpPr>
              <a:spLocks noChangeArrowheads="1"/>
            </p:cNvSpPr>
            <p:nvPr/>
          </p:nvSpPr>
          <p:spPr bwMode="auto">
            <a:xfrm>
              <a:off x="4848" y="1488"/>
              <a:ext cx="432" cy="432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latin typeface="Calibri"/>
                  <a:cs typeface="Calibri"/>
                </a:rPr>
                <a:t>1/9</a:t>
              </a:r>
            </a:p>
          </p:txBody>
        </p:sp>
        <p:sp>
          <p:nvSpPr>
            <p:cNvPr id="39979" name="Rectangle 44"/>
            <p:cNvSpPr>
              <a:spLocks noChangeArrowheads="1"/>
            </p:cNvSpPr>
            <p:nvPr/>
          </p:nvSpPr>
          <p:spPr bwMode="auto">
            <a:xfrm>
              <a:off x="3984" y="1920"/>
              <a:ext cx="432" cy="432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>
                  <a:latin typeface="Calibri"/>
                  <a:cs typeface="Calibri"/>
                </a:rPr>
                <a:t>1/9</a:t>
              </a:r>
            </a:p>
          </p:txBody>
        </p:sp>
        <p:sp>
          <p:nvSpPr>
            <p:cNvPr id="39980" name="Rectangle 45"/>
            <p:cNvSpPr>
              <a:spLocks noChangeArrowheads="1"/>
            </p:cNvSpPr>
            <p:nvPr/>
          </p:nvSpPr>
          <p:spPr bwMode="auto">
            <a:xfrm>
              <a:off x="4416" y="1920"/>
              <a:ext cx="432" cy="432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>
                  <a:latin typeface="Calibri"/>
                  <a:cs typeface="Calibri"/>
                </a:rPr>
                <a:t>1/9</a:t>
              </a:r>
            </a:p>
          </p:txBody>
        </p:sp>
        <p:sp>
          <p:nvSpPr>
            <p:cNvPr id="39981" name="Rectangle 46"/>
            <p:cNvSpPr>
              <a:spLocks noChangeArrowheads="1"/>
            </p:cNvSpPr>
            <p:nvPr/>
          </p:nvSpPr>
          <p:spPr bwMode="auto">
            <a:xfrm>
              <a:off x="4848" y="1920"/>
              <a:ext cx="432" cy="432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latin typeface="Calibri"/>
                  <a:cs typeface="Calibri"/>
                </a:rPr>
                <a:t>1/9</a:t>
              </a:r>
            </a:p>
          </p:txBody>
        </p:sp>
      </p:grpSp>
      <p:sp>
        <p:nvSpPr>
          <p:cNvPr id="39940" name="Rectangle 48"/>
          <p:cNvSpPr>
            <a:spLocks noChangeArrowheads="1"/>
          </p:cNvSpPr>
          <p:nvPr/>
        </p:nvSpPr>
        <p:spPr bwMode="auto">
          <a:xfrm>
            <a:off x="6196106" y="4474976"/>
            <a:ext cx="79380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96FF"/>
                </a:solidFill>
                <a:latin typeface="Calibri"/>
                <a:cs typeface="Calibri"/>
              </a:rPr>
              <a:t>P(X</a:t>
            </a:r>
            <a:r>
              <a:rPr lang="en-US" sz="2400" baseline="-25000" dirty="0">
                <a:solidFill>
                  <a:srgbClr val="0096FF"/>
                </a:solidFill>
                <a:latin typeface="Calibri"/>
                <a:cs typeface="Calibri"/>
              </a:rPr>
              <a:t>1</a:t>
            </a:r>
            <a:r>
              <a:rPr lang="en-US" sz="2400" dirty="0">
                <a:solidFill>
                  <a:srgbClr val="0096FF"/>
                </a:solidFill>
                <a:latin typeface="Calibri"/>
                <a:cs typeface="Calibri"/>
              </a:rPr>
              <a:t>)</a:t>
            </a:r>
          </a:p>
        </p:txBody>
      </p:sp>
      <p:sp>
        <p:nvSpPr>
          <p:cNvPr id="39941" name="Rectangle 49"/>
          <p:cNvSpPr>
            <a:spLocks noChangeArrowheads="1"/>
          </p:cNvSpPr>
          <p:nvPr/>
        </p:nvSpPr>
        <p:spPr bwMode="auto">
          <a:xfrm>
            <a:off x="9928736" y="3344827"/>
            <a:ext cx="220284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9051"/>
                </a:solidFill>
                <a:latin typeface="Calibri"/>
                <a:cs typeface="Calibri"/>
              </a:rPr>
              <a:t>P( X</a:t>
            </a:r>
            <a:r>
              <a:rPr lang="en-US" sz="2400" baseline="-25000" dirty="0">
                <a:solidFill>
                  <a:srgbClr val="009051"/>
                </a:solidFill>
                <a:latin typeface="Calibri"/>
                <a:cs typeface="Calibri"/>
              </a:rPr>
              <a:t>2</a:t>
            </a:r>
            <a:r>
              <a:rPr lang="en-US" sz="2400" dirty="0">
                <a:solidFill>
                  <a:srgbClr val="009051"/>
                </a:solidFill>
                <a:latin typeface="Calibri"/>
                <a:cs typeface="Calibri"/>
              </a:rPr>
              <a:t> | X</a:t>
            </a:r>
            <a:r>
              <a:rPr lang="en-US" altLang="ja-JP" sz="2400" baseline="-25000" dirty="0">
                <a:solidFill>
                  <a:srgbClr val="009051"/>
                </a:solidFill>
                <a:latin typeface="Calibri"/>
                <a:cs typeface="Calibri"/>
              </a:rPr>
              <a:t>1</a:t>
            </a:r>
            <a:r>
              <a:rPr lang="en-US" altLang="ja-JP" sz="2400" dirty="0">
                <a:solidFill>
                  <a:srgbClr val="009051"/>
                </a:solidFill>
                <a:latin typeface="Calibri"/>
                <a:cs typeface="Calibri"/>
              </a:rPr>
              <a:t>=(2,3) )</a:t>
            </a:r>
            <a:endParaRPr lang="en-US" sz="2400" dirty="0">
              <a:solidFill>
                <a:srgbClr val="009051"/>
              </a:solidFill>
              <a:latin typeface="Calibri"/>
              <a:cs typeface="Calibri"/>
            </a:endParaRPr>
          </a:p>
        </p:txBody>
      </p:sp>
      <p:grpSp>
        <p:nvGrpSpPr>
          <p:cNvPr id="39942" name="Group 50"/>
          <p:cNvGrpSpPr>
            <a:grpSpLocks/>
          </p:cNvGrpSpPr>
          <p:nvPr/>
        </p:nvGrpSpPr>
        <p:grpSpPr bwMode="auto">
          <a:xfrm>
            <a:off x="10246982" y="1668427"/>
            <a:ext cx="1447800" cy="1524000"/>
            <a:chOff x="3984" y="1056"/>
            <a:chExt cx="1296" cy="1296"/>
          </a:xfrm>
          <a:solidFill>
            <a:srgbClr val="D2E9FF"/>
          </a:solidFill>
        </p:grpSpPr>
        <p:sp>
          <p:nvSpPr>
            <p:cNvPr id="39964" name="Rectangle 51"/>
            <p:cNvSpPr>
              <a:spLocks noChangeArrowheads="1"/>
            </p:cNvSpPr>
            <p:nvPr/>
          </p:nvSpPr>
          <p:spPr bwMode="auto">
            <a:xfrm>
              <a:off x="3984" y="1056"/>
              <a:ext cx="432" cy="432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latin typeface="Calibri"/>
                  <a:cs typeface="Calibri"/>
                </a:rPr>
                <a:t>1/6</a:t>
              </a:r>
            </a:p>
          </p:txBody>
        </p:sp>
        <p:sp>
          <p:nvSpPr>
            <p:cNvPr id="39966" name="Rectangle 53"/>
            <p:cNvSpPr>
              <a:spLocks noChangeArrowheads="1"/>
            </p:cNvSpPr>
            <p:nvPr/>
          </p:nvSpPr>
          <p:spPr bwMode="auto">
            <a:xfrm>
              <a:off x="3984" y="1488"/>
              <a:ext cx="432" cy="432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latin typeface="Calibri"/>
                  <a:cs typeface="Calibri"/>
                </a:rPr>
                <a:t>0</a:t>
              </a:r>
            </a:p>
          </p:txBody>
        </p:sp>
        <p:sp>
          <p:nvSpPr>
            <p:cNvPr id="39967" name="Rectangle 54"/>
            <p:cNvSpPr>
              <a:spLocks noChangeArrowheads="1"/>
            </p:cNvSpPr>
            <p:nvPr/>
          </p:nvSpPr>
          <p:spPr bwMode="auto">
            <a:xfrm>
              <a:off x="4416" y="1488"/>
              <a:ext cx="432" cy="432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>
                  <a:latin typeface="Calibri"/>
                  <a:cs typeface="Calibri"/>
                </a:rPr>
                <a:t>1/6</a:t>
              </a:r>
            </a:p>
          </p:txBody>
        </p:sp>
        <p:sp>
          <p:nvSpPr>
            <p:cNvPr id="39968" name="Rectangle 55"/>
            <p:cNvSpPr>
              <a:spLocks noChangeArrowheads="1"/>
            </p:cNvSpPr>
            <p:nvPr/>
          </p:nvSpPr>
          <p:spPr bwMode="auto">
            <a:xfrm>
              <a:off x="4848" y="1056"/>
              <a:ext cx="432" cy="432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latin typeface="Calibri"/>
                  <a:cs typeface="Calibri"/>
                </a:rPr>
                <a:t>1/2</a:t>
              </a:r>
            </a:p>
          </p:txBody>
        </p:sp>
        <p:sp>
          <p:nvSpPr>
            <p:cNvPr id="39969" name="Rectangle 56"/>
            <p:cNvSpPr>
              <a:spLocks noChangeArrowheads="1"/>
            </p:cNvSpPr>
            <p:nvPr/>
          </p:nvSpPr>
          <p:spPr bwMode="auto">
            <a:xfrm>
              <a:off x="4848" y="1488"/>
              <a:ext cx="432" cy="432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latin typeface="Calibri"/>
                  <a:cs typeface="Calibri"/>
                </a:rPr>
                <a:t>0</a:t>
              </a:r>
            </a:p>
          </p:txBody>
        </p:sp>
        <p:sp>
          <p:nvSpPr>
            <p:cNvPr id="39970" name="Rectangle 57"/>
            <p:cNvSpPr>
              <a:spLocks noChangeArrowheads="1"/>
            </p:cNvSpPr>
            <p:nvPr/>
          </p:nvSpPr>
          <p:spPr bwMode="auto">
            <a:xfrm>
              <a:off x="3984" y="1920"/>
              <a:ext cx="432" cy="432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latin typeface="Calibri"/>
                  <a:cs typeface="Calibri"/>
                </a:rPr>
                <a:t>0</a:t>
              </a:r>
            </a:p>
          </p:txBody>
        </p:sp>
        <p:sp>
          <p:nvSpPr>
            <p:cNvPr id="39971" name="Rectangle 58"/>
            <p:cNvSpPr>
              <a:spLocks noChangeArrowheads="1"/>
            </p:cNvSpPr>
            <p:nvPr/>
          </p:nvSpPr>
          <p:spPr bwMode="auto">
            <a:xfrm>
              <a:off x="4416" y="1920"/>
              <a:ext cx="432" cy="432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latin typeface="Calibri"/>
                  <a:cs typeface="Calibri"/>
                </a:rPr>
                <a:t>0</a:t>
              </a:r>
            </a:p>
          </p:txBody>
        </p:sp>
        <p:sp>
          <p:nvSpPr>
            <p:cNvPr id="39972" name="Rectangle 59"/>
            <p:cNvSpPr>
              <a:spLocks noChangeArrowheads="1"/>
            </p:cNvSpPr>
            <p:nvPr/>
          </p:nvSpPr>
          <p:spPr bwMode="auto">
            <a:xfrm>
              <a:off x="4848" y="1920"/>
              <a:ext cx="432" cy="432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latin typeface="Calibri"/>
                  <a:cs typeface="Calibri"/>
                </a:rPr>
                <a:t>0</a:t>
              </a:r>
            </a:p>
          </p:txBody>
        </p:sp>
        <p:sp>
          <p:nvSpPr>
            <p:cNvPr id="39965" name="Rectangle 52"/>
            <p:cNvSpPr>
              <a:spLocks noChangeArrowheads="1"/>
            </p:cNvSpPr>
            <p:nvPr/>
          </p:nvSpPr>
          <p:spPr bwMode="auto">
            <a:xfrm>
              <a:off x="4416" y="1056"/>
              <a:ext cx="432" cy="432"/>
            </a:xfrm>
            <a:prstGeom prst="rect">
              <a:avLst/>
            </a:prstGeom>
            <a:grpFill/>
            <a:ln w="28575">
              <a:solidFill>
                <a:srgbClr val="00905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latin typeface="Calibri"/>
                  <a:cs typeface="Calibri"/>
                </a:rPr>
                <a:t>1/6</a:t>
              </a:r>
            </a:p>
          </p:txBody>
        </p:sp>
      </p:grpSp>
      <p:sp>
        <p:nvSpPr>
          <p:cNvPr id="39943" name="Oval 60"/>
          <p:cNvSpPr>
            <a:spLocks noChangeArrowheads="1"/>
          </p:cNvSpPr>
          <p:nvPr/>
        </p:nvSpPr>
        <p:spPr bwMode="auto">
          <a:xfrm>
            <a:off x="5334000" y="5486400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solidFill>
                  <a:schemeClr val="bg1"/>
                </a:solidFill>
                <a:latin typeface="Calibri"/>
                <a:cs typeface="Calibri"/>
              </a:rPr>
              <a:t>X</a:t>
            </a:r>
            <a:r>
              <a:rPr lang="en-US" sz="2400" baseline="-25000">
                <a:solidFill>
                  <a:schemeClr val="bg1"/>
                </a:solidFill>
                <a:latin typeface="Calibri"/>
                <a:cs typeface="Calibri"/>
              </a:rPr>
              <a:t>5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028700" y="4876800"/>
            <a:ext cx="4252913" cy="1600200"/>
            <a:chOff x="1028700" y="4876800"/>
            <a:chExt cx="4252913" cy="1600200"/>
          </a:xfrm>
        </p:grpSpPr>
        <p:sp>
          <p:nvSpPr>
            <p:cNvPr id="39945" name="Oval 62"/>
            <p:cNvSpPr>
              <a:spLocks noChangeArrowheads="1"/>
            </p:cNvSpPr>
            <p:nvPr/>
          </p:nvSpPr>
          <p:spPr bwMode="auto">
            <a:xfrm>
              <a:off x="19431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i="1" dirty="0">
                  <a:latin typeface="Calibri"/>
                  <a:cs typeface="Calibri"/>
                </a:rPr>
                <a:t>X</a:t>
              </a:r>
              <a:r>
                <a:rPr lang="en-US" sz="2400" baseline="-25000" dirty="0">
                  <a:latin typeface="Calibri"/>
                  <a:cs typeface="Calibri"/>
                </a:rPr>
                <a:t>1</a:t>
              </a:r>
            </a:p>
          </p:txBody>
        </p:sp>
        <p:cxnSp>
          <p:nvCxnSpPr>
            <p:cNvPr id="39946" name="AutoShape 63"/>
            <p:cNvCxnSpPr>
              <a:cxnSpLocks noChangeShapeType="1"/>
              <a:stCxn id="39945" idx="4"/>
              <a:endCxn id="39956" idx="0"/>
            </p:cNvCxnSpPr>
            <p:nvPr/>
          </p:nvCxnSpPr>
          <p:spPr bwMode="auto">
            <a:xfrm>
              <a:off x="22098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39948" name="AutoShape 65"/>
            <p:cNvCxnSpPr>
              <a:cxnSpLocks noChangeShapeType="1"/>
              <a:stCxn id="39949" idx="6"/>
              <a:endCxn id="39945" idx="2"/>
            </p:cNvCxnSpPr>
            <p:nvPr/>
          </p:nvCxnSpPr>
          <p:spPr bwMode="auto">
            <a:xfrm>
              <a:off x="1576388" y="51435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39949" name="Oval 66"/>
            <p:cNvSpPr>
              <a:spLocks noChangeArrowheads="1"/>
            </p:cNvSpPr>
            <p:nvPr/>
          </p:nvSpPr>
          <p:spPr bwMode="auto">
            <a:xfrm>
              <a:off x="10287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i="1" dirty="0">
                  <a:latin typeface="Calibri"/>
                  <a:cs typeface="Calibri"/>
                </a:rPr>
                <a:t>X</a:t>
              </a:r>
              <a:r>
                <a:rPr lang="en-US" sz="2400" baseline="-25000" dirty="0">
                  <a:latin typeface="Calibri"/>
                  <a:cs typeface="Calibri"/>
                </a:rPr>
                <a:t>0</a:t>
              </a:r>
            </a:p>
          </p:txBody>
        </p:sp>
        <p:sp>
          <p:nvSpPr>
            <p:cNvPr id="39951" name="Oval 68"/>
            <p:cNvSpPr>
              <a:spLocks noChangeArrowheads="1"/>
            </p:cNvSpPr>
            <p:nvPr/>
          </p:nvSpPr>
          <p:spPr bwMode="auto">
            <a:xfrm>
              <a:off x="28575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i="1" dirty="0">
                  <a:latin typeface="Calibri"/>
                  <a:cs typeface="Calibri"/>
                </a:rPr>
                <a:t>X</a:t>
              </a:r>
              <a:r>
                <a:rPr lang="en-US" sz="2400" baseline="-25000" dirty="0">
                  <a:latin typeface="Calibri"/>
                  <a:cs typeface="Calibri"/>
                </a:rPr>
                <a:t>2</a:t>
              </a:r>
            </a:p>
          </p:txBody>
        </p:sp>
        <p:cxnSp>
          <p:nvCxnSpPr>
            <p:cNvPr id="39952" name="AutoShape 69"/>
            <p:cNvCxnSpPr>
              <a:cxnSpLocks noChangeShapeType="1"/>
              <a:stCxn id="39951" idx="6"/>
              <a:endCxn id="39954" idx="2"/>
            </p:cNvCxnSpPr>
            <p:nvPr/>
          </p:nvCxnSpPr>
          <p:spPr bwMode="auto">
            <a:xfrm>
              <a:off x="3405188" y="51435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39953" name="AutoShape 70"/>
            <p:cNvCxnSpPr>
              <a:cxnSpLocks noChangeShapeType="1"/>
              <a:stCxn id="39945" idx="6"/>
              <a:endCxn id="39951" idx="2"/>
            </p:cNvCxnSpPr>
            <p:nvPr/>
          </p:nvCxnSpPr>
          <p:spPr bwMode="auto">
            <a:xfrm>
              <a:off x="2490788" y="51435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39954" name="Oval 71"/>
            <p:cNvSpPr>
              <a:spLocks noChangeArrowheads="1"/>
            </p:cNvSpPr>
            <p:nvPr/>
          </p:nvSpPr>
          <p:spPr bwMode="auto">
            <a:xfrm>
              <a:off x="37719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i="1" dirty="0">
                  <a:latin typeface="Calibri"/>
                  <a:cs typeface="Calibri"/>
                </a:rPr>
                <a:t>X</a:t>
              </a:r>
              <a:r>
                <a:rPr lang="en-US" sz="2400" baseline="-25000" dirty="0">
                  <a:latin typeface="Calibri"/>
                  <a:cs typeface="Calibri"/>
                </a:rPr>
                <a:t>3</a:t>
              </a:r>
            </a:p>
          </p:txBody>
        </p:sp>
        <p:cxnSp>
          <p:nvCxnSpPr>
            <p:cNvPr id="39955" name="AutoShape 72"/>
            <p:cNvCxnSpPr>
              <a:cxnSpLocks noChangeShapeType="1"/>
              <a:stCxn id="39954" idx="6"/>
            </p:cNvCxnSpPr>
            <p:nvPr/>
          </p:nvCxnSpPr>
          <p:spPr bwMode="auto">
            <a:xfrm>
              <a:off x="4319588" y="5143500"/>
              <a:ext cx="9620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39956" name="Oval 73"/>
            <p:cNvSpPr>
              <a:spLocks noChangeArrowheads="1"/>
            </p:cNvSpPr>
            <p:nvPr/>
          </p:nvSpPr>
          <p:spPr bwMode="auto">
            <a:xfrm>
              <a:off x="1943100" y="5943600"/>
              <a:ext cx="533400" cy="533400"/>
            </a:xfrm>
            <a:prstGeom prst="ellipse">
              <a:avLst/>
            </a:prstGeom>
            <a:solidFill>
              <a:schemeClr val="bg2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dirty="0">
                  <a:latin typeface="Calibri"/>
                  <a:cs typeface="Calibri"/>
                </a:rPr>
                <a:t>C</a:t>
              </a:r>
              <a:r>
                <a:rPr lang="en-US" sz="2400" baseline="-25000" dirty="0">
                  <a:latin typeface="Calibri"/>
                  <a:cs typeface="Calibri"/>
                </a:rPr>
                <a:t>1ij</a:t>
              </a:r>
            </a:p>
          </p:txBody>
        </p:sp>
        <p:sp>
          <p:nvSpPr>
            <p:cNvPr id="39957" name="Oval 74"/>
            <p:cNvSpPr>
              <a:spLocks noChangeArrowheads="1"/>
            </p:cNvSpPr>
            <p:nvPr/>
          </p:nvSpPr>
          <p:spPr bwMode="auto">
            <a:xfrm>
              <a:off x="2857500" y="5943600"/>
              <a:ext cx="533400" cy="533400"/>
            </a:xfrm>
            <a:prstGeom prst="ellipse">
              <a:avLst/>
            </a:prstGeom>
            <a:solidFill>
              <a:schemeClr val="bg2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dirty="0">
                  <a:latin typeface="Calibri"/>
                  <a:cs typeface="Calibri"/>
                </a:rPr>
                <a:t>C</a:t>
              </a:r>
              <a:r>
                <a:rPr lang="en-US" sz="2400" baseline="-25000" dirty="0">
                  <a:latin typeface="Calibri"/>
                  <a:cs typeface="Calibri"/>
                </a:rPr>
                <a:t>2ij</a:t>
              </a:r>
            </a:p>
          </p:txBody>
        </p:sp>
        <p:sp>
          <p:nvSpPr>
            <p:cNvPr id="39958" name="Oval 75"/>
            <p:cNvSpPr>
              <a:spLocks noChangeArrowheads="1"/>
            </p:cNvSpPr>
            <p:nvPr/>
          </p:nvSpPr>
          <p:spPr bwMode="auto">
            <a:xfrm>
              <a:off x="3771900" y="5943600"/>
              <a:ext cx="533400" cy="533400"/>
            </a:xfrm>
            <a:prstGeom prst="ellipse">
              <a:avLst/>
            </a:prstGeom>
            <a:solidFill>
              <a:schemeClr val="bg2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dirty="0">
                  <a:latin typeface="Calibri"/>
                  <a:cs typeface="Calibri"/>
                </a:rPr>
                <a:t>C</a:t>
              </a:r>
              <a:r>
                <a:rPr lang="en-US" sz="2400" baseline="-25000" dirty="0">
                  <a:latin typeface="Calibri"/>
                  <a:cs typeface="Calibri"/>
                </a:rPr>
                <a:t>3ij</a:t>
              </a:r>
            </a:p>
          </p:txBody>
        </p:sp>
        <p:cxnSp>
          <p:nvCxnSpPr>
            <p:cNvPr id="39960" name="AutoShape 77"/>
            <p:cNvCxnSpPr>
              <a:cxnSpLocks noChangeShapeType="1"/>
              <a:stCxn id="39951" idx="4"/>
              <a:endCxn id="39957" idx="0"/>
            </p:cNvCxnSpPr>
            <p:nvPr/>
          </p:nvCxnSpPr>
          <p:spPr bwMode="auto">
            <a:xfrm>
              <a:off x="31242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39961" name="AutoShape 78"/>
            <p:cNvCxnSpPr>
              <a:cxnSpLocks noChangeShapeType="1"/>
              <a:stCxn id="39954" idx="4"/>
              <a:endCxn id="39958" idx="0"/>
            </p:cNvCxnSpPr>
            <p:nvPr/>
          </p:nvCxnSpPr>
          <p:spPr bwMode="auto">
            <a:xfrm>
              <a:off x="40386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sp>
        <p:nvSpPr>
          <p:cNvPr id="39962" name="Line 81"/>
          <p:cNvSpPr>
            <a:spLocks noChangeShapeType="1"/>
          </p:cNvSpPr>
          <p:nvPr/>
        </p:nvSpPr>
        <p:spPr bwMode="auto">
          <a:xfrm>
            <a:off x="11141765" y="2091261"/>
            <a:ext cx="356815" cy="1"/>
          </a:xfrm>
          <a:prstGeom prst="line">
            <a:avLst/>
          </a:prstGeom>
          <a:noFill/>
          <a:ln w="57150" cap="rnd">
            <a:solidFill>
              <a:srgbClr val="00905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libri"/>
              <a:cs typeface="Calibri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5932" y="4202248"/>
            <a:ext cx="2286092" cy="2090262"/>
          </a:xfrm>
          <a:prstGeom prst="rect">
            <a:avLst/>
          </a:prstGeom>
        </p:spPr>
      </p:pic>
      <p:sp>
        <p:nvSpPr>
          <p:cNvPr id="47" name="TextBox 46"/>
          <p:cNvSpPr txBox="1"/>
          <p:nvPr/>
        </p:nvSpPr>
        <p:spPr>
          <a:xfrm>
            <a:off x="6553200" y="6507901"/>
            <a:ext cx="56376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Calibri"/>
                <a:cs typeface="Calibri"/>
              </a:rPr>
              <a:t>[Demo: Ghostbusters – Circular Dynamics – HMM (L14D2)]</a:t>
            </a:r>
          </a:p>
        </p:txBody>
      </p:sp>
      <p:grpSp>
        <p:nvGrpSpPr>
          <p:cNvPr id="48" name="Group 47"/>
          <p:cNvGrpSpPr/>
          <p:nvPr/>
        </p:nvGrpSpPr>
        <p:grpSpPr>
          <a:xfrm>
            <a:off x="3563937" y="4733462"/>
            <a:ext cx="946149" cy="1909385"/>
            <a:chOff x="10515600" y="4267200"/>
            <a:chExt cx="1219200" cy="2438400"/>
          </a:xfrm>
          <a:effectLst/>
        </p:grpSpPr>
        <p:cxnSp>
          <p:nvCxnSpPr>
            <p:cNvPr id="49" name="Straight Connector 48"/>
            <p:cNvCxnSpPr/>
            <p:nvPr/>
          </p:nvCxnSpPr>
          <p:spPr>
            <a:xfrm>
              <a:off x="10515600" y="6705600"/>
              <a:ext cx="1219200" cy="0"/>
            </a:xfrm>
            <a:prstGeom prst="line">
              <a:avLst/>
            </a:prstGeom>
            <a:ln w="38100" cap="rnd" cmpd="sng">
              <a:solidFill>
                <a:srgbClr val="F16C1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flipV="1">
              <a:off x="10515600" y="4267200"/>
              <a:ext cx="0" cy="2438400"/>
            </a:xfrm>
            <a:prstGeom prst="line">
              <a:avLst/>
            </a:prstGeom>
            <a:ln w="38100" cap="rnd" cmpd="sng">
              <a:solidFill>
                <a:srgbClr val="F16C1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10515600" y="4267200"/>
              <a:ext cx="1219200" cy="0"/>
            </a:xfrm>
            <a:prstGeom prst="line">
              <a:avLst/>
            </a:prstGeom>
            <a:ln w="38100" cap="rnd" cmpd="sng">
              <a:solidFill>
                <a:srgbClr val="F16C1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flipV="1">
              <a:off x="11734800" y="4267200"/>
              <a:ext cx="0" cy="2438400"/>
            </a:xfrm>
            <a:prstGeom prst="line">
              <a:avLst/>
            </a:prstGeom>
            <a:ln w="38100" cap="rnd" cmpd="sng">
              <a:solidFill>
                <a:srgbClr val="F16C1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" name="Group 52"/>
          <p:cNvGrpSpPr/>
          <p:nvPr/>
        </p:nvGrpSpPr>
        <p:grpSpPr>
          <a:xfrm>
            <a:off x="1735137" y="4733462"/>
            <a:ext cx="1734950" cy="801498"/>
            <a:chOff x="10515600" y="4267200"/>
            <a:chExt cx="1219200" cy="2438400"/>
          </a:xfrm>
          <a:effectLst/>
        </p:grpSpPr>
        <p:cxnSp>
          <p:nvCxnSpPr>
            <p:cNvPr id="54" name="Straight Connector 53"/>
            <p:cNvCxnSpPr/>
            <p:nvPr/>
          </p:nvCxnSpPr>
          <p:spPr>
            <a:xfrm>
              <a:off x="10515600" y="6705600"/>
              <a:ext cx="1219200" cy="0"/>
            </a:xfrm>
            <a:prstGeom prst="line">
              <a:avLst/>
            </a:prstGeom>
            <a:ln w="38100" cap="rnd" cmpd="sng">
              <a:solidFill>
                <a:srgbClr val="008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flipV="1">
              <a:off x="10515600" y="4267200"/>
              <a:ext cx="0" cy="2438400"/>
            </a:xfrm>
            <a:prstGeom prst="line">
              <a:avLst/>
            </a:prstGeom>
            <a:ln w="38100" cap="rnd" cmpd="sng">
              <a:solidFill>
                <a:srgbClr val="008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>
              <a:off x="10515600" y="4267200"/>
              <a:ext cx="1219200" cy="0"/>
            </a:xfrm>
            <a:prstGeom prst="line">
              <a:avLst/>
            </a:prstGeom>
            <a:ln w="38100" cap="rnd" cmpd="sng">
              <a:solidFill>
                <a:srgbClr val="008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flipV="1">
              <a:off x="11734800" y="4267200"/>
              <a:ext cx="0" cy="2438400"/>
            </a:xfrm>
            <a:prstGeom prst="line">
              <a:avLst/>
            </a:prstGeom>
            <a:ln w="38100" cap="rnd" cmpd="sng">
              <a:solidFill>
                <a:srgbClr val="008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8" name="Group 57"/>
          <p:cNvGrpSpPr/>
          <p:nvPr/>
        </p:nvGrpSpPr>
        <p:grpSpPr>
          <a:xfrm>
            <a:off x="938118" y="4733463"/>
            <a:ext cx="696490" cy="801498"/>
            <a:chOff x="10515600" y="4267200"/>
            <a:chExt cx="1219200" cy="2438400"/>
          </a:xfrm>
          <a:effectLst/>
        </p:grpSpPr>
        <p:cxnSp>
          <p:nvCxnSpPr>
            <p:cNvPr id="59" name="Straight Connector 58"/>
            <p:cNvCxnSpPr/>
            <p:nvPr/>
          </p:nvCxnSpPr>
          <p:spPr>
            <a:xfrm>
              <a:off x="10515600" y="6705600"/>
              <a:ext cx="1219200" cy="0"/>
            </a:xfrm>
            <a:prstGeom prst="line">
              <a:avLst/>
            </a:prstGeom>
            <a:ln w="38100" cap="rnd" cmpd="sng">
              <a:solidFill>
                <a:srgbClr val="008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flipV="1">
              <a:off x="10515600" y="4267200"/>
              <a:ext cx="0" cy="2438400"/>
            </a:xfrm>
            <a:prstGeom prst="line">
              <a:avLst/>
            </a:prstGeom>
            <a:ln w="38100" cap="rnd" cmpd="sng">
              <a:solidFill>
                <a:srgbClr val="008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>
              <a:off x="10515600" y="4267200"/>
              <a:ext cx="1219200" cy="0"/>
            </a:xfrm>
            <a:prstGeom prst="line">
              <a:avLst/>
            </a:prstGeom>
            <a:ln w="38100" cap="rnd" cmpd="sng">
              <a:solidFill>
                <a:srgbClr val="008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flipV="1">
              <a:off x="11734800" y="4267200"/>
              <a:ext cx="0" cy="2438400"/>
            </a:xfrm>
            <a:prstGeom prst="line">
              <a:avLst/>
            </a:prstGeom>
            <a:ln w="38100" cap="rnd" cmpd="sng">
              <a:solidFill>
                <a:srgbClr val="008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3" name="Line 81"/>
          <p:cNvSpPr>
            <a:spLocks noChangeShapeType="1"/>
          </p:cNvSpPr>
          <p:nvPr/>
        </p:nvSpPr>
        <p:spPr bwMode="auto">
          <a:xfrm>
            <a:off x="10988919" y="2079832"/>
            <a:ext cx="0" cy="248995"/>
          </a:xfrm>
          <a:prstGeom prst="line">
            <a:avLst/>
          </a:prstGeom>
          <a:noFill/>
          <a:ln w="28575" cap="rnd">
            <a:solidFill>
              <a:srgbClr val="00905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64" name="Line 81"/>
          <p:cNvSpPr>
            <a:spLocks noChangeShapeType="1"/>
          </p:cNvSpPr>
          <p:nvPr/>
        </p:nvSpPr>
        <p:spPr bwMode="auto">
          <a:xfrm flipH="1">
            <a:off x="10506319" y="2091261"/>
            <a:ext cx="302084" cy="1"/>
          </a:xfrm>
          <a:prstGeom prst="line">
            <a:avLst/>
          </a:prstGeom>
          <a:noFill/>
          <a:ln w="28575" cap="rnd">
            <a:solidFill>
              <a:srgbClr val="00905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59226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0" grpId="0"/>
      <p:bldP spid="39941" grpId="0"/>
      <p:bldP spid="39943" grpId="0" animBg="1"/>
      <p:bldP spid="39962" grpId="0" animBg="1"/>
      <p:bldP spid="47" grpId="0"/>
      <p:bldP spid="63" grpId="0" animBg="1"/>
      <p:bldP spid="6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/>
                <a:ea typeface="ＭＳ Ｐゴシック" pitchFamily="34" charset="-128"/>
                <a:cs typeface="Calibri"/>
              </a:rPr>
              <a:t>HMM as Probability Model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371600"/>
            <a:ext cx="11353800" cy="5105400"/>
          </a:xfrm>
        </p:spPr>
        <p:txBody>
          <a:bodyPr/>
          <a:lstStyle/>
          <a:p>
            <a:pPr lvl="1">
              <a:lnSpc>
                <a:spcPct val="90000"/>
              </a:lnSpc>
            </a:pPr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Joint distribution for Markov model:</a:t>
            </a:r>
            <a:r>
              <a:rPr lang="en-US" sz="2400" kern="1200" dirty="0">
                <a:latin typeface="Calibri"/>
                <a:ea typeface="ＭＳ Ｐゴシック" pitchFamily="34" charset="-128"/>
                <a:cs typeface="Calibri"/>
              </a:rPr>
              <a:t> 						        </a:t>
            </a:r>
          </a:p>
          <a:p>
            <a:pPr marL="457176" lvl="1" indent="0" algn="ctr">
              <a:lnSpc>
                <a:spcPct val="90000"/>
              </a:lnSpc>
              <a:buNone/>
            </a:pPr>
            <a:r>
              <a:rPr lang="en-US" sz="2400" i="1" dirty="0">
                <a:solidFill>
                  <a:srgbClr val="9437FF"/>
                </a:solidFill>
                <a:latin typeface="Calibri"/>
                <a:ea typeface="ＭＳ Ｐゴシック" pitchFamily="34" charset="-128"/>
                <a:cs typeface="Calibri"/>
              </a:rPr>
              <a:t>P</a:t>
            </a:r>
            <a:r>
              <a:rPr lang="en-US" sz="2400" dirty="0">
                <a:solidFill>
                  <a:srgbClr val="9437FF"/>
                </a:solidFill>
                <a:latin typeface="Calibri"/>
                <a:ea typeface="ＭＳ Ｐゴシック" pitchFamily="34" charset="-128"/>
                <a:cs typeface="Calibri"/>
              </a:rPr>
              <a:t>(</a:t>
            </a:r>
            <a:r>
              <a:rPr lang="en-US" sz="2400" i="1" dirty="0">
                <a:solidFill>
                  <a:srgbClr val="9437FF"/>
                </a:solidFill>
                <a:latin typeface="Calibri"/>
                <a:ea typeface="ＭＳ Ｐゴシック" pitchFamily="34" charset="-128"/>
                <a:cs typeface="Calibri"/>
              </a:rPr>
              <a:t>X</a:t>
            </a:r>
            <a:r>
              <a:rPr lang="en-US" sz="3200" baseline="-25000" dirty="0">
                <a:solidFill>
                  <a:srgbClr val="9437FF"/>
                </a:solidFill>
                <a:latin typeface="Calibri"/>
                <a:cs typeface="Calibri"/>
              </a:rPr>
              <a:t>0</a:t>
            </a:r>
            <a:r>
              <a:rPr lang="en-US" sz="3200" dirty="0">
                <a:solidFill>
                  <a:srgbClr val="9437FF"/>
                </a:solidFill>
                <a:latin typeface="Calibri"/>
                <a:cs typeface="Calibri"/>
              </a:rPr>
              <a:t>,…,</a:t>
            </a:r>
            <a:r>
              <a:rPr lang="en-US" sz="2400" i="1" dirty="0">
                <a:solidFill>
                  <a:srgbClr val="9437FF"/>
                </a:solidFill>
                <a:latin typeface="Calibri"/>
                <a:cs typeface="Calibri"/>
              </a:rPr>
              <a:t> X</a:t>
            </a:r>
            <a:r>
              <a:rPr lang="en-US" sz="3200" i="1" baseline="-25000" dirty="0">
                <a:solidFill>
                  <a:srgbClr val="9437FF"/>
                </a:solidFill>
                <a:latin typeface="Calibri"/>
                <a:cs typeface="Calibri"/>
              </a:rPr>
              <a:t>T</a:t>
            </a:r>
            <a:r>
              <a:rPr lang="en-US" sz="2400" dirty="0">
                <a:solidFill>
                  <a:srgbClr val="9437FF"/>
                </a:solidFill>
                <a:latin typeface="Calibri"/>
                <a:cs typeface="Calibri"/>
              </a:rPr>
              <a:t>) </a:t>
            </a:r>
            <a:r>
              <a:rPr lang="en-US" sz="2400" dirty="0">
                <a:latin typeface="Calibri"/>
                <a:cs typeface="Calibri"/>
              </a:rPr>
              <a:t>= </a:t>
            </a:r>
            <a:r>
              <a:rPr lang="en-US" sz="2400" i="1" dirty="0">
                <a:solidFill>
                  <a:srgbClr val="0096FF"/>
                </a:solidFill>
                <a:latin typeface="Calibri"/>
                <a:ea typeface="ＭＳ Ｐゴシック" pitchFamily="34" charset="-128"/>
                <a:cs typeface="Calibri"/>
              </a:rPr>
              <a:t>P</a:t>
            </a:r>
            <a:r>
              <a:rPr lang="en-US" sz="2400" dirty="0">
                <a:solidFill>
                  <a:srgbClr val="0096FF"/>
                </a:solidFill>
                <a:latin typeface="Calibri"/>
                <a:ea typeface="ＭＳ Ｐゴシック" pitchFamily="34" charset="-128"/>
                <a:cs typeface="Calibri"/>
              </a:rPr>
              <a:t>(</a:t>
            </a:r>
            <a:r>
              <a:rPr lang="en-US" sz="2400" i="1" dirty="0">
                <a:solidFill>
                  <a:srgbClr val="0096FF"/>
                </a:solidFill>
                <a:latin typeface="Calibri"/>
                <a:ea typeface="ＭＳ Ｐゴシック" pitchFamily="34" charset="-128"/>
                <a:cs typeface="Calibri"/>
              </a:rPr>
              <a:t>X</a:t>
            </a:r>
            <a:r>
              <a:rPr lang="en-US" sz="3200" baseline="-25000" dirty="0">
                <a:solidFill>
                  <a:srgbClr val="0096FF"/>
                </a:solidFill>
                <a:latin typeface="Calibri"/>
                <a:cs typeface="Calibri"/>
              </a:rPr>
              <a:t>0</a:t>
            </a:r>
            <a:r>
              <a:rPr lang="en-US" sz="2400" dirty="0">
                <a:solidFill>
                  <a:srgbClr val="0096FF"/>
                </a:solidFill>
                <a:latin typeface="Calibri"/>
                <a:cs typeface="Calibri"/>
              </a:rPr>
              <a:t>)</a:t>
            </a:r>
            <a:r>
              <a:rPr lang="en-US" sz="2400" dirty="0">
                <a:solidFill>
                  <a:srgbClr val="CC00CC"/>
                </a:solidFill>
                <a:latin typeface="Calibri"/>
                <a:cs typeface="Calibri"/>
              </a:rPr>
              <a:t> </a:t>
            </a:r>
            <a:r>
              <a:rPr lang="en-US" sz="3200" dirty="0">
                <a:sym typeface="Symbol"/>
              </a:rPr>
              <a:t></a:t>
            </a:r>
            <a:r>
              <a:rPr lang="en-US" sz="3200" i="1" baseline="-25000" dirty="0">
                <a:sym typeface="Symbol"/>
              </a:rPr>
              <a:t>t</a:t>
            </a:r>
            <a:r>
              <a:rPr lang="en-US" sz="3200" baseline="-25000" dirty="0">
                <a:sym typeface="Symbol"/>
              </a:rPr>
              <a:t>=1:</a:t>
            </a:r>
            <a:r>
              <a:rPr lang="en-US" sz="3200" i="1" baseline="-25000" dirty="0">
                <a:sym typeface="Symbol"/>
              </a:rPr>
              <a:t>T</a:t>
            </a:r>
            <a:r>
              <a:rPr lang="en-US" sz="3200" i="1" dirty="0">
                <a:sym typeface="Symbol"/>
              </a:rPr>
              <a:t> </a:t>
            </a:r>
            <a:r>
              <a:rPr lang="en-US" sz="2400" i="1" dirty="0">
                <a:solidFill>
                  <a:srgbClr val="009051"/>
                </a:solidFill>
                <a:latin typeface="Calibri"/>
                <a:cs typeface="Calibri"/>
              </a:rPr>
              <a:t>P</a:t>
            </a:r>
            <a:r>
              <a:rPr lang="en-US" sz="2400" dirty="0">
                <a:solidFill>
                  <a:srgbClr val="009051"/>
                </a:solidFill>
                <a:latin typeface="Calibri"/>
                <a:cs typeface="Calibri"/>
              </a:rPr>
              <a:t>(</a:t>
            </a:r>
            <a:r>
              <a:rPr lang="en-US" sz="2400" i="1" dirty="0" err="1">
                <a:solidFill>
                  <a:srgbClr val="009051"/>
                </a:solidFill>
                <a:latin typeface="Calibri"/>
                <a:cs typeface="Calibri"/>
              </a:rPr>
              <a:t>X</a:t>
            </a:r>
            <a:r>
              <a:rPr lang="en-US" sz="3200" i="1" baseline="-25000" dirty="0" err="1">
                <a:solidFill>
                  <a:srgbClr val="009051"/>
                </a:solidFill>
                <a:latin typeface="Calibri"/>
                <a:cs typeface="Calibri"/>
              </a:rPr>
              <a:t>t</a:t>
            </a:r>
            <a:r>
              <a:rPr lang="en-US" sz="2400" dirty="0">
                <a:solidFill>
                  <a:srgbClr val="009051"/>
                </a:solidFill>
                <a:latin typeface="Calibri"/>
                <a:cs typeface="Calibri"/>
              </a:rPr>
              <a:t> | </a:t>
            </a:r>
            <a:r>
              <a:rPr lang="en-US" sz="2400" i="1" dirty="0">
                <a:solidFill>
                  <a:srgbClr val="009051"/>
                </a:solidFill>
                <a:latin typeface="Calibri"/>
                <a:cs typeface="Calibri"/>
              </a:rPr>
              <a:t>X</a:t>
            </a:r>
            <a:r>
              <a:rPr lang="en-US" sz="3200" i="1" baseline="-25000" dirty="0">
                <a:solidFill>
                  <a:srgbClr val="009051"/>
                </a:solidFill>
                <a:latin typeface="Calibri"/>
                <a:cs typeface="Calibri"/>
              </a:rPr>
              <a:t>t</a:t>
            </a:r>
            <a:r>
              <a:rPr lang="en-US" sz="3200" baseline="-25000" dirty="0">
                <a:solidFill>
                  <a:srgbClr val="009051"/>
                </a:solidFill>
                <a:latin typeface="Calibri"/>
                <a:cs typeface="Calibri"/>
              </a:rPr>
              <a:t>-1</a:t>
            </a:r>
            <a:r>
              <a:rPr lang="en-US" sz="2400" dirty="0">
                <a:solidFill>
                  <a:srgbClr val="009051"/>
                </a:solidFill>
                <a:latin typeface="Calibri"/>
                <a:cs typeface="Calibri"/>
              </a:rPr>
              <a:t>)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Joint distribution for hidden Markov model:</a:t>
            </a:r>
            <a:r>
              <a:rPr lang="en-US" sz="2400" kern="1200" dirty="0">
                <a:latin typeface="Calibri"/>
                <a:ea typeface="ＭＳ Ｐゴシック" pitchFamily="34" charset="-128"/>
                <a:cs typeface="Calibri"/>
              </a:rPr>
              <a:t>                                                                 </a:t>
            </a:r>
            <a:r>
              <a:rPr lang="en-US" sz="1800" dirty="0">
                <a:latin typeface="Calibri"/>
                <a:ea typeface="ＭＳ Ｐゴシック" pitchFamily="34" charset="-128"/>
                <a:cs typeface="Calibri"/>
              </a:rPr>
              <a:t> </a:t>
            </a:r>
          </a:p>
          <a:p>
            <a:pPr marL="457176" lvl="1" indent="0" algn="ctr">
              <a:lnSpc>
                <a:spcPct val="90000"/>
              </a:lnSpc>
              <a:buNone/>
            </a:pPr>
            <a:r>
              <a:rPr lang="en-US" sz="2400" i="1" dirty="0">
                <a:solidFill>
                  <a:srgbClr val="9437FF"/>
                </a:solidFill>
                <a:latin typeface="Calibri"/>
                <a:ea typeface="ＭＳ Ｐゴシック" pitchFamily="34" charset="-128"/>
                <a:cs typeface="Calibri"/>
              </a:rPr>
              <a:t>P</a:t>
            </a:r>
            <a:r>
              <a:rPr lang="en-US" sz="2400" dirty="0">
                <a:solidFill>
                  <a:srgbClr val="9437FF"/>
                </a:solidFill>
                <a:latin typeface="Calibri"/>
                <a:ea typeface="ＭＳ Ｐゴシック" pitchFamily="34" charset="-128"/>
                <a:cs typeface="Calibri"/>
              </a:rPr>
              <a:t>(</a:t>
            </a:r>
            <a:r>
              <a:rPr lang="en-US" sz="2400" i="1" dirty="0">
                <a:solidFill>
                  <a:srgbClr val="9437FF"/>
                </a:solidFill>
                <a:latin typeface="Calibri"/>
                <a:ea typeface="ＭＳ Ｐゴシック" pitchFamily="34" charset="-128"/>
                <a:cs typeface="Calibri"/>
              </a:rPr>
              <a:t>X</a:t>
            </a:r>
            <a:r>
              <a:rPr lang="en-US" sz="3200" baseline="-25000" dirty="0">
                <a:solidFill>
                  <a:srgbClr val="9437FF"/>
                </a:solidFill>
                <a:latin typeface="Calibri"/>
                <a:cs typeface="Calibri"/>
              </a:rPr>
              <a:t>0</a:t>
            </a:r>
            <a:r>
              <a:rPr lang="en-US" sz="3200" dirty="0">
                <a:solidFill>
                  <a:srgbClr val="9437FF"/>
                </a:solidFill>
                <a:latin typeface="Calibri"/>
                <a:cs typeface="Calibri"/>
              </a:rPr>
              <a:t>, </a:t>
            </a:r>
            <a:r>
              <a:rPr lang="en-US" sz="2400" i="1" dirty="0">
                <a:solidFill>
                  <a:srgbClr val="9437FF"/>
                </a:solidFill>
                <a:latin typeface="Calibri"/>
                <a:ea typeface="ＭＳ Ｐゴシック" pitchFamily="34" charset="-128"/>
                <a:cs typeface="Calibri"/>
              </a:rPr>
              <a:t>X</a:t>
            </a:r>
            <a:r>
              <a:rPr lang="en-US" sz="3200" baseline="-25000" dirty="0">
                <a:solidFill>
                  <a:srgbClr val="9437FF"/>
                </a:solidFill>
                <a:latin typeface="Calibri"/>
                <a:ea typeface="ＭＳ Ｐゴシック" pitchFamily="34" charset="-128"/>
                <a:cs typeface="Calibri"/>
              </a:rPr>
              <a:t>1</a:t>
            </a:r>
            <a:r>
              <a:rPr lang="en-US" sz="3200" dirty="0">
                <a:solidFill>
                  <a:srgbClr val="9437FF"/>
                </a:solidFill>
                <a:latin typeface="Calibri"/>
                <a:cs typeface="Calibri"/>
              </a:rPr>
              <a:t>,</a:t>
            </a:r>
            <a:r>
              <a:rPr lang="en-US" sz="2400" i="1" dirty="0">
                <a:solidFill>
                  <a:srgbClr val="9437FF"/>
                </a:solidFill>
                <a:latin typeface="Calibri"/>
                <a:ea typeface="ＭＳ Ｐゴシック" pitchFamily="34" charset="-128"/>
                <a:cs typeface="Calibri"/>
              </a:rPr>
              <a:t>E</a:t>
            </a:r>
            <a:r>
              <a:rPr lang="en-US" sz="3200" baseline="-25000" dirty="0">
                <a:solidFill>
                  <a:srgbClr val="9437FF"/>
                </a:solidFill>
                <a:latin typeface="Calibri"/>
                <a:ea typeface="ＭＳ Ｐゴシック" pitchFamily="34" charset="-128"/>
                <a:cs typeface="Calibri"/>
              </a:rPr>
              <a:t>1</a:t>
            </a:r>
            <a:r>
              <a:rPr lang="en-US" sz="3200" dirty="0">
                <a:solidFill>
                  <a:srgbClr val="9437FF"/>
                </a:solidFill>
                <a:latin typeface="Calibri"/>
                <a:cs typeface="Calibri"/>
              </a:rPr>
              <a:t>, …,</a:t>
            </a:r>
            <a:r>
              <a:rPr lang="en-US" sz="2400" i="1" dirty="0">
                <a:solidFill>
                  <a:srgbClr val="9437FF"/>
                </a:solidFill>
                <a:latin typeface="Calibri"/>
                <a:cs typeface="Calibri"/>
              </a:rPr>
              <a:t> X</a:t>
            </a:r>
            <a:r>
              <a:rPr lang="en-US" sz="3200" i="1" baseline="-25000" dirty="0">
                <a:solidFill>
                  <a:srgbClr val="9437FF"/>
                </a:solidFill>
                <a:latin typeface="Calibri"/>
                <a:cs typeface="Calibri"/>
              </a:rPr>
              <a:t>T</a:t>
            </a:r>
            <a:r>
              <a:rPr lang="en-US" sz="3200" dirty="0">
                <a:solidFill>
                  <a:srgbClr val="9437FF"/>
                </a:solidFill>
                <a:latin typeface="Calibri"/>
                <a:cs typeface="Calibri"/>
              </a:rPr>
              <a:t>,</a:t>
            </a:r>
            <a:r>
              <a:rPr lang="en-US" sz="2400" i="1" dirty="0">
                <a:solidFill>
                  <a:srgbClr val="9437FF"/>
                </a:solidFill>
                <a:latin typeface="Calibri"/>
                <a:cs typeface="Calibri"/>
              </a:rPr>
              <a:t>E</a:t>
            </a:r>
            <a:r>
              <a:rPr lang="en-US" sz="3200" i="1" baseline="-25000" dirty="0">
                <a:solidFill>
                  <a:srgbClr val="9437FF"/>
                </a:solidFill>
                <a:latin typeface="Calibri"/>
                <a:cs typeface="Calibri"/>
              </a:rPr>
              <a:t>T</a:t>
            </a:r>
            <a:r>
              <a:rPr lang="en-US" sz="2400" dirty="0">
                <a:solidFill>
                  <a:srgbClr val="9437FF"/>
                </a:solidFill>
                <a:latin typeface="Calibri"/>
                <a:cs typeface="Calibri"/>
              </a:rPr>
              <a:t>) </a:t>
            </a:r>
            <a:r>
              <a:rPr lang="en-US" sz="2400" dirty="0">
                <a:latin typeface="Calibri"/>
                <a:cs typeface="Calibri"/>
              </a:rPr>
              <a:t>= </a:t>
            </a:r>
            <a:r>
              <a:rPr lang="en-US" sz="2400" i="1" dirty="0">
                <a:solidFill>
                  <a:srgbClr val="00B0F0"/>
                </a:solidFill>
                <a:latin typeface="Calibri"/>
                <a:ea typeface="ＭＳ Ｐゴシック" pitchFamily="34" charset="-128"/>
                <a:cs typeface="Calibri"/>
              </a:rPr>
              <a:t>P</a:t>
            </a:r>
            <a:r>
              <a:rPr lang="en-US" sz="2400" dirty="0">
                <a:solidFill>
                  <a:srgbClr val="00B0F0"/>
                </a:solidFill>
                <a:latin typeface="Calibri"/>
                <a:ea typeface="ＭＳ Ｐゴシック" pitchFamily="34" charset="-128"/>
                <a:cs typeface="Calibri"/>
              </a:rPr>
              <a:t>(</a:t>
            </a:r>
            <a:r>
              <a:rPr lang="en-US" sz="2400" i="1" dirty="0">
                <a:solidFill>
                  <a:srgbClr val="00B0F0"/>
                </a:solidFill>
                <a:latin typeface="Calibri"/>
                <a:ea typeface="ＭＳ Ｐゴシック" pitchFamily="34" charset="-128"/>
                <a:cs typeface="Calibri"/>
              </a:rPr>
              <a:t>X</a:t>
            </a:r>
            <a:r>
              <a:rPr lang="en-US" sz="3200" baseline="-25000" dirty="0">
                <a:solidFill>
                  <a:srgbClr val="00B0F0"/>
                </a:solidFill>
                <a:latin typeface="Calibri"/>
                <a:cs typeface="Calibri"/>
              </a:rPr>
              <a:t>0</a:t>
            </a:r>
            <a:r>
              <a:rPr lang="en-US" sz="2400" dirty="0">
                <a:solidFill>
                  <a:srgbClr val="00B0F0"/>
                </a:solidFill>
                <a:latin typeface="Calibri"/>
                <a:cs typeface="Calibri"/>
              </a:rPr>
              <a:t>) </a:t>
            </a:r>
            <a:r>
              <a:rPr lang="en-US" sz="3200" dirty="0">
                <a:sym typeface="Symbol"/>
              </a:rPr>
              <a:t></a:t>
            </a:r>
            <a:r>
              <a:rPr lang="en-US" sz="3200" i="1" baseline="-25000" dirty="0">
                <a:sym typeface="Symbol"/>
              </a:rPr>
              <a:t>t</a:t>
            </a:r>
            <a:r>
              <a:rPr lang="en-US" sz="3200" baseline="-25000" dirty="0">
                <a:sym typeface="Symbol"/>
              </a:rPr>
              <a:t>=1:</a:t>
            </a:r>
            <a:r>
              <a:rPr lang="en-US" sz="3200" i="1" baseline="-25000" dirty="0">
                <a:sym typeface="Symbol"/>
              </a:rPr>
              <a:t>T</a:t>
            </a:r>
            <a:r>
              <a:rPr lang="en-US" sz="3200" i="1" dirty="0">
                <a:sym typeface="Symbol"/>
              </a:rPr>
              <a:t> </a:t>
            </a:r>
            <a:r>
              <a:rPr lang="en-US" sz="2400" i="1" dirty="0">
                <a:solidFill>
                  <a:srgbClr val="009051"/>
                </a:solidFill>
                <a:latin typeface="Calibri"/>
                <a:cs typeface="Calibri"/>
              </a:rPr>
              <a:t>P</a:t>
            </a:r>
            <a:r>
              <a:rPr lang="en-US" sz="2400" dirty="0">
                <a:solidFill>
                  <a:srgbClr val="009051"/>
                </a:solidFill>
                <a:latin typeface="Calibri"/>
                <a:cs typeface="Calibri"/>
              </a:rPr>
              <a:t>(</a:t>
            </a:r>
            <a:r>
              <a:rPr lang="en-US" sz="2400" i="1" dirty="0" err="1">
                <a:solidFill>
                  <a:srgbClr val="009051"/>
                </a:solidFill>
                <a:latin typeface="Calibri"/>
                <a:cs typeface="Calibri"/>
              </a:rPr>
              <a:t>X</a:t>
            </a:r>
            <a:r>
              <a:rPr lang="en-US" sz="3200" i="1" baseline="-25000" dirty="0" err="1">
                <a:solidFill>
                  <a:srgbClr val="009051"/>
                </a:solidFill>
                <a:latin typeface="Calibri"/>
                <a:cs typeface="Calibri"/>
              </a:rPr>
              <a:t>t</a:t>
            </a:r>
            <a:r>
              <a:rPr lang="en-US" sz="2400" dirty="0">
                <a:solidFill>
                  <a:srgbClr val="009051"/>
                </a:solidFill>
                <a:latin typeface="Calibri"/>
                <a:cs typeface="Calibri"/>
              </a:rPr>
              <a:t> | </a:t>
            </a:r>
            <a:r>
              <a:rPr lang="en-US" sz="2400" i="1" dirty="0">
                <a:solidFill>
                  <a:srgbClr val="009051"/>
                </a:solidFill>
                <a:latin typeface="Calibri"/>
                <a:cs typeface="Calibri"/>
              </a:rPr>
              <a:t>X</a:t>
            </a:r>
            <a:r>
              <a:rPr lang="en-US" sz="3200" i="1" baseline="-25000" dirty="0">
                <a:solidFill>
                  <a:srgbClr val="009051"/>
                </a:solidFill>
                <a:latin typeface="Calibri"/>
                <a:cs typeface="Calibri"/>
              </a:rPr>
              <a:t>t</a:t>
            </a:r>
            <a:r>
              <a:rPr lang="en-US" sz="3200" baseline="-25000" dirty="0">
                <a:solidFill>
                  <a:srgbClr val="009051"/>
                </a:solidFill>
                <a:latin typeface="Calibri"/>
                <a:cs typeface="Calibri"/>
              </a:rPr>
              <a:t>-1</a:t>
            </a:r>
            <a:r>
              <a:rPr lang="en-US" sz="2400" dirty="0">
                <a:solidFill>
                  <a:srgbClr val="009051"/>
                </a:solidFill>
                <a:latin typeface="Calibri"/>
                <a:cs typeface="Calibri"/>
              </a:rPr>
              <a:t>)</a:t>
            </a:r>
            <a:r>
              <a:rPr lang="en-US" sz="2400" dirty="0">
                <a:solidFill>
                  <a:srgbClr val="CC00CC"/>
                </a:solidFill>
                <a:latin typeface="Calibri"/>
                <a:cs typeface="Calibri"/>
              </a:rPr>
              <a:t> </a:t>
            </a:r>
            <a:r>
              <a:rPr lang="en-US" sz="2400" i="1" dirty="0">
                <a:solidFill>
                  <a:srgbClr val="F16C11"/>
                </a:solidFill>
                <a:latin typeface="Calibri"/>
                <a:ea typeface="ＭＳ Ｐゴシック" pitchFamily="34" charset="-128"/>
                <a:cs typeface="Calibri"/>
              </a:rPr>
              <a:t>P</a:t>
            </a:r>
            <a:r>
              <a:rPr lang="en-US" sz="2400" dirty="0">
                <a:solidFill>
                  <a:srgbClr val="F16C11"/>
                </a:solidFill>
                <a:latin typeface="Calibri"/>
                <a:ea typeface="ＭＳ Ｐゴシック" pitchFamily="34" charset="-128"/>
                <a:cs typeface="Calibri"/>
              </a:rPr>
              <a:t>(</a:t>
            </a:r>
            <a:r>
              <a:rPr lang="en-US" sz="2400" i="1" dirty="0">
                <a:solidFill>
                  <a:srgbClr val="F16C11"/>
                </a:solidFill>
                <a:latin typeface="Calibri"/>
                <a:ea typeface="ＭＳ Ｐゴシック" pitchFamily="34" charset="-128"/>
                <a:cs typeface="Calibri"/>
              </a:rPr>
              <a:t>E</a:t>
            </a:r>
            <a:r>
              <a:rPr lang="en-US" sz="3200" i="1" baseline="-25000" dirty="0">
                <a:solidFill>
                  <a:srgbClr val="F16C11"/>
                </a:solidFill>
                <a:latin typeface="Calibri"/>
                <a:ea typeface="ＭＳ Ｐゴシック" pitchFamily="34" charset="-128"/>
                <a:cs typeface="Calibri"/>
              </a:rPr>
              <a:t>t</a:t>
            </a:r>
            <a:r>
              <a:rPr lang="en-US" sz="3200" baseline="-25000" dirty="0">
                <a:solidFill>
                  <a:srgbClr val="F16C11"/>
                </a:solidFill>
                <a:latin typeface="Calibri"/>
                <a:cs typeface="Calibri"/>
              </a:rPr>
              <a:t> </a:t>
            </a:r>
            <a:r>
              <a:rPr lang="en-US" sz="2400" dirty="0">
                <a:solidFill>
                  <a:srgbClr val="F16C11"/>
                </a:solidFill>
                <a:latin typeface="Calibri"/>
                <a:cs typeface="Calibri"/>
              </a:rPr>
              <a:t>| </a:t>
            </a:r>
            <a:r>
              <a:rPr lang="en-US" sz="2400" i="1" dirty="0" err="1">
                <a:solidFill>
                  <a:srgbClr val="F16C11"/>
                </a:solidFill>
                <a:latin typeface="Calibri"/>
                <a:ea typeface="ＭＳ Ｐゴシック" pitchFamily="34" charset="-128"/>
                <a:cs typeface="Calibri"/>
              </a:rPr>
              <a:t>X</a:t>
            </a:r>
            <a:r>
              <a:rPr lang="en-US" sz="3200" i="1" baseline="-25000" dirty="0" err="1">
                <a:solidFill>
                  <a:srgbClr val="F16C11"/>
                </a:solidFill>
                <a:latin typeface="Calibri"/>
                <a:ea typeface="ＭＳ Ｐゴシック" pitchFamily="34" charset="-128"/>
                <a:cs typeface="Calibri"/>
              </a:rPr>
              <a:t>t</a:t>
            </a:r>
            <a:r>
              <a:rPr lang="en-US" sz="2400" dirty="0">
                <a:solidFill>
                  <a:srgbClr val="F16C11"/>
                </a:solidFill>
                <a:latin typeface="Calibri"/>
                <a:cs typeface="Calibri"/>
              </a:rPr>
              <a:t>)</a:t>
            </a:r>
            <a:r>
              <a:rPr lang="en-US" sz="2400" dirty="0">
                <a:solidFill>
                  <a:srgbClr val="CC00CC"/>
                </a:solidFill>
                <a:latin typeface="Calibri"/>
                <a:cs typeface="Calibri"/>
              </a:rPr>
              <a:t> 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solidFill>
                  <a:srgbClr val="000000"/>
                </a:solidFill>
                <a:latin typeface="Calibri"/>
                <a:cs typeface="Calibri"/>
              </a:rPr>
              <a:t>Future states are independent of the past given the present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solidFill>
                  <a:srgbClr val="000000"/>
                </a:solidFill>
                <a:latin typeface="Calibri"/>
                <a:cs typeface="Calibri"/>
              </a:rPr>
              <a:t>Current evidence is independent of everything else given the current state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solidFill>
                  <a:srgbClr val="000000"/>
                </a:solidFill>
                <a:latin typeface="Calibri"/>
                <a:cs typeface="Calibri"/>
              </a:rPr>
              <a:t>Are evidence variables independent of each other?</a:t>
            </a:r>
          </a:p>
          <a:p>
            <a:pPr lvl="1">
              <a:lnSpc>
                <a:spcPct val="90000"/>
              </a:lnSpc>
            </a:pPr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990600" y="4648200"/>
            <a:ext cx="4800600" cy="1600200"/>
            <a:chOff x="1676400" y="4267200"/>
            <a:chExt cx="4800600" cy="1600200"/>
          </a:xfrm>
        </p:grpSpPr>
        <p:sp>
          <p:nvSpPr>
            <p:cNvPr id="27" name="Oval 4"/>
            <p:cNvSpPr>
              <a:spLocks noChangeArrowheads="1"/>
            </p:cNvSpPr>
            <p:nvPr/>
          </p:nvSpPr>
          <p:spPr bwMode="auto">
            <a:xfrm>
              <a:off x="5943600" y="42672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i="1">
                  <a:solidFill>
                    <a:schemeClr val="bg1"/>
                  </a:solidFill>
                  <a:latin typeface="Calibri"/>
                  <a:cs typeface="Calibri"/>
                </a:rPr>
                <a:t>X</a:t>
              </a:r>
              <a:r>
                <a:rPr lang="en-US" sz="2400" baseline="-25000">
                  <a:solidFill>
                    <a:schemeClr val="bg1"/>
                  </a:solidFill>
                  <a:latin typeface="Calibri"/>
                  <a:cs typeface="Calibri"/>
                </a:rPr>
                <a:t>5</a:t>
              </a:r>
            </a:p>
          </p:txBody>
        </p:sp>
        <p:cxnSp>
          <p:nvCxnSpPr>
            <p:cNvPr id="31" name="AutoShape 5"/>
            <p:cNvCxnSpPr>
              <a:cxnSpLocks noChangeShapeType="1"/>
              <a:stCxn id="27" idx="4"/>
              <a:endCxn id="48" idx="0"/>
            </p:cNvCxnSpPr>
            <p:nvPr/>
          </p:nvCxnSpPr>
          <p:spPr bwMode="auto">
            <a:xfrm>
              <a:off x="6210300" y="48148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34" name="Oval 6"/>
            <p:cNvSpPr>
              <a:spLocks noChangeArrowheads="1"/>
            </p:cNvSpPr>
            <p:nvPr/>
          </p:nvSpPr>
          <p:spPr bwMode="auto">
            <a:xfrm>
              <a:off x="2590800" y="42672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i="1" dirty="0">
                  <a:latin typeface="Calibri"/>
                  <a:cs typeface="Calibri"/>
                </a:rPr>
                <a:t>X</a:t>
              </a:r>
              <a:r>
                <a:rPr lang="en-US" sz="2400" baseline="-25000" dirty="0">
                  <a:latin typeface="Calibri"/>
                  <a:cs typeface="Calibri"/>
                </a:rPr>
                <a:t>1</a:t>
              </a:r>
            </a:p>
          </p:txBody>
        </p:sp>
        <p:cxnSp>
          <p:nvCxnSpPr>
            <p:cNvPr id="35" name="AutoShape 7"/>
            <p:cNvCxnSpPr>
              <a:cxnSpLocks noChangeShapeType="1"/>
              <a:stCxn id="34" idx="4"/>
              <a:endCxn id="45" idx="0"/>
            </p:cNvCxnSpPr>
            <p:nvPr/>
          </p:nvCxnSpPr>
          <p:spPr bwMode="auto">
            <a:xfrm>
              <a:off x="2857500" y="48148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37" name="AutoShape 9"/>
            <p:cNvCxnSpPr>
              <a:cxnSpLocks noChangeShapeType="1"/>
              <a:stCxn id="38" idx="6"/>
              <a:endCxn id="34" idx="2"/>
            </p:cNvCxnSpPr>
            <p:nvPr/>
          </p:nvCxnSpPr>
          <p:spPr bwMode="auto">
            <a:xfrm>
              <a:off x="2224088" y="45339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38" name="Oval 10"/>
            <p:cNvSpPr>
              <a:spLocks noChangeArrowheads="1"/>
            </p:cNvSpPr>
            <p:nvPr/>
          </p:nvSpPr>
          <p:spPr bwMode="auto">
            <a:xfrm>
              <a:off x="1676400" y="42672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i="1" dirty="0">
                  <a:latin typeface="Calibri"/>
                  <a:cs typeface="Calibri"/>
                </a:rPr>
                <a:t>X</a:t>
              </a:r>
              <a:r>
                <a:rPr lang="en-US" sz="2400" baseline="-25000" dirty="0">
                  <a:latin typeface="Calibri"/>
                  <a:cs typeface="Calibri"/>
                </a:rPr>
                <a:t>0</a:t>
              </a:r>
            </a:p>
          </p:txBody>
        </p:sp>
        <p:sp>
          <p:nvSpPr>
            <p:cNvPr id="40" name="Oval 12"/>
            <p:cNvSpPr>
              <a:spLocks noChangeArrowheads="1"/>
            </p:cNvSpPr>
            <p:nvPr/>
          </p:nvSpPr>
          <p:spPr bwMode="auto">
            <a:xfrm>
              <a:off x="3505200" y="42672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i="1" dirty="0">
                  <a:latin typeface="Calibri"/>
                  <a:cs typeface="Calibri"/>
                </a:rPr>
                <a:t>X</a:t>
              </a:r>
              <a:r>
                <a:rPr lang="en-US" sz="2400" baseline="-25000" dirty="0">
                  <a:latin typeface="Calibri"/>
                  <a:cs typeface="Calibri"/>
                </a:rPr>
                <a:t>2</a:t>
              </a:r>
            </a:p>
          </p:txBody>
        </p:sp>
        <p:cxnSp>
          <p:nvCxnSpPr>
            <p:cNvPr id="41" name="AutoShape 13"/>
            <p:cNvCxnSpPr>
              <a:cxnSpLocks noChangeShapeType="1"/>
              <a:stCxn id="40" idx="6"/>
              <a:endCxn id="43" idx="2"/>
            </p:cNvCxnSpPr>
            <p:nvPr/>
          </p:nvCxnSpPr>
          <p:spPr bwMode="auto">
            <a:xfrm>
              <a:off x="4052888" y="45339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42" name="AutoShape 14"/>
            <p:cNvCxnSpPr>
              <a:cxnSpLocks noChangeShapeType="1"/>
              <a:stCxn id="34" idx="6"/>
              <a:endCxn id="40" idx="2"/>
            </p:cNvCxnSpPr>
            <p:nvPr/>
          </p:nvCxnSpPr>
          <p:spPr bwMode="auto">
            <a:xfrm>
              <a:off x="3138488" y="45339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43" name="Oval 15"/>
            <p:cNvSpPr>
              <a:spLocks noChangeArrowheads="1"/>
            </p:cNvSpPr>
            <p:nvPr/>
          </p:nvSpPr>
          <p:spPr bwMode="auto">
            <a:xfrm>
              <a:off x="4419600" y="42672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i="1" dirty="0">
                  <a:latin typeface="Calibri"/>
                  <a:cs typeface="Calibri"/>
                </a:rPr>
                <a:t>X</a:t>
              </a:r>
              <a:r>
                <a:rPr lang="en-US" sz="2400" baseline="-25000" dirty="0">
                  <a:latin typeface="Calibri"/>
                  <a:cs typeface="Calibri"/>
                </a:rPr>
                <a:t>3</a:t>
              </a:r>
            </a:p>
          </p:txBody>
        </p:sp>
        <p:cxnSp>
          <p:nvCxnSpPr>
            <p:cNvPr id="44" name="AutoShape 16"/>
            <p:cNvCxnSpPr>
              <a:cxnSpLocks noChangeShapeType="1"/>
              <a:stCxn id="43" idx="6"/>
              <a:endCxn id="27" idx="2"/>
            </p:cNvCxnSpPr>
            <p:nvPr/>
          </p:nvCxnSpPr>
          <p:spPr bwMode="auto">
            <a:xfrm>
              <a:off x="4967288" y="4533900"/>
              <a:ext cx="9620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45" name="Oval 17"/>
            <p:cNvSpPr>
              <a:spLocks noChangeArrowheads="1"/>
            </p:cNvSpPr>
            <p:nvPr/>
          </p:nvSpPr>
          <p:spPr bwMode="auto">
            <a:xfrm>
              <a:off x="2590800" y="5334000"/>
              <a:ext cx="533400" cy="533400"/>
            </a:xfrm>
            <a:prstGeom prst="ellipse">
              <a:avLst/>
            </a:prstGeom>
            <a:solidFill>
              <a:schemeClr val="bg2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i="1" dirty="0">
                  <a:latin typeface="Calibri"/>
                  <a:cs typeface="Calibri"/>
                </a:rPr>
                <a:t>E</a:t>
              </a:r>
              <a:r>
                <a:rPr lang="en-US" sz="2400" baseline="-25000" dirty="0">
                  <a:latin typeface="Calibri"/>
                  <a:cs typeface="Calibri"/>
                </a:rPr>
                <a:t>1</a:t>
              </a:r>
            </a:p>
          </p:txBody>
        </p:sp>
        <p:sp>
          <p:nvSpPr>
            <p:cNvPr id="46" name="Oval 18"/>
            <p:cNvSpPr>
              <a:spLocks noChangeArrowheads="1"/>
            </p:cNvSpPr>
            <p:nvPr/>
          </p:nvSpPr>
          <p:spPr bwMode="auto">
            <a:xfrm>
              <a:off x="3505200" y="5334000"/>
              <a:ext cx="533400" cy="533400"/>
            </a:xfrm>
            <a:prstGeom prst="ellipse">
              <a:avLst/>
            </a:prstGeom>
            <a:solidFill>
              <a:schemeClr val="bg2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i="1" dirty="0">
                  <a:latin typeface="Calibri"/>
                  <a:cs typeface="Calibri"/>
                </a:rPr>
                <a:t>E</a:t>
              </a:r>
              <a:r>
                <a:rPr lang="en-US" sz="2400" baseline="-25000" dirty="0">
                  <a:latin typeface="Calibri"/>
                  <a:cs typeface="Calibri"/>
                </a:rPr>
                <a:t>2</a:t>
              </a:r>
            </a:p>
          </p:txBody>
        </p:sp>
        <p:sp>
          <p:nvSpPr>
            <p:cNvPr id="47" name="Oval 19"/>
            <p:cNvSpPr>
              <a:spLocks noChangeArrowheads="1"/>
            </p:cNvSpPr>
            <p:nvPr/>
          </p:nvSpPr>
          <p:spPr bwMode="auto">
            <a:xfrm>
              <a:off x="4419600" y="5334000"/>
              <a:ext cx="533400" cy="533400"/>
            </a:xfrm>
            <a:prstGeom prst="ellipse">
              <a:avLst/>
            </a:prstGeom>
            <a:solidFill>
              <a:schemeClr val="bg2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i="1" dirty="0">
                  <a:latin typeface="Calibri"/>
                  <a:cs typeface="Calibri"/>
                </a:rPr>
                <a:t>E</a:t>
              </a:r>
              <a:r>
                <a:rPr lang="en-US" sz="2400" baseline="-25000" dirty="0">
                  <a:latin typeface="Calibri"/>
                  <a:cs typeface="Calibri"/>
                </a:rPr>
                <a:t>3</a:t>
              </a:r>
            </a:p>
          </p:txBody>
        </p:sp>
        <p:sp>
          <p:nvSpPr>
            <p:cNvPr id="48" name="Oval 20"/>
            <p:cNvSpPr>
              <a:spLocks noChangeArrowheads="1"/>
            </p:cNvSpPr>
            <p:nvPr/>
          </p:nvSpPr>
          <p:spPr bwMode="auto">
            <a:xfrm>
              <a:off x="5943600" y="53340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i="1">
                  <a:solidFill>
                    <a:schemeClr val="bg1"/>
                  </a:solidFill>
                  <a:latin typeface="Calibri"/>
                  <a:cs typeface="Calibri"/>
                </a:rPr>
                <a:t>E</a:t>
              </a:r>
              <a:r>
                <a:rPr lang="en-US" sz="2400" baseline="-25000">
                  <a:solidFill>
                    <a:schemeClr val="bg1"/>
                  </a:solidFill>
                  <a:latin typeface="Calibri"/>
                  <a:cs typeface="Calibri"/>
                </a:rPr>
                <a:t>5</a:t>
              </a:r>
            </a:p>
          </p:txBody>
        </p:sp>
        <p:cxnSp>
          <p:nvCxnSpPr>
            <p:cNvPr id="49" name="AutoShape 21"/>
            <p:cNvCxnSpPr>
              <a:cxnSpLocks noChangeShapeType="1"/>
              <a:stCxn id="40" idx="4"/>
              <a:endCxn id="46" idx="0"/>
            </p:cNvCxnSpPr>
            <p:nvPr/>
          </p:nvCxnSpPr>
          <p:spPr bwMode="auto">
            <a:xfrm>
              <a:off x="3771900" y="48148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50" name="AutoShape 22"/>
            <p:cNvCxnSpPr>
              <a:cxnSpLocks noChangeShapeType="1"/>
              <a:stCxn id="43" idx="4"/>
              <a:endCxn id="47" idx="0"/>
            </p:cNvCxnSpPr>
            <p:nvPr/>
          </p:nvCxnSpPr>
          <p:spPr bwMode="auto">
            <a:xfrm>
              <a:off x="4686300" y="48148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sp>
        <p:nvSpPr>
          <p:cNvPr id="2" name="TextBox 1"/>
          <p:cNvSpPr txBox="1"/>
          <p:nvPr/>
        </p:nvSpPr>
        <p:spPr>
          <a:xfrm>
            <a:off x="5524501" y="5319980"/>
            <a:ext cx="66675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bri" charset="0"/>
                <a:ea typeface="Calibri" charset="0"/>
                <a:cs typeface="Calibri" charset="0"/>
              </a:rPr>
              <a:t>Useful notation: </a:t>
            </a:r>
            <a:r>
              <a:rPr lang="en-US" sz="2400" i="1" kern="0" dirty="0" err="1">
                <a:solidFill>
                  <a:srgbClr val="CC00CC"/>
                </a:solidFill>
                <a:latin typeface="Calibri" charset="0"/>
                <a:ea typeface="Calibri" charset="0"/>
                <a:cs typeface="Calibri" charset="0"/>
              </a:rPr>
              <a:t>X</a:t>
            </a:r>
            <a:r>
              <a:rPr lang="en-US" sz="3200" i="1" kern="0" baseline="-25000" dirty="0" err="1">
                <a:solidFill>
                  <a:srgbClr val="CC00CC"/>
                </a:solidFill>
                <a:latin typeface="Calibri" charset="0"/>
                <a:ea typeface="Calibri" charset="0"/>
                <a:cs typeface="Calibri" charset="0"/>
              </a:rPr>
              <a:t>a</a:t>
            </a:r>
            <a:r>
              <a:rPr lang="en-US" sz="3200" kern="0" baseline="-25000" dirty="0" err="1">
                <a:solidFill>
                  <a:srgbClr val="CC00CC"/>
                </a:solidFill>
                <a:latin typeface="Calibri" charset="0"/>
                <a:ea typeface="Calibri" charset="0"/>
                <a:cs typeface="Calibri" charset="0"/>
              </a:rPr>
              <a:t>:</a:t>
            </a:r>
            <a:r>
              <a:rPr lang="en-US" sz="3200" i="1" kern="0" baseline="-25000" dirty="0" err="1">
                <a:solidFill>
                  <a:srgbClr val="CC00CC"/>
                </a:solidFill>
                <a:latin typeface="Calibri" charset="0"/>
                <a:ea typeface="Calibri" charset="0"/>
                <a:cs typeface="Calibri" charset="0"/>
              </a:rPr>
              <a:t>b</a:t>
            </a:r>
            <a:r>
              <a:rPr lang="en-US" sz="3200" kern="0" dirty="0">
                <a:solidFill>
                  <a:srgbClr val="CC00CC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400" kern="0" dirty="0">
                <a:solidFill>
                  <a:srgbClr val="CC00CC"/>
                </a:solidFill>
                <a:latin typeface="Calibri" charset="0"/>
                <a:ea typeface="Calibri" charset="0"/>
                <a:cs typeface="Calibri" charset="0"/>
              </a:rPr>
              <a:t>= </a:t>
            </a:r>
            <a:r>
              <a:rPr lang="en-US" sz="24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400" i="1" kern="0" dirty="0" err="1">
                <a:solidFill>
                  <a:srgbClr val="CC00CC"/>
                </a:solidFill>
                <a:latin typeface="Calibri" charset="0"/>
                <a:ea typeface="Calibri" charset="0"/>
                <a:cs typeface="Calibri" charset="0"/>
              </a:rPr>
              <a:t>X</a:t>
            </a:r>
            <a:r>
              <a:rPr lang="en-US" sz="3200" i="1" kern="0" baseline="-25000" dirty="0" err="1">
                <a:solidFill>
                  <a:srgbClr val="CC00CC"/>
                </a:solidFill>
                <a:latin typeface="Calibri" charset="0"/>
                <a:ea typeface="Calibri" charset="0"/>
                <a:cs typeface="Calibri" charset="0"/>
              </a:rPr>
              <a:t>a</a:t>
            </a:r>
            <a:r>
              <a:rPr lang="en-US" sz="2400" i="1" kern="0" dirty="0">
                <a:solidFill>
                  <a:srgbClr val="CC00CC"/>
                </a:solidFill>
                <a:latin typeface="Calibri" charset="0"/>
                <a:ea typeface="Calibri" charset="0"/>
                <a:cs typeface="Calibri" charset="0"/>
              </a:rPr>
              <a:t> , X</a:t>
            </a:r>
            <a:r>
              <a:rPr lang="en-US" sz="3200" i="1" kern="0" baseline="-25000" dirty="0">
                <a:solidFill>
                  <a:srgbClr val="CC00CC"/>
                </a:solidFill>
                <a:latin typeface="Calibri" charset="0"/>
                <a:ea typeface="Calibri" charset="0"/>
                <a:cs typeface="Calibri" charset="0"/>
              </a:rPr>
              <a:t>a</a:t>
            </a:r>
            <a:r>
              <a:rPr lang="en-US" sz="3200" kern="0" baseline="-25000" dirty="0">
                <a:solidFill>
                  <a:srgbClr val="CC00CC"/>
                </a:solidFill>
                <a:latin typeface="Calibri" charset="0"/>
                <a:ea typeface="Calibri" charset="0"/>
                <a:cs typeface="Calibri" charset="0"/>
              </a:rPr>
              <a:t>+1</a:t>
            </a:r>
            <a:r>
              <a:rPr lang="en-US" sz="2400" kern="0" dirty="0">
                <a:solidFill>
                  <a:srgbClr val="CC00CC"/>
                </a:solidFill>
                <a:latin typeface="Calibri" charset="0"/>
                <a:ea typeface="Calibri" charset="0"/>
                <a:cs typeface="Calibri" charset="0"/>
              </a:rPr>
              <a:t>, …, </a:t>
            </a:r>
            <a:r>
              <a:rPr lang="en-US" sz="2400" i="1" kern="0" dirty="0" err="1">
                <a:solidFill>
                  <a:srgbClr val="CC00CC"/>
                </a:solidFill>
                <a:latin typeface="Calibri" charset="0"/>
                <a:ea typeface="Calibri" charset="0"/>
                <a:cs typeface="Calibri" charset="0"/>
              </a:rPr>
              <a:t>X</a:t>
            </a:r>
            <a:r>
              <a:rPr lang="en-US" sz="3200" i="1" kern="0" baseline="-25000" dirty="0" err="1">
                <a:solidFill>
                  <a:srgbClr val="CC00CC"/>
                </a:solidFill>
                <a:latin typeface="Calibri" charset="0"/>
                <a:ea typeface="Calibri" charset="0"/>
                <a:cs typeface="Calibri" charset="0"/>
              </a:rPr>
              <a:t>b</a:t>
            </a:r>
            <a:endParaRPr lang="en-US" sz="2400" i="1" kern="0" dirty="0">
              <a:solidFill>
                <a:srgbClr val="CC00CC"/>
              </a:solidFill>
              <a:latin typeface="Calibri" charset="0"/>
              <a:ea typeface="Calibri" charset="0"/>
              <a:cs typeface="Calibri" charset="0"/>
            </a:endParaRPr>
          </a:p>
          <a:p>
            <a:endParaRPr lang="en-US" sz="2400" kern="0" dirty="0">
              <a:latin typeface="Calibri" charset="0"/>
              <a:ea typeface="Calibri" charset="0"/>
              <a:cs typeface="Calibri" charset="0"/>
            </a:endParaRPr>
          </a:p>
          <a:p>
            <a:r>
              <a:rPr lang="en-US" sz="2400" kern="0" dirty="0">
                <a:latin typeface="Calibri" charset="0"/>
                <a:ea typeface="Calibri" charset="0"/>
                <a:cs typeface="Calibri" charset="0"/>
              </a:rPr>
              <a:t>For example: </a:t>
            </a:r>
            <a:r>
              <a:rPr lang="en-US" sz="2400" i="1" kern="0" dirty="0">
                <a:solidFill>
                  <a:srgbClr val="CC00CC"/>
                </a:solidFill>
                <a:latin typeface="Calibri" charset="0"/>
                <a:ea typeface="Calibri" charset="0"/>
                <a:cs typeface="Calibri" charset="0"/>
              </a:rPr>
              <a:t>P(X</a:t>
            </a:r>
            <a:r>
              <a:rPr lang="en-US" sz="3200" i="1" kern="0" baseline="-25000" dirty="0">
                <a:solidFill>
                  <a:srgbClr val="CC00CC"/>
                </a:solidFill>
                <a:latin typeface="Calibri" charset="0"/>
                <a:ea typeface="Calibri" charset="0"/>
                <a:cs typeface="Calibri" charset="0"/>
              </a:rPr>
              <a:t>1:2</a:t>
            </a:r>
            <a:r>
              <a:rPr lang="en-US" sz="2400" i="1" kern="0" baseline="-25000" dirty="0">
                <a:solidFill>
                  <a:srgbClr val="CC00CC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400" kern="0" dirty="0">
                <a:solidFill>
                  <a:srgbClr val="CC00CC"/>
                </a:solidFill>
                <a:latin typeface="Calibri" charset="0"/>
                <a:ea typeface="Calibri" charset="0"/>
                <a:cs typeface="Calibri" charset="0"/>
              </a:rPr>
              <a:t>| e</a:t>
            </a:r>
            <a:r>
              <a:rPr lang="en-US" sz="3200" i="1" kern="0" baseline="-25000" dirty="0">
                <a:solidFill>
                  <a:srgbClr val="CC00CC"/>
                </a:solidFill>
                <a:latin typeface="Calibri" charset="0"/>
                <a:ea typeface="Calibri" charset="0"/>
                <a:cs typeface="Calibri" charset="0"/>
              </a:rPr>
              <a:t>1</a:t>
            </a:r>
            <a:r>
              <a:rPr lang="en-US" sz="3200" kern="0" baseline="-25000" dirty="0">
                <a:solidFill>
                  <a:srgbClr val="CC00CC"/>
                </a:solidFill>
                <a:latin typeface="Calibri" charset="0"/>
                <a:ea typeface="Calibri" charset="0"/>
                <a:cs typeface="Calibri" charset="0"/>
              </a:rPr>
              <a:t>:</a:t>
            </a:r>
            <a:r>
              <a:rPr lang="en-US" sz="3200" i="1" kern="0" baseline="-25000" dirty="0">
                <a:solidFill>
                  <a:srgbClr val="CC00CC"/>
                </a:solidFill>
                <a:latin typeface="Calibri" charset="0"/>
                <a:ea typeface="Calibri" charset="0"/>
                <a:cs typeface="Calibri" charset="0"/>
              </a:rPr>
              <a:t>3</a:t>
            </a:r>
            <a:r>
              <a:rPr lang="en-US" sz="2400" kern="0" dirty="0">
                <a:solidFill>
                  <a:srgbClr val="CC00CC"/>
                </a:solidFill>
                <a:latin typeface="Calibri" charset="0"/>
                <a:ea typeface="Calibri" charset="0"/>
                <a:cs typeface="Calibri" charset="0"/>
              </a:rPr>
              <a:t>) =</a:t>
            </a:r>
            <a:r>
              <a:rPr lang="en-US" sz="2400" dirty="0">
                <a:solidFill>
                  <a:srgbClr val="CC00CC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400" i="1" dirty="0">
                <a:solidFill>
                  <a:srgbClr val="CC00CC"/>
                </a:solidFill>
                <a:latin typeface="Calibri" charset="0"/>
                <a:ea typeface="Calibri" charset="0"/>
                <a:cs typeface="Calibri" charset="0"/>
              </a:rPr>
              <a:t>P</a:t>
            </a:r>
            <a:r>
              <a:rPr lang="en-US" sz="2400" dirty="0">
                <a:solidFill>
                  <a:srgbClr val="CC00CC"/>
                </a:solidFill>
                <a:latin typeface="Calibri" charset="0"/>
                <a:ea typeface="Calibri" charset="0"/>
                <a:cs typeface="Calibri" charset="0"/>
              </a:rPr>
              <a:t>(</a:t>
            </a:r>
            <a:r>
              <a:rPr lang="en-US" sz="2400" i="1" dirty="0">
                <a:solidFill>
                  <a:srgbClr val="CC00CC"/>
                </a:solidFill>
                <a:latin typeface="Calibri" charset="0"/>
                <a:ea typeface="Calibri" charset="0"/>
                <a:cs typeface="Calibri" charset="0"/>
              </a:rPr>
              <a:t>X</a:t>
            </a:r>
            <a:r>
              <a:rPr lang="en-US" sz="3200" baseline="-25000" dirty="0">
                <a:solidFill>
                  <a:srgbClr val="CC00CC"/>
                </a:solidFill>
                <a:latin typeface="Calibri" charset="0"/>
                <a:ea typeface="Calibri" charset="0"/>
                <a:cs typeface="Calibri" charset="0"/>
              </a:rPr>
              <a:t>1</a:t>
            </a:r>
            <a:r>
              <a:rPr lang="en-US" sz="2400" dirty="0">
                <a:solidFill>
                  <a:srgbClr val="CC00CC"/>
                </a:solidFill>
                <a:latin typeface="Calibri" charset="0"/>
                <a:ea typeface="Calibri" charset="0"/>
                <a:cs typeface="Calibri" charset="0"/>
              </a:rPr>
              <a:t>, X</a:t>
            </a:r>
            <a:r>
              <a:rPr lang="en-US" sz="3200" baseline="-25000" dirty="0">
                <a:solidFill>
                  <a:srgbClr val="CC00CC"/>
                </a:solidFill>
                <a:latin typeface="Calibri" charset="0"/>
                <a:ea typeface="Calibri" charset="0"/>
                <a:cs typeface="Calibri" charset="0"/>
              </a:rPr>
              <a:t>2</a:t>
            </a:r>
            <a:r>
              <a:rPr lang="en-US" sz="2400" dirty="0">
                <a:solidFill>
                  <a:srgbClr val="CC00CC"/>
                </a:solidFill>
                <a:latin typeface="Calibri" charset="0"/>
                <a:ea typeface="Calibri" charset="0"/>
                <a:cs typeface="Calibri" charset="0"/>
              </a:rPr>
              <a:t>, | </a:t>
            </a:r>
            <a:r>
              <a:rPr lang="en-US" sz="2400" i="1" kern="0" dirty="0">
                <a:solidFill>
                  <a:srgbClr val="CC00CC"/>
                </a:solidFill>
                <a:latin typeface="Calibri" charset="0"/>
                <a:ea typeface="Calibri" charset="0"/>
                <a:cs typeface="Calibri" charset="0"/>
              </a:rPr>
              <a:t>e</a:t>
            </a:r>
            <a:r>
              <a:rPr lang="en-US" sz="3200" i="1" kern="0" baseline="-25000" dirty="0">
                <a:solidFill>
                  <a:srgbClr val="CC00CC"/>
                </a:solidFill>
                <a:latin typeface="Calibri" charset="0"/>
                <a:ea typeface="Calibri" charset="0"/>
                <a:cs typeface="Calibri" charset="0"/>
              </a:rPr>
              <a:t>1</a:t>
            </a:r>
            <a:r>
              <a:rPr lang="en-US" sz="2400" i="1" kern="0" dirty="0">
                <a:solidFill>
                  <a:srgbClr val="CC00CC"/>
                </a:solidFill>
                <a:latin typeface="Calibri" charset="0"/>
                <a:ea typeface="Calibri" charset="0"/>
                <a:cs typeface="Calibri" charset="0"/>
              </a:rPr>
              <a:t> , e</a:t>
            </a:r>
            <a:r>
              <a:rPr lang="en-US" sz="3200" i="1" kern="0" baseline="-25000" dirty="0">
                <a:solidFill>
                  <a:srgbClr val="CC00CC"/>
                </a:solidFill>
                <a:latin typeface="Calibri" charset="0"/>
                <a:ea typeface="Calibri" charset="0"/>
                <a:cs typeface="Calibri" charset="0"/>
              </a:rPr>
              <a:t>2</a:t>
            </a:r>
            <a:r>
              <a:rPr lang="en-US" sz="2400" kern="0" dirty="0">
                <a:solidFill>
                  <a:srgbClr val="CC00CC"/>
                </a:solidFill>
                <a:latin typeface="Calibri" charset="0"/>
                <a:ea typeface="Calibri" charset="0"/>
                <a:cs typeface="Calibri" charset="0"/>
              </a:rPr>
              <a:t>, </a:t>
            </a:r>
            <a:r>
              <a:rPr lang="en-US" sz="2400" i="1" kern="0" dirty="0">
                <a:solidFill>
                  <a:srgbClr val="CC00CC"/>
                </a:solidFill>
                <a:latin typeface="Calibri" charset="0"/>
                <a:ea typeface="Calibri" charset="0"/>
                <a:cs typeface="Calibri" charset="0"/>
              </a:rPr>
              <a:t>e</a:t>
            </a:r>
            <a:r>
              <a:rPr lang="en-US" sz="3200" i="1" kern="0" baseline="-25000" dirty="0">
                <a:solidFill>
                  <a:srgbClr val="CC00CC"/>
                </a:solidFill>
                <a:latin typeface="Calibri" charset="0"/>
                <a:ea typeface="Calibri" charset="0"/>
                <a:cs typeface="Calibri" charset="0"/>
              </a:rPr>
              <a:t>3</a:t>
            </a:r>
            <a:r>
              <a:rPr lang="en-US" sz="2400" i="1" kern="0" dirty="0">
                <a:solidFill>
                  <a:srgbClr val="CC00CC"/>
                </a:solidFill>
                <a:latin typeface="Calibri" charset="0"/>
                <a:ea typeface="Calibri" charset="0"/>
                <a:cs typeface="Calibri" charset="0"/>
              </a:rPr>
              <a:t>)</a:t>
            </a:r>
            <a:endParaRPr lang="en-US" sz="3200" i="1" kern="0" dirty="0">
              <a:solidFill>
                <a:srgbClr val="CC00CC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4FA1C3B5-204E-40A1-A414-160A92549808}"/>
                  </a:ext>
                </a:extLst>
              </p14:cNvPr>
              <p14:cNvContentPartPr/>
              <p14:nvPr/>
            </p14:nvContentPartPr>
            <p14:xfrm>
              <a:off x="3562200" y="3146760"/>
              <a:ext cx="6784920" cy="356760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4FA1C3B5-204E-40A1-A414-160A9254980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552840" y="3137400"/>
                <a:ext cx="6803640" cy="3586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87234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/>
                <a:ea typeface="ＭＳ Ｐゴシック" pitchFamily="34" charset="-128"/>
                <a:cs typeface="Calibri"/>
              </a:rPr>
              <a:t>Other HMM Queries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xfrm>
            <a:off x="1371600" y="1447800"/>
            <a:ext cx="3505200" cy="609600"/>
          </a:xfrm>
        </p:spPr>
        <p:txBody>
          <a:bodyPr/>
          <a:lstStyle/>
          <a:p>
            <a:pPr marL="0" indent="0" algn="ctr">
              <a:buNone/>
            </a:pPr>
            <a:r>
              <a:rPr lang="en-US" sz="3200" dirty="0">
                <a:latin typeface="Calibri"/>
                <a:ea typeface="ＭＳ Ｐゴシック" pitchFamily="34" charset="-128"/>
                <a:cs typeface="Calibri"/>
              </a:rPr>
              <a:t>Filtering: </a:t>
            </a:r>
            <a:r>
              <a:rPr lang="en-US" sz="3200" i="1" dirty="0">
                <a:latin typeface="Calibri"/>
                <a:ea typeface="ＭＳ Ｐゴシック" pitchFamily="34" charset="-128"/>
                <a:cs typeface="Calibri"/>
              </a:rPr>
              <a:t>P</a:t>
            </a:r>
            <a:r>
              <a:rPr lang="en-US" sz="3200" dirty="0">
                <a:latin typeface="Calibri"/>
                <a:ea typeface="ＭＳ Ｐゴシック" pitchFamily="34" charset="-128"/>
                <a:cs typeface="Calibri"/>
              </a:rPr>
              <a:t>(</a:t>
            </a:r>
            <a:r>
              <a:rPr lang="en-US" sz="3200" i="1" dirty="0">
                <a:latin typeface="Calibri"/>
                <a:ea typeface="ＭＳ Ｐゴシック" pitchFamily="34" charset="-128"/>
                <a:cs typeface="Calibri"/>
              </a:rPr>
              <a:t>X</a:t>
            </a:r>
            <a:r>
              <a:rPr lang="en-US" sz="3200" i="1" baseline="-25000" dirty="0">
                <a:latin typeface="Calibri"/>
                <a:ea typeface="ＭＳ Ｐゴシック" pitchFamily="34" charset="-128"/>
                <a:cs typeface="Calibri"/>
              </a:rPr>
              <a:t>t</a:t>
            </a:r>
            <a:r>
              <a:rPr lang="en-US" sz="3200" dirty="0">
                <a:latin typeface="Calibri"/>
                <a:ea typeface="ＭＳ Ｐゴシック" pitchFamily="34" charset="-128"/>
                <a:cs typeface="Calibri"/>
              </a:rPr>
              <a:t>|</a:t>
            </a:r>
            <a:r>
              <a:rPr lang="en-US" sz="3200" i="1" dirty="0">
                <a:latin typeface="Calibri"/>
                <a:ea typeface="ＭＳ Ｐゴシック" pitchFamily="34" charset="-128"/>
                <a:cs typeface="Calibri"/>
              </a:rPr>
              <a:t>e</a:t>
            </a:r>
            <a:r>
              <a:rPr lang="en-US" sz="3200" baseline="-25000" dirty="0">
                <a:latin typeface="Calibri"/>
                <a:ea typeface="ＭＳ Ｐゴシック" pitchFamily="34" charset="-128"/>
                <a:cs typeface="Calibri"/>
              </a:rPr>
              <a:t>1:</a:t>
            </a:r>
            <a:r>
              <a:rPr lang="en-US" sz="3200" i="1" baseline="-25000" dirty="0">
                <a:latin typeface="Calibri"/>
                <a:ea typeface="ＭＳ Ｐゴシック" pitchFamily="34" charset="-128"/>
                <a:cs typeface="Calibri"/>
              </a:rPr>
              <a:t>t</a:t>
            </a:r>
            <a:r>
              <a:rPr lang="en-US" sz="3200" dirty="0">
                <a:latin typeface="Calibri"/>
                <a:ea typeface="ＭＳ Ｐゴシック" pitchFamily="34" charset="-128"/>
                <a:cs typeface="Calibri"/>
              </a:rPr>
              <a:t>)</a:t>
            </a:r>
          </a:p>
          <a:p>
            <a:pPr marL="0" indent="0" algn="ctr">
              <a:buNone/>
            </a:pPr>
            <a:endParaRPr lang="en-US" sz="3200" dirty="0">
              <a:latin typeface="Calibri"/>
              <a:ea typeface="ＭＳ Ｐゴシック" pitchFamily="34" charset="-128"/>
              <a:cs typeface="Calibri"/>
            </a:endParaRPr>
          </a:p>
          <a:p>
            <a:pPr marL="0" indent="0" algn="ctr">
              <a:buNone/>
            </a:pPr>
            <a:endParaRPr lang="en-US" sz="3200" dirty="0">
              <a:latin typeface="Calibri"/>
              <a:ea typeface="ＭＳ Ｐゴシック" pitchFamily="34" charset="-128"/>
              <a:cs typeface="Calibri"/>
            </a:endParaRPr>
          </a:p>
          <a:p>
            <a:pPr marL="0" indent="0" algn="ctr">
              <a:buNone/>
            </a:pPr>
            <a:endParaRPr lang="en-US" sz="3200" dirty="0">
              <a:latin typeface="Calibri"/>
              <a:ea typeface="ＭＳ Ｐゴシック" pitchFamily="34" charset="-128"/>
              <a:cs typeface="Calibri"/>
            </a:endParaRPr>
          </a:p>
          <a:p>
            <a:pPr marL="0" indent="0" algn="ctr">
              <a:buNone/>
            </a:pPr>
            <a:endParaRPr lang="en-US" sz="3200" dirty="0">
              <a:latin typeface="Calibri"/>
              <a:ea typeface="ＭＳ Ｐゴシック" pitchFamily="34" charset="-128"/>
              <a:cs typeface="Calibri"/>
            </a:endParaRPr>
          </a:p>
          <a:p>
            <a:pPr marL="0" indent="0" algn="ctr">
              <a:buNone/>
            </a:pPr>
            <a:endParaRPr lang="en-US" sz="3200" dirty="0">
              <a:latin typeface="Calibri"/>
              <a:ea typeface="ＭＳ Ｐゴシック" pitchFamily="34" charset="-128"/>
              <a:cs typeface="Calibri"/>
            </a:endParaRPr>
          </a:p>
          <a:p>
            <a:pPr marL="0" indent="0" algn="ctr">
              <a:buNone/>
            </a:pPr>
            <a:endParaRPr lang="en-US" sz="3200" dirty="0">
              <a:latin typeface="Calibri"/>
              <a:ea typeface="ＭＳ Ｐゴシック" pitchFamily="34" charset="-128"/>
              <a:cs typeface="Calibri"/>
            </a:endParaRPr>
          </a:p>
          <a:p>
            <a:pPr marL="0" indent="0" algn="ctr">
              <a:buNone/>
            </a:pPr>
            <a:endParaRPr lang="en-US" sz="3200" dirty="0">
              <a:latin typeface="Calibri"/>
              <a:ea typeface="ＭＳ Ｐゴシック" pitchFamily="34" charset="-128"/>
              <a:cs typeface="Calibri"/>
            </a:endParaRPr>
          </a:p>
          <a:p>
            <a:pPr marL="0" indent="0" algn="ctr">
              <a:buNone/>
            </a:pPr>
            <a:endParaRPr lang="en-US" sz="4400" dirty="0">
              <a:latin typeface="Calibri"/>
              <a:ea typeface="ＭＳ Ｐゴシック" pitchFamily="34" charset="-128"/>
              <a:cs typeface="Calibri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647825" y="2233613"/>
            <a:ext cx="2850356" cy="1350169"/>
            <a:chOff x="1028700" y="4876800"/>
            <a:chExt cx="3276600" cy="1600200"/>
          </a:xfrm>
        </p:grpSpPr>
        <p:sp>
          <p:nvSpPr>
            <p:cNvPr id="10" name="Oval 62"/>
            <p:cNvSpPr>
              <a:spLocks noChangeArrowheads="1"/>
            </p:cNvSpPr>
            <p:nvPr/>
          </p:nvSpPr>
          <p:spPr bwMode="auto">
            <a:xfrm>
              <a:off x="19431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000" i="1">
                  <a:latin typeface="Calibri"/>
                  <a:cs typeface="Calibri"/>
                </a:rPr>
                <a:t>X</a:t>
              </a:r>
              <a:r>
                <a:rPr lang="en-US" sz="2000" baseline="-25000">
                  <a:latin typeface="Calibri"/>
                  <a:cs typeface="Calibri"/>
                </a:rPr>
                <a:t>2</a:t>
              </a:r>
            </a:p>
          </p:txBody>
        </p:sp>
        <p:cxnSp>
          <p:nvCxnSpPr>
            <p:cNvPr id="11" name="AutoShape 63"/>
            <p:cNvCxnSpPr>
              <a:cxnSpLocks noChangeShapeType="1"/>
              <a:stCxn id="10" idx="4"/>
              <a:endCxn id="20" idx="0"/>
            </p:cNvCxnSpPr>
            <p:nvPr/>
          </p:nvCxnSpPr>
          <p:spPr bwMode="auto">
            <a:xfrm>
              <a:off x="22098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12" name="Oval 64"/>
            <p:cNvSpPr>
              <a:spLocks noChangeArrowheads="1"/>
            </p:cNvSpPr>
            <p:nvPr/>
          </p:nvSpPr>
          <p:spPr bwMode="auto">
            <a:xfrm>
              <a:off x="10287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000" dirty="0">
                  <a:latin typeface="Calibri"/>
                  <a:cs typeface="Calibri"/>
                </a:rPr>
                <a:t>e</a:t>
              </a:r>
              <a:r>
                <a:rPr lang="en-US" sz="2000" baseline="-25000" dirty="0">
                  <a:latin typeface="Calibri"/>
                  <a:cs typeface="Calibri"/>
                </a:rPr>
                <a:t>1</a:t>
              </a:r>
            </a:p>
          </p:txBody>
        </p:sp>
        <p:cxnSp>
          <p:nvCxnSpPr>
            <p:cNvPr id="13" name="AutoShape 65"/>
            <p:cNvCxnSpPr>
              <a:cxnSpLocks noChangeShapeType="1"/>
              <a:stCxn id="14" idx="6"/>
              <a:endCxn id="10" idx="2"/>
            </p:cNvCxnSpPr>
            <p:nvPr/>
          </p:nvCxnSpPr>
          <p:spPr bwMode="auto">
            <a:xfrm>
              <a:off x="1576388" y="51435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14" name="Oval 66"/>
            <p:cNvSpPr>
              <a:spLocks noChangeArrowheads="1"/>
            </p:cNvSpPr>
            <p:nvPr/>
          </p:nvSpPr>
          <p:spPr bwMode="auto">
            <a:xfrm>
              <a:off x="10287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000" i="1" dirty="0">
                  <a:latin typeface="Calibri"/>
                  <a:cs typeface="Calibri"/>
                </a:rPr>
                <a:t>X</a:t>
              </a:r>
              <a:r>
                <a:rPr lang="en-US" sz="2000" baseline="-25000" dirty="0">
                  <a:latin typeface="Calibri"/>
                  <a:cs typeface="Calibri"/>
                </a:rPr>
                <a:t>1</a:t>
              </a:r>
            </a:p>
          </p:txBody>
        </p:sp>
        <p:cxnSp>
          <p:nvCxnSpPr>
            <p:cNvPr id="15" name="AutoShape 67"/>
            <p:cNvCxnSpPr>
              <a:cxnSpLocks noChangeShapeType="1"/>
              <a:stCxn id="14" idx="4"/>
              <a:endCxn id="12" idx="0"/>
            </p:cNvCxnSpPr>
            <p:nvPr/>
          </p:nvCxnSpPr>
          <p:spPr bwMode="auto">
            <a:xfrm>
              <a:off x="12954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16" name="Oval 68"/>
            <p:cNvSpPr>
              <a:spLocks noChangeArrowheads="1"/>
            </p:cNvSpPr>
            <p:nvPr/>
          </p:nvSpPr>
          <p:spPr bwMode="auto">
            <a:xfrm>
              <a:off x="28575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000" i="1" dirty="0">
                  <a:latin typeface="Calibri"/>
                  <a:cs typeface="Calibri"/>
                </a:rPr>
                <a:t>X</a:t>
              </a:r>
              <a:r>
                <a:rPr lang="en-US" sz="2000" baseline="-25000" dirty="0">
                  <a:latin typeface="Calibri"/>
                  <a:cs typeface="Calibri"/>
                </a:rPr>
                <a:t>3</a:t>
              </a:r>
            </a:p>
          </p:txBody>
        </p:sp>
        <p:cxnSp>
          <p:nvCxnSpPr>
            <p:cNvPr id="17" name="AutoShape 69"/>
            <p:cNvCxnSpPr>
              <a:cxnSpLocks noChangeShapeType="1"/>
              <a:stCxn id="16" idx="6"/>
              <a:endCxn id="19" idx="2"/>
            </p:cNvCxnSpPr>
            <p:nvPr/>
          </p:nvCxnSpPr>
          <p:spPr bwMode="auto">
            <a:xfrm>
              <a:off x="3405188" y="51435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8" name="AutoShape 70"/>
            <p:cNvCxnSpPr>
              <a:cxnSpLocks noChangeShapeType="1"/>
              <a:stCxn id="10" idx="6"/>
              <a:endCxn id="16" idx="2"/>
            </p:cNvCxnSpPr>
            <p:nvPr/>
          </p:nvCxnSpPr>
          <p:spPr bwMode="auto">
            <a:xfrm>
              <a:off x="2490788" y="51435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19" name="Oval 71"/>
            <p:cNvSpPr>
              <a:spLocks noChangeArrowheads="1"/>
            </p:cNvSpPr>
            <p:nvPr/>
          </p:nvSpPr>
          <p:spPr bwMode="auto">
            <a:xfrm>
              <a:off x="37719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000" i="1">
                  <a:latin typeface="Calibri"/>
                  <a:cs typeface="Calibri"/>
                </a:rPr>
                <a:t>X</a:t>
              </a:r>
              <a:r>
                <a:rPr lang="en-US" sz="2000" baseline="-25000">
                  <a:latin typeface="Calibri"/>
                  <a:cs typeface="Calibri"/>
                </a:rPr>
                <a:t>4</a:t>
              </a:r>
            </a:p>
          </p:txBody>
        </p:sp>
        <p:sp>
          <p:nvSpPr>
            <p:cNvPr id="20" name="Oval 73"/>
            <p:cNvSpPr>
              <a:spLocks noChangeArrowheads="1"/>
            </p:cNvSpPr>
            <p:nvPr/>
          </p:nvSpPr>
          <p:spPr bwMode="auto">
            <a:xfrm>
              <a:off x="19431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000" dirty="0">
                  <a:latin typeface="Calibri"/>
                  <a:cs typeface="Calibri"/>
                </a:rPr>
                <a:t>e</a:t>
              </a:r>
              <a:r>
                <a:rPr lang="en-US" sz="2000" baseline="-25000" dirty="0">
                  <a:latin typeface="Calibri"/>
                  <a:cs typeface="Calibri"/>
                </a:rPr>
                <a:t>2</a:t>
              </a:r>
            </a:p>
          </p:txBody>
        </p:sp>
        <p:sp>
          <p:nvSpPr>
            <p:cNvPr id="21" name="Oval 74"/>
            <p:cNvSpPr>
              <a:spLocks noChangeArrowheads="1"/>
            </p:cNvSpPr>
            <p:nvPr/>
          </p:nvSpPr>
          <p:spPr bwMode="auto">
            <a:xfrm>
              <a:off x="28575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000" dirty="0">
                  <a:latin typeface="Calibri"/>
                  <a:cs typeface="Calibri"/>
                </a:rPr>
                <a:t>e</a:t>
              </a:r>
              <a:r>
                <a:rPr lang="en-US" sz="2000" baseline="-25000" dirty="0">
                  <a:latin typeface="Calibri"/>
                  <a:cs typeface="Calibri"/>
                </a:rPr>
                <a:t>3</a:t>
              </a:r>
            </a:p>
          </p:txBody>
        </p:sp>
        <p:sp>
          <p:nvSpPr>
            <p:cNvPr id="22" name="Oval 75"/>
            <p:cNvSpPr>
              <a:spLocks noChangeArrowheads="1"/>
            </p:cNvSpPr>
            <p:nvPr/>
          </p:nvSpPr>
          <p:spPr bwMode="auto">
            <a:xfrm>
              <a:off x="37719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000" dirty="0">
                  <a:latin typeface="Calibri"/>
                  <a:cs typeface="Calibri"/>
                </a:rPr>
                <a:t>e</a:t>
              </a:r>
              <a:r>
                <a:rPr lang="en-US" sz="2000" baseline="-25000" dirty="0">
                  <a:latin typeface="Calibri"/>
                  <a:cs typeface="Calibri"/>
                </a:rPr>
                <a:t>4</a:t>
              </a:r>
            </a:p>
          </p:txBody>
        </p:sp>
        <p:cxnSp>
          <p:nvCxnSpPr>
            <p:cNvPr id="23" name="AutoShape 77"/>
            <p:cNvCxnSpPr>
              <a:cxnSpLocks noChangeShapeType="1"/>
              <a:stCxn id="16" idx="4"/>
              <a:endCxn id="21" idx="0"/>
            </p:cNvCxnSpPr>
            <p:nvPr/>
          </p:nvCxnSpPr>
          <p:spPr bwMode="auto">
            <a:xfrm>
              <a:off x="31242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4" name="AutoShape 78"/>
            <p:cNvCxnSpPr>
              <a:cxnSpLocks noChangeShapeType="1"/>
              <a:stCxn id="19" idx="4"/>
              <a:endCxn id="22" idx="0"/>
            </p:cNvCxnSpPr>
            <p:nvPr/>
          </p:nvCxnSpPr>
          <p:spPr bwMode="auto">
            <a:xfrm>
              <a:off x="40386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grpSp>
        <p:nvGrpSpPr>
          <p:cNvPr id="95" name="Group 94"/>
          <p:cNvGrpSpPr/>
          <p:nvPr/>
        </p:nvGrpSpPr>
        <p:grpSpPr>
          <a:xfrm>
            <a:off x="1647825" y="5129213"/>
            <a:ext cx="2850356" cy="1350169"/>
            <a:chOff x="1028700" y="4876800"/>
            <a:chExt cx="3276600" cy="1600200"/>
          </a:xfrm>
        </p:grpSpPr>
        <p:sp>
          <p:nvSpPr>
            <p:cNvPr id="103" name="Oval 62"/>
            <p:cNvSpPr>
              <a:spLocks noChangeArrowheads="1"/>
            </p:cNvSpPr>
            <p:nvPr/>
          </p:nvSpPr>
          <p:spPr bwMode="auto">
            <a:xfrm>
              <a:off x="19431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000" i="1">
                  <a:latin typeface="Calibri"/>
                  <a:cs typeface="Calibri"/>
                </a:rPr>
                <a:t>X</a:t>
              </a:r>
              <a:r>
                <a:rPr lang="en-US" sz="2000" baseline="-25000">
                  <a:latin typeface="Calibri"/>
                  <a:cs typeface="Calibri"/>
                </a:rPr>
                <a:t>2</a:t>
              </a:r>
            </a:p>
          </p:txBody>
        </p:sp>
        <p:cxnSp>
          <p:nvCxnSpPr>
            <p:cNvPr id="104" name="AutoShape 63"/>
            <p:cNvCxnSpPr>
              <a:cxnSpLocks noChangeShapeType="1"/>
              <a:stCxn id="103" idx="4"/>
              <a:endCxn id="113" idx="0"/>
            </p:cNvCxnSpPr>
            <p:nvPr/>
          </p:nvCxnSpPr>
          <p:spPr bwMode="auto">
            <a:xfrm>
              <a:off x="22098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105" name="Oval 64"/>
            <p:cNvSpPr>
              <a:spLocks noChangeArrowheads="1"/>
            </p:cNvSpPr>
            <p:nvPr/>
          </p:nvSpPr>
          <p:spPr bwMode="auto">
            <a:xfrm>
              <a:off x="10287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000" dirty="0">
                  <a:latin typeface="Calibri"/>
                  <a:cs typeface="Calibri"/>
                </a:rPr>
                <a:t>e</a:t>
              </a:r>
              <a:r>
                <a:rPr lang="en-US" sz="2000" baseline="-25000" dirty="0">
                  <a:latin typeface="Calibri"/>
                  <a:cs typeface="Calibri"/>
                </a:rPr>
                <a:t>1</a:t>
              </a:r>
            </a:p>
          </p:txBody>
        </p:sp>
        <p:cxnSp>
          <p:nvCxnSpPr>
            <p:cNvPr id="106" name="AutoShape 65"/>
            <p:cNvCxnSpPr>
              <a:cxnSpLocks noChangeShapeType="1"/>
              <a:stCxn id="107" idx="6"/>
              <a:endCxn id="103" idx="2"/>
            </p:cNvCxnSpPr>
            <p:nvPr/>
          </p:nvCxnSpPr>
          <p:spPr bwMode="auto">
            <a:xfrm>
              <a:off x="1576388" y="51435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107" name="Oval 66"/>
            <p:cNvSpPr>
              <a:spLocks noChangeArrowheads="1"/>
            </p:cNvSpPr>
            <p:nvPr/>
          </p:nvSpPr>
          <p:spPr bwMode="auto">
            <a:xfrm>
              <a:off x="10287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000" i="1" dirty="0">
                  <a:latin typeface="Calibri"/>
                  <a:cs typeface="Calibri"/>
                </a:rPr>
                <a:t>X</a:t>
              </a:r>
              <a:r>
                <a:rPr lang="en-US" sz="2000" baseline="-25000" dirty="0">
                  <a:latin typeface="Calibri"/>
                  <a:cs typeface="Calibri"/>
                </a:rPr>
                <a:t>1</a:t>
              </a:r>
            </a:p>
          </p:txBody>
        </p:sp>
        <p:cxnSp>
          <p:nvCxnSpPr>
            <p:cNvPr id="108" name="AutoShape 67"/>
            <p:cNvCxnSpPr>
              <a:cxnSpLocks noChangeShapeType="1"/>
              <a:stCxn id="107" idx="4"/>
              <a:endCxn id="105" idx="0"/>
            </p:cNvCxnSpPr>
            <p:nvPr/>
          </p:nvCxnSpPr>
          <p:spPr bwMode="auto">
            <a:xfrm>
              <a:off x="12954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109" name="Oval 68"/>
            <p:cNvSpPr>
              <a:spLocks noChangeArrowheads="1"/>
            </p:cNvSpPr>
            <p:nvPr/>
          </p:nvSpPr>
          <p:spPr bwMode="auto">
            <a:xfrm>
              <a:off x="28575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000" i="1" dirty="0">
                  <a:latin typeface="Calibri"/>
                  <a:cs typeface="Calibri"/>
                </a:rPr>
                <a:t>X</a:t>
              </a:r>
              <a:r>
                <a:rPr lang="en-US" sz="2000" baseline="-25000" dirty="0">
                  <a:latin typeface="Calibri"/>
                  <a:cs typeface="Calibri"/>
                </a:rPr>
                <a:t>3</a:t>
              </a:r>
            </a:p>
          </p:txBody>
        </p:sp>
        <p:cxnSp>
          <p:nvCxnSpPr>
            <p:cNvPr id="110" name="AutoShape 69"/>
            <p:cNvCxnSpPr>
              <a:cxnSpLocks noChangeShapeType="1"/>
              <a:stCxn id="109" idx="6"/>
              <a:endCxn id="112" idx="2"/>
            </p:cNvCxnSpPr>
            <p:nvPr/>
          </p:nvCxnSpPr>
          <p:spPr bwMode="auto">
            <a:xfrm>
              <a:off x="3405188" y="51435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11" name="AutoShape 70"/>
            <p:cNvCxnSpPr>
              <a:cxnSpLocks noChangeShapeType="1"/>
              <a:stCxn id="103" idx="6"/>
              <a:endCxn id="109" idx="2"/>
            </p:cNvCxnSpPr>
            <p:nvPr/>
          </p:nvCxnSpPr>
          <p:spPr bwMode="auto">
            <a:xfrm>
              <a:off x="2490788" y="51435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112" name="Oval 71"/>
            <p:cNvSpPr>
              <a:spLocks noChangeArrowheads="1"/>
            </p:cNvSpPr>
            <p:nvPr/>
          </p:nvSpPr>
          <p:spPr bwMode="auto">
            <a:xfrm>
              <a:off x="37719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000" i="1">
                  <a:latin typeface="Calibri"/>
                  <a:cs typeface="Calibri"/>
                </a:rPr>
                <a:t>X</a:t>
              </a:r>
              <a:r>
                <a:rPr lang="en-US" sz="2000" baseline="-25000">
                  <a:latin typeface="Calibri"/>
                  <a:cs typeface="Calibri"/>
                </a:rPr>
                <a:t>4</a:t>
              </a:r>
            </a:p>
          </p:txBody>
        </p:sp>
        <p:sp>
          <p:nvSpPr>
            <p:cNvPr id="113" name="Oval 73"/>
            <p:cNvSpPr>
              <a:spLocks noChangeArrowheads="1"/>
            </p:cNvSpPr>
            <p:nvPr/>
          </p:nvSpPr>
          <p:spPr bwMode="auto">
            <a:xfrm>
              <a:off x="19431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000" dirty="0">
                  <a:latin typeface="Calibri"/>
                  <a:cs typeface="Calibri"/>
                </a:rPr>
                <a:t>e</a:t>
              </a:r>
              <a:r>
                <a:rPr lang="en-US" sz="2000" baseline="-25000" dirty="0">
                  <a:latin typeface="Calibri"/>
                  <a:cs typeface="Calibri"/>
                </a:rPr>
                <a:t>2</a:t>
              </a:r>
            </a:p>
          </p:txBody>
        </p:sp>
        <p:sp>
          <p:nvSpPr>
            <p:cNvPr id="114" name="Oval 74"/>
            <p:cNvSpPr>
              <a:spLocks noChangeArrowheads="1"/>
            </p:cNvSpPr>
            <p:nvPr/>
          </p:nvSpPr>
          <p:spPr bwMode="auto">
            <a:xfrm>
              <a:off x="28575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000" dirty="0">
                  <a:latin typeface="Calibri"/>
                  <a:cs typeface="Calibri"/>
                </a:rPr>
                <a:t>e</a:t>
              </a:r>
              <a:r>
                <a:rPr lang="en-US" sz="2000" baseline="-25000" dirty="0">
                  <a:latin typeface="Calibri"/>
                  <a:cs typeface="Calibri"/>
                </a:rPr>
                <a:t>3</a:t>
              </a:r>
            </a:p>
          </p:txBody>
        </p:sp>
        <p:sp>
          <p:nvSpPr>
            <p:cNvPr id="115" name="Oval 75"/>
            <p:cNvSpPr>
              <a:spLocks noChangeArrowheads="1"/>
            </p:cNvSpPr>
            <p:nvPr/>
          </p:nvSpPr>
          <p:spPr bwMode="auto">
            <a:xfrm>
              <a:off x="37719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000" dirty="0">
                  <a:latin typeface="Calibri"/>
                  <a:cs typeface="Calibri"/>
                </a:rPr>
                <a:t>e</a:t>
              </a:r>
              <a:r>
                <a:rPr lang="en-US" sz="2000" baseline="-25000" dirty="0">
                  <a:latin typeface="Calibri"/>
                  <a:cs typeface="Calibri"/>
                </a:rPr>
                <a:t>4</a:t>
              </a:r>
            </a:p>
          </p:txBody>
        </p:sp>
        <p:cxnSp>
          <p:nvCxnSpPr>
            <p:cNvPr id="116" name="AutoShape 77"/>
            <p:cNvCxnSpPr>
              <a:cxnSpLocks noChangeShapeType="1"/>
              <a:stCxn id="109" idx="4"/>
              <a:endCxn id="114" idx="0"/>
            </p:cNvCxnSpPr>
            <p:nvPr/>
          </p:nvCxnSpPr>
          <p:spPr bwMode="auto">
            <a:xfrm>
              <a:off x="31242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17" name="AutoShape 78"/>
            <p:cNvCxnSpPr>
              <a:cxnSpLocks noChangeShapeType="1"/>
              <a:stCxn id="112" idx="4"/>
              <a:endCxn id="115" idx="0"/>
            </p:cNvCxnSpPr>
            <p:nvPr/>
          </p:nvCxnSpPr>
          <p:spPr bwMode="auto">
            <a:xfrm>
              <a:off x="40386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grpSp>
        <p:nvGrpSpPr>
          <p:cNvPr id="119" name="Group 118"/>
          <p:cNvGrpSpPr/>
          <p:nvPr/>
        </p:nvGrpSpPr>
        <p:grpSpPr>
          <a:xfrm>
            <a:off x="7439025" y="5129213"/>
            <a:ext cx="2850356" cy="1350169"/>
            <a:chOff x="1028700" y="4876800"/>
            <a:chExt cx="3276600" cy="1600200"/>
          </a:xfrm>
        </p:grpSpPr>
        <p:sp>
          <p:nvSpPr>
            <p:cNvPr id="127" name="Oval 62"/>
            <p:cNvSpPr>
              <a:spLocks noChangeArrowheads="1"/>
            </p:cNvSpPr>
            <p:nvPr/>
          </p:nvSpPr>
          <p:spPr bwMode="auto">
            <a:xfrm>
              <a:off x="19431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000" i="1">
                  <a:latin typeface="Calibri"/>
                  <a:cs typeface="Calibri"/>
                </a:rPr>
                <a:t>X</a:t>
              </a:r>
              <a:r>
                <a:rPr lang="en-US" sz="2000" baseline="-25000">
                  <a:latin typeface="Calibri"/>
                  <a:cs typeface="Calibri"/>
                </a:rPr>
                <a:t>2</a:t>
              </a:r>
            </a:p>
          </p:txBody>
        </p:sp>
        <p:cxnSp>
          <p:nvCxnSpPr>
            <p:cNvPr id="128" name="AutoShape 63"/>
            <p:cNvCxnSpPr>
              <a:cxnSpLocks noChangeShapeType="1"/>
              <a:stCxn id="127" idx="4"/>
              <a:endCxn id="137" idx="0"/>
            </p:cNvCxnSpPr>
            <p:nvPr/>
          </p:nvCxnSpPr>
          <p:spPr bwMode="auto">
            <a:xfrm>
              <a:off x="22098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129" name="Oval 64"/>
            <p:cNvSpPr>
              <a:spLocks noChangeArrowheads="1"/>
            </p:cNvSpPr>
            <p:nvPr/>
          </p:nvSpPr>
          <p:spPr bwMode="auto">
            <a:xfrm>
              <a:off x="10287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000" dirty="0">
                  <a:latin typeface="Calibri"/>
                  <a:cs typeface="Calibri"/>
                </a:rPr>
                <a:t>e</a:t>
              </a:r>
              <a:r>
                <a:rPr lang="en-US" sz="2000" baseline="-25000" dirty="0">
                  <a:latin typeface="Calibri"/>
                  <a:cs typeface="Calibri"/>
                </a:rPr>
                <a:t>1</a:t>
              </a:r>
            </a:p>
          </p:txBody>
        </p:sp>
        <p:cxnSp>
          <p:nvCxnSpPr>
            <p:cNvPr id="130" name="AutoShape 65"/>
            <p:cNvCxnSpPr>
              <a:cxnSpLocks noChangeShapeType="1"/>
              <a:stCxn id="131" idx="6"/>
              <a:endCxn id="127" idx="2"/>
            </p:cNvCxnSpPr>
            <p:nvPr/>
          </p:nvCxnSpPr>
          <p:spPr bwMode="auto">
            <a:xfrm>
              <a:off x="1576388" y="51435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131" name="Oval 66"/>
            <p:cNvSpPr>
              <a:spLocks noChangeArrowheads="1"/>
            </p:cNvSpPr>
            <p:nvPr/>
          </p:nvSpPr>
          <p:spPr bwMode="auto">
            <a:xfrm>
              <a:off x="10287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000" i="1" dirty="0">
                  <a:latin typeface="Calibri"/>
                  <a:cs typeface="Calibri"/>
                </a:rPr>
                <a:t>X</a:t>
              </a:r>
              <a:r>
                <a:rPr lang="en-US" sz="2000" baseline="-25000" dirty="0">
                  <a:latin typeface="Calibri"/>
                  <a:cs typeface="Calibri"/>
                </a:rPr>
                <a:t>1</a:t>
              </a:r>
            </a:p>
          </p:txBody>
        </p:sp>
        <p:cxnSp>
          <p:nvCxnSpPr>
            <p:cNvPr id="132" name="AutoShape 67"/>
            <p:cNvCxnSpPr>
              <a:cxnSpLocks noChangeShapeType="1"/>
              <a:stCxn id="131" idx="4"/>
              <a:endCxn id="129" idx="0"/>
            </p:cNvCxnSpPr>
            <p:nvPr/>
          </p:nvCxnSpPr>
          <p:spPr bwMode="auto">
            <a:xfrm>
              <a:off x="12954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133" name="Oval 68"/>
            <p:cNvSpPr>
              <a:spLocks noChangeArrowheads="1"/>
            </p:cNvSpPr>
            <p:nvPr/>
          </p:nvSpPr>
          <p:spPr bwMode="auto">
            <a:xfrm>
              <a:off x="28575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000" i="1" dirty="0">
                  <a:latin typeface="Calibri"/>
                  <a:cs typeface="Calibri"/>
                </a:rPr>
                <a:t>X</a:t>
              </a:r>
              <a:r>
                <a:rPr lang="en-US" sz="2000" baseline="-25000" dirty="0">
                  <a:latin typeface="Calibri"/>
                  <a:cs typeface="Calibri"/>
                </a:rPr>
                <a:t>3</a:t>
              </a:r>
            </a:p>
          </p:txBody>
        </p:sp>
        <p:cxnSp>
          <p:nvCxnSpPr>
            <p:cNvPr id="134" name="AutoShape 69"/>
            <p:cNvCxnSpPr>
              <a:cxnSpLocks noChangeShapeType="1"/>
              <a:stCxn id="133" idx="6"/>
              <a:endCxn id="136" idx="2"/>
            </p:cNvCxnSpPr>
            <p:nvPr/>
          </p:nvCxnSpPr>
          <p:spPr bwMode="auto">
            <a:xfrm>
              <a:off x="3405188" y="51435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35" name="AutoShape 70"/>
            <p:cNvCxnSpPr>
              <a:cxnSpLocks noChangeShapeType="1"/>
              <a:stCxn id="127" idx="6"/>
              <a:endCxn id="133" idx="2"/>
            </p:cNvCxnSpPr>
            <p:nvPr/>
          </p:nvCxnSpPr>
          <p:spPr bwMode="auto">
            <a:xfrm>
              <a:off x="2490788" y="51435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136" name="Oval 71"/>
            <p:cNvSpPr>
              <a:spLocks noChangeArrowheads="1"/>
            </p:cNvSpPr>
            <p:nvPr/>
          </p:nvSpPr>
          <p:spPr bwMode="auto">
            <a:xfrm>
              <a:off x="37719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000" i="1">
                  <a:latin typeface="Calibri"/>
                  <a:cs typeface="Calibri"/>
                </a:rPr>
                <a:t>X</a:t>
              </a:r>
              <a:r>
                <a:rPr lang="en-US" sz="2000" baseline="-25000">
                  <a:latin typeface="Calibri"/>
                  <a:cs typeface="Calibri"/>
                </a:rPr>
                <a:t>4</a:t>
              </a:r>
            </a:p>
          </p:txBody>
        </p:sp>
        <p:sp>
          <p:nvSpPr>
            <p:cNvPr id="137" name="Oval 73"/>
            <p:cNvSpPr>
              <a:spLocks noChangeArrowheads="1"/>
            </p:cNvSpPr>
            <p:nvPr/>
          </p:nvSpPr>
          <p:spPr bwMode="auto">
            <a:xfrm>
              <a:off x="19431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000" dirty="0">
                  <a:latin typeface="Calibri"/>
                  <a:cs typeface="Calibri"/>
                </a:rPr>
                <a:t>e</a:t>
              </a:r>
              <a:r>
                <a:rPr lang="en-US" sz="2000" baseline="-25000" dirty="0">
                  <a:latin typeface="Calibri"/>
                  <a:cs typeface="Calibri"/>
                </a:rPr>
                <a:t>2</a:t>
              </a:r>
            </a:p>
          </p:txBody>
        </p:sp>
        <p:sp>
          <p:nvSpPr>
            <p:cNvPr id="138" name="Oval 74"/>
            <p:cNvSpPr>
              <a:spLocks noChangeArrowheads="1"/>
            </p:cNvSpPr>
            <p:nvPr/>
          </p:nvSpPr>
          <p:spPr bwMode="auto">
            <a:xfrm>
              <a:off x="28575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000" dirty="0">
                  <a:latin typeface="Calibri"/>
                  <a:cs typeface="Calibri"/>
                </a:rPr>
                <a:t>e</a:t>
              </a:r>
              <a:r>
                <a:rPr lang="en-US" sz="2000" baseline="-25000" dirty="0">
                  <a:latin typeface="Calibri"/>
                  <a:cs typeface="Calibri"/>
                </a:rPr>
                <a:t>3</a:t>
              </a:r>
            </a:p>
          </p:txBody>
        </p:sp>
        <p:sp>
          <p:nvSpPr>
            <p:cNvPr id="139" name="Oval 75"/>
            <p:cNvSpPr>
              <a:spLocks noChangeArrowheads="1"/>
            </p:cNvSpPr>
            <p:nvPr/>
          </p:nvSpPr>
          <p:spPr bwMode="auto">
            <a:xfrm>
              <a:off x="37719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000" dirty="0">
                  <a:latin typeface="Calibri"/>
                  <a:cs typeface="Calibri"/>
                </a:rPr>
                <a:t>e</a:t>
              </a:r>
              <a:r>
                <a:rPr lang="en-US" sz="2000" baseline="-25000" dirty="0">
                  <a:latin typeface="Calibri"/>
                  <a:cs typeface="Calibri"/>
                </a:rPr>
                <a:t>4</a:t>
              </a:r>
            </a:p>
          </p:txBody>
        </p:sp>
        <p:cxnSp>
          <p:nvCxnSpPr>
            <p:cNvPr id="140" name="AutoShape 77"/>
            <p:cNvCxnSpPr>
              <a:cxnSpLocks noChangeShapeType="1"/>
              <a:stCxn id="133" idx="4"/>
              <a:endCxn id="138" idx="0"/>
            </p:cNvCxnSpPr>
            <p:nvPr/>
          </p:nvCxnSpPr>
          <p:spPr bwMode="auto">
            <a:xfrm>
              <a:off x="31242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41" name="AutoShape 78"/>
            <p:cNvCxnSpPr>
              <a:cxnSpLocks noChangeShapeType="1"/>
              <a:stCxn id="136" idx="4"/>
              <a:endCxn id="139" idx="0"/>
            </p:cNvCxnSpPr>
            <p:nvPr/>
          </p:nvCxnSpPr>
          <p:spPr bwMode="auto">
            <a:xfrm>
              <a:off x="40386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grpSp>
        <p:nvGrpSpPr>
          <p:cNvPr id="143" name="Group 142"/>
          <p:cNvGrpSpPr/>
          <p:nvPr/>
        </p:nvGrpSpPr>
        <p:grpSpPr>
          <a:xfrm>
            <a:off x="7439025" y="2233613"/>
            <a:ext cx="2850356" cy="1350169"/>
            <a:chOff x="1028700" y="4876800"/>
            <a:chExt cx="3276600" cy="1600200"/>
          </a:xfrm>
        </p:grpSpPr>
        <p:sp>
          <p:nvSpPr>
            <p:cNvPr id="151" name="Oval 62"/>
            <p:cNvSpPr>
              <a:spLocks noChangeArrowheads="1"/>
            </p:cNvSpPr>
            <p:nvPr/>
          </p:nvSpPr>
          <p:spPr bwMode="auto">
            <a:xfrm>
              <a:off x="19431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000" i="1">
                  <a:latin typeface="Calibri"/>
                  <a:cs typeface="Calibri"/>
                </a:rPr>
                <a:t>X</a:t>
              </a:r>
              <a:r>
                <a:rPr lang="en-US" sz="2000" baseline="-25000">
                  <a:latin typeface="Calibri"/>
                  <a:cs typeface="Calibri"/>
                </a:rPr>
                <a:t>2</a:t>
              </a:r>
            </a:p>
          </p:txBody>
        </p:sp>
        <p:cxnSp>
          <p:nvCxnSpPr>
            <p:cNvPr id="152" name="AutoShape 63"/>
            <p:cNvCxnSpPr>
              <a:cxnSpLocks noChangeShapeType="1"/>
              <a:stCxn id="151" idx="4"/>
              <a:endCxn id="161" idx="0"/>
            </p:cNvCxnSpPr>
            <p:nvPr/>
          </p:nvCxnSpPr>
          <p:spPr bwMode="auto">
            <a:xfrm>
              <a:off x="22098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153" name="Oval 64"/>
            <p:cNvSpPr>
              <a:spLocks noChangeArrowheads="1"/>
            </p:cNvSpPr>
            <p:nvPr/>
          </p:nvSpPr>
          <p:spPr bwMode="auto">
            <a:xfrm>
              <a:off x="10287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000" dirty="0">
                  <a:latin typeface="Calibri"/>
                  <a:cs typeface="Calibri"/>
                </a:rPr>
                <a:t>e</a:t>
              </a:r>
              <a:r>
                <a:rPr lang="en-US" sz="2000" baseline="-25000" dirty="0">
                  <a:latin typeface="Calibri"/>
                  <a:cs typeface="Calibri"/>
                </a:rPr>
                <a:t>1</a:t>
              </a:r>
            </a:p>
          </p:txBody>
        </p:sp>
        <p:cxnSp>
          <p:nvCxnSpPr>
            <p:cNvPr id="154" name="AutoShape 65"/>
            <p:cNvCxnSpPr>
              <a:cxnSpLocks noChangeShapeType="1"/>
              <a:stCxn id="155" idx="6"/>
              <a:endCxn id="151" idx="2"/>
            </p:cNvCxnSpPr>
            <p:nvPr/>
          </p:nvCxnSpPr>
          <p:spPr bwMode="auto">
            <a:xfrm>
              <a:off x="1576388" y="51435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155" name="Oval 66"/>
            <p:cNvSpPr>
              <a:spLocks noChangeArrowheads="1"/>
            </p:cNvSpPr>
            <p:nvPr/>
          </p:nvSpPr>
          <p:spPr bwMode="auto">
            <a:xfrm>
              <a:off x="10287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000" i="1" dirty="0">
                  <a:latin typeface="Calibri"/>
                  <a:cs typeface="Calibri"/>
                </a:rPr>
                <a:t>X</a:t>
              </a:r>
              <a:r>
                <a:rPr lang="en-US" sz="2000" baseline="-25000" dirty="0">
                  <a:latin typeface="Calibri"/>
                  <a:cs typeface="Calibri"/>
                </a:rPr>
                <a:t>1</a:t>
              </a:r>
            </a:p>
          </p:txBody>
        </p:sp>
        <p:cxnSp>
          <p:nvCxnSpPr>
            <p:cNvPr id="156" name="AutoShape 67"/>
            <p:cNvCxnSpPr>
              <a:cxnSpLocks noChangeShapeType="1"/>
              <a:stCxn id="155" idx="4"/>
              <a:endCxn id="153" idx="0"/>
            </p:cNvCxnSpPr>
            <p:nvPr/>
          </p:nvCxnSpPr>
          <p:spPr bwMode="auto">
            <a:xfrm>
              <a:off x="12954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157" name="Oval 68"/>
            <p:cNvSpPr>
              <a:spLocks noChangeArrowheads="1"/>
            </p:cNvSpPr>
            <p:nvPr/>
          </p:nvSpPr>
          <p:spPr bwMode="auto">
            <a:xfrm>
              <a:off x="28575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000" i="1" dirty="0">
                  <a:latin typeface="Calibri"/>
                  <a:cs typeface="Calibri"/>
                </a:rPr>
                <a:t>X</a:t>
              </a:r>
              <a:r>
                <a:rPr lang="en-US" sz="2000" baseline="-25000" dirty="0">
                  <a:latin typeface="Calibri"/>
                  <a:cs typeface="Calibri"/>
                </a:rPr>
                <a:t>3</a:t>
              </a:r>
            </a:p>
          </p:txBody>
        </p:sp>
        <p:cxnSp>
          <p:nvCxnSpPr>
            <p:cNvPr id="158" name="AutoShape 69"/>
            <p:cNvCxnSpPr>
              <a:cxnSpLocks noChangeShapeType="1"/>
              <a:stCxn id="157" idx="6"/>
              <a:endCxn id="160" idx="2"/>
            </p:cNvCxnSpPr>
            <p:nvPr/>
          </p:nvCxnSpPr>
          <p:spPr bwMode="auto">
            <a:xfrm>
              <a:off x="3405188" y="51435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59" name="AutoShape 70"/>
            <p:cNvCxnSpPr>
              <a:cxnSpLocks noChangeShapeType="1"/>
              <a:stCxn id="151" idx="6"/>
              <a:endCxn id="157" idx="2"/>
            </p:cNvCxnSpPr>
            <p:nvPr/>
          </p:nvCxnSpPr>
          <p:spPr bwMode="auto">
            <a:xfrm>
              <a:off x="2490788" y="51435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160" name="Oval 71"/>
            <p:cNvSpPr>
              <a:spLocks noChangeArrowheads="1"/>
            </p:cNvSpPr>
            <p:nvPr/>
          </p:nvSpPr>
          <p:spPr bwMode="auto">
            <a:xfrm>
              <a:off x="37719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000" i="1" dirty="0">
                  <a:latin typeface="Calibri"/>
                  <a:cs typeface="Calibri"/>
                </a:rPr>
                <a:t>X</a:t>
              </a:r>
              <a:r>
                <a:rPr lang="en-US" sz="2000" baseline="-25000" dirty="0">
                  <a:latin typeface="Calibri"/>
                  <a:cs typeface="Calibri"/>
                </a:rPr>
                <a:t>4</a:t>
              </a:r>
            </a:p>
          </p:txBody>
        </p:sp>
        <p:sp>
          <p:nvSpPr>
            <p:cNvPr id="161" name="Oval 73"/>
            <p:cNvSpPr>
              <a:spLocks noChangeArrowheads="1"/>
            </p:cNvSpPr>
            <p:nvPr/>
          </p:nvSpPr>
          <p:spPr bwMode="auto">
            <a:xfrm>
              <a:off x="19431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000" dirty="0">
                  <a:latin typeface="Calibri"/>
                  <a:cs typeface="Calibri"/>
                </a:rPr>
                <a:t>e</a:t>
              </a:r>
              <a:r>
                <a:rPr lang="en-US" sz="2000" baseline="-25000" dirty="0">
                  <a:latin typeface="Calibri"/>
                  <a:cs typeface="Calibri"/>
                </a:rPr>
                <a:t>2</a:t>
              </a:r>
            </a:p>
          </p:txBody>
        </p:sp>
        <p:sp>
          <p:nvSpPr>
            <p:cNvPr id="162" name="Oval 74"/>
            <p:cNvSpPr>
              <a:spLocks noChangeArrowheads="1"/>
            </p:cNvSpPr>
            <p:nvPr/>
          </p:nvSpPr>
          <p:spPr bwMode="auto">
            <a:xfrm>
              <a:off x="28575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000" dirty="0">
                  <a:latin typeface="Calibri"/>
                  <a:cs typeface="Calibri"/>
                </a:rPr>
                <a:t>e</a:t>
              </a:r>
              <a:r>
                <a:rPr lang="en-US" sz="2000" baseline="-25000" dirty="0">
                  <a:latin typeface="Calibri"/>
                  <a:cs typeface="Calibri"/>
                </a:rPr>
                <a:t>3</a:t>
              </a:r>
            </a:p>
          </p:txBody>
        </p:sp>
        <p:cxnSp>
          <p:nvCxnSpPr>
            <p:cNvPr id="164" name="AutoShape 77"/>
            <p:cNvCxnSpPr>
              <a:cxnSpLocks noChangeShapeType="1"/>
              <a:stCxn id="157" idx="4"/>
              <a:endCxn id="162" idx="0"/>
            </p:cNvCxnSpPr>
            <p:nvPr/>
          </p:nvCxnSpPr>
          <p:spPr bwMode="auto">
            <a:xfrm>
              <a:off x="31242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sp>
        <p:nvSpPr>
          <p:cNvPr id="166" name="Rectangle 3"/>
          <p:cNvSpPr txBox="1">
            <a:spLocks noChangeArrowheads="1"/>
          </p:cNvSpPr>
          <p:nvPr/>
        </p:nvSpPr>
        <p:spPr bwMode="auto">
          <a:xfrm>
            <a:off x="6934200" y="1447800"/>
            <a:ext cx="4038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marL="342882" indent="-34288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913" indent="-28573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4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120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98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74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65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829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006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Calibri"/>
                <a:ea typeface="ＭＳ Ｐゴシック" pitchFamily="34" charset="-128"/>
                <a:cs typeface="Calibri"/>
              </a:rPr>
              <a:t>Prediction: 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  <a:latin typeface="Calibri"/>
                <a:ea typeface="ＭＳ Ｐゴシック" pitchFamily="34" charset="-128"/>
                <a:cs typeface="Calibri"/>
              </a:rPr>
              <a:t>P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Calibri"/>
                <a:ea typeface="ＭＳ Ｐゴシック" pitchFamily="34" charset="-128"/>
                <a:cs typeface="Calibri"/>
              </a:rPr>
              <a:t>(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  <a:latin typeface="Calibri"/>
                <a:ea typeface="ＭＳ Ｐゴシック" pitchFamily="34" charset="-128"/>
                <a:cs typeface="Calibri"/>
              </a:rPr>
              <a:t>X</a:t>
            </a:r>
            <a:r>
              <a:rPr lang="en-US" i="1" baseline="-25000" dirty="0">
                <a:solidFill>
                  <a:schemeClr val="accent1">
                    <a:lumMod val="75000"/>
                  </a:schemeClr>
                </a:solidFill>
                <a:latin typeface="Calibri"/>
                <a:ea typeface="ＭＳ Ｐゴシック" pitchFamily="34" charset="-128"/>
                <a:cs typeface="Calibri"/>
              </a:rPr>
              <a:t>t</a:t>
            </a:r>
            <a:r>
              <a:rPr lang="en-US" baseline="-25000" dirty="0">
                <a:solidFill>
                  <a:schemeClr val="accent1">
                    <a:lumMod val="75000"/>
                  </a:schemeClr>
                </a:solidFill>
                <a:latin typeface="Calibri"/>
                <a:ea typeface="ＭＳ Ｐゴシック" pitchFamily="34" charset="-128"/>
                <a:cs typeface="Calibri"/>
              </a:rPr>
              <a:t>+</a:t>
            </a:r>
            <a:r>
              <a:rPr lang="en-US" i="1" baseline="-25000" dirty="0">
                <a:solidFill>
                  <a:schemeClr val="accent1">
                    <a:lumMod val="75000"/>
                  </a:schemeClr>
                </a:solidFill>
                <a:latin typeface="Calibri"/>
                <a:ea typeface="ＭＳ Ｐゴシック" pitchFamily="34" charset="-128"/>
                <a:cs typeface="Calibri"/>
              </a:rPr>
              <a:t>k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Calibri"/>
                <a:ea typeface="ＭＳ Ｐゴシック" pitchFamily="34" charset="-128"/>
                <a:cs typeface="Calibri"/>
              </a:rPr>
              <a:t>|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  <a:latin typeface="Calibri"/>
                <a:ea typeface="ＭＳ Ｐゴシック" pitchFamily="34" charset="-128"/>
                <a:cs typeface="Calibri"/>
              </a:rPr>
              <a:t>e</a:t>
            </a:r>
            <a:r>
              <a:rPr lang="en-US" baseline="-25000" dirty="0">
                <a:solidFill>
                  <a:schemeClr val="accent1">
                    <a:lumMod val="75000"/>
                  </a:schemeClr>
                </a:solidFill>
                <a:latin typeface="Calibri"/>
                <a:ea typeface="ＭＳ Ｐゴシック" pitchFamily="34" charset="-128"/>
                <a:cs typeface="Calibri"/>
              </a:rPr>
              <a:t>1:</a:t>
            </a:r>
            <a:r>
              <a:rPr lang="en-US" i="1" baseline="-25000" dirty="0">
                <a:solidFill>
                  <a:schemeClr val="accent1">
                    <a:lumMod val="75000"/>
                  </a:schemeClr>
                </a:solidFill>
                <a:latin typeface="Calibri"/>
                <a:ea typeface="ＭＳ Ｐゴシック" pitchFamily="34" charset="-128"/>
                <a:cs typeface="Calibri"/>
              </a:rPr>
              <a:t>t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Calibri"/>
                <a:ea typeface="ＭＳ Ｐゴシック" pitchFamily="34" charset="-128"/>
                <a:cs typeface="Calibri"/>
              </a:rPr>
              <a:t>)</a:t>
            </a:r>
          </a:p>
        </p:txBody>
      </p:sp>
      <p:sp>
        <p:nvSpPr>
          <p:cNvPr id="167" name="Rectangle 3"/>
          <p:cNvSpPr txBox="1">
            <a:spLocks noChangeArrowheads="1"/>
          </p:cNvSpPr>
          <p:nvPr/>
        </p:nvSpPr>
        <p:spPr bwMode="auto">
          <a:xfrm>
            <a:off x="914400" y="4343400"/>
            <a:ext cx="4648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marL="342882" indent="-34288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913" indent="-28573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4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120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98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74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65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829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006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Calibri"/>
                <a:ea typeface="ＭＳ Ｐゴシック" pitchFamily="34" charset="-128"/>
                <a:cs typeface="Calibri"/>
              </a:rPr>
              <a:t>Smoothing: 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  <a:latin typeface="Calibri"/>
                <a:ea typeface="ＭＳ Ｐゴシック" pitchFamily="34" charset="-128"/>
                <a:cs typeface="Calibri"/>
              </a:rPr>
              <a:t>P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Calibri"/>
                <a:ea typeface="ＭＳ Ｐゴシック" pitchFamily="34" charset="-128"/>
                <a:cs typeface="Calibri"/>
              </a:rPr>
              <a:t>(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  <a:latin typeface="Calibri"/>
                <a:ea typeface="ＭＳ Ｐゴシック" pitchFamily="34" charset="-128"/>
                <a:cs typeface="Calibri"/>
              </a:rPr>
              <a:t>X</a:t>
            </a:r>
            <a:r>
              <a:rPr lang="en-US" i="1" baseline="-25000" dirty="0">
                <a:solidFill>
                  <a:schemeClr val="accent1">
                    <a:lumMod val="75000"/>
                  </a:schemeClr>
                </a:solidFill>
                <a:latin typeface="Calibri"/>
                <a:ea typeface="ＭＳ Ｐゴシック" pitchFamily="34" charset="-128"/>
                <a:cs typeface="Calibri"/>
              </a:rPr>
              <a:t>k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Calibri"/>
                <a:ea typeface="ＭＳ Ｐゴシック" pitchFamily="34" charset="-128"/>
                <a:cs typeface="Calibri"/>
              </a:rPr>
              <a:t>|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  <a:latin typeface="Calibri"/>
                <a:ea typeface="ＭＳ Ｐゴシック" pitchFamily="34" charset="-128"/>
                <a:cs typeface="Calibri"/>
              </a:rPr>
              <a:t>e</a:t>
            </a:r>
            <a:r>
              <a:rPr lang="en-US" baseline="-25000" dirty="0">
                <a:solidFill>
                  <a:schemeClr val="accent1">
                    <a:lumMod val="75000"/>
                  </a:schemeClr>
                </a:solidFill>
                <a:latin typeface="Calibri"/>
                <a:ea typeface="ＭＳ Ｐゴシック" pitchFamily="34" charset="-128"/>
                <a:cs typeface="Calibri"/>
              </a:rPr>
              <a:t>1:</a:t>
            </a:r>
            <a:r>
              <a:rPr lang="en-US" i="1" baseline="-25000" dirty="0">
                <a:solidFill>
                  <a:schemeClr val="accent1">
                    <a:lumMod val="75000"/>
                  </a:schemeClr>
                </a:solidFill>
                <a:latin typeface="Calibri"/>
                <a:ea typeface="ＭＳ Ｐゴシック" pitchFamily="34" charset="-128"/>
                <a:cs typeface="Calibri"/>
              </a:rPr>
              <a:t>t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Calibri"/>
                <a:ea typeface="ＭＳ Ｐゴシック" pitchFamily="34" charset="-128"/>
                <a:cs typeface="Calibri"/>
              </a:rPr>
              <a:t>), 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  <a:latin typeface="Calibri"/>
                <a:ea typeface="ＭＳ Ｐゴシック" pitchFamily="34" charset="-128"/>
                <a:cs typeface="Calibri"/>
              </a:rPr>
              <a:t>k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Calibri"/>
                <a:ea typeface="ＭＳ Ｐゴシック" pitchFamily="34" charset="-128"/>
                <a:cs typeface="Calibri"/>
              </a:rPr>
              <a:t>&lt;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  <a:latin typeface="Calibri"/>
                <a:ea typeface="ＭＳ Ｐゴシック" pitchFamily="34" charset="-128"/>
                <a:cs typeface="Calibri"/>
              </a:rPr>
              <a:t>t</a:t>
            </a:r>
          </a:p>
          <a:p>
            <a:pPr marL="0" indent="0" algn="ctr">
              <a:buFont typeface="Wingdings" pitchFamily="2" charset="2"/>
              <a:buNone/>
            </a:pPr>
            <a:endParaRPr lang="en-US" dirty="0">
              <a:latin typeface="Calibri"/>
              <a:ea typeface="ＭＳ Ｐゴシック" pitchFamily="34" charset="-128"/>
              <a:cs typeface="Calibri"/>
            </a:endParaRPr>
          </a:p>
          <a:p>
            <a:pPr marL="0" indent="0" algn="ctr">
              <a:buFont typeface="Wingdings" pitchFamily="2" charset="2"/>
              <a:buNone/>
            </a:pPr>
            <a:endParaRPr lang="en-US" dirty="0">
              <a:latin typeface="Calibri"/>
              <a:ea typeface="ＭＳ Ｐゴシック" pitchFamily="34" charset="-128"/>
              <a:cs typeface="Calibri"/>
            </a:endParaRPr>
          </a:p>
          <a:p>
            <a:pPr marL="0" indent="0" algn="ctr">
              <a:buFont typeface="Wingdings" pitchFamily="2" charset="2"/>
              <a:buNone/>
            </a:pPr>
            <a:endParaRPr lang="en-US" dirty="0">
              <a:latin typeface="Calibri"/>
              <a:ea typeface="ＭＳ Ｐゴシック" pitchFamily="34" charset="-128"/>
              <a:cs typeface="Calibri"/>
            </a:endParaRPr>
          </a:p>
          <a:p>
            <a:pPr marL="0" indent="0" algn="ctr">
              <a:buFont typeface="Wingdings" pitchFamily="2" charset="2"/>
              <a:buNone/>
            </a:pPr>
            <a:endParaRPr lang="en-US" dirty="0">
              <a:latin typeface="Calibri"/>
              <a:ea typeface="ＭＳ Ｐゴシック" pitchFamily="34" charset="-128"/>
              <a:cs typeface="Calibri"/>
            </a:endParaRPr>
          </a:p>
          <a:p>
            <a:pPr marL="0" indent="0" algn="ctr">
              <a:buFont typeface="Wingdings" pitchFamily="2" charset="2"/>
              <a:buNone/>
            </a:pPr>
            <a:endParaRPr lang="en-US" dirty="0">
              <a:latin typeface="Calibri"/>
              <a:ea typeface="ＭＳ Ｐゴシック" pitchFamily="34" charset="-128"/>
              <a:cs typeface="Calibri"/>
            </a:endParaRPr>
          </a:p>
          <a:p>
            <a:pPr marL="0" indent="0" algn="ctr">
              <a:buFont typeface="Wingdings" pitchFamily="2" charset="2"/>
              <a:buNone/>
            </a:pPr>
            <a:endParaRPr lang="en-US" dirty="0">
              <a:latin typeface="Calibri"/>
              <a:ea typeface="ＭＳ Ｐゴシック" pitchFamily="34" charset="-128"/>
              <a:cs typeface="Calibri"/>
            </a:endParaRPr>
          </a:p>
          <a:p>
            <a:pPr marL="0" indent="0" algn="ctr">
              <a:buFont typeface="Wingdings" pitchFamily="2" charset="2"/>
              <a:buNone/>
            </a:pPr>
            <a:endParaRPr lang="en-US" dirty="0">
              <a:latin typeface="Calibri"/>
              <a:ea typeface="ＭＳ Ｐゴシック" pitchFamily="34" charset="-128"/>
              <a:cs typeface="Calibri"/>
            </a:endParaRPr>
          </a:p>
          <a:p>
            <a:pPr marL="0" indent="0" algn="ctr">
              <a:buFont typeface="Wingdings" pitchFamily="2" charset="2"/>
              <a:buNone/>
            </a:pPr>
            <a:endParaRPr lang="en-US" dirty="0">
              <a:latin typeface="Calibri"/>
              <a:ea typeface="ＭＳ Ｐゴシック" pitchFamily="34" charset="-128"/>
              <a:cs typeface="Calibri"/>
            </a:endParaRPr>
          </a:p>
          <a:p>
            <a:pPr marL="0" indent="0" algn="ctr">
              <a:buFont typeface="Wingdings" pitchFamily="2" charset="2"/>
              <a:buNone/>
            </a:pPr>
            <a:endParaRPr lang="en-US" sz="4000" dirty="0">
              <a:latin typeface="Calibri"/>
              <a:ea typeface="ＭＳ Ｐゴシック" pitchFamily="34" charset="-128"/>
              <a:cs typeface="Calibri"/>
            </a:endParaRPr>
          </a:p>
        </p:txBody>
      </p:sp>
      <p:sp>
        <p:nvSpPr>
          <p:cNvPr id="168" name="Rectangle 3"/>
          <p:cNvSpPr txBox="1">
            <a:spLocks noChangeArrowheads="1"/>
          </p:cNvSpPr>
          <p:nvPr/>
        </p:nvSpPr>
        <p:spPr bwMode="auto">
          <a:xfrm>
            <a:off x="6553200" y="4343400"/>
            <a:ext cx="4800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marL="342882" indent="-34288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913" indent="-28573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4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120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98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74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65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829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006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Calibri"/>
                <a:ea typeface="ＭＳ Ｐゴシック" pitchFamily="34" charset="-128"/>
                <a:cs typeface="Calibri"/>
              </a:rPr>
              <a:t>Explanation: 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  <a:latin typeface="Calibri"/>
                <a:ea typeface="ＭＳ Ｐゴシック" pitchFamily="34" charset="-128"/>
                <a:cs typeface="Calibri"/>
              </a:rPr>
              <a:t>P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Calibri"/>
                <a:ea typeface="ＭＳ Ｐゴシック" pitchFamily="34" charset="-128"/>
                <a:cs typeface="Calibri"/>
              </a:rPr>
              <a:t>(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  <a:latin typeface="Calibri"/>
                <a:ea typeface="ＭＳ Ｐゴシック" pitchFamily="34" charset="-128"/>
                <a:cs typeface="Calibri"/>
              </a:rPr>
              <a:t>X</a:t>
            </a:r>
            <a:r>
              <a:rPr lang="en-US" baseline="-25000" dirty="0">
                <a:solidFill>
                  <a:schemeClr val="accent1">
                    <a:lumMod val="75000"/>
                  </a:schemeClr>
                </a:solidFill>
                <a:latin typeface="Calibri"/>
                <a:ea typeface="ＭＳ Ｐゴシック" pitchFamily="34" charset="-128"/>
                <a:cs typeface="Calibri"/>
              </a:rPr>
              <a:t>1:</a:t>
            </a:r>
            <a:r>
              <a:rPr lang="en-US" i="1" baseline="-25000" dirty="0">
                <a:solidFill>
                  <a:schemeClr val="accent1">
                    <a:lumMod val="75000"/>
                  </a:schemeClr>
                </a:solidFill>
                <a:latin typeface="Calibri"/>
                <a:ea typeface="ＭＳ Ｐゴシック" pitchFamily="34" charset="-128"/>
                <a:cs typeface="Calibri"/>
              </a:rPr>
              <a:t>t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Calibri"/>
                <a:ea typeface="ＭＳ Ｐゴシック" pitchFamily="34" charset="-128"/>
                <a:cs typeface="Calibri"/>
              </a:rPr>
              <a:t>|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  <a:latin typeface="Calibri"/>
                <a:ea typeface="ＭＳ Ｐゴシック" pitchFamily="34" charset="-128"/>
                <a:cs typeface="Calibri"/>
              </a:rPr>
              <a:t>e</a:t>
            </a:r>
            <a:r>
              <a:rPr lang="en-US" baseline="-25000" dirty="0">
                <a:solidFill>
                  <a:schemeClr val="accent1">
                    <a:lumMod val="75000"/>
                  </a:schemeClr>
                </a:solidFill>
                <a:latin typeface="Calibri"/>
                <a:ea typeface="ＭＳ Ｐゴシック" pitchFamily="34" charset="-128"/>
                <a:cs typeface="Calibri"/>
              </a:rPr>
              <a:t>1:</a:t>
            </a:r>
            <a:r>
              <a:rPr lang="en-US" i="1" baseline="-25000" dirty="0">
                <a:solidFill>
                  <a:schemeClr val="accent1">
                    <a:lumMod val="75000"/>
                  </a:schemeClr>
                </a:solidFill>
                <a:latin typeface="Calibri"/>
                <a:ea typeface="ＭＳ Ｐゴシック" pitchFamily="34" charset="-128"/>
                <a:cs typeface="Calibri"/>
              </a:rPr>
              <a:t>t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Calibri"/>
                <a:ea typeface="ＭＳ Ｐゴシック" pitchFamily="34" charset="-128"/>
                <a:cs typeface="Calibri"/>
              </a:rPr>
              <a:t>)</a:t>
            </a:r>
          </a:p>
          <a:p>
            <a:pPr marL="0" indent="0" algn="ctr">
              <a:buFont typeface="Wingdings" pitchFamily="2" charset="2"/>
              <a:buNone/>
            </a:pPr>
            <a:endParaRPr lang="en-US" dirty="0">
              <a:latin typeface="Calibri"/>
              <a:ea typeface="ＭＳ Ｐゴシック" pitchFamily="34" charset="-128"/>
              <a:cs typeface="Calibri"/>
            </a:endParaRPr>
          </a:p>
          <a:p>
            <a:pPr marL="0" indent="0" algn="ctr">
              <a:buFont typeface="Wingdings" pitchFamily="2" charset="2"/>
              <a:buNone/>
            </a:pPr>
            <a:endParaRPr lang="en-US" dirty="0">
              <a:latin typeface="Calibri"/>
              <a:ea typeface="ＭＳ Ｐゴシック" pitchFamily="34" charset="-128"/>
              <a:cs typeface="Calibri"/>
            </a:endParaRPr>
          </a:p>
          <a:p>
            <a:pPr marL="0" indent="0" algn="ctr">
              <a:buFont typeface="Wingdings" pitchFamily="2" charset="2"/>
              <a:buNone/>
            </a:pPr>
            <a:endParaRPr lang="en-US" dirty="0">
              <a:latin typeface="Calibri"/>
              <a:ea typeface="ＭＳ Ｐゴシック" pitchFamily="34" charset="-128"/>
              <a:cs typeface="Calibri"/>
            </a:endParaRPr>
          </a:p>
          <a:p>
            <a:pPr marL="0" indent="0" algn="ctr">
              <a:buFont typeface="Wingdings" pitchFamily="2" charset="2"/>
              <a:buNone/>
            </a:pPr>
            <a:endParaRPr lang="en-US" dirty="0">
              <a:latin typeface="Calibri"/>
              <a:ea typeface="ＭＳ Ｐゴシック" pitchFamily="34" charset="-128"/>
              <a:cs typeface="Calibri"/>
            </a:endParaRPr>
          </a:p>
          <a:p>
            <a:pPr marL="0" indent="0" algn="ctr">
              <a:buFont typeface="Wingdings" pitchFamily="2" charset="2"/>
              <a:buNone/>
            </a:pPr>
            <a:endParaRPr lang="en-US" dirty="0">
              <a:latin typeface="Calibri"/>
              <a:ea typeface="ＭＳ Ｐゴシック" pitchFamily="34" charset="-128"/>
              <a:cs typeface="Calibri"/>
            </a:endParaRPr>
          </a:p>
          <a:p>
            <a:pPr marL="0" indent="0" algn="ctr">
              <a:buFont typeface="Wingdings" pitchFamily="2" charset="2"/>
              <a:buNone/>
            </a:pPr>
            <a:endParaRPr lang="en-US" dirty="0">
              <a:latin typeface="Calibri"/>
              <a:ea typeface="ＭＳ Ｐゴシック" pitchFamily="34" charset="-128"/>
              <a:cs typeface="Calibri"/>
            </a:endParaRPr>
          </a:p>
          <a:p>
            <a:pPr marL="0" indent="0" algn="ctr">
              <a:buFont typeface="Wingdings" pitchFamily="2" charset="2"/>
              <a:buNone/>
            </a:pPr>
            <a:endParaRPr lang="en-US" dirty="0">
              <a:latin typeface="Calibri"/>
              <a:ea typeface="ＭＳ Ｐゴシック" pitchFamily="34" charset="-128"/>
              <a:cs typeface="Calibri"/>
            </a:endParaRPr>
          </a:p>
          <a:p>
            <a:pPr marL="0" indent="0" algn="ctr">
              <a:buFont typeface="Wingdings" pitchFamily="2" charset="2"/>
              <a:buNone/>
            </a:pPr>
            <a:endParaRPr lang="en-US" sz="4000" dirty="0">
              <a:latin typeface="Calibri"/>
              <a:ea typeface="ＭＳ Ｐゴシック" pitchFamily="34" charset="-128"/>
              <a:cs typeface="Calibri"/>
            </a:endParaRPr>
          </a:p>
        </p:txBody>
      </p:sp>
      <p:sp>
        <p:nvSpPr>
          <p:cNvPr id="169" name="Oval 75"/>
          <p:cNvSpPr>
            <a:spLocks noChangeArrowheads="1"/>
          </p:cNvSpPr>
          <p:nvPr/>
        </p:nvSpPr>
        <p:spPr bwMode="auto">
          <a:xfrm>
            <a:off x="3886200" y="2057400"/>
            <a:ext cx="762000" cy="7620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tIns="0" anchor="ctr"/>
          <a:lstStyle/>
          <a:p>
            <a:pPr algn="ctr"/>
            <a:endParaRPr lang="en-US" sz="2000" baseline="-25000" dirty="0">
              <a:latin typeface="Calibri"/>
              <a:cs typeface="Calibri"/>
            </a:endParaRPr>
          </a:p>
        </p:txBody>
      </p:sp>
      <p:sp>
        <p:nvSpPr>
          <p:cNvPr id="171" name="Oval 75"/>
          <p:cNvSpPr>
            <a:spLocks noChangeArrowheads="1"/>
          </p:cNvSpPr>
          <p:nvPr/>
        </p:nvSpPr>
        <p:spPr bwMode="auto">
          <a:xfrm>
            <a:off x="3078480" y="4953000"/>
            <a:ext cx="762000" cy="7620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tIns="0" anchor="ctr"/>
          <a:lstStyle/>
          <a:p>
            <a:pPr algn="ctr"/>
            <a:endParaRPr lang="en-US" sz="2000" baseline="-25000" dirty="0">
              <a:latin typeface="Calibri"/>
              <a:cs typeface="Calibri"/>
            </a:endParaRPr>
          </a:p>
        </p:txBody>
      </p:sp>
      <p:sp>
        <p:nvSpPr>
          <p:cNvPr id="172" name="Oval 75"/>
          <p:cNvSpPr>
            <a:spLocks noChangeArrowheads="1"/>
          </p:cNvSpPr>
          <p:nvPr/>
        </p:nvSpPr>
        <p:spPr bwMode="auto">
          <a:xfrm>
            <a:off x="7239000" y="4953000"/>
            <a:ext cx="3352800" cy="7620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tIns="0" anchor="ctr"/>
          <a:lstStyle/>
          <a:p>
            <a:pPr algn="ctr"/>
            <a:endParaRPr lang="en-US" sz="2000" baseline="-25000" dirty="0">
              <a:latin typeface="Calibri"/>
              <a:cs typeface="Calibri"/>
            </a:endParaRPr>
          </a:p>
        </p:txBody>
      </p:sp>
      <p:cxnSp>
        <p:nvCxnSpPr>
          <p:cNvPr id="73" name="AutoShape 69">
            <a:extLst>
              <a:ext uri="{FF2B5EF4-FFF2-40B4-BE49-F238E27FC236}">
                <a16:creationId xmlns:a16="http://schemas.microsoft.com/office/drawing/2014/main" id="{329EF8DD-8E22-442B-956A-285E52F0B449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0268362" y="2458641"/>
            <a:ext cx="306579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74" name="Oval 71">
            <a:extLst>
              <a:ext uri="{FF2B5EF4-FFF2-40B4-BE49-F238E27FC236}">
                <a16:creationId xmlns:a16="http://schemas.microsoft.com/office/drawing/2014/main" id="{CACABFB3-9D98-47AE-91D5-99B4B2D2B3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87370" y="2240586"/>
            <a:ext cx="464011" cy="450056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tIns="0" anchor="ctr"/>
          <a:lstStyle/>
          <a:p>
            <a:pPr algn="ctr"/>
            <a:r>
              <a:rPr lang="en-US" sz="2000" i="1" dirty="0">
                <a:latin typeface="Calibri"/>
                <a:cs typeface="Calibri"/>
              </a:rPr>
              <a:t>X</a:t>
            </a:r>
            <a:r>
              <a:rPr lang="en-US" sz="2000" baseline="-25000" dirty="0">
                <a:latin typeface="Calibri"/>
                <a:cs typeface="Calibri"/>
              </a:rPr>
              <a:t>5</a:t>
            </a:r>
          </a:p>
        </p:txBody>
      </p:sp>
      <p:sp>
        <p:nvSpPr>
          <p:cNvPr id="170" name="Oval 75"/>
          <p:cNvSpPr>
            <a:spLocks noChangeArrowheads="1"/>
          </p:cNvSpPr>
          <p:nvPr/>
        </p:nvSpPr>
        <p:spPr bwMode="auto">
          <a:xfrm>
            <a:off x="10438375" y="2082232"/>
            <a:ext cx="762000" cy="7620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tIns="0" anchor="ctr"/>
          <a:lstStyle/>
          <a:p>
            <a:pPr algn="ctr"/>
            <a:endParaRPr lang="en-US" sz="2000" baseline="-250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52582066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099" y="1270958"/>
            <a:ext cx="11242737" cy="5130875"/>
          </a:xfrm>
        </p:spPr>
        <p:txBody>
          <a:bodyPr/>
          <a:lstStyle/>
          <a:p>
            <a:r>
              <a:rPr lang="en-US" dirty="0"/>
              <a:t>Assignments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HW10</a:t>
            </a:r>
          </a:p>
          <a:p>
            <a:pPr marL="917575" lvl="2" indent="-457200"/>
            <a:r>
              <a:rPr lang="en-US" sz="2800" dirty="0">
                <a:solidFill>
                  <a:schemeClr val="tx1"/>
                </a:solidFill>
              </a:rPr>
              <a:t>Due </a:t>
            </a:r>
            <a:r>
              <a:rPr lang="en-US" sz="2800" b="1" dirty="0">
                <a:solidFill>
                  <a:schemeClr val="tx1"/>
                </a:solidFill>
              </a:rPr>
              <a:t>Wed</a:t>
            </a:r>
            <a:r>
              <a:rPr lang="en-US" sz="2800" dirty="0">
                <a:solidFill>
                  <a:schemeClr val="tx1"/>
                </a:solidFill>
              </a:rPr>
              <a:t> 11/20</a:t>
            </a:r>
            <a:endParaRPr lang="en-US" sz="2800" dirty="0"/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P5</a:t>
            </a:r>
          </a:p>
          <a:p>
            <a:pPr marL="917575" lvl="2" indent="-457200"/>
            <a:r>
              <a:rPr lang="en-US" sz="2800" dirty="0">
                <a:solidFill>
                  <a:schemeClr val="tx1"/>
                </a:solidFill>
              </a:rPr>
              <a:t>Due </a:t>
            </a:r>
            <a:r>
              <a:rPr lang="en-US" sz="2800" b="1" dirty="0">
                <a:solidFill>
                  <a:schemeClr val="tx1"/>
                </a:solidFill>
              </a:rPr>
              <a:t>Mon</a:t>
            </a:r>
            <a:r>
              <a:rPr lang="en-US" sz="2800" dirty="0">
                <a:solidFill>
                  <a:schemeClr val="tx1"/>
                </a:solidFill>
              </a:rPr>
              <a:t> 11/25</a:t>
            </a:r>
            <a:endParaRPr lang="en-US" sz="3600" dirty="0">
              <a:solidFill>
                <a:schemeClr val="tx1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HW11</a:t>
            </a:r>
          </a:p>
          <a:p>
            <a:pPr marL="917575" lvl="2" indent="-457200"/>
            <a:r>
              <a:rPr lang="en-US" sz="2800" dirty="0"/>
              <a:t>Out tonight</a:t>
            </a:r>
          </a:p>
          <a:p>
            <a:pPr marL="917575" lvl="2" indent="-457200"/>
            <a:r>
              <a:rPr lang="en-US" sz="2800" dirty="0"/>
              <a:t>Due </a:t>
            </a:r>
            <a:r>
              <a:rPr lang="en-US" sz="2800" strike="sngStrike" dirty="0"/>
              <a:t>Tue 11/28</a:t>
            </a:r>
            <a:r>
              <a:rPr lang="en-US" sz="2800" dirty="0"/>
              <a:t> </a:t>
            </a:r>
            <a:r>
              <a:rPr lang="en-US" sz="2800" b="1" dirty="0"/>
              <a:t>Wed</a:t>
            </a:r>
            <a:r>
              <a:rPr lang="en-US" sz="2800" dirty="0"/>
              <a:t> 11/27</a:t>
            </a:r>
          </a:p>
          <a:p>
            <a:r>
              <a:rPr lang="en-US" dirty="0"/>
              <a:t>In-class Polls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Denominator capped after 11/14 lecture, 74 polls</a:t>
            </a:r>
          </a:p>
          <a:p>
            <a:pPr lvl="2" indent="0">
              <a:buNone/>
            </a:pPr>
            <a:endParaRPr lang="en-US" sz="2800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pPr marL="917575" lvl="2" indent="-457200"/>
            <a:endParaRPr lang="en-US" sz="2800" dirty="0"/>
          </a:p>
          <a:p>
            <a:pPr marL="457200" indent="-457200"/>
            <a:endParaRPr lang="en-US" sz="3600" dirty="0"/>
          </a:p>
          <a:p>
            <a:pPr marL="917575" lvl="2" indent="-457200"/>
            <a:endParaRPr lang="en-US" sz="2800" dirty="0"/>
          </a:p>
          <a:p>
            <a:pPr marL="917575" lvl="2" indent="-457200"/>
            <a:endParaRPr lang="en-US" sz="2800" dirty="0"/>
          </a:p>
          <a:p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4CAE7FD7-7AA1-479D-896D-CB234985313E}"/>
                  </a:ext>
                </a:extLst>
              </p14:cNvPr>
              <p14:cNvContentPartPr/>
              <p14:nvPr/>
            </p14:nvContentPartPr>
            <p14:xfrm>
              <a:off x="8148240" y="2725560"/>
              <a:ext cx="3359520" cy="122544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4CAE7FD7-7AA1-479D-896D-CB234985313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138880" y="2716200"/>
                <a:ext cx="3378240" cy="1244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30283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Inference Tasks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1397001"/>
            <a:ext cx="11785600" cy="4729164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Filtering</a:t>
            </a:r>
            <a:r>
              <a:rPr lang="en-US" dirty="0"/>
              <a:t>: </a:t>
            </a:r>
            <a:r>
              <a:rPr lang="en-US" i="1" dirty="0">
                <a:solidFill>
                  <a:srgbClr val="CC00CC"/>
                </a:solidFill>
              </a:rPr>
              <a:t>P</a:t>
            </a:r>
            <a:r>
              <a:rPr lang="en-US" dirty="0">
                <a:solidFill>
                  <a:srgbClr val="CC00CC"/>
                </a:solidFill>
              </a:rPr>
              <a:t>(</a:t>
            </a:r>
            <a:r>
              <a:rPr lang="en-US" i="1" dirty="0">
                <a:solidFill>
                  <a:srgbClr val="CC00CC"/>
                </a:solidFill>
              </a:rPr>
              <a:t>X</a:t>
            </a:r>
            <a:r>
              <a:rPr lang="en-US" sz="3600" i="1" baseline="-25000" dirty="0">
                <a:solidFill>
                  <a:srgbClr val="CC00CC"/>
                </a:solidFill>
              </a:rPr>
              <a:t>t</a:t>
            </a:r>
            <a:r>
              <a:rPr lang="en-US" dirty="0">
                <a:solidFill>
                  <a:srgbClr val="CC00CC"/>
                </a:solidFill>
              </a:rPr>
              <a:t>|</a:t>
            </a:r>
            <a:r>
              <a:rPr lang="en-US" i="1" dirty="0">
                <a:solidFill>
                  <a:srgbClr val="CC00CC"/>
                </a:solidFill>
              </a:rPr>
              <a:t>e</a:t>
            </a:r>
            <a:r>
              <a:rPr lang="en-US" sz="3600" baseline="-25000" dirty="0">
                <a:solidFill>
                  <a:srgbClr val="CC00CC"/>
                </a:solidFill>
              </a:rPr>
              <a:t>1:</a:t>
            </a:r>
            <a:r>
              <a:rPr lang="en-US" sz="3600" i="1" baseline="-25000" dirty="0">
                <a:solidFill>
                  <a:srgbClr val="CC00CC"/>
                </a:solidFill>
              </a:rPr>
              <a:t>t</a:t>
            </a:r>
            <a:r>
              <a:rPr lang="en-US" dirty="0">
                <a:solidFill>
                  <a:srgbClr val="CC00CC"/>
                </a:solidFill>
              </a:rPr>
              <a:t>)</a:t>
            </a:r>
          </a:p>
          <a:p>
            <a:pPr lvl="1">
              <a:buClr>
                <a:schemeClr val="tx1"/>
              </a:buClr>
            </a:pPr>
            <a:r>
              <a:rPr lang="en-US" dirty="0">
                <a:solidFill>
                  <a:srgbClr val="C00000"/>
                </a:solidFill>
              </a:rPr>
              <a:t>belief state</a:t>
            </a:r>
            <a:r>
              <a:rPr lang="en-US" dirty="0"/>
              <a:t>—input to the decision process of a rational agent </a:t>
            </a:r>
          </a:p>
          <a:p>
            <a:r>
              <a:rPr lang="en-US" dirty="0">
                <a:solidFill>
                  <a:srgbClr val="C00000"/>
                </a:solidFill>
              </a:rPr>
              <a:t>Prediction</a:t>
            </a:r>
            <a:r>
              <a:rPr lang="en-US" dirty="0"/>
              <a:t>: </a:t>
            </a:r>
            <a:r>
              <a:rPr lang="en-US" i="1" dirty="0">
                <a:solidFill>
                  <a:srgbClr val="CC00CC"/>
                </a:solidFill>
              </a:rPr>
              <a:t>P</a:t>
            </a:r>
            <a:r>
              <a:rPr lang="en-US" dirty="0">
                <a:solidFill>
                  <a:srgbClr val="CC00CC"/>
                </a:solidFill>
              </a:rPr>
              <a:t>(</a:t>
            </a:r>
            <a:r>
              <a:rPr lang="en-US" i="1" dirty="0">
                <a:solidFill>
                  <a:srgbClr val="CC00CC"/>
                </a:solidFill>
              </a:rPr>
              <a:t>X</a:t>
            </a:r>
            <a:r>
              <a:rPr lang="en-US" sz="3600" i="1" baseline="-25000" dirty="0">
                <a:solidFill>
                  <a:srgbClr val="CC00CC"/>
                </a:solidFill>
              </a:rPr>
              <a:t>t</a:t>
            </a:r>
            <a:r>
              <a:rPr lang="en-US" sz="3600" baseline="-25000" dirty="0">
                <a:solidFill>
                  <a:srgbClr val="CC00CC"/>
                </a:solidFill>
              </a:rPr>
              <a:t>+</a:t>
            </a:r>
            <a:r>
              <a:rPr lang="en-US" sz="3600" i="1" baseline="-25000" dirty="0">
                <a:solidFill>
                  <a:srgbClr val="CC00CC"/>
                </a:solidFill>
              </a:rPr>
              <a:t>k</a:t>
            </a:r>
            <a:r>
              <a:rPr lang="en-US" dirty="0">
                <a:solidFill>
                  <a:srgbClr val="CC00CC"/>
                </a:solidFill>
              </a:rPr>
              <a:t>|</a:t>
            </a:r>
            <a:r>
              <a:rPr lang="en-US" i="1" dirty="0">
                <a:solidFill>
                  <a:srgbClr val="CC00CC"/>
                </a:solidFill>
              </a:rPr>
              <a:t>e</a:t>
            </a:r>
            <a:r>
              <a:rPr lang="en-US" sz="3600" baseline="-25000" dirty="0">
                <a:solidFill>
                  <a:srgbClr val="CC00CC"/>
                </a:solidFill>
              </a:rPr>
              <a:t>1:</a:t>
            </a:r>
            <a:r>
              <a:rPr lang="en-US" sz="3600" i="1" baseline="-25000" dirty="0">
                <a:solidFill>
                  <a:srgbClr val="CC00CC"/>
                </a:solidFill>
              </a:rPr>
              <a:t>t</a:t>
            </a:r>
            <a:r>
              <a:rPr lang="en-US" dirty="0">
                <a:solidFill>
                  <a:srgbClr val="CC00CC"/>
                </a:solidFill>
              </a:rPr>
              <a:t>)</a:t>
            </a:r>
            <a:r>
              <a:rPr lang="en-US" dirty="0"/>
              <a:t> for </a:t>
            </a:r>
            <a:r>
              <a:rPr lang="en-US" i="1" dirty="0">
                <a:solidFill>
                  <a:srgbClr val="CC00CC"/>
                </a:solidFill>
              </a:rPr>
              <a:t>k</a:t>
            </a:r>
            <a:r>
              <a:rPr lang="en-US" dirty="0">
                <a:solidFill>
                  <a:srgbClr val="CC00CC"/>
                </a:solidFill>
              </a:rPr>
              <a:t> &gt; 0 </a:t>
            </a:r>
          </a:p>
          <a:p>
            <a:pPr lvl="1"/>
            <a:r>
              <a:rPr lang="en-US" dirty="0"/>
              <a:t>evaluation of possible action sequences; like filtering without the evidence </a:t>
            </a:r>
          </a:p>
          <a:p>
            <a:r>
              <a:rPr lang="en-US" dirty="0">
                <a:solidFill>
                  <a:srgbClr val="C00000"/>
                </a:solidFill>
              </a:rPr>
              <a:t>Smoothing</a:t>
            </a:r>
            <a:r>
              <a:rPr lang="en-US" dirty="0"/>
              <a:t>: </a:t>
            </a:r>
            <a:r>
              <a:rPr lang="en-US" i="1" dirty="0">
                <a:solidFill>
                  <a:srgbClr val="CC00CC"/>
                </a:solidFill>
              </a:rPr>
              <a:t>P</a:t>
            </a:r>
            <a:r>
              <a:rPr lang="en-US" dirty="0">
                <a:solidFill>
                  <a:srgbClr val="CC00CC"/>
                </a:solidFill>
              </a:rPr>
              <a:t>(</a:t>
            </a:r>
            <a:r>
              <a:rPr lang="en-US" i="1" dirty="0">
                <a:solidFill>
                  <a:srgbClr val="CC00CC"/>
                </a:solidFill>
              </a:rPr>
              <a:t>X</a:t>
            </a:r>
            <a:r>
              <a:rPr lang="en-US" sz="3600" i="1" baseline="-25000" dirty="0">
                <a:solidFill>
                  <a:srgbClr val="CC00CC"/>
                </a:solidFill>
              </a:rPr>
              <a:t>k</a:t>
            </a:r>
            <a:r>
              <a:rPr lang="en-US" dirty="0">
                <a:solidFill>
                  <a:srgbClr val="CC00CC"/>
                </a:solidFill>
              </a:rPr>
              <a:t>|</a:t>
            </a:r>
            <a:r>
              <a:rPr lang="en-US" i="1" dirty="0">
                <a:solidFill>
                  <a:srgbClr val="CC00CC"/>
                </a:solidFill>
              </a:rPr>
              <a:t>e</a:t>
            </a:r>
            <a:r>
              <a:rPr lang="en-US" sz="3600" baseline="-25000" dirty="0">
                <a:solidFill>
                  <a:srgbClr val="CC00CC"/>
                </a:solidFill>
              </a:rPr>
              <a:t>1:</a:t>
            </a:r>
            <a:r>
              <a:rPr lang="en-US" sz="3600" i="1" baseline="-25000" dirty="0">
                <a:solidFill>
                  <a:srgbClr val="CC00CC"/>
                </a:solidFill>
              </a:rPr>
              <a:t>t</a:t>
            </a:r>
            <a:r>
              <a:rPr lang="en-US" dirty="0">
                <a:solidFill>
                  <a:srgbClr val="CC00CC"/>
                </a:solidFill>
              </a:rPr>
              <a:t>) </a:t>
            </a:r>
            <a:r>
              <a:rPr lang="en-US" dirty="0"/>
              <a:t>for </a:t>
            </a:r>
            <a:r>
              <a:rPr lang="en-US" dirty="0">
                <a:solidFill>
                  <a:srgbClr val="CC00CC"/>
                </a:solidFill>
              </a:rPr>
              <a:t>0 ≤ </a:t>
            </a:r>
            <a:r>
              <a:rPr lang="en-US" i="1" dirty="0">
                <a:solidFill>
                  <a:srgbClr val="CC00CC"/>
                </a:solidFill>
              </a:rPr>
              <a:t>k</a:t>
            </a:r>
            <a:r>
              <a:rPr lang="en-US" dirty="0">
                <a:solidFill>
                  <a:srgbClr val="CC00CC"/>
                </a:solidFill>
              </a:rPr>
              <a:t> &lt; </a:t>
            </a:r>
            <a:r>
              <a:rPr lang="en-US" i="1" dirty="0">
                <a:solidFill>
                  <a:srgbClr val="CC00CC"/>
                </a:solidFill>
              </a:rPr>
              <a:t>t</a:t>
            </a:r>
          </a:p>
          <a:p>
            <a:pPr lvl="1"/>
            <a:r>
              <a:rPr lang="en-US" dirty="0"/>
              <a:t>better estimate of past states, essential for learning </a:t>
            </a:r>
          </a:p>
          <a:p>
            <a:r>
              <a:rPr lang="en-US" dirty="0">
                <a:solidFill>
                  <a:srgbClr val="C00000"/>
                </a:solidFill>
              </a:rPr>
              <a:t>Most likely explanation</a:t>
            </a:r>
            <a:r>
              <a:rPr lang="en-US" dirty="0"/>
              <a:t>: </a:t>
            </a:r>
            <a:r>
              <a:rPr lang="en-US" dirty="0">
                <a:solidFill>
                  <a:srgbClr val="CC00CC"/>
                </a:solidFill>
              </a:rPr>
              <a:t>argmax</a:t>
            </a:r>
            <a:r>
              <a:rPr lang="en-US" sz="3600" i="1" baseline="-25000" dirty="0">
                <a:solidFill>
                  <a:srgbClr val="CC00CC"/>
                </a:solidFill>
              </a:rPr>
              <a:t>x</a:t>
            </a:r>
            <a:r>
              <a:rPr lang="en-US" sz="2800" baseline="-50000" dirty="0">
                <a:solidFill>
                  <a:srgbClr val="CC00CC"/>
                </a:solidFill>
              </a:rPr>
              <a:t>1:</a:t>
            </a:r>
            <a:r>
              <a:rPr lang="en-US" sz="2800" i="1" baseline="-50000" dirty="0">
                <a:solidFill>
                  <a:srgbClr val="CC00CC"/>
                </a:solidFill>
              </a:rPr>
              <a:t>t</a:t>
            </a:r>
            <a:r>
              <a:rPr lang="en-US" sz="2400" baseline="-50000" dirty="0">
                <a:solidFill>
                  <a:srgbClr val="CC00CC"/>
                </a:solidFill>
              </a:rPr>
              <a:t> </a:t>
            </a:r>
            <a:r>
              <a:rPr lang="en-US" i="1" dirty="0">
                <a:solidFill>
                  <a:srgbClr val="CC00CC"/>
                </a:solidFill>
              </a:rPr>
              <a:t>P</a:t>
            </a:r>
            <a:r>
              <a:rPr lang="en-US" dirty="0">
                <a:solidFill>
                  <a:srgbClr val="CC00CC"/>
                </a:solidFill>
              </a:rPr>
              <a:t>(</a:t>
            </a:r>
            <a:r>
              <a:rPr lang="en-US" i="1" dirty="0">
                <a:solidFill>
                  <a:srgbClr val="CC00CC"/>
                </a:solidFill>
              </a:rPr>
              <a:t>x</a:t>
            </a:r>
            <a:r>
              <a:rPr lang="en-US" sz="3600" baseline="-25000" dirty="0">
                <a:solidFill>
                  <a:srgbClr val="CC00CC"/>
                </a:solidFill>
              </a:rPr>
              <a:t>1:</a:t>
            </a:r>
            <a:r>
              <a:rPr lang="en-US" sz="3600" i="1" baseline="-25000" dirty="0">
                <a:solidFill>
                  <a:srgbClr val="CC00CC"/>
                </a:solidFill>
              </a:rPr>
              <a:t>t </a:t>
            </a:r>
            <a:r>
              <a:rPr lang="en-US" dirty="0">
                <a:solidFill>
                  <a:srgbClr val="CC00CC"/>
                </a:solidFill>
              </a:rPr>
              <a:t>| </a:t>
            </a:r>
            <a:r>
              <a:rPr lang="en-US" i="1" dirty="0">
                <a:solidFill>
                  <a:srgbClr val="CC00CC"/>
                </a:solidFill>
              </a:rPr>
              <a:t>e</a:t>
            </a:r>
            <a:r>
              <a:rPr lang="en-US" sz="3600" baseline="-25000" dirty="0">
                <a:solidFill>
                  <a:srgbClr val="CC00CC"/>
                </a:solidFill>
              </a:rPr>
              <a:t>1:</a:t>
            </a:r>
            <a:r>
              <a:rPr lang="en-US" sz="3600" i="1" baseline="-25000" dirty="0">
                <a:solidFill>
                  <a:srgbClr val="CC00CC"/>
                </a:solidFill>
              </a:rPr>
              <a:t>t</a:t>
            </a:r>
            <a:r>
              <a:rPr lang="en-US" dirty="0">
                <a:solidFill>
                  <a:srgbClr val="CC00CC"/>
                </a:solidFill>
              </a:rPr>
              <a:t>) </a:t>
            </a:r>
          </a:p>
          <a:p>
            <a:pPr lvl="1"/>
            <a:r>
              <a:rPr lang="en-US" dirty="0"/>
              <a:t>speech recognition, decoding with a noisy channel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97945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itchFamily="34" charset="-128"/>
              </a:rPr>
              <a:t>Real HMM Examples</a:t>
            </a:r>
          </a:p>
        </p:txBody>
      </p:sp>
      <p:sp>
        <p:nvSpPr>
          <p:cNvPr id="43010" name="Rectangle 3"/>
          <p:cNvSpPr>
            <a:spLocks noGrp="1" noChangeArrowheads="1"/>
          </p:cNvSpPr>
          <p:nvPr>
            <p:ph idx="1"/>
          </p:nvPr>
        </p:nvSpPr>
        <p:spPr>
          <a:xfrm>
            <a:off x="640999" y="1184728"/>
            <a:ext cx="10337800" cy="5526315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n-US" dirty="0">
                <a:ea typeface="ＭＳ Ｐゴシック" pitchFamily="34" charset="-128"/>
              </a:rPr>
              <a:t>Speech recognition HMMs:</a:t>
            </a:r>
          </a:p>
          <a:p>
            <a:pPr lvl="1">
              <a:lnSpc>
                <a:spcPct val="90000"/>
              </a:lnSpc>
            </a:pPr>
            <a:r>
              <a:rPr lang="en-US" dirty="0">
                <a:ea typeface="ＭＳ Ｐゴシック" pitchFamily="34" charset="-128"/>
              </a:rPr>
              <a:t>Observations are acoustic signals (continuous valued)</a:t>
            </a:r>
          </a:p>
          <a:p>
            <a:pPr lvl="1">
              <a:lnSpc>
                <a:spcPct val="90000"/>
              </a:lnSpc>
            </a:pPr>
            <a:r>
              <a:rPr lang="en-US" dirty="0">
                <a:ea typeface="ＭＳ Ｐゴシック" pitchFamily="34" charset="-128"/>
              </a:rPr>
              <a:t>States are specific positions in specific words (so, tens of thousands)</a:t>
            </a:r>
          </a:p>
          <a:p>
            <a:pPr lvl="1">
              <a:lnSpc>
                <a:spcPct val="90000"/>
              </a:lnSpc>
            </a:pPr>
            <a:endParaRPr lang="en-US" dirty="0">
              <a:ea typeface="ＭＳ Ｐゴシック" pitchFamily="34" charset="-128"/>
            </a:endParaRPr>
          </a:p>
          <a:p>
            <a:pPr>
              <a:lnSpc>
                <a:spcPct val="90000"/>
              </a:lnSpc>
            </a:pPr>
            <a:r>
              <a:rPr lang="en-US" dirty="0">
                <a:ea typeface="ＭＳ Ｐゴシック" pitchFamily="34" charset="-128"/>
              </a:rPr>
              <a:t>Machine translation HMMs:</a:t>
            </a:r>
          </a:p>
          <a:p>
            <a:pPr lvl="1">
              <a:lnSpc>
                <a:spcPct val="90000"/>
              </a:lnSpc>
            </a:pPr>
            <a:r>
              <a:rPr lang="en-US" dirty="0">
                <a:ea typeface="ＭＳ Ｐゴシック" pitchFamily="34" charset="-128"/>
              </a:rPr>
              <a:t>Observations are words (tens of thousands)</a:t>
            </a:r>
          </a:p>
          <a:p>
            <a:pPr lvl="1">
              <a:lnSpc>
                <a:spcPct val="90000"/>
              </a:lnSpc>
            </a:pPr>
            <a:r>
              <a:rPr lang="en-US" dirty="0">
                <a:ea typeface="ＭＳ Ｐゴシック" pitchFamily="34" charset="-128"/>
              </a:rPr>
              <a:t>States are translation options</a:t>
            </a:r>
          </a:p>
          <a:p>
            <a:pPr lvl="1">
              <a:lnSpc>
                <a:spcPct val="90000"/>
              </a:lnSpc>
            </a:pPr>
            <a:endParaRPr lang="en-US" dirty="0">
              <a:ea typeface="ＭＳ Ｐゴシック" pitchFamily="34" charset="-128"/>
            </a:endParaRPr>
          </a:p>
          <a:p>
            <a:pPr>
              <a:lnSpc>
                <a:spcPct val="90000"/>
              </a:lnSpc>
            </a:pPr>
            <a:r>
              <a:rPr lang="en-US" dirty="0">
                <a:ea typeface="ＭＳ Ｐゴシック" pitchFamily="34" charset="-128"/>
              </a:rPr>
              <a:t>Robot tracking:</a:t>
            </a:r>
          </a:p>
          <a:p>
            <a:pPr lvl="1">
              <a:lnSpc>
                <a:spcPct val="90000"/>
              </a:lnSpc>
            </a:pPr>
            <a:r>
              <a:rPr lang="en-US" dirty="0">
                <a:ea typeface="ＭＳ Ｐゴシック" pitchFamily="34" charset="-128"/>
              </a:rPr>
              <a:t>Observations are range readings (continuous)</a:t>
            </a:r>
          </a:p>
          <a:p>
            <a:pPr lvl="1">
              <a:lnSpc>
                <a:spcPct val="90000"/>
              </a:lnSpc>
            </a:pPr>
            <a:r>
              <a:rPr lang="en-US" dirty="0">
                <a:ea typeface="ＭＳ Ｐゴシック" pitchFamily="34" charset="-128"/>
              </a:rPr>
              <a:t>States are positions on a map (continuous)</a:t>
            </a:r>
          </a:p>
          <a:p>
            <a:pPr>
              <a:lnSpc>
                <a:spcPct val="90000"/>
              </a:lnSpc>
            </a:pPr>
            <a:endParaRPr lang="en-US" dirty="0">
              <a:ea typeface="ＭＳ Ｐゴシック" pitchFamily="34" charset="-128"/>
            </a:endParaRPr>
          </a:p>
          <a:p>
            <a:pPr>
              <a:lnSpc>
                <a:spcPct val="90000"/>
              </a:lnSpc>
            </a:pPr>
            <a:r>
              <a:rPr lang="en-US" dirty="0">
                <a:ea typeface="ＭＳ Ｐゴシック" pitchFamily="34" charset="-128"/>
              </a:rPr>
              <a:t>Molecular biology:</a:t>
            </a:r>
          </a:p>
          <a:p>
            <a:pPr lvl="1">
              <a:lnSpc>
                <a:spcPct val="90000"/>
              </a:lnSpc>
            </a:pPr>
            <a:r>
              <a:rPr lang="en-US" dirty="0">
                <a:ea typeface="ＭＳ Ｐゴシック" pitchFamily="34" charset="-128"/>
              </a:rPr>
              <a:t>Observations are nucleotides ACGT</a:t>
            </a:r>
          </a:p>
          <a:p>
            <a:pPr lvl="1">
              <a:lnSpc>
                <a:spcPct val="90000"/>
              </a:lnSpc>
            </a:pPr>
            <a:r>
              <a:rPr lang="en-US" dirty="0">
                <a:ea typeface="ＭＳ Ｐゴシック" pitchFamily="34" charset="-128"/>
              </a:rPr>
              <a:t>States are coding/non-coding/start/stop/splice-site etc.</a:t>
            </a:r>
          </a:p>
          <a:p>
            <a:pPr lvl="1">
              <a:lnSpc>
                <a:spcPct val="90000"/>
              </a:lnSpc>
            </a:pPr>
            <a:endParaRPr lang="en-US" dirty="0">
              <a:ea typeface="ＭＳ Ｐゴシック" pitchFamily="34" charset="-128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F7A4C034-D85D-4111-BCA1-B35D04C4C512}"/>
                  </a:ext>
                </a:extLst>
              </p14:cNvPr>
              <p14:cNvContentPartPr/>
              <p14:nvPr/>
            </p14:nvContentPartPr>
            <p14:xfrm>
              <a:off x="242640" y="925200"/>
              <a:ext cx="11562480" cy="542340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F7A4C034-D85D-4111-BCA1-B35D04C4C51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33280" y="915840"/>
                <a:ext cx="11581200" cy="5442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868635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7F74E4-A1F4-4769-A605-30FB99A4C7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Danielle Belgrave, Microsoft Research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BCEC612-DD45-4165-A5A0-DC00F81232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610" y="1879724"/>
            <a:ext cx="8810625" cy="22669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FB0B6A2-BD08-4685-B750-66790B4B31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610" y="1117724"/>
            <a:ext cx="4152900" cy="762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1CE82B3-2093-4DF0-8682-485C3D4F347A}"/>
              </a:ext>
            </a:extLst>
          </p:cNvPr>
          <p:cNvSpPr/>
          <p:nvPr/>
        </p:nvSpPr>
        <p:spPr>
          <a:xfrm>
            <a:off x="721610" y="4260334"/>
            <a:ext cx="60352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4"/>
              </a:rPr>
              <a:t>https://www.microsoft.com/en-us/research/people/dabelgra/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370B474-247B-430F-958D-0990F1F85250}"/>
              </a:ext>
            </a:extLst>
          </p:cNvPr>
          <p:cNvSpPr/>
          <p:nvPr/>
        </p:nvSpPr>
        <p:spPr>
          <a:xfrm>
            <a:off x="721609" y="5031455"/>
            <a:ext cx="1102704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AdvP40319B"/>
              </a:rPr>
              <a:t>Developmental Profiles of Eczema, Wheeze, and Rhinitis:</a:t>
            </a:r>
          </a:p>
          <a:p>
            <a:r>
              <a:rPr lang="en-US" sz="2400" dirty="0">
                <a:latin typeface="AdvP40319B"/>
              </a:rPr>
              <a:t>Two Population-Based Birth Cohort Studies</a:t>
            </a:r>
          </a:p>
          <a:p>
            <a:r>
              <a:rPr lang="en-US" sz="2400" dirty="0">
                <a:latin typeface="AdvP40319B"/>
              </a:rPr>
              <a:t>Danielle Belgrave, et al. </a:t>
            </a:r>
            <a:r>
              <a:rPr lang="en-US" sz="2400" i="1" dirty="0">
                <a:latin typeface="AdvP40319B"/>
              </a:rPr>
              <a:t>PLOS Medicine</a:t>
            </a:r>
            <a:r>
              <a:rPr lang="en-US" sz="2400" dirty="0">
                <a:latin typeface="AdvP40319B"/>
              </a:rPr>
              <a:t>, 2014</a:t>
            </a:r>
          </a:p>
          <a:p>
            <a:r>
              <a:rPr lang="en-US" sz="2400" dirty="0">
                <a:hlinkClick r:id="rId5"/>
              </a:rPr>
              <a:t>https://journals.plos.org/plosmedicine/article?id=10.1371/journal.pmed.1001748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704648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Pacman</a:t>
            </a:r>
            <a:r>
              <a:rPr lang="en-US" dirty="0"/>
              <a:t> – Hunting Invisible Ghosts with Sonar</a:t>
            </a:r>
          </a:p>
        </p:txBody>
      </p:sp>
      <p:pic>
        <p:nvPicPr>
          <p:cNvPr id="5" name="Picture 4" descr="Screen Shot 2014-08-21 at 7.49.2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7058" y="1219200"/>
            <a:ext cx="6297884" cy="527719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785911" y="6507901"/>
            <a:ext cx="4400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Calibri"/>
                <a:cs typeface="Calibri"/>
              </a:rPr>
              <a:t>[Demo: </a:t>
            </a:r>
            <a:r>
              <a:rPr lang="en-US" dirty="0" err="1">
                <a:solidFill>
                  <a:srgbClr val="FF0000"/>
                </a:solidFill>
                <a:latin typeface="Calibri"/>
                <a:cs typeface="Calibri"/>
              </a:rPr>
              <a:t>Pacman</a:t>
            </a:r>
            <a:r>
              <a:rPr lang="en-US" dirty="0">
                <a:solidFill>
                  <a:srgbClr val="FF0000"/>
                </a:solidFill>
                <a:latin typeface="Calibri"/>
                <a:cs typeface="Calibri"/>
              </a:rPr>
              <a:t> – Sonar – No Beliefs(L14D1)]</a:t>
            </a:r>
          </a:p>
        </p:txBody>
      </p:sp>
    </p:spTree>
    <p:extLst>
      <p:ext uri="{BB962C8B-B14F-4D97-AF65-F5344CB8AC3E}">
        <p14:creationId xmlns:p14="http://schemas.microsoft.com/office/powerpoint/2010/main" val="22251976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Filtering </a:t>
            </a:r>
            <a:r>
              <a:rPr lang="en-US" dirty="0">
                <a:latin typeface="Calibri"/>
                <a:ea typeface="ＭＳ Ｐゴシック" pitchFamily="34" charset="-128"/>
                <a:cs typeface="Calibri"/>
              </a:rPr>
              <a:t>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>
                <a:solidFill>
                  <a:srgbClr val="0000FF"/>
                </a:solidFill>
              </a:rPr>
              <a:t>P</a:t>
            </a:r>
            <a:r>
              <a:rPr lang="en-US" dirty="0">
                <a:solidFill>
                  <a:srgbClr val="0000FF"/>
                </a:solidFill>
              </a:rPr>
              <a:t>(</a:t>
            </a:r>
            <a:r>
              <a:rPr lang="en-US" i="1" dirty="0">
                <a:solidFill>
                  <a:srgbClr val="0000FF"/>
                </a:solidFill>
              </a:rPr>
              <a:t>X</a:t>
            </a:r>
            <a:r>
              <a:rPr lang="en-US" i="1" baseline="-25000" dirty="0">
                <a:solidFill>
                  <a:srgbClr val="0000FF"/>
                </a:solidFill>
              </a:rPr>
              <a:t>t</a:t>
            </a:r>
            <a:r>
              <a:rPr lang="en-US" baseline="-25000" dirty="0">
                <a:solidFill>
                  <a:srgbClr val="0000FF"/>
                </a:solidFill>
              </a:rPr>
              <a:t>+1</a:t>
            </a:r>
            <a:r>
              <a:rPr lang="en-US" dirty="0">
                <a:solidFill>
                  <a:srgbClr val="0000FF"/>
                </a:solidFill>
              </a:rPr>
              <a:t>|</a:t>
            </a:r>
            <a:r>
              <a:rPr lang="en-US" i="1" dirty="0">
                <a:solidFill>
                  <a:srgbClr val="0000FF"/>
                </a:solidFill>
              </a:rPr>
              <a:t>e</a:t>
            </a:r>
            <a:r>
              <a:rPr lang="en-US" baseline="-25000" dirty="0">
                <a:solidFill>
                  <a:srgbClr val="0000FF"/>
                </a:solidFill>
              </a:rPr>
              <a:t>1:</a:t>
            </a:r>
            <a:r>
              <a:rPr lang="en-US" i="1" baseline="-25000" dirty="0">
                <a:solidFill>
                  <a:srgbClr val="0000FF"/>
                </a:solidFill>
              </a:rPr>
              <a:t>t</a:t>
            </a:r>
            <a:r>
              <a:rPr lang="en-US" baseline="-25000" dirty="0">
                <a:solidFill>
                  <a:srgbClr val="0000FF"/>
                </a:solidFill>
              </a:rPr>
              <a:t>+1</a:t>
            </a:r>
            <a:r>
              <a:rPr lang="en-US" dirty="0">
                <a:solidFill>
                  <a:srgbClr val="0000FF"/>
                </a:solidFill>
              </a:rPr>
              <a:t>) </a:t>
            </a:r>
            <a:r>
              <a:rPr lang="en-US" dirty="0">
                <a:solidFill>
                  <a:schemeClr val="tx1"/>
                </a:solidFill>
              </a:rPr>
              <a:t>= </a:t>
            </a:r>
            <a:r>
              <a:rPr lang="en-US" sz="3200" i="1" dirty="0">
                <a:solidFill>
                  <a:schemeClr val="tx1"/>
                </a:solidFill>
                <a:sym typeface="Symbol"/>
              </a:rPr>
              <a:t>α </a:t>
            </a:r>
            <a:r>
              <a:rPr lang="en-US" sz="3200" i="1" dirty="0">
                <a:solidFill>
                  <a:srgbClr val="F16C11"/>
                </a:solidFill>
              </a:rPr>
              <a:t>P</a:t>
            </a:r>
            <a:r>
              <a:rPr lang="en-US" sz="3200" dirty="0">
                <a:solidFill>
                  <a:srgbClr val="F16C11"/>
                </a:solidFill>
              </a:rPr>
              <a:t>(</a:t>
            </a:r>
            <a:r>
              <a:rPr lang="en-US" sz="3200" i="1" dirty="0">
                <a:solidFill>
                  <a:srgbClr val="F16C11"/>
                </a:solidFill>
              </a:rPr>
              <a:t>e</a:t>
            </a:r>
            <a:r>
              <a:rPr lang="en-US" sz="3200" i="1" baseline="-25000" dirty="0">
                <a:solidFill>
                  <a:srgbClr val="F16C11"/>
                </a:solidFill>
              </a:rPr>
              <a:t>t</a:t>
            </a:r>
            <a:r>
              <a:rPr lang="en-US" sz="3200" baseline="-25000" dirty="0">
                <a:solidFill>
                  <a:srgbClr val="F16C11"/>
                </a:solidFill>
              </a:rPr>
              <a:t>+1</a:t>
            </a:r>
            <a:r>
              <a:rPr lang="en-US" sz="3200" dirty="0">
                <a:solidFill>
                  <a:srgbClr val="F16C11"/>
                </a:solidFill>
              </a:rPr>
              <a:t>|</a:t>
            </a:r>
            <a:r>
              <a:rPr lang="en-US" sz="3200" i="1" dirty="0">
                <a:solidFill>
                  <a:srgbClr val="F16C11"/>
                </a:solidFill>
              </a:rPr>
              <a:t>X</a:t>
            </a:r>
            <a:r>
              <a:rPr lang="en-US" sz="3200" i="1" baseline="-25000" dirty="0">
                <a:solidFill>
                  <a:srgbClr val="F16C11"/>
                </a:solidFill>
              </a:rPr>
              <a:t>t</a:t>
            </a:r>
            <a:r>
              <a:rPr lang="en-US" sz="3200" baseline="-25000" dirty="0">
                <a:solidFill>
                  <a:srgbClr val="F16C11"/>
                </a:solidFill>
              </a:rPr>
              <a:t>+1</a:t>
            </a:r>
            <a:r>
              <a:rPr lang="en-US" sz="3200" dirty="0">
                <a:solidFill>
                  <a:srgbClr val="F16C11"/>
                </a:solidFill>
              </a:rPr>
              <a:t>) </a:t>
            </a:r>
            <a:r>
              <a:rPr lang="en-US" sz="3200" dirty="0">
                <a:solidFill>
                  <a:srgbClr val="DC0003"/>
                </a:solidFill>
                <a:sym typeface="Symbol"/>
              </a:rPr>
              <a:t></a:t>
            </a:r>
            <a:r>
              <a:rPr lang="en-US" sz="3600" i="1" baseline="-25000" dirty="0" err="1">
                <a:solidFill>
                  <a:srgbClr val="DC0003"/>
                </a:solidFill>
                <a:sym typeface="Symbol"/>
              </a:rPr>
              <a:t>x</a:t>
            </a:r>
            <a:r>
              <a:rPr lang="en-US" sz="3200" i="1" baseline="-51000" dirty="0" err="1">
                <a:solidFill>
                  <a:srgbClr val="DC0003"/>
                </a:solidFill>
                <a:sym typeface="Symbol"/>
              </a:rPr>
              <a:t>t</a:t>
            </a:r>
            <a:r>
              <a:rPr lang="en-US" sz="3200" i="1" dirty="0">
                <a:solidFill>
                  <a:srgbClr val="DC0003"/>
                </a:solidFill>
                <a:sym typeface="Symbol"/>
              </a:rPr>
              <a:t> </a:t>
            </a:r>
            <a:r>
              <a:rPr lang="en-US" sz="3200" i="1" dirty="0">
                <a:solidFill>
                  <a:srgbClr val="009051"/>
                </a:solidFill>
                <a:sym typeface="Symbol"/>
              </a:rPr>
              <a:t>P</a:t>
            </a:r>
            <a:r>
              <a:rPr lang="en-US" sz="3200" dirty="0">
                <a:solidFill>
                  <a:srgbClr val="009051"/>
                </a:solidFill>
                <a:sym typeface="Symbol"/>
              </a:rPr>
              <a:t>(</a:t>
            </a:r>
            <a:r>
              <a:rPr lang="en-US" sz="3200" i="1" dirty="0">
                <a:solidFill>
                  <a:srgbClr val="009051"/>
                </a:solidFill>
                <a:sym typeface="Symbol"/>
              </a:rPr>
              <a:t>X</a:t>
            </a:r>
            <a:r>
              <a:rPr lang="en-US" sz="3200" i="1" baseline="-25000" dirty="0">
                <a:solidFill>
                  <a:srgbClr val="009051"/>
                </a:solidFill>
                <a:latin typeface="Calibri"/>
                <a:cs typeface="Calibri"/>
              </a:rPr>
              <a:t>t</a:t>
            </a:r>
            <a:r>
              <a:rPr lang="en-US" sz="3200" baseline="-25000" dirty="0">
                <a:solidFill>
                  <a:srgbClr val="009051"/>
                </a:solidFill>
              </a:rPr>
              <a:t>+1</a:t>
            </a:r>
            <a:r>
              <a:rPr lang="en-US" sz="3200" dirty="0">
                <a:solidFill>
                  <a:srgbClr val="009051"/>
                </a:solidFill>
                <a:latin typeface="Calibri"/>
                <a:cs typeface="Calibri"/>
              </a:rPr>
              <a:t>|</a:t>
            </a:r>
            <a:r>
              <a:rPr lang="en-US" sz="3200" baseline="-25000" dirty="0">
                <a:solidFill>
                  <a:srgbClr val="009051"/>
                </a:solidFill>
                <a:latin typeface="Calibri"/>
                <a:cs typeface="Calibri"/>
              </a:rPr>
              <a:t> </a:t>
            </a:r>
            <a:r>
              <a:rPr lang="en-US" sz="3200" i="1" dirty="0" err="1">
                <a:solidFill>
                  <a:srgbClr val="009051"/>
                </a:solidFill>
                <a:sym typeface="Symbol"/>
              </a:rPr>
              <a:t>x</a:t>
            </a:r>
            <a:r>
              <a:rPr lang="en-US" sz="3200" i="1" baseline="-25000" dirty="0" err="1">
                <a:solidFill>
                  <a:srgbClr val="009051"/>
                </a:solidFill>
                <a:latin typeface="Calibri"/>
                <a:cs typeface="Calibri"/>
              </a:rPr>
              <a:t>t</a:t>
            </a:r>
            <a:r>
              <a:rPr lang="en-US" sz="3200" dirty="0">
                <a:solidFill>
                  <a:srgbClr val="009051"/>
                </a:solidFill>
                <a:sym typeface="Symbol"/>
              </a:rPr>
              <a:t>)</a:t>
            </a:r>
            <a:r>
              <a:rPr lang="en-US" i="1" dirty="0">
                <a:solidFill>
                  <a:srgbClr val="0096FF"/>
                </a:solidFill>
                <a:sym typeface="Symbol"/>
              </a:rPr>
              <a:t> P</a:t>
            </a:r>
            <a:r>
              <a:rPr lang="en-US" dirty="0">
                <a:solidFill>
                  <a:srgbClr val="0096FF"/>
                </a:solidFill>
                <a:sym typeface="Symbol"/>
              </a:rPr>
              <a:t>(</a:t>
            </a:r>
            <a:r>
              <a:rPr lang="en-US" i="1" dirty="0" err="1">
                <a:solidFill>
                  <a:srgbClr val="0096FF"/>
                </a:solidFill>
                <a:sym typeface="Symbol"/>
              </a:rPr>
              <a:t>x</a:t>
            </a:r>
            <a:r>
              <a:rPr lang="en-US" i="1" baseline="-25000" dirty="0" err="1">
                <a:solidFill>
                  <a:srgbClr val="0096FF"/>
                </a:solidFill>
                <a:latin typeface="Calibri"/>
                <a:cs typeface="Calibri"/>
              </a:rPr>
              <a:t>t</a:t>
            </a:r>
            <a:r>
              <a:rPr lang="en-US" dirty="0">
                <a:solidFill>
                  <a:srgbClr val="0096FF"/>
                </a:solidFill>
                <a:latin typeface="Calibri"/>
                <a:cs typeface="Calibri"/>
                <a:sym typeface="Symbol"/>
              </a:rPr>
              <a:t> </a:t>
            </a:r>
            <a:r>
              <a:rPr lang="en-US" dirty="0">
                <a:solidFill>
                  <a:srgbClr val="0096FF"/>
                </a:solidFill>
              </a:rPr>
              <a:t>| </a:t>
            </a:r>
            <a:r>
              <a:rPr lang="en-US" i="1" dirty="0">
                <a:solidFill>
                  <a:srgbClr val="0096FF"/>
                </a:solidFill>
              </a:rPr>
              <a:t>e</a:t>
            </a:r>
            <a:r>
              <a:rPr lang="en-US" baseline="-25000" dirty="0">
                <a:solidFill>
                  <a:srgbClr val="0096FF"/>
                </a:solidFill>
              </a:rPr>
              <a:t>1:</a:t>
            </a:r>
            <a:r>
              <a:rPr lang="en-US" i="1" baseline="-25000" dirty="0">
                <a:solidFill>
                  <a:srgbClr val="0096FF"/>
                </a:solidFill>
              </a:rPr>
              <a:t>t</a:t>
            </a:r>
            <a:r>
              <a:rPr lang="en-US" dirty="0">
                <a:solidFill>
                  <a:srgbClr val="0096FF"/>
                </a:solidFill>
                <a:sym typeface="Symbol"/>
              </a:rPr>
              <a:t>)</a:t>
            </a:r>
            <a:r>
              <a:rPr lang="en-US" i="1" dirty="0">
                <a:solidFill>
                  <a:srgbClr val="0096FF"/>
                </a:solidFill>
                <a:sym typeface="Symbol"/>
              </a:rPr>
              <a:t> </a:t>
            </a:r>
            <a:endParaRPr lang="en-US" sz="3200" dirty="0">
              <a:solidFill>
                <a:srgbClr val="009051"/>
              </a:solidFill>
              <a:sym typeface="Symbol"/>
            </a:endParaRPr>
          </a:p>
          <a:p>
            <a:endParaRPr lang="en-US" dirty="0">
              <a:solidFill>
                <a:srgbClr val="CC00CC"/>
              </a:solidFill>
              <a:sym typeface="Symbol"/>
            </a:endParaRPr>
          </a:p>
          <a:p>
            <a:endParaRPr lang="en-US" sz="3200" dirty="0">
              <a:solidFill>
                <a:srgbClr val="CC00CC"/>
              </a:solidFill>
              <a:sym typeface="Symbol"/>
            </a:endParaRPr>
          </a:p>
          <a:p>
            <a:endParaRPr lang="en-US" dirty="0">
              <a:solidFill>
                <a:srgbClr val="CC00CC"/>
              </a:solidFill>
              <a:sym typeface="Symbol"/>
            </a:endParaRPr>
          </a:p>
          <a:p>
            <a:r>
              <a:rPr lang="en-US" b="1" i="1" dirty="0">
                <a:solidFill>
                  <a:srgbClr val="0432FF"/>
                </a:solidFill>
                <a:sym typeface="Symbol"/>
              </a:rPr>
              <a:t>f</a:t>
            </a:r>
            <a:r>
              <a:rPr lang="en-US" baseline="-25000" dirty="0">
                <a:solidFill>
                  <a:srgbClr val="0432FF"/>
                </a:solidFill>
                <a:sym typeface="Symbol"/>
              </a:rPr>
              <a:t>1:</a:t>
            </a:r>
            <a:r>
              <a:rPr lang="en-US" i="1" baseline="-25000" dirty="0">
                <a:solidFill>
                  <a:srgbClr val="0432FF"/>
                </a:solidFill>
                <a:sym typeface="Symbol"/>
              </a:rPr>
              <a:t>t</a:t>
            </a:r>
            <a:r>
              <a:rPr lang="en-US" baseline="-25000" dirty="0">
                <a:solidFill>
                  <a:srgbClr val="0432FF"/>
                </a:solidFill>
                <a:sym typeface="Symbol"/>
              </a:rPr>
              <a:t>+1</a:t>
            </a:r>
            <a:r>
              <a:rPr lang="en-US" dirty="0">
                <a:solidFill>
                  <a:srgbClr val="CC00CC"/>
                </a:solidFill>
                <a:sym typeface="Symbol"/>
              </a:rPr>
              <a:t> </a:t>
            </a:r>
            <a:r>
              <a:rPr lang="en-US" dirty="0">
                <a:solidFill>
                  <a:schemeClr val="tx1"/>
                </a:solidFill>
                <a:sym typeface="Symbol"/>
              </a:rPr>
              <a:t>= </a:t>
            </a:r>
            <a:r>
              <a:rPr lang="en-US" cap="small" dirty="0">
                <a:solidFill>
                  <a:schemeClr val="tx1"/>
                </a:solidFill>
                <a:sym typeface="Symbol"/>
              </a:rPr>
              <a:t>Forward</a:t>
            </a:r>
            <a:r>
              <a:rPr lang="en-US" dirty="0">
                <a:solidFill>
                  <a:schemeClr val="tx1"/>
                </a:solidFill>
                <a:sym typeface="Symbol"/>
              </a:rPr>
              <a:t>(</a:t>
            </a:r>
            <a:r>
              <a:rPr lang="en-US" b="1" i="1" dirty="0">
                <a:solidFill>
                  <a:srgbClr val="0096FF"/>
                </a:solidFill>
                <a:sym typeface="Symbol"/>
              </a:rPr>
              <a:t>f</a:t>
            </a:r>
            <a:r>
              <a:rPr lang="en-US" baseline="-25000" dirty="0">
                <a:solidFill>
                  <a:srgbClr val="0096FF"/>
                </a:solidFill>
                <a:sym typeface="Symbol"/>
              </a:rPr>
              <a:t>1:</a:t>
            </a:r>
            <a:r>
              <a:rPr lang="en-US" i="1" baseline="-25000" dirty="0">
                <a:solidFill>
                  <a:srgbClr val="0096FF"/>
                </a:solidFill>
                <a:sym typeface="Symbol"/>
              </a:rPr>
              <a:t>t</a:t>
            </a:r>
            <a:r>
              <a:rPr lang="en-US" dirty="0">
                <a:solidFill>
                  <a:srgbClr val="0096FF"/>
                </a:solidFill>
                <a:sym typeface="Symbol"/>
              </a:rPr>
              <a:t> </a:t>
            </a:r>
            <a:r>
              <a:rPr lang="en-US" dirty="0">
                <a:solidFill>
                  <a:schemeClr val="tx1"/>
                </a:solidFill>
                <a:sym typeface="Symbol"/>
              </a:rPr>
              <a:t>, </a:t>
            </a:r>
            <a:r>
              <a:rPr lang="en-US" i="1" dirty="0">
                <a:solidFill>
                  <a:schemeClr val="tx1"/>
                </a:solidFill>
              </a:rPr>
              <a:t>e</a:t>
            </a:r>
            <a:r>
              <a:rPr lang="en-US" i="1" baseline="-25000" dirty="0">
                <a:solidFill>
                  <a:schemeClr val="tx1"/>
                </a:solidFill>
              </a:rPr>
              <a:t>t</a:t>
            </a:r>
            <a:r>
              <a:rPr lang="en-US" baseline="-25000" dirty="0">
                <a:solidFill>
                  <a:schemeClr val="tx1"/>
                </a:solidFill>
              </a:rPr>
              <a:t>+1</a:t>
            </a:r>
            <a:r>
              <a:rPr lang="en-US" dirty="0">
                <a:solidFill>
                  <a:schemeClr val="tx1"/>
                </a:solidFill>
              </a:rPr>
              <a:t>)</a:t>
            </a:r>
            <a:endParaRPr lang="en-US" b="1" i="1" dirty="0">
              <a:solidFill>
                <a:schemeClr val="tx1"/>
              </a:solidFill>
              <a:sym typeface="Symbol"/>
            </a:endParaRPr>
          </a:p>
          <a:p>
            <a:pPr marL="0" indent="0">
              <a:buNone/>
            </a:pPr>
            <a:endParaRPr lang="en-US" dirty="0"/>
          </a:p>
        </p:txBody>
      </p:sp>
      <p:cxnSp>
        <p:nvCxnSpPr>
          <p:cNvPr id="12" name="Straight Connector 11"/>
          <p:cNvCxnSpPr>
            <a:cxnSpLocks/>
          </p:cNvCxnSpPr>
          <p:nvPr/>
        </p:nvCxnSpPr>
        <p:spPr>
          <a:xfrm>
            <a:off x="4961165" y="1774372"/>
            <a:ext cx="3575957" cy="0"/>
          </a:xfrm>
          <a:prstGeom prst="line">
            <a:avLst/>
          </a:prstGeom>
          <a:ln w="28575" cmpd="sng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126922" y="1774372"/>
            <a:ext cx="1676400" cy="0"/>
          </a:xfrm>
          <a:prstGeom prst="line">
            <a:avLst/>
          </a:prstGeom>
          <a:ln w="28575" cmpd="sng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2669722" y="1774372"/>
            <a:ext cx="304800" cy="0"/>
          </a:xfrm>
          <a:prstGeom prst="line">
            <a:avLst/>
          </a:prstGeom>
          <a:ln w="28575" cmpd="sng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Rounded Rectangular Callout 17"/>
          <p:cNvSpPr/>
          <p:nvPr/>
        </p:nvSpPr>
        <p:spPr>
          <a:xfrm>
            <a:off x="7013122" y="2383972"/>
            <a:ext cx="1524000" cy="457200"/>
          </a:xfrm>
          <a:prstGeom prst="wedgeRoundRectCallout">
            <a:avLst>
              <a:gd name="adj1" fmla="val -51057"/>
              <a:gd name="adj2" fmla="val -154960"/>
              <a:gd name="adj3" fmla="val 16667"/>
            </a:avLst>
          </a:prstGeom>
          <a:solidFill>
            <a:schemeClr val="bg1"/>
          </a:solidFill>
          <a:ln w="28575" cmpd="sng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Predict</a:t>
            </a:r>
          </a:p>
        </p:txBody>
      </p:sp>
      <p:sp>
        <p:nvSpPr>
          <p:cNvPr id="19" name="Rounded Rectangular Callout 18"/>
          <p:cNvSpPr/>
          <p:nvPr/>
        </p:nvSpPr>
        <p:spPr>
          <a:xfrm>
            <a:off x="4117522" y="2383972"/>
            <a:ext cx="1524000" cy="457200"/>
          </a:xfrm>
          <a:prstGeom prst="wedgeRoundRectCallout">
            <a:avLst>
              <a:gd name="adj1" fmla="val -59629"/>
              <a:gd name="adj2" fmla="val -158532"/>
              <a:gd name="adj3" fmla="val 16667"/>
            </a:avLst>
          </a:prstGeom>
          <a:solidFill>
            <a:schemeClr val="bg1"/>
          </a:solidFill>
          <a:ln w="28575" cmpd="sng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Update</a:t>
            </a:r>
          </a:p>
        </p:txBody>
      </p:sp>
      <p:sp>
        <p:nvSpPr>
          <p:cNvPr id="20" name="Rounded Rectangular Callout 19"/>
          <p:cNvSpPr/>
          <p:nvPr/>
        </p:nvSpPr>
        <p:spPr>
          <a:xfrm>
            <a:off x="1679122" y="2383972"/>
            <a:ext cx="1524000" cy="457200"/>
          </a:xfrm>
          <a:prstGeom prst="wedgeRoundRectCallout">
            <a:avLst>
              <a:gd name="adj1" fmla="val 25907"/>
              <a:gd name="adj2" fmla="val -157342"/>
              <a:gd name="adj3" fmla="val 16667"/>
            </a:avLst>
          </a:prstGeom>
          <a:solidFill>
            <a:schemeClr val="bg1"/>
          </a:solidFill>
          <a:ln w="28575" cmpd="sng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Normalize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55254659-D4E8-4CAD-97DE-04EC83C6D9E0}"/>
                  </a:ext>
                </a:extLst>
              </p14:cNvPr>
              <p14:cNvContentPartPr/>
              <p14:nvPr/>
            </p14:nvContentPartPr>
            <p14:xfrm>
              <a:off x="506880" y="321120"/>
              <a:ext cx="8391240" cy="203580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55254659-D4E8-4CAD-97DE-04EC83C6D9E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97520" y="311760"/>
                <a:ext cx="8409960" cy="2054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795043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Filtering </a:t>
            </a:r>
            <a:r>
              <a:rPr lang="en-US" dirty="0">
                <a:latin typeface="Calibri"/>
                <a:ea typeface="ＭＳ Ｐゴシック" pitchFamily="34" charset="-128"/>
                <a:cs typeface="Calibri"/>
              </a:rPr>
              <a:t>Algorithm</a:t>
            </a:r>
          </a:p>
        </p:txBody>
      </p:sp>
      <p:sp>
        <p:nvSpPr>
          <p:cNvPr id="10" name="Oval 62"/>
          <p:cNvSpPr>
            <a:spLocks noChangeArrowheads="1"/>
          </p:cNvSpPr>
          <p:nvPr/>
        </p:nvSpPr>
        <p:spPr bwMode="auto">
          <a:xfrm>
            <a:off x="4778271" y="3073990"/>
            <a:ext cx="707065" cy="6858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tIns="0" anchor="ctr"/>
          <a:lstStyle/>
          <a:p>
            <a:pPr algn="ctr"/>
            <a:r>
              <a:rPr lang="en-US" sz="2800" i="1">
                <a:latin typeface="Calibri"/>
                <a:cs typeface="Calibri"/>
              </a:rPr>
              <a:t>X</a:t>
            </a:r>
            <a:r>
              <a:rPr lang="en-US" sz="2800" baseline="-25000">
                <a:latin typeface="Calibri"/>
                <a:cs typeface="Calibri"/>
              </a:rPr>
              <a:t>2</a:t>
            </a:r>
          </a:p>
        </p:txBody>
      </p:sp>
      <p:cxnSp>
        <p:nvCxnSpPr>
          <p:cNvPr id="11" name="AutoShape 63"/>
          <p:cNvCxnSpPr>
            <a:cxnSpLocks noChangeShapeType="1"/>
            <a:stCxn id="10" idx="4"/>
            <a:endCxn id="20" idx="0"/>
          </p:cNvCxnSpPr>
          <p:nvPr/>
        </p:nvCxnSpPr>
        <p:spPr bwMode="auto">
          <a:xfrm>
            <a:off x="5131803" y="3778160"/>
            <a:ext cx="0" cy="649061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" name="Oval 64"/>
          <p:cNvSpPr>
            <a:spLocks noChangeArrowheads="1"/>
          </p:cNvSpPr>
          <p:nvPr/>
        </p:nvSpPr>
        <p:spPr bwMode="auto">
          <a:xfrm>
            <a:off x="3566159" y="4445590"/>
            <a:ext cx="707065" cy="685800"/>
          </a:xfrm>
          <a:prstGeom prst="ellipse">
            <a:avLst/>
          </a:prstGeom>
          <a:solidFill>
            <a:schemeClr val="bg1">
              <a:lumMod val="75000"/>
            </a:schemeClr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tIns="0" anchor="ctr"/>
          <a:lstStyle/>
          <a:p>
            <a:pPr algn="ctr"/>
            <a:r>
              <a:rPr lang="en-US" sz="2800" dirty="0">
                <a:latin typeface="Calibri"/>
                <a:cs typeface="Calibri"/>
              </a:rPr>
              <a:t>e</a:t>
            </a:r>
            <a:r>
              <a:rPr lang="en-US" sz="2800" baseline="-25000" dirty="0">
                <a:latin typeface="Calibri"/>
                <a:cs typeface="Calibri"/>
              </a:rPr>
              <a:t>1</a:t>
            </a:r>
          </a:p>
        </p:txBody>
      </p:sp>
      <p:cxnSp>
        <p:nvCxnSpPr>
          <p:cNvPr id="13" name="AutoShape 65"/>
          <p:cNvCxnSpPr>
            <a:cxnSpLocks noChangeShapeType="1"/>
            <a:stCxn id="14" idx="6"/>
            <a:endCxn id="10" idx="2"/>
          </p:cNvCxnSpPr>
          <p:nvPr/>
        </p:nvCxnSpPr>
        <p:spPr bwMode="auto">
          <a:xfrm>
            <a:off x="4292164" y="3416890"/>
            <a:ext cx="467168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4" name="Oval 66"/>
          <p:cNvSpPr>
            <a:spLocks noChangeArrowheads="1"/>
          </p:cNvSpPr>
          <p:nvPr/>
        </p:nvSpPr>
        <p:spPr bwMode="auto">
          <a:xfrm>
            <a:off x="3566159" y="3073990"/>
            <a:ext cx="707065" cy="6858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tIns="0" anchor="ctr"/>
          <a:lstStyle/>
          <a:p>
            <a:pPr algn="ctr"/>
            <a:r>
              <a:rPr lang="en-US" sz="2800" i="1" dirty="0">
                <a:latin typeface="Calibri"/>
                <a:cs typeface="Calibri"/>
              </a:rPr>
              <a:t>X</a:t>
            </a:r>
            <a:r>
              <a:rPr lang="en-US" sz="2800" baseline="-25000" dirty="0">
                <a:latin typeface="Calibri"/>
                <a:cs typeface="Calibri"/>
              </a:rPr>
              <a:t>1</a:t>
            </a:r>
          </a:p>
        </p:txBody>
      </p:sp>
      <p:cxnSp>
        <p:nvCxnSpPr>
          <p:cNvPr id="15" name="AutoShape 67"/>
          <p:cNvCxnSpPr>
            <a:cxnSpLocks noChangeShapeType="1"/>
            <a:stCxn id="14" idx="4"/>
            <a:endCxn id="12" idx="0"/>
          </p:cNvCxnSpPr>
          <p:nvPr/>
        </p:nvCxnSpPr>
        <p:spPr bwMode="auto">
          <a:xfrm>
            <a:off x="3919692" y="3778160"/>
            <a:ext cx="0" cy="649061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" name="Oval 73"/>
          <p:cNvSpPr>
            <a:spLocks noChangeArrowheads="1"/>
          </p:cNvSpPr>
          <p:nvPr/>
        </p:nvSpPr>
        <p:spPr bwMode="auto">
          <a:xfrm>
            <a:off x="4778271" y="4445590"/>
            <a:ext cx="707065" cy="685800"/>
          </a:xfrm>
          <a:prstGeom prst="ellipse">
            <a:avLst/>
          </a:prstGeom>
          <a:solidFill>
            <a:schemeClr val="bg1">
              <a:lumMod val="75000"/>
            </a:schemeClr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tIns="0" anchor="ctr"/>
          <a:lstStyle/>
          <a:p>
            <a:pPr algn="ctr"/>
            <a:r>
              <a:rPr lang="en-US" sz="2800" dirty="0">
                <a:latin typeface="Calibri"/>
                <a:cs typeface="Calibri"/>
              </a:rPr>
              <a:t>e</a:t>
            </a:r>
            <a:r>
              <a:rPr lang="en-US" sz="2800" baseline="-25000" dirty="0">
                <a:latin typeface="Calibri"/>
                <a:cs typeface="Calibri"/>
              </a:rPr>
              <a:t>2</a:t>
            </a:r>
          </a:p>
        </p:txBody>
      </p:sp>
      <p:grpSp>
        <p:nvGrpSpPr>
          <p:cNvPr id="62" name="Group 61"/>
          <p:cNvGrpSpPr/>
          <p:nvPr/>
        </p:nvGrpSpPr>
        <p:grpSpPr>
          <a:xfrm>
            <a:off x="3560135" y="3073990"/>
            <a:ext cx="707065" cy="685800"/>
            <a:chOff x="7209582" y="3073990"/>
            <a:chExt cx="707065" cy="685800"/>
          </a:xfrm>
          <a:effectLst/>
        </p:grpSpPr>
        <p:cxnSp>
          <p:nvCxnSpPr>
            <p:cNvPr id="61" name="Straight Connector 60"/>
            <p:cNvCxnSpPr/>
            <p:nvPr/>
          </p:nvCxnSpPr>
          <p:spPr>
            <a:xfrm flipV="1">
              <a:off x="7209582" y="3073990"/>
              <a:ext cx="353533" cy="342900"/>
            </a:xfrm>
            <a:prstGeom prst="line">
              <a:avLst/>
            </a:prstGeom>
            <a:ln w="38100" cap="rnd" cmpd="sng">
              <a:solidFill>
                <a:srgbClr val="DB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flipV="1">
              <a:off x="7313129" y="3174423"/>
              <a:ext cx="499971" cy="484934"/>
            </a:xfrm>
            <a:prstGeom prst="line">
              <a:avLst/>
            </a:prstGeom>
            <a:ln w="38100" cap="rnd" cmpd="sng">
              <a:solidFill>
                <a:srgbClr val="DB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flipV="1">
              <a:off x="7563115" y="3416890"/>
              <a:ext cx="353532" cy="342900"/>
            </a:xfrm>
            <a:prstGeom prst="line">
              <a:avLst/>
            </a:prstGeom>
            <a:ln w="38100" cap="rnd" cmpd="sng">
              <a:solidFill>
                <a:srgbClr val="DB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3" name="Group 82"/>
          <p:cNvGrpSpPr/>
          <p:nvPr/>
        </p:nvGrpSpPr>
        <p:grpSpPr>
          <a:xfrm>
            <a:off x="3360949" y="2959690"/>
            <a:ext cx="2286000" cy="914400"/>
            <a:chOff x="10515600" y="4267200"/>
            <a:chExt cx="1219200" cy="2438400"/>
          </a:xfrm>
          <a:effectLst/>
        </p:grpSpPr>
        <p:cxnSp>
          <p:nvCxnSpPr>
            <p:cNvPr id="84" name="Straight Connector 83"/>
            <p:cNvCxnSpPr/>
            <p:nvPr/>
          </p:nvCxnSpPr>
          <p:spPr>
            <a:xfrm>
              <a:off x="10515600" y="6705600"/>
              <a:ext cx="1219200" cy="0"/>
            </a:xfrm>
            <a:prstGeom prst="line">
              <a:avLst/>
            </a:prstGeom>
            <a:ln w="38100" cap="rnd" cmpd="sng">
              <a:solidFill>
                <a:srgbClr val="008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flipV="1">
              <a:off x="10515600" y="4267200"/>
              <a:ext cx="0" cy="2438400"/>
            </a:xfrm>
            <a:prstGeom prst="line">
              <a:avLst/>
            </a:prstGeom>
            <a:ln w="38100" cap="rnd" cmpd="sng">
              <a:solidFill>
                <a:srgbClr val="008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>
              <a:off x="10515600" y="4267200"/>
              <a:ext cx="1219200" cy="0"/>
            </a:xfrm>
            <a:prstGeom prst="line">
              <a:avLst/>
            </a:prstGeom>
            <a:ln w="38100" cap="rnd" cmpd="sng">
              <a:solidFill>
                <a:srgbClr val="008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flipV="1">
              <a:off x="11734800" y="4267200"/>
              <a:ext cx="0" cy="2438400"/>
            </a:xfrm>
            <a:prstGeom prst="line">
              <a:avLst/>
            </a:prstGeom>
            <a:ln w="38100" cap="rnd" cmpd="sng">
              <a:solidFill>
                <a:srgbClr val="008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3" name="Group 72"/>
          <p:cNvGrpSpPr/>
          <p:nvPr/>
        </p:nvGrpSpPr>
        <p:grpSpPr>
          <a:xfrm>
            <a:off x="4567765" y="3048000"/>
            <a:ext cx="990600" cy="2209800"/>
            <a:chOff x="10515600" y="4267200"/>
            <a:chExt cx="1219200" cy="2438400"/>
          </a:xfrm>
          <a:effectLst/>
        </p:grpSpPr>
        <p:cxnSp>
          <p:nvCxnSpPr>
            <p:cNvPr id="74" name="Straight Connector 73"/>
            <p:cNvCxnSpPr/>
            <p:nvPr/>
          </p:nvCxnSpPr>
          <p:spPr>
            <a:xfrm>
              <a:off x="10515600" y="6705600"/>
              <a:ext cx="1219200" cy="0"/>
            </a:xfrm>
            <a:prstGeom prst="line">
              <a:avLst/>
            </a:prstGeom>
            <a:ln w="38100" cap="rnd" cmpd="sng">
              <a:solidFill>
                <a:srgbClr val="F16C1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flipV="1">
              <a:off x="10515600" y="4267200"/>
              <a:ext cx="0" cy="2438400"/>
            </a:xfrm>
            <a:prstGeom prst="line">
              <a:avLst/>
            </a:prstGeom>
            <a:ln w="38100" cap="rnd" cmpd="sng">
              <a:solidFill>
                <a:srgbClr val="F16C1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>
              <a:off x="10515600" y="4267200"/>
              <a:ext cx="1219200" cy="0"/>
            </a:xfrm>
            <a:prstGeom prst="line">
              <a:avLst/>
            </a:prstGeom>
            <a:ln w="38100" cap="rnd" cmpd="sng">
              <a:solidFill>
                <a:srgbClr val="F16C1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flipV="1">
              <a:off x="11734800" y="4267200"/>
              <a:ext cx="0" cy="2438400"/>
            </a:xfrm>
            <a:prstGeom prst="line">
              <a:avLst/>
            </a:prstGeom>
            <a:ln w="38100" cap="rnd" cmpd="sng">
              <a:solidFill>
                <a:srgbClr val="F16C1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2" name="Group 81"/>
          <p:cNvGrpSpPr/>
          <p:nvPr/>
        </p:nvGrpSpPr>
        <p:grpSpPr>
          <a:xfrm>
            <a:off x="3257124" y="2819400"/>
            <a:ext cx="1169248" cy="2590800"/>
            <a:chOff x="10515600" y="4267200"/>
            <a:chExt cx="1219200" cy="2438400"/>
          </a:xfrm>
          <a:effectLst/>
        </p:grpSpPr>
        <p:cxnSp>
          <p:nvCxnSpPr>
            <p:cNvPr id="88" name="Straight Connector 87"/>
            <p:cNvCxnSpPr/>
            <p:nvPr/>
          </p:nvCxnSpPr>
          <p:spPr>
            <a:xfrm>
              <a:off x="10515600" y="6705600"/>
              <a:ext cx="1219200" cy="0"/>
            </a:xfrm>
            <a:prstGeom prst="line">
              <a:avLst/>
            </a:prstGeom>
            <a:ln w="38100" cap="rnd" cmpd="sng">
              <a:solidFill>
                <a:srgbClr val="008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flipV="1">
              <a:off x="10515600" y="4267200"/>
              <a:ext cx="0" cy="2438400"/>
            </a:xfrm>
            <a:prstGeom prst="line">
              <a:avLst/>
            </a:prstGeom>
            <a:ln w="38100" cap="rnd" cmpd="sng">
              <a:solidFill>
                <a:srgbClr val="008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>
              <a:off x="10515600" y="4267200"/>
              <a:ext cx="1219200" cy="0"/>
            </a:xfrm>
            <a:prstGeom prst="line">
              <a:avLst/>
            </a:prstGeom>
            <a:ln w="38100" cap="rnd" cmpd="sng">
              <a:solidFill>
                <a:srgbClr val="008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/>
            <p:nvPr/>
          </p:nvCxnSpPr>
          <p:spPr>
            <a:xfrm flipV="1">
              <a:off x="11734800" y="4267200"/>
              <a:ext cx="0" cy="2438400"/>
            </a:xfrm>
            <a:prstGeom prst="line">
              <a:avLst/>
            </a:prstGeom>
            <a:ln w="38100" cap="rnd" cmpd="sng">
              <a:solidFill>
                <a:srgbClr val="008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5A19DF-7192-4D46-A943-19B00F1046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ea typeface="ＭＳ Ｐゴシック" pitchFamily="34" charset="-128"/>
                <a:cs typeface="Calibri"/>
              </a:rPr>
              <a:t>Query: What is the current state, given all of the current and past evidence?</a:t>
            </a:r>
          </a:p>
          <a:p>
            <a:r>
              <a:rPr lang="en-US" dirty="0">
                <a:ea typeface="ＭＳ Ｐゴシック" pitchFamily="34" charset="-128"/>
                <a:cs typeface="Calibri"/>
              </a:rPr>
              <a:t>Marching </a:t>
            </a:r>
            <a:r>
              <a:rPr lang="en-US" b="1" dirty="0">
                <a:ea typeface="ＭＳ Ｐゴシック" pitchFamily="34" charset="-128"/>
                <a:cs typeface="Calibri"/>
              </a:rPr>
              <a:t>forward</a:t>
            </a:r>
            <a:r>
              <a:rPr lang="en-US" dirty="0">
                <a:ea typeface="ＭＳ Ｐゴシック" pitchFamily="34" charset="-128"/>
                <a:cs typeface="Calibri"/>
              </a:rPr>
              <a:t> through the HMM network</a:t>
            </a:r>
          </a:p>
          <a:p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74ACFECA-4C10-44BC-B1C1-28F3C3E06C1C}"/>
                  </a:ext>
                </a:extLst>
              </p14:cNvPr>
              <p14:cNvContentPartPr/>
              <p14:nvPr/>
            </p14:nvContentPartPr>
            <p14:xfrm>
              <a:off x="826920" y="5429520"/>
              <a:ext cx="10517040" cy="101412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74ACFECA-4C10-44BC-B1C1-28F3C3E06C1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17560" y="5420160"/>
                <a:ext cx="10535760" cy="1032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7194446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Filtering </a:t>
            </a:r>
            <a:r>
              <a:rPr lang="en-US" dirty="0">
                <a:latin typeface="Calibri"/>
                <a:ea typeface="ＭＳ Ｐゴシック" pitchFamily="34" charset="-128"/>
                <a:cs typeface="Calibri"/>
              </a:rPr>
              <a:t>Algorithm</a:t>
            </a:r>
          </a:p>
        </p:txBody>
      </p:sp>
      <p:sp>
        <p:nvSpPr>
          <p:cNvPr id="10" name="Oval 62"/>
          <p:cNvSpPr>
            <a:spLocks noChangeArrowheads="1"/>
          </p:cNvSpPr>
          <p:nvPr/>
        </p:nvSpPr>
        <p:spPr bwMode="auto">
          <a:xfrm>
            <a:off x="6088913" y="3073990"/>
            <a:ext cx="707065" cy="6858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tIns="0" anchor="ctr"/>
          <a:lstStyle/>
          <a:p>
            <a:pPr algn="ctr"/>
            <a:r>
              <a:rPr lang="en-US" sz="2800" i="1" dirty="0">
                <a:latin typeface="Calibri"/>
                <a:cs typeface="Calibri"/>
              </a:rPr>
              <a:t>X</a:t>
            </a:r>
            <a:r>
              <a:rPr lang="en-US" sz="2800" baseline="-25000" dirty="0">
                <a:latin typeface="Calibri"/>
                <a:cs typeface="Calibri"/>
              </a:rPr>
              <a:t>3</a:t>
            </a:r>
          </a:p>
        </p:txBody>
      </p:sp>
      <p:cxnSp>
        <p:nvCxnSpPr>
          <p:cNvPr id="11" name="AutoShape 63"/>
          <p:cNvCxnSpPr>
            <a:cxnSpLocks noChangeShapeType="1"/>
            <a:stCxn id="10" idx="4"/>
            <a:endCxn id="20" idx="0"/>
          </p:cNvCxnSpPr>
          <p:nvPr/>
        </p:nvCxnSpPr>
        <p:spPr bwMode="auto">
          <a:xfrm>
            <a:off x="6442445" y="3778160"/>
            <a:ext cx="0" cy="649061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" name="Oval 64"/>
          <p:cNvSpPr>
            <a:spLocks noChangeArrowheads="1"/>
          </p:cNvSpPr>
          <p:nvPr/>
        </p:nvSpPr>
        <p:spPr bwMode="auto">
          <a:xfrm>
            <a:off x="4876801" y="4445590"/>
            <a:ext cx="707065" cy="685800"/>
          </a:xfrm>
          <a:prstGeom prst="ellipse">
            <a:avLst/>
          </a:prstGeom>
          <a:solidFill>
            <a:schemeClr val="bg1">
              <a:lumMod val="75000"/>
            </a:schemeClr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tIns="0" anchor="ctr"/>
          <a:lstStyle/>
          <a:p>
            <a:pPr algn="ctr"/>
            <a:r>
              <a:rPr lang="en-US" sz="2800" dirty="0">
                <a:latin typeface="Calibri"/>
                <a:cs typeface="Calibri"/>
              </a:rPr>
              <a:t>e</a:t>
            </a:r>
            <a:r>
              <a:rPr lang="en-US" sz="2800" baseline="-25000" dirty="0">
                <a:latin typeface="Calibri"/>
                <a:cs typeface="Calibri"/>
              </a:rPr>
              <a:t>2</a:t>
            </a:r>
          </a:p>
        </p:txBody>
      </p:sp>
      <p:cxnSp>
        <p:nvCxnSpPr>
          <p:cNvPr id="13" name="AutoShape 65"/>
          <p:cNvCxnSpPr>
            <a:cxnSpLocks noChangeShapeType="1"/>
            <a:stCxn id="14" idx="6"/>
            <a:endCxn id="10" idx="2"/>
          </p:cNvCxnSpPr>
          <p:nvPr/>
        </p:nvCxnSpPr>
        <p:spPr bwMode="auto">
          <a:xfrm>
            <a:off x="5602806" y="3416890"/>
            <a:ext cx="467168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4" name="Oval 66"/>
          <p:cNvSpPr>
            <a:spLocks noChangeArrowheads="1"/>
          </p:cNvSpPr>
          <p:nvPr/>
        </p:nvSpPr>
        <p:spPr bwMode="auto">
          <a:xfrm>
            <a:off x="4876801" y="3073990"/>
            <a:ext cx="707065" cy="6858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tIns="0" anchor="ctr"/>
          <a:lstStyle/>
          <a:p>
            <a:pPr algn="ctr"/>
            <a:r>
              <a:rPr lang="en-US" sz="2800" i="1" dirty="0">
                <a:latin typeface="Calibri"/>
                <a:cs typeface="Calibri"/>
              </a:rPr>
              <a:t>X</a:t>
            </a:r>
            <a:r>
              <a:rPr lang="en-US" sz="2800" baseline="-25000" dirty="0">
                <a:latin typeface="Calibri"/>
                <a:cs typeface="Calibri"/>
              </a:rPr>
              <a:t>2</a:t>
            </a:r>
          </a:p>
        </p:txBody>
      </p:sp>
      <p:cxnSp>
        <p:nvCxnSpPr>
          <p:cNvPr id="15" name="AutoShape 67"/>
          <p:cNvCxnSpPr>
            <a:cxnSpLocks noChangeShapeType="1"/>
            <a:stCxn id="14" idx="4"/>
            <a:endCxn id="12" idx="0"/>
          </p:cNvCxnSpPr>
          <p:nvPr/>
        </p:nvCxnSpPr>
        <p:spPr bwMode="auto">
          <a:xfrm>
            <a:off x="5230334" y="3778160"/>
            <a:ext cx="0" cy="649061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" name="AutoShape 70"/>
          <p:cNvCxnSpPr>
            <a:cxnSpLocks noChangeShapeType="1"/>
          </p:cNvCxnSpPr>
          <p:nvPr/>
        </p:nvCxnSpPr>
        <p:spPr bwMode="auto">
          <a:xfrm>
            <a:off x="4267200" y="3435260"/>
            <a:ext cx="467168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9" name="Oval 71"/>
          <p:cNvSpPr>
            <a:spLocks noChangeArrowheads="1"/>
          </p:cNvSpPr>
          <p:nvPr/>
        </p:nvSpPr>
        <p:spPr bwMode="auto">
          <a:xfrm>
            <a:off x="3566216" y="3092360"/>
            <a:ext cx="707065" cy="6858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tIns="0" anchor="ctr"/>
          <a:lstStyle/>
          <a:p>
            <a:pPr algn="ctr"/>
            <a:r>
              <a:rPr lang="en-US" sz="2800" i="1" dirty="0">
                <a:latin typeface="Calibri"/>
                <a:cs typeface="Calibri"/>
              </a:rPr>
              <a:t>X</a:t>
            </a:r>
            <a:r>
              <a:rPr lang="en-US" sz="2800" baseline="-25000" dirty="0">
                <a:latin typeface="Calibri"/>
                <a:cs typeface="Calibri"/>
              </a:rPr>
              <a:t>1</a:t>
            </a:r>
          </a:p>
        </p:txBody>
      </p:sp>
      <p:sp>
        <p:nvSpPr>
          <p:cNvPr id="20" name="Oval 73"/>
          <p:cNvSpPr>
            <a:spLocks noChangeArrowheads="1"/>
          </p:cNvSpPr>
          <p:nvPr/>
        </p:nvSpPr>
        <p:spPr bwMode="auto">
          <a:xfrm>
            <a:off x="6088913" y="4445590"/>
            <a:ext cx="707065" cy="685800"/>
          </a:xfrm>
          <a:prstGeom prst="ellipse">
            <a:avLst/>
          </a:prstGeom>
          <a:solidFill>
            <a:schemeClr val="bg1">
              <a:lumMod val="75000"/>
            </a:schemeClr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tIns="0" anchor="ctr"/>
          <a:lstStyle/>
          <a:p>
            <a:pPr algn="ctr"/>
            <a:r>
              <a:rPr lang="en-US" sz="2800" dirty="0">
                <a:latin typeface="Calibri"/>
                <a:cs typeface="Calibri"/>
              </a:rPr>
              <a:t>e</a:t>
            </a:r>
            <a:r>
              <a:rPr lang="en-US" sz="2800" baseline="-25000" dirty="0">
                <a:latin typeface="Calibri"/>
                <a:cs typeface="Calibri"/>
              </a:rPr>
              <a:t>3</a:t>
            </a:r>
          </a:p>
        </p:txBody>
      </p:sp>
      <p:sp>
        <p:nvSpPr>
          <p:cNvPr id="22" name="Oval 75"/>
          <p:cNvSpPr>
            <a:spLocks noChangeArrowheads="1"/>
          </p:cNvSpPr>
          <p:nvPr/>
        </p:nvSpPr>
        <p:spPr bwMode="auto">
          <a:xfrm>
            <a:off x="3566216" y="4463960"/>
            <a:ext cx="707065" cy="685800"/>
          </a:xfrm>
          <a:prstGeom prst="ellipse">
            <a:avLst/>
          </a:prstGeom>
          <a:solidFill>
            <a:schemeClr val="bg1">
              <a:lumMod val="75000"/>
            </a:schemeClr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tIns="0" anchor="ctr"/>
          <a:lstStyle/>
          <a:p>
            <a:pPr algn="ctr"/>
            <a:r>
              <a:rPr lang="en-US" sz="2800" dirty="0">
                <a:latin typeface="Calibri"/>
                <a:cs typeface="Calibri"/>
              </a:rPr>
              <a:t>e</a:t>
            </a:r>
            <a:r>
              <a:rPr lang="en-US" sz="2800" baseline="-25000" dirty="0">
                <a:latin typeface="Calibri"/>
                <a:cs typeface="Calibri"/>
              </a:rPr>
              <a:t>1</a:t>
            </a:r>
          </a:p>
        </p:txBody>
      </p:sp>
      <p:cxnSp>
        <p:nvCxnSpPr>
          <p:cNvPr id="24" name="AutoShape 78"/>
          <p:cNvCxnSpPr>
            <a:cxnSpLocks noChangeShapeType="1"/>
            <a:stCxn id="19" idx="4"/>
            <a:endCxn id="22" idx="0"/>
          </p:cNvCxnSpPr>
          <p:nvPr/>
        </p:nvCxnSpPr>
        <p:spPr bwMode="auto">
          <a:xfrm>
            <a:off x="3919748" y="3796530"/>
            <a:ext cx="0" cy="649061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62" name="Group 61"/>
          <p:cNvGrpSpPr/>
          <p:nvPr/>
        </p:nvGrpSpPr>
        <p:grpSpPr>
          <a:xfrm>
            <a:off x="4870777" y="3073990"/>
            <a:ext cx="707065" cy="685800"/>
            <a:chOff x="7209582" y="3073990"/>
            <a:chExt cx="707065" cy="685800"/>
          </a:xfrm>
          <a:effectLst/>
        </p:grpSpPr>
        <p:cxnSp>
          <p:nvCxnSpPr>
            <p:cNvPr id="61" name="Straight Connector 60"/>
            <p:cNvCxnSpPr/>
            <p:nvPr/>
          </p:nvCxnSpPr>
          <p:spPr>
            <a:xfrm flipV="1">
              <a:off x="7209582" y="3073990"/>
              <a:ext cx="353533" cy="342900"/>
            </a:xfrm>
            <a:prstGeom prst="line">
              <a:avLst/>
            </a:prstGeom>
            <a:ln w="38100" cap="rnd" cmpd="sng">
              <a:solidFill>
                <a:srgbClr val="DB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flipV="1">
              <a:off x="7313129" y="3174423"/>
              <a:ext cx="499971" cy="484934"/>
            </a:xfrm>
            <a:prstGeom prst="line">
              <a:avLst/>
            </a:prstGeom>
            <a:ln w="38100" cap="rnd" cmpd="sng">
              <a:solidFill>
                <a:srgbClr val="DB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flipV="1">
              <a:off x="7563115" y="3416890"/>
              <a:ext cx="353532" cy="342900"/>
            </a:xfrm>
            <a:prstGeom prst="line">
              <a:avLst/>
            </a:prstGeom>
            <a:ln w="38100" cap="rnd" cmpd="sng">
              <a:solidFill>
                <a:srgbClr val="DB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3" name="Group 82"/>
          <p:cNvGrpSpPr/>
          <p:nvPr/>
        </p:nvGrpSpPr>
        <p:grpSpPr>
          <a:xfrm>
            <a:off x="4671591" y="2959690"/>
            <a:ext cx="2286000" cy="914400"/>
            <a:chOff x="10515600" y="4267200"/>
            <a:chExt cx="1219200" cy="2438400"/>
          </a:xfrm>
          <a:effectLst/>
        </p:grpSpPr>
        <p:cxnSp>
          <p:nvCxnSpPr>
            <p:cNvPr id="84" name="Straight Connector 83"/>
            <p:cNvCxnSpPr/>
            <p:nvPr/>
          </p:nvCxnSpPr>
          <p:spPr>
            <a:xfrm>
              <a:off x="10515600" y="6705600"/>
              <a:ext cx="1219200" cy="0"/>
            </a:xfrm>
            <a:prstGeom prst="line">
              <a:avLst/>
            </a:prstGeom>
            <a:ln w="38100" cap="rnd" cmpd="sng">
              <a:solidFill>
                <a:srgbClr val="008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flipV="1">
              <a:off x="10515600" y="4267200"/>
              <a:ext cx="0" cy="2438400"/>
            </a:xfrm>
            <a:prstGeom prst="line">
              <a:avLst/>
            </a:prstGeom>
            <a:ln w="38100" cap="rnd" cmpd="sng">
              <a:solidFill>
                <a:srgbClr val="008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>
              <a:off x="10515600" y="4267200"/>
              <a:ext cx="1219200" cy="0"/>
            </a:xfrm>
            <a:prstGeom prst="line">
              <a:avLst/>
            </a:prstGeom>
            <a:ln w="38100" cap="rnd" cmpd="sng">
              <a:solidFill>
                <a:srgbClr val="008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flipV="1">
              <a:off x="11734800" y="4267200"/>
              <a:ext cx="0" cy="2438400"/>
            </a:xfrm>
            <a:prstGeom prst="line">
              <a:avLst/>
            </a:prstGeom>
            <a:ln w="38100" cap="rnd" cmpd="sng">
              <a:solidFill>
                <a:srgbClr val="008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3" name="Group 72"/>
          <p:cNvGrpSpPr/>
          <p:nvPr/>
        </p:nvGrpSpPr>
        <p:grpSpPr>
          <a:xfrm>
            <a:off x="5878407" y="3048000"/>
            <a:ext cx="990600" cy="2209800"/>
            <a:chOff x="10515600" y="4267200"/>
            <a:chExt cx="1219200" cy="2438400"/>
          </a:xfrm>
          <a:effectLst/>
        </p:grpSpPr>
        <p:cxnSp>
          <p:nvCxnSpPr>
            <p:cNvPr id="74" name="Straight Connector 73"/>
            <p:cNvCxnSpPr/>
            <p:nvPr/>
          </p:nvCxnSpPr>
          <p:spPr>
            <a:xfrm>
              <a:off x="10515600" y="6705600"/>
              <a:ext cx="1219200" cy="0"/>
            </a:xfrm>
            <a:prstGeom prst="line">
              <a:avLst/>
            </a:prstGeom>
            <a:ln w="38100" cap="rnd" cmpd="sng">
              <a:solidFill>
                <a:srgbClr val="F16C1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flipV="1">
              <a:off x="10515600" y="4267200"/>
              <a:ext cx="0" cy="2438400"/>
            </a:xfrm>
            <a:prstGeom prst="line">
              <a:avLst/>
            </a:prstGeom>
            <a:ln w="38100" cap="rnd" cmpd="sng">
              <a:solidFill>
                <a:srgbClr val="F16C1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>
              <a:off x="10515600" y="4267200"/>
              <a:ext cx="1219200" cy="0"/>
            </a:xfrm>
            <a:prstGeom prst="line">
              <a:avLst/>
            </a:prstGeom>
            <a:ln w="38100" cap="rnd" cmpd="sng">
              <a:solidFill>
                <a:srgbClr val="F16C1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flipV="1">
              <a:off x="11734800" y="4267200"/>
              <a:ext cx="0" cy="2438400"/>
            </a:xfrm>
            <a:prstGeom prst="line">
              <a:avLst/>
            </a:prstGeom>
            <a:ln w="38100" cap="rnd" cmpd="sng">
              <a:solidFill>
                <a:srgbClr val="F16C1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8" name="Group 47"/>
          <p:cNvGrpSpPr/>
          <p:nvPr/>
        </p:nvGrpSpPr>
        <p:grpSpPr>
          <a:xfrm>
            <a:off x="3352801" y="2819400"/>
            <a:ext cx="2438399" cy="2590800"/>
            <a:chOff x="8028562" y="1905000"/>
            <a:chExt cx="2334638" cy="2590800"/>
          </a:xfrm>
          <a:effectLst/>
        </p:grpSpPr>
        <p:cxnSp>
          <p:nvCxnSpPr>
            <p:cNvPr id="49" name="Straight Connector 48"/>
            <p:cNvCxnSpPr/>
            <p:nvPr/>
          </p:nvCxnSpPr>
          <p:spPr>
            <a:xfrm>
              <a:off x="8028562" y="3276600"/>
              <a:ext cx="1115438" cy="0"/>
            </a:xfrm>
            <a:prstGeom prst="line">
              <a:avLst/>
            </a:prstGeom>
            <a:ln w="38100" cap="rnd" cmpd="sng">
              <a:solidFill>
                <a:srgbClr val="008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8028562" y="4495800"/>
              <a:ext cx="2334638" cy="0"/>
            </a:xfrm>
            <a:prstGeom prst="line">
              <a:avLst/>
            </a:prstGeom>
            <a:ln w="38100" cap="rnd" cmpd="sng">
              <a:solidFill>
                <a:srgbClr val="008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flipV="1">
              <a:off x="8028562" y="3276600"/>
              <a:ext cx="0" cy="1219200"/>
            </a:xfrm>
            <a:prstGeom prst="line">
              <a:avLst/>
            </a:prstGeom>
            <a:ln w="38100" cap="rnd" cmpd="sng">
              <a:solidFill>
                <a:srgbClr val="008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flipV="1">
              <a:off x="9144000" y="1905000"/>
              <a:ext cx="0" cy="1371600"/>
            </a:xfrm>
            <a:prstGeom prst="line">
              <a:avLst/>
            </a:prstGeom>
            <a:ln w="38100" cap="rnd" cmpd="sng">
              <a:solidFill>
                <a:srgbClr val="008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>
              <a:off x="9144000" y="1905000"/>
              <a:ext cx="1219200" cy="0"/>
            </a:xfrm>
            <a:prstGeom prst="line">
              <a:avLst/>
            </a:prstGeom>
            <a:ln w="38100" cap="rnd" cmpd="sng">
              <a:solidFill>
                <a:srgbClr val="008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flipV="1">
              <a:off x="10363200" y="1905000"/>
              <a:ext cx="0" cy="2590800"/>
            </a:xfrm>
            <a:prstGeom prst="line">
              <a:avLst/>
            </a:prstGeom>
            <a:ln w="38100" cap="rnd" cmpd="sng">
              <a:solidFill>
                <a:srgbClr val="008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E7F309-7DD2-4ED2-A44A-6FC2624D94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ea typeface="ＭＳ Ｐゴシック" pitchFamily="34" charset="-128"/>
                <a:cs typeface="Calibri"/>
              </a:rPr>
              <a:t>Query: What is the current state, given all of the current and past evidence?</a:t>
            </a:r>
          </a:p>
          <a:p>
            <a:r>
              <a:rPr lang="en-US" dirty="0">
                <a:ea typeface="ＭＳ Ｐゴシック" pitchFamily="34" charset="-128"/>
                <a:cs typeface="Calibri"/>
              </a:rPr>
              <a:t>Marching </a:t>
            </a:r>
            <a:r>
              <a:rPr lang="en-US" b="1" dirty="0">
                <a:ea typeface="ＭＳ Ｐゴシック" pitchFamily="34" charset="-128"/>
                <a:cs typeface="Calibri"/>
              </a:rPr>
              <a:t>forward</a:t>
            </a:r>
            <a:r>
              <a:rPr lang="en-US" dirty="0">
                <a:ea typeface="ＭＳ Ｐゴシック" pitchFamily="34" charset="-128"/>
                <a:cs typeface="Calibri"/>
              </a:rPr>
              <a:t> through the HMM network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65786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Filtering </a:t>
            </a:r>
            <a:r>
              <a:rPr lang="en-US" dirty="0">
                <a:latin typeface="Calibri"/>
                <a:ea typeface="ＭＳ Ｐゴシック" pitchFamily="34" charset="-128"/>
                <a:cs typeface="Calibri"/>
              </a:rPr>
              <a:t>Algorithm</a:t>
            </a:r>
          </a:p>
        </p:txBody>
      </p:sp>
      <p:sp>
        <p:nvSpPr>
          <p:cNvPr id="10" name="Oval 62"/>
          <p:cNvSpPr>
            <a:spLocks noChangeArrowheads="1"/>
          </p:cNvSpPr>
          <p:nvPr/>
        </p:nvSpPr>
        <p:spPr bwMode="auto">
          <a:xfrm>
            <a:off x="7284722" y="3086100"/>
            <a:ext cx="707065" cy="6858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tIns="0" anchor="ctr"/>
          <a:lstStyle/>
          <a:p>
            <a:pPr algn="ctr"/>
            <a:r>
              <a:rPr lang="en-US" sz="2800" i="1" dirty="0">
                <a:latin typeface="Calibri"/>
                <a:cs typeface="Calibri"/>
              </a:rPr>
              <a:t>X</a:t>
            </a:r>
            <a:r>
              <a:rPr lang="en-US" sz="2800" baseline="-25000" dirty="0">
                <a:latin typeface="Calibri"/>
                <a:cs typeface="Calibri"/>
              </a:rPr>
              <a:t>4</a:t>
            </a:r>
          </a:p>
        </p:txBody>
      </p:sp>
      <p:cxnSp>
        <p:nvCxnSpPr>
          <p:cNvPr id="11" name="AutoShape 63"/>
          <p:cNvCxnSpPr>
            <a:cxnSpLocks noChangeShapeType="1"/>
            <a:stCxn id="10" idx="4"/>
            <a:endCxn id="20" idx="0"/>
          </p:cNvCxnSpPr>
          <p:nvPr/>
        </p:nvCxnSpPr>
        <p:spPr bwMode="auto">
          <a:xfrm>
            <a:off x="7638254" y="3790270"/>
            <a:ext cx="0" cy="649061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" name="Oval 64"/>
          <p:cNvSpPr>
            <a:spLocks noChangeArrowheads="1"/>
          </p:cNvSpPr>
          <p:nvPr/>
        </p:nvSpPr>
        <p:spPr bwMode="auto">
          <a:xfrm>
            <a:off x="6072610" y="4457700"/>
            <a:ext cx="707065" cy="685800"/>
          </a:xfrm>
          <a:prstGeom prst="ellipse">
            <a:avLst/>
          </a:prstGeom>
          <a:solidFill>
            <a:schemeClr val="bg1">
              <a:lumMod val="75000"/>
            </a:schemeClr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tIns="0" anchor="ctr"/>
          <a:lstStyle/>
          <a:p>
            <a:pPr algn="ctr"/>
            <a:r>
              <a:rPr lang="en-US" sz="2800" dirty="0">
                <a:latin typeface="Calibri"/>
                <a:cs typeface="Calibri"/>
              </a:rPr>
              <a:t>e</a:t>
            </a:r>
            <a:r>
              <a:rPr lang="en-US" sz="2800" baseline="-25000" dirty="0">
                <a:latin typeface="Calibri"/>
                <a:cs typeface="Calibri"/>
              </a:rPr>
              <a:t>3</a:t>
            </a:r>
          </a:p>
        </p:txBody>
      </p:sp>
      <p:cxnSp>
        <p:nvCxnSpPr>
          <p:cNvPr id="13" name="AutoShape 65"/>
          <p:cNvCxnSpPr>
            <a:cxnSpLocks noChangeShapeType="1"/>
            <a:stCxn id="14" idx="6"/>
            <a:endCxn id="10" idx="2"/>
          </p:cNvCxnSpPr>
          <p:nvPr/>
        </p:nvCxnSpPr>
        <p:spPr bwMode="auto">
          <a:xfrm>
            <a:off x="6798615" y="3429000"/>
            <a:ext cx="467168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4" name="Oval 66"/>
          <p:cNvSpPr>
            <a:spLocks noChangeArrowheads="1"/>
          </p:cNvSpPr>
          <p:nvPr/>
        </p:nvSpPr>
        <p:spPr bwMode="auto">
          <a:xfrm>
            <a:off x="6072610" y="3086100"/>
            <a:ext cx="707065" cy="6858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tIns="0" anchor="ctr"/>
          <a:lstStyle/>
          <a:p>
            <a:pPr algn="ctr"/>
            <a:r>
              <a:rPr lang="en-US" sz="2800" i="1" dirty="0">
                <a:latin typeface="Calibri"/>
                <a:cs typeface="Calibri"/>
              </a:rPr>
              <a:t>X</a:t>
            </a:r>
            <a:r>
              <a:rPr lang="en-US" sz="2800" baseline="-25000" dirty="0">
                <a:latin typeface="Calibri"/>
                <a:cs typeface="Calibri"/>
              </a:rPr>
              <a:t>3</a:t>
            </a:r>
          </a:p>
        </p:txBody>
      </p:sp>
      <p:cxnSp>
        <p:nvCxnSpPr>
          <p:cNvPr id="15" name="AutoShape 67"/>
          <p:cNvCxnSpPr>
            <a:cxnSpLocks noChangeShapeType="1"/>
            <a:stCxn id="14" idx="4"/>
            <a:endCxn id="12" idx="0"/>
          </p:cNvCxnSpPr>
          <p:nvPr/>
        </p:nvCxnSpPr>
        <p:spPr bwMode="auto">
          <a:xfrm>
            <a:off x="6426143" y="3790270"/>
            <a:ext cx="0" cy="649061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" name="AutoShape 70"/>
          <p:cNvCxnSpPr>
            <a:cxnSpLocks noChangeShapeType="1"/>
            <a:endCxn id="14" idx="2"/>
          </p:cNvCxnSpPr>
          <p:nvPr/>
        </p:nvCxnSpPr>
        <p:spPr bwMode="auto">
          <a:xfrm flipV="1">
            <a:off x="5463009" y="3429000"/>
            <a:ext cx="609601" cy="1837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9" name="Oval 71"/>
          <p:cNvSpPr>
            <a:spLocks noChangeArrowheads="1"/>
          </p:cNvSpPr>
          <p:nvPr/>
        </p:nvSpPr>
        <p:spPr bwMode="auto">
          <a:xfrm>
            <a:off x="3566216" y="3092360"/>
            <a:ext cx="707065" cy="6858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tIns="0" anchor="ctr"/>
          <a:lstStyle/>
          <a:p>
            <a:pPr algn="ctr"/>
            <a:r>
              <a:rPr lang="en-US" sz="2800" i="1" dirty="0">
                <a:latin typeface="Calibri"/>
                <a:cs typeface="Calibri"/>
              </a:rPr>
              <a:t>X</a:t>
            </a:r>
            <a:r>
              <a:rPr lang="en-US" sz="2800" baseline="-25000" dirty="0">
                <a:latin typeface="Calibri"/>
                <a:cs typeface="Calibri"/>
              </a:rPr>
              <a:t>1</a:t>
            </a:r>
          </a:p>
        </p:txBody>
      </p:sp>
      <p:sp>
        <p:nvSpPr>
          <p:cNvPr id="20" name="Oval 73"/>
          <p:cNvSpPr>
            <a:spLocks noChangeArrowheads="1"/>
          </p:cNvSpPr>
          <p:nvPr/>
        </p:nvSpPr>
        <p:spPr bwMode="auto">
          <a:xfrm>
            <a:off x="7284722" y="4457700"/>
            <a:ext cx="707065" cy="685800"/>
          </a:xfrm>
          <a:prstGeom prst="ellipse">
            <a:avLst/>
          </a:prstGeom>
          <a:solidFill>
            <a:schemeClr val="bg1">
              <a:lumMod val="75000"/>
            </a:schemeClr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tIns="0" anchor="ctr"/>
          <a:lstStyle/>
          <a:p>
            <a:pPr algn="ctr"/>
            <a:r>
              <a:rPr lang="en-US" sz="2800" dirty="0">
                <a:latin typeface="Calibri"/>
                <a:cs typeface="Calibri"/>
              </a:rPr>
              <a:t>e</a:t>
            </a:r>
            <a:r>
              <a:rPr lang="en-US" sz="2800" baseline="-25000" dirty="0">
                <a:latin typeface="Calibri"/>
                <a:cs typeface="Calibri"/>
              </a:rPr>
              <a:t>4</a:t>
            </a:r>
          </a:p>
        </p:txBody>
      </p:sp>
      <p:sp>
        <p:nvSpPr>
          <p:cNvPr id="22" name="Oval 75"/>
          <p:cNvSpPr>
            <a:spLocks noChangeArrowheads="1"/>
          </p:cNvSpPr>
          <p:nvPr/>
        </p:nvSpPr>
        <p:spPr bwMode="auto">
          <a:xfrm>
            <a:off x="3566216" y="4463960"/>
            <a:ext cx="707065" cy="685800"/>
          </a:xfrm>
          <a:prstGeom prst="ellipse">
            <a:avLst/>
          </a:prstGeom>
          <a:solidFill>
            <a:schemeClr val="bg1">
              <a:lumMod val="75000"/>
            </a:schemeClr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tIns="0" anchor="ctr"/>
          <a:lstStyle/>
          <a:p>
            <a:pPr algn="ctr"/>
            <a:r>
              <a:rPr lang="en-US" sz="2800" dirty="0">
                <a:latin typeface="Calibri"/>
                <a:cs typeface="Calibri"/>
              </a:rPr>
              <a:t>e</a:t>
            </a:r>
            <a:r>
              <a:rPr lang="en-US" sz="2800" baseline="-25000" dirty="0">
                <a:latin typeface="Calibri"/>
                <a:cs typeface="Calibri"/>
              </a:rPr>
              <a:t>1</a:t>
            </a:r>
          </a:p>
        </p:txBody>
      </p:sp>
      <p:cxnSp>
        <p:nvCxnSpPr>
          <p:cNvPr id="24" name="AutoShape 78"/>
          <p:cNvCxnSpPr>
            <a:cxnSpLocks noChangeShapeType="1"/>
            <a:stCxn id="19" idx="4"/>
            <a:endCxn id="22" idx="0"/>
          </p:cNvCxnSpPr>
          <p:nvPr/>
        </p:nvCxnSpPr>
        <p:spPr bwMode="auto">
          <a:xfrm>
            <a:off x="3919748" y="3796530"/>
            <a:ext cx="0" cy="649061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62" name="Group 61"/>
          <p:cNvGrpSpPr/>
          <p:nvPr/>
        </p:nvGrpSpPr>
        <p:grpSpPr>
          <a:xfrm>
            <a:off x="6066586" y="3086100"/>
            <a:ext cx="707065" cy="685800"/>
            <a:chOff x="7209582" y="3073990"/>
            <a:chExt cx="707065" cy="685800"/>
          </a:xfrm>
          <a:effectLst/>
        </p:grpSpPr>
        <p:cxnSp>
          <p:nvCxnSpPr>
            <p:cNvPr id="61" name="Straight Connector 60"/>
            <p:cNvCxnSpPr/>
            <p:nvPr/>
          </p:nvCxnSpPr>
          <p:spPr>
            <a:xfrm flipV="1">
              <a:off x="7209582" y="3073990"/>
              <a:ext cx="353533" cy="342900"/>
            </a:xfrm>
            <a:prstGeom prst="line">
              <a:avLst/>
            </a:prstGeom>
            <a:ln w="38100" cap="rnd" cmpd="sng">
              <a:solidFill>
                <a:srgbClr val="DB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flipV="1">
              <a:off x="7313129" y="3174423"/>
              <a:ext cx="499971" cy="484934"/>
            </a:xfrm>
            <a:prstGeom prst="line">
              <a:avLst/>
            </a:prstGeom>
            <a:ln w="38100" cap="rnd" cmpd="sng">
              <a:solidFill>
                <a:srgbClr val="DB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flipV="1">
              <a:off x="7563115" y="3416890"/>
              <a:ext cx="353532" cy="342900"/>
            </a:xfrm>
            <a:prstGeom prst="line">
              <a:avLst/>
            </a:prstGeom>
            <a:ln w="38100" cap="rnd" cmpd="sng">
              <a:solidFill>
                <a:srgbClr val="DB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3" name="Group 82"/>
          <p:cNvGrpSpPr/>
          <p:nvPr/>
        </p:nvGrpSpPr>
        <p:grpSpPr>
          <a:xfrm>
            <a:off x="5867400" y="2971800"/>
            <a:ext cx="2286000" cy="914400"/>
            <a:chOff x="10515600" y="4267200"/>
            <a:chExt cx="1219200" cy="2438400"/>
          </a:xfrm>
          <a:effectLst/>
        </p:grpSpPr>
        <p:cxnSp>
          <p:nvCxnSpPr>
            <p:cNvPr id="84" name="Straight Connector 83"/>
            <p:cNvCxnSpPr/>
            <p:nvPr/>
          </p:nvCxnSpPr>
          <p:spPr>
            <a:xfrm>
              <a:off x="10515600" y="6705600"/>
              <a:ext cx="1219200" cy="0"/>
            </a:xfrm>
            <a:prstGeom prst="line">
              <a:avLst/>
            </a:prstGeom>
            <a:ln w="38100" cap="rnd" cmpd="sng">
              <a:solidFill>
                <a:srgbClr val="008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flipV="1">
              <a:off x="10515600" y="4267200"/>
              <a:ext cx="0" cy="2438400"/>
            </a:xfrm>
            <a:prstGeom prst="line">
              <a:avLst/>
            </a:prstGeom>
            <a:ln w="38100" cap="rnd" cmpd="sng">
              <a:solidFill>
                <a:srgbClr val="008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>
              <a:off x="10515600" y="4267200"/>
              <a:ext cx="1219200" cy="0"/>
            </a:xfrm>
            <a:prstGeom prst="line">
              <a:avLst/>
            </a:prstGeom>
            <a:ln w="38100" cap="rnd" cmpd="sng">
              <a:solidFill>
                <a:srgbClr val="008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flipV="1">
              <a:off x="11734800" y="4267200"/>
              <a:ext cx="0" cy="2438400"/>
            </a:xfrm>
            <a:prstGeom prst="line">
              <a:avLst/>
            </a:prstGeom>
            <a:ln w="38100" cap="rnd" cmpd="sng">
              <a:solidFill>
                <a:srgbClr val="008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3" name="Group 72"/>
          <p:cNvGrpSpPr/>
          <p:nvPr/>
        </p:nvGrpSpPr>
        <p:grpSpPr>
          <a:xfrm>
            <a:off x="7074216" y="3060110"/>
            <a:ext cx="990600" cy="2209800"/>
            <a:chOff x="10515600" y="4267200"/>
            <a:chExt cx="1219200" cy="2438400"/>
          </a:xfrm>
          <a:effectLst/>
        </p:grpSpPr>
        <p:cxnSp>
          <p:nvCxnSpPr>
            <p:cNvPr id="74" name="Straight Connector 73"/>
            <p:cNvCxnSpPr/>
            <p:nvPr/>
          </p:nvCxnSpPr>
          <p:spPr>
            <a:xfrm>
              <a:off x="10515600" y="6705600"/>
              <a:ext cx="1219200" cy="0"/>
            </a:xfrm>
            <a:prstGeom prst="line">
              <a:avLst/>
            </a:prstGeom>
            <a:ln w="38100" cap="rnd" cmpd="sng">
              <a:solidFill>
                <a:srgbClr val="F16C1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flipV="1">
              <a:off x="10515600" y="4267200"/>
              <a:ext cx="0" cy="2438400"/>
            </a:xfrm>
            <a:prstGeom prst="line">
              <a:avLst/>
            </a:prstGeom>
            <a:ln w="38100" cap="rnd" cmpd="sng">
              <a:solidFill>
                <a:srgbClr val="F16C1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>
              <a:off x="10515600" y="4267200"/>
              <a:ext cx="1219200" cy="0"/>
            </a:xfrm>
            <a:prstGeom prst="line">
              <a:avLst/>
            </a:prstGeom>
            <a:ln w="38100" cap="rnd" cmpd="sng">
              <a:solidFill>
                <a:srgbClr val="F16C1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flipV="1">
              <a:off x="11734800" y="4267200"/>
              <a:ext cx="0" cy="2438400"/>
            </a:xfrm>
            <a:prstGeom prst="line">
              <a:avLst/>
            </a:prstGeom>
            <a:ln w="38100" cap="rnd" cmpd="sng">
              <a:solidFill>
                <a:srgbClr val="F36B1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8" name="Group 47"/>
          <p:cNvGrpSpPr/>
          <p:nvPr/>
        </p:nvGrpSpPr>
        <p:grpSpPr>
          <a:xfrm>
            <a:off x="3293163" y="2819400"/>
            <a:ext cx="3659127" cy="2597060"/>
            <a:chOff x="6859779" y="1905000"/>
            <a:chExt cx="3503421" cy="2597060"/>
          </a:xfrm>
          <a:effectLst/>
        </p:grpSpPr>
        <p:cxnSp>
          <p:nvCxnSpPr>
            <p:cNvPr id="49" name="Straight Connector 48"/>
            <p:cNvCxnSpPr/>
            <p:nvPr/>
          </p:nvCxnSpPr>
          <p:spPr>
            <a:xfrm>
              <a:off x="6859779" y="3276600"/>
              <a:ext cx="2284221" cy="0"/>
            </a:xfrm>
            <a:prstGeom prst="line">
              <a:avLst/>
            </a:prstGeom>
            <a:ln w="38100" cap="rnd" cmpd="sng">
              <a:solidFill>
                <a:srgbClr val="008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6859779" y="4495800"/>
              <a:ext cx="3503421" cy="0"/>
            </a:xfrm>
            <a:prstGeom prst="line">
              <a:avLst/>
            </a:prstGeom>
            <a:ln w="38100" cap="rnd" cmpd="sng">
              <a:solidFill>
                <a:srgbClr val="008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flipV="1">
              <a:off x="6859779" y="3282860"/>
              <a:ext cx="0" cy="1219200"/>
            </a:xfrm>
            <a:prstGeom prst="line">
              <a:avLst/>
            </a:prstGeom>
            <a:ln w="38100" cap="rnd" cmpd="sng">
              <a:solidFill>
                <a:srgbClr val="008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flipV="1">
              <a:off x="9144000" y="1905000"/>
              <a:ext cx="0" cy="1371600"/>
            </a:xfrm>
            <a:prstGeom prst="line">
              <a:avLst/>
            </a:prstGeom>
            <a:ln w="38100" cap="rnd" cmpd="sng">
              <a:solidFill>
                <a:srgbClr val="008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>
              <a:off x="9144000" y="1905000"/>
              <a:ext cx="1219200" cy="0"/>
            </a:xfrm>
            <a:prstGeom prst="line">
              <a:avLst/>
            </a:prstGeom>
            <a:ln w="38100" cap="rnd" cmpd="sng">
              <a:solidFill>
                <a:srgbClr val="008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flipV="1">
              <a:off x="10363200" y="1905000"/>
              <a:ext cx="0" cy="2590800"/>
            </a:xfrm>
            <a:prstGeom prst="line">
              <a:avLst/>
            </a:prstGeom>
            <a:ln w="38100" cap="rnd" cmpd="sng">
              <a:solidFill>
                <a:srgbClr val="008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" name="Oval 71"/>
          <p:cNvSpPr>
            <a:spLocks noChangeArrowheads="1"/>
          </p:cNvSpPr>
          <p:nvPr/>
        </p:nvSpPr>
        <p:spPr bwMode="auto">
          <a:xfrm>
            <a:off x="4755944" y="3110730"/>
            <a:ext cx="707065" cy="6858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tIns="0" anchor="ctr"/>
          <a:lstStyle/>
          <a:p>
            <a:pPr algn="ctr"/>
            <a:r>
              <a:rPr lang="en-US" sz="2800" i="1" dirty="0">
                <a:latin typeface="Calibri"/>
                <a:cs typeface="Calibri"/>
              </a:rPr>
              <a:t>X</a:t>
            </a:r>
            <a:r>
              <a:rPr lang="en-US" sz="2800" baseline="-25000" dirty="0">
                <a:latin typeface="Calibri"/>
                <a:cs typeface="Calibri"/>
              </a:rPr>
              <a:t>2</a:t>
            </a:r>
          </a:p>
        </p:txBody>
      </p:sp>
      <p:sp>
        <p:nvSpPr>
          <p:cNvPr id="46" name="Oval 75"/>
          <p:cNvSpPr>
            <a:spLocks noChangeArrowheads="1"/>
          </p:cNvSpPr>
          <p:nvPr/>
        </p:nvSpPr>
        <p:spPr bwMode="auto">
          <a:xfrm>
            <a:off x="4755944" y="4482330"/>
            <a:ext cx="707065" cy="685800"/>
          </a:xfrm>
          <a:prstGeom prst="ellipse">
            <a:avLst/>
          </a:prstGeom>
          <a:solidFill>
            <a:schemeClr val="bg1">
              <a:lumMod val="75000"/>
            </a:schemeClr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tIns="0" anchor="ctr"/>
          <a:lstStyle/>
          <a:p>
            <a:pPr algn="ctr"/>
            <a:r>
              <a:rPr lang="en-US" sz="2800" dirty="0">
                <a:latin typeface="Calibri"/>
                <a:cs typeface="Calibri"/>
              </a:rPr>
              <a:t>e</a:t>
            </a:r>
            <a:r>
              <a:rPr lang="en-US" sz="2800" baseline="-25000" dirty="0">
                <a:latin typeface="Calibri"/>
                <a:cs typeface="Calibri"/>
              </a:rPr>
              <a:t>2</a:t>
            </a:r>
          </a:p>
        </p:txBody>
      </p:sp>
      <p:cxnSp>
        <p:nvCxnSpPr>
          <p:cNvPr id="47" name="AutoShape 78"/>
          <p:cNvCxnSpPr>
            <a:cxnSpLocks noChangeShapeType="1"/>
            <a:stCxn id="45" idx="4"/>
            <a:endCxn id="46" idx="0"/>
          </p:cNvCxnSpPr>
          <p:nvPr/>
        </p:nvCxnSpPr>
        <p:spPr bwMode="auto">
          <a:xfrm>
            <a:off x="5109476" y="3814900"/>
            <a:ext cx="0" cy="649061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3" name="AutoShape 70"/>
          <p:cNvCxnSpPr>
            <a:cxnSpLocks noChangeShapeType="1"/>
          </p:cNvCxnSpPr>
          <p:nvPr/>
        </p:nvCxnSpPr>
        <p:spPr bwMode="auto">
          <a:xfrm>
            <a:off x="4273281" y="3429000"/>
            <a:ext cx="467168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6806D1-494C-473D-9BF0-7AEB710DB4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ea typeface="ＭＳ Ｐゴシック" pitchFamily="34" charset="-128"/>
                <a:cs typeface="Calibri"/>
              </a:rPr>
              <a:t>Query: What is the current state, given all of the current and past evidence?</a:t>
            </a:r>
          </a:p>
          <a:p>
            <a:r>
              <a:rPr lang="en-US" dirty="0">
                <a:ea typeface="ＭＳ Ｐゴシック" pitchFamily="34" charset="-128"/>
                <a:cs typeface="Calibri"/>
              </a:rPr>
              <a:t>Marching </a:t>
            </a:r>
            <a:r>
              <a:rPr lang="en-US" b="1" dirty="0">
                <a:ea typeface="ＭＳ Ｐゴシック" pitchFamily="34" charset="-128"/>
                <a:cs typeface="Calibri"/>
              </a:rPr>
              <a:t>forward</a:t>
            </a:r>
            <a:r>
              <a:rPr lang="en-US" dirty="0">
                <a:ea typeface="ＭＳ Ｐゴシック" pitchFamily="34" charset="-128"/>
                <a:cs typeface="Calibri"/>
              </a:rPr>
              <a:t> through the HMM network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929543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Filtering </a:t>
            </a:r>
            <a:r>
              <a:rPr lang="en-US" dirty="0">
                <a:latin typeface="Calibri"/>
                <a:ea typeface="ＭＳ Ｐゴシック" pitchFamily="34" charset="-128"/>
                <a:cs typeface="Calibri"/>
              </a:rPr>
              <a:t>Algorithm</a:t>
            </a:r>
          </a:p>
        </p:txBody>
      </p:sp>
      <p:sp>
        <p:nvSpPr>
          <p:cNvPr id="10" name="Oval 62"/>
          <p:cNvSpPr>
            <a:spLocks noChangeArrowheads="1"/>
          </p:cNvSpPr>
          <p:nvPr/>
        </p:nvSpPr>
        <p:spPr bwMode="auto">
          <a:xfrm>
            <a:off x="7284722" y="3124200"/>
            <a:ext cx="707065" cy="6858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tIns="0" anchor="ctr"/>
          <a:lstStyle/>
          <a:p>
            <a:pPr algn="ctr"/>
            <a:r>
              <a:rPr lang="en-US" sz="2800" i="1" dirty="0">
                <a:latin typeface="Calibri"/>
                <a:cs typeface="Calibri"/>
              </a:rPr>
              <a:t>X</a:t>
            </a:r>
            <a:r>
              <a:rPr lang="en-US" sz="2800" baseline="-25000" dirty="0">
                <a:latin typeface="Calibri"/>
                <a:cs typeface="Calibri"/>
              </a:rPr>
              <a:t>4</a:t>
            </a:r>
          </a:p>
        </p:txBody>
      </p:sp>
      <p:cxnSp>
        <p:nvCxnSpPr>
          <p:cNvPr id="11" name="AutoShape 63"/>
          <p:cNvCxnSpPr>
            <a:cxnSpLocks noChangeShapeType="1"/>
            <a:stCxn id="10" idx="4"/>
            <a:endCxn id="20" idx="0"/>
          </p:cNvCxnSpPr>
          <p:nvPr/>
        </p:nvCxnSpPr>
        <p:spPr bwMode="auto">
          <a:xfrm>
            <a:off x="7638254" y="3828370"/>
            <a:ext cx="0" cy="649061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" name="Oval 64"/>
          <p:cNvSpPr>
            <a:spLocks noChangeArrowheads="1"/>
          </p:cNvSpPr>
          <p:nvPr/>
        </p:nvSpPr>
        <p:spPr bwMode="auto">
          <a:xfrm>
            <a:off x="6072610" y="4495800"/>
            <a:ext cx="707065" cy="685800"/>
          </a:xfrm>
          <a:prstGeom prst="ellipse">
            <a:avLst/>
          </a:prstGeom>
          <a:solidFill>
            <a:schemeClr val="bg1">
              <a:lumMod val="75000"/>
            </a:schemeClr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tIns="0" anchor="ctr"/>
          <a:lstStyle/>
          <a:p>
            <a:pPr algn="ctr"/>
            <a:r>
              <a:rPr lang="en-US" sz="2800" dirty="0">
                <a:latin typeface="Calibri"/>
                <a:cs typeface="Calibri"/>
              </a:rPr>
              <a:t>e</a:t>
            </a:r>
            <a:r>
              <a:rPr lang="en-US" sz="2800" baseline="-25000" dirty="0">
                <a:latin typeface="Calibri"/>
                <a:cs typeface="Calibri"/>
              </a:rPr>
              <a:t>3</a:t>
            </a:r>
          </a:p>
        </p:txBody>
      </p:sp>
      <p:cxnSp>
        <p:nvCxnSpPr>
          <p:cNvPr id="13" name="AutoShape 65"/>
          <p:cNvCxnSpPr>
            <a:cxnSpLocks noChangeShapeType="1"/>
            <a:stCxn id="14" idx="6"/>
            <a:endCxn id="10" idx="2"/>
          </p:cNvCxnSpPr>
          <p:nvPr/>
        </p:nvCxnSpPr>
        <p:spPr bwMode="auto">
          <a:xfrm>
            <a:off x="6798615" y="3467100"/>
            <a:ext cx="467168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4" name="Oval 66"/>
          <p:cNvSpPr>
            <a:spLocks noChangeArrowheads="1"/>
          </p:cNvSpPr>
          <p:nvPr/>
        </p:nvSpPr>
        <p:spPr bwMode="auto">
          <a:xfrm>
            <a:off x="6072610" y="3124200"/>
            <a:ext cx="707065" cy="6858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tIns="0" anchor="ctr"/>
          <a:lstStyle/>
          <a:p>
            <a:pPr algn="ctr"/>
            <a:r>
              <a:rPr lang="en-US" sz="2800" i="1" dirty="0">
                <a:latin typeface="Calibri"/>
                <a:cs typeface="Calibri"/>
              </a:rPr>
              <a:t>X</a:t>
            </a:r>
            <a:r>
              <a:rPr lang="en-US" sz="2800" baseline="-25000" dirty="0">
                <a:latin typeface="Calibri"/>
                <a:cs typeface="Calibri"/>
              </a:rPr>
              <a:t>3</a:t>
            </a:r>
          </a:p>
        </p:txBody>
      </p:sp>
      <p:cxnSp>
        <p:nvCxnSpPr>
          <p:cNvPr id="15" name="AutoShape 67"/>
          <p:cNvCxnSpPr>
            <a:cxnSpLocks noChangeShapeType="1"/>
            <a:stCxn id="14" idx="4"/>
            <a:endCxn id="12" idx="0"/>
          </p:cNvCxnSpPr>
          <p:nvPr/>
        </p:nvCxnSpPr>
        <p:spPr bwMode="auto">
          <a:xfrm>
            <a:off x="6426143" y="3828370"/>
            <a:ext cx="0" cy="649061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" name="AutoShape 70"/>
          <p:cNvCxnSpPr>
            <a:cxnSpLocks noChangeShapeType="1"/>
            <a:stCxn id="45" idx="6"/>
            <a:endCxn id="14" idx="2"/>
          </p:cNvCxnSpPr>
          <p:nvPr/>
        </p:nvCxnSpPr>
        <p:spPr bwMode="auto">
          <a:xfrm>
            <a:off x="5463009" y="3453630"/>
            <a:ext cx="609601" cy="1347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9" name="Oval 71"/>
          <p:cNvSpPr>
            <a:spLocks noChangeArrowheads="1"/>
          </p:cNvSpPr>
          <p:nvPr/>
        </p:nvSpPr>
        <p:spPr bwMode="auto">
          <a:xfrm>
            <a:off x="3566216" y="3092360"/>
            <a:ext cx="707065" cy="6858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tIns="0" anchor="ctr"/>
          <a:lstStyle/>
          <a:p>
            <a:pPr algn="ctr"/>
            <a:r>
              <a:rPr lang="en-US" sz="2800" i="1" dirty="0">
                <a:latin typeface="Calibri"/>
                <a:cs typeface="Calibri"/>
              </a:rPr>
              <a:t>X</a:t>
            </a:r>
            <a:r>
              <a:rPr lang="en-US" sz="2800" baseline="-25000" dirty="0">
                <a:latin typeface="Calibri"/>
                <a:cs typeface="Calibri"/>
              </a:rPr>
              <a:t>1</a:t>
            </a:r>
          </a:p>
        </p:txBody>
      </p:sp>
      <p:sp>
        <p:nvSpPr>
          <p:cNvPr id="20" name="Oval 73"/>
          <p:cNvSpPr>
            <a:spLocks noChangeArrowheads="1"/>
          </p:cNvSpPr>
          <p:nvPr/>
        </p:nvSpPr>
        <p:spPr bwMode="auto">
          <a:xfrm>
            <a:off x="7284722" y="4495800"/>
            <a:ext cx="707065" cy="685800"/>
          </a:xfrm>
          <a:prstGeom prst="ellipse">
            <a:avLst/>
          </a:prstGeom>
          <a:solidFill>
            <a:schemeClr val="bg1">
              <a:lumMod val="75000"/>
            </a:schemeClr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tIns="0" anchor="ctr"/>
          <a:lstStyle/>
          <a:p>
            <a:pPr algn="ctr"/>
            <a:r>
              <a:rPr lang="en-US" sz="2800" dirty="0">
                <a:latin typeface="Calibri"/>
                <a:cs typeface="Calibri"/>
              </a:rPr>
              <a:t>e</a:t>
            </a:r>
            <a:r>
              <a:rPr lang="en-US" sz="2800" baseline="-25000" dirty="0">
                <a:latin typeface="Calibri"/>
                <a:cs typeface="Calibri"/>
              </a:rPr>
              <a:t>4</a:t>
            </a:r>
          </a:p>
        </p:txBody>
      </p:sp>
      <p:sp>
        <p:nvSpPr>
          <p:cNvPr id="22" name="Oval 75"/>
          <p:cNvSpPr>
            <a:spLocks noChangeArrowheads="1"/>
          </p:cNvSpPr>
          <p:nvPr/>
        </p:nvSpPr>
        <p:spPr bwMode="auto">
          <a:xfrm>
            <a:off x="3566216" y="4463960"/>
            <a:ext cx="707065" cy="685800"/>
          </a:xfrm>
          <a:prstGeom prst="ellipse">
            <a:avLst/>
          </a:prstGeom>
          <a:solidFill>
            <a:schemeClr val="bg1">
              <a:lumMod val="75000"/>
            </a:schemeClr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tIns="0" anchor="ctr"/>
          <a:lstStyle/>
          <a:p>
            <a:pPr algn="ctr"/>
            <a:r>
              <a:rPr lang="en-US" sz="2800" dirty="0">
                <a:latin typeface="Calibri"/>
                <a:cs typeface="Calibri"/>
              </a:rPr>
              <a:t>e</a:t>
            </a:r>
            <a:r>
              <a:rPr lang="en-US" sz="2800" baseline="-25000" dirty="0">
                <a:latin typeface="Calibri"/>
                <a:cs typeface="Calibri"/>
              </a:rPr>
              <a:t>1</a:t>
            </a:r>
          </a:p>
        </p:txBody>
      </p:sp>
      <p:cxnSp>
        <p:nvCxnSpPr>
          <p:cNvPr id="24" name="AutoShape 78"/>
          <p:cNvCxnSpPr>
            <a:cxnSpLocks noChangeShapeType="1"/>
            <a:stCxn id="19" idx="4"/>
            <a:endCxn id="22" idx="0"/>
          </p:cNvCxnSpPr>
          <p:nvPr/>
        </p:nvCxnSpPr>
        <p:spPr bwMode="auto">
          <a:xfrm>
            <a:off x="3919748" y="3796530"/>
            <a:ext cx="0" cy="649061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48" name="Group 47"/>
          <p:cNvGrpSpPr/>
          <p:nvPr/>
        </p:nvGrpSpPr>
        <p:grpSpPr>
          <a:xfrm>
            <a:off x="3352799" y="2819400"/>
            <a:ext cx="4876800" cy="2590800"/>
            <a:chOff x="5693921" y="1905000"/>
            <a:chExt cx="4669279" cy="2590800"/>
          </a:xfrm>
          <a:effectLst/>
        </p:grpSpPr>
        <p:cxnSp>
          <p:nvCxnSpPr>
            <p:cNvPr id="49" name="Straight Connector 48"/>
            <p:cNvCxnSpPr/>
            <p:nvPr/>
          </p:nvCxnSpPr>
          <p:spPr>
            <a:xfrm>
              <a:off x="5693921" y="3276600"/>
              <a:ext cx="3450079" cy="0"/>
            </a:xfrm>
            <a:prstGeom prst="line">
              <a:avLst/>
            </a:prstGeom>
            <a:ln w="38100" cap="rnd" cmpd="sng">
              <a:solidFill>
                <a:srgbClr val="008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5693921" y="4495800"/>
              <a:ext cx="4669279" cy="0"/>
            </a:xfrm>
            <a:prstGeom prst="line">
              <a:avLst/>
            </a:prstGeom>
            <a:ln w="38100" cap="rnd" cmpd="sng">
              <a:solidFill>
                <a:srgbClr val="008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flipV="1">
              <a:off x="5693921" y="3301230"/>
              <a:ext cx="0" cy="1194570"/>
            </a:xfrm>
            <a:prstGeom prst="line">
              <a:avLst/>
            </a:prstGeom>
            <a:ln w="38100" cap="rnd" cmpd="sng">
              <a:solidFill>
                <a:srgbClr val="008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flipV="1">
              <a:off x="9144000" y="1905000"/>
              <a:ext cx="0" cy="1371600"/>
            </a:xfrm>
            <a:prstGeom prst="line">
              <a:avLst/>
            </a:prstGeom>
            <a:ln w="38100" cap="rnd" cmpd="sng">
              <a:solidFill>
                <a:srgbClr val="008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>
              <a:off x="9144000" y="1905000"/>
              <a:ext cx="1219200" cy="0"/>
            </a:xfrm>
            <a:prstGeom prst="line">
              <a:avLst/>
            </a:prstGeom>
            <a:ln w="38100" cap="rnd" cmpd="sng">
              <a:solidFill>
                <a:srgbClr val="008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flipV="1">
              <a:off x="10363200" y="1905000"/>
              <a:ext cx="0" cy="2590800"/>
            </a:xfrm>
            <a:prstGeom prst="line">
              <a:avLst/>
            </a:prstGeom>
            <a:ln w="38100" cap="rnd" cmpd="sng">
              <a:solidFill>
                <a:srgbClr val="008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" name="Oval 71"/>
          <p:cNvSpPr>
            <a:spLocks noChangeArrowheads="1"/>
          </p:cNvSpPr>
          <p:nvPr/>
        </p:nvSpPr>
        <p:spPr bwMode="auto">
          <a:xfrm>
            <a:off x="4755944" y="3110730"/>
            <a:ext cx="707065" cy="6858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tIns="0" anchor="ctr"/>
          <a:lstStyle/>
          <a:p>
            <a:pPr algn="ctr"/>
            <a:r>
              <a:rPr lang="en-US" sz="2800" i="1" dirty="0">
                <a:latin typeface="Calibri"/>
                <a:cs typeface="Calibri"/>
              </a:rPr>
              <a:t>X</a:t>
            </a:r>
            <a:r>
              <a:rPr lang="en-US" sz="2800" baseline="-25000" dirty="0">
                <a:latin typeface="Calibri"/>
                <a:cs typeface="Calibri"/>
              </a:rPr>
              <a:t>2</a:t>
            </a:r>
          </a:p>
        </p:txBody>
      </p:sp>
      <p:sp>
        <p:nvSpPr>
          <p:cNvPr id="46" name="Oval 75"/>
          <p:cNvSpPr>
            <a:spLocks noChangeArrowheads="1"/>
          </p:cNvSpPr>
          <p:nvPr/>
        </p:nvSpPr>
        <p:spPr bwMode="auto">
          <a:xfrm>
            <a:off x="4755944" y="4482330"/>
            <a:ext cx="707065" cy="685800"/>
          </a:xfrm>
          <a:prstGeom prst="ellipse">
            <a:avLst/>
          </a:prstGeom>
          <a:solidFill>
            <a:schemeClr val="bg1">
              <a:lumMod val="75000"/>
            </a:schemeClr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tIns="0" anchor="ctr"/>
          <a:lstStyle/>
          <a:p>
            <a:pPr algn="ctr"/>
            <a:r>
              <a:rPr lang="en-US" sz="2800" dirty="0">
                <a:latin typeface="Calibri"/>
                <a:cs typeface="Calibri"/>
              </a:rPr>
              <a:t>e</a:t>
            </a:r>
            <a:r>
              <a:rPr lang="en-US" sz="2800" baseline="-25000" dirty="0">
                <a:latin typeface="Calibri"/>
                <a:cs typeface="Calibri"/>
              </a:rPr>
              <a:t>2</a:t>
            </a:r>
          </a:p>
        </p:txBody>
      </p:sp>
      <p:cxnSp>
        <p:nvCxnSpPr>
          <p:cNvPr id="47" name="AutoShape 78"/>
          <p:cNvCxnSpPr>
            <a:cxnSpLocks noChangeShapeType="1"/>
            <a:stCxn id="45" idx="4"/>
            <a:endCxn id="46" idx="0"/>
          </p:cNvCxnSpPr>
          <p:nvPr/>
        </p:nvCxnSpPr>
        <p:spPr bwMode="auto">
          <a:xfrm>
            <a:off x="5109476" y="3814900"/>
            <a:ext cx="0" cy="649061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3" name="AutoShape 70"/>
          <p:cNvCxnSpPr>
            <a:cxnSpLocks noChangeShapeType="1"/>
          </p:cNvCxnSpPr>
          <p:nvPr/>
        </p:nvCxnSpPr>
        <p:spPr bwMode="auto">
          <a:xfrm>
            <a:off x="4273281" y="3429000"/>
            <a:ext cx="467168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E13A73-9BD3-4396-B355-32EA0317CB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ea typeface="ＭＳ Ｐゴシック" pitchFamily="34" charset="-128"/>
                <a:cs typeface="Calibri"/>
              </a:rPr>
              <a:t>Query: What is the current state, given all of the current and past evidence?</a:t>
            </a:r>
          </a:p>
          <a:p>
            <a:r>
              <a:rPr lang="en-US" dirty="0">
                <a:ea typeface="ＭＳ Ｐゴシック" pitchFamily="34" charset="-128"/>
                <a:cs typeface="Calibri"/>
              </a:rPr>
              <a:t>Marching </a:t>
            </a:r>
            <a:r>
              <a:rPr lang="en-US" b="1" dirty="0">
                <a:ea typeface="ＭＳ Ｐゴシック" pitchFamily="34" charset="-128"/>
                <a:cs typeface="Calibri"/>
              </a:rPr>
              <a:t>forward</a:t>
            </a:r>
            <a:r>
              <a:rPr lang="en-US" dirty="0">
                <a:ea typeface="ＭＳ Ｐゴシック" pitchFamily="34" charset="-128"/>
                <a:cs typeface="Calibri"/>
              </a:rPr>
              <a:t> through the HMM network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954824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4333282"/>
            <a:ext cx="7772399" cy="2524718"/>
          </a:xfrm>
          <a:prstGeom prst="rect">
            <a:avLst/>
          </a:prstGeom>
        </p:spPr>
      </p:pic>
      <p:sp>
        <p:nvSpPr>
          <p:cNvPr id="645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/>
                <a:ea typeface="ＭＳ Ｐゴシック" pitchFamily="34" charset="-128"/>
                <a:cs typeface="Calibri"/>
              </a:rPr>
              <a:t>Example: Prediction step</a:t>
            </a:r>
          </a:p>
        </p:txBody>
      </p:sp>
      <p:sp>
        <p:nvSpPr>
          <p:cNvPr id="64514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71600"/>
            <a:ext cx="8534400" cy="4525963"/>
          </a:xfrm>
        </p:spPr>
        <p:txBody>
          <a:bodyPr/>
          <a:lstStyle/>
          <a:p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As time passes, uncertainty </a:t>
            </a:r>
            <a:r>
              <a:rPr lang="ja-JP" altLang="en-US" sz="2400" dirty="0">
                <a:latin typeface="Calibri"/>
                <a:ea typeface="ＭＳ Ｐゴシック" pitchFamily="34" charset="-128"/>
                <a:cs typeface="Calibri"/>
              </a:rPr>
              <a:t>“</a:t>
            </a:r>
            <a:r>
              <a:rPr lang="en-US" altLang="ja-JP" sz="2400" dirty="0">
                <a:latin typeface="Calibri"/>
                <a:ea typeface="ＭＳ Ｐゴシック" pitchFamily="34" charset="-128"/>
                <a:cs typeface="Calibri"/>
              </a:rPr>
              <a:t>accumulates</a:t>
            </a:r>
            <a:r>
              <a:rPr lang="ja-JP" altLang="en-US" sz="2400" dirty="0">
                <a:latin typeface="Calibri"/>
                <a:ea typeface="ＭＳ Ｐゴシック" pitchFamily="34" charset="-128"/>
                <a:cs typeface="Calibri"/>
              </a:rPr>
              <a:t>”</a:t>
            </a:r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</p:txBody>
      </p:sp>
      <p:graphicFrame>
        <p:nvGraphicFramePr>
          <p:cNvPr id="64515" name="Object 2"/>
          <p:cNvGraphicFramePr>
            <a:graphicFrameLocks noChangeAspect="1"/>
          </p:cNvGraphicFramePr>
          <p:nvPr/>
        </p:nvGraphicFramePr>
        <p:xfrm>
          <a:off x="1127125" y="2041525"/>
          <a:ext cx="2559050" cy="171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4" name="Photo Editor Photo" r:id="rId4" imgW="3878916" imgH="2598645" progId="MSPhotoEd.3">
                  <p:embed/>
                </p:oleObj>
              </mc:Choice>
              <mc:Fallback>
                <p:oleObj name="Photo Editor Photo" r:id="rId4" imgW="3878916" imgH="2598645" progId="MSPhotoEd.3">
                  <p:embed/>
                  <p:pic>
                    <p:nvPicPr>
                      <p:cNvPr id="64515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1065" t="1222" r="1474" b="1222"/>
                      <a:stretch>
                        <a:fillRect/>
                      </a:stretch>
                    </p:blipFill>
                    <p:spPr bwMode="auto">
                      <a:xfrm>
                        <a:off x="1127125" y="2041525"/>
                        <a:ext cx="2559050" cy="171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10373" name="Object 3"/>
          <p:cNvGraphicFramePr>
            <a:graphicFrameLocks noChangeAspect="1"/>
          </p:cNvGraphicFramePr>
          <p:nvPr/>
        </p:nvGraphicFramePr>
        <p:xfrm>
          <a:off x="4071937" y="2041525"/>
          <a:ext cx="2568575" cy="1744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5" name="Photo Editor Photo" r:id="rId6" imgW="3894157" imgH="2644369" progId="MSPhotoEd.3">
                  <p:embed/>
                </p:oleObj>
              </mc:Choice>
              <mc:Fallback>
                <p:oleObj name="Photo Editor Photo" r:id="rId6" imgW="3894157" imgH="2644369" progId="MSPhotoEd.3">
                  <p:embed/>
                  <p:pic>
                    <p:nvPicPr>
                      <p:cNvPr id="1210373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1019" t="1501" r="2078" b="2400"/>
                      <a:stretch>
                        <a:fillRect/>
                      </a:stretch>
                    </p:blipFill>
                    <p:spPr bwMode="auto">
                      <a:xfrm>
                        <a:off x="4071937" y="2041525"/>
                        <a:ext cx="2568575" cy="1744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10374" name="Object 4"/>
          <p:cNvGraphicFramePr>
            <a:graphicFrameLocks noChangeAspect="1"/>
          </p:cNvGraphicFramePr>
          <p:nvPr/>
        </p:nvGraphicFramePr>
        <p:xfrm>
          <a:off x="8078787" y="2041525"/>
          <a:ext cx="2589213" cy="1754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6" name="Photo Editor Photo" r:id="rId8" imgW="3924640" imgH="2659048" progId="MSPhotoEd.3">
                  <p:embed/>
                </p:oleObj>
              </mc:Choice>
              <mc:Fallback>
                <p:oleObj name="Photo Editor Photo" r:id="rId8" imgW="3924640" imgH="2659048" progId="MSPhotoEd.3">
                  <p:embed/>
                  <p:pic>
                    <p:nvPicPr>
                      <p:cNvPr id="121037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1659" t="1492" r="2426" b="2866"/>
                      <a:stretch>
                        <a:fillRect/>
                      </a:stretch>
                    </p:blipFill>
                    <p:spPr bwMode="auto">
                      <a:xfrm>
                        <a:off x="8078787" y="2041525"/>
                        <a:ext cx="2589213" cy="1754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4518" name="Text Box 7"/>
          <p:cNvSpPr txBox="1">
            <a:spLocks noChangeArrowheads="1"/>
          </p:cNvSpPr>
          <p:nvPr/>
        </p:nvSpPr>
        <p:spPr bwMode="auto">
          <a:xfrm>
            <a:off x="2057400" y="3717925"/>
            <a:ext cx="7937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>
                <a:latin typeface="Calibri"/>
                <a:cs typeface="Calibri"/>
              </a:rPr>
              <a:t>T = 1</a:t>
            </a:r>
          </a:p>
        </p:txBody>
      </p:sp>
      <p:sp>
        <p:nvSpPr>
          <p:cNvPr id="1210376" name="Text Box 8"/>
          <p:cNvSpPr txBox="1">
            <a:spLocks noChangeArrowheads="1"/>
          </p:cNvSpPr>
          <p:nvPr/>
        </p:nvSpPr>
        <p:spPr bwMode="auto">
          <a:xfrm>
            <a:off x="5029200" y="3717925"/>
            <a:ext cx="7937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>
                <a:latin typeface="Calibri"/>
                <a:cs typeface="Calibri"/>
              </a:rPr>
              <a:t>T = 2</a:t>
            </a:r>
          </a:p>
        </p:txBody>
      </p:sp>
      <p:sp>
        <p:nvSpPr>
          <p:cNvPr id="1210377" name="Text Box 9"/>
          <p:cNvSpPr txBox="1">
            <a:spLocks noChangeArrowheads="1"/>
          </p:cNvSpPr>
          <p:nvPr/>
        </p:nvSpPr>
        <p:spPr bwMode="auto">
          <a:xfrm>
            <a:off x="9072793" y="3717925"/>
            <a:ext cx="7937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dirty="0">
                <a:latin typeface="Calibri"/>
                <a:cs typeface="Calibri"/>
              </a:rPr>
              <a:t>T = 5</a:t>
            </a:r>
          </a:p>
        </p:txBody>
      </p:sp>
      <p:sp>
        <p:nvSpPr>
          <p:cNvPr id="64521" name="Text Box 10"/>
          <p:cNvSpPr txBox="1">
            <a:spLocks noChangeArrowheads="1"/>
          </p:cNvSpPr>
          <p:nvPr/>
        </p:nvSpPr>
        <p:spPr bwMode="auto">
          <a:xfrm>
            <a:off x="7391400" y="1447800"/>
            <a:ext cx="5257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dirty="0">
                <a:latin typeface="Calibri"/>
                <a:cs typeface="Calibri"/>
              </a:rPr>
              <a:t>(Transition model: ghosts usually go clockwise)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80B859CA-5343-49B2-8CF7-566772B883FE}"/>
                  </a:ext>
                </a:extLst>
              </p14:cNvPr>
              <p14:cNvContentPartPr/>
              <p14:nvPr/>
            </p14:nvContentPartPr>
            <p14:xfrm>
              <a:off x="1433880" y="4016160"/>
              <a:ext cx="711360" cy="91116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80B859CA-5343-49B2-8CF7-566772B883FE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424520" y="4006800"/>
                <a:ext cx="730080" cy="929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99665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0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0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0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0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0376" grpId="0"/>
      <p:bldP spid="121037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5"/>
          <p:cNvSpPr>
            <a:spLocks noGrp="1" noChangeArrowheads="1"/>
          </p:cNvSpPr>
          <p:nvPr>
            <p:ph type="ctrTitle"/>
          </p:nvPr>
        </p:nvSpPr>
        <p:spPr>
          <a:xfrm>
            <a:off x="0" y="279401"/>
            <a:ext cx="12192000" cy="1470025"/>
          </a:xfrm>
        </p:spPr>
        <p:txBody>
          <a:bodyPr>
            <a:normAutofit/>
          </a:bodyPr>
          <a:lstStyle/>
          <a:p>
            <a:r>
              <a:rPr lang="en-US" sz="4400" dirty="0"/>
              <a:t>AI: Representation and Problem Solving</a:t>
            </a:r>
            <a:br>
              <a:rPr lang="en-US" sz="4400" dirty="0"/>
            </a:br>
            <a:endParaRPr lang="en-US" sz="4400" dirty="0"/>
          </a:p>
        </p:txBody>
      </p:sp>
      <p:sp>
        <p:nvSpPr>
          <p:cNvPr id="5123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0" y="1295400"/>
            <a:ext cx="12192000" cy="1524000"/>
          </a:xfrm>
        </p:spPr>
        <p:txBody>
          <a:bodyPr/>
          <a:lstStyle/>
          <a:p>
            <a:pPr eaLnBrk="1" hangingPunct="1"/>
            <a:r>
              <a:rPr lang="en-US" sz="4267" dirty="0"/>
              <a:t>HMMs and Particle Filters</a:t>
            </a:r>
          </a:p>
        </p:txBody>
      </p:sp>
      <p:sp>
        <p:nvSpPr>
          <p:cNvPr id="5125" name="Text Box 8"/>
          <p:cNvSpPr txBox="1">
            <a:spLocks noChangeArrowheads="1"/>
          </p:cNvSpPr>
          <p:nvPr/>
        </p:nvSpPr>
        <p:spPr bwMode="auto">
          <a:xfrm>
            <a:off x="0" y="5562600"/>
            <a:ext cx="12192000" cy="89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9" tIns="45719" rIns="91439" bIns="4571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/>
              <a:t>Instructors: Pat Virtue &amp; Fei Fang</a:t>
            </a:r>
          </a:p>
          <a:p>
            <a:pPr algn="ctr">
              <a:spcBef>
                <a:spcPct val="50000"/>
              </a:spcBef>
            </a:pPr>
            <a:r>
              <a:rPr lang="en-US" sz="1867" dirty="0"/>
              <a:t>Slide credits: CMU AI and http://ai.berkeley.edu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3E574E55-4018-40B2-999E-F1FD88BE13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19378" y="1900702"/>
            <a:ext cx="5753243" cy="372449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0405577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/>
                <a:ea typeface="ＭＳ Ｐゴシック" pitchFamily="34" charset="-128"/>
                <a:cs typeface="Calibri"/>
              </a:rPr>
              <a:t>Example: Update step</a:t>
            </a:r>
          </a:p>
        </p:txBody>
      </p:sp>
      <p:sp>
        <p:nvSpPr>
          <p:cNvPr id="65538" name="Rectangle 3"/>
          <p:cNvSpPr>
            <a:spLocks noGrp="1" noChangeArrowheads="1"/>
          </p:cNvSpPr>
          <p:nvPr>
            <p:ph idx="1"/>
          </p:nvPr>
        </p:nvSpPr>
        <p:spPr>
          <a:xfrm>
            <a:off x="990600" y="1397001"/>
            <a:ext cx="10795000" cy="4729164"/>
          </a:xfrm>
        </p:spPr>
        <p:txBody>
          <a:bodyPr/>
          <a:lstStyle/>
          <a:p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As we get observations, beliefs get reweighted, uncertainty </a:t>
            </a:r>
            <a:r>
              <a:rPr lang="ja-JP" altLang="en-US" sz="2400" dirty="0">
                <a:latin typeface="Calibri"/>
                <a:ea typeface="ＭＳ Ｐゴシック" pitchFamily="34" charset="-128"/>
                <a:cs typeface="Calibri"/>
              </a:rPr>
              <a:t>“</a:t>
            </a:r>
            <a:r>
              <a:rPr lang="en-US" altLang="ja-JP" sz="2400" dirty="0">
                <a:latin typeface="Calibri"/>
                <a:ea typeface="ＭＳ Ｐゴシック" pitchFamily="34" charset="-128"/>
                <a:cs typeface="Calibri"/>
              </a:rPr>
              <a:t>decreases</a:t>
            </a:r>
            <a:r>
              <a:rPr lang="ja-JP" altLang="en-US" sz="2400" dirty="0">
                <a:latin typeface="Calibri"/>
                <a:ea typeface="ＭＳ Ｐゴシック" pitchFamily="34" charset="-128"/>
                <a:cs typeface="Calibri"/>
              </a:rPr>
              <a:t>”</a:t>
            </a:r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</p:txBody>
      </p:sp>
      <p:graphicFrame>
        <p:nvGraphicFramePr>
          <p:cNvPr id="65539" name="Object 2"/>
          <p:cNvGraphicFramePr>
            <a:graphicFrameLocks noChangeAspect="1"/>
          </p:cNvGraphicFramePr>
          <p:nvPr/>
        </p:nvGraphicFramePr>
        <p:xfrm>
          <a:off x="6553200" y="2514600"/>
          <a:ext cx="2505075" cy="169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6" name="Photo Editor Photo" r:id="rId3" imgW="3802710" imgH="2567619" progId="MSPhotoEd.3">
                  <p:embed/>
                </p:oleObj>
              </mc:Choice>
              <mc:Fallback>
                <p:oleObj name="Photo Editor Photo" r:id="rId3" imgW="3802710" imgH="2567619" progId="MSPhotoEd.3">
                  <p:embed/>
                  <p:pic>
                    <p:nvPicPr>
                      <p:cNvPr id="65539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3200" y="2514600"/>
                        <a:ext cx="2505075" cy="1692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5540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5" t="905" r="2145" b="2351"/>
          <a:stretch>
            <a:fillRect/>
          </a:stretch>
        </p:blipFill>
        <p:spPr bwMode="auto">
          <a:xfrm>
            <a:off x="2994025" y="2517775"/>
            <a:ext cx="2492375" cy="169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41" name="Text Box 6"/>
          <p:cNvSpPr txBox="1">
            <a:spLocks noChangeArrowheads="1"/>
          </p:cNvSpPr>
          <p:nvPr/>
        </p:nvSpPr>
        <p:spPr bwMode="auto">
          <a:xfrm>
            <a:off x="3048000" y="4335462"/>
            <a:ext cx="25177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dirty="0">
                <a:latin typeface="Calibri"/>
                <a:cs typeface="Calibri"/>
              </a:rPr>
              <a:t>Before observation</a:t>
            </a:r>
          </a:p>
        </p:txBody>
      </p:sp>
      <p:sp>
        <p:nvSpPr>
          <p:cNvPr id="65542" name="Text Box 7"/>
          <p:cNvSpPr txBox="1">
            <a:spLocks noChangeArrowheads="1"/>
          </p:cNvSpPr>
          <p:nvPr/>
        </p:nvSpPr>
        <p:spPr bwMode="auto">
          <a:xfrm>
            <a:off x="6778625" y="4335462"/>
            <a:ext cx="25177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>
                <a:latin typeface="Calibri"/>
                <a:cs typeface="Calibri"/>
              </a:rPr>
              <a:t>After observation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2600" y="4058769"/>
            <a:ext cx="2436812" cy="252188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903" y="4114800"/>
            <a:ext cx="2561219" cy="2524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08379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Demo Ghostbusters – Circular Dynamics -- HMM</a:t>
            </a:r>
          </a:p>
        </p:txBody>
      </p:sp>
    </p:spTree>
    <p:extLst>
      <p:ext uri="{BB962C8B-B14F-4D97-AF65-F5344CB8AC3E}">
        <p14:creationId xmlns:p14="http://schemas.microsoft.com/office/powerpoint/2010/main" val="156545194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Filtering </a:t>
            </a:r>
            <a:r>
              <a:rPr lang="en-US" dirty="0">
                <a:latin typeface="Calibri"/>
                <a:ea typeface="ＭＳ Ｐゴシック" pitchFamily="34" charset="-128"/>
                <a:cs typeface="Calibri"/>
              </a:rPr>
              <a:t>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>
                <a:solidFill>
                  <a:srgbClr val="0000FF"/>
                </a:solidFill>
              </a:rPr>
              <a:t>P</a:t>
            </a:r>
            <a:r>
              <a:rPr lang="en-US" dirty="0">
                <a:solidFill>
                  <a:srgbClr val="0000FF"/>
                </a:solidFill>
              </a:rPr>
              <a:t>(</a:t>
            </a:r>
            <a:r>
              <a:rPr lang="en-US" i="1" dirty="0">
                <a:solidFill>
                  <a:srgbClr val="0000FF"/>
                </a:solidFill>
              </a:rPr>
              <a:t>X</a:t>
            </a:r>
            <a:r>
              <a:rPr lang="en-US" i="1" baseline="-25000" dirty="0">
                <a:solidFill>
                  <a:srgbClr val="0000FF"/>
                </a:solidFill>
              </a:rPr>
              <a:t>t</a:t>
            </a:r>
            <a:r>
              <a:rPr lang="en-US" baseline="-25000" dirty="0">
                <a:solidFill>
                  <a:srgbClr val="0000FF"/>
                </a:solidFill>
              </a:rPr>
              <a:t>+1</a:t>
            </a:r>
            <a:r>
              <a:rPr lang="en-US" dirty="0">
                <a:solidFill>
                  <a:srgbClr val="0000FF"/>
                </a:solidFill>
              </a:rPr>
              <a:t>|</a:t>
            </a:r>
            <a:r>
              <a:rPr lang="en-US" i="1" dirty="0">
                <a:solidFill>
                  <a:srgbClr val="0000FF"/>
                </a:solidFill>
              </a:rPr>
              <a:t>e</a:t>
            </a:r>
            <a:r>
              <a:rPr lang="en-US" baseline="-25000" dirty="0">
                <a:solidFill>
                  <a:srgbClr val="0000FF"/>
                </a:solidFill>
              </a:rPr>
              <a:t>1:</a:t>
            </a:r>
            <a:r>
              <a:rPr lang="en-US" i="1" baseline="-25000" dirty="0">
                <a:solidFill>
                  <a:srgbClr val="0000FF"/>
                </a:solidFill>
              </a:rPr>
              <a:t>t</a:t>
            </a:r>
            <a:r>
              <a:rPr lang="en-US" baseline="-25000" dirty="0">
                <a:solidFill>
                  <a:srgbClr val="0000FF"/>
                </a:solidFill>
              </a:rPr>
              <a:t>+1</a:t>
            </a:r>
            <a:r>
              <a:rPr lang="en-US" dirty="0">
                <a:solidFill>
                  <a:srgbClr val="0000FF"/>
                </a:solidFill>
              </a:rPr>
              <a:t>) </a:t>
            </a:r>
            <a:r>
              <a:rPr lang="en-US" dirty="0">
                <a:solidFill>
                  <a:schemeClr val="tx1"/>
                </a:solidFill>
              </a:rPr>
              <a:t>= </a:t>
            </a:r>
            <a:r>
              <a:rPr lang="en-US" sz="3200" i="1" dirty="0">
                <a:solidFill>
                  <a:schemeClr val="tx1"/>
                </a:solidFill>
                <a:sym typeface="Symbol"/>
              </a:rPr>
              <a:t>α </a:t>
            </a:r>
            <a:r>
              <a:rPr lang="en-US" sz="3200" i="1" dirty="0">
                <a:solidFill>
                  <a:srgbClr val="F16C11"/>
                </a:solidFill>
              </a:rPr>
              <a:t>P</a:t>
            </a:r>
            <a:r>
              <a:rPr lang="en-US" sz="3200" dirty="0">
                <a:solidFill>
                  <a:srgbClr val="F16C11"/>
                </a:solidFill>
              </a:rPr>
              <a:t>(</a:t>
            </a:r>
            <a:r>
              <a:rPr lang="en-US" sz="3200" i="1" dirty="0">
                <a:solidFill>
                  <a:srgbClr val="F16C11"/>
                </a:solidFill>
              </a:rPr>
              <a:t>e</a:t>
            </a:r>
            <a:r>
              <a:rPr lang="en-US" sz="3200" i="1" baseline="-25000" dirty="0">
                <a:solidFill>
                  <a:srgbClr val="F16C11"/>
                </a:solidFill>
              </a:rPr>
              <a:t>t</a:t>
            </a:r>
            <a:r>
              <a:rPr lang="en-US" sz="3200" baseline="-25000" dirty="0">
                <a:solidFill>
                  <a:srgbClr val="F16C11"/>
                </a:solidFill>
              </a:rPr>
              <a:t>+1</a:t>
            </a:r>
            <a:r>
              <a:rPr lang="en-US" sz="3200" dirty="0">
                <a:solidFill>
                  <a:srgbClr val="F16C11"/>
                </a:solidFill>
              </a:rPr>
              <a:t>|</a:t>
            </a:r>
            <a:r>
              <a:rPr lang="en-US" sz="3200" i="1" dirty="0">
                <a:solidFill>
                  <a:srgbClr val="F16C11"/>
                </a:solidFill>
              </a:rPr>
              <a:t>X</a:t>
            </a:r>
            <a:r>
              <a:rPr lang="en-US" sz="3200" i="1" baseline="-25000" dirty="0">
                <a:solidFill>
                  <a:srgbClr val="F16C11"/>
                </a:solidFill>
              </a:rPr>
              <a:t>t</a:t>
            </a:r>
            <a:r>
              <a:rPr lang="en-US" sz="3200" baseline="-25000" dirty="0">
                <a:solidFill>
                  <a:srgbClr val="F16C11"/>
                </a:solidFill>
              </a:rPr>
              <a:t>+1</a:t>
            </a:r>
            <a:r>
              <a:rPr lang="en-US" sz="3200" dirty="0">
                <a:solidFill>
                  <a:srgbClr val="F16C11"/>
                </a:solidFill>
              </a:rPr>
              <a:t>) </a:t>
            </a:r>
            <a:r>
              <a:rPr lang="en-US" sz="3200" dirty="0">
                <a:solidFill>
                  <a:srgbClr val="DC0003"/>
                </a:solidFill>
                <a:sym typeface="Symbol"/>
              </a:rPr>
              <a:t></a:t>
            </a:r>
            <a:r>
              <a:rPr lang="en-US" sz="3600" i="1" baseline="-25000" dirty="0" err="1">
                <a:solidFill>
                  <a:srgbClr val="DC0003"/>
                </a:solidFill>
                <a:sym typeface="Symbol"/>
              </a:rPr>
              <a:t>x</a:t>
            </a:r>
            <a:r>
              <a:rPr lang="en-US" sz="3200" i="1" baseline="-51000" dirty="0" err="1">
                <a:solidFill>
                  <a:srgbClr val="DC0003"/>
                </a:solidFill>
                <a:sym typeface="Symbol"/>
              </a:rPr>
              <a:t>t</a:t>
            </a:r>
            <a:r>
              <a:rPr lang="en-US" sz="3200" i="1" dirty="0">
                <a:solidFill>
                  <a:srgbClr val="DC0003"/>
                </a:solidFill>
                <a:sym typeface="Symbol"/>
              </a:rPr>
              <a:t> </a:t>
            </a:r>
            <a:r>
              <a:rPr lang="en-US" sz="3200" i="1" dirty="0">
                <a:solidFill>
                  <a:srgbClr val="009051"/>
                </a:solidFill>
                <a:sym typeface="Symbol"/>
              </a:rPr>
              <a:t>P</a:t>
            </a:r>
            <a:r>
              <a:rPr lang="en-US" sz="3200" dirty="0">
                <a:solidFill>
                  <a:srgbClr val="009051"/>
                </a:solidFill>
                <a:sym typeface="Symbol"/>
              </a:rPr>
              <a:t>(</a:t>
            </a:r>
            <a:r>
              <a:rPr lang="en-US" sz="3200" i="1" dirty="0">
                <a:solidFill>
                  <a:srgbClr val="009051"/>
                </a:solidFill>
                <a:sym typeface="Symbol"/>
              </a:rPr>
              <a:t>X</a:t>
            </a:r>
            <a:r>
              <a:rPr lang="en-US" sz="3200" i="1" baseline="-25000" dirty="0">
                <a:solidFill>
                  <a:srgbClr val="009051"/>
                </a:solidFill>
                <a:latin typeface="Calibri"/>
                <a:cs typeface="Calibri"/>
              </a:rPr>
              <a:t>t</a:t>
            </a:r>
            <a:r>
              <a:rPr lang="en-US" sz="3200" baseline="-25000" dirty="0">
                <a:solidFill>
                  <a:srgbClr val="009051"/>
                </a:solidFill>
              </a:rPr>
              <a:t>+1</a:t>
            </a:r>
            <a:r>
              <a:rPr lang="en-US" sz="3200" dirty="0">
                <a:solidFill>
                  <a:srgbClr val="009051"/>
                </a:solidFill>
                <a:latin typeface="Calibri"/>
                <a:cs typeface="Calibri"/>
              </a:rPr>
              <a:t>|</a:t>
            </a:r>
            <a:r>
              <a:rPr lang="en-US" sz="3200" baseline="-25000" dirty="0">
                <a:solidFill>
                  <a:srgbClr val="009051"/>
                </a:solidFill>
                <a:latin typeface="Calibri"/>
                <a:cs typeface="Calibri"/>
              </a:rPr>
              <a:t> </a:t>
            </a:r>
            <a:r>
              <a:rPr lang="en-US" sz="3200" i="1" dirty="0" err="1">
                <a:solidFill>
                  <a:srgbClr val="009051"/>
                </a:solidFill>
                <a:sym typeface="Symbol"/>
              </a:rPr>
              <a:t>x</a:t>
            </a:r>
            <a:r>
              <a:rPr lang="en-US" sz="3200" i="1" baseline="-25000" dirty="0" err="1">
                <a:solidFill>
                  <a:srgbClr val="009051"/>
                </a:solidFill>
                <a:latin typeface="Calibri"/>
                <a:cs typeface="Calibri"/>
              </a:rPr>
              <a:t>t</a:t>
            </a:r>
            <a:r>
              <a:rPr lang="en-US" sz="3200" dirty="0">
                <a:solidFill>
                  <a:srgbClr val="009051"/>
                </a:solidFill>
                <a:sym typeface="Symbol"/>
              </a:rPr>
              <a:t>)</a:t>
            </a:r>
            <a:r>
              <a:rPr lang="en-US" i="1" dirty="0">
                <a:solidFill>
                  <a:srgbClr val="0096FF"/>
                </a:solidFill>
                <a:sym typeface="Symbol"/>
              </a:rPr>
              <a:t> P</a:t>
            </a:r>
            <a:r>
              <a:rPr lang="en-US" dirty="0">
                <a:solidFill>
                  <a:srgbClr val="0096FF"/>
                </a:solidFill>
                <a:sym typeface="Symbol"/>
              </a:rPr>
              <a:t>(</a:t>
            </a:r>
            <a:r>
              <a:rPr lang="en-US" i="1" dirty="0" err="1">
                <a:solidFill>
                  <a:srgbClr val="0096FF"/>
                </a:solidFill>
                <a:sym typeface="Symbol"/>
              </a:rPr>
              <a:t>x</a:t>
            </a:r>
            <a:r>
              <a:rPr lang="en-US" i="1" baseline="-25000" dirty="0" err="1">
                <a:solidFill>
                  <a:srgbClr val="0096FF"/>
                </a:solidFill>
                <a:latin typeface="Calibri"/>
                <a:cs typeface="Calibri"/>
              </a:rPr>
              <a:t>t</a:t>
            </a:r>
            <a:r>
              <a:rPr lang="en-US" dirty="0">
                <a:solidFill>
                  <a:srgbClr val="0096FF"/>
                </a:solidFill>
                <a:latin typeface="Calibri"/>
                <a:cs typeface="Calibri"/>
                <a:sym typeface="Symbol"/>
              </a:rPr>
              <a:t> </a:t>
            </a:r>
            <a:r>
              <a:rPr lang="en-US" dirty="0">
                <a:solidFill>
                  <a:srgbClr val="0096FF"/>
                </a:solidFill>
              </a:rPr>
              <a:t>| </a:t>
            </a:r>
            <a:r>
              <a:rPr lang="en-US" i="1" dirty="0">
                <a:solidFill>
                  <a:srgbClr val="0096FF"/>
                </a:solidFill>
              </a:rPr>
              <a:t>e</a:t>
            </a:r>
            <a:r>
              <a:rPr lang="en-US" baseline="-25000" dirty="0">
                <a:solidFill>
                  <a:srgbClr val="0096FF"/>
                </a:solidFill>
              </a:rPr>
              <a:t>1:</a:t>
            </a:r>
            <a:r>
              <a:rPr lang="en-US" i="1" baseline="-25000" dirty="0">
                <a:solidFill>
                  <a:srgbClr val="0096FF"/>
                </a:solidFill>
              </a:rPr>
              <a:t>t</a:t>
            </a:r>
            <a:r>
              <a:rPr lang="en-US" dirty="0">
                <a:solidFill>
                  <a:srgbClr val="0096FF"/>
                </a:solidFill>
                <a:sym typeface="Symbol"/>
              </a:rPr>
              <a:t>)</a:t>
            </a:r>
            <a:r>
              <a:rPr lang="en-US" i="1" dirty="0">
                <a:solidFill>
                  <a:srgbClr val="0096FF"/>
                </a:solidFill>
                <a:sym typeface="Symbol"/>
              </a:rPr>
              <a:t> </a:t>
            </a:r>
            <a:endParaRPr lang="en-US" sz="3200" dirty="0">
              <a:solidFill>
                <a:srgbClr val="009051"/>
              </a:solidFill>
              <a:sym typeface="Symbol"/>
            </a:endParaRPr>
          </a:p>
          <a:p>
            <a:endParaRPr lang="en-US" dirty="0">
              <a:solidFill>
                <a:srgbClr val="CC00CC"/>
              </a:solidFill>
              <a:sym typeface="Symbol"/>
            </a:endParaRPr>
          </a:p>
          <a:p>
            <a:endParaRPr lang="en-US" sz="3200" dirty="0">
              <a:solidFill>
                <a:srgbClr val="CC00CC"/>
              </a:solidFill>
              <a:sym typeface="Symbol"/>
            </a:endParaRPr>
          </a:p>
          <a:p>
            <a:endParaRPr lang="en-US" dirty="0">
              <a:solidFill>
                <a:srgbClr val="CC00CC"/>
              </a:solidFill>
              <a:sym typeface="Symbol"/>
            </a:endParaRPr>
          </a:p>
          <a:p>
            <a:pPr marL="0" indent="0">
              <a:buNone/>
            </a:pPr>
            <a:endParaRPr lang="en-US" dirty="0"/>
          </a:p>
        </p:txBody>
      </p:sp>
      <p:cxnSp>
        <p:nvCxnSpPr>
          <p:cNvPr id="12" name="Straight Connector 11"/>
          <p:cNvCxnSpPr>
            <a:cxnSpLocks/>
          </p:cNvCxnSpPr>
          <p:nvPr/>
        </p:nvCxnSpPr>
        <p:spPr>
          <a:xfrm>
            <a:off x="4961165" y="1774372"/>
            <a:ext cx="3575957" cy="0"/>
          </a:xfrm>
          <a:prstGeom prst="line">
            <a:avLst/>
          </a:prstGeom>
          <a:ln w="28575" cmpd="sng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126922" y="1774372"/>
            <a:ext cx="1676400" cy="0"/>
          </a:xfrm>
          <a:prstGeom prst="line">
            <a:avLst/>
          </a:prstGeom>
          <a:ln w="28575" cmpd="sng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2669722" y="1774372"/>
            <a:ext cx="304800" cy="0"/>
          </a:xfrm>
          <a:prstGeom prst="line">
            <a:avLst/>
          </a:prstGeom>
          <a:ln w="28575" cmpd="sng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Rounded Rectangular Callout 17"/>
          <p:cNvSpPr/>
          <p:nvPr/>
        </p:nvSpPr>
        <p:spPr>
          <a:xfrm>
            <a:off x="7013122" y="2383972"/>
            <a:ext cx="1524000" cy="457200"/>
          </a:xfrm>
          <a:prstGeom prst="wedgeRoundRectCallout">
            <a:avLst>
              <a:gd name="adj1" fmla="val -51057"/>
              <a:gd name="adj2" fmla="val -154960"/>
              <a:gd name="adj3" fmla="val 16667"/>
            </a:avLst>
          </a:prstGeom>
          <a:solidFill>
            <a:schemeClr val="bg1"/>
          </a:solidFill>
          <a:ln w="28575" cmpd="sng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Predict</a:t>
            </a:r>
          </a:p>
        </p:txBody>
      </p:sp>
      <p:sp>
        <p:nvSpPr>
          <p:cNvPr id="19" name="Rounded Rectangular Callout 18"/>
          <p:cNvSpPr/>
          <p:nvPr/>
        </p:nvSpPr>
        <p:spPr>
          <a:xfrm>
            <a:off x="4117522" y="2383972"/>
            <a:ext cx="1524000" cy="457200"/>
          </a:xfrm>
          <a:prstGeom prst="wedgeRoundRectCallout">
            <a:avLst>
              <a:gd name="adj1" fmla="val -59629"/>
              <a:gd name="adj2" fmla="val -158532"/>
              <a:gd name="adj3" fmla="val 16667"/>
            </a:avLst>
          </a:prstGeom>
          <a:solidFill>
            <a:schemeClr val="bg1"/>
          </a:solidFill>
          <a:ln w="28575" cmpd="sng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Update</a:t>
            </a:r>
          </a:p>
        </p:txBody>
      </p:sp>
      <p:sp>
        <p:nvSpPr>
          <p:cNvPr id="20" name="Rounded Rectangular Callout 19"/>
          <p:cNvSpPr/>
          <p:nvPr/>
        </p:nvSpPr>
        <p:spPr>
          <a:xfrm>
            <a:off x="1679122" y="2383972"/>
            <a:ext cx="1524000" cy="457200"/>
          </a:xfrm>
          <a:prstGeom prst="wedgeRoundRectCallout">
            <a:avLst>
              <a:gd name="adj1" fmla="val 25907"/>
              <a:gd name="adj2" fmla="val -157342"/>
              <a:gd name="adj3" fmla="val 16667"/>
            </a:avLst>
          </a:prstGeom>
          <a:solidFill>
            <a:schemeClr val="bg1"/>
          </a:solidFill>
          <a:ln w="28575" cmpd="sng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Normalize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407419C0-9A37-4005-B44A-EE076999B7C5}"/>
                  </a:ext>
                </a:extLst>
              </p14:cNvPr>
              <p14:cNvContentPartPr/>
              <p14:nvPr/>
            </p14:nvContentPartPr>
            <p14:xfrm>
              <a:off x="596880" y="1646640"/>
              <a:ext cx="1733760" cy="4968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407419C0-9A37-4005-B44A-EE076999B7C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87520" y="1637280"/>
                <a:ext cx="1752480" cy="68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9755852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Filtering </a:t>
            </a:r>
            <a:r>
              <a:rPr lang="en-US" dirty="0">
                <a:latin typeface="Calibri"/>
                <a:ea typeface="ＭＳ Ｐゴシック" pitchFamily="34" charset="-128"/>
                <a:cs typeface="Calibri"/>
              </a:rPr>
              <a:t>Algorithm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7236180" y="2075330"/>
            <a:ext cx="4343400" cy="2057400"/>
            <a:chOff x="1028700" y="4876800"/>
            <a:chExt cx="3276600" cy="1600200"/>
          </a:xfrm>
        </p:grpSpPr>
        <p:sp>
          <p:nvSpPr>
            <p:cNvPr id="10" name="Oval 62"/>
            <p:cNvSpPr>
              <a:spLocks noChangeArrowheads="1"/>
            </p:cNvSpPr>
            <p:nvPr/>
          </p:nvSpPr>
          <p:spPr bwMode="auto">
            <a:xfrm>
              <a:off x="19431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800" i="1">
                  <a:latin typeface="Calibri"/>
                  <a:cs typeface="Calibri"/>
                </a:rPr>
                <a:t>X</a:t>
              </a:r>
              <a:r>
                <a:rPr lang="en-US" sz="2800" baseline="-25000">
                  <a:latin typeface="Calibri"/>
                  <a:cs typeface="Calibri"/>
                </a:rPr>
                <a:t>2</a:t>
              </a:r>
            </a:p>
          </p:txBody>
        </p:sp>
        <p:cxnSp>
          <p:nvCxnSpPr>
            <p:cNvPr id="11" name="AutoShape 63"/>
            <p:cNvCxnSpPr>
              <a:cxnSpLocks noChangeShapeType="1"/>
              <a:stCxn id="10" idx="4"/>
              <a:endCxn id="20" idx="0"/>
            </p:cNvCxnSpPr>
            <p:nvPr/>
          </p:nvCxnSpPr>
          <p:spPr bwMode="auto">
            <a:xfrm>
              <a:off x="22098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" name="Oval 64"/>
            <p:cNvSpPr>
              <a:spLocks noChangeArrowheads="1"/>
            </p:cNvSpPr>
            <p:nvPr/>
          </p:nvSpPr>
          <p:spPr bwMode="auto">
            <a:xfrm>
              <a:off x="10287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800" dirty="0">
                  <a:latin typeface="Calibri"/>
                  <a:cs typeface="Calibri"/>
                </a:rPr>
                <a:t>e</a:t>
              </a:r>
              <a:r>
                <a:rPr lang="en-US" sz="2800" baseline="-25000" dirty="0">
                  <a:latin typeface="Calibri"/>
                  <a:cs typeface="Calibri"/>
                </a:rPr>
                <a:t>1</a:t>
              </a:r>
            </a:p>
          </p:txBody>
        </p:sp>
        <p:cxnSp>
          <p:nvCxnSpPr>
            <p:cNvPr id="13" name="AutoShape 65"/>
            <p:cNvCxnSpPr>
              <a:cxnSpLocks noChangeShapeType="1"/>
              <a:stCxn id="14" idx="6"/>
              <a:endCxn id="10" idx="2"/>
            </p:cNvCxnSpPr>
            <p:nvPr/>
          </p:nvCxnSpPr>
          <p:spPr bwMode="auto">
            <a:xfrm>
              <a:off x="1576388" y="51435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" name="Oval 66"/>
            <p:cNvSpPr>
              <a:spLocks noChangeArrowheads="1"/>
            </p:cNvSpPr>
            <p:nvPr/>
          </p:nvSpPr>
          <p:spPr bwMode="auto">
            <a:xfrm>
              <a:off x="10287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800" i="1" dirty="0">
                  <a:latin typeface="Calibri"/>
                  <a:cs typeface="Calibri"/>
                </a:rPr>
                <a:t>X</a:t>
              </a:r>
              <a:r>
                <a:rPr lang="en-US" sz="2800" baseline="-25000" dirty="0">
                  <a:latin typeface="Calibri"/>
                  <a:cs typeface="Calibri"/>
                </a:rPr>
                <a:t>1</a:t>
              </a:r>
            </a:p>
          </p:txBody>
        </p:sp>
        <p:cxnSp>
          <p:nvCxnSpPr>
            <p:cNvPr id="15" name="AutoShape 67"/>
            <p:cNvCxnSpPr>
              <a:cxnSpLocks noChangeShapeType="1"/>
              <a:stCxn id="14" idx="4"/>
              <a:endCxn id="12" idx="0"/>
            </p:cNvCxnSpPr>
            <p:nvPr/>
          </p:nvCxnSpPr>
          <p:spPr bwMode="auto">
            <a:xfrm>
              <a:off x="12954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6" name="Oval 68"/>
            <p:cNvSpPr>
              <a:spLocks noChangeArrowheads="1"/>
            </p:cNvSpPr>
            <p:nvPr/>
          </p:nvSpPr>
          <p:spPr bwMode="auto">
            <a:xfrm>
              <a:off x="28575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800" i="1" dirty="0">
                  <a:latin typeface="Calibri"/>
                  <a:cs typeface="Calibri"/>
                </a:rPr>
                <a:t>X</a:t>
              </a:r>
              <a:r>
                <a:rPr lang="en-US" sz="2800" baseline="-25000" dirty="0">
                  <a:latin typeface="Calibri"/>
                  <a:cs typeface="Calibri"/>
                </a:rPr>
                <a:t>3</a:t>
              </a:r>
            </a:p>
          </p:txBody>
        </p:sp>
        <p:cxnSp>
          <p:nvCxnSpPr>
            <p:cNvPr id="17" name="AutoShape 69"/>
            <p:cNvCxnSpPr>
              <a:cxnSpLocks noChangeShapeType="1"/>
              <a:stCxn id="16" idx="6"/>
              <a:endCxn id="19" idx="2"/>
            </p:cNvCxnSpPr>
            <p:nvPr/>
          </p:nvCxnSpPr>
          <p:spPr bwMode="auto">
            <a:xfrm>
              <a:off x="3405188" y="51435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" name="AutoShape 70"/>
            <p:cNvCxnSpPr>
              <a:cxnSpLocks noChangeShapeType="1"/>
              <a:stCxn id="10" idx="6"/>
              <a:endCxn id="16" idx="2"/>
            </p:cNvCxnSpPr>
            <p:nvPr/>
          </p:nvCxnSpPr>
          <p:spPr bwMode="auto">
            <a:xfrm>
              <a:off x="2490788" y="51435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9" name="Oval 71"/>
            <p:cNvSpPr>
              <a:spLocks noChangeArrowheads="1"/>
            </p:cNvSpPr>
            <p:nvPr/>
          </p:nvSpPr>
          <p:spPr bwMode="auto">
            <a:xfrm>
              <a:off x="37719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800" i="1">
                  <a:latin typeface="Calibri"/>
                  <a:cs typeface="Calibri"/>
                </a:rPr>
                <a:t>X</a:t>
              </a:r>
              <a:r>
                <a:rPr lang="en-US" sz="2800" baseline="-25000">
                  <a:latin typeface="Calibri"/>
                  <a:cs typeface="Calibri"/>
                </a:rPr>
                <a:t>4</a:t>
              </a:r>
            </a:p>
          </p:txBody>
        </p:sp>
        <p:sp>
          <p:nvSpPr>
            <p:cNvPr id="20" name="Oval 73"/>
            <p:cNvSpPr>
              <a:spLocks noChangeArrowheads="1"/>
            </p:cNvSpPr>
            <p:nvPr/>
          </p:nvSpPr>
          <p:spPr bwMode="auto">
            <a:xfrm>
              <a:off x="19431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800" dirty="0">
                  <a:latin typeface="Calibri"/>
                  <a:cs typeface="Calibri"/>
                </a:rPr>
                <a:t>e</a:t>
              </a:r>
              <a:r>
                <a:rPr lang="en-US" sz="2800" baseline="-25000" dirty="0">
                  <a:latin typeface="Calibri"/>
                  <a:cs typeface="Calibri"/>
                </a:rPr>
                <a:t>2</a:t>
              </a:r>
            </a:p>
          </p:txBody>
        </p:sp>
        <p:sp>
          <p:nvSpPr>
            <p:cNvPr id="21" name="Oval 74"/>
            <p:cNvSpPr>
              <a:spLocks noChangeArrowheads="1"/>
            </p:cNvSpPr>
            <p:nvPr/>
          </p:nvSpPr>
          <p:spPr bwMode="auto">
            <a:xfrm>
              <a:off x="28575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800" dirty="0">
                  <a:latin typeface="Calibri"/>
                  <a:cs typeface="Calibri"/>
                </a:rPr>
                <a:t>e</a:t>
              </a:r>
              <a:r>
                <a:rPr lang="en-US" sz="2800" baseline="-25000" dirty="0">
                  <a:latin typeface="Calibri"/>
                  <a:cs typeface="Calibri"/>
                </a:rPr>
                <a:t>3</a:t>
              </a:r>
            </a:p>
          </p:txBody>
        </p:sp>
        <p:sp>
          <p:nvSpPr>
            <p:cNvPr id="22" name="Oval 75"/>
            <p:cNvSpPr>
              <a:spLocks noChangeArrowheads="1"/>
            </p:cNvSpPr>
            <p:nvPr/>
          </p:nvSpPr>
          <p:spPr bwMode="auto">
            <a:xfrm>
              <a:off x="37719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800" dirty="0">
                  <a:latin typeface="Calibri"/>
                  <a:cs typeface="Calibri"/>
                </a:rPr>
                <a:t>e</a:t>
              </a:r>
              <a:r>
                <a:rPr lang="en-US" sz="2800" baseline="-25000" dirty="0">
                  <a:latin typeface="Calibri"/>
                  <a:cs typeface="Calibri"/>
                </a:rPr>
                <a:t>4</a:t>
              </a:r>
            </a:p>
          </p:txBody>
        </p:sp>
        <p:cxnSp>
          <p:nvCxnSpPr>
            <p:cNvPr id="23" name="AutoShape 77"/>
            <p:cNvCxnSpPr>
              <a:cxnSpLocks noChangeShapeType="1"/>
              <a:stCxn id="16" idx="4"/>
              <a:endCxn id="21" idx="0"/>
            </p:cNvCxnSpPr>
            <p:nvPr/>
          </p:nvCxnSpPr>
          <p:spPr bwMode="auto">
            <a:xfrm>
              <a:off x="31242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" name="AutoShape 78"/>
            <p:cNvCxnSpPr>
              <a:cxnSpLocks noChangeShapeType="1"/>
              <a:stCxn id="19" idx="4"/>
              <a:endCxn id="22" idx="0"/>
            </p:cNvCxnSpPr>
            <p:nvPr/>
          </p:nvCxnSpPr>
          <p:spPr bwMode="auto">
            <a:xfrm>
              <a:off x="40386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8" name="Group 27"/>
          <p:cNvGrpSpPr/>
          <p:nvPr/>
        </p:nvGrpSpPr>
        <p:grpSpPr>
          <a:xfrm>
            <a:off x="6931380" y="1922930"/>
            <a:ext cx="4876800" cy="2438400"/>
            <a:chOff x="6705600" y="2057400"/>
            <a:chExt cx="4876800" cy="2438400"/>
          </a:xfrm>
          <a:effectLst/>
        </p:grpSpPr>
        <p:cxnSp>
          <p:nvCxnSpPr>
            <p:cNvPr id="4" name="Straight Connector 3"/>
            <p:cNvCxnSpPr/>
            <p:nvPr/>
          </p:nvCxnSpPr>
          <p:spPr>
            <a:xfrm>
              <a:off x="6705600" y="3276600"/>
              <a:ext cx="3657600" cy="0"/>
            </a:xfrm>
            <a:prstGeom prst="line">
              <a:avLst/>
            </a:prstGeom>
            <a:ln w="38100" cap="rnd" cmpd="sng"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6705600" y="4495800"/>
              <a:ext cx="4876800" cy="0"/>
            </a:xfrm>
            <a:prstGeom prst="line">
              <a:avLst/>
            </a:prstGeom>
            <a:ln w="38100" cap="rnd" cmpd="sng"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flipV="1">
              <a:off x="6705600" y="3276600"/>
              <a:ext cx="0" cy="1219200"/>
            </a:xfrm>
            <a:prstGeom prst="line">
              <a:avLst/>
            </a:prstGeom>
            <a:ln w="38100" cap="rnd" cmpd="sng"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flipV="1">
              <a:off x="10363200" y="2057400"/>
              <a:ext cx="0" cy="1219200"/>
            </a:xfrm>
            <a:prstGeom prst="line">
              <a:avLst/>
            </a:prstGeom>
            <a:ln w="38100" cap="rnd" cmpd="sng"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10363200" y="2057400"/>
              <a:ext cx="1219200" cy="0"/>
            </a:xfrm>
            <a:prstGeom prst="line">
              <a:avLst/>
            </a:prstGeom>
            <a:ln w="38100" cap="rnd" cmpd="sng"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flipV="1">
              <a:off x="11582400" y="2057400"/>
              <a:ext cx="0" cy="2438400"/>
            </a:xfrm>
            <a:prstGeom prst="line">
              <a:avLst/>
            </a:prstGeom>
            <a:ln w="38100" cap="rnd" cmpd="sng"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Rectangle 3"/>
          <p:cNvSpPr>
            <a:spLocks noGrp="1" noChangeArrowheads="1"/>
          </p:cNvSpPr>
          <p:nvPr>
            <p:ph idx="1"/>
          </p:nvPr>
        </p:nvSpPr>
        <p:spPr>
          <a:xfrm>
            <a:off x="555814" y="1219201"/>
            <a:ext cx="10134600" cy="1066800"/>
          </a:xfrm>
        </p:spPr>
        <p:txBody>
          <a:bodyPr/>
          <a:lstStyle/>
          <a:p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Query: What is the current state, given all of the current and past evidence?</a:t>
            </a:r>
          </a:p>
          <a:p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Matching math with Bayes net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/>
              <p:cNvSpPr/>
              <p:nvPr/>
            </p:nvSpPr>
            <p:spPr>
              <a:xfrm>
                <a:off x="890281" y="2027689"/>
                <a:ext cx="5233549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3200" i="1" smtClean="0">
                        <a:solidFill>
                          <a:srgbClr val="0432FF"/>
                        </a:solidFill>
                        <a:latin typeface="Cambria Math" charset="0"/>
                        <a:cs typeface="Calibri"/>
                      </a:rPr>
                      <m:t>𝑃</m:t>
                    </m:r>
                    <m:d>
                      <m:dPr>
                        <m:endChr m:val="|"/>
                        <m:ctrlPr>
                          <a:rPr lang="en-US" sz="3200" i="1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200" i="1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  <a:cs typeface="Calibri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solidFill>
                                  <a:srgbClr val="0432FF"/>
                                </a:solidFill>
                                <a:latin typeface="Cambria Math" charset="0"/>
                                <a:cs typeface="Calibri"/>
                              </a:rPr>
                              <m:t>𝑋</m:t>
                            </m:r>
                          </m:e>
                          <m:sub>
                            <m:r>
                              <a:rPr lang="en-US" sz="3200" i="1">
                                <a:solidFill>
                                  <a:srgbClr val="0432FF"/>
                                </a:solidFill>
                                <a:latin typeface="Cambria Math" charset="0"/>
                                <a:cs typeface="Calibri"/>
                              </a:rPr>
                              <m:t>𝑡</m:t>
                            </m:r>
                          </m:sub>
                        </m:sSub>
                        <m:r>
                          <a:rPr lang="en-US" sz="3200" i="1">
                            <a:solidFill>
                              <a:srgbClr val="0432FF"/>
                            </a:solidFill>
                            <a:latin typeface="Cambria Math" charset="0"/>
                            <a:cs typeface="Calibri"/>
                          </a:rPr>
                          <m:t> </m:t>
                        </m:r>
                      </m:e>
                    </m:d>
                    <m:r>
                      <a:rPr lang="en-US" sz="3200" i="1">
                        <a:solidFill>
                          <a:srgbClr val="0432FF"/>
                        </a:solidFill>
                        <a:latin typeface="Cambria Math" charset="0"/>
                        <a:cs typeface="Calibri"/>
                      </a:rPr>
                      <m:t> </m:t>
                    </m:r>
                    <m:sSub>
                      <m:sSubPr>
                        <m:ctrlPr>
                          <a:rPr lang="en-US" sz="3200" i="1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rgbClr val="0432FF"/>
                            </a:solidFill>
                            <a:latin typeface="Cambria Math" charset="0"/>
                            <a:cs typeface="Calibri"/>
                          </a:rPr>
                          <m:t>𝑒</m:t>
                        </m:r>
                      </m:e>
                      <m:sub>
                        <m:r>
                          <a:rPr lang="en-US" sz="3200" i="1">
                            <a:solidFill>
                              <a:srgbClr val="0432FF"/>
                            </a:solidFill>
                            <a:latin typeface="Cambria Math" charset="0"/>
                            <a:cs typeface="Calibri"/>
                          </a:rPr>
                          <m:t>1:</m:t>
                        </m:r>
                        <m:r>
                          <a:rPr lang="en-US" sz="3200" i="1">
                            <a:solidFill>
                              <a:srgbClr val="0432FF"/>
                            </a:solidFill>
                            <a:latin typeface="Cambria Math" charset="0"/>
                            <a:cs typeface="Calibri"/>
                          </a:rPr>
                          <m:t>𝑡</m:t>
                        </m:r>
                      </m:sub>
                    </m:sSub>
                    <m:r>
                      <a:rPr lang="en-US" sz="3200" i="1">
                        <a:solidFill>
                          <a:srgbClr val="0432FF"/>
                        </a:solidFill>
                        <a:latin typeface="Cambria Math" charset="0"/>
                        <a:cs typeface="Calibri"/>
                      </a:rPr>
                      <m:t>)</m:t>
                    </m:r>
                  </m:oMath>
                </a14:m>
                <a:r>
                  <a:rPr lang="en-US" sz="3200" dirty="0">
                    <a:solidFill>
                      <a:srgbClr val="0432FF"/>
                    </a:solidFill>
                    <a:latin typeface="Calibri"/>
                    <a:cs typeface="Calibri"/>
                  </a:rPr>
                  <a:t> </a:t>
                </a:r>
                <a:r>
                  <a:rPr lang="en-US" sz="3200" dirty="0">
                    <a:solidFill>
                      <a:schemeClr val="tx1"/>
                    </a:solidFill>
                    <a:latin typeface="Calibri"/>
                    <a:cs typeface="Calibri"/>
                  </a:rPr>
                  <a:t>=</a:t>
                </a:r>
                <a14:m>
                  <m:oMath xmlns:m="http://schemas.openxmlformats.org/officeDocument/2006/math">
                    <m:r>
                      <a:rPr lang="en-US" sz="3200" b="0" i="0" smtClean="0">
                        <a:solidFill>
                          <a:schemeClr val="tx1"/>
                        </a:solidFill>
                        <a:latin typeface="Cambria Math" charset="0"/>
                        <a:cs typeface="Calibri"/>
                      </a:rPr>
                      <m:t> </m:t>
                    </m:r>
                    <m:r>
                      <a:rPr lang="en-US" sz="3200" i="1">
                        <a:solidFill>
                          <a:srgbClr val="0432FF"/>
                        </a:solidFill>
                        <a:latin typeface="Cambria Math" charset="0"/>
                        <a:cs typeface="Calibri"/>
                      </a:rPr>
                      <m:t>𝑃</m:t>
                    </m:r>
                    <m:d>
                      <m:dPr>
                        <m:ctrlPr>
                          <a:rPr lang="en-US" sz="3200" i="1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200" i="1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  <a:cs typeface="Calibri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solidFill>
                                  <a:srgbClr val="0432FF"/>
                                </a:solidFill>
                                <a:latin typeface="Cambria Math" charset="0"/>
                                <a:cs typeface="Calibri"/>
                              </a:rPr>
                              <m:t>𝑋</m:t>
                            </m:r>
                          </m:e>
                          <m:sub>
                            <m:r>
                              <a:rPr lang="en-US" sz="3200" i="1">
                                <a:solidFill>
                                  <a:srgbClr val="0432FF"/>
                                </a:solidFill>
                                <a:latin typeface="Cambria Math" charset="0"/>
                                <a:cs typeface="Calibri"/>
                              </a:rPr>
                              <m:t>𝑡</m:t>
                            </m:r>
                          </m:sub>
                        </m:sSub>
                        <m:sSub>
                          <m:sSubPr>
                            <m:ctrlPr>
                              <a:rPr lang="en-US" sz="3200" i="1" smtClean="0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  <a:cs typeface="Calibri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solidFill>
                                  <a:srgbClr val="0432FF"/>
                                </a:solidFill>
                                <a:latin typeface="Cambria Math" charset="0"/>
                                <a:cs typeface="Calibri"/>
                              </a:rPr>
                              <m:t>| </m:t>
                            </m:r>
                            <m:sSub>
                              <m:sSubPr>
                                <m:ctrlPr>
                                  <a:rPr lang="en-US" sz="3200" b="0" i="1" smtClean="0">
                                    <a:solidFill>
                                      <a:srgbClr val="0432FF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</a:rPr>
                                </m:ctrlPr>
                              </m:sSubPr>
                              <m:e>
                                <m:r>
                                  <a:rPr lang="en-US" sz="3200" b="0" i="1" smtClean="0">
                                    <a:solidFill>
                                      <a:srgbClr val="0432FF"/>
                                    </a:solidFill>
                                    <a:latin typeface="Cambria Math" charset="0"/>
                                    <a:cs typeface="Calibri"/>
                                  </a:rPr>
                                  <m:t>𝑒</m:t>
                                </m:r>
                              </m:e>
                              <m:sub>
                                <m:r>
                                  <a:rPr lang="en-US" sz="3200" b="0" i="1" smtClean="0">
                                    <a:solidFill>
                                      <a:srgbClr val="0432FF"/>
                                    </a:solidFill>
                                    <a:latin typeface="Cambria Math" charset="0"/>
                                    <a:cs typeface="Calibri"/>
                                  </a:rPr>
                                  <m:t>𝑡</m:t>
                                </m:r>
                              </m:sub>
                            </m:sSub>
                            <m:r>
                              <a:rPr lang="en-US" sz="3200" b="0" i="1" smtClean="0">
                                <a:solidFill>
                                  <a:srgbClr val="0432FF"/>
                                </a:solidFill>
                                <a:latin typeface="Cambria Math" charset="0"/>
                                <a:cs typeface="Calibri"/>
                              </a:rPr>
                              <m:t>, </m:t>
                            </m:r>
                            <m:r>
                              <a:rPr lang="en-US" sz="3200" i="1">
                                <a:solidFill>
                                  <a:srgbClr val="0432FF"/>
                                </a:solidFill>
                                <a:latin typeface="Cambria Math" charset="0"/>
                                <a:cs typeface="Calibri"/>
                              </a:rPr>
                              <m:t>𝑒</m:t>
                            </m:r>
                          </m:e>
                          <m:sub>
                            <m:r>
                              <a:rPr lang="en-US" sz="3200" i="1">
                                <a:solidFill>
                                  <a:srgbClr val="0432FF"/>
                                </a:solidFill>
                                <a:latin typeface="Cambria Math" charset="0"/>
                                <a:cs typeface="Calibri"/>
                              </a:rPr>
                              <m:t>1:</m:t>
                            </m:r>
                            <m:r>
                              <a:rPr lang="en-US" sz="3200" i="1">
                                <a:solidFill>
                                  <a:srgbClr val="0432FF"/>
                                </a:solidFill>
                                <a:latin typeface="Cambria Math" charset="0"/>
                                <a:cs typeface="Calibri"/>
                              </a:rPr>
                              <m:t>𝑡</m:t>
                            </m:r>
                            <m:r>
                              <a:rPr lang="en-US" sz="3200" i="1">
                                <a:solidFill>
                                  <a:srgbClr val="0432FF"/>
                                </a:solidFill>
                                <a:latin typeface="Cambria Math" charset="0"/>
                                <a:cs typeface="Calibri"/>
                              </a:rPr>
                              <m:t>−1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3200" dirty="0">
                    <a:solidFill>
                      <a:srgbClr val="0432FF"/>
                    </a:solidFill>
                    <a:latin typeface="Calibri"/>
                    <a:cs typeface="Calibri"/>
                  </a:rPr>
                  <a:t> </a:t>
                </a:r>
              </a:p>
            </p:txBody>
          </p:sp>
        </mc:Choice>
        <mc:Fallback xmlns="">
          <p:sp>
            <p:nvSpPr>
              <p:cNvPr id="37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0281" y="2027689"/>
                <a:ext cx="5233549" cy="584775"/>
              </a:xfrm>
              <a:prstGeom prst="rect">
                <a:avLst/>
              </a:prstGeom>
              <a:blipFill rotWithShape="0">
                <a:blip r:embed="rId3"/>
                <a:stretch>
                  <a:fillRect t="-12500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/>
              <p:cNvSpPr/>
              <p:nvPr/>
            </p:nvSpPr>
            <p:spPr>
              <a:xfrm>
                <a:off x="1207027" y="2559096"/>
                <a:ext cx="4188142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 charset="0"/>
                          <a:cs typeface="Calibri"/>
                        </a:rPr>
                        <m:t>=</m:t>
                      </m:r>
                      <m:r>
                        <a:rPr lang="en-US" sz="3200" i="1" smtClean="0">
                          <a:latin typeface="Cambria Math" charset="0"/>
                          <a:cs typeface="Calibri"/>
                        </a:rPr>
                        <m:t>𝛼</m:t>
                      </m:r>
                      <m:r>
                        <a:rPr lang="en-US" sz="3200" i="1" smtClean="0">
                          <a:latin typeface="Cambria Math" charset="0"/>
                          <a:cs typeface="Calibri"/>
                        </a:rPr>
                        <m:t> </m:t>
                      </m:r>
                      <m:r>
                        <a:rPr lang="en-US" sz="3200" i="1" smtClean="0">
                          <a:solidFill>
                            <a:srgbClr val="0432FF"/>
                          </a:solidFill>
                          <a:latin typeface="Cambria Math" charset="0"/>
                          <a:cs typeface="Calibri"/>
                        </a:rPr>
                        <m:t>𝑃</m:t>
                      </m:r>
                      <m:d>
                        <m:dPr>
                          <m:ctrlPr>
                            <a:rPr lang="en-US" sz="3200" i="1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  <a:cs typeface="Calibri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200" i="1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  <a:cs typeface="Calibri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solidFill>
                                    <a:srgbClr val="0432FF"/>
                                  </a:solidFill>
                                  <a:latin typeface="Cambria Math" charset="0"/>
                                  <a:cs typeface="Calibri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3200" i="1">
                                  <a:solidFill>
                                    <a:srgbClr val="0432FF"/>
                                  </a:solidFill>
                                  <a:latin typeface="Cambria Math" charset="0"/>
                                  <a:cs typeface="Calibri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sz="3200" i="1">
                              <a:solidFill>
                                <a:srgbClr val="0432FF"/>
                              </a:solidFill>
                              <a:latin typeface="Cambria Math" charset="0"/>
                              <a:cs typeface="Calibri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sz="3200" i="1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  <a:cs typeface="Calibri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en-US" sz="3200" b="0" i="1" smtClean="0">
                                      <a:solidFill>
                                        <a:srgbClr val="0432FF"/>
                                      </a:solidFill>
                                      <a:latin typeface="Cambria Math" panose="02040503050406030204" pitchFamily="18" charset="0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solidFill>
                                        <a:srgbClr val="0432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solidFill>
                                        <a:srgbClr val="0432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en-US" sz="3200" b="0" i="1" smtClean="0">
                                  <a:solidFill>
                                    <a:srgbClr val="0432FF"/>
                                  </a:solidFill>
                                  <a:latin typeface="Cambria Math" charset="0"/>
                                  <a:cs typeface="Calibri"/>
                                </a:rPr>
                                <m:t>| </m:t>
                              </m:r>
                              <m:r>
                                <a:rPr lang="en-US" sz="3200" i="1">
                                  <a:solidFill>
                                    <a:srgbClr val="0432FF"/>
                                  </a:solidFill>
                                  <a:latin typeface="Cambria Math" charset="0"/>
                                  <a:cs typeface="Calibri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sz="3200" i="1">
                                  <a:solidFill>
                                    <a:srgbClr val="0432FF"/>
                                  </a:solidFill>
                                  <a:latin typeface="Cambria Math" charset="0"/>
                                  <a:cs typeface="Calibri"/>
                                </a:rPr>
                                <m:t>1:</m:t>
                              </m:r>
                              <m:r>
                                <a:rPr lang="en-US" sz="3200" i="1">
                                  <a:solidFill>
                                    <a:srgbClr val="0432FF"/>
                                  </a:solidFill>
                                  <a:latin typeface="Cambria Math" charset="0"/>
                                  <a:cs typeface="Calibri"/>
                                </a:rPr>
                                <m:t>𝑡</m:t>
                              </m:r>
                              <m:r>
                                <a:rPr lang="en-US" sz="3200" b="0" i="1" smtClean="0">
                                  <a:solidFill>
                                    <a:srgbClr val="0432FF"/>
                                  </a:solidFill>
                                  <a:latin typeface="Cambria Math" charset="0"/>
                                  <a:cs typeface="Calibri"/>
                                </a:rPr>
                                <m:t>−1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3200" dirty="0">
                  <a:solidFill>
                    <a:srgbClr val="0432FF"/>
                  </a:solidFill>
                  <a:cs typeface="Calibri"/>
                </a:endParaRPr>
              </a:p>
            </p:txBody>
          </p:sp>
        </mc:Choice>
        <mc:Fallback xmlns="">
          <p:sp>
            <p:nvSpPr>
              <p:cNvPr id="38" name="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7027" y="2559096"/>
                <a:ext cx="4188142" cy="58477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 rot="16200000">
                <a:off x="-2080960" y="3761973"/>
                <a:ext cx="479259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dirty="0">
                    <a:solidFill>
                      <a:schemeClr val="bg1">
                        <a:lumMod val="65000"/>
                      </a:schemeClr>
                    </a:solidFill>
                    <a:latin typeface="Calibri"/>
                    <a:cs typeface="Calibri"/>
                  </a:rPr>
                  <a:t>Def. of cond. probability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charset="0"/>
                            <a:cs typeface="Calibri"/>
                          </a:rPr>
                          <m:t>𝑋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charset="0"/>
                            <a:cs typeface="Calibri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chemeClr val="bg1">
                        <a:lumMod val="65000"/>
                      </a:schemeClr>
                    </a:solidFill>
                    <a:latin typeface="Calibri"/>
                    <a:cs typeface="Calibri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charset="0"/>
                            <a:cs typeface="Calibri"/>
                          </a:rPr>
                          <m:t>𝑒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charset="0"/>
                            <a:cs typeface="Calibri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chemeClr val="bg1">
                        <a:lumMod val="65000"/>
                      </a:schemeClr>
                    </a:solidFill>
                    <a:latin typeface="Calibri"/>
                    <a:cs typeface="Calibri"/>
                  </a:rPr>
                  <a:t> </a:t>
                </a:r>
                <a:endParaRPr lang="en-US" sz="2400" dirty="0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-2080960" y="3761973"/>
                <a:ext cx="4792594" cy="461665"/>
              </a:xfrm>
              <a:prstGeom prst="rect">
                <a:avLst/>
              </a:prstGeom>
              <a:blipFill rotWithShape="0">
                <a:blip r:embed="rId5"/>
                <a:stretch>
                  <a:fillRect l="-10526" r="-28947" b="-20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A712E273-775E-4823-BD97-B5E4306E01EE}"/>
                  </a:ext>
                </a:extLst>
              </p14:cNvPr>
              <p14:cNvContentPartPr/>
              <p14:nvPr/>
            </p14:nvContentPartPr>
            <p14:xfrm>
              <a:off x="3568680" y="70560"/>
              <a:ext cx="5864040" cy="316008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A712E273-775E-4823-BD97-B5E4306E01EE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559320" y="61200"/>
                <a:ext cx="5882760" cy="3178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5703441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7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3"/>
          <p:cNvSpPr>
            <a:spLocks noGrp="1" noChangeArrowheads="1"/>
          </p:cNvSpPr>
          <p:nvPr>
            <p:ph idx="1"/>
          </p:nvPr>
        </p:nvSpPr>
        <p:spPr>
          <a:xfrm>
            <a:off x="555814" y="1219201"/>
            <a:ext cx="10134600" cy="1066800"/>
          </a:xfrm>
        </p:spPr>
        <p:txBody>
          <a:bodyPr/>
          <a:lstStyle/>
          <a:p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Query: What is the current state, given all of the current and past evidence?</a:t>
            </a:r>
          </a:p>
          <a:p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Matching math with Bayes net</a:t>
            </a:r>
          </a:p>
        </p:txBody>
      </p:sp>
      <p:sp>
        <p:nvSpPr>
          <p:cNvPr id="614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Filtering </a:t>
            </a:r>
            <a:r>
              <a:rPr lang="en-US" dirty="0">
                <a:latin typeface="Calibri"/>
                <a:ea typeface="ＭＳ Ｐゴシック" pitchFamily="34" charset="-128"/>
                <a:cs typeface="Calibri"/>
              </a:rPr>
              <a:t>Algorithm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7236180" y="2075330"/>
            <a:ext cx="4343400" cy="2057400"/>
            <a:chOff x="1028700" y="4876800"/>
            <a:chExt cx="3276600" cy="1600200"/>
          </a:xfrm>
        </p:grpSpPr>
        <p:sp>
          <p:nvSpPr>
            <p:cNvPr id="10" name="Oval 62"/>
            <p:cNvSpPr>
              <a:spLocks noChangeArrowheads="1"/>
            </p:cNvSpPr>
            <p:nvPr/>
          </p:nvSpPr>
          <p:spPr bwMode="auto">
            <a:xfrm>
              <a:off x="19431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800" i="1">
                  <a:latin typeface="Calibri"/>
                  <a:cs typeface="Calibri"/>
                </a:rPr>
                <a:t>X</a:t>
              </a:r>
              <a:r>
                <a:rPr lang="en-US" sz="2800" baseline="-25000">
                  <a:latin typeface="Calibri"/>
                  <a:cs typeface="Calibri"/>
                </a:rPr>
                <a:t>2</a:t>
              </a:r>
            </a:p>
          </p:txBody>
        </p:sp>
        <p:cxnSp>
          <p:nvCxnSpPr>
            <p:cNvPr id="11" name="AutoShape 63"/>
            <p:cNvCxnSpPr>
              <a:cxnSpLocks noChangeShapeType="1"/>
              <a:stCxn id="10" idx="4"/>
              <a:endCxn id="20" idx="0"/>
            </p:cNvCxnSpPr>
            <p:nvPr/>
          </p:nvCxnSpPr>
          <p:spPr bwMode="auto">
            <a:xfrm>
              <a:off x="22098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" name="Oval 64"/>
            <p:cNvSpPr>
              <a:spLocks noChangeArrowheads="1"/>
            </p:cNvSpPr>
            <p:nvPr/>
          </p:nvSpPr>
          <p:spPr bwMode="auto">
            <a:xfrm>
              <a:off x="10287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800" dirty="0">
                  <a:latin typeface="Calibri"/>
                  <a:cs typeface="Calibri"/>
                </a:rPr>
                <a:t>e</a:t>
              </a:r>
              <a:r>
                <a:rPr lang="en-US" sz="2800" baseline="-25000" dirty="0">
                  <a:latin typeface="Calibri"/>
                  <a:cs typeface="Calibri"/>
                </a:rPr>
                <a:t>1</a:t>
              </a:r>
            </a:p>
          </p:txBody>
        </p:sp>
        <p:cxnSp>
          <p:nvCxnSpPr>
            <p:cNvPr id="13" name="AutoShape 65"/>
            <p:cNvCxnSpPr>
              <a:cxnSpLocks noChangeShapeType="1"/>
              <a:stCxn id="14" idx="6"/>
              <a:endCxn id="10" idx="2"/>
            </p:cNvCxnSpPr>
            <p:nvPr/>
          </p:nvCxnSpPr>
          <p:spPr bwMode="auto">
            <a:xfrm>
              <a:off x="1576388" y="51435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" name="Oval 66"/>
            <p:cNvSpPr>
              <a:spLocks noChangeArrowheads="1"/>
            </p:cNvSpPr>
            <p:nvPr/>
          </p:nvSpPr>
          <p:spPr bwMode="auto">
            <a:xfrm>
              <a:off x="10287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800" i="1" dirty="0">
                  <a:latin typeface="Calibri"/>
                  <a:cs typeface="Calibri"/>
                </a:rPr>
                <a:t>X</a:t>
              </a:r>
              <a:r>
                <a:rPr lang="en-US" sz="2800" baseline="-25000" dirty="0">
                  <a:latin typeface="Calibri"/>
                  <a:cs typeface="Calibri"/>
                </a:rPr>
                <a:t>1</a:t>
              </a:r>
            </a:p>
          </p:txBody>
        </p:sp>
        <p:cxnSp>
          <p:nvCxnSpPr>
            <p:cNvPr id="15" name="AutoShape 67"/>
            <p:cNvCxnSpPr>
              <a:cxnSpLocks noChangeShapeType="1"/>
              <a:stCxn id="14" idx="4"/>
              <a:endCxn id="12" idx="0"/>
            </p:cNvCxnSpPr>
            <p:nvPr/>
          </p:nvCxnSpPr>
          <p:spPr bwMode="auto">
            <a:xfrm>
              <a:off x="12954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6" name="Oval 68"/>
            <p:cNvSpPr>
              <a:spLocks noChangeArrowheads="1"/>
            </p:cNvSpPr>
            <p:nvPr/>
          </p:nvSpPr>
          <p:spPr bwMode="auto">
            <a:xfrm>
              <a:off x="28575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800" i="1" dirty="0">
                  <a:latin typeface="Calibri"/>
                  <a:cs typeface="Calibri"/>
                </a:rPr>
                <a:t>X</a:t>
              </a:r>
              <a:r>
                <a:rPr lang="en-US" sz="2800" baseline="-25000" dirty="0">
                  <a:latin typeface="Calibri"/>
                  <a:cs typeface="Calibri"/>
                </a:rPr>
                <a:t>3</a:t>
              </a:r>
            </a:p>
          </p:txBody>
        </p:sp>
        <p:cxnSp>
          <p:nvCxnSpPr>
            <p:cNvPr id="17" name="AutoShape 69"/>
            <p:cNvCxnSpPr>
              <a:cxnSpLocks noChangeShapeType="1"/>
              <a:stCxn id="16" idx="6"/>
              <a:endCxn id="19" idx="2"/>
            </p:cNvCxnSpPr>
            <p:nvPr/>
          </p:nvCxnSpPr>
          <p:spPr bwMode="auto">
            <a:xfrm>
              <a:off x="3405188" y="51435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" name="AutoShape 70"/>
            <p:cNvCxnSpPr>
              <a:cxnSpLocks noChangeShapeType="1"/>
              <a:stCxn id="10" idx="6"/>
              <a:endCxn id="16" idx="2"/>
            </p:cNvCxnSpPr>
            <p:nvPr/>
          </p:nvCxnSpPr>
          <p:spPr bwMode="auto">
            <a:xfrm>
              <a:off x="2490788" y="51435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9" name="Oval 71"/>
            <p:cNvSpPr>
              <a:spLocks noChangeArrowheads="1"/>
            </p:cNvSpPr>
            <p:nvPr/>
          </p:nvSpPr>
          <p:spPr bwMode="auto">
            <a:xfrm>
              <a:off x="37719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800" i="1">
                  <a:latin typeface="Calibri"/>
                  <a:cs typeface="Calibri"/>
                </a:rPr>
                <a:t>X</a:t>
              </a:r>
              <a:r>
                <a:rPr lang="en-US" sz="2800" baseline="-25000">
                  <a:latin typeface="Calibri"/>
                  <a:cs typeface="Calibri"/>
                </a:rPr>
                <a:t>4</a:t>
              </a:r>
            </a:p>
          </p:txBody>
        </p:sp>
        <p:sp>
          <p:nvSpPr>
            <p:cNvPr id="20" name="Oval 73"/>
            <p:cNvSpPr>
              <a:spLocks noChangeArrowheads="1"/>
            </p:cNvSpPr>
            <p:nvPr/>
          </p:nvSpPr>
          <p:spPr bwMode="auto">
            <a:xfrm>
              <a:off x="19431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800" dirty="0">
                  <a:latin typeface="Calibri"/>
                  <a:cs typeface="Calibri"/>
                </a:rPr>
                <a:t>e</a:t>
              </a:r>
              <a:r>
                <a:rPr lang="en-US" sz="2800" baseline="-25000" dirty="0">
                  <a:latin typeface="Calibri"/>
                  <a:cs typeface="Calibri"/>
                </a:rPr>
                <a:t>2</a:t>
              </a:r>
            </a:p>
          </p:txBody>
        </p:sp>
        <p:sp>
          <p:nvSpPr>
            <p:cNvPr id="21" name="Oval 74"/>
            <p:cNvSpPr>
              <a:spLocks noChangeArrowheads="1"/>
            </p:cNvSpPr>
            <p:nvPr/>
          </p:nvSpPr>
          <p:spPr bwMode="auto">
            <a:xfrm>
              <a:off x="28575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800" dirty="0">
                  <a:latin typeface="Calibri"/>
                  <a:cs typeface="Calibri"/>
                </a:rPr>
                <a:t>e</a:t>
              </a:r>
              <a:r>
                <a:rPr lang="en-US" sz="2800" baseline="-25000" dirty="0">
                  <a:latin typeface="Calibri"/>
                  <a:cs typeface="Calibri"/>
                </a:rPr>
                <a:t>3</a:t>
              </a:r>
            </a:p>
          </p:txBody>
        </p:sp>
        <p:sp>
          <p:nvSpPr>
            <p:cNvPr id="22" name="Oval 75"/>
            <p:cNvSpPr>
              <a:spLocks noChangeArrowheads="1"/>
            </p:cNvSpPr>
            <p:nvPr/>
          </p:nvSpPr>
          <p:spPr bwMode="auto">
            <a:xfrm>
              <a:off x="37719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800" dirty="0">
                  <a:latin typeface="Calibri"/>
                  <a:cs typeface="Calibri"/>
                </a:rPr>
                <a:t>e</a:t>
              </a:r>
              <a:r>
                <a:rPr lang="en-US" sz="2800" baseline="-25000" dirty="0">
                  <a:latin typeface="Calibri"/>
                  <a:cs typeface="Calibri"/>
                </a:rPr>
                <a:t>4</a:t>
              </a:r>
            </a:p>
          </p:txBody>
        </p:sp>
        <p:cxnSp>
          <p:nvCxnSpPr>
            <p:cNvPr id="23" name="AutoShape 77"/>
            <p:cNvCxnSpPr>
              <a:cxnSpLocks noChangeShapeType="1"/>
              <a:stCxn id="16" idx="4"/>
              <a:endCxn id="21" idx="0"/>
            </p:cNvCxnSpPr>
            <p:nvPr/>
          </p:nvCxnSpPr>
          <p:spPr bwMode="auto">
            <a:xfrm>
              <a:off x="31242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" name="AutoShape 78"/>
            <p:cNvCxnSpPr>
              <a:cxnSpLocks noChangeShapeType="1"/>
              <a:stCxn id="19" idx="4"/>
              <a:endCxn id="22" idx="0"/>
            </p:cNvCxnSpPr>
            <p:nvPr/>
          </p:nvCxnSpPr>
          <p:spPr bwMode="auto">
            <a:xfrm>
              <a:off x="40386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62" name="Group 61"/>
          <p:cNvGrpSpPr/>
          <p:nvPr/>
        </p:nvGrpSpPr>
        <p:grpSpPr>
          <a:xfrm>
            <a:off x="9671692" y="2075330"/>
            <a:ext cx="707065" cy="685800"/>
            <a:chOff x="9445912" y="2209800"/>
            <a:chExt cx="707065" cy="685800"/>
          </a:xfrm>
          <a:effectLst/>
        </p:grpSpPr>
        <p:cxnSp>
          <p:nvCxnSpPr>
            <p:cNvPr id="61" name="Straight Connector 60"/>
            <p:cNvCxnSpPr>
              <a:stCxn id="16" idx="2"/>
              <a:endCxn id="16" idx="0"/>
            </p:cNvCxnSpPr>
            <p:nvPr/>
          </p:nvCxnSpPr>
          <p:spPr>
            <a:xfrm flipV="1">
              <a:off x="9445912" y="2209800"/>
              <a:ext cx="353533" cy="342900"/>
            </a:xfrm>
            <a:prstGeom prst="line">
              <a:avLst/>
            </a:prstGeom>
            <a:ln w="38100" cap="rnd" cmpd="sng">
              <a:solidFill>
                <a:srgbClr val="DB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>
              <a:stCxn id="16" idx="3"/>
              <a:endCxn id="16" idx="7"/>
            </p:cNvCxnSpPr>
            <p:nvPr/>
          </p:nvCxnSpPr>
          <p:spPr>
            <a:xfrm flipV="1">
              <a:off x="9549459" y="2310233"/>
              <a:ext cx="499971" cy="484934"/>
            </a:xfrm>
            <a:prstGeom prst="line">
              <a:avLst/>
            </a:prstGeom>
            <a:ln w="38100" cap="rnd" cmpd="sng">
              <a:solidFill>
                <a:srgbClr val="DB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>
              <a:stCxn id="16" idx="4"/>
              <a:endCxn id="16" idx="6"/>
            </p:cNvCxnSpPr>
            <p:nvPr/>
          </p:nvCxnSpPr>
          <p:spPr>
            <a:xfrm flipV="1">
              <a:off x="9799445" y="2552700"/>
              <a:ext cx="353532" cy="342900"/>
            </a:xfrm>
            <a:prstGeom prst="line">
              <a:avLst/>
            </a:prstGeom>
            <a:ln w="38100" cap="rnd" cmpd="sng">
              <a:solidFill>
                <a:srgbClr val="DC000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8" name="Group 87"/>
          <p:cNvGrpSpPr/>
          <p:nvPr/>
        </p:nvGrpSpPr>
        <p:grpSpPr>
          <a:xfrm>
            <a:off x="6931380" y="1922930"/>
            <a:ext cx="4876800" cy="2438400"/>
            <a:chOff x="6705600" y="2057400"/>
            <a:chExt cx="4876800" cy="2438400"/>
          </a:xfrm>
          <a:effectLst/>
        </p:grpSpPr>
        <p:cxnSp>
          <p:nvCxnSpPr>
            <p:cNvPr id="89" name="Straight Connector 88"/>
            <p:cNvCxnSpPr/>
            <p:nvPr/>
          </p:nvCxnSpPr>
          <p:spPr>
            <a:xfrm>
              <a:off x="6705600" y="3276600"/>
              <a:ext cx="2438400" cy="0"/>
            </a:xfrm>
            <a:prstGeom prst="line">
              <a:avLst/>
            </a:prstGeom>
            <a:ln w="38100" cap="rnd" cmpd="sng">
              <a:solidFill>
                <a:srgbClr val="8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>
              <a:off x="6705600" y="4495800"/>
              <a:ext cx="4876800" cy="0"/>
            </a:xfrm>
            <a:prstGeom prst="line">
              <a:avLst/>
            </a:prstGeom>
            <a:ln w="38100" cap="rnd" cmpd="sng">
              <a:solidFill>
                <a:srgbClr val="8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/>
            <p:nvPr/>
          </p:nvCxnSpPr>
          <p:spPr>
            <a:xfrm flipV="1">
              <a:off x="6705600" y="3276600"/>
              <a:ext cx="0" cy="1219200"/>
            </a:xfrm>
            <a:prstGeom prst="line">
              <a:avLst/>
            </a:prstGeom>
            <a:ln w="38100" cap="rnd" cmpd="sng">
              <a:solidFill>
                <a:srgbClr val="8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/>
            <p:cNvCxnSpPr/>
            <p:nvPr/>
          </p:nvCxnSpPr>
          <p:spPr>
            <a:xfrm flipV="1">
              <a:off x="9144000" y="2057400"/>
              <a:ext cx="0" cy="1219200"/>
            </a:xfrm>
            <a:prstGeom prst="line">
              <a:avLst/>
            </a:prstGeom>
            <a:ln w="38100" cap="rnd" cmpd="sng">
              <a:solidFill>
                <a:srgbClr val="8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/>
            <p:cNvCxnSpPr/>
            <p:nvPr/>
          </p:nvCxnSpPr>
          <p:spPr>
            <a:xfrm>
              <a:off x="9144000" y="2057400"/>
              <a:ext cx="2438400" cy="0"/>
            </a:xfrm>
            <a:prstGeom prst="line">
              <a:avLst/>
            </a:prstGeom>
            <a:ln w="38100" cap="rnd" cmpd="sng">
              <a:solidFill>
                <a:srgbClr val="8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/>
            <p:cNvCxnSpPr/>
            <p:nvPr/>
          </p:nvCxnSpPr>
          <p:spPr>
            <a:xfrm flipV="1">
              <a:off x="11582400" y="2057400"/>
              <a:ext cx="0" cy="2438400"/>
            </a:xfrm>
            <a:prstGeom prst="line">
              <a:avLst/>
            </a:prstGeom>
            <a:ln w="38100" cap="rnd" cmpd="sng">
              <a:solidFill>
                <a:srgbClr val="8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47"/>
              <p:cNvSpPr/>
              <p:nvPr/>
            </p:nvSpPr>
            <p:spPr>
              <a:xfrm>
                <a:off x="1207027" y="2559096"/>
                <a:ext cx="4188142" cy="18407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 charset="0"/>
                          <a:cs typeface="Calibri"/>
                        </a:rPr>
                        <m:t>=</m:t>
                      </m:r>
                      <m:r>
                        <a:rPr lang="en-US" sz="3200" i="1" smtClean="0">
                          <a:latin typeface="Cambria Math" charset="0"/>
                          <a:cs typeface="Calibri"/>
                        </a:rPr>
                        <m:t>𝛼</m:t>
                      </m:r>
                      <m:r>
                        <a:rPr lang="en-US" sz="3200" i="1" smtClean="0">
                          <a:latin typeface="Cambria Math" charset="0"/>
                          <a:cs typeface="Calibri"/>
                        </a:rPr>
                        <m:t> </m:t>
                      </m:r>
                      <m:r>
                        <a:rPr lang="en-US" sz="3200" i="1" smtClean="0">
                          <a:solidFill>
                            <a:srgbClr val="0432FF"/>
                          </a:solidFill>
                          <a:latin typeface="Cambria Math" charset="0"/>
                          <a:cs typeface="Calibri"/>
                        </a:rPr>
                        <m:t>𝑃</m:t>
                      </m:r>
                      <m:d>
                        <m:dPr>
                          <m:ctrlPr>
                            <a:rPr lang="en-US" sz="3200" i="1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  <a:cs typeface="Calibri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200" i="1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  <a:cs typeface="Calibri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solidFill>
                                    <a:srgbClr val="0432FF"/>
                                  </a:solidFill>
                                  <a:latin typeface="Cambria Math" charset="0"/>
                                  <a:cs typeface="Calibri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3200" i="1">
                                  <a:solidFill>
                                    <a:srgbClr val="0432FF"/>
                                  </a:solidFill>
                                  <a:latin typeface="Cambria Math" charset="0"/>
                                  <a:cs typeface="Calibri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sz="3200" i="1">
                              <a:solidFill>
                                <a:srgbClr val="0432FF"/>
                              </a:solidFill>
                              <a:latin typeface="Cambria Math" charset="0"/>
                              <a:cs typeface="Calibri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sz="3200" i="1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  <a:cs typeface="Calibri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en-US" sz="3200" b="0" i="1" smtClean="0">
                                      <a:solidFill>
                                        <a:srgbClr val="0432FF"/>
                                      </a:solidFill>
                                      <a:latin typeface="Cambria Math" panose="02040503050406030204" pitchFamily="18" charset="0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solidFill>
                                        <a:srgbClr val="0432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solidFill>
                                        <a:srgbClr val="0432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en-US" sz="3200" b="0" i="1" smtClean="0">
                                  <a:solidFill>
                                    <a:srgbClr val="0432FF"/>
                                  </a:solidFill>
                                  <a:latin typeface="Cambria Math" charset="0"/>
                                  <a:cs typeface="Calibri"/>
                                </a:rPr>
                                <m:t>| </m:t>
                              </m:r>
                              <m:r>
                                <a:rPr lang="en-US" sz="3200" i="1">
                                  <a:solidFill>
                                    <a:srgbClr val="0432FF"/>
                                  </a:solidFill>
                                  <a:latin typeface="Cambria Math" charset="0"/>
                                  <a:cs typeface="Calibri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sz="3200" i="1">
                                  <a:solidFill>
                                    <a:srgbClr val="0432FF"/>
                                  </a:solidFill>
                                  <a:latin typeface="Cambria Math" charset="0"/>
                                  <a:cs typeface="Calibri"/>
                                </a:rPr>
                                <m:t>1:</m:t>
                              </m:r>
                              <m:r>
                                <a:rPr lang="en-US" sz="3200" i="1">
                                  <a:solidFill>
                                    <a:srgbClr val="0432FF"/>
                                  </a:solidFill>
                                  <a:latin typeface="Cambria Math" charset="0"/>
                                  <a:cs typeface="Calibri"/>
                                </a:rPr>
                                <m:t>𝑡</m:t>
                              </m:r>
                              <m:r>
                                <a:rPr lang="en-US" sz="3200" b="0" i="1" smtClean="0">
                                  <a:solidFill>
                                    <a:srgbClr val="0432FF"/>
                                  </a:solidFill>
                                  <a:latin typeface="Cambria Math" charset="0"/>
                                  <a:cs typeface="Calibri"/>
                                </a:rPr>
                                <m:t>−1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3200" dirty="0">
                  <a:solidFill>
                    <a:srgbClr val="0432FF"/>
                  </a:solidFill>
                  <a:cs typeface="Calibri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charset="0"/>
                          <a:cs typeface="Calibri"/>
                        </a:rPr>
                        <m:t>=</m:t>
                      </m:r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charset="0"/>
                          <a:cs typeface="Calibri"/>
                        </a:rPr>
                        <m:t>𝛼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3200" b="0" i="1" smtClean="0">
                              <a:solidFill>
                                <a:srgbClr val="DC0003"/>
                              </a:solidFill>
                              <a:latin typeface="Cambria Math" panose="02040503050406030204" pitchFamily="18" charset="0"/>
                              <a:cs typeface="Calibri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sz="3200" b="0" i="1" smtClean="0">
                                  <a:solidFill>
                                    <a:srgbClr val="DC0003"/>
                                  </a:solidFill>
                                  <a:latin typeface="Cambria Math" panose="02040503050406030204" pitchFamily="18" charset="0"/>
                                  <a:cs typeface="Calibri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solidFill>
                                    <a:srgbClr val="DC0003"/>
                                  </a:solidFill>
                                  <a:latin typeface="Cambria Math" charset="0"/>
                                  <a:cs typeface="Calibri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rgbClr val="DC0003"/>
                                  </a:solidFill>
                                  <a:latin typeface="Cambria Math" charset="0"/>
                                  <a:cs typeface="Calibri"/>
                                </a:rPr>
                                <m:t>𝑡</m:t>
                              </m:r>
                              <m:r>
                                <a:rPr lang="en-US" sz="3200" b="0" i="1" smtClean="0">
                                  <a:solidFill>
                                    <a:srgbClr val="DC0003"/>
                                  </a:solidFill>
                                  <a:latin typeface="Cambria Math" charset="0"/>
                                  <a:cs typeface="Calibri"/>
                                </a:rPr>
                                <m:t>−1</m:t>
                              </m:r>
                            </m:sub>
                          </m:sSub>
                        </m:sub>
                        <m:sup/>
                        <m:e>
                          <m:r>
                            <a:rPr lang="en-US" sz="3200" b="0" i="1" smtClean="0">
                              <a:solidFill>
                                <a:srgbClr val="9437FF"/>
                              </a:solidFill>
                              <a:latin typeface="Cambria Math" charset="0"/>
                              <a:cs typeface="Calibri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3200" i="1">
                                  <a:solidFill>
                                    <a:srgbClr val="9437FF"/>
                                  </a:solidFill>
                                  <a:latin typeface="Cambria Math" panose="02040503050406030204" pitchFamily="18" charset="0"/>
                                  <a:cs typeface="Calibri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srgbClr val="9437FF"/>
                                      </a:solidFill>
                                      <a:latin typeface="Cambria Math" panose="02040503050406030204" pitchFamily="18" charset="0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solidFill>
                                        <a:srgbClr val="9437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solidFill>
                                        <a:srgbClr val="9437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𝑡</m:t>
                                  </m:r>
                                  <m:r>
                                    <a:rPr lang="en-US" sz="3200" b="0" i="1" smtClean="0">
                                      <a:solidFill>
                                        <a:srgbClr val="9437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−1</m:t>
                                  </m:r>
                                </m:sub>
                              </m:sSub>
                              <m:r>
                                <a:rPr lang="en-US" sz="3200" i="1">
                                  <a:solidFill>
                                    <a:srgbClr val="9437FF"/>
                                  </a:solidFill>
                                  <a:latin typeface="Cambria Math" charset="0"/>
                                  <a:cs typeface="Calibri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srgbClr val="9437FF"/>
                                      </a:solidFill>
                                      <a:latin typeface="Cambria Math" panose="02040503050406030204" pitchFamily="18" charset="0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solidFill>
                                        <a:srgbClr val="9437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solidFill>
                                        <a:srgbClr val="9437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en-US" sz="3200" i="1">
                                  <a:solidFill>
                                    <a:srgbClr val="9437FF"/>
                                  </a:solidFill>
                                  <a:latin typeface="Cambria Math" charset="0"/>
                                  <a:cs typeface="Calibri"/>
                                </a:rPr>
                                <m:t>, </m:t>
                              </m:r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srgbClr val="9437FF"/>
                                      </a:solidFill>
                                      <a:latin typeface="Cambria Math" panose="02040503050406030204" pitchFamily="18" charset="0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solidFill>
                                        <a:srgbClr val="9437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solidFill>
                                        <a:srgbClr val="9437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en-US" sz="3200" b="0" i="1" smtClean="0">
                                  <a:solidFill>
                                    <a:srgbClr val="9437FF"/>
                                  </a:solidFill>
                                  <a:latin typeface="Cambria Math" charset="0"/>
                                  <a:cs typeface="Calibri"/>
                                </a:rPr>
                                <m:t>| </m:t>
                              </m:r>
                              <m:sSub>
                                <m:sSubPr>
                                  <m:ctrlPr>
                                    <a:rPr lang="en-US" sz="3200" b="0" i="1" smtClean="0">
                                      <a:solidFill>
                                        <a:srgbClr val="9437FF"/>
                                      </a:solidFill>
                                      <a:latin typeface="Cambria Math" panose="02040503050406030204" pitchFamily="18" charset="0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solidFill>
                                        <a:srgbClr val="9437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solidFill>
                                        <a:srgbClr val="9437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1:</m:t>
                                  </m:r>
                                  <m:r>
                                    <a:rPr lang="en-US" sz="3200" b="0" i="1" smtClean="0">
                                      <a:solidFill>
                                        <a:srgbClr val="9437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𝑡</m:t>
                                  </m:r>
                                  <m:r>
                                    <a:rPr lang="en-US" sz="3200" b="0" i="1" smtClean="0">
                                      <a:solidFill>
                                        <a:srgbClr val="9437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−1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lang="en-US" sz="3200" b="0" dirty="0">
                  <a:solidFill>
                    <a:srgbClr val="0432FF"/>
                  </a:solidFill>
                  <a:cs typeface="Calibri"/>
                </a:endParaRPr>
              </a:p>
            </p:txBody>
          </p:sp>
        </mc:Choice>
        <mc:Fallback xmlns="">
          <p:sp>
            <p:nvSpPr>
              <p:cNvPr id="48" name="Rectangle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7027" y="2559096"/>
                <a:ext cx="4188142" cy="1840760"/>
              </a:xfrm>
              <a:prstGeom prst="rect">
                <a:avLst/>
              </a:prstGeom>
              <a:blipFill rotWithShape="0">
                <a:blip r:embed="rId3"/>
                <a:stretch>
                  <a:fillRect r="-215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ctangle 48"/>
              <p:cNvSpPr/>
              <p:nvPr/>
            </p:nvSpPr>
            <p:spPr>
              <a:xfrm>
                <a:off x="890281" y="2027689"/>
                <a:ext cx="5233549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3200" i="1" smtClean="0">
                        <a:solidFill>
                          <a:srgbClr val="0432FF"/>
                        </a:solidFill>
                        <a:latin typeface="Cambria Math" charset="0"/>
                        <a:cs typeface="Calibri"/>
                      </a:rPr>
                      <m:t>𝑃</m:t>
                    </m:r>
                    <m:d>
                      <m:dPr>
                        <m:endChr m:val="|"/>
                        <m:ctrlPr>
                          <a:rPr lang="en-US" sz="3200" i="1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200" i="1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  <a:cs typeface="Calibri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solidFill>
                                  <a:srgbClr val="0432FF"/>
                                </a:solidFill>
                                <a:latin typeface="Cambria Math" charset="0"/>
                                <a:cs typeface="Calibri"/>
                              </a:rPr>
                              <m:t>𝑋</m:t>
                            </m:r>
                          </m:e>
                          <m:sub>
                            <m:r>
                              <a:rPr lang="en-US" sz="3200" i="1">
                                <a:solidFill>
                                  <a:srgbClr val="0432FF"/>
                                </a:solidFill>
                                <a:latin typeface="Cambria Math" charset="0"/>
                                <a:cs typeface="Calibri"/>
                              </a:rPr>
                              <m:t>𝑡</m:t>
                            </m:r>
                          </m:sub>
                        </m:sSub>
                        <m:r>
                          <a:rPr lang="en-US" sz="3200" i="1">
                            <a:solidFill>
                              <a:srgbClr val="0432FF"/>
                            </a:solidFill>
                            <a:latin typeface="Cambria Math" charset="0"/>
                            <a:cs typeface="Calibri"/>
                          </a:rPr>
                          <m:t> </m:t>
                        </m:r>
                      </m:e>
                    </m:d>
                    <m:r>
                      <a:rPr lang="en-US" sz="3200" i="1">
                        <a:solidFill>
                          <a:srgbClr val="0432FF"/>
                        </a:solidFill>
                        <a:latin typeface="Cambria Math" charset="0"/>
                        <a:cs typeface="Calibri"/>
                      </a:rPr>
                      <m:t> </m:t>
                    </m:r>
                    <m:sSub>
                      <m:sSubPr>
                        <m:ctrlPr>
                          <a:rPr lang="en-US" sz="3200" i="1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rgbClr val="0432FF"/>
                            </a:solidFill>
                            <a:latin typeface="Cambria Math" charset="0"/>
                            <a:cs typeface="Calibri"/>
                          </a:rPr>
                          <m:t>𝑒</m:t>
                        </m:r>
                      </m:e>
                      <m:sub>
                        <m:r>
                          <a:rPr lang="en-US" sz="3200" i="1">
                            <a:solidFill>
                              <a:srgbClr val="0432FF"/>
                            </a:solidFill>
                            <a:latin typeface="Cambria Math" charset="0"/>
                            <a:cs typeface="Calibri"/>
                          </a:rPr>
                          <m:t>1:</m:t>
                        </m:r>
                        <m:r>
                          <a:rPr lang="en-US" sz="3200" i="1">
                            <a:solidFill>
                              <a:srgbClr val="0432FF"/>
                            </a:solidFill>
                            <a:latin typeface="Cambria Math" charset="0"/>
                            <a:cs typeface="Calibri"/>
                          </a:rPr>
                          <m:t>𝑡</m:t>
                        </m:r>
                      </m:sub>
                    </m:sSub>
                    <m:r>
                      <a:rPr lang="en-US" sz="3200" i="1">
                        <a:solidFill>
                          <a:srgbClr val="0432FF"/>
                        </a:solidFill>
                        <a:latin typeface="Cambria Math" charset="0"/>
                        <a:cs typeface="Calibri"/>
                      </a:rPr>
                      <m:t>)</m:t>
                    </m:r>
                  </m:oMath>
                </a14:m>
                <a:r>
                  <a:rPr lang="en-US" sz="3200" dirty="0">
                    <a:solidFill>
                      <a:srgbClr val="0432FF"/>
                    </a:solidFill>
                    <a:latin typeface="Calibri"/>
                    <a:cs typeface="Calibri"/>
                  </a:rPr>
                  <a:t> </a:t>
                </a:r>
                <a:r>
                  <a:rPr lang="en-US" sz="3200" dirty="0">
                    <a:solidFill>
                      <a:schemeClr val="tx1"/>
                    </a:solidFill>
                    <a:latin typeface="Calibri"/>
                    <a:cs typeface="Calibri"/>
                  </a:rPr>
                  <a:t>=</a:t>
                </a:r>
                <a14:m>
                  <m:oMath xmlns:m="http://schemas.openxmlformats.org/officeDocument/2006/math">
                    <m:r>
                      <a:rPr lang="en-US" sz="3200" b="0" i="0" smtClean="0">
                        <a:solidFill>
                          <a:schemeClr val="tx1"/>
                        </a:solidFill>
                        <a:latin typeface="Cambria Math" charset="0"/>
                        <a:cs typeface="Calibri"/>
                      </a:rPr>
                      <m:t> </m:t>
                    </m:r>
                    <m:r>
                      <a:rPr lang="en-US" sz="3200" i="1">
                        <a:solidFill>
                          <a:srgbClr val="0432FF"/>
                        </a:solidFill>
                        <a:latin typeface="Cambria Math" charset="0"/>
                        <a:cs typeface="Calibri"/>
                      </a:rPr>
                      <m:t>𝑃</m:t>
                    </m:r>
                    <m:d>
                      <m:dPr>
                        <m:ctrlPr>
                          <a:rPr lang="en-US" sz="3200" i="1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200" i="1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  <a:cs typeface="Calibri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solidFill>
                                  <a:srgbClr val="0432FF"/>
                                </a:solidFill>
                                <a:latin typeface="Cambria Math" charset="0"/>
                                <a:cs typeface="Calibri"/>
                              </a:rPr>
                              <m:t>𝑋</m:t>
                            </m:r>
                          </m:e>
                          <m:sub>
                            <m:r>
                              <a:rPr lang="en-US" sz="3200" i="1">
                                <a:solidFill>
                                  <a:srgbClr val="0432FF"/>
                                </a:solidFill>
                                <a:latin typeface="Cambria Math" charset="0"/>
                                <a:cs typeface="Calibri"/>
                              </a:rPr>
                              <m:t>𝑡</m:t>
                            </m:r>
                          </m:sub>
                        </m:sSub>
                        <m:sSub>
                          <m:sSubPr>
                            <m:ctrlPr>
                              <a:rPr lang="en-US" sz="3200" i="1" smtClean="0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  <a:cs typeface="Calibri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solidFill>
                                  <a:srgbClr val="0432FF"/>
                                </a:solidFill>
                                <a:latin typeface="Cambria Math" charset="0"/>
                                <a:cs typeface="Calibri"/>
                              </a:rPr>
                              <m:t>| </m:t>
                            </m:r>
                            <m:sSub>
                              <m:sSubPr>
                                <m:ctrlPr>
                                  <a:rPr lang="en-US" sz="3200" b="0" i="1" smtClean="0">
                                    <a:solidFill>
                                      <a:srgbClr val="0432FF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</a:rPr>
                                </m:ctrlPr>
                              </m:sSubPr>
                              <m:e>
                                <m:r>
                                  <a:rPr lang="en-US" sz="3200" b="0" i="1" smtClean="0">
                                    <a:solidFill>
                                      <a:srgbClr val="0432FF"/>
                                    </a:solidFill>
                                    <a:latin typeface="Cambria Math" charset="0"/>
                                    <a:cs typeface="Calibri"/>
                                  </a:rPr>
                                  <m:t>𝑒</m:t>
                                </m:r>
                              </m:e>
                              <m:sub>
                                <m:r>
                                  <a:rPr lang="en-US" sz="3200" b="0" i="1" smtClean="0">
                                    <a:solidFill>
                                      <a:srgbClr val="0432FF"/>
                                    </a:solidFill>
                                    <a:latin typeface="Cambria Math" charset="0"/>
                                    <a:cs typeface="Calibri"/>
                                  </a:rPr>
                                  <m:t>𝑡</m:t>
                                </m:r>
                              </m:sub>
                            </m:sSub>
                            <m:r>
                              <a:rPr lang="en-US" sz="3200" b="0" i="1" smtClean="0">
                                <a:solidFill>
                                  <a:srgbClr val="0432FF"/>
                                </a:solidFill>
                                <a:latin typeface="Cambria Math" charset="0"/>
                                <a:cs typeface="Calibri"/>
                              </a:rPr>
                              <m:t>, </m:t>
                            </m:r>
                            <m:r>
                              <a:rPr lang="en-US" sz="3200" i="1">
                                <a:solidFill>
                                  <a:srgbClr val="0432FF"/>
                                </a:solidFill>
                                <a:latin typeface="Cambria Math" charset="0"/>
                                <a:cs typeface="Calibri"/>
                              </a:rPr>
                              <m:t>𝑒</m:t>
                            </m:r>
                          </m:e>
                          <m:sub>
                            <m:r>
                              <a:rPr lang="en-US" sz="3200" i="1">
                                <a:solidFill>
                                  <a:srgbClr val="0432FF"/>
                                </a:solidFill>
                                <a:latin typeface="Cambria Math" charset="0"/>
                                <a:cs typeface="Calibri"/>
                              </a:rPr>
                              <m:t>1:</m:t>
                            </m:r>
                            <m:r>
                              <a:rPr lang="en-US" sz="3200" i="1">
                                <a:solidFill>
                                  <a:srgbClr val="0432FF"/>
                                </a:solidFill>
                                <a:latin typeface="Cambria Math" charset="0"/>
                                <a:cs typeface="Calibri"/>
                              </a:rPr>
                              <m:t>𝑡</m:t>
                            </m:r>
                            <m:r>
                              <a:rPr lang="en-US" sz="3200" i="1">
                                <a:solidFill>
                                  <a:srgbClr val="0432FF"/>
                                </a:solidFill>
                                <a:latin typeface="Cambria Math" charset="0"/>
                                <a:cs typeface="Calibri"/>
                              </a:rPr>
                              <m:t>−1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3200" dirty="0">
                    <a:solidFill>
                      <a:srgbClr val="0432FF"/>
                    </a:solidFill>
                    <a:latin typeface="Calibri"/>
                    <a:cs typeface="Calibri"/>
                  </a:rPr>
                  <a:t> </a:t>
                </a:r>
              </a:p>
            </p:txBody>
          </p:sp>
        </mc:Choice>
        <mc:Fallback xmlns="">
          <p:sp>
            <p:nvSpPr>
              <p:cNvPr id="49" name="Rectangle 4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0281" y="2027689"/>
                <a:ext cx="5233549" cy="584775"/>
              </a:xfrm>
              <a:prstGeom prst="rect">
                <a:avLst/>
              </a:prstGeom>
              <a:blipFill rotWithShape="0">
                <a:blip r:embed="rId4"/>
                <a:stretch>
                  <a:fillRect t="-12500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49"/>
              <p:cNvSpPr/>
              <p:nvPr/>
            </p:nvSpPr>
            <p:spPr>
              <a:xfrm rot="16200000">
                <a:off x="-1707322" y="3761973"/>
                <a:ext cx="404533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dirty="0">
                    <a:solidFill>
                      <a:schemeClr val="bg1">
                        <a:lumMod val="65000"/>
                      </a:schemeClr>
                    </a:solidFill>
                    <a:latin typeface="Calibri"/>
                    <a:cs typeface="Calibri"/>
                  </a:rPr>
                  <a:t>Summation over variable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charset="0"/>
                            <a:cs typeface="Calibri"/>
                          </a:rPr>
                          <m:t>𝑋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charset="0"/>
                            <a:cs typeface="Calibri"/>
                          </a:rPr>
                          <m:t>𝑡</m:t>
                        </m:r>
                        <m:r>
                          <a:rPr lang="en-US" sz="2400" b="0" i="1" smtClean="0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charset="0"/>
                            <a:cs typeface="Calibri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chemeClr val="bg1">
                        <a:lumMod val="65000"/>
                      </a:schemeClr>
                    </a:solidFill>
                    <a:latin typeface="Calibri"/>
                    <a:cs typeface="Calibri"/>
                  </a:rPr>
                  <a:t> </a:t>
                </a:r>
                <a:endParaRPr lang="en-US" sz="2400" dirty="0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0" name="Rectangle 4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-1707322" y="3761973"/>
                <a:ext cx="4045338" cy="461665"/>
              </a:xfrm>
              <a:prstGeom prst="rect">
                <a:avLst/>
              </a:prstGeom>
              <a:blipFill rotWithShape="0">
                <a:blip r:embed="rId5"/>
                <a:stretch>
                  <a:fillRect l="-10526" r="-28947" b="-22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C45CAADA-B86B-4224-880B-550CE12FDC41}"/>
                  </a:ext>
                </a:extLst>
              </p14:cNvPr>
              <p14:cNvContentPartPr/>
              <p14:nvPr/>
            </p14:nvContentPartPr>
            <p14:xfrm>
              <a:off x="6996600" y="4258800"/>
              <a:ext cx="85320" cy="1260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C45CAADA-B86B-4224-880B-550CE12FDC41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987240" y="4249440"/>
                <a:ext cx="104040" cy="31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41718956"/>
      </p:ext>
    </p:extLst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3"/>
          <p:cNvSpPr>
            <a:spLocks noGrp="1" noChangeArrowheads="1"/>
          </p:cNvSpPr>
          <p:nvPr>
            <p:ph idx="1"/>
          </p:nvPr>
        </p:nvSpPr>
        <p:spPr>
          <a:xfrm>
            <a:off x="555814" y="1219201"/>
            <a:ext cx="10134600" cy="1066800"/>
          </a:xfrm>
        </p:spPr>
        <p:txBody>
          <a:bodyPr/>
          <a:lstStyle/>
          <a:p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Query: What is the current state, given all of the current and past evidence?</a:t>
            </a:r>
          </a:p>
          <a:p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Matching math with Bayes net</a:t>
            </a:r>
          </a:p>
        </p:txBody>
      </p:sp>
      <p:sp>
        <p:nvSpPr>
          <p:cNvPr id="614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Filtering </a:t>
            </a:r>
            <a:r>
              <a:rPr lang="en-US" dirty="0">
                <a:latin typeface="Calibri"/>
                <a:ea typeface="ＭＳ Ｐゴシック" pitchFamily="34" charset="-128"/>
                <a:cs typeface="Calibri"/>
              </a:rPr>
              <a:t>Algorithm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7236180" y="2075330"/>
            <a:ext cx="4343400" cy="2057400"/>
            <a:chOff x="1028700" y="4876800"/>
            <a:chExt cx="3276600" cy="1600200"/>
          </a:xfrm>
        </p:grpSpPr>
        <p:sp>
          <p:nvSpPr>
            <p:cNvPr id="10" name="Oval 62"/>
            <p:cNvSpPr>
              <a:spLocks noChangeArrowheads="1"/>
            </p:cNvSpPr>
            <p:nvPr/>
          </p:nvSpPr>
          <p:spPr bwMode="auto">
            <a:xfrm>
              <a:off x="19431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800" i="1">
                  <a:latin typeface="Calibri"/>
                  <a:cs typeface="Calibri"/>
                </a:rPr>
                <a:t>X</a:t>
              </a:r>
              <a:r>
                <a:rPr lang="en-US" sz="2800" baseline="-25000">
                  <a:latin typeface="Calibri"/>
                  <a:cs typeface="Calibri"/>
                </a:rPr>
                <a:t>2</a:t>
              </a:r>
            </a:p>
          </p:txBody>
        </p:sp>
        <p:cxnSp>
          <p:nvCxnSpPr>
            <p:cNvPr id="11" name="AutoShape 63"/>
            <p:cNvCxnSpPr>
              <a:cxnSpLocks noChangeShapeType="1"/>
              <a:stCxn id="10" idx="4"/>
              <a:endCxn id="20" idx="0"/>
            </p:cNvCxnSpPr>
            <p:nvPr/>
          </p:nvCxnSpPr>
          <p:spPr bwMode="auto">
            <a:xfrm>
              <a:off x="22098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" name="Oval 64"/>
            <p:cNvSpPr>
              <a:spLocks noChangeArrowheads="1"/>
            </p:cNvSpPr>
            <p:nvPr/>
          </p:nvSpPr>
          <p:spPr bwMode="auto">
            <a:xfrm>
              <a:off x="10287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800" dirty="0">
                  <a:latin typeface="Calibri"/>
                  <a:cs typeface="Calibri"/>
                </a:rPr>
                <a:t>e</a:t>
              </a:r>
              <a:r>
                <a:rPr lang="en-US" sz="2800" baseline="-25000" dirty="0">
                  <a:latin typeface="Calibri"/>
                  <a:cs typeface="Calibri"/>
                </a:rPr>
                <a:t>1</a:t>
              </a:r>
            </a:p>
          </p:txBody>
        </p:sp>
        <p:cxnSp>
          <p:nvCxnSpPr>
            <p:cNvPr id="13" name="AutoShape 65"/>
            <p:cNvCxnSpPr>
              <a:cxnSpLocks noChangeShapeType="1"/>
              <a:stCxn id="14" idx="6"/>
              <a:endCxn id="10" idx="2"/>
            </p:cNvCxnSpPr>
            <p:nvPr/>
          </p:nvCxnSpPr>
          <p:spPr bwMode="auto">
            <a:xfrm>
              <a:off x="1576388" y="51435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" name="Oval 66"/>
            <p:cNvSpPr>
              <a:spLocks noChangeArrowheads="1"/>
            </p:cNvSpPr>
            <p:nvPr/>
          </p:nvSpPr>
          <p:spPr bwMode="auto">
            <a:xfrm>
              <a:off x="10287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800" i="1" dirty="0">
                  <a:latin typeface="Calibri"/>
                  <a:cs typeface="Calibri"/>
                </a:rPr>
                <a:t>X</a:t>
              </a:r>
              <a:r>
                <a:rPr lang="en-US" sz="2800" baseline="-25000" dirty="0">
                  <a:latin typeface="Calibri"/>
                  <a:cs typeface="Calibri"/>
                </a:rPr>
                <a:t>1</a:t>
              </a:r>
            </a:p>
          </p:txBody>
        </p:sp>
        <p:cxnSp>
          <p:nvCxnSpPr>
            <p:cNvPr id="15" name="AutoShape 67"/>
            <p:cNvCxnSpPr>
              <a:cxnSpLocks noChangeShapeType="1"/>
              <a:stCxn id="14" idx="4"/>
              <a:endCxn id="12" idx="0"/>
            </p:cNvCxnSpPr>
            <p:nvPr/>
          </p:nvCxnSpPr>
          <p:spPr bwMode="auto">
            <a:xfrm>
              <a:off x="12954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6" name="Oval 68"/>
            <p:cNvSpPr>
              <a:spLocks noChangeArrowheads="1"/>
            </p:cNvSpPr>
            <p:nvPr/>
          </p:nvSpPr>
          <p:spPr bwMode="auto">
            <a:xfrm>
              <a:off x="28575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800" i="1" dirty="0">
                  <a:latin typeface="Calibri"/>
                  <a:cs typeface="Calibri"/>
                </a:rPr>
                <a:t>X</a:t>
              </a:r>
              <a:r>
                <a:rPr lang="en-US" sz="2800" baseline="-25000" dirty="0">
                  <a:latin typeface="Calibri"/>
                  <a:cs typeface="Calibri"/>
                </a:rPr>
                <a:t>3</a:t>
              </a:r>
            </a:p>
          </p:txBody>
        </p:sp>
        <p:cxnSp>
          <p:nvCxnSpPr>
            <p:cNvPr id="17" name="AutoShape 69"/>
            <p:cNvCxnSpPr>
              <a:cxnSpLocks noChangeShapeType="1"/>
              <a:stCxn id="16" idx="6"/>
              <a:endCxn id="19" idx="2"/>
            </p:cNvCxnSpPr>
            <p:nvPr/>
          </p:nvCxnSpPr>
          <p:spPr bwMode="auto">
            <a:xfrm>
              <a:off x="3405188" y="51435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" name="AutoShape 70"/>
            <p:cNvCxnSpPr>
              <a:cxnSpLocks noChangeShapeType="1"/>
              <a:stCxn id="10" idx="6"/>
              <a:endCxn id="16" idx="2"/>
            </p:cNvCxnSpPr>
            <p:nvPr/>
          </p:nvCxnSpPr>
          <p:spPr bwMode="auto">
            <a:xfrm>
              <a:off x="2490788" y="51435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9" name="Oval 71"/>
            <p:cNvSpPr>
              <a:spLocks noChangeArrowheads="1"/>
            </p:cNvSpPr>
            <p:nvPr/>
          </p:nvSpPr>
          <p:spPr bwMode="auto">
            <a:xfrm>
              <a:off x="37719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800" i="1">
                  <a:latin typeface="Calibri"/>
                  <a:cs typeface="Calibri"/>
                </a:rPr>
                <a:t>X</a:t>
              </a:r>
              <a:r>
                <a:rPr lang="en-US" sz="2800" baseline="-25000">
                  <a:latin typeface="Calibri"/>
                  <a:cs typeface="Calibri"/>
                </a:rPr>
                <a:t>4</a:t>
              </a:r>
            </a:p>
          </p:txBody>
        </p:sp>
        <p:sp>
          <p:nvSpPr>
            <p:cNvPr id="20" name="Oval 73"/>
            <p:cNvSpPr>
              <a:spLocks noChangeArrowheads="1"/>
            </p:cNvSpPr>
            <p:nvPr/>
          </p:nvSpPr>
          <p:spPr bwMode="auto">
            <a:xfrm>
              <a:off x="19431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800" dirty="0">
                  <a:latin typeface="Calibri"/>
                  <a:cs typeface="Calibri"/>
                </a:rPr>
                <a:t>e</a:t>
              </a:r>
              <a:r>
                <a:rPr lang="en-US" sz="2800" baseline="-25000" dirty="0">
                  <a:latin typeface="Calibri"/>
                  <a:cs typeface="Calibri"/>
                </a:rPr>
                <a:t>2</a:t>
              </a:r>
            </a:p>
          </p:txBody>
        </p:sp>
        <p:sp>
          <p:nvSpPr>
            <p:cNvPr id="21" name="Oval 74"/>
            <p:cNvSpPr>
              <a:spLocks noChangeArrowheads="1"/>
            </p:cNvSpPr>
            <p:nvPr/>
          </p:nvSpPr>
          <p:spPr bwMode="auto">
            <a:xfrm>
              <a:off x="28575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800" dirty="0">
                  <a:latin typeface="Calibri"/>
                  <a:cs typeface="Calibri"/>
                </a:rPr>
                <a:t>e</a:t>
              </a:r>
              <a:r>
                <a:rPr lang="en-US" sz="2800" baseline="-25000" dirty="0">
                  <a:latin typeface="Calibri"/>
                  <a:cs typeface="Calibri"/>
                </a:rPr>
                <a:t>3</a:t>
              </a:r>
            </a:p>
          </p:txBody>
        </p:sp>
        <p:sp>
          <p:nvSpPr>
            <p:cNvPr id="22" name="Oval 75"/>
            <p:cNvSpPr>
              <a:spLocks noChangeArrowheads="1"/>
            </p:cNvSpPr>
            <p:nvPr/>
          </p:nvSpPr>
          <p:spPr bwMode="auto">
            <a:xfrm>
              <a:off x="37719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800" dirty="0">
                  <a:latin typeface="Calibri"/>
                  <a:cs typeface="Calibri"/>
                </a:rPr>
                <a:t>e</a:t>
              </a:r>
              <a:r>
                <a:rPr lang="en-US" sz="2800" baseline="-25000" dirty="0">
                  <a:latin typeface="Calibri"/>
                  <a:cs typeface="Calibri"/>
                </a:rPr>
                <a:t>4</a:t>
              </a:r>
            </a:p>
          </p:txBody>
        </p:sp>
        <p:cxnSp>
          <p:nvCxnSpPr>
            <p:cNvPr id="23" name="AutoShape 77"/>
            <p:cNvCxnSpPr>
              <a:cxnSpLocks noChangeShapeType="1"/>
              <a:stCxn id="16" idx="4"/>
              <a:endCxn id="21" idx="0"/>
            </p:cNvCxnSpPr>
            <p:nvPr/>
          </p:nvCxnSpPr>
          <p:spPr bwMode="auto">
            <a:xfrm>
              <a:off x="31242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" name="AutoShape 78"/>
            <p:cNvCxnSpPr>
              <a:cxnSpLocks noChangeShapeType="1"/>
              <a:stCxn id="19" idx="4"/>
              <a:endCxn id="22" idx="0"/>
            </p:cNvCxnSpPr>
            <p:nvPr/>
          </p:nvCxnSpPr>
          <p:spPr bwMode="auto">
            <a:xfrm>
              <a:off x="40386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62" name="Group 61"/>
          <p:cNvGrpSpPr/>
          <p:nvPr/>
        </p:nvGrpSpPr>
        <p:grpSpPr>
          <a:xfrm>
            <a:off x="9671692" y="2075330"/>
            <a:ext cx="707065" cy="685800"/>
            <a:chOff x="9445912" y="2209800"/>
            <a:chExt cx="707065" cy="685800"/>
          </a:xfrm>
          <a:effectLst/>
        </p:grpSpPr>
        <p:cxnSp>
          <p:nvCxnSpPr>
            <p:cNvPr id="61" name="Straight Connector 60"/>
            <p:cNvCxnSpPr>
              <a:stCxn id="16" idx="2"/>
              <a:endCxn id="16" idx="0"/>
            </p:cNvCxnSpPr>
            <p:nvPr/>
          </p:nvCxnSpPr>
          <p:spPr>
            <a:xfrm flipV="1">
              <a:off x="9445912" y="2209800"/>
              <a:ext cx="353533" cy="342900"/>
            </a:xfrm>
            <a:prstGeom prst="line">
              <a:avLst/>
            </a:prstGeom>
            <a:ln w="38100" cap="rnd" cmpd="sng">
              <a:solidFill>
                <a:srgbClr val="DB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>
              <a:stCxn id="16" idx="3"/>
              <a:endCxn id="16" idx="7"/>
            </p:cNvCxnSpPr>
            <p:nvPr/>
          </p:nvCxnSpPr>
          <p:spPr>
            <a:xfrm flipV="1">
              <a:off x="9549459" y="2310233"/>
              <a:ext cx="499971" cy="484934"/>
            </a:xfrm>
            <a:prstGeom prst="line">
              <a:avLst/>
            </a:prstGeom>
            <a:ln w="38100" cap="rnd" cmpd="sng">
              <a:solidFill>
                <a:srgbClr val="DB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>
              <a:stCxn id="16" idx="4"/>
              <a:endCxn id="16" idx="6"/>
            </p:cNvCxnSpPr>
            <p:nvPr/>
          </p:nvCxnSpPr>
          <p:spPr>
            <a:xfrm flipV="1">
              <a:off x="9799445" y="2552700"/>
              <a:ext cx="353532" cy="342900"/>
            </a:xfrm>
            <a:prstGeom prst="line">
              <a:avLst/>
            </a:prstGeom>
            <a:ln w="38100" cap="rnd" cmpd="sng">
              <a:solidFill>
                <a:srgbClr val="DC000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8" name="Group 87"/>
          <p:cNvGrpSpPr/>
          <p:nvPr/>
        </p:nvGrpSpPr>
        <p:grpSpPr>
          <a:xfrm>
            <a:off x="6931380" y="1922930"/>
            <a:ext cx="4876800" cy="2438400"/>
            <a:chOff x="6705600" y="2057400"/>
            <a:chExt cx="4876800" cy="2438400"/>
          </a:xfrm>
          <a:effectLst/>
        </p:grpSpPr>
        <p:cxnSp>
          <p:nvCxnSpPr>
            <p:cNvPr id="89" name="Straight Connector 88"/>
            <p:cNvCxnSpPr/>
            <p:nvPr/>
          </p:nvCxnSpPr>
          <p:spPr>
            <a:xfrm>
              <a:off x="6705600" y="3276600"/>
              <a:ext cx="2438400" cy="0"/>
            </a:xfrm>
            <a:prstGeom prst="line">
              <a:avLst/>
            </a:prstGeom>
            <a:ln w="38100" cap="rnd" cmpd="sng">
              <a:solidFill>
                <a:srgbClr val="8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>
              <a:off x="6705600" y="4495800"/>
              <a:ext cx="4876800" cy="0"/>
            </a:xfrm>
            <a:prstGeom prst="line">
              <a:avLst/>
            </a:prstGeom>
            <a:ln w="38100" cap="rnd" cmpd="sng">
              <a:solidFill>
                <a:srgbClr val="8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/>
            <p:nvPr/>
          </p:nvCxnSpPr>
          <p:spPr>
            <a:xfrm flipV="1">
              <a:off x="6705600" y="3276600"/>
              <a:ext cx="0" cy="1219200"/>
            </a:xfrm>
            <a:prstGeom prst="line">
              <a:avLst/>
            </a:prstGeom>
            <a:ln w="38100" cap="rnd" cmpd="sng">
              <a:solidFill>
                <a:srgbClr val="8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/>
            <p:cNvCxnSpPr/>
            <p:nvPr/>
          </p:nvCxnSpPr>
          <p:spPr>
            <a:xfrm flipV="1">
              <a:off x="9144000" y="2057400"/>
              <a:ext cx="0" cy="1219200"/>
            </a:xfrm>
            <a:prstGeom prst="line">
              <a:avLst/>
            </a:prstGeom>
            <a:ln w="38100" cap="rnd" cmpd="sng">
              <a:solidFill>
                <a:srgbClr val="8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/>
            <p:cNvCxnSpPr/>
            <p:nvPr/>
          </p:nvCxnSpPr>
          <p:spPr>
            <a:xfrm>
              <a:off x="9144000" y="2057400"/>
              <a:ext cx="2438400" cy="0"/>
            </a:xfrm>
            <a:prstGeom prst="line">
              <a:avLst/>
            </a:prstGeom>
            <a:ln w="38100" cap="rnd" cmpd="sng">
              <a:solidFill>
                <a:srgbClr val="8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/>
            <p:cNvCxnSpPr/>
            <p:nvPr/>
          </p:nvCxnSpPr>
          <p:spPr>
            <a:xfrm flipV="1">
              <a:off x="11582400" y="2057400"/>
              <a:ext cx="0" cy="2438400"/>
            </a:xfrm>
            <a:prstGeom prst="line">
              <a:avLst/>
            </a:prstGeom>
            <a:ln w="38100" cap="rnd" cmpd="sng">
              <a:solidFill>
                <a:srgbClr val="8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47"/>
              <p:cNvSpPr/>
              <p:nvPr/>
            </p:nvSpPr>
            <p:spPr>
              <a:xfrm>
                <a:off x="1207027" y="2559096"/>
                <a:ext cx="4188142" cy="309674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 charset="0"/>
                          <a:cs typeface="Calibri"/>
                        </a:rPr>
                        <m:t>=</m:t>
                      </m:r>
                      <m:r>
                        <a:rPr lang="en-US" sz="3200" i="1" smtClean="0">
                          <a:latin typeface="Cambria Math" charset="0"/>
                          <a:cs typeface="Calibri"/>
                        </a:rPr>
                        <m:t>𝛼</m:t>
                      </m:r>
                      <m:r>
                        <a:rPr lang="en-US" sz="3200" i="1" smtClean="0">
                          <a:latin typeface="Cambria Math" charset="0"/>
                          <a:cs typeface="Calibri"/>
                        </a:rPr>
                        <m:t> </m:t>
                      </m:r>
                      <m:r>
                        <a:rPr lang="en-US" sz="3200" i="1" smtClean="0">
                          <a:solidFill>
                            <a:srgbClr val="0432FF"/>
                          </a:solidFill>
                          <a:latin typeface="Cambria Math" charset="0"/>
                          <a:cs typeface="Calibri"/>
                        </a:rPr>
                        <m:t>𝑃</m:t>
                      </m:r>
                      <m:d>
                        <m:dPr>
                          <m:ctrlPr>
                            <a:rPr lang="en-US" sz="3200" i="1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  <a:cs typeface="Calibri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200" i="1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  <a:cs typeface="Calibri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solidFill>
                                    <a:srgbClr val="0432FF"/>
                                  </a:solidFill>
                                  <a:latin typeface="Cambria Math" charset="0"/>
                                  <a:cs typeface="Calibri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3200" i="1">
                                  <a:solidFill>
                                    <a:srgbClr val="0432FF"/>
                                  </a:solidFill>
                                  <a:latin typeface="Cambria Math" charset="0"/>
                                  <a:cs typeface="Calibri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sz="3200" i="1">
                              <a:solidFill>
                                <a:srgbClr val="0432FF"/>
                              </a:solidFill>
                              <a:latin typeface="Cambria Math" charset="0"/>
                              <a:cs typeface="Calibri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sz="3200" i="1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  <a:cs typeface="Calibri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en-US" sz="3200" b="0" i="1" smtClean="0">
                                      <a:solidFill>
                                        <a:srgbClr val="0432FF"/>
                                      </a:solidFill>
                                      <a:latin typeface="Cambria Math" panose="02040503050406030204" pitchFamily="18" charset="0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solidFill>
                                        <a:srgbClr val="0432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solidFill>
                                        <a:srgbClr val="0432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en-US" sz="3200" b="0" i="1" smtClean="0">
                                  <a:solidFill>
                                    <a:srgbClr val="0432FF"/>
                                  </a:solidFill>
                                  <a:latin typeface="Cambria Math" charset="0"/>
                                  <a:cs typeface="Calibri"/>
                                </a:rPr>
                                <m:t>| </m:t>
                              </m:r>
                              <m:r>
                                <a:rPr lang="en-US" sz="3200" i="1">
                                  <a:solidFill>
                                    <a:srgbClr val="0432FF"/>
                                  </a:solidFill>
                                  <a:latin typeface="Cambria Math" charset="0"/>
                                  <a:cs typeface="Calibri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sz="3200" i="1">
                                  <a:solidFill>
                                    <a:srgbClr val="0432FF"/>
                                  </a:solidFill>
                                  <a:latin typeface="Cambria Math" charset="0"/>
                                  <a:cs typeface="Calibri"/>
                                </a:rPr>
                                <m:t>1:</m:t>
                              </m:r>
                              <m:r>
                                <a:rPr lang="en-US" sz="3200" i="1">
                                  <a:solidFill>
                                    <a:srgbClr val="0432FF"/>
                                  </a:solidFill>
                                  <a:latin typeface="Cambria Math" charset="0"/>
                                  <a:cs typeface="Calibri"/>
                                </a:rPr>
                                <m:t>𝑡</m:t>
                              </m:r>
                              <m:r>
                                <a:rPr lang="en-US" sz="3200" b="0" i="1" smtClean="0">
                                  <a:solidFill>
                                    <a:srgbClr val="0432FF"/>
                                  </a:solidFill>
                                  <a:latin typeface="Cambria Math" charset="0"/>
                                  <a:cs typeface="Calibri"/>
                                </a:rPr>
                                <m:t>−1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3200" dirty="0">
                  <a:solidFill>
                    <a:srgbClr val="0432FF"/>
                  </a:solidFill>
                  <a:cs typeface="Calibri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charset="0"/>
                          <a:cs typeface="Calibri"/>
                        </a:rPr>
                        <m:t>=</m:t>
                      </m:r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charset="0"/>
                          <a:cs typeface="Calibri"/>
                        </a:rPr>
                        <m:t>𝛼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3200" b="0" i="1" smtClean="0">
                              <a:solidFill>
                                <a:srgbClr val="DC0003"/>
                              </a:solidFill>
                              <a:latin typeface="Cambria Math" panose="02040503050406030204" pitchFamily="18" charset="0"/>
                              <a:cs typeface="Calibri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sz="3200" b="0" i="1" smtClean="0">
                                  <a:solidFill>
                                    <a:srgbClr val="DC0003"/>
                                  </a:solidFill>
                                  <a:latin typeface="Cambria Math" panose="02040503050406030204" pitchFamily="18" charset="0"/>
                                  <a:cs typeface="Calibri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solidFill>
                                    <a:srgbClr val="DC0003"/>
                                  </a:solidFill>
                                  <a:latin typeface="Cambria Math" charset="0"/>
                                  <a:cs typeface="Calibri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rgbClr val="DC0003"/>
                                  </a:solidFill>
                                  <a:latin typeface="Cambria Math" charset="0"/>
                                  <a:cs typeface="Calibri"/>
                                </a:rPr>
                                <m:t>𝑡</m:t>
                              </m:r>
                              <m:r>
                                <a:rPr lang="en-US" sz="3200" b="0" i="1" smtClean="0">
                                  <a:solidFill>
                                    <a:srgbClr val="DC0003"/>
                                  </a:solidFill>
                                  <a:latin typeface="Cambria Math" charset="0"/>
                                  <a:cs typeface="Calibri"/>
                                </a:rPr>
                                <m:t>−1</m:t>
                              </m:r>
                            </m:sub>
                          </m:sSub>
                        </m:sub>
                        <m:sup/>
                        <m:e>
                          <m:r>
                            <a:rPr lang="en-US" sz="3200" b="0" i="1" smtClean="0">
                              <a:solidFill>
                                <a:srgbClr val="9437FF"/>
                              </a:solidFill>
                              <a:latin typeface="Cambria Math" charset="0"/>
                              <a:cs typeface="Calibri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3200" i="1">
                                  <a:solidFill>
                                    <a:srgbClr val="9437FF"/>
                                  </a:solidFill>
                                  <a:latin typeface="Cambria Math" panose="02040503050406030204" pitchFamily="18" charset="0"/>
                                  <a:cs typeface="Calibri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srgbClr val="9437FF"/>
                                      </a:solidFill>
                                      <a:latin typeface="Cambria Math" panose="02040503050406030204" pitchFamily="18" charset="0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solidFill>
                                        <a:srgbClr val="9437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solidFill>
                                        <a:srgbClr val="9437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𝑡</m:t>
                                  </m:r>
                                  <m:r>
                                    <a:rPr lang="en-US" sz="3200" b="0" i="1" smtClean="0">
                                      <a:solidFill>
                                        <a:srgbClr val="9437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−1</m:t>
                                  </m:r>
                                </m:sub>
                              </m:sSub>
                              <m:r>
                                <a:rPr lang="en-US" sz="3200" i="1">
                                  <a:solidFill>
                                    <a:srgbClr val="9437FF"/>
                                  </a:solidFill>
                                  <a:latin typeface="Cambria Math" charset="0"/>
                                  <a:cs typeface="Calibri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srgbClr val="9437FF"/>
                                      </a:solidFill>
                                      <a:latin typeface="Cambria Math" panose="02040503050406030204" pitchFamily="18" charset="0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solidFill>
                                        <a:srgbClr val="9437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solidFill>
                                        <a:srgbClr val="9437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en-US" sz="3200" i="1">
                                  <a:solidFill>
                                    <a:srgbClr val="9437FF"/>
                                  </a:solidFill>
                                  <a:latin typeface="Cambria Math" charset="0"/>
                                  <a:cs typeface="Calibri"/>
                                </a:rPr>
                                <m:t>, </m:t>
                              </m:r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srgbClr val="9437FF"/>
                                      </a:solidFill>
                                      <a:latin typeface="Cambria Math" panose="02040503050406030204" pitchFamily="18" charset="0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solidFill>
                                        <a:srgbClr val="9437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solidFill>
                                        <a:srgbClr val="9437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en-US" sz="3200" b="0" i="1" smtClean="0">
                                  <a:solidFill>
                                    <a:srgbClr val="9437FF"/>
                                  </a:solidFill>
                                  <a:latin typeface="Cambria Math" charset="0"/>
                                  <a:cs typeface="Calibri"/>
                                </a:rPr>
                                <m:t>| </m:t>
                              </m:r>
                              <m:sSub>
                                <m:sSubPr>
                                  <m:ctrlPr>
                                    <a:rPr lang="en-US" sz="3200" b="0" i="1" smtClean="0">
                                      <a:solidFill>
                                        <a:srgbClr val="9437FF"/>
                                      </a:solidFill>
                                      <a:latin typeface="Cambria Math" panose="02040503050406030204" pitchFamily="18" charset="0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solidFill>
                                        <a:srgbClr val="9437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solidFill>
                                        <a:srgbClr val="9437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1:</m:t>
                                  </m:r>
                                  <m:r>
                                    <a:rPr lang="en-US" sz="3200" b="0" i="1" smtClean="0">
                                      <a:solidFill>
                                        <a:srgbClr val="9437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𝑡</m:t>
                                  </m:r>
                                  <m:r>
                                    <a:rPr lang="en-US" sz="3200" b="0" i="1" smtClean="0">
                                      <a:solidFill>
                                        <a:srgbClr val="9437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−1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lang="en-US" sz="3200" b="0" dirty="0">
                  <a:solidFill>
                    <a:srgbClr val="0432FF"/>
                  </a:solidFill>
                  <a:cs typeface="Calibri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200" i="1">
                          <a:latin typeface="Cambria Math" charset="0"/>
                          <a:cs typeface="Calibri"/>
                        </a:rPr>
                        <m:t>=</m:t>
                      </m:r>
                      <m:r>
                        <a:rPr lang="en-US" sz="3200" i="1">
                          <a:latin typeface="Cambria Math" charset="0"/>
                          <a:cs typeface="Calibri"/>
                        </a:rPr>
                        <m:t>𝛼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3200" i="1">
                              <a:solidFill>
                                <a:srgbClr val="DC0003"/>
                              </a:solidFill>
                              <a:latin typeface="Cambria Math" panose="02040503050406030204" pitchFamily="18" charset="0"/>
                              <a:cs typeface="Calibri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sz="3200" i="1">
                                  <a:solidFill>
                                    <a:srgbClr val="DC0003"/>
                                  </a:solidFill>
                                  <a:latin typeface="Cambria Math" panose="02040503050406030204" pitchFamily="18" charset="0"/>
                                  <a:cs typeface="Calibri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srgbClr val="DC0003"/>
                                  </a:solidFill>
                                  <a:latin typeface="Cambria Math" charset="0"/>
                                  <a:cs typeface="Calibri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3200" i="1">
                                  <a:solidFill>
                                    <a:srgbClr val="DC0003"/>
                                  </a:solidFill>
                                  <a:latin typeface="Cambria Math" charset="0"/>
                                  <a:cs typeface="Calibri"/>
                                </a:rPr>
                                <m:t>𝑡</m:t>
                              </m:r>
                              <m:r>
                                <a:rPr lang="en-US" sz="3200" i="1">
                                  <a:solidFill>
                                    <a:srgbClr val="DC0003"/>
                                  </a:solidFill>
                                  <a:latin typeface="Cambria Math" charset="0"/>
                                  <a:cs typeface="Calibri"/>
                                </a:rPr>
                                <m:t>−1</m:t>
                              </m:r>
                            </m:sub>
                          </m:sSub>
                        </m:sub>
                        <m:sup/>
                        <m:e>
                          <m:r>
                            <a:rPr lang="en-US" sz="3200" i="1" smtClean="0">
                              <a:solidFill>
                                <a:srgbClr val="9437FF"/>
                              </a:solidFill>
                              <a:latin typeface="Cambria Math" charset="0"/>
                              <a:cs typeface="Calibri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3200" i="1">
                                  <a:solidFill>
                                    <a:srgbClr val="9437FF"/>
                                  </a:solidFill>
                                  <a:latin typeface="Cambria Math" panose="02040503050406030204" pitchFamily="18" charset="0"/>
                                  <a:cs typeface="Calibri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srgbClr val="9437FF"/>
                                      </a:solidFill>
                                      <a:latin typeface="Cambria Math" panose="02040503050406030204" pitchFamily="18" charset="0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solidFill>
                                        <a:srgbClr val="9437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solidFill>
                                        <a:srgbClr val="9437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𝑡</m:t>
                                  </m:r>
                                  <m:r>
                                    <a:rPr lang="en-US" sz="3200" i="1">
                                      <a:solidFill>
                                        <a:srgbClr val="9437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−1</m:t>
                                  </m:r>
                                </m:sub>
                              </m:sSub>
                              <m:r>
                                <a:rPr lang="en-US" sz="3200" b="0" i="1" smtClean="0">
                                  <a:solidFill>
                                    <a:srgbClr val="9437FF"/>
                                  </a:solidFill>
                                  <a:latin typeface="Cambria Math" charset="0"/>
                                  <a:cs typeface="Calibri"/>
                                </a:rPr>
                                <m:t>|</m:t>
                              </m:r>
                              <m:r>
                                <a:rPr lang="en-US" sz="3200" i="1">
                                  <a:solidFill>
                                    <a:srgbClr val="9437FF"/>
                                  </a:solidFill>
                                  <a:latin typeface="Cambria Math" charset="0"/>
                                  <a:cs typeface="Calibri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srgbClr val="9437FF"/>
                                      </a:solidFill>
                                      <a:latin typeface="Cambria Math" panose="02040503050406030204" pitchFamily="18" charset="0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solidFill>
                                        <a:srgbClr val="9437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solidFill>
                                        <a:srgbClr val="9437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1:</m:t>
                                  </m:r>
                                  <m:r>
                                    <a:rPr lang="en-US" sz="3200" i="1">
                                      <a:solidFill>
                                        <a:srgbClr val="9437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𝑡</m:t>
                                  </m:r>
                                  <m:r>
                                    <a:rPr lang="en-US" sz="3200" b="0" i="1" smtClean="0">
                                      <a:solidFill>
                                        <a:srgbClr val="9437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−1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3200" b="0" i="1" smtClean="0">
                              <a:solidFill>
                                <a:srgbClr val="9437FF"/>
                              </a:solidFill>
                              <a:latin typeface="Cambria Math" charset="0"/>
                              <a:cs typeface="Calibri"/>
                            </a:rPr>
                            <m:t> </m:t>
                          </m:r>
                          <m:r>
                            <a:rPr lang="en-US" sz="3200" i="1" smtClean="0">
                              <a:solidFill>
                                <a:srgbClr val="9437FF"/>
                              </a:solidFill>
                              <a:latin typeface="Cambria Math" charset="0"/>
                              <a:cs typeface="Calibri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3200" i="1">
                                  <a:solidFill>
                                    <a:srgbClr val="9437FF"/>
                                  </a:solidFill>
                                  <a:latin typeface="Cambria Math" panose="02040503050406030204" pitchFamily="18" charset="0"/>
                                  <a:cs typeface="Calibri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srgbClr val="9437FF"/>
                                      </a:solidFill>
                                      <a:latin typeface="Cambria Math" panose="02040503050406030204" pitchFamily="18" charset="0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solidFill>
                                        <a:srgbClr val="9437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solidFill>
                                        <a:srgbClr val="9437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en-US" sz="3200" b="0" i="1" smtClean="0">
                                  <a:solidFill>
                                    <a:srgbClr val="9437FF"/>
                                  </a:solidFill>
                                  <a:latin typeface="Cambria Math" charset="0"/>
                                  <a:cs typeface="Calibri"/>
                                </a:rPr>
                                <m:t>|</m:t>
                              </m:r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srgbClr val="9437FF"/>
                                      </a:solidFill>
                                      <a:latin typeface="Cambria Math" panose="02040503050406030204" pitchFamily="18" charset="0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solidFill>
                                        <a:srgbClr val="9437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solidFill>
                                        <a:srgbClr val="9437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𝑡</m:t>
                                  </m:r>
                                  <m:r>
                                    <a:rPr lang="en-US" sz="3200" b="0" i="1" smtClean="0">
                                      <a:solidFill>
                                        <a:srgbClr val="9437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−1</m:t>
                                  </m:r>
                                </m:sub>
                              </m:sSub>
                              <m:r>
                                <a:rPr lang="en-US" sz="3200" b="0" i="1" smtClean="0">
                                  <a:solidFill>
                                    <a:srgbClr val="9437FF"/>
                                  </a:solidFill>
                                  <a:latin typeface="Cambria Math" charset="0"/>
                                  <a:cs typeface="Calibri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srgbClr val="9437FF"/>
                                      </a:solidFill>
                                      <a:latin typeface="Cambria Math" panose="02040503050406030204" pitchFamily="18" charset="0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solidFill>
                                        <a:srgbClr val="9437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solidFill>
                                        <a:srgbClr val="9437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1:</m:t>
                                  </m:r>
                                  <m:r>
                                    <a:rPr lang="en-US" sz="3200" i="1">
                                      <a:solidFill>
                                        <a:srgbClr val="9437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𝑡</m:t>
                                  </m:r>
                                  <m:r>
                                    <a:rPr lang="en-US" sz="3200" i="1">
                                      <a:solidFill>
                                        <a:srgbClr val="9437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−1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3200" b="0" i="1" smtClean="0">
                              <a:solidFill>
                                <a:srgbClr val="9437FF"/>
                              </a:solidFill>
                              <a:latin typeface="Cambria Math" charset="0"/>
                              <a:cs typeface="Calibri"/>
                            </a:rPr>
                            <m:t> </m:t>
                          </m:r>
                          <m:r>
                            <a:rPr lang="en-US" sz="3200" i="1" smtClean="0">
                              <a:solidFill>
                                <a:srgbClr val="9437FF"/>
                              </a:solidFill>
                              <a:latin typeface="Cambria Math" charset="0"/>
                              <a:cs typeface="Calibri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3200" i="1">
                                  <a:solidFill>
                                    <a:srgbClr val="9437FF"/>
                                  </a:solidFill>
                                  <a:latin typeface="Cambria Math" panose="02040503050406030204" pitchFamily="18" charset="0"/>
                                  <a:cs typeface="Calibri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srgbClr val="9437FF"/>
                                      </a:solidFill>
                                      <a:latin typeface="Cambria Math" panose="02040503050406030204" pitchFamily="18" charset="0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solidFill>
                                        <a:srgbClr val="9437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solidFill>
                                        <a:srgbClr val="9437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en-US" sz="3200" b="0" i="1" smtClean="0">
                                  <a:solidFill>
                                    <a:srgbClr val="9437FF"/>
                                  </a:solidFill>
                                  <a:latin typeface="Cambria Math" charset="0"/>
                                  <a:cs typeface="Calibri"/>
                                </a:rPr>
                                <m:t>|</m:t>
                              </m:r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srgbClr val="9437FF"/>
                                      </a:solidFill>
                                      <a:latin typeface="Cambria Math" panose="02040503050406030204" pitchFamily="18" charset="0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solidFill>
                                        <a:srgbClr val="9437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solidFill>
                                        <a:srgbClr val="9437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en-US" sz="3200" b="0" i="1" smtClean="0">
                                  <a:solidFill>
                                    <a:srgbClr val="9437FF"/>
                                  </a:solidFill>
                                  <a:latin typeface="Cambria Math" charset="0"/>
                                  <a:cs typeface="Calibri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srgbClr val="9437FF"/>
                                      </a:solidFill>
                                      <a:latin typeface="Cambria Math" panose="02040503050406030204" pitchFamily="18" charset="0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solidFill>
                                        <a:srgbClr val="9437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solidFill>
                                        <a:srgbClr val="9437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𝑡</m:t>
                                  </m:r>
                                  <m:r>
                                    <a:rPr lang="en-US" sz="3200" i="1">
                                      <a:solidFill>
                                        <a:srgbClr val="9437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−1</m:t>
                                  </m:r>
                                </m:sub>
                              </m:sSub>
                              <m:r>
                                <a:rPr lang="en-US" sz="3200" i="1">
                                  <a:solidFill>
                                    <a:srgbClr val="9437FF"/>
                                  </a:solidFill>
                                  <a:latin typeface="Cambria Math" charset="0"/>
                                  <a:cs typeface="Calibri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srgbClr val="9437FF"/>
                                      </a:solidFill>
                                      <a:latin typeface="Cambria Math" panose="02040503050406030204" pitchFamily="18" charset="0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solidFill>
                                        <a:srgbClr val="9437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solidFill>
                                        <a:srgbClr val="9437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1:</m:t>
                                  </m:r>
                                  <m:r>
                                    <a:rPr lang="en-US" sz="3200" i="1">
                                      <a:solidFill>
                                        <a:srgbClr val="9437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𝑡</m:t>
                                  </m:r>
                                  <m:r>
                                    <a:rPr lang="en-US" sz="3200" i="1">
                                      <a:solidFill>
                                        <a:srgbClr val="9437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−1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lang="en-US" sz="3200" dirty="0">
                  <a:solidFill>
                    <a:srgbClr val="9437FF"/>
                  </a:solidFill>
                  <a:cs typeface="Calibri"/>
                </a:endParaRPr>
              </a:p>
            </p:txBody>
          </p:sp>
        </mc:Choice>
        <mc:Fallback xmlns="">
          <p:sp>
            <p:nvSpPr>
              <p:cNvPr id="48" name="Rectangle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7027" y="2559096"/>
                <a:ext cx="4188142" cy="3096745"/>
              </a:xfrm>
              <a:prstGeom prst="rect">
                <a:avLst/>
              </a:prstGeom>
              <a:blipFill rotWithShape="0">
                <a:blip r:embed="rId3"/>
                <a:stretch>
                  <a:fillRect r="-1561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ctangle 48"/>
              <p:cNvSpPr/>
              <p:nvPr/>
            </p:nvSpPr>
            <p:spPr>
              <a:xfrm>
                <a:off x="890281" y="2027689"/>
                <a:ext cx="5233549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3200" i="1" smtClean="0">
                        <a:solidFill>
                          <a:srgbClr val="0432FF"/>
                        </a:solidFill>
                        <a:latin typeface="Cambria Math" charset="0"/>
                        <a:cs typeface="Calibri"/>
                      </a:rPr>
                      <m:t>𝑃</m:t>
                    </m:r>
                    <m:d>
                      <m:dPr>
                        <m:endChr m:val="|"/>
                        <m:ctrlPr>
                          <a:rPr lang="en-US" sz="3200" i="1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200" i="1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  <a:cs typeface="Calibri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solidFill>
                                  <a:srgbClr val="0432FF"/>
                                </a:solidFill>
                                <a:latin typeface="Cambria Math" charset="0"/>
                                <a:cs typeface="Calibri"/>
                              </a:rPr>
                              <m:t>𝑋</m:t>
                            </m:r>
                          </m:e>
                          <m:sub>
                            <m:r>
                              <a:rPr lang="en-US" sz="3200" i="1">
                                <a:solidFill>
                                  <a:srgbClr val="0432FF"/>
                                </a:solidFill>
                                <a:latin typeface="Cambria Math" charset="0"/>
                                <a:cs typeface="Calibri"/>
                              </a:rPr>
                              <m:t>𝑡</m:t>
                            </m:r>
                          </m:sub>
                        </m:sSub>
                        <m:r>
                          <a:rPr lang="en-US" sz="3200" i="1">
                            <a:solidFill>
                              <a:srgbClr val="0432FF"/>
                            </a:solidFill>
                            <a:latin typeface="Cambria Math" charset="0"/>
                            <a:cs typeface="Calibri"/>
                          </a:rPr>
                          <m:t> </m:t>
                        </m:r>
                      </m:e>
                    </m:d>
                    <m:r>
                      <a:rPr lang="en-US" sz="3200" i="1">
                        <a:solidFill>
                          <a:srgbClr val="0432FF"/>
                        </a:solidFill>
                        <a:latin typeface="Cambria Math" charset="0"/>
                        <a:cs typeface="Calibri"/>
                      </a:rPr>
                      <m:t> </m:t>
                    </m:r>
                    <m:sSub>
                      <m:sSubPr>
                        <m:ctrlPr>
                          <a:rPr lang="en-US" sz="3200" i="1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rgbClr val="0432FF"/>
                            </a:solidFill>
                            <a:latin typeface="Cambria Math" charset="0"/>
                            <a:cs typeface="Calibri"/>
                          </a:rPr>
                          <m:t>𝑒</m:t>
                        </m:r>
                      </m:e>
                      <m:sub>
                        <m:r>
                          <a:rPr lang="en-US" sz="3200" i="1">
                            <a:solidFill>
                              <a:srgbClr val="0432FF"/>
                            </a:solidFill>
                            <a:latin typeface="Cambria Math" charset="0"/>
                            <a:cs typeface="Calibri"/>
                          </a:rPr>
                          <m:t>1:</m:t>
                        </m:r>
                        <m:r>
                          <a:rPr lang="en-US" sz="3200" i="1">
                            <a:solidFill>
                              <a:srgbClr val="0432FF"/>
                            </a:solidFill>
                            <a:latin typeface="Cambria Math" charset="0"/>
                            <a:cs typeface="Calibri"/>
                          </a:rPr>
                          <m:t>𝑡</m:t>
                        </m:r>
                      </m:sub>
                    </m:sSub>
                    <m:r>
                      <a:rPr lang="en-US" sz="3200" i="1">
                        <a:solidFill>
                          <a:srgbClr val="0432FF"/>
                        </a:solidFill>
                        <a:latin typeface="Cambria Math" charset="0"/>
                        <a:cs typeface="Calibri"/>
                      </a:rPr>
                      <m:t>)</m:t>
                    </m:r>
                  </m:oMath>
                </a14:m>
                <a:r>
                  <a:rPr lang="en-US" sz="3200" dirty="0">
                    <a:solidFill>
                      <a:srgbClr val="0432FF"/>
                    </a:solidFill>
                    <a:latin typeface="Calibri"/>
                    <a:cs typeface="Calibri"/>
                  </a:rPr>
                  <a:t> </a:t>
                </a:r>
                <a:r>
                  <a:rPr lang="en-US" sz="3200" dirty="0">
                    <a:solidFill>
                      <a:schemeClr val="tx1"/>
                    </a:solidFill>
                    <a:latin typeface="Calibri"/>
                    <a:cs typeface="Calibri"/>
                  </a:rPr>
                  <a:t>=</a:t>
                </a:r>
                <a14:m>
                  <m:oMath xmlns:m="http://schemas.openxmlformats.org/officeDocument/2006/math">
                    <m:r>
                      <a:rPr lang="en-US" sz="3200" b="0" i="0" smtClean="0">
                        <a:solidFill>
                          <a:schemeClr val="tx1"/>
                        </a:solidFill>
                        <a:latin typeface="Cambria Math" charset="0"/>
                        <a:cs typeface="Calibri"/>
                      </a:rPr>
                      <m:t> </m:t>
                    </m:r>
                    <m:r>
                      <a:rPr lang="en-US" sz="3200" i="1">
                        <a:solidFill>
                          <a:srgbClr val="0432FF"/>
                        </a:solidFill>
                        <a:latin typeface="Cambria Math" charset="0"/>
                        <a:cs typeface="Calibri"/>
                      </a:rPr>
                      <m:t>𝑃</m:t>
                    </m:r>
                    <m:d>
                      <m:dPr>
                        <m:ctrlPr>
                          <a:rPr lang="en-US" sz="3200" i="1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200" i="1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  <a:cs typeface="Calibri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solidFill>
                                  <a:srgbClr val="0432FF"/>
                                </a:solidFill>
                                <a:latin typeface="Cambria Math" charset="0"/>
                                <a:cs typeface="Calibri"/>
                              </a:rPr>
                              <m:t>𝑋</m:t>
                            </m:r>
                          </m:e>
                          <m:sub>
                            <m:r>
                              <a:rPr lang="en-US" sz="3200" i="1">
                                <a:solidFill>
                                  <a:srgbClr val="0432FF"/>
                                </a:solidFill>
                                <a:latin typeface="Cambria Math" charset="0"/>
                                <a:cs typeface="Calibri"/>
                              </a:rPr>
                              <m:t>𝑡</m:t>
                            </m:r>
                          </m:sub>
                        </m:sSub>
                        <m:sSub>
                          <m:sSubPr>
                            <m:ctrlPr>
                              <a:rPr lang="en-US" sz="3200" i="1" smtClean="0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  <a:cs typeface="Calibri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solidFill>
                                  <a:srgbClr val="0432FF"/>
                                </a:solidFill>
                                <a:latin typeface="Cambria Math" charset="0"/>
                                <a:cs typeface="Calibri"/>
                              </a:rPr>
                              <m:t>| </m:t>
                            </m:r>
                            <m:sSub>
                              <m:sSubPr>
                                <m:ctrlPr>
                                  <a:rPr lang="en-US" sz="3200" b="0" i="1" smtClean="0">
                                    <a:solidFill>
                                      <a:srgbClr val="0432FF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</a:rPr>
                                </m:ctrlPr>
                              </m:sSubPr>
                              <m:e>
                                <m:r>
                                  <a:rPr lang="en-US" sz="3200" b="0" i="1" smtClean="0">
                                    <a:solidFill>
                                      <a:srgbClr val="0432FF"/>
                                    </a:solidFill>
                                    <a:latin typeface="Cambria Math" charset="0"/>
                                    <a:cs typeface="Calibri"/>
                                  </a:rPr>
                                  <m:t>𝑒</m:t>
                                </m:r>
                              </m:e>
                              <m:sub>
                                <m:r>
                                  <a:rPr lang="en-US" sz="3200" b="0" i="1" smtClean="0">
                                    <a:solidFill>
                                      <a:srgbClr val="0432FF"/>
                                    </a:solidFill>
                                    <a:latin typeface="Cambria Math" charset="0"/>
                                    <a:cs typeface="Calibri"/>
                                  </a:rPr>
                                  <m:t>𝑡</m:t>
                                </m:r>
                              </m:sub>
                            </m:sSub>
                            <m:r>
                              <a:rPr lang="en-US" sz="3200" b="0" i="1" smtClean="0">
                                <a:solidFill>
                                  <a:srgbClr val="0432FF"/>
                                </a:solidFill>
                                <a:latin typeface="Cambria Math" charset="0"/>
                                <a:cs typeface="Calibri"/>
                              </a:rPr>
                              <m:t>, </m:t>
                            </m:r>
                            <m:r>
                              <a:rPr lang="en-US" sz="3200" i="1">
                                <a:solidFill>
                                  <a:srgbClr val="0432FF"/>
                                </a:solidFill>
                                <a:latin typeface="Cambria Math" charset="0"/>
                                <a:cs typeface="Calibri"/>
                              </a:rPr>
                              <m:t>𝑒</m:t>
                            </m:r>
                          </m:e>
                          <m:sub>
                            <m:r>
                              <a:rPr lang="en-US" sz="3200" i="1">
                                <a:solidFill>
                                  <a:srgbClr val="0432FF"/>
                                </a:solidFill>
                                <a:latin typeface="Cambria Math" charset="0"/>
                                <a:cs typeface="Calibri"/>
                              </a:rPr>
                              <m:t>1:</m:t>
                            </m:r>
                            <m:r>
                              <a:rPr lang="en-US" sz="3200" i="1">
                                <a:solidFill>
                                  <a:srgbClr val="0432FF"/>
                                </a:solidFill>
                                <a:latin typeface="Cambria Math" charset="0"/>
                                <a:cs typeface="Calibri"/>
                              </a:rPr>
                              <m:t>𝑡</m:t>
                            </m:r>
                            <m:r>
                              <a:rPr lang="en-US" sz="3200" i="1">
                                <a:solidFill>
                                  <a:srgbClr val="0432FF"/>
                                </a:solidFill>
                                <a:latin typeface="Cambria Math" charset="0"/>
                                <a:cs typeface="Calibri"/>
                              </a:rPr>
                              <m:t>−1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3200" dirty="0">
                    <a:solidFill>
                      <a:srgbClr val="0432FF"/>
                    </a:solidFill>
                    <a:latin typeface="Calibri"/>
                    <a:cs typeface="Calibri"/>
                  </a:rPr>
                  <a:t> </a:t>
                </a:r>
              </a:p>
            </p:txBody>
          </p:sp>
        </mc:Choice>
        <mc:Fallback xmlns="">
          <p:sp>
            <p:nvSpPr>
              <p:cNvPr id="49" name="Rectangle 4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0281" y="2027689"/>
                <a:ext cx="5233549" cy="584775"/>
              </a:xfrm>
              <a:prstGeom prst="rect">
                <a:avLst/>
              </a:prstGeom>
              <a:blipFill rotWithShape="0">
                <a:blip r:embed="rId4"/>
                <a:stretch>
                  <a:fillRect t="-12500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49"/>
              <p:cNvSpPr/>
              <p:nvPr/>
            </p:nvSpPr>
            <p:spPr>
              <a:xfrm rot="16200000">
                <a:off x="-1829001" y="3761973"/>
                <a:ext cx="428867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dirty="0">
                    <a:solidFill>
                      <a:schemeClr val="bg1">
                        <a:lumMod val="65000"/>
                      </a:schemeClr>
                    </a:solidFill>
                    <a:latin typeface="Calibri"/>
                    <a:cs typeface="Calibri"/>
                  </a:rPr>
                  <a:t>Chain rule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charset="0"/>
                            <a:cs typeface="Calibri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charset="0"/>
                            <a:cs typeface="Calibri"/>
                          </a:rPr>
                          <m:t>𝑡</m:t>
                        </m:r>
                        <m:r>
                          <a:rPr lang="en-US" sz="2400" i="1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charset="0"/>
                            <a:cs typeface="Calibri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chemeClr val="bg1">
                        <a:lumMod val="65000"/>
                      </a:schemeClr>
                    </a:solidFill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charset="0"/>
                            <a:cs typeface="Calibri"/>
                          </a:rPr>
                          <m:t>𝑋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charset="0"/>
                            <a:cs typeface="Calibri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chemeClr val="bg1">
                        <a:lumMod val="65000"/>
                      </a:schemeClr>
                    </a:solidFill>
                  </a:rPr>
                  <a:t>, </a:t>
                </a:r>
                <a:r>
                  <a:rPr lang="en-US" sz="2400" dirty="0">
                    <a:solidFill>
                      <a:schemeClr val="bg1">
                        <a:lumMod val="65000"/>
                      </a:schemeClr>
                    </a:solidFill>
                    <a:latin typeface="Calibri" charset="0"/>
                    <a:ea typeface="Calibri" charset="0"/>
                    <a:cs typeface="Calibri" charset="0"/>
                  </a:rPr>
                  <a:t>and</a:t>
                </a:r>
                <a:r>
                  <a:rPr lang="en-US" sz="2400" dirty="0">
                    <a:solidFill>
                      <a:schemeClr val="bg1">
                        <a:lumMod val="6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charset="0"/>
                            <a:cs typeface="Calibri"/>
                          </a:rPr>
                          <m:t>𝑒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charset="0"/>
                            <a:cs typeface="Calibri"/>
                          </a:rPr>
                          <m:t>𝑡</m:t>
                        </m:r>
                      </m:sub>
                    </m:sSub>
                  </m:oMath>
                </a14:m>
                <a:endParaRPr lang="en-US" sz="2400" dirty="0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0" name="Rectangle 4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-1829001" y="3761973"/>
                <a:ext cx="4288675" cy="461665"/>
              </a:xfrm>
              <a:prstGeom prst="rect">
                <a:avLst/>
              </a:prstGeom>
              <a:blipFill rotWithShape="0">
                <a:blip r:embed="rId5"/>
                <a:stretch>
                  <a:fillRect l="-11842" r="-28947" b="-21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79560908"/>
      </p:ext>
    </p:extLst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Filtering </a:t>
            </a:r>
            <a:r>
              <a:rPr lang="en-US" dirty="0">
                <a:latin typeface="Calibri"/>
                <a:ea typeface="ＭＳ Ｐゴシック" pitchFamily="34" charset="-128"/>
                <a:cs typeface="Calibri"/>
              </a:rPr>
              <a:t>Algorithm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7236180" y="2075330"/>
            <a:ext cx="4343400" cy="2057400"/>
            <a:chOff x="1028700" y="4876800"/>
            <a:chExt cx="3276600" cy="1600200"/>
          </a:xfrm>
        </p:grpSpPr>
        <p:sp>
          <p:nvSpPr>
            <p:cNvPr id="10" name="Oval 62"/>
            <p:cNvSpPr>
              <a:spLocks noChangeArrowheads="1"/>
            </p:cNvSpPr>
            <p:nvPr/>
          </p:nvSpPr>
          <p:spPr bwMode="auto">
            <a:xfrm>
              <a:off x="19431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800" i="1">
                  <a:latin typeface="Calibri"/>
                  <a:cs typeface="Calibri"/>
                </a:rPr>
                <a:t>X</a:t>
              </a:r>
              <a:r>
                <a:rPr lang="en-US" sz="2800" baseline="-25000">
                  <a:latin typeface="Calibri"/>
                  <a:cs typeface="Calibri"/>
                </a:rPr>
                <a:t>2</a:t>
              </a:r>
            </a:p>
          </p:txBody>
        </p:sp>
        <p:cxnSp>
          <p:nvCxnSpPr>
            <p:cNvPr id="11" name="AutoShape 63"/>
            <p:cNvCxnSpPr>
              <a:cxnSpLocks noChangeShapeType="1"/>
              <a:stCxn id="10" idx="4"/>
              <a:endCxn id="20" idx="0"/>
            </p:cNvCxnSpPr>
            <p:nvPr/>
          </p:nvCxnSpPr>
          <p:spPr bwMode="auto">
            <a:xfrm>
              <a:off x="22098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" name="Oval 64"/>
            <p:cNvSpPr>
              <a:spLocks noChangeArrowheads="1"/>
            </p:cNvSpPr>
            <p:nvPr/>
          </p:nvSpPr>
          <p:spPr bwMode="auto">
            <a:xfrm>
              <a:off x="10287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800" dirty="0">
                  <a:latin typeface="Calibri"/>
                  <a:cs typeface="Calibri"/>
                </a:rPr>
                <a:t>e</a:t>
              </a:r>
              <a:r>
                <a:rPr lang="en-US" sz="2800" baseline="-25000" dirty="0">
                  <a:latin typeface="Calibri"/>
                  <a:cs typeface="Calibri"/>
                </a:rPr>
                <a:t>1</a:t>
              </a:r>
            </a:p>
          </p:txBody>
        </p:sp>
        <p:cxnSp>
          <p:nvCxnSpPr>
            <p:cNvPr id="13" name="AutoShape 65"/>
            <p:cNvCxnSpPr>
              <a:cxnSpLocks noChangeShapeType="1"/>
              <a:stCxn id="14" idx="6"/>
              <a:endCxn id="10" idx="2"/>
            </p:cNvCxnSpPr>
            <p:nvPr/>
          </p:nvCxnSpPr>
          <p:spPr bwMode="auto">
            <a:xfrm>
              <a:off x="1576388" y="51435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" name="Oval 66"/>
            <p:cNvSpPr>
              <a:spLocks noChangeArrowheads="1"/>
            </p:cNvSpPr>
            <p:nvPr/>
          </p:nvSpPr>
          <p:spPr bwMode="auto">
            <a:xfrm>
              <a:off x="10287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800" i="1" dirty="0">
                  <a:latin typeface="Calibri"/>
                  <a:cs typeface="Calibri"/>
                </a:rPr>
                <a:t>X</a:t>
              </a:r>
              <a:r>
                <a:rPr lang="en-US" sz="2800" baseline="-25000" dirty="0">
                  <a:latin typeface="Calibri"/>
                  <a:cs typeface="Calibri"/>
                </a:rPr>
                <a:t>1</a:t>
              </a:r>
            </a:p>
          </p:txBody>
        </p:sp>
        <p:cxnSp>
          <p:nvCxnSpPr>
            <p:cNvPr id="15" name="AutoShape 67"/>
            <p:cNvCxnSpPr>
              <a:cxnSpLocks noChangeShapeType="1"/>
              <a:stCxn id="14" idx="4"/>
              <a:endCxn id="12" idx="0"/>
            </p:cNvCxnSpPr>
            <p:nvPr/>
          </p:nvCxnSpPr>
          <p:spPr bwMode="auto">
            <a:xfrm>
              <a:off x="12954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6" name="Oval 68"/>
            <p:cNvSpPr>
              <a:spLocks noChangeArrowheads="1"/>
            </p:cNvSpPr>
            <p:nvPr/>
          </p:nvSpPr>
          <p:spPr bwMode="auto">
            <a:xfrm>
              <a:off x="28575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800" i="1" dirty="0">
                  <a:latin typeface="Calibri"/>
                  <a:cs typeface="Calibri"/>
                </a:rPr>
                <a:t>X</a:t>
              </a:r>
              <a:r>
                <a:rPr lang="en-US" sz="2800" baseline="-25000" dirty="0">
                  <a:latin typeface="Calibri"/>
                  <a:cs typeface="Calibri"/>
                </a:rPr>
                <a:t>3</a:t>
              </a:r>
            </a:p>
          </p:txBody>
        </p:sp>
        <p:cxnSp>
          <p:nvCxnSpPr>
            <p:cNvPr id="17" name="AutoShape 69"/>
            <p:cNvCxnSpPr>
              <a:cxnSpLocks noChangeShapeType="1"/>
              <a:stCxn id="16" idx="6"/>
              <a:endCxn id="19" idx="2"/>
            </p:cNvCxnSpPr>
            <p:nvPr/>
          </p:nvCxnSpPr>
          <p:spPr bwMode="auto">
            <a:xfrm>
              <a:off x="3405188" y="51435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" name="AutoShape 70"/>
            <p:cNvCxnSpPr>
              <a:cxnSpLocks noChangeShapeType="1"/>
              <a:stCxn id="10" idx="6"/>
              <a:endCxn id="16" idx="2"/>
            </p:cNvCxnSpPr>
            <p:nvPr/>
          </p:nvCxnSpPr>
          <p:spPr bwMode="auto">
            <a:xfrm>
              <a:off x="2490788" y="51435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9" name="Oval 71"/>
            <p:cNvSpPr>
              <a:spLocks noChangeArrowheads="1"/>
            </p:cNvSpPr>
            <p:nvPr/>
          </p:nvSpPr>
          <p:spPr bwMode="auto">
            <a:xfrm>
              <a:off x="37719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800" i="1">
                  <a:latin typeface="Calibri"/>
                  <a:cs typeface="Calibri"/>
                </a:rPr>
                <a:t>X</a:t>
              </a:r>
              <a:r>
                <a:rPr lang="en-US" sz="2800" baseline="-25000">
                  <a:latin typeface="Calibri"/>
                  <a:cs typeface="Calibri"/>
                </a:rPr>
                <a:t>4</a:t>
              </a:r>
            </a:p>
          </p:txBody>
        </p:sp>
        <p:sp>
          <p:nvSpPr>
            <p:cNvPr id="20" name="Oval 73"/>
            <p:cNvSpPr>
              <a:spLocks noChangeArrowheads="1"/>
            </p:cNvSpPr>
            <p:nvPr/>
          </p:nvSpPr>
          <p:spPr bwMode="auto">
            <a:xfrm>
              <a:off x="19431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800" dirty="0">
                  <a:latin typeface="Calibri"/>
                  <a:cs typeface="Calibri"/>
                </a:rPr>
                <a:t>e</a:t>
              </a:r>
              <a:r>
                <a:rPr lang="en-US" sz="2800" baseline="-25000" dirty="0">
                  <a:latin typeface="Calibri"/>
                  <a:cs typeface="Calibri"/>
                </a:rPr>
                <a:t>2</a:t>
              </a:r>
            </a:p>
          </p:txBody>
        </p:sp>
        <p:sp>
          <p:nvSpPr>
            <p:cNvPr id="21" name="Oval 74"/>
            <p:cNvSpPr>
              <a:spLocks noChangeArrowheads="1"/>
            </p:cNvSpPr>
            <p:nvPr/>
          </p:nvSpPr>
          <p:spPr bwMode="auto">
            <a:xfrm>
              <a:off x="28575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800" dirty="0">
                  <a:latin typeface="Calibri"/>
                  <a:cs typeface="Calibri"/>
                </a:rPr>
                <a:t>e</a:t>
              </a:r>
              <a:r>
                <a:rPr lang="en-US" sz="2800" baseline="-25000" dirty="0">
                  <a:latin typeface="Calibri"/>
                  <a:cs typeface="Calibri"/>
                </a:rPr>
                <a:t>3</a:t>
              </a:r>
            </a:p>
          </p:txBody>
        </p:sp>
        <p:sp>
          <p:nvSpPr>
            <p:cNvPr id="22" name="Oval 75"/>
            <p:cNvSpPr>
              <a:spLocks noChangeArrowheads="1"/>
            </p:cNvSpPr>
            <p:nvPr/>
          </p:nvSpPr>
          <p:spPr bwMode="auto">
            <a:xfrm>
              <a:off x="37719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800" dirty="0">
                  <a:latin typeface="Calibri"/>
                  <a:cs typeface="Calibri"/>
                </a:rPr>
                <a:t>e</a:t>
              </a:r>
              <a:r>
                <a:rPr lang="en-US" sz="2800" baseline="-25000" dirty="0">
                  <a:latin typeface="Calibri"/>
                  <a:cs typeface="Calibri"/>
                </a:rPr>
                <a:t>4</a:t>
              </a:r>
            </a:p>
          </p:txBody>
        </p:sp>
        <p:cxnSp>
          <p:nvCxnSpPr>
            <p:cNvPr id="23" name="AutoShape 77"/>
            <p:cNvCxnSpPr>
              <a:cxnSpLocks noChangeShapeType="1"/>
              <a:stCxn id="16" idx="4"/>
              <a:endCxn id="21" idx="0"/>
            </p:cNvCxnSpPr>
            <p:nvPr/>
          </p:nvCxnSpPr>
          <p:spPr bwMode="auto">
            <a:xfrm>
              <a:off x="31242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" name="AutoShape 78"/>
            <p:cNvCxnSpPr>
              <a:cxnSpLocks noChangeShapeType="1"/>
              <a:stCxn id="19" idx="4"/>
              <a:endCxn id="22" idx="0"/>
            </p:cNvCxnSpPr>
            <p:nvPr/>
          </p:nvCxnSpPr>
          <p:spPr bwMode="auto">
            <a:xfrm>
              <a:off x="40386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44" name="Group 43"/>
          <p:cNvGrpSpPr/>
          <p:nvPr/>
        </p:nvGrpSpPr>
        <p:grpSpPr>
          <a:xfrm>
            <a:off x="6931380" y="1922930"/>
            <a:ext cx="3581400" cy="2438400"/>
            <a:chOff x="6705600" y="2057400"/>
            <a:chExt cx="3657600" cy="2438400"/>
          </a:xfrm>
          <a:effectLst/>
        </p:grpSpPr>
        <p:cxnSp>
          <p:nvCxnSpPr>
            <p:cNvPr id="51" name="Straight Connector 50"/>
            <p:cNvCxnSpPr/>
            <p:nvPr/>
          </p:nvCxnSpPr>
          <p:spPr>
            <a:xfrm>
              <a:off x="6705600" y="3276600"/>
              <a:ext cx="2438400" cy="0"/>
            </a:xfrm>
            <a:prstGeom prst="line">
              <a:avLst/>
            </a:prstGeom>
            <a:ln w="38100" cap="rnd" cmpd="sng">
              <a:solidFill>
                <a:srgbClr val="008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>
              <a:off x="6705600" y="4495800"/>
              <a:ext cx="3657600" cy="0"/>
            </a:xfrm>
            <a:prstGeom prst="line">
              <a:avLst/>
            </a:prstGeom>
            <a:ln w="38100" cap="rnd" cmpd="sng">
              <a:solidFill>
                <a:srgbClr val="008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flipV="1">
              <a:off x="6705600" y="3276600"/>
              <a:ext cx="0" cy="1219200"/>
            </a:xfrm>
            <a:prstGeom prst="line">
              <a:avLst/>
            </a:prstGeom>
            <a:ln w="38100" cap="rnd" cmpd="sng">
              <a:solidFill>
                <a:srgbClr val="008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flipV="1">
              <a:off x="9144000" y="2057400"/>
              <a:ext cx="0" cy="1219200"/>
            </a:xfrm>
            <a:prstGeom prst="line">
              <a:avLst/>
            </a:prstGeom>
            <a:ln w="38100" cap="rnd" cmpd="sng">
              <a:solidFill>
                <a:srgbClr val="008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>
              <a:off x="9144000" y="2057400"/>
              <a:ext cx="1219200" cy="0"/>
            </a:xfrm>
            <a:prstGeom prst="line">
              <a:avLst/>
            </a:prstGeom>
            <a:ln w="38100" cap="rnd" cmpd="sng">
              <a:solidFill>
                <a:srgbClr val="008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flipV="1">
              <a:off x="10363200" y="2057400"/>
              <a:ext cx="0" cy="2438400"/>
            </a:xfrm>
            <a:prstGeom prst="line">
              <a:avLst/>
            </a:prstGeom>
            <a:ln w="38100" cap="rnd" cmpd="sng">
              <a:solidFill>
                <a:srgbClr val="008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2" name="Group 61"/>
          <p:cNvGrpSpPr/>
          <p:nvPr/>
        </p:nvGrpSpPr>
        <p:grpSpPr>
          <a:xfrm>
            <a:off x="9660403" y="2086619"/>
            <a:ext cx="707065" cy="685800"/>
            <a:chOff x="9434623" y="2221089"/>
            <a:chExt cx="707065" cy="685800"/>
          </a:xfrm>
          <a:effectLst/>
        </p:grpSpPr>
        <p:cxnSp>
          <p:nvCxnSpPr>
            <p:cNvPr id="61" name="Straight Connector 60"/>
            <p:cNvCxnSpPr>
              <a:stCxn id="16" idx="2"/>
              <a:endCxn id="16" idx="0"/>
            </p:cNvCxnSpPr>
            <p:nvPr/>
          </p:nvCxnSpPr>
          <p:spPr>
            <a:xfrm flipV="1">
              <a:off x="9434623" y="2221089"/>
              <a:ext cx="353533" cy="342900"/>
            </a:xfrm>
            <a:prstGeom prst="line">
              <a:avLst/>
            </a:prstGeom>
            <a:ln w="38100" cap="rnd" cmpd="sng">
              <a:solidFill>
                <a:srgbClr val="DB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>
              <a:stCxn id="16" idx="3"/>
              <a:endCxn id="16" idx="7"/>
            </p:cNvCxnSpPr>
            <p:nvPr/>
          </p:nvCxnSpPr>
          <p:spPr>
            <a:xfrm flipV="1">
              <a:off x="9538170" y="2321522"/>
              <a:ext cx="499971" cy="484934"/>
            </a:xfrm>
            <a:prstGeom prst="line">
              <a:avLst/>
            </a:prstGeom>
            <a:ln w="38100" cap="rnd" cmpd="sng">
              <a:solidFill>
                <a:srgbClr val="DB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>
              <a:stCxn id="16" idx="4"/>
              <a:endCxn id="16" idx="6"/>
            </p:cNvCxnSpPr>
            <p:nvPr/>
          </p:nvCxnSpPr>
          <p:spPr>
            <a:xfrm flipV="1">
              <a:off x="9788156" y="2563989"/>
              <a:ext cx="353532" cy="342900"/>
            </a:xfrm>
            <a:prstGeom prst="line">
              <a:avLst/>
            </a:prstGeom>
            <a:ln w="38100" cap="rnd" cmpd="sng">
              <a:solidFill>
                <a:srgbClr val="DB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1442" name="Group 61441"/>
          <p:cNvGrpSpPr/>
          <p:nvPr/>
        </p:nvGrpSpPr>
        <p:grpSpPr>
          <a:xfrm>
            <a:off x="10665180" y="1922930"/>
            <a:ext cx="1143000" cy="2438400"/>
            <a:chOff x="10515600" y="4267200"/>
            <a:chExt cx="1219200" cy="2438400"/>
          </a:xfrm>
          <a:effectLst/>
        </p:grpSpPr>
        <p:cxnSp>
          <p:nvCxnSpPr>
            <p:cNvPr id="75" name="Straight Connector 74"/>
            <p:cNvCxnSpPr/>
            <p:nvPr/>
          </p:nvCxnSpPr>
          <p:spPr>
            <a:xfrm>
              <a:off x="10515600" y="6705600"/>
              <a:ext cx="1219200" cy="0"/>
            </a:xfrm>
            <a:prstGeom prst="line">
              <a:avLst/>
            </a:prstGeom>
            <a:ln w="38100" cap="rnd" cmpd="sng">
              <a:solidFill>
                <a:srgbClr val="F16C1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flipV="1">
              <a:off x="10515600" y="4267200"/>
              <a:ext cx="0" cy="2438400"/>
            </a:xfrm>
            <a:prstGeom prst="line">
              <a:avLst/>
            </a:prstGeom>
            <a:ln w="38100" cap="rnd" cmpd="sng">
              <a:solidFill>
                <a:srgbClr val="F16C1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>
              <a:off x="10515600" y="4267200"/>
              <a:ext cx="1219200" cy="0"/>
            </a:xfrm>
            <a:prstGeom prst="line">
              <a:avLst/>
            </a:prstGeom>
            <a:ln w="38100" cap="rnd" cmpd="sng">
              <a:solidFill>
                <a:srgbClr val="F16C1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flipV="1">
              <a:off x="11734800" y="4267200"/>
              <a:ext cx="0" cy="2438400"/>
            </a:xfrm>
            <a:prstGeom prst="line">
              <a:avLst/>
            </a:prstGeom>
            <a:ln w="38100" cap="rnd" cmpd="sng">
              <a:solidFill>
                <a:srgbClr val="F16C1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3" name="Group 82"/>
          <p:cNvGrpSpPr/>
          <p:nvPr/>
        </p:nvGrpSpPr>
        <p:grpSpPr>
          <a:xfrm>
            <a:off x="9445980" y="1999130"/>
            <a:ext cx="2286000" cy="914400"/>
            <a:chOff x="10515600" y="4267200"/>
            <a:chExt cx="1219200" cy="2438400"/>
          </a:xfrm>
          <a:effectLst/>
        </p:grpSpPr>
        <p:cxnSp>
          <p:nvCxnSpPr>
            <p:cNvPr id="84" name="Straight Connector 83"/>
            <p:cNvCxnSpPr/>
            <p:nvPr/>
          </p:nvCxnSpPr>
          <p:spPr>
            <a:xfrm>
              <a:off x="10515600" y="6705600"/>
              <a:ext cx="1219200" cy="0"/>
            </a:xfrm>
            <a:prstGeom prst="line">
              <a:avLst/>
            </a:prstGeom>
            <a:ln w="38100" cap="rnd" cmpd="sng">
              <a:solidFill>
                <a:srgbClr val="008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flipV="1">
              <a:off x="10515600" y="4267200"/>
              <a:ext cx="0" cy="2438400"/>
            </a:xfrm>
            <a:prstGeom prst="line">
              <a:avLst/>
            </a:prstGeom>
            <a:ln w="38100" cap="rnd" cmpd="sng">
              <a:solidFill>
                <a:srgbClr val="008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>
              <a:off x="10515600" y="4267200"/>
              <a:ext cx="1219200" cy="0"/>
            </a:xfrm>
            <a:prstGeom prst="line">
              <a:avLst/>
            </a:prstGeom>
            <a:ln w="38100" cap="rnd" cmpd="sng">
              <a:solidFill>
                <a:srgbClr val="008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flipV="1">
              <a:off x="11734800" y="4267200"/>
              <a:ext cx="0" cy="2438400"/>
            </a:xfrm>
            <a:prstGeom prst="line">
              <a:avLst/>
            </a:prstGeom>
            <a:ln w="38100" cap="rnd" cmpd="sng">
              <a:solidFill>
                <a:srgbClr val="008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3" name="Rectangle 3"/>
          <p:cNvSpPr>
            <a:spLocks noGrp="1" noChangeArrowheads="1"/>
          </p:cNvSpPr>
          <p:nvPr>
            <p:ph idx="1"/>
          </p:nvPr>
        </p:nvSpPr>
        <p:spPr>
          <a:xfrm>
            <a:off x="555814" y="1219201"/>
            <a:ext cx="10134600" cy="1066800"/>
          </a:xfrm>
        </p:spPr>
        <p:txBody>
          <a:bodyPr/>
          <a:lstStyle/>
          <a:p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Query: What is the current state, given all of the current and past evidence?</a:t>
            </a:r>
          </a:p>
          <a:p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Matching math with Bayes net</a:t>
            </a:r>
          </a:p>
          <a:p>
            <a:pPr marL="0" indent="0">
              <a:buNone/>
            </a:pPr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Rectangle 73"/>
              <p:cNvSpPr/>
              <p:nvPr/>
            </p:nvSpPr>
            <p:spPr>
              <a:xfrm>
                <a:off x="1207027" y="2559096"/>
                <a:ext cx="4188142" cy="358918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 charset="0"/>
                          <a:cs typeface="Calibri"/>
                        </a:rPr>
                        <m:t>=</m:t>
                      </m:r>
                      <m:r>
                        <a:rPr lang="en-US" sz="3200" i="1" smtClean="0">
                          <a:latin typeface="Cambria Math" charset="0"/>
                          <a:cs typeface="Calibri"/>
                        </a:rPr>
                        <m:t>𝛼</m:t>
                      </m:r>
                      <m:r>
                        <a:rPr lang="en-US" sz="3200" i="1" smtClean="0">
                          <a:latin typeface="Cambria Math" charset="0"/>
                          <a:cs typeface="Calibri"/>
                        </a:rPr>
                        <m:t> </m:t>
                      </m:r>
                      <m:r>
                        <a:rPr lang="en-US" sz="3200" i="1" smtClean="0">
                          <a:solidFill>
                            <a:srgbClr val="0432FF"/>
                          </a:solidFill>
                          <a:latin typeface="Cambria Math" charset="0"/>
                          <a:cs typeface="Calibri"/>
                        </a:rPr>
                        <m:t>𝑃</m:t>
                      </m:r>
                      <m:d>
                        <m:dPr>
                          <m:ctrlPr>
                            <a:rPr lang="en-US" sz="3200" i="1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  <a:cs typeface="Calibri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200" i="1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  <a:cs typeface="Calibri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solidFill>
                                    <a:srgbClr val="0432FF"/>
                                  </a:solidFill>
                                  <a:latin typeface="Cambria Math" charset="0"/>
                                  <a:cs typeface="Calibri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3200" i="1">
                                  <a:solidFill>
                                    <a:srgbClr val="0432FF"/>
                                  </a:solidFill>
                                  <a:latin typeface="Cambria Math" charset="0"/>
                                  <a:cs typeface="Calibri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sz="3200" i="1">
                              <a:solidFill>
                                <a:srgbClr val="0432FF"/>
                              </a:solidFill>
                              <a:latin typeface="Cambria Math" charset="0"/>
                              <a:cs typeface="Calibri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sz="3200" i="1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  <a:cs typeface="Calibri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en-US" sz="3200" b="0" i="1" smtClean="0">
                                      <a:solidFill>
                                        <a:srgbClr val="0432FF"/>
                                      </a:solidFill>
                                      <a:latin typeface="Cambria Math" panose="02040503050406030204" pitchFamily="18" charset="0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solidFill>
                                        <a:srgbClr val="0432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solidFill>
                                        <a:srgbClr val="0432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en-US" sz="3200" b="0" i="1" smtClean="0">
                                  <a:solidFill>
                                    <a:srgbClr val="0432FF"/>
                                  </a:solidFill>
                                  <a:latin typeface="Cambria Math" charset="0"/>
                                  <a:cs typeface="Calibri"/>
                                </a:rPr>
                                <m:t>| </m:t>
                              </m:r>
                              <m:r>
                                <a:rPr lang="en-US" sz="3200" i="1">
                                  <a:solidFill>
                                    <a:srgbClr val="0432FF"/>
                                  </a:solidFill>
                                  <a:latin typeface="Cambria Math" charset="0"/>
                                  <a:cs typeface="Calibri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sz="3200" i="1">
                                  <a:solidFill>
                                    <a:srgbClr val="0432FF"/>
                                  </a:solidFill>
                                  <a:latin typeface="Cambria Math" charset="0"/>
                                  <a:cs typeface="Calibri"/>
                                </a:rPr>
                                <m:t>1:</m:t>
                              </m:r>
                              <m:r>
                                <a:rPr lang="en-US" sz="3200" i="1">
                                  <a:solidFill>
                                    <a:srgbClr val="0432FF"/>
                                  </a:solidFill>
                                  <a:latin typeface="Cambria Math" charset="0"/>
                                  <a:cs typeface="Calibri"/>
                                </a:rPr>
                                <m:t>𝑡</m:t>
                              </m:r>
                              <m:r>
                                <a:rPr lang="en-US" sz="3200" b="0" i="1" smtClean="0">
                                  <a:solidFill>
                                    <a:srgbClr val="0432FF"/>
                                  </a:solidFill>
                                  <a:latin typeface="Cambria Math" charset="0"/>
                                  <a:cs typeface="Calibri"/>
                                </a:rPr>
                                <m:t>−1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3200" dirty="0">
                  <a:solidFill>
                    <a:srgbClr val="0432FF"/>
                  </a:solidFill>
                  <a:cs typeface="Calibri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charset="0"/>
                          <a:cs typeface="Calibri"/>
                        </a:rPr>
                        <m:t>=</m:t>
                      </m:r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charset="0"/>
                          <a:cs typeface="Calibri"/>
                        </a:rPr>
                        <m:t>𝛼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3200" b="0" i="1" smtClean="0">
                              <a:solidFill>
                                <a:srgbClr val="DC0003"/>
                              </a:solidFill>
                              <a:latin typeface="Cambria Math" panose="02040503050406030204" pitchFamily="18" charset="0"/>
                              <a:cs typeface="Calibri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sz="3200" b="0" i="1" smtClean="0">
                                  <a:solidFill>
                                    <a:srgbClr val="DC0003"/>
                                  </a:solidFill>
                                  <a:latin typeface="Cambria Math" panose="02040503050406030204" pitchFamily="18" charset="0"/>
                                  <a:cs typeface="Calibri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solidFill>
                                    <a:srgbClr val="DC0003"/>
                                  </a:solidFill>
                                  <a:latin typeface="Cambria Math" charset="0"/>
                                  <a:cs typeface="Calibri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rgbClr val="DC0003"/>
                                  </a:solidFill>
                                  <a:latin typeface="Cambria Math" charset="0"/>
                                  <a:cs typeface="Calibri"/>
                                </a:rPr>
                                <m:t>𝑡</m:t>
                              </m:r>
                              <m:r>
                                <a:rPr lang="en-US" sz="3200" b="0" i="1" smtClean="0">
                                  <a:solidFill>
                                    <a:srgbClr val="DC0003"/>
                                  </a:solidFill>
                                  <a:latin typeface="Cambria Math" charset="0"/>
                                  <a:cs typeface="Calibri"/>
                                </a:rPr>
                                <m:t>−1</m:t>
                              </m:r>
                            </m:sub>
                          </m:sSub>
                        </m:sub>
                        <m:sup/>
                        <m:e>
                          <m:r>
                            <a:rPr lang="en-US" sz="3200" b="0" i="1" smtClean="0">
                              <a:solidFill>
                                <a:srgbClr val="9437FF"/>
                              </a:solidFill>
                              <a:latin typeface="Cambria Math" charset="0"/>
                              <a:cs typeface="Calibri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3200" i="1">
                                  <a:solidFill>
                                    <a:srgbClr val="9437FF"/>
                                  </a:solidFill>
                                  <a:latin typeface="Cambria Math" panose="02040503050406030204" pitchFamily="18" charset="0"/>
                                  <a:cs typeface="Calibri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srgbClr val="9437FF"/>
                                      </a:solidFill>
                                      <a:latin typeface="Cambria Math" panose="02040503050406030204" pitchFamily="18" charset="0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 smtClean="0">
                                      <a:solidFill>
                                        <a:srgbClr val="9437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solidFill>
                                        <a:srgbClr val="9437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𝑡</m:t>
                                  </m:r>
                                  <m:r>
                                    <a:rPr lang="en-US" sz="3200" b="0" i="1" smtClean="0">
                                      <a:solidFill>
                                        <a:srgbClr val="9437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−1</m:t>
                                  </m:r>
                                </m:sub>
                              </m:sSub>
                              <m:r>
                                <a:rPr lang="en-US" sz="3200" i="1">
                                  <a:solidFill>
                                    <a:srgbClr val="9437FF"/>
                                  </a:solidFill>
                                  <a:latin typeface="Cambria Math" charset="0"/>
                                  <a:cs typeface="Calibri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srgbClr val="9437FF"/>
                                      </a:solidFill>
                                      <a:latin typeface="Cambria Math" panose="02040503050406030204" pitchFamily="18" charset="0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solidFill>
                                        <a:srgbClr val="9437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solidFill>
                                        <a:srgbClr val="9437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en-US" sz="3200" i="1">
                                  <a:solidFill>
                                    <a:srgbClr val="9437FF"/>
                                  </a:solidFill>
                                  <a:latin typeface="Cambria Math" charset="0"/>
                                  <a:cs typeface="Calibri"/>
                                </a:rPr>
                                <m:t>, </m:t>
                              </m:r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srgbClr val="9437FF"/>
                                      </a:solidFill>
                                      <a:latin typeface="Cambria Math" panose="02040503050406030204" pitchFamily="18" charset="0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solidFill>
                                        <a:srgbClr val="9437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solidFill>
                                        <a:srgbClr val="9437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en-US" sz="3200" b="0" i="1" smtClean="0">
                                  <a:solidFill>
                                    <a:srgbClr val="9437FF"/>
                                  </a:solidFill>
                                  <a:latin typeface="Cambria Math" charset="0"/>
                                  <a:cs typeface="Calibri"/>
                                </a:rPr>
                                <m:t>| </m:t>
                              </m:r>
                              <m:sSub>
                                <m:sSubPr>
                                  <m:ctrlPr>
                                    <a:rPr lang="en-US" sz="3200" b="0" i="1" smtClean="0">
                                      <a:solidFill>
                                        <a:srgbClr val="9437FF"/>
                                      </a:solidFill>
                                      <a:latin typeface="Cambria Math" panose="02040503050406030204" pitchFamily="18" charset="0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solidFill>
                                        <a:srgbClr val="9437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solidFill>
                                        <a:srgbClr val="9437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1:</m:t>
                                  </m:r>
                                  <m:r>
                                    <a:rPr lang="en-US" sz="3200" b="0" i="1" smtClean="0">
                                      <a:solidFill>
                                        <a:srgbClr val="9437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𝑡</m:t>
                                  </m:r>
                                  <m:r>
                                    <a:rPr lang="en-US" sz="3200" b="0" i="1" smtClean="0">
                                      <a:solidFill>
                                        <a:srgbClr val="9437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−1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lang="en-US" sz="3200" b="0" dirty="0">
                  <a:solidFill>
                    <a:srgbClr val="0432FF"/>
                  </a:solidFill>
                  <a:cs typeface="Calibri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200" i="1">
                          <a:latin typeface="Cambria Math" charset="0"/>
                          <a:cs typeface="Calibri"/>
                        </a:rPr>
                        <m:t>=</m:t>
                      </m:r>
                      <m:r>
                        <a:rPr lang="en-US" sz="3200" i="1">
                          <a:latin typeface="Cambria Math" charset="0"/>
                          <a:cs typeface="Calibri"/>
                        </a:rPr>
                        <m:t>𝛼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3200" i="1">
                              <a:solidFill>
                                <a:srgbClr val="DC0003"/>
                              </a:solidFill>
                              <a:latin typeface="Cambria Math" panose="02040503050406030204" pitchFamily="18" charset="0"/>
                              <a:cs typeface="Calibri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sz="3200" i="1">
                                  <a:solidFill>
                                    <a:srgbClr val="DC0003"/>
                                  </a:solidFill>
                                  <a:latin typeface="Cambria Math" panose="02040503050406030204" pitchFamily="18" charset="0"/>
                                  <a:cs typeface="Calibri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srgbClr val="DC0003"/>
                                  </a:solidFill>
                                  <a:latin typeface="Cambria Math" charset="0"/>
                                  <a:cs typeface="Calibri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3200" i="1">
                                  <a:solidFill>
                                    <a:srgbClr val="DC0003"/>
                                  </a:solidFill>
                                  <a:latin typeface="Cambria Math" charset="0"/>
                                  <a:cs typeface="Calibri"/>
                                </a:rPr>
                                <m:t>𝑡</m:t>
                              </m:r>
                              <m:r>
                                <a:rPr lang="en-US" sz="3200" i="1">
                                  <a:solidFill>
                                    <a:srgbClr val="DC0003"/>
                                  </a:solidFill>
                                  <a:latin typeface="Cambria Math" charset="0"/>
                                  <a:cs typeface="Calibri"/>
                                </a:rPr>
                                <m:t>−1</m:t>
                              </m:r>
                            </m:sub>
                          </m:sSub>
                        </m:sub>
                        <m:sup/>
                        <m:e>
                          <m:r>
                            <a:rPr lang="en-US" sz="3200" i="1" smtClean="0">
                              <a:solidFill>
                                <a:srgbClr val="0096FF"/>
                              </a:solidFill>
                              <a:latin typeface="Cambria Math" charset="0"/>
                              <a:cs typeface="Calibri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3200" i="1">
                                  <a:solidFill>
                                    <a:srgbClr val="0096FF"/>
                                  </a:solidFill>
                                  <a:latin typeface="Cambria Math" panose="02040503050406030204" pitchFamily="18" charset="0"/>
                                  <a:cs typeface="Calibri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srgbClr val="0096FF"/>
                                      </a:solidFill>
                                      <a:latin typeface="Cambria Math" panose="02040503050406030204" pitchFamily="18" charset="0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solidFill>
                                        <a:srgbClr val="0096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solidFill>
                                        <a:srgbClr val="0096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𝑡</m:t>
                                  </m:r>
                                  <m:r>
                                    <a:rPr lang="en-US" sz="3200" i="1">
                                      <a:solidFill>
                                        <a:srgbClr val="0096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−1</m:t>
                                  </m:r>
                                </m:sub>
                              </m:sSub>
                              <m:r>
                                <a:rPr lang="en-US" sz="3200" i="1">
                                  <a:solidFill>
                                    <a:srgbClr val="0096FF"/>
                                  </a:solidFill>
                                  <a:latin typeface="Cambria Math" charset="0"/>
                                  <a:cs typeface="Calibri"/>
                                </a:rPr>
                                <m:t>| </m:t>
                              </m:r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srgbClr val="0096FF"/>
                                      </a:solidFill>
                                      <a:latin typeface="Cambria Math" panose="02040503050406030204" pitchFamily="18" charset="0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solidFill>
                                        <a:srgbClr val="0096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solidFill>
                                        <a:srgbClr val="0096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1:</m:t>
                                  </m:r>
                                  <m:r>
                                    <a:rPr lang="en-US" sz="3200" i="1">
                                      <a:solidFill>
                                        <a:srgbClr val="0096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𝑡</m:t>
                                  </m:r>
                                  <m:r>
                                    <a:rPr lang="en-US" sz="3200" i="1">
                                      <a:solidFill>
                                        <a:srgbClr val="0096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−1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3200" i="1">
                              <a:solidFill>
                                <a:srgbClr val="9437FF"/>
                              </a:solidFill>
                              <a:latin typeface="Cambria Math" charset="0"/>
                              <a:cs typeface="Calibri"/>
                            </a:rPr>
                            <m:t> </m:t>
                          </m:r>
                          <m:r>
                            <a:rPr lang="en-US" sz="3200" i="1" smtClean="0">
                              <a:solidFill>
                                <a:srgbClr val="009051"/>
                              </a:solidFill>
                              <a:latin typeface="Cambria Math" charset="0"/>
                              <a:cs typeface="Calibri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3200" i="1">
                                  <a:solidFill>
                                    <a:srgbClr val="009051"/>
                                  </a:solidFill>
                                  <a:latin typeface="Cambria Math" panose="02040503050406030204" pitchFamily="18" charset="0"/>
                                  <a:cs typeface="Calibri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srgbClr val="009051"/>
                                      </a:solidFill>
                                      <a:latin typeface="Cambria Math" panose="02040503050406030204" pitchFamily="18" charset="0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solidFill>
                                        <a:srgbClr val="009051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solidFill>
                                        <a:srgbClr val="009051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en-US" sz="3200" i="1">
                                  <a:solidFill>
                                    <a:srgbClr val="009051"/>
                                  </a:solidFill>
                                  <a:latin typeface="Cambria Math" charset="0"/>
                                  <a:cs typeface="Calibri"/>
                                </a:rPr>
                                <m:t>|</m:t>
                              </m:r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srgbClr val="009051"/>
                                      </a:solidFill>
                                      <a:latin typeface="Cambria Math" panose="02040503050406030204" pitchFamily="18" charset="0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solidFill>
                                        <a:srgbClr val="009051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solidFill>
                                        <a:srgbClr val="009051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𝑡</m:t>
                                  </m:r>
                                  <m:r>
                                    <a:rPr lang="en-US" sz="3200" i="1">
                                      <a:solidFill>
                                        <a:srgbClr val="009051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−1</m:t>
                                  </m:r>
                                </m:sub>
                              </m:sSub>
                              <m:r>
                                <a:rPr lang="en-US" sz="3200" i="1">
                                  <a:solidFill>
                                    <a:srgbClr val="009051"/>
                                  </a:solidFill>
                                  <a:latin typeface="Cambria Math" charset="0"/>
                                  <a:cs typeface="Calibri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srgbClr val="009051"/>
                                      </a:solidFill>
                                      <a:latin typeface="Cambria Math" panose="02040503050406030204" pitchFamily="18" charset="0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solidFill>
                                        <a:srgbClr val="009051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solidFill>
                                        <a:srgbClr val="009051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1:</m:t>
                                  </m:r>
                                  <m:r>
                                    <a:rPr lang="en-US" sz="3200" i="1">
                                      <a:solidFill>
                                        <a:srgbClr val="009051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𝑡</m:t>
                                  </m:r>
                                  <m:r>
                                    <a:rPr lang="en-US" sz="3200" i="1">
                                      <a:solidFill>
                                        <a:srgbClr val="009051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−1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3200" i="1">
                              <a:solidFill>
                                <a:srgbClr val="9437FF"/>
                              </a:solidFill>
                              <a:latin typeface="Cambria Math" charset="0"/>
                              <a:cs typeface="Calibri"/>
                            </a:rPr>
                            <m:t> </m:t>
                          </m:r>
                          <m:r>
                            <a:rPr lang="en-US" sz="3200" i="1" smtClean="0">
                              <a:solidFill>
                                <a:srgbClr val="F16C11"/>
                              </a:solidFill>
                              <a:latin typeface="Cambria Math" charset="0"/>
                              <a:cs typeface="Calibri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3200" i="1">
                                  <a:solidFill>
                                    <a:srgbClr val="F16C11"/>
                                  </a:solidFill>
                                  <a:latin typeface="Cambria Math" panose="02040503050406030204" pitchFamily="18" charset="0"/>
                                  <a:cs typeface="Calibri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srgbClr val="F16C11"/>
                                      </a:solidFill>
                                      <a:latin typeface="Cambria Math" panose="02040503050406030204" pitchFamily="18" charset="0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solidFill>
                                        <a:srgbClr val="F16C11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solidFill>
                                        <a:srgbClr val="F16C11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en-US" sz="3200" i="1">
                                  <a:solidFill>
                                    <a:srgbClr val="F16C11"/>
                                  </a:solidFill>
                                  <a:latin typeface="Cambria Math" charset="0"/>
                                  <a:cs typeface="Calibri"/>
                                </a:rPr>
                                <m:t>|</m:t>
                              </m:r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srgbClr val="F16C11"/>
                                      </a:solidFill>
                                      <a:latin typeface="Cambria Math" panose="02040503050406030204" pitchFamily="18" charset="0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solidFill>
                                        <a:srgbClr val="F16C11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solidFill>
                                        <a:srgbClr val="F16C11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en-US" sz="3200" i="1">
                                  <a:solidFill>
                                    <a:srgbClr val="F16C11"/>
                                  </a:solidFill>
                                  <a:latin typeface="Cambria Math" charset="0"/>
                                  <a:cs typeface="Calibri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srgbClr val="F16C11"/>
                                      </a:solidFill>
                                      <a:latin typeface="Cambria Math" panose="02040503050406030204" pitchFamily="18" charset="0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solidFill>
                                        <a:srgbClr val="F16C11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solidFill>
                                        <a:srgbClr val="F16C11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𝑡</m:t>
                                  </m:r>
                                  <m:r>
                                    <a:rPr lang="en-US" sz="3200" i="1">
                                      <a:solidFill>
                                        <a:srgbClr val="F16C11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−1</m:t>
                                  </m:r>
                                </m:sub>
                              </m:sSub>
                              <m:r>
                                <a:rPr lang="en-US" sz="3200" i="1">
                                  <a:solidFill>
                                    <a:srgbClr val="F16C11"/>
                                  </a:solidFill>
                                  <a:latin typeface="Cambria Math" charset="0"/>
                                  <a:cs typeface="Calibri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srgbClr val="F16C11"/>
                                      </a:solidFill>
                                      <a:latin typeface="Cambria Math" panose="02040503050406030204" pitchFamily="18" charset="0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solidFill>
                                        <a:srgbClr val="F16C11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solidFill>
                                        <a:srgbClr val="F16C11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1:</m:t>
                                  </m:r>
                                  <m:r>
                                    <a:rPr lang="en-US" sz="3200" i="1">
                                      <a:solidFill>
                                        <a:srgbClr val="F16C11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𝑡</m:t>
                                  </m:r>
                                  <m:r>
                                    <a:rPr lang="en-US" sz="3200" i="1">
                                      <a:solidFill>
                                        <a:srgbClr val="F16C11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−1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lang="en-US" sz="3200" dirty="0">
                  <a:solidFill>
                    <a:srgbClr val="9437FF"/>
                  </a:solidFill>
                  <a:cs typeface="Calibri"/>
                </a:endParaRPr>
              </a:p>
              <a:p>
                <a:endParaRPr lang="en-US" sz="3200" dirty="0">
                  <a:solidFill>
                    <a:srgbClr val="0432FF"/>
                  </a:solidFill>
                  <a:cs typeface="Calibri"/>
                </a:endParaRPr>
              </a:p>
            </p:txBody>
          </p:sp>
        </mc:Choice>
        <mc:Fallback xmlns="">
          <p:sp>
            <p:nvSpPr>
              <p:cNvPr id="74" name="Rectangle 7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7027" y="2559096"/>
                <a:ext cx="4188142" cy="3589188"/>
              </a:xfrm>
              <a:prstGeom prst="rect">
                <a:avLst/>
              </a:prstGeom>
              <a:blipFill rotWithShape="0">
                <a:blip r:embed="rId3"/>
                <a:stretch>
                  <a:fillRect r="-1561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890281" y="2027689"/>
                <a:ext cx="5233549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3200" i="1" smtClean="0">
                        <a:solidFill>
                          <a:srgbClr val="0432FF"/>
                        </a:solidFill>
                        <a:latin typeface="Cambria Math" charset="0"/>
                        <a:cs typeface="Calibri"/>
                      </a:rPr>
                      <m:t>𝑃</m:t>
                    </m:r>
                    <m:d>
                      <m:dPr>
                        <m:endChr m:val="|"/>
                        <m:ctrlPr>
                          <a:rPr lang="en-US" sz="3200" i="1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200" i="1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  <a:cs typeface="Calibri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solidFill>
                                  <a:srgbClr val="0432FF"/>
                                </a:solidFill>
                                <a:latin typeface="Cambria Math" charset="0"/>
                                <a:cs typeface="Calibri"/>
                              </a:rPr>
                              <m:t>𝑋</m:t>
                            </m:r>
                          </m:e>
                          <m:sub>
                            <m:r>
                              <a:rPr lang="en-US" sz="3200" i="1">
                                <a:solidFill>
                                  <a:srgbClr val="0432FF"/>
                                </a:solidFill>
                                <a:latin typeface="Cambria Math" charset="0"/>
                                <a:cs typeface="Calibri"/>
                              </a:rPr>
                              <m:t>𝑡</m:t>
                            </m:r>
                          </m:sub>
                        </m:sSub>
                        <m:r>
                          <a:rPr lang="en-US" sz="3200" i="1">
                            <a:solidFill>
                              <a:srgbClr val="0432FF"/>
                            </a:solidFill>
                            <a:latin typeface="Cambria Math" charset="0"/>
                            <a:cs typeface="Calibri"/>
                          </a:rPr>
                          <m:t> </m:t>
                        </m:r>
                      </m:e>
                    </m:d>
                    <m:r>
                      <a:rPr lang="en-US" sz="3200" i="1">
                        <a:solidFill>
                          <a:srgbClr val="0432FF"/>
                        </a:solidFill>
                        <a:latin typeface="Cambria Math" charset="0"/>
                        <a:cs typeface="Calibri"/>
                      </a:rPr>
                      <m:t> </m:t>
                    </m:r>
                    <m:sSub>
                      <m:sSubPr>
                        <m:ctrlPr>
                          <a:rPr lang="en-US" sz="3200" i="1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rgbClr val="0432FF"/>
                            </a:solidFill>
                            <a:latin typeface="Cambria Math" charset="0"/>
                            <a:cs typeface="Calibri"/>
                          </a:rPr>
                          <m:t>𝑒</m:t>
                        </m:r>
                      </m:e>
                      <m:sub>
                        <m:r>
                          <a:rPr lang="en-US" sz="3200" i="1">
                            <a:solidFill>
                              <a:srgbClr val="0432FF"/>
                            </a:solidFill>
                            <a:latin typeface="Cambria Math" charset="0"/>
                            <a:cs typeface="Calibri"/>
                          </a:rPr>
                          <m:t>1:</m:t>
                        </m:r>
                        <m:r>
                          <a:rPr lang="en-US" sz="3200" i="1">
                            <a:solidFill>
                              <a:srgbClr val="0432FF"/>
                            </a:solidFill>
                            <a:latin typeface="Cambria Math" charset="0"/>
                            <a:cs typeface="Calibri"/>
                          </a:rPr>
                          <m:t>𝑡</m:t>
                        </m:r>
                      </m:sub>
                    </m:sSub>
                    <m:r>
                      <a:rPr lang="en-US" sz="3200" i="1">
                        <a:solidFill>
                          <a:srgbClr val="0432FF"/>
                        </a:solidFill>
                        <a:latin typeface="Cambria Math" charset="0"/>
                        <a:cs typeface="Calibri"/>
                      </a:rPr>
                      <m:t>)</m:t>
                    </m:r>
                  </m:oMath>
                </a14:m>
                <a:r>
                  <a:rPr lang="en-US" sz="3200" dirty="0">
                    <a:solidFill>
                      <a:srgbClr val="0432FF"/>
                    </a:solidFill>
                    <a:latin typeface="Calibri"/>
                    <a:cs typeface="Calibri"/>
                  </a:rPr>
                  <a:t> </a:t>
                </a:r>
                <a:r>
                  <a:rPr lang="en-US" sz="3200" dirty="0">
                    <a:solidFill>
                      <a:schemeClr val="tx1"/>
                    </a:solidFill>
                    <a:latin typeface="Calibri"/>
                    <a:cs typeface="Calibri"/>
                  </a:rPr>
                  <a:t>=</a:t>
                </a:r>
                <a14:m>
                  <m:oMath xmlns:m="http://schemas.openxmlformats.org/officeDocument/2006/math">
                    <m:r>
                      <a:rPr lang="en-US" sz="3200" b="0" i="0" smtClean="0">
                        <a:solidFill>
                          <a:schemeClr val="tx1"/>
                        </a:solidFill>
                        <a:latin typeface="Cambria Math" charset="0"/>
                        <a:cs typeface="Calibri"/>
                      </a:rPr>
                      <m:t> </m:t>
                    </m:r>
                    <m:r>
                      <a:rPr lang="en-US" sz="3200" i="1">
                        <a:solidFill>
                          <a:srgbClr val="0432FF"/>
                        </a:solidFill>
                        <a:latin typeface="Cambria Math" charset="0"/>
                        <a:cs typeface="Calibri"/>
                      </a:rPr>
                      <m:t>𝑃</m:t>
                    </m:r>
                    <m:d>
                      <m:dPr>
                        <m:ctrlPr>
                          <a:rPr lang="en-US" sz="3200" i="1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200" i="1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  <a:cs typeface="Calibri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solidFill>
                                  <a:srgbClr val="0432FF"/>
                                </a:solidFill>
                                <a:latin typeface="Cambria Math" charset="0"/>
                                <a:cs typeface="Calibri"/>
                              </a:rPr>
                              <m:t>𝑋</m:t>
                            </m:r>
                          </m:e>
                          <m:sub>
                            <m:r>
                              <a:rPr lang="en-US" sz="3200" i="1">
                                <a:solidFill>
                                  <a:srgbClr val="0432FF"/>
                                </a:solidFill>
                                <a:latin typeface="Cambria Math" charset="0"/>
                                <a:cs typeface="Calibri"/>
                              </a:rPr>
                              <m:t>𝑡</m:t>
                            </m:r>
                          </m:sub>
                        </m:sSub>
                        <m:sSub>
                          <m:sSubPr>
                            <m:ctrlPr>
                              <a:rPr lang="en-US" sz="3200" i="1" smtClean="0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  <a:cs typeface="Calibri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solidFill>
                                  <a:srgbClr val="0432FF"/>
                                </a:solidFill>
                                <a:latin typeface="Cambria Math" charset="0"/>
                                <a:cs typeface="Calibri"/>
                              </a:rPr>
                              <m:t>| </m:t>
                            </m:r>
                            <m:sSub>
                              <m:sSubPr>
                                <m:ctrlPr>
                                  <a:rPr lang="en-US" sz="3200" b="0" i="1" smtClean="0">
                                    <a:solidFill>
                                      <a:srgbClr val="0432FF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</a:rPr>
                                </m:ctrlPr>
                              </m:sSubPr>
                              <m:e>
                                <m:r>
                                  <a:rPr lang="en-US" sz="3200" b="0" i="1" smtClean="0">
                                    <a:solidFill>
                                      <a:srgbClr val="0432FF"/>
                                    </a:solidFill>
                                    <a:latin typeface="Cambria Math" charset="0"/>
                                    <a:cs typeface="Calibri"/>
                                  </a:rPr>
                                  <m:t>𝑒</m:t>
                                </m:r>
                              </m:e>
                              <m:sub>
                                <m:r>
                                  <a:rPr lang="en-US" sz="3200" b="0" i="1" smtClean="0">
                                    <a:solidFill>
                                      <a:srgbClr val="0432FF"/>
                                    </a:solidFill>
                                    <a:latin typeface="Cambria Math" charset="0"/>
                                    <a:cs typeface="Calibri"/>
                                  </a:rPr>
                                  <m:t>𝑡</m:t>
                                </m:r>
                              </m:sub>
                            </m:sSub>
                            <m:r>
                              <a:rPr lang="en-US" sz="3200" b="0" i="1" smtClean="0">
                                <a:solidFill>
                                  <a:srgbClr val="0432FF"/>
                                </a:solidFill>
                                <a:latin typeface="Cambria Math" charset="0"/>
                                <a:cs typeface="Calibri"/>
                              </a:rPr>
                              <m:t>, </m:t>
                            </m:r>
                            <m:r>
                              <a:rPr lang="en-US" sz="3200" i="1">
                                <a:solidFill>
                                  <a:srgbClr val="0432FF"/>
                                </a:solidFill>
                                <a:latin typeface="Cambria Math" charset="0"/>
                                <a:cs typeface="Calibri"/>
                              </a:rPr>
                              <m:t>𝑒</m:t>
                            </m:r>
                          </m:e>
                          <m:sub>
                            <m:r>
                              <a:rPr lang="en-US" sz="3200" i="1">
                                <a:solidFill>
                                  <a:srgbClr val="0432FF"/>
                                </a:solidFill>
                                <a:latin typeface="Cambria Math" charset="0"/>
                                <a:cs typeface="Calibri"/>
                              </a:rPr>
                              <m:t>1:</m:t>
                            </m:r>
                            <m:r>
                              <a:rPr lang="en-US" sz="3200" i="1">
                                <a:solidFill>
                                  <a:srgbClr val="0432FF"/>
                                </a:solidFill>
                                <a:latin typeface="Cambria Math" charset="0"/>
                                <a:cs typeface="Calibri"/>
                              </a:rPr>
                              <m:t>𝑡</m:t>
                            </m:r>
                            <m:r>
                              <a:rPr lang="en-US" sz="3200" i="1">
                                <a:solidFill>
                                  <a:srgbClr val="0432FF"/>
                                </a:solidFill>
                                <a:latin typeface="Cambria Math" charset="0"/>
                                <a:cs typeface="Calibri"/>
                              </a:rPr>
                              <m:t>−1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3200" dirty="0">
                    <a:solidFill>
                      <a:srgbClr val="0432FF"/>
                    </a:solidFill>
                    <a:latin typeface="Calibri"/>
                    <a:cs typeface="Calibri"/>
                  </a:rPr>
                  <a:t> </a:t>
                </a: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0281" y="2027689"/>
                <a:ext cx="5233549" cy="584775"/>
              </a:xfrm>
              <a:prstGeom prst="rect">
                <a:avLst/>
              </a:prstGeom>
              <a:blipFill rotWithShape="0">
                <a:blip r:embed="rId4"/>
                <a:stretch>
                  <a:fillRect t="-12500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/>
              <p:cNvSpPr/>
              <p:nvPr/>
            </p:nvSpPr>
            <p:spPr>
              <a:xfrm rot="16200000">
                <a:off x="-1829001" y="3761973"/>
                <a:ext cx="428867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dirty="0">
                    <a:solidFill>
                      <a:schemeClr val="bg1">
                        <a:lumMod val="65000"/>
                      </a:schemeClr>
                    </a:solidFill>
                    <a:latin typeface="Calibri"/>
                    <a:cs typeface="Calibri"/>
                  </a:rPr>
                  <a:t>Chain rule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charset="0"/>
                            <a:cs typeface="Calibri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charset="0"/>
                            <a:cs typeface="Calibri"/>
                          </a:rPr>
                          <m:t>𝑡</m:t>
                        </m:r>
                        <m:r>
                          <a:rPr lang="en-US" sz="2400" i="1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charset="0"/>
                            <a:cs typeface="Calibri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chemeClr val="bg1">
                        <a:lumMod val="65000"/>
                      </a:schemeClr>
                    </a:solidFill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charset="0"/>
                            <a:cs typeface="Calibri"/>
                          </a:rPr>
                          <m:t>𝑋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charset="0"/>
                            <a:cs typeface="Calibri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chemeClr val="bg1">
                        <a:lumMod val="65000"/>
                      </a:schemeClr>
                    </a:solidFill>
                  </a:rPr>
                  <a:t>, </a:t>
                </a:r>
                <a:r>
                  <a:rPr lang="en-US" sz="2400" dirty="0">
                    <a:solidFill>
                      <a:schemeClr val="bg1">
                        <a:lumMod val="65000"/>
                      </a:schemeClr>
                    </a:solidFill>
                    <a:latin typeface="Calibri" charset="0"/>
                    <a:ea typeface="Calibri" charset="0"/>
                    <a:cs typeface="Calibri" charset="0"/>
                  </a:rPr>
                  <a:t>and</a:t>
                </a:r>
                <a:r>
                  <a:rPr lang="en-US" sz="2400" dirty="0">
                    <a:solidFill>
                      <a:schemeClr val="bg1">
                        <a:lumMod val="6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charset="0"/>
                            <a:cs typeface="Calibri"/>
                          </a:rPr>
                          <m:t>𝑒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charset="0"/>
                            <a:cs typeface="Calibri"/>
                          </a:rPr>
                          <m:t>𝑡</m:t>
                        </m:r>
                      </m:sub>
                    </m:sSub>
                  </m:oMath>
                </a14:m>
                <a:endParaRPr lang="en-US" sz="2400" dirty="0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3" name="Rectangle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-1829001" y="3761973"/>
                <a:ext cx="4288675" cy="461665"/>
              </a:xfrm>
              <a:prstGeom prst="rect">
                <a:avLst/>
              </a:prstGeom>
              <a:blipFill rotWithShape="0">
                <a:blip r:embed="rId5"/>
                <a:stretch>
                  <a:fillRect l="-11842" r="-28947" b="-21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68614952"/>
      </p:ext>
    </p:extLst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Filtering </a:t>
            </a:r>
            <a:r>
              <a:rPr lang="en-US" dirty="0">
                <a:latin typeface="Calibri"/>
                <a:ea typeface="ＭＳ Ｐゴシック" pitchFamily="34" charset="-128"/>
                <a:cs typeface="Calibri"/>
              </a:rPr>
              <a:t>Algorithm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7236180" y="2075330"/>
            <a:ext cx="4343400" cy="2057400"/>
            <a:chOff x="1028700" y="4876800"/>
            <a:chExt cx="3276600" cy="1600200"/>
          </a:xfrm>
        </p:grpSpPr>
        <p:sp>
          <p:nvSpPr>
            <p:cNvPr id="10" name="Oval 62"/>
            <p:cNvSpPr>
              <a:spLocks noChangeArrowheads="1"/>
            </p:cNvSpPr>
            <p:nvPr/>
          </p:nvSpPr>
          <p:spPr bwMode="auto">
            <a:xfrm>
              <a:off x="19431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800" i="1">
                  <a:latin typeface="Calibri"/>
                  <a:cs typeface="Calibri"/>
                </a:rPr>
                <a:t>X</a:t>
              </a:r>
              <a:r>
                <a:rPr lang="en-US" sz="2800" baseline="-25000">
                  <a:latin typeface="Calibri"/>
                  <a:cs typeface="Calibri"/>
                </a:rPr>
                <a:t>2</a:t>
              </a:r>
            </a:p>
          </p:txBody>
        </p:sp>
        <p:cxnSp>
          <p:nvCxnSpPr>
            <p:cNvPr id="11" name="AutoShape 63"/>
            <p:cNvCxnSpPr>
              <a:cxnSpLocks noChangeShapeType="1"/>
              <a:stCxn id="10" idx="4"/>
              <a:endCxn id="20" idx="0"/>
            </p:cNvCxnSpPr>
            <p:nvPr/>
          </p:nvCxnSpPr>
          <p:spPr bwMode="auto">
            <a:xfrm>
              <a:off x="22098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" name="Oval 64"/>
            <p:cNvSpPr>
              <a:spLocks noChangeArrowheads="1"/>
            </p:cNvSpPr>
            <p:nvPr/>
          </p:nvSpPr>
          <p:spPr bwMode="auto">
            <a:xfrm>
              <a:off x="10287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800" dirty="0">
                  <a:latin typeface="Calibri"/>
                  <a:cs typeface="Calibri"/>
                </a:rPr>
                <a:t>e</a:t>
              </a:r>
              <a:r>
                <a:rPr lang="en-US" sz="2800" baseline="-25000" dirty="0">
                  <a:latin typeface="Calibri"/>
                  <a:cs typeface="Calibri"/>
                </a:rPr>
                <a:t>1</a:t>
              </a:r>
            </a:p>
          </p:txBody>
        </p:sp>
        <p:cxnSp>
          <p:nvCxnSpPr>
            <p:cNvPr id="13" name="AutoShape 65"/>
            <p:cNvCxnSpPr>
              <a:cxnSpLocks noChangeShapeType="1"/>
              <a:stCxn id="14" idx="6"/>
              <a:endCxn id="10" idx="2"/>
            </p:cNvCxnSpPr>
            <p:nvPr/>
          </p:nvCxnSpPr>
          <p:spPr bwMode="auto">
            <a:xfrm>
              <a:off x="1576388" y="51435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" name="Oval 66"/>
            <p:cNvSpPr>
              <a:spLocks noChangeArrowheads="1"/>
            </p:cNvSpPr>
            <p:nvPr/>
          </p:nvSpPr>
          <p:spPr bwMode="auto">
            <a:xfrm>
              <a:off x="10287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800" i="1" dirty="0">
                  <a:latin typeface="Calibri"/>
                  <a:cs typeface="Calibri"/>
                </a:rPr>
                <a:t>X</a:t>
              </a:r>
              <a:r>
                <a:rPr lang="en-US" sz="2800" baseline="-25000" dirty="0">
                  <a:latin typeface="Calibri"/>
                  <a:cs typeface="Calibri"/>
                </a:rPr>
                <a:t>1</a:t>
              </a:r>
            </a:p>
          </p:txBody>
        </p:sp>
        <p:cxnSp>
          <p:nvCxnSpPr>
            <p:cNvPr id="15" name="AutoShape 67"/>
            <p:cNvCxnSpPr>
              <a:cxnSpLocks noChangeShapeType="1"/>
              <a:stCxn id="14" idx="4"/>
              <a:endCxn id="12" idx="0"/>
            </p:cNvCxnSpPr>
            <p:nvPr/>
          </p:nvCxnSpPr>
          <p:spPr bwMode="auto">
            <a:xfrm>
              <a:off x="12954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6" name="Oval 68"/>
            <p:cNvSpPr>
              <a:spLocks noChangeArrowheads="1"/>
            </p:cNvSpPr>
            <p:nvPr/>
          </p:nvSpPr>
          <p:spPr bwMode="auto">
            <a:xfrm>
              <a:off x="28575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800" i="1" dirty="0">
                  <a:latin typeface="Calibri"/>
                  <a:cs typeface="Calibri"/>
                </a:rPr>
                <a:t>X</a:t>
              </a:r>
              <a:r>
                <a:rPr lang="en-US" sz="2800" baseline="-25000" dirty="0">
                  <a:latin typeface="Calibri"/>
                  <a:cs typeface="Calibri"/>
                </a:rPr>
                <a:t>3</a:t>
              </a:r>
            </a:p>
          </p:txBody>
        </p:sp>
        <p:cxnSp>
          <p:nvCxnSpPr>
            <p:cNvPr id="17" name="AutoShape 69"/>
            <p:cNvCxnSpPr>
              <a:cxnSpLocks noChangeShapeType="1"/>
              <a:stCxn id="16" idx="6"/>
              <a:endCxn id="19" idx="2"/>
            </p:cNvCxnSpPr>
            <p:nvPr/>
          </p:nvCxnSpPr>
          <p:spPr bwMode="auto">
            <a:xfrm>
              <a:off x="3405188" y="51435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" name="AutoShape 70"/>
            <p:cNvCxnSpPr>
              <a:cxnSpLocks noChangeShapeType="1"/>
              <a:stCxn id="10" idx="6"/>
              <a:endCxn id="16" idx="2"/>
            </p:cNvCxnSpPr>
            <p:nvPr/>
          </p:nvCxnSpPr>
          <p:spPr bwMode="auto">
            <a:xfrm>
              <a:off x="2490788" y="51435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9" name="Oval 71"/>
            <p:cNvSpPr>
              <a:spLocks noChangeArrowheads="1"/>
            </p:cNvSpPr>
            <p:nvPr/>
          </p:nvSpPr>
          <p:spPr bwMode="auto">
            <a:xfrm>
              <a:off x="37719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800" i="1">
                  <a:latin typeface="Calibri"/>
                  <a:cs typeface="Calibri"/>
                </a:rPr>
                <a:t>X</a:t>
              </a:r>
              <a:r>
                <a:rPr lang="en-US" sz="2800" baseline="-25000">
                  <a:latin typeface="Calibri"/>
                  <a:cs typeface="Calibri"/>
                </a:rPr>
                <a:t>4</a:t>
              </a:r>
            </a:p>
          </p:txBody>
        </p:sp>
        <p:sp>
          <p:nvSpPr>
            <p:cNvPr id="20" name="Oval 73"/>
            <p:cNvSpPr>
              <a:spLocks noChangeArrowheads="1"/>
            </p:cNvSpPr>
            <p:nvPr/>
          </p:nvSpPr>
          <p:spPr bwMode="auto">
            <a:xfrm>
              <a:off x="19431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800" dirty="0">
                  <a:latin typeface="Calibri"/>
                  <a:cs typeface="Calibri"/>
                </a:rPr>
                <a:t>e</a:t>
              </a:r>
              <a:r>
                <a:rPr lang="en-US" sz="2800" baseline="-25000" dirty="0">
                  <a:latin typeface="Calibri"/>
                  <a:cs typeface="Calibri"/>
                </a:rPr>
                <a:t>2</a:t>
              </a:r>
            </a:p>
          </p:txBody>
        </p:sp>
        <p:sp>
          <p:nvSpPr>
            <p:cNvPr id="21" name="Oval 74"/>
            <p:cNvSpPr>
              <a:spLocks noChangeArrowheads="1"/>
            </p:cNvSpPr>
            <p:nvPr/>
          </p:nvSpPr>
          <p:spPr bwMode="auto">
            <a:xfrm>
              <a:off x="28575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800" dirty="0">
                  <a:latin typeface="Calibri"/>
                  <a:cs typeface="Calibri"/>
                </a:rPr>
                <a:t>e</a:t>
              </a:r>
              <a:r>
                <a:rPr lang="en-US" sz="2800" baseline="-25000" dirty="0">
                  <a:latin typeface="Calibri"/>
                  <a:cs typeface="Calibri"/>
                </a:rPr>
                <a:t>3</a:t>
              </a:r>
            </a:p>
          </p:txBody>
        </p:sp>
        <p:sp>
          <p:nvSpPr>
            <p:cNvPr id="22" name="Oval 75"/>
            <p:cNvSpPr>
              <a:spLocks noChangeArrowheads="1"/>
            </p:cNvSpPr>
            <p:nvPr/>
          </p:nvSpPr>
          <p:spPr bwMode="auto">
            <a:xfrm>
              <a:off x="37719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800" dirty="0">
                  <a:latin typeface="Calibri"/>
                  <a:cs typeface="Calibri"/>
                </a:rPr>
                <a:t>e</a:t>
              </a:r>
              <a:r>
                <a:rPr lang="en-US" sz="2800" baseline="-25000" dirty="0">
                  <a:latin typeface="Calibri"/>
                  <a:cs typeface="Calibri"/>
                </a:rPr>
                <a:t>4</a:t>
              </a:r>
            </a:p>
          </p:txBody>
        </p:sp>
        <p:cxnSp>
          <p:nvCxnSpPr>
            <p:cNvPr id="23" name="AutoShape 77"/>
            <p:cNvCxnSpPr>
              <a:cxnSpLocks noChangeShapeType="1"/>
              <a:stCxn id="16" idx="4"/>
              <a:endCxn id="21" idx="0"/>
            </p:cNvCxnSpPr>
            <p:nvPr/>
          </p:nvCxnSpPr>
          <p:spPr bwMode="auto">
            <a:xfrm>
              <a:off x="31242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" name="AutoShape 78"/>
            <p:cNvCxnSpPr>
              <a:cxnSpLocks noChangeShapeType="1"/>
              <a:stCxn id="19" idx="4"/>
              <a:endCxn id="22" idx="0"/>
            </p:cNvCxnSpPr>
            <p:nvPr/>
          </p:nvCxnSpPr>
          <p:spPr bwMode="auto">
            <a:xfrm>
              <a:off x="40386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44" name="Group 43"/>
          <p:cNvGrpSpPr/>
          <p:nvPr/>
        </p:nvGrpSpPr>
        <p:grpSpPr>
          <a:xfrm>
            <a:off x="6931380" y="1922930"/>
            <a:ext cx="3581400" cy="2438400"/>
            <a:chOff x="6705600" y="2057400"/>
            <a:chExt cx="3657600" cy="2438400"/>
          </a:xfrm>
          <a:effectLst/>
        </p:grpSpPr>
        <p:cxnSp>
          <p:nvCxnSpPr>
            <p:cNvPr id="51" name="Straight Connector 50"/>
            <p:cNvCxnSpPr/>
            <p:nvPr/>
          </p:nvCxnSpPr>
          <p:spPr>
            <a:xfrm>
              <a:off x="6705600" y="3276600"/>
              <a:ext cx="2438400" cy="0"/>
            </a:xfrm>
            <a:prstGeom prst="line">
              <a:avLst/>
            </a:prstGeom>
            <a:ln w="38100" cap="rnd" cmpd="sng">
              <a:solidFill>
                <a:srgbClr val="008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>
              <a:off x="6705600" y="4495800"/>
              <a:ext cx="3657600" cy="0"/>
            </a:xfrm>
            <a:prstGeom prst="line">
              <a:avLst/>
            </a:prstGeom>
            <a:ln w="38100" cap="rnd" cmpd="sng">
              <a:solidFill>
                <a:srgbClr val="008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flipV="1">
              <a:off x="6705600" y="3276600"/>
              <a:ext cx="0" cy="1219200"/>
            </a:xfrm>
            <a:prstGeom prst="line">
              <a:avLst/>
            </a:prstGeom>
            <a:ln w="38100" cap="rnd" cmpd="sng">
              <a:solidFill>
                <a:srgbClr val="008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flipV="1">
              <a:off x="9144000" y="2057400"/>
              <a:ext cx="0" cy="1219200"/>
            </a:xfrm>
            <a:prstGeom prst="line">
              <a:avLst/>
            </a:prstGeom>
            <a:ln w="38100" cap="rnd" cmpd="sng">
              <a:solidFill>
                <a:srgbClr val="008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>
              <a:off x="9144000" y="2057400"/>
              <a:ext cx="1219200" cy="0"/>
            </a:xfrm>
            <a:prstGeom prst="line">
              <a:avLst/>
            </a:prstGeom>
            <a:ln w="38100" cap="rnd" cmpd="sng">
              <a:solidFill>
                <a:srgbClr val="008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flipV="1">
              <a:off x="10363200" y="2057400"/>
              <a:ext cx="0" cy="2438400"/>
            </a:xfrm>
            <a:prstGeom prst="line">
              <a:avLst/>
            </a:prstGeom>
            <a:ln w="38100" cap="rnd" cmpd="sng">
              <a:solidFill>
                <a:srgbClr val="008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2" name="Group 61"/>
          <p:cNvGrpSpPr/>
          <p:nvPr/>
        </p:nvGrpSpPr>
        <p:grpSpPr>
          <a:xfrm>
            <a:off x="9660403" y="2086619"/>
            <a:ext cx="707065" cy="685800"/>
            <a:chOff x="9434623" y="2221089"/>
            <a:chExt cx="707065" cy="685800"/>
          </a:xfrm>
          <a:effectLst/>
        </p:grpSpPr>
        <p:cxnSp>
          <p:nvCxnSpPr>
            <p:cNvPr id="61" name="Straight Connector 60"/>
            <p:cNvCxnSpPr>
              <a:stCxn id="16" idx="2"/>
              <a:endCxn id="16" idx="0"/>
            </p:cNvCxnSpPr>
            <p:nvPr/>
          </p:nvCxnSpPr>
          <p:spPr>
            <a:xfrm flipV="1">
              <a:off x="9434623" y="2221089"/>
              <a:ext cx="353533" cy="342900"/>
            </a:xfrm>
            <a:prstGeom prst="line">
              <a:avLst/>
            </a:prstGeom>
            <a:ln w="38100" cap="rnd" cmpd="sng">
              <a:solidFill>
                <a:srgbClr val="DB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>
              <a:stCxn id="16" idx="3"/>
              <a:endCxn id="16" idx="7"/>
            </p:cNvCxnSpPr>
            <p:nvPr/>
          </p:nvCxnSpPr>
          <p:spPr>
            <a:xfrm flipV="1">
              <a:off x="9538170" y="2321522"/>
              <a:ext cx="499971" cy="484934"/>
            </a:xfrm>
            <a:prstGeom prst="line">
              <a:avLst/>
            </a:prstGeom>
            <a:ln w="38100" cap="rnd" cmpd="sng">
              <a:solidFill>
                <a:srgbClr val="DB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>
              <a:stCxn id="16" idx="4"/>
              <a:endCxn id="16" idx="6"/>
            </p:cNvCxnSpPr>
            <p:nvPr/>
          </p:nvCxnSpPr>
          <p:spPr>
            <a:xfrm flipV="1">
              <a:off x="9788156" y="2563989"/>
              <a:ext cx="353532" cy="342900"/>
            </a:xfrm>
            <a:prstGeom prst="line">
              <a:avLst/>
            </a:prstGeom>
            <a:ln w="38100" cap="rnd" cmpd="sng">
              <a:solidFill>
                <a:srgbClr val="DB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1442" name="Group 61441"/>
          <p:cNvGrpSpPr/>
          <p:nvPr/>
        </p:nvGrpSpPr>
        <p:grpSpPr>
          <a:xfrm>
            <a:off x="10665180" y="1922930"/>
            <a:ext cx="1143000" cy="2438400"/>
            <a:chOff x="10515600" y="4267200"/>
            <a:chExt cx="1219200" cy="2438400"/>
          </a:xfrm>
          <a:effectLst/>
        </p:grpSpPr>
        <p:cxnSp>
          <p:nvCxnSpPr>
            <p:cNvPr id="75" name="Straight Connector 74"/>
            <p:cNvCxnSpPr/>
            <p:nvPr/>
          </p:nvCxnSpPr>
          <p:spPr>
            <a:xfrm>
              <a:off x="10515600" y="6705600"/>
              <a:ext cx="1219200" cy="0"/>
            </a:xfrm>
            <a:prstGeom prst="line">
              <a:avLst/>
            </a:prstGeom>
            <a:ln w="38100" cap="rnd" cmpd="sng">
              <a:solidFill>
                <a:srgbClr val="F16C1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flipV="1">
              <a:off x="10515600" y="4267200"/>
              <a:ext cx="0" cy="2438400"/>
            </a:xfrm>
            <a:prstGeom prst="line">
              <a:avLst/>
            </a:prstGeom>
            <a:ln w="38100" cap="rnd" cmpd="sng">
              <a:solidFill>
                <a:srgbClr val="F16C1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>
              <a:off x="10515600" y="4267200"/>
              <a:ext cx="1219200" cy="0"/>
            </a:xfrm>
            <a:prstGeom prst="line">
              <a:avLst/>
            </a:prstGeom>
            <a:ln w="38100" cap="rnd" cmpd="sng">
              <a:solidFill>
                <a:srgbClr val="F16C1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flipV="1">
              <a:off x="11734800" y="4267200"/>
              <a:ext cx="0" cy="2438400"/>
            </a:xfrm>
            <a:prstGeom prst="line">
              <a:avLst/>
            </a:prstGeom>
            <a:ln w="38100" cap="rnd" cmpd="sng">
              <a:solidFill>
                <a:srgbClr val="F16C1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3" name="Group 82"/>
          <p:cNvGrpSpPr/>
          <p:nvPr/>
        </p:nvGrpSpPr>
        <p:grpSpPr>
          <a:xfrm>
            <a:off x="9445980" y="1999130"/>
            <a:ext cx="2286000" cy="914400"/>
            <a:chOff x="10515600" y="4267200"/>
            <a:chExt cx="1219200" cy="2438400"/>
          </a:xfrm>
          <a:effectLst/>
        </p:grpSpPr>
        <p:cxnSp>
          <p:nvCxnSpPr>
            <p:cNvPr id="84" name="Straight Connector 83"/>
            <p:cNvCxnSpPr/>
            <p:nvPr/>
          </p:nvCxnSpPr>
          <p:spPr>
            <a:xfrm>
              <a:off x="10515600" y="6705600"/>
              <a:ext cx="1219200" cy="0"/>
            </a:xfrm>
            <a:prstGeom prst="line">
              <a:avLst/>
            </a:prstGeom>
            <a:ln w="38100" cap="rnd" cmpd="sng">
              <a:solidFill>
                <a:srgbClr val="008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flipV="1">
              <a:off x="10515600" y="4267200"/>
              <a:ext cx="0" cy="2438400"/>
            </a:xfrm>
            <a:prstGeom prst="line">
              <a:avLst/>
            </a:prstGeom>
            <a:ln w="38100" cap="rnd" cmpd="sng">
              <a:solidFill>
                <a:srgbClr val="008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>
              <a:off x="10515600" y="4267200"/>
              <a:ext cx="1219200" cy="0"/>
            </a:xfrm>
            <a:prstGeom prst="line">
              <a:avLst/>
            </a:prstGeom>
            <a:ln w="38100" cap="rnd" cmpd="sng">
              <a:solidFill>
                <a:srgbClr val="008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flipV="1">
              <a:off x="11734800" y="4267200"/>
              <a:ext cx="0" cy="2438400"/>
            </a:xfrm>
            <a:prstGeom prst="line">
              <a:avLst/>
            </a:prstGeom>
            <a:ln w="38100" cap="rnd" cmpd="sng">
              <a:solidFill>
                <a:srgbClr val="008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3" name="Rectangle 3"/>
          <p:cNvSpPr>
            <a:spLocks noGrp="1" noChangeArrowheads="1"/>
          </p:cNvSpPr>
          <p:nvPr>
            <p:ph idx="1"/>
          </p:nvPr>
        </p:nvSpPr>
        <p:spPr>
          <a:xfrm>
            <a:off x="555814" y="1219201"/>
            <a:ext cx="10134600" cy="1066800"/>
          </a:xfrm>
        </p:spPr>
        <p:txBody>
          <a:bodyPr/>
          <a:lstStyle/>
          <a:p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Query: What is the current state, given all of the current and past evidence?</a:t>
            </a:r>
          </a:p>
          <a:p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Matching math with Bayes net</a:t>
            </a:r>
          </a:p>
          <a:p>
            <a:pPr marL="0" indent="0">
              <a:buNone/>
            </a:pPr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Rectangle 73"/>
              <p:cNvSpPr/>
              <p:nvPr/>
            </p:nvSpPr>
            <p:spPr>
              <a:xfrm>
                <a:off x="1207027" y="2559096"/>
                <a:ext cx="4188142" cy="358918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 charset="0"/>
                          <a:cs typeface="Calibri"/>
                        </a:rPr>
                        <m:t>=</m:t>
                      </m:r>
                      <m:r>
                        <a:rPr lang="en-US" sz="3200" i="1" smtClean="0">
                          <a:latin typeface="Cambria Math" charset="0"/>
                          <a:cs typeface="Calibri"/>
                        </a:rPr>
                        <m:t>𝛼</m:t>
                      </m:r>
                      <m:r>
                        <a:rPr lang="en-US" sz="3200" i="1" smtClean="0">
                          <a:latin typeface="Cambria Math" charset="0"/>
                          <a:cs typeface="Calibri"/>
                        </a:rPr>
                        <m:t> </m:t>
                      </m:r>
                      <m:r>
                        <a:rPr lang="en-US" sz="3200" i="1" smtClean="0">
                          <a:solidFill>
                            <a:srgbClr val="0432FF"/>
                          </a:solidFill>
                          <a:latin typeface="Cambria Math" charset="0"/>
                          <a:cs typeface="Calibri"/>
                        </a:rPr>
                        <m:t>𝑃</m:t>
                      </m:r>
                      <m:d>
                        <m:dPr>
                          <m:ctrlPr>
                            <a:rPr lang="en-US" sz="3200" i="1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  <a:cs typeface="Calibri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200" i="1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  <a:cs typeface="Calibri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solidFill>
                                    <a:srgbClr val="0432FF"/>
                                  </a:solidFill>
                                  <a:latin typeface="Cambria Math" charset="0"/>
                                  <a:cs typeface="Calibri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3200" i="1">
                                  <a:solidFill>
                                    <a:srgbClr val="0432FF"/>
                                  </a:solidFill>
                                  <a:latin typeface="Cambria Math" charset="0"/>
                                  <a:cs typeface="Calibri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sz="3200" i="1">
                              <a:solidFill>
                                <a:srgbClr val="0432FF"/>
                              </a:solidFill>
                              <a:latin typeface="Cambria Math" charset="0"/>
                              <a:cs typeface="Calibri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sz="3200" i="1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  <a:cs typeface="Calibri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en-US" sz="3200" b="0" i="1" smtClean="0">
                                      <a:solidFill>
                                        <a:srgbClr val="0432FF"/>
                                      </a:solidFill>
                                      <a:latin typeface="Cambria Math" panose="02040503050406030204" pitchFamily="18" charset="0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solidFill>
                                        <a:srgbClr val="0432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solidFill>
                                        <a:srgbClr val="0432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en-US" sz="3200" b="0" i="1" smtClean="0">
                                  <a:solidFill>
                                    <a:srgbClr val="0432FF"/>
                                  </a:solidFill>
                                  <a:latin typeface="Cambria Math" charset="0"/>
                                  <a:cs typeface="Calibri"/>
                                </a:rPr>
                                <m:t>| </m:t>
                              </m:r>
                              <m:r>
                                <a:rPr lang="en-US" sz="3200" i="1">
                                  <a:solidFill>
                                    <a:srgbClr val="0432FF"/>
                                  </a:solidFill>
                                  <a:latin typeface="Cambria Math" charset="0"/>
                                  <a:cs typeface="Calibri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sz="3200" i="1">
                                  <a:solidFill>
                                    <a:srgbClr val="0432FF"/>
                                  </a:solidFill>
                                  <a:latin typeface="Cambria Math" charset="0"/>
                                  <a:cs typeface="Calibri"/>
                                </a:rPr>
                                <m:t>1:</m:t>
                              </m:r>
                              <m:r>
                                <a:rPr lang="en-US" sz="3200" i="1">
                                  <a:solidFill>
                                    <a:srgbClr val="0432FF"/>
                                  </a:solidFill>
                                  <a:latin typeface="Cambria Math" charset="0"/>
                                  <a:cs typeface="Calibri"/>
                                </a:rPr>
                                <m:t>𝑡</m:t>
                              </m:r>
                              <m:r>
                                <a:rPr lang="en-US" sz="3200" b="0" i="1" smtClean="0">
                                  <a:solidFill>
                                    <a:srgbClr val="0432FF"/>
                                  </a:solidFill>
                                  <a:latin typeface="Cambria Math" charset="0"/>
                                  <a:cs typeface="Calibri"/>
                                </a:rPr>
                                <m:t>−1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3200" dirty="0">
                  <a:solidFill>
                    <a:srgbClr val="0432FF"/>
                  </a:solidFill>
                  <a:cs typeface="Calibri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charset="0"/>
                          <a:cs typeface="Calibri"/>
                        </a:rPr>
                        <m:t>=</m:t>
                      </m:r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charset="0"/>
                          <a:cs typeface="Calibri"/>
                        </a:rPr>
                        <m:t>𝛼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3200" b="0" i="1" smtClean="0">
                              <a:solidFill>
                                <a:srgbClr val="DC0003"/>
                              </a:solidFill>
                              <a:latin typeface="Cambria Math" panose="02040503050406030204" pitchFamily="18" charset="0"/>
                              <a:cs typeface="Calibri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sz="3200" b="0" i="1" smtClean="0">
                                  <a:solidFill>
                                    <a:srgbClr val="DC0003"/>
                                  </a:solidFill>
                                  <a:latin typeface="Cambria Math" panose="02040503050406030204" pitchFamily="18" charset="0"/>
                                  <a:cs typeface="Calibri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solidFill>
                                    <a:srgbClr val="DC0003"/>
                                  </a:solidFill>
                                  <a:latin typeface="Cambria Math" charset="0"/>
                                  <a:cs typeface="Calibri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rgbClr val="DC0003"/>
                                  </a:solidFill>
                                  <a:latin typeface="Cambria Math" charset="0"/>
                                  <a:cs typeface="Calibri"/>
                                </a:rPr>
                                <m:t>𝑡</m:t>
                              </m:r>
                              <m:r>
                                <a:rPr lang="en-US" sz="3200" b="0" i="1" smtClean="0">
                                  <a:solidFill>
                                    <a:srgbClr val="DC0003"/>
                                  </a:solidFill>
                                  <a:latin typeface="Cambria Math" charset="0"/>
                                  <a:cs typeface="Calibri"/>
                                </a:rPr>
                                <m:t>−1</m:t>
                              </m:r>
                            </m:sub>
                          </m:sSub>
                        </m:sub>
                        <m:sup/>
                        <m:e>
                          <m:r>
                            <a:rPr lang="en-US" sz="3200" b="0" i="1" smtClean="0">
                              <a:solidFill>
                                <a:srgbClr val="9437FF"/>
                              </a:solidFill>
                              <a:latin typeface="Cambria Math" charset="0"/>
                              <a:cs typeface="Calibri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3200" i="1">
                                  <a:solidFill>
                                    <a:srgbClr val="9437FF"/>
                                  </a:solidFill>
                                  <a:latin typeface="Cambria Math" panose="02040503050406030204" pitchFamily="18" charset="0"/>
                                  <a:cs typeface="Calibri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srgbClr val="9437FF"/>
                                      </a:solidFill>
                                      <a:latin typeface="Cambria Math" panose="02040503050406030204" pitchFamily="18" charset="0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 smtClean="0">
                                      <a:solidFill>
                                        <a:srgbClr val="9437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solidFill>
                                        <a:srgbClr val="9437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𝑡</m:t>
                                  </m:r>
                                  <m:r>
                                    <a:rPr lang="en-US" sz="3200" b="0" i="1" smtClean="0">
                                      <a:solidFill>
                                        <a:srgbClr val="9437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−1</m:t>
                                  </m:r>
                                </m:sub>
                              </m:sSub>
                              <m:r>
                                <a:rPr lang="en-US" sz="3200" i="1">
                                  <a:solidFill>
                                    <a:srgbClr val="9437FF"/>
                                  </a:solidFill>
                                  <a:latin typeface="Cambria Math" charset="0"/>
                                  <a:cs typeface="Calibri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srgbClr val="9437FF"/>
                                      </a:solidFill>
                                      <a:latin typeface="Cambria Math" panose="02040503050406030204" pitchFamily="18" charset="0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solidFill>
                                        <a:srgbClr val="9437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solidFill>
                                        <a:srgbClr val="9437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en-US" sz="3200" i="1">
                                  <a:solidFill>
                                    <a:srgbClr val="9437FF"/>
                                  </a:solidFill>
                                  <a:latin typeface="Cambria Math" charset="0"/>
                                  <a:cs typeface="Calibri"/>
                                </a:rPr>
                                <m:t>, </m:t>
                              </m:r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srgbClr val="9437FF"/>
                                      </a:solidFill>
                                      <a:latin typeface="Cambria Math" panose="02040503050406030204" pitchFamily="18" charset="0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solidFill>
                                        <a:srgbClr val="9437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solidFill>
                                        <a:srgbClr val="9437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en-US" sz="3200" b="0" i="1" smtClean="0">
                                  <a:solidFill>
                                    <a:srgbClr val="9437FF"/>
                                  </a:solidFill>
                                  <a:latin typeface="Cambria Math" charset="0"/>
                                  <a:cs typeface="Calibri"/>
                                </a:rPr>
                                <m:t>| </m:t>
                              </m:r>
                              <m:sSub>
                                <m:sSubPr>
                                  <m:ctrlPr>
                                    <a:rPr lang="en-US" sz="3200" b="0" i="1" smtClean="0">
                                      <a:solidFill>
                                        <a:srgbClr val="9437FF"/>
                                      </a:solidFill>
                                      <a:latin typeface="Cambria Math" panose="02040503050406030204" pitchFamily="18" charset="0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solidFill>
                                        <a:srgbClr val="9437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solidFill>
                                        <a:srgbClr val="9437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1:</m:t>
                                  </m:r>
                                  <m:r>
                                    <a:rPr lang="en-US" sz="3200" b="0" i="1" smtClean="0">
                                      <a:solidFill>
                                        <a:srgbClr val="9437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𝑡</m:t>
                                  </m:r>
                                  <m:r>
                                    <a:rPr lang="en-US" sz="3200" b="0" i="1" smtClean="0">
                                      <a:solidFill>
                                        <a:srgbClr val="9437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−1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lang="en-US" sz="3200" b="0" dirty="0">
                  <a:solidFill>
                    <a:srgbClr val="0432FF"/>
                  </a:solidFill>
                  <a:cs typeface="Calibri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200" i="1">
                          <a:latin typeface="Cambria Math" charset="0"/>
                          <a:cs typeface="Calibri"/>
                        </a:rPr>
                        <m:t>=</m:t>
                      </m:r>
                      <m:r>
                        <a:rPr lang="en-US" sz="3200" i="1">
                          <a:latin typeface="Cambria Math" charset="0"/>
                          <a:cs typeface="Calibri"/>
                        </a:rPr>
                        <m:t>𝛼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3200" i="1">
                              <a:solidFill>
                                <a:srgbClr val="DC0003"/>
                              </a:solidFill>
                              <a:latin typeface="Cambria Math" panose="02040503050406030204" pitchFamily="18" charset="0"/>
                              <a:cs typeface="Calibri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sz="3200" i="1">
                                  <a:solidFill>
                                    <a:srgbClr val="DC0003"/>
                                  </a:solidFill>
                                  <a:latin typeface="Cambria Math" panose="02040503050406030204" pitchFamily="18" charset="0"/>
                                  <a:cs typeface="Calibri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srgbClr val="DC0003"/>
                                  </a:solidFill>
                                  <a:latin typeface="Cambria Math" charset="0"/>
                                  <a:cs typeface="Calibri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3200" i="1">
                                  <a:solidFill>
                                    <a:srgbClr val="DC0003"/>
                                  </a:solidFill>
                                  <a:latin typeface="Cambria Math" charset="0"/>
                                  <a:cs typeface="Calibri"/>
                                </a:rPr>
                                <m:t>𝑡</m:t>
                              </m:r>
                              <m:r>
                                <a:rPr lang="en-US" sz="3200" i="1">
                                  <a:solidFill>
                                    <a:srgbClr val="DC0003"/>
                                  </a:solidFill>
                                  <a:latin typeface="Cambria Math" charset="0"/>
                                  <a:cs typeface="Calibri"/>
                                </a:rPr>
                                <m:t>−1</m:t>
                              </m:r>
                            </m:sub>
                          </m:sSub>
                        </m:sub>
                        <m:sup/>
                        <m:e>
                          <m:r>
                            <a:rPr lang="en-US" sz="3200" i="1" smtClean="0">
                              <a:solidFill>
                                <a:srgbClr val="0096FF"/>
                              </a:solidFill>
                              <a:latin typeface="Cambria Math" charset="0"/>
                              <a:cs typeface="Calibri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3200" i="1">
                                  <a:solidFill>
                                    <a:srgbClr val="0096FF"/>
                                  </a:solidFill>
                                  <a:latin typeface="Cambria Math" panose="02040503050406030204" pitchFamily="18" charset="0"/>
                                  <a:cs typeface="Calibri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srgbClr val="0096FF"/>
                                      </a:solidFill>
                                      <a:latin typeface="Cambria Math" panose="02040503050406030204" pitchFamily="18" charset="0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solidFill>
                                        <a:srgbClr val="0096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solidFill>
                                        <a:srgbClr val="0096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𝑡</m:t>
                                  </m:r>
                                  <m:r>
                                    <a:rPr lang="en-US" sz="3200" i="1">
                                      <a:solidFill>
                                        <a:srgbClr val="0096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−1</m:t>
                                  </m:r>
                                </m:sub>
                              </m:sSub>
                              <m:r>
                                <a:rPr lang="en-US" sz="3200" b="0" i="1" smtClean="0">
                                  <a:solidFill>
                                    <a:srgbClr val="0096FF"/>
                                  </a:solidFill>
                                  <a:latin typeface="Cambria Math" charset="0"/>
                                  <a:cs typeface="Calibri"/>
                                </a:rPr>
                                <m:t>|</m:t>
                              </m:r>
                              <m:r>
                                <a:rPr lang="en-US" sz="3200" i="1">
                                  <a:solidFill>
                                    <a:srgbClr val="0096FF"/>
                                  </a:solidFill>
                                  <a:latin typeface="Cambria Math" charset="0"/>
                                  <a:cs typeface="Calibri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srgbClr val="0096FF"/>
                                      </a:solidFill>
                                      <a:latin typeface="Cambria Math" panose="02040503050406030204" pitchFamily="18" charset="0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solidFill>
                                        <a:srgbClr val="0096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solidFill>
                                        <a:srgbClr val="0096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1:</m:t>
                                  </m:r>
                                  <m:r>
                                    <a:rPr lang="en-US" sz="3200" i="1">
                                      <a:solidFill>
                                        <a:srgbClr val="0096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𝑡</m:t>
                                  </m:r>
                                  <m:r>
                                    <a:rPr lang="en-US" sz="3200" b="0" i="1" smtClean="0">
                                      <a:solidFill>
                                        <a:srgbClr val="0096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−1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3200" b="0" i="1" smtClean="0">
                              <a:solidFill>
                                <a:srgbClr val="9437FF"/>
                              </a:solidFill>
                              <a:latin typeface="Cambria Math" charset="0"/>
                              <a:cs typeface="Calibri"/>
                            </a:rPr>
                            <m:t> </m:t>
                          </m:r>
                          <m:r>
                            <a:rPr lang="en-US" sz="3200" i="1" smtClean="0">
                              <a:solidFill>
                                <a:srgbClr val="009051"/>
                              </a:solidFill>
                              <a:latin typeface="Cambria Math" charset="0"/>
                              <a:cs typeface="Calibri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3200" i="1">
                                  <a:solidFill>
                                    <a:srgbClr val="009051"/>
                                  </a:solidFill>
                                  <a:latin typeface="Cambria Math" panose="02040503050406030204" pitchFamily="18" charset="0"/>
                                  <a:cs typeface="Calibri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srgbClr val="009051"/>
                                      </a:solidFill>
                                      <a:latin typeface="Cambria Math" panose="02040503050406030204" pitchFamily="18" charset="0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solidFill>
                                        <a:srgbClr val="009051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solidFill>
                                        <a:srgbClr val="009051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en-US" sz="3200" b="0" i="1" smtClean="0">
                                  <a:solidFill>
                                    <a:srgbClr val="009051"/>
                                  </a:solidFill>
                                  <a:latin typeface="Cambria Math" charset="0"/>
                                  <a:cs typeface="Calibri"/>
                                </a:rPr>
                                <m:t>|</m:t>
                              </m:r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srgbClr val="009051"/>
                                      </a:solidFill>
                                      <a:latin typeface="Cambria Math" panose="02040503050406030204" pitchFamily="18" charset="0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solidFill>
                                        <a:srgbClr val="009051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solidFill>
                                        <a:srgbClr val="009051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𝑡</m:t>
                                  </m:r>
                                  <m:r>
                                    <a:rPr lang="en-US" sz="3200" b="0" i="1" smtClean="0">
                                      <a:solidFill>
                                        <a:srgbClr val="009051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−1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3200" b="0" i="1" smtClean="0">
                              <a:solidFill>
                                <a:srgbClr val="9437FF"/>
                              </a:solidFill>
                              <a:latin typeface="Cambria Math" charset="0"/>
                              <a:cs typeface="Calibri"/>
                            </a:rPr>
                            <m:t> </m:t>
                          </m:r>
                          <m:r>
                            <a:rPr lang="en-US" sz="3200" i="1" smtClean="0">
                              <a:solidFill>
                                <a:srgbClr val="F16C11"/>
                              </a:solidFill>
                              <a:latin typeface="Cambria Math" charset="0"/>
                              <a:cs typeface="Calibri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3200" i="1">
                                  <a:solidFill>
                                    <a:srgbClr val="F16C11"/>
                                  </a:solidFill>
                                  <a:latin typeface="Cambria Math" panose="02040503050406030204" pitchFamily="18" charset="0"/>
                                  <a:cs typeface="Calibri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srgbClr val="F16C11"/>
                                      </a:solidFill>
                                      <a:latin typeface="Cambria Math" panose="02040503050406030204" pitchFamily="18" charset="0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solidFill>
                                        <a:srgbClr val="F16C11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solidFill>
                                        <a:srgbClr val="F16C11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en-US" sz="3200" b="0" i="1" smtClean="0">
                                  <a:solidFill>
                                    <a:srgbClr val="F16C11"/>
                                  </a:solidFill>
                                  <a:latin typeface="Cambria Math" charset="0"/>
                                  <a:cs typeface="Calibri"/>
                                </a:rPr>
                                <m:t>|</m:t>
                              </m:r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srgbClr val="F16C11"/>
                                      </a:solidFill>
                                      <a:latin typeface="Cambria Math" panose="02040503050406030204" pitchFamily="18" charset="0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solidFill>
                                        <a:srgbClr val="F16C11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solidFill>
                                        <a:srgbClr val="F16C11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lang="en-US" sz="3200" dirty="0">
                  <a:solidFill>
                    <a:srgbClr val="9437FF"/>
                  </a:solidFill>
                  <a:cs typeface="Calibri"/>
                </a:endParaRPr>
              </a:p>
              <a:p>
                <a:endParaRPr lang="en-US" sz="3200" dirty="0">
                  <a:solidFill>
                    <a:srgbClr val="0432FF"/>
                  </a:solidFill>
                  <a:cs typeface="Calibri"/>
                </a:endParaRPr>
              </a:p>
            </p:txBody>
          </p:sp>
        </mc:Choice>
        <mc:Fallback xmlns="">
          <p:sp>
            <p:nvSpPr>
              <p:cNvPr id="74" name="Rectangle 7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7027" y="2559096"/>
                <a:ext cx="4188142" cy="3589188"/>
              </a:xfrm>
              <a:prstGeom prst="rect">
                <a:avLst/>
              </a:prstGeom>
              <a:blipFill rotWithShape="0">
                <a:blip r:embed="rId3"/>
                <a:stretch>
                  <a:fillRect r="-809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890281" y="2027689"/>
                <a:ext cx="5233549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3200" i="1" smtClean="0">
                        <a:solidFill>
                          <a:srgbClr val="0432FF"/>
                        </a:solidFill>
                        <a:latin typeface="Cambria Math" charset="0"/>
                        <a:cs typeface="Calibri"/>
                      </a:rPr>
                      <m:t>𝑃</m:t>
                    </m:r>
                    <m:d>
                      <m:dPr>
                        <m:endChr m:val="|"/>
                        <m:ctrlPr>
                          <a:rPr lang="en-US" sz="3200" i="1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200" i="1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  <a:cs typeface="Calibri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solidFill>
                                  <a:srgbClr val="0432FF"/>
                                </a:solidFill>
                                <a:latin typeface="Cambria Math" charset="0"/>
                                <a:cs typeface="Calibri"/>
                              </a:rPr>
                              <m:t>𝑋</m:t>
                            </m:r>
                          </m:e>
                          <m:sub>
                            <m:r>
                              <a:rPr lang="en-US" sz="3200" i="1">
                                <a:solidFill>
                                  <a:srgbClr val="0432FF"/>
                                </a:solidFill>
                                <a:latin typeface="Cambria Math" charset="0"/>
                                <a:cs typeface="Calibri"/>
                              </a:rPr>
                              <m:t>𝑡</m:t>
                            </m:r>
                          </m:sub>
                        </m:sSub>
                        <m:r>
                          <a:rPr lang="en-US" sz="3200" i="1">
                            <a:solidFill>
                              <a:srgbClr val="0432FF"/>
                            </a:solidFill>
                            <a:latin typeface="Cambria Math" charset="0"/>
                            <a:cs typeface="Calibri"/>
                          </a:rPr>
                          <m:t> </m:t>
                        </m:r>
                      </m:e>
                    </m:d>
                    <m:r>
                      <a:rPr lang="en-US" sz="3200" i="1">
                        <a:solidFill>
                          <a:srgbClr val="0432FF"/>
                        </a:solidFill>
                        <a:latin typeface="Cambria Math" charset="0"/>
                        <a:cs typeface="Calibri"/>
                      </a:rPr>
                      <m:t> </m:t>
                    </m:r>
                    <m:sSub>
                      <m:sSubPr>
                        <m:ctrlPr>
                          <a:rPr lang="en-US" sz="3200" i="1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rgbClr val="0432FF"/>
                            </a:solidFill>
                            <a:latin typeface="Cambria Math" charset="0"/>
                            <a:cs typeface="Calibri"/>
                          </a:rPr>
                          <m:t>𝑒</m:t>
                        </m:r>
                      </m:e>
                      <m:sub>
                        <m:r>
                          <a:rPr lang="en-US" sz="3200" i="1">
                            <a:solidFill>
                              <a:srgbClr val="0432FF"/>
                            </a:solidFill>
                            <a:latin typeface="Cambria Math" charset="0"/>
                            <a:cs typeface="Calibri"/>
                          </a:rPr>
                          <m:t>1:</m:t>
                        </m:r>
                        <m:r>
                          <a:rPr lang="en-US" sz="3200" i="1">
                            <a:solidFill>
                              <a:srgbClr val="0432FF"/>
                            </a:solidFill>
                            <a:latin typeface="Cambria Math" charset="0"/>
                            <a:cs typeface="Calibri"/>
                          </a:rPr>
                          <m:t>𝑡</m:t>
                        </m:r>
                      </m:sub>
                    </m:sSub>
                    <m:r>
                      <a:rPr lang="en-US" sz="3200" i="1">
                        <a:solidFill>
                          <a:srgbClr val="0432FF"/>
                        </a:solidFill>
                        <a:latin typeface="Cambria Math" charset="0"/>
                        <a:cs typeface="Calibri"/>
                      </a:rPr>
                      <m:t>)</m:t>
                    </m:r>
                  </m:oMath>
                </a14:m>
                <a:r>
                  <a:rPr lang="en-US" sz="3200" dirty="0">
                    <a:solidFill>
                      <a:srgbClr val="0432FF"/>
                    </a:solidFill>
                    <a:latin typeface="Calibri"/>
                    <a:cs typeface="Calibri"/>
                  </a:rPr>
                  <a:t> </a:t>
                </a:r>
                <a:r>
                  <a:rPr lang="en-US" sz="3200" dirty="0">
                    <a:solidFill>
                      <a:schemeClr val="tx1"/>
                    </a:solidFill>
                    <a:latin typeface="Calibri"/>
                    <a:cs typeface="Calibri"/>
                  </a:rPr>
                  <a:t>=</a:t>
                </a:r>
                <a14:m>
                  <m:oMath xmlns:m="http://schemas.openxmlformats.org/officeDocument/2006/math">
                    <m:r>
                      <a:rPr lang="en-US" sz="3200" b="0" i="0" smtClean="0">
                        <a:solidFill>
                          <a:schemeClr val="tx1"/>
                        </a:solidFill>
                        <a:latin typeface="Cambria Math" charset="0"/>
                        <a:cs typeface="Calibri"/>
                      </a:rPr>
                      <m:t> </m:t>
                    </m:r>
                    <m:r>
                      <a:rPr lang="en-US" sz="3200" i="1">
                        <a:solidFill>
                          <a:srgbClr val="0432FF"/>
                        </a:solidFill>
                        <a:latin typeface="Cambria Math" charset="0"/>
                        <a:cs typeface="Calibri"/>
                      </a:rPr>
                      <m:t>𝑃</m:t>
                    </m:r>
                    <m:d>
                      <m:dPr>
                        <m:ctrlPr>
                          <a:rPr lang="en-US" sz="3200" i="1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200" i="1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  <a:cs typeface="Calibri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solidFill>
                                  <a:srgbClr val="0432FF"/>
                                </a:solidFill>
                                <a:latin typeface="Cambria Math" charset="0"/>
                                <a:cs typeface="Calibri"/>
                              </a:rPr>
                              <m:t>𝑋</m:t>
                            </m:r>
                          </m:e>
                          <m:sub>
                            <m:r>
                              <a:rPr lang="en-US" sz="3200" i="1">
                                <a:solidFill>
                                  <a:srgbClr val="0432FF"/>
                                </a:solidFill>
                                <a:latin typeface="Cambria Math" charset="0"/>
                                <a:cs typeface="Calibri"/>
                              </a:rPr>
                              <m:t>𝑡</m:t>
                            </m:r>
                          </m:sub>
                        </m:sSub>
                        <m:sSub>
                          <m:sSubPr>
                            <m:ctrlPr>
                              <a:rPr lang="en-US" sz="3200" i="1" smtClean="0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  <a:cs typeface="Calibri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solidFill>
                                  <a:srgbClr val="0432FF"/>
                                </a:solidFill>
                                <a:latin typeface="Cambria Math" charset="0"/>
                                <a:cs typeface="Calibri"/>
                              </a:rPr>
                              <m:t>| </m:t>
                            </m:r>
                            <m:sSub>
                              <m:sSubPr>
                                <m:ctrlPr>
                                  <a:rPr lang="en-US" sz="3200" b="0" i="1" smtClean="0">
                                    <a:solidFill>
                                      <a:srgbClr val="0432FF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</a:rPr>
                                </m:ctrlPr>
                              </m:sSubPr>
                              <m:e>
                                <m:r>
                                  <a:rPr lang="en-US" sz="3200" b="0" i="1" smtClean="0">
                                    <a:solidFill>
                                      <a:srgbClr val="0432FF"/>
                                    </a:solidFill>
                                    <a:latin typeface="Cambria Math" charset="0"/>
                                    <a:cs typeface="Calibri"/>
                                  </a:rPr>
                                  <m:t>𝑒</m:t>
                                </m:r>
                              </m:e>
                              <m:sub>
                                <m:r>
                                  <a:rPr lang="en-US" sz="3200" b="0" i="1" smtClean="0">
                                    <a:solidFill>
                                      <a:srgbClr val="0432FF"/>
                                    </a:solidFill>
                                    <a:latin typeface="Cambria Math" charset="0"/>
                                    <a:cs typeface="Calibri"/>
                                  </a:rPr>
                                  <m:t>𝑡</m:t>
                                </m:r>
                              </m:sub>
                            </m:sSub>
                            <m:r>
                              <a:rPr lang="en-US" sz="3200" b="0" i="1" smtClean="0">
                                <a:solidFill>
                                  <a:srgbClr val="0432FF"/>
                                </a:solidFill>
                                <a:latin typeface="Cambria Math" charset="0"/>
                                <a:cs typeface="Calibri"/>
                              </a:rPr>
                              <m:t>, </m:t>
                            </m:r>
                            <m:r>
                              <a:rPr lang="en-US" sz="3200" i="1">
                                <a:solidFill>
                                  <a:srgbClr val="0432FF"/>
                                </a:solidFill>
                                <a:latin typeface="Cambria Math" charset="0"/>
                                <a:cs typeface="Calibri"/>
                              </a:rPr>
                              <m:t>𝑒</m:t>
                            </m:r>
                          </m:e>
                          <m:sub>
                            <m:r>
                              <a:rPr lang="en-US" sz="3200" i="1">
                                <a:solidFill>
                                  <a:srgbClr val="0432FF"/>
                                </a:solidFill>
                                <a:latin typeface="Cambria Math" charset="0"/>
                                <a:cs typeface="Calibri"/>
                              </a:rPr>
                              <m:t>1:</m:t>
                            </m:r>
                            <m:r>
                              <a:rPr lang="en-US" sz="3200" i="1">
                                <a:solidFill>
                                  <a:srgbClr val="0432FF"/>
                                </a:solidFill>
                                <a:latin typeface="Cambria Math" charset="0"/>
                                <a:cs typeface="Calibri"/>
                              </a:rPr>
                              <m:t>𝑡</m:t>
                            </m:r>
                            <m:r>
                              <a:rPr lang="en-US" sz="3200" i="1">
                                <a:solidFill>
                                  <a:srgbClr val="0432FF"/>
                                </a:solidFill>
                                <a:latin typeface="Cambria Math" charset="0"/>
                                <a:cs typeface="Calibri"/>
                              </a:rPr>
                              <m:t>−1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3200" dirty="0">
                    <a:solidFill>
                      <a:srgbClr val="0432FF"/>
                    </a:solidFill>
                    <a:latin typeface="Calibri"/>
                    <a:cs typeface="Calibri"/>
                  </a:rPr>
                  <a:t> </a:t>
                </a: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0281" y="2027689"/>
                <a:ext cx="5233549" cy="584775"/>
              </a:xfrm>
              <a:prstGeom prst="rect">
                <a:avLst/>
              </a:prstGeom>
              <a:blipFill rotWithShape="0">
                <a:blip r:embed="rId4"/>
                <a:stretch>
                  <a:fillRect t="-12500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Rectangle 42"/>
          <p:cNvSpPr/>
          <p:nvPr/>
        </p:nvSpPr>
        <p:spPr>
          <a:xfrm rot="16200000">
            <a:off x="-2041041" y="3761973"/>
            <a:ext cx="47127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</a:rPr>
              <a:t>Bayes net conditional independence</a:t>
            </a:r>
            <a:endParaRPr lang="en-US" sz="24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1513556"/>
      </p:ext>
    </p:extLst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Filtering </a:t>
            </a:r>
            <a:r>
              <a:rPr lang="en-US" dirty="0">
                <a:latin typeface="Calibri"/>
                <a:ea typeface="ＭＳ Ｐゴシック" pitchFamily="34" charset="-128"/>
                <a:cs typeface="Calibri"/>
              </a:rPr>
              <a:t>Algorithm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7236180" y="2075330"/>
            <a:ext cx="4343400" cy="2057400"/>
            <a:chOff x="1028700" y="4876800"/>
            <a:chExt cx="3276600" cy="1600200"/>
          </a:xfrm>
        </p:grpSpPr>
        <p:sp>
          <p:nvSpPr>
            <p:cNvPr id="10" name="Oval 62"/>
            <p:cNvSpPr>
              <a:spLocks noChangeArrowheads="1"/>
            </p:cNvSpPr>
            <p:nvPr/>
          </p:nvSpPr>
          <p:spPr bwMode="auto">
            <a:xfrm>
              <a:off x="19431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800" i="1">
                  <a:latin typeface="Calibri"/>
                  <a:cs typeface="Calibri"/>
                </a:rPr>
                <a:t>X</a:t>
              </a:r>
              <a:r>
                <a:rPr lang="en-US" sz="2800" baseline="-25000">
                  <a:latin typeface="Calibri"/>
                  <a:cs typeface="Calibri"/>
                </a:rPr>
                <a:t>2</a:t>
              </a:r>
            </a:p>
          </p:txBody>
        </p:sp>
        <p:cxnSp>
          <p:nvCxnSpPr>
            <p:cNvPr id="11" name="AutoShape 63"/>
            <p:cNvCxnSpPr>
              <a:cxnSpLocks noChangeShapeType="1"/>
              <a:stCxn id="10" idx="4"/>
              <a:endCxn id="20" idx="0"/>
            </p:cNvCxnSpPr>
            <p:nvPr/>
          </p:nvCxnSpPr>
          <p:spPr bwMode="auto">
            <a:xfrm>
              <a:off x="22098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" name="Oval 64"/>
            <p:cNvSpPr>
              <a:spLocks noChangeArrowheads="1"/>
            </p:cNvSpPr>
            <p:nvPr/>
          </p:nvSpPr>
          <p:spPr bwMode="auto">
            <a:xfrm>
              <a:off x="10287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800" dirty="0">
                  <a:latin typeface="Calibri"/>
                  <a:cs typeface="Calibri"/>
                </a:rPr>
                <a:t>e</a:t>
              </a:r>
              <a:r>
                <a:rPr lang="en-US" sz="2800" baseline="-25000" dirty="0">
                  <a:latin typeface="Calibri"/>
                  <a:cs typeface="Calibri"/>
                </a:rPr>
                <a:t>1</a:t>
              </a:r>
            </a:p>
          </p:txBody>
        </p:sp>
        <p:cxnSp>
          <p:nvCxnSpPr>
            <p:cNvPr id="13" name="AutoShape 65"/>
            <p:cNvCxnSpPr>
              <a:cxnSpLocks noChangeShapeType="1"/>
              <a:stCxn id="14" idx="6"/>
              <a:endCxn id="10" idx="2"/>
            </p:cNvCxnSpPr>
            <p:nvPr/>
          </p:nvCxnSpPr>
          <p:spPr bwMode="auto">
            <a:xfrm>
              <a:off x="1576388" y="51435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" name="Oval 66"/>
            <p:cNvSpPr>
              <a:spLocks noChangeArrowheads="1"/>
            </p:cNvSpPr>
            <p:nvPr/>
          </p:nvSpPr>
          <p:spPr bwMode="auto">
            <a:xfrm>
              <a:off x="10287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800" i="1" dirty="0">
                  <a:latin typeface="Calibri"/>
                  <a:cs typeface="Calibri"/>
                </a:rPr>
                <a:t>X</a:t>
              </a:r>
              <a:r>
                <a:rPr lang="en-US" sz="2800" baseline="-25000" dirty="0">
                  <a:latin typeface="Calibri"/>
                  <a:cs typeface="Calibri"/>
                </a:rPr>
                <a:t>1</a:t>
              </a:r>
            </a:p>
          </p:txBody>
        </p:sp>
        <p:cxnSp>
          <p:nvCxnSpPr>
            <p:cNvPr id="15" name="AutoShape 67"/>
            <p:cNvCxnSpPr>
              <a:cxnSpLocks noChangeShapeType="1"/>
              <a:stCxn id="14" idx="4"/>
              <a:endCxn id="12" idx="0"/>
            </p:cNvCxnSpPr>
            <p:nvPr/>
          </p:nvCxnSpPr>
          <p:spPr bwMode="auto">
            <a:xfrm>
              <a:off x="12954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6" name="Oval 68"/>
            <p:cNvSpPr>
              <a:spLocks noChangeArrowheads="1"/>
            </p:cNvSpPr>
            <p:nvPr/>
          </p:nvSpPr>
          <p:spPr bwMode="auto">
            <a:xfrm>
              <a:off x="28575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800" i="1" dirty="0">
                  <a:latin typeface="Calibri"/>
                  <a:cs typeface="Calibri"/>
                </a:rPr>
                <a:t>X</a:t>
              </a:r>
              <a:r>
                <a:rPr lang="en-US" sz="2800" baseline="-25000" dirty="0">
                  <a:latin typeface="Calibri"/>
                  <a:cs typeface="Calibri"/>
                </a:rPr>
                <a:t>3</a:t>
              </a:r>
            </a:p>
          </p:txBody>
        </p:sp>
        <p:cxnSp>
          <p:nvCxnSpPr>
            <p:cNvPr id="17" name="AutoShape 69"/>
            <p:cNvCxnSpPr>
              <a:cxnSpLocks noChangeShapeType="1"/>
              <a:stCxn id="16" idx="6"/>
              <a:endCxn id="19" idx="2"/>
            </p:cNvCxnSpPr>
            <p:nvPr/>
          </p:nvCxnSpPr>
          <p:spPr bwMode="auto">
            <a:xfrm>
              <a:off x="3405188" y="51435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" name="AutoShape 70"/>
            <p:cNvCxnSpPr>
              <a:cxnSpLocks noChangeShapeType="1"/>
              <a:stCxn id="10" idx="6"/>
              <a:endCxn id="16" idx="2"/>
            </p:cNvCxnSpPr>
            <p:nvPr/>
          </p:nvCxnSpPr>
          <p:spPr bwMode="auto">
            <a:xfrm>
              <a:off x="2490788" y="51435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9" name="Oval 71"/>
            <p:cNvSpPr>
              <a:spLocks noChangeArrowheads="1"/>
            </p:cNvSpPr>
            <p:nvPr/>
          </p:nvSpPr>
          <p:spPr bwMode="auto">
            <a:xfrm>
              <a:off x="37719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800" i="1">
                  <a:latin typeface="Calibri"/>
                  <a:cs typeface="Calibri"/>
                </a:rPr>
                <a:t>X</a:t>
              </a:r>
              <a:r>
                <a:rPr lang="en-US" sz="2800" baseline="-25000">
                  <a:latin typeface="Calibri"/>
                  <a:cs typeface="Calibri"/>
                </a:rPr>
                <a:t>4</a:t>
              </a:r>
            </a:p>
          </p:txBody>
        </p:sp>
        <p:sp>
          <p:nvSpPr>
            <p:cNvPr id="20" name="Oval 73"/>
            <p:cNvSpPr>
              <a:spLocks noChangeArrowheads="1"/>
            </p:cNvSpPr>
            <p:nvPr/>
          </p:nvSpPr>
          <p:spPr bwMode="auto">
            <a:xfrm>
              <a:off x="19431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800" dirty="0">
                  <a:latin typeface="Calibri"/>
                  <a:cs typeface="Calibri"/>
                </a:rPr>
                <a:t>e</a:t>
              </a:r>
              <a:r>
                <a:rPr lang="en-US" sz="2800" baseline="-25000" dirty="0">
                  <a:latin typeface="Calibri"/>
                  <a:cs typeface="Calibri"/>
                </a:rPr>
                <a:t>2</a:t>
              </a:r>
            </a:p>
          </p:txBody>
        </p:sp>
        <p:sp>
          <p:nvSpPr>
            <p:cNvPr id="21" name="Oval 74"/>
            <p:cNvSpPr>
              <a:spLocks noChangeArrowheads="1"/>
            </p:cNvSpPr>
            <p:nvPr/>
          </p:nvSpPr>
          <p:spPr bwMode="auto">
            <a:xfrm>
              <a:off x="28575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800" dirty="0">
                  <a:latin typeface="Calibri"/>
                  <a:cs typeface="Calibri"/>
                </a:rPr>
                <a:t>e</a:t>
              </a:r>
              <a:r>
                <a:rPr lang="en-US" sz="2800" baseline="-25000" dirty="0">
                  <a:latin typeface="Calibri"/>
                  <a:cs typeface="Calibri"/>
                </a:rPr>
                <a:t>3</a:t>
              </a:r>
            </a:p>
          </p:txBody>
        </p:sp>
        <p:sp>
          <p:nvSpPr>
            <p:cNvPr id="22" name="Oval 75"/>
            <p:cNvSpPr>
              <a:spLocks noChangeArrowheads="1"/>
            </p:cNvSpPr>
            <p:nvPr/>
          </p:nvSpPr>
          <p:spPr bwMode="auto">
            <a:xfrm>
              <a:off x="37719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800" dirty="0">
                  <a:latin typeface="Calibri"/>
                  <a:cs typeface="Calibri"/>
                </a:rPr>
                <a:t>e</a:t>
              </a:r>
              <a:r>
                <a:rPr lang="en-US" sz="2800" baseline="-25000" dirty="0">
                  <a:latin typeface="Calibri"/>
                  <a:cs typeface="Calibri"/>
                </a:rPr>
                <a:t>4</a:t>
              </a:r>
            </a:p>
          </p:txBody>
        </p:sp>
        <p:cxnSp>
          <p:nvCxnSpPr>
            <p:cNvPr id="23" name="AutoShape 77"/>
            <p:cNvCxnSpPr>
              <a:cxnSpLocks noChangeShapeType="1"/>
              <a:stCxn id="16" idx="4"/>
              <a:endCxn id="21" idx="0"/>
            </p:cNvCxnSpPr>
            <p:nvPr/>
          </p:nvCxnSpPr>
          <p:spPr bwMode="auto">
            <a:xfrm>
              <a:off x="31242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" name="AutoShape 78"/>
            <p:cNvCxnSpPr>
              <a:cxnSpLocks noChangeShapeType="1"/>
              <a:stCxn id="19" idx="4"/>
              <a:endCxn id="22" idx="0"/>
            </p:cNvCxnSpPr>
            <p:nvPr/>
          </p:nvCxnSpPr>
          <p:spPr bwMode="auto">
            <a:xfrm>
              <a:off x="40386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44" name="Group 43"/>
          <p:cNvGrpSpPr/>
          <p:nvPr/>
        </p:nvGrpSpPr>
        <p:grpSpPr>
          <a:xfrm>
            <a:off x="6931380" y="1922930"/>
            <a:ext cx="3581400" cy="2438400"/>
            <a:chOff x="6705600" y="2057400"/>
            <a:chExt cx="3657600" cy="2438400"/>
          </a:xfrm>
          <a:effectLst/>
        </p:grpSpPr>
        <p:cxnSp>
          <p:nvCxnSpPr>
            <p:cNvPr id="51" name="Straight Connector 50"/>
            <p:cNvCxnSpPr/>
            <p:nvPr/>
          </p:nvCxnSpPr>
          <p:spPr>
            <a:xfrm>
              <a:off x="6705600" y="3276600"/>
              <a:ext cx="2438400" cy="0"/>
            </a:xfrm>
            <a:prstGeom prst="line">
              <a:avLst/>
            </a:prstGeom>
            <a:ln w="38100" cap="rnd" cmpd="sng">
              <a:solidFill>
                <a:srgbClr val="008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>
              <a:off x="6705600" y="4495800"/>
              <a:ext cx="3657600" cy="0"/>
            </a:xfrm>
            <a:prstGeom prst="line">
              <a:avLst/>
            </a:prstGeom>
            <a:ln w="38100" cap="rnd" cmpd="sng">
              <a:solidFill>
                <a:srgbClr val="008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flipV="1">
              <a:off x="6705600" y="3276600"/>
              <a:ext cx="0" cy="1219200"/>
            </a:xfrm>
            <a:prstGeom prst="line">
              <a:avLst/>
            </a:prstGeom>
            <a:ln w="38100" cap="rnd" cmpd="sng">
              <a:solidFill>
                <a:srgbClr val="008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flipV="1">
              <a:off x="9144000" y="2057400"/>
              <a:ext cx="0" cy="1219200"/>
            </a:xfrm>
            <a:prstGeom prst="line">
              <a:avLst/>
            </a:prstGeom>
            <a:ln w="38100" cap="rnd" cmpd="sng">
              <a:solidFill>
                <a:srgbClr val="008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>
              <a:off x="9144000" y="2057400"/>
              <a:ext cx="1219200" cy="0"/>
            </a:xfrm>
            <a:prstGeom prst="line">
              <a:avLst/>
            </a:prstGeom>
            <a:ln w="38100" cap="rnd" cmpd="sng">
              <a:solidFill>
                <a:srgbClr val="008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flipV="1">
              <a:off x="10363200" y="2057400"/>
              <a:ext cx="0" cy="2438400"/>
            </a:xfrm>
            <a:prstGeom prst="line">
              <a:avLst/>
            </a:prstGeom>
            <a:ln w="38100" cap="rnd" cmpd="sng">
              <a:solidFill>
                <a:srgbClr val="008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2" name="Group 61"/>
          <p:cNvGrpSpPr/>
          <p:nvPr/>
        </p:nvGrpSpPr>
        <p:grpSpPr>
          <a:xfrm>
            <a:off x="9660403" y="2086619"/>
            <a:ext cx="707065" cy="685800"/>
            <a:chOff x="9434623" y="2221089"/>
            <a:chExt cx="707065" cy="685800"/>
          </a:xfrm>
          <a:effectLst/>
        </p:grpSpPr>
        <p:cxnSp>
          <p:nvCxnSpPr>
            <p:cNvPr id="61" name="Straight Connector 60"/>
            <p:cNvCxnSpPr>
              <a:stCxn id="16" idx="2"/>
              <a:endCxn id="16" idx="0"/>
            </p:cNvCxnSpPr>
            <p:nvPr/>
          </p:nvCxnSpPr>
          <p:spPr>
            <a:xfrm flipV="1">
              <a:off x="9434623" y="2221089"/>
              <a:ext cx="353533" cy="342900"/>
            </a:xfrm>
            <a:prstGeom prst="line">
              <a:avLst/>
            </a:prstGeom>
            <a:ln w="38100" cap="rnd" cmpd="sng">
              <a:solidFill>
                <a:srgbClr val="DB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>
              <a:stCxn id="16" idx="3"/>
              <a:endCxn id="16" idx="7"/>
            </p:cNvCxnSpPr>
            <p:nvPr/>
          </p:nvCxnSpPr>
          <p:spPr>
            <a:xfrm flipV="1">
              <a:off x="9538170" y="2321522"/>
              <a:ext cx="499971" cy="484934"/>
            </a:xfrm>
            <a:prstGeom prst="line">
              <a:avLst/>
            </a:prstGeom>
            <a:ln w="38100" cap="rnd" cmpd="sng">
              <a:solidFill>
                <a:srgbClr val="DB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>
              <a:stCxn id="16" idx="4"/>
              <a:endCxn id="16" idx="6"/>
            </p:cNvCxnSpPr>
            <p:nvPr/>
          </p:nvCxnSpPr>
          <p:spPr>
            <a:xfrm flipV="1">
              <a:off x="9788156" y="2563989"/>
              <a:ext cx="353532" cy="342900"/>
            </a:xfrm>
            <a:prstGeom prst="line">
              <a:avLst/>
            </a:prstGeom>
            <a:ln w="38100" cap="rnd" cmpd="sng">
              <a:solidFill>
                <a:srgbClr val="DB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1442" name="Group 61441"/>
          <p:cNvGrpSpPr/>
          <p:nvPr/>
        </p:nvGrpSpPr>
        <p:grpSpPr>
          <a:xfrm>
            <a:off x="10665180" y="1922930"/>
            <a:ext cx="1143000" cy="2438400"/>
            <a:chOff x="10515600" y="4267200"/>
            <a:chExt cx="1219200" cy="2438400"/>
          </a:xfrm>
          <a:effectLst/>
        </p:grpSpPr>
        <p:cxnSp>
          <p:nvCxnSpPr>
            <p:cNvPr id="75" name="Straight Connector 74"/>
            <p:cNvCxnSpPr/>
            <p:nvPr/>
          </p:nvCxnSpPr>
          <p:spPr>
            <a:xfrm>
              <a:off x="10515600" y="6705600"/>
              <a:ext cx="1219200" cy="0"/>
            </a:xfrm>
            <a:prstGeom prst="line">
              <a:avLst/>
            </a:prstGeom>
            <a:ln w="38100" cap="rnd" cmpd="sng">
              <a:solidFill>
                <a:srgbClr val="F16C1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flipV="1">
              <a:off x="10515600" y="4267200"/>
              <a:ext cx="0" cy="2438400"/>
            </a:xfrm>
            <a:prstGeom prst="line">
              <a:avLst/>
            </a:prstGeom>
            <a:ln w="38100" cap="rnd" cmpd="sng">
              <a:solidFill>
                <a:srgbClr val="F16C1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>
              <a:off x="10515600" y="4267200"/>
              <a:ext cx="1219200" cy="0"/>
            </a:xfrm>
            <a:prstGeom prst="line">
              <a:avLst/>
            </a:prstGeom>
            <a:ln w="38100" cap="rnd" cmpd="sng">
              <a:solidFill>
                <a:srgbClr val="F16C1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flipV="1">
              <a:off x="11734800" y="4267200"/>
              <a:ext cx="0" cy="2438400"/>
            </a:xfrm>
            <a:prstGeom prst="line">
              <a:avLst/>
            </a:prstGeom>
            <a:ln w="38100" cap="rnd" cmpd="sng">
              <a:solidFill>
                <a:srgbClr val="F16C1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3" name="Group 82"/>
          <p:cNvGrpSpPr/>
          <p:nvPr/>
        </p:nvGrpSpPr>
        <p:grpSpPr>
          <a:xfrm>
            <a:off x="9445980" y="1999130"/>
            <a:ext cx="2286000" cy="914400"/>
            <a:chOff x="10515600" y="4267200"/>
            <a:chExt cx="1219200" cy="2438400"/>
          </a:xfrm>
          <a:effectLst/>
        </p:grpSpPr>
        <p:cxnSp>
          <p:nvCxnSpPr>
            <p:cNvPr id="84" name="Straight Connector 83"/>
            <p:cNvCxnSpPr/>
            <p:nvPr/>
          </p:nvCxnSpPr>
          <p:spPr>
            <a:xfrm>
              <a:off x="10515600" y="6705600"/>
              <a:ext cx="1219200" cy="0"/>
            </a:xfrm>
            <a:prstGeom prst="line">
              <a:avLst/>
            </a:prstGeom>
            <a:ln w="38100" cap="rnd" cmpd="sng">
              <a:solidFill>
                <a:srgbClr val="008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flipV="1">
              <a:off x="10515600" y="4267200"/>
              <a:ext cx="0" cy="2438400"/>
            </a:xfrm>
            <a:prstGeom prst="line">
              <a:avLst/>
            </a:prstGeom>
            <a:ln w="38100" cap="rnd" cmpd="sng">
              <a:solidFill>
                <a:srgbClr val="008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>
              <a:off x="10515600" y="4267200"/>
              <a:ext cx="1219200" cy="0"/>
            </a:xfrm>
            <a:prstGeom prst="line">
              <a:avLst/>
            </a:prstGeom>
            <a:ln w="38100" cap="rnd" cmpd="sng">
              <a:solidFill>
                <a:srgbClr val="008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flipV="1">
              <a:off x="11734800" y="4267200"/>
              <a:ext cx="0" cy="2438400"/>
            </a:xfrm>
            <a:prstGeom prst="line">
              <a:avLst/>
            </a:prstGeom>
            <a:ln w="38100" cap="rnd" cmpd="sng">
              <a:solidFill>
                <a:srgbClr val="008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3" name="Rectangle 3"/>
          <p:cNvSpPr>
            <a:spLocks noGrp="1" noChangeArrowheads="1"/>
          </p:cNvSpPr>
          <p:nvPr>
            <p:ph idx="1"/>
          </p:nvPr>
        </p:nvSpPr>
        <p:spPr>
          <a:xfrm>
            <a:off x="555814" y="1219201"/>
            <a:ext cx="10134600" cy="1066800"/>
          </a:xfrm>
        </p:spPr>
        <p:txBody>
          <a:bodyPr/>
          <a:lstStyle/>
          <a:p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Query: What is the current state, given all of the current and past evidence?</a:t>
            </a:r>
          </a:p>
          <a:p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Matching math with Bayes net</a:t>
            </a:r>
          </a:p>
          <a:p>
            <a:pPr marL="0" indent="0">
              <a:buNone/>
            </a:pPr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Rectangle 73"/>
              <p:cNvSpPr/>
              <p:nvPr/>
            </p:nvSpPr>
            <p:spPr>
              <a:xfrm>
                <a:off x="1207027" y="2559096"/>
                <a:ext cx="4188142" cy="43527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 charset="0"/>
                          <a:cs typeface="Calibri"/>
                        </a:rPr>
                        <m:t>=</m:t>
                      </m:r>
                      <m:r>
                        <a:rPr lang="en-US" sz="3200" i="1" smtClean="0">
                          <a:latin typeface="Cambria Math" charset="0"/>
                          <a:cs typeface="Calibri"/>
                        </a:rPr>
                        <m:t>𝛼</m:t>
                      </m:r>
                      <m:r>
                        <a:rPr lang="en-US" sz="3200" i="1" smtClean="0">
                          <a:latin typeface="Cambria Math" charset="0"/>
                          <a:cs typeface="Calibri"/>
                        </a:rPr>
                        <m:t> </m:t>
                      </m:r>
                      <m:r>
                        <a:rPr lang="en-US" sz="3200" i="1" smtClean="0">
                          <a:solidFill>
                            <a:srgbClr val="0432FF"/>
                          </a:solidFill>
                          <a:latin typeface="Cambria Math" charset="0"/>
                          <a:cs typeface="Calibri"/>
                        </a:rPr>
                        <m:t>𝑃</m:t>
                      </m:r>
                      <m:d>
                        <m:dPr>
                          <m:ctrlPr>
                            <a:rPr lang="en-US" sz="3200" i="1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  <a:cs typeface="Calibri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200" i="1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  <a:cs typeface="Calibri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solidFill>
                                    <a:srgbClr val="0432FF"/>
                                  </a:solidFill>
                                  <a:latin typeface="Cambria Math" charset="0"/>
                                  <a:cs typeface="Calibri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3200" i="1">
                                  <a:solidFill>
                                    <a:srgbClr val="0432FF"/>
                                  </a:solidFill>
                                  <a:latin typeface="Cambria Math" charset="0"/>
                                  <a:cs typeface="Calibri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sz="3200" i="1">
                              <a:solidFill>
                                <a:srgbClr val="0432FF"/>
                              </a:solidFill>
                              <a:latin typeface="Cambria Math" charset="0"/>
                              <a:cs typeface="Calibri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sz="3200" i="1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  <a:cs typeface="Calibri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en-US" sz="3200" b="0" i="1" smtClean="0">
                                      <a:solidFill>
                                        <a:srgbClr val="0432FF"/>
                                      </a:solidFill>
                                      <a:latin typeface="Cambria Math" panose="02040503050406030204" pitchFamily="18" charset="0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solidFill>
                                        <a:srgbClr val="0432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solidFill>
                                        <a:srgbClr val="0432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en-US" sz="3200" b="0" i="1" smtClean="0">
                                  <a:solidFill>
                                    <a:srgbClr val="0432FF"/>
                                  </a:solidFill>
                                  <a:latin typeface="Cambria Math" charset="0"/>
                                  <a:cs typeface="Calibri"/>
                                </a:rPr>
                                <m:t>| </m:t>
                              </m:r>
                              <m:r>
                                <a:rPr lang="en-US" sz="3200" i="1">
                                  <a:solidFill>
                                    <a:srgbClr val="0432FF"/>
                                  </a:solidFill>
                                  <a:latin typeface="Cambria Math" charset="0"/>
                                  <a:cs typeface="Calibri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sz="3200" i="1">
                                  <a:solidFill>
                                    <a:srgbClr val="0432FF"/>
                                  </a:solidFill>
                                  <a:latin typeface="Cambria Math" charset="0"/>
                                  <a:cs typeface="Calibri"/>
                                </a:rPr>
                                <m:t>1:</m:t>
                              </m:r>
                              <m:r>
                                <a:rPr lang="en-US" sz="3200" i="1">
                                  <a:solidFill>
                                    <a:srgbClr val="0432FF"/>
                                  </a:solidFill>
                                  <a:latin typeface="Cambria Math" charset="0"/>
                                  <a:cs typeface="Calibri"/>
                                </a:rPr>
                                <m:t>𝑡</m:t>
                              </m:r>
                              <m:r>
                                <a:rPr lang="en-US" sz="3200" b="0" i="1" smtClean="0">
                                  <a:solidFill>
                                    <a:srgbClr val="0432FF"/>
                                  </a:solidFill>
                                  <a:latin typeface="Cambria Math" charset="0"/>
                                  <a:cs typeface="Calibri"/>
                                </a:rPr>
                                <m:t>−1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3200" dirty="0">
                  <a:solidFill>
                    <a:srgbClr val="0432FF"/>
                  </a:solidFill>
                  <a:cs typeface="Calibri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charset="0"/>
                          <a:cs typeface="Calibri"/>
                        </a:rPr>
                        <m:t>=</m:t>
                      </m:r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charset="0"/>
                          <a:cs typeface="Calibri"/>
                        </a:rPr>
                        <m:t>𝛼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3200" b="0" i="1" smtClean="0">
                              <a:solidFill>
                                <a:srgbClr val="DC0003"/>
                              </a:solidFill>
                              <a:latin typeface="Cambria Math" panose="02040503050406030204" pitchFamily="18" charset="0"/>
                              <a:cs typeface="Calibri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sz="3200" b="0" i="1" smtClean="0">
                                  <a:solidFill>
                                    <a:srgbClr val="DC0003"/>
                                  </a:solidFill>
                                  <a:latin typeface="Cambria Math" panose="02040503050406030204" pitchFamily="18" charset="0"/>
                                  <a:cs typeface="Calibri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solidFill>
                                    <a:srgbClr val="DC0003"/>
                                  </a:solidFill>
                                  <a:latin typeface="Cambria Math" charset="0"/>
                                  <a:cs typeface="Calibri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rgbClr val="DC0003"/>
                                  </a:solidFill>
                                  <a:latin typeface="Cambria Math" charset="0"/>
                                  <a:cs typeface="Calibri"/>
                                </a:rPr>
                                <m:t>𝑡</m:t>
                              </m:r>
                              <m:r>
                                <a:rPr lang="en-US" sz="3200" b="0" i="1" smtClean="0">
                                  <a:solidFill>
                                    <a:srgbClr val="DC0003"/>
                                  </a:solidFill>
                                  <a:latin typeface="Cambria Math" charset="0"/>
                                  <a:cs typeface="Calibri"/>
                                </a:rPr>
                                <m:t>−1</m:t>
                              </m:r>
                            </m:sub>
                          </m:sSub>
                        </m:sub>
                        <m:sup/>
                        <m:e>
                          <m:r>
                            <a:rPr lang="en-US" sz="3200" b="0" i="1" smtClean="0">
                              <a:solidFill>
                                <a:srgbClr val="9437FF"/>
                              </a:solidFill>
                              <a:latin typeface="Cambria Math" charset="0"/>
                              <a:cs typeface="Calibri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3200" i="1">
                                  <a:solidFill>
                                    <a:srgbClr val="9437FF"/>
                                  </a:solidFill>
                                  <a:latin typeface="Cambria Math" panose="02040503050406030204" pitchFamily="18" charset="0"/>
                                  <a:cs typeface="Calibri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srgbClr val="9437FF"/>
                                      </a:solidFill>
                                      <a:latin typeface="Cambria Math" panose="02040503050406030204" pitchFamily="18" charset="0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 smtClean="0">
                                      <a:solidFill>
                                        <a:srgbClr val="9437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solidFill>
                                        <a:srgbClr val="9437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𝑡</m:t>
                                  </m:r>
                                  <m:r>
                                    <a:rPr lang="en-US" sz="3200" b="0" i="1" smtClean="0">
                                      <a:solidFill>
                                        <a:srgbClr val="9437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−1</m:t>
                                  </m:r>
                                </m:sub>
                              </m:sSub>
                              <m:r>
                                <a:rPr lang="en-US" sz="3200" i="1">
                                  <a:solidFill>
                                    <a:srgbClr val="9437FF"/>
                                  </a:solidFill>
                                  <a:latin typeface="Cambria Math" charset="0"/>
                                  <a:cs typeface="Calibri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srgbClr val="9437FF"/>
                                      </a:solidFill>
                                      <a:latin typeface="Cambria Math" panose="02040503050406030204" pitchFamily="18" charset="0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solidFill>
                                        <a:srgbClr val="9437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solidFill>
                                        <a:srgbClr val="9437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en-US" sz="3200" i="1">
                                  <a:solidFill>
                                    <a:srgbClr val="9437FF"/>
                                  </a:solidFill>
                                  <a:latin typeface="Cambria Math" charset="0"/>
                                  <a:cs typeface="Calibri"/>
                                </a:rPr>
                                <m:t>, </m:t>
                              </m:r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srgbClr val="9437FF"/>
                                      </a:solidFill>
                                      <a:latin typeface="Cambria Math" panose="02040503050406030204" pitchFamily="18" charset="0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solidFill>
                                        <a:srgbClr val="9437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solidFill>
                                        <a:srgbClr val="9437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en-US" sz="3200" b="0" i="1" smtClean="0">
                                  <a:solidFill>
                                    <a:srgbClr val="9437FF"/>
                                  </a:solidFill>
                                  <a:latin typeface="Cambria Math" charset="0"/>
                                  <a:cs typeface="Calibri"/>
                                </a:rPr>
                                <m:t>| </m:t>
                              </m:r>
                              <m:sSub>
                                <m:sSubPr>
                                  <m:ctrlPr>
                                    <a:rPr lang="en-US" sz="3200" b="0" i="1" smtClean="0">
                                      <a:solidFill>
                                        <a:srgbClr val="9437FF"/>
                                      </a:solidFill>
                                      <a:latin typeface="Cambria Math" panose="02040503050406030204" pitchFamily="18" charset="0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solidFill>
                                        <a:srgbClr val="9437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solidFill>
                                        <a:srgbClr val="9437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1:</m:t>
                                  </m:r>
                                  <m:r>
                                    <a:rPr lang="en-US" sz="3200" b="0" i="1" smtClean="0">
                                      <a:solidFill>
                                        <a:srgbClr val="9437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𝑡</m:t>
                                  </m:r>
                                  <m:r>
                                    <a:rPr lang="en-US" sz="3200" b="0" i="1" smtClean="0">
                                      <a:solidFill>
                                        <a:srgbClr val="9437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−1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lang="en-US" sz="3200" b="0" dirty="0">
                  <a:solidFill>
                    <a:srgbClr val="0432FF"/>
                  </a:solidFill>
                  <a:cs typeface="Calibri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200" i="1">
                          <a:latin typeface="Cambria Math" charset="0"/>
                          <a:cs typeface="Calibri"/>
                        </a:rPr>
                        <m:t>=</m:t>
                      </m:r>
                      <m:r>
                        <a:rPr lang="en-US" sz="3200" i="1">
                          <a:latin typeface="Cambria Math" charset="0"/>
                          <a:cs typeface="Calibri"/>
                        </a:rPr>
                        <m:t>𝛼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3200" i="1">
                              <a:solidFill>
                                <a:srgbClr val="DC0003"/>
                              </a:solidFill>
                              <a:latin typeface="Cambria Math" panose="02040503050406030204" pitchFamily="18" charset="0"/>
                              <a:cs typeface="Calibri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sz="3200" i="1">
                                  <a:solidFill>
                                    <a:srgbClr val="DC0003"/>
                                  </a:solidFill>
                                  <a:latin typeface="Cambria Math" panose="02040503050406030204" pitchFamily="18" charset="0"/>
                                  <a:cs typeface="Calibri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srgbClr val="DC0003"/>
                                  </a:solidFill>
                                  <a:latin typeface="Cambria Math" charset="0"/>
                                  <a:cs typeface="Calibri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3200" i="1">
                                  <a:solidFill>
                                    <a:srgbClr val="DC0003"/>
                                  </a:solidFill>
                                  <a:latin typeface="Cambria Math" charset="0"/>
                                  <a:cs typeface="Calibri"/>
                                </a:rPr>
                                <m:t>𝑡</m:t>
                              </m:r>
                              <m:r>
                                <a:rPr lang="en-US" sz="3200" i="1">
                                  <a:solidFill>
                                    <a:srgbClr val="DC0003"/>
                                  </a:solidFill>
                                  <a:latin typeface="Cambria Math" charset="0"/>
                                  <a:cs typeface="Calibri"/>
                                </a:rPr>
                                <m:t>−1</m:t>
                              </m:r>
                            </m:sub>
                          </m:sSub>
                        </m:sub>
                        <m:sup/>
                        <m:e>
                          <m:r>
                            <a:rPr lang="en-US" sz="3200" i="1" smtClean="0">
                              <a:solidFill>
                                <a:srgbClr val="0096FF"/>
                              </a:solidFill>
                              <a:latin typeface="Cambria Math" charset="0"/>
                              <a:cs typeface="Calibri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3200" i="1">
                                  <a:solidFill>
                                    <a:srgbClr val="0096FF"/>
                                  </a:solidFill>
                                  <a:latin typeface="Cambria Math" panose="02040503050406030204" pitchFamily="18" charset="0"/>
                                  <a:cs typeface="Calibri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srgbClr val="0096FF"/>
                                      </a:solidFill>
                                      <a:latin typeface="Cambria Math" panose="02040503050406030204" pitchFamily="18" charset="0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solidFill>
                                        <a:srgbClr val="0096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solidFill>
                                        <a:srgbClr val="0096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𝑡</m:t>
                                  </m:r>
                                  <m:r>
                                    <a:rPr lang="en-US" sz="3200" i="1">
                                      <a:solidFill>
                                        <a:srgbClr val="0096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−1</m:t>
                                  </m:r>
                                </m:sub>
                              </m:sSub>
                              <m:r>
                                <a:rPr lang="en-US" sz="3200" b="0" i="1" smtClean="0">
                                  <a:solidFill>
                                    <a:srgbClr val="0096FF"/>
                                  </a:solidFill>
                                  <a:latin typeface="Cambria Math" charset="0"/>
                                  <a:cs typeface="Calibri"/>
                                </a:rPr>
                                <m:t>|</m:t>
                              </m:r>
                              <m:r>
                                <a:rPr lang="en-US" sz="3200" i="1">
                                  <a:solidFill>
                                    <a:srgbClr val="0096FF"/>
                                  </a:solidFill>
                                  <a:latin typeface="Cambria Math" charset="0"/>
                                  <a:cs typeface="Calibri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srgbClr val="0096FF"/>
                                      </a:solidFill>
                                      <a:latin typeface="Cambria Math" panose="02040503050406030204" pitchFamily="18" charset="0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solidFill>
                                        <a:srgbClr val="0096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solidFill>
                                        <a:srgbClr val="0096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1:</m:t>
                                  </m:r>
                                  <m:r>
                                    <a:rPr lang="en-US" sz="3200" i="1">
                                      <a:solidFill>
                                        <a:srgbClr val="0096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𝑡</m:t>
                                  </m:r>
                                  <m:r>
                                    <a:rPr lang="en-US" sz="3200" b="0" i="1" smtClean="0">
                                      <a:solidFill>
                                        <a:srgbClr val="0096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−1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3200" b="0" i="1" smtClean="0">
                              <a:solidFill>
                                <a:srgbClr val="9437FF"/>
                              </a:solidFill>
                              <a:latin typeface="Cambria Math" charset="0"/>
                              <a:cs typeface="Calibri"/>
                            </a:rPr>
                            <m:t> </m:t>
                          </m:r>
                          <m:r>
                            <a:rPr lang="en-US" sz="3200" i="1" smtClean="0">
                              <a:solidFill>
                                <a:srgbClr val="009051"/>
                              </a:solidFill>
                              <a:latin typeface="Cambria Math" charset="0"/>
                              <a:cs typeface="Calibri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3200" i="1">
                                  <a:solidFill>
                                    <a:srgbClr val="009051"/>
                                  </a:solidFill>
                                  <a:latin typeface="Cambria Math" panose="02040503050406030204" pitchFamily="18" charset="0"/>
                                  <a:cs typeface="Calibri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srgbClr val="009051"/>
                                      </a:solidFill>
                                      <a:latin typeface="Cambria Math" panose="02040503050406030204" pitchFamily="18" charset="0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solidFill>
                                        <a:srgbClr val="009051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solidFill>
                                        <a:srgbClr val="009051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en-US" sz="3200" b="0" i="1" smtClean="0">
                                  <a:solidFill>
                                    <a:srgbClr val="009051"/>
                                  </a:solidFill>
                                  <a:latin typeface="Cambria Math" charset="0"/>
                                  <a:cs typeface="Calibri"/>
                                </a:rPr>
                                <m:t>|</m:t>
                              </m:r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srgbClr val="009051"/>
                                      </a:solidFill>
                                      <a:latin typeface="Cambria Math" panose="02040503050406030204" pitchFamily="18" charset="0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solidFill>
                                        <a:srgbClr val="009051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solidFill>
                                        <a:srgbClr val="009051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𝑡</m:t>
                                  </m:r>
                                  <m:r>
                                    <a:rPr lang="en-US" sz="3200" b="0" i="1" smtClean="0">
                                      <a:solidFill>
                                        <a:srgbClr val="009051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−1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3200" b="0" i="1" smtClean="0">
                              <a:solidFill>
                                <a:srgbClr val="9437FF"/>
                              </a:solidFill>
                              <a:latin typeface="Cambria Math" charset="0"/>
                              <a:cs typeface="Calibri"/>
                            </a:rPr>
                            <m:t> </m:t>
                          </m:r>
                          <m:r>
                            <a:rPr lang="en-US" sz="3200" i="1" smtClean="0">
                              <a:solidFill>
                                <a:srgbClr val="F16C11"/>
                              </a:solidFill>
                              <a:latin typeface="Cambria Math" charset="0"/>
                              <a:cs typeface="Calibri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3200" i="1">
                                  <a:solidFill>
                                    <a:srgbClr val="F16C11"/>
                                  </a:solidFill>
                                  <a:latin typeface="Cambria Math" panose="02040503050406030204" pitchFamily="18" charset="0"/>
                                  <a:cs typeface="Calibri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srgbClr val="F16C11"/>
                                      </a:solidFill>
                                      <a:latin typeface="Cambria Math" panose="02040503050406030204" pitchFamily="18" charset="0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solidFill>
                                        <a:srgbClr val="F16C11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solidFill>
                                        <a:srgbClr val="F16C11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en-US" sz="3200" b="0" i="1" smtClean="0">
                                  <a:solidFill>
                                    <a:srgbClr val="F16C11"/>
                                  </a:solidFill>
                                  <a:latin typeface="Cambria Math" charset="0"/>
                                  <a:cs typeface="Calibri"/>
                                </a:rPr>
                                <m:t>|</m:t>
                              </m:r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srgbClr val="F16C11"/>
                                      </a:solidFill>
                                      <a:latin typeface="Cambria Math" panose="02040503050406030204" pitchFamily="18" charset="0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solidFill>
                                        <a:srgbClr val="F16C11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solidFill>
                                        <a:srgbClr val="F16C11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lang="en-US" sz="3200" dirty="0">
                  <a:solidFill>
                    <a:srgbClr val="9437FF"/>
                  </a:solidFill>
                  <a:cs typeface="Calibri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200" i="1">
                          <a:latin typeface="Cambria Math" charset="0"/>
                          <a:cs typeface="Calibri"/>
                        </a:rPr>
                        <m:t>=</m:t>
                      </m:r>
                      <m:r>
                        <a:rPr lang="en-US" sz="3200" i="1">
                          <a:latin typeface="Cambria Math" charset="0"/>
                          <a:cs typeface="Calibri"/>
                        </a:rPr>
                        <m:t>𝛼</m:t>
                      </m:r>
                      <m:r>
                        <a:rPr lang="en-US" sz="3200" b="0" i="1" smtClean="0">
                          <a:latin typeface="Cambria Math" charset="0"/>
                          <a:cs typeface="Calibri"/>
                        </a:rPr>
                        <m:t> </m:t>
                      </m:r>
                      <m:r>
                        <a:rPr lang="en-US" sz="3200" i="1">
                          <a:solidFill>
                            <a:srgbClr val="F16C11"/>
                          </a:solidFill>
                          <a:latin typeface="Cambria Math" charset="0"/>
                          <a:cs typeface="Calibri"/>
                        </a:rPr>
                        <m:t>𝑃</m:t>
                      </m:r>
                      <m:d>
                        <m:dPr>
                          <m:ctrlPr>
                            <a:rPr lang="en-US" sz="3200" i="1">
                              <a:solidFill>
                                <a:srgbClr val="F16C11"/>
                              </a:solidFill>
                              <a:latin typeface="Cambria Math" panose="02040503050406030204" pitchFamily="18" charset="0"/>
                              <a:cs typeface="Calibri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200" i="1">
                                  <a:solidFill>
                                    <a:srgbClr val="F16C11"/>
                                  </a:solidFill>
                                  <a:latin typeface="Cambria Math" panose="02040503050406030204" pitchFamily="18" charset="0"/>
                                  <a:cs typeface="Calibri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srgbClr val="F16C11"/>
                                  </a:solidFill>
                                  <a:latin typeface="Cambria Math" charset="0"/>
                                  <a:cs typeface="Calibri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sz="3200" i="1">
                                  <a:solidFill>
                                    <a:srgbClr val="F16C11"/>
                                  </a:solidFill>
                                  <a:latin typeface="Cambria Math" charset="0"/>
                                  <a:cs typeface="Calibri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sz="3200" i="1">
                              <a:solidFill>
                                <a:srgbClr val="F16C11"/>
                              </a:solidFill>
                              <a:latin typeface="Cambria Math" charset="0"/>
                              <a:cs typeface="Calibri"/>
                            </a:rPr>
                            <m:t>|</m:t>
                          </m:r>
                          <m:sSub>
                            <m:sSubPr>
                              <m:ctrlPr>
                                <a:rPr lang="en-US" sz="3200" i="1">
                                  <a:solidFill>
                                    <a:srgbClr val="F16C11"/>
                                  </a:solidFill>
                                  <a:latin typeface="Cambria Math" panose="02040503050406030204" pitchFamily="18" charset="0"/>
                                  <a:cs typeface="Calibri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srgbClr val="F16C11"/>
                                  </a:solidFill>
                                  <a:latin typeface="Cambria Math" charset="0"/>
                                  <a:cs typeface="Calibri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3200" i="1">
                                  <a:solidFill>
                                    <a:srgbClr val="F16C11"/>
                                  </a:solidFill>
                                  <a:latin typeface="Cambria Math" charset="0"/>
                                  <a:cs typeface="Calibri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  <m:nary>
                        <m:naryPr>
                          <m:chr m:val="∑"/>
                          <m:supHide m:val="on"/>
                          <m:ctrlPr>
                            <a:rPr lang="en-US" sz="3200" i="1">
                              <a:solidFill>
                                <a:srgbClr val="DC0003"/>
                              </a:solidFill>
                              <a:latin typeface="Cambria Math" panose="02040503050406030204" pitchFamily="18" charset="0"/>
                              <a:cs typeface="Calibri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sz="3200" i="1">
                                  <a:solidFill>
                                    <a:srgbClr val="DC0003"/>
                                  </a:solidFill>
                                  <a:latin typeface="Cambria Math" panose="02040503050406030204" pitchFamily="18" charset="0"/>
                                  <a:cs typeface="Calibri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srgbClr val="DC0003"/>
                                  </a:solidFill>
                                  <a:latin typeface="Cambria Math" charset="0"/>
                                  <a:cs typeface="Calibri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3200" i="1">
                                  <a:solidFill>
                                    <a:srgbClr val="DC0003"/>
                                  </a:solidFill>
                                  <a:latin typeface="Cambria Math" charset="0"/>
                                  <a:cs typeface="Calibri"/>
                                </a:rPr>
                                <m:t>𝑡</m:t>
                              </m:r>
                              <m:r>
                                <a:rPr lang="en-US" sz="3200" i="1">
                                  <a:solidFill>
                                    <a:srgbClr val="DC0003"/>
                                  </a:solidFill>
                                  <a:latin typeface="Cambria Math" charset="0"/>
                                  <a:cs typeface="Calibri"/>
                                </a:rPr>
                                <m:t>−1</m:t>
                              </m:r>
                            </m:sub>
                          </m:sSub>
                        </m:sub>
                        <m:sup/>
                        <m:e>
                          <m:r>
                            <a:rPr lang="en-US" sz="3200" i="1">
                              <a:solidFill>
                                <a:srgbClr val="009051"/>
                              </a:solidFill>
                              <a:latin typeface="Cambria Math" charset="0"/>
                              <a:cs typeface="Calibri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3200" i="1">
                                  <a:solidFill>
                                    <a:srgbClr val="009051"/>
                                  </a:solidFill>
                                  <a:latin typeface="Cambria Math" panose="02040503050406030204" pitchFamily="18" charset="0"/>
                                  <a:cs typeface="Calibri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srgbClr val="009051"/>
                                      </a:solidFill>
                                      <a:latin typeface="Cambria Math" panose="02040503050406030204" pitchFamily="18" charset="0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solidFill>
                                        <a:srgbClr val="009051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solidFill>
                                        <a:srgbClr val="009051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en-US" sz="3200" i="1">
                                  <a:solidFill>
                                    <a:srgbClr val="009051"/>
                                  </a:solidFill>
                                  <a:latin typeface="Cambria Math" charset="0"/>
                                  <a:cs typeface="Calibri"/>
                                </a:rPr>
                                <m:t>|</m:t>
                              </m:r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srgbClr val="009051"/>
                                      </a:solidFill>
                                      <a:latin typeface="Cambria Math" panose="02040503050406030204" pitchFamily="18" charset="0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solidFill>
                                        <a:srgbClr val="009051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solidFill>
                                        <a:srgbClr val="009051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𝑡</m:t>
                                  </m:r>
                                  <m:r>
                                    <a:rPr lang="en-US" sz="3200" i="1">
                                      <a:solidFill>
                                        <a:srgbClr val="009051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−1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3200" b="0" i="1" smtClean="0">
                              <a:solidFill>
                                <a:srgbClr val="009051"/>
                              </a:solidFill>
                              <a:latin typeface="Cambria Math" charset="0"/>
                              <a:cs typeface="Calibri"/>
                            </a:rPr>
                            <m:t> </m:t>
                          </m:r>
                          <m:r>
                            <a:rPr lang="en-US" sz="3200" i="1">
                              <a:solidFill>
                                <a:srgbClr val="0096FF"/>
                              </a:solidFill>
                              <a:latin typeface="Cambria Math" charset="0"/>
                              <a:cs typeface="Calibri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3200" i="1">
                                  <a:solidFill>
                                    <a:srgbClr val="0096FF"/>
                                  </a:solidFill>
                                  <a:latin typeface="Cambria Math" panose="02040503050406030204" pitchFamily="18" charset="0"/>
                                  <a:cs typeface="Calibri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srgbClr val="0096FF"/>
                                      </a:solidFill>
                                      <a:latin typeface="Cambria Math" panose="02040503050406030204" pitchFamily="18" charset="0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solidFill>
                                        <a:srgbClr val="0096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solidFill>
                                        <a:srgbClr val="0096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𝑡</m:t>
                                  </m:r>
                                  <m:r>
                                    <a:rPr lang="en-US" sz="3200" i="1">
                                      <a:solidFill>
                                        <a:srgbClr val="0096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−1</m:t>
                                  </m:r>
                                </m:sub>
                              </m:sSub>
                              <m:r>
                                <a:rPr lang="en-US" sz="3200" i="1">
                                  <a:solidFill>
                                    <a:srgbClr val="0096FF"/>
                                  </a:solidFill>
                                  <a:latin typeface="Cambria Math" charset="0"/>
                                  <a:cs typeface="Calibri"/>
                                </a:rPr>
                                <m:t>| </m:t>
                              </m:r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srgbClr val="0096FF"/>
                                      </a:solidFill>
                                      <a:latin typeface="Cambria Math" panose="02040503050406030204" pitchFamily="18" charset="0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solidFill>
                                        <a:srgbClr val="0096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solidFill>
                                        <a:srgbClr val="0096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1:</m:t>
                                  </m:r>
                                  <m:r>
                                    <a:rPr lang="en-US" sz="3200" i="1">
                                      <a:solidFill>
                                        <a:srgbClr val="0096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𝑡</m:t>
                                  </m:r>
                                  <m:r>
                                    <a:rPr lang="en-US" sz="3200" i="1">
                                      <a:solidFill>
                                        <a:srgbClr val="0096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−1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3200" i="1">
                              <a:solidFill>
                                <a:srgbClr val="9437FF"/>
                              </a:solidFill>
                              <a:latin typeface="Cambria Math" charset="0"/>
                              <a:cs typeface="Calibri"/>
                            </a:rPr>
                            <m:t> </m:t>
                          </m:r>
                        </m:e>
                      </m:nary>
                    </m:oMath>
                  </m:oMathPara>
                </a14:m>
                <a:endParaRPr lang="en-US" sz="3200" dirty="0">
                  <a:solidFill>
                    <a:srgbClr val="0432FF"/>
                  </a:solidFill>
                  <a:cs typeface="Calibri"/>
                </a:endParaRPr>
              </a:p>
            </p:txBody>
          </p:sp>
        </mc:Choice>
        <mc:Fallback xmlns="">
          <p:sp>
            <p:nvSpPr>
              <p:cNvPr id="74" name="Rectangle 7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7027" y="2559096"/>
                <a:ext cx="4188142" cy="4352730"/>
              </a:xfrm>
              <a:prstGeom prst="rect">
                <a:avLst/>
              </a:prstGeom>
              <a:blipFill rotWithShape="0">
                <a:blip r:embed="rId3"/>
                <a:stretch>
                  <a:fillRect r="-809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890281" y="2027689"/>
                <a:ext cx="5233549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3200" i="1" smtClean="0">
                        <a:solidFill>
                          <a:srgbClr val="0432FF"/>
                        </a:solidFill>
                        <a:latin typeface="Cambria Math" charset="0"/>
                        <a:cs typeface="Calibri"/>
                      </a:rPr>
                      <m:t>𝑃</m:t>
                    </m:r>
                    <m:d>
                      <m:dPr>
                        <m:endChr m:val="|"/>
                        <m:ctrlPr>
                          <a:rPr lang="en-US" sz="3200" i="1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200" i="1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  <a:cs typeface="Calibri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solidFill>
                                  <a:srgbClr val="0432FF"/>
                                </a:solidFill>
                                <a:latin typeface="Cambria Math" charset="0"/>
                                <a:cs typeface="Calibri"/>
                              </a:rPr>
                              <m:t>𝑋</m:t>
                            </m:r>
                          </m:e>
                          <m:sub>
                            <m:r>
                              <a:rPr lang="en-US" sz="3200" i="1">
                                <a:solidFill>
                                  <a:srgbClr val="0432FF"/>
                                </a:solidFill>
                                <a:latin typeface="Cambria Math" charset="0"/>
                                <a:cs typeface="Calibri"/>
                              </a:rPr>
                              <m:t>𝑡</m:t>
                            </m:r>
                          </m:sub>
                        </m:sSub>
                        <m:r>
                          <a:rPr lang="en-US" sz="3200" i="1">
                            <a:solidFill>
                              <a:srgbClr val="0432FF"/>
                            </a:solidFill>
                            <a:latin typeface="Cambria Math" charset="0"/>
                            <a:cs typeface="Calibri"/>
                          </a:rPr>
                          <m:t> </m:t>
                        </m:r>
                      </m:e>
                    </m:d>
                    <m:r>
                      <a:rPr lang="en-US" sz="3200" i="1">
                        <a:solidFill>
                          <a:srgbClr val="0432FF"/>
                        </a:solidFill>
                        <a:latin typeface="Cambria Math" charset="0"/>
                        <a:cs typeface="Calibri"/>
                      </a:rPr>
                      <m:t> </m:t>
                    </m:r>
                    <m:sSub>
                      <m:sSubPr>
                        <m:ctrlPr>
                          <a:rPr lang="en-US" sz="3200" i="1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rgbClr val="0432FF"/>
                            </a:solidFill>
                            <a:latin typeface="Cambria Math" charset="0"/>
                            <a:cs typeface="Calibri"/>
                          </a:rPr>
                          <m:t>𝑒</m:t>
                        </m:r>
                      </m:e>
                      <m:sub>
                        <m:r>
                          <a:rPr lang="en-US" sz="3200" i="1">
                            <a:solidFill>
                              <a:srgbClr val="0432FF"/>
                            </a:solidFill>
                            <a:latin typeface="Cambria Math" charset="0"/>
                            <a:cs typeface="Calibri"/>
                          </a:rPr>
                          <m:t>1:</m:t>
                        </m:r>
                        <m:r>
                          <a:rPr lang="en-US" sz="3200" i="1">
                            <a:solidFill>
                              <a:srgbClr val="0432FF"/>
                            </a:solidFill>
                            <a:latin typeface="Cambria Math" charset="0"/>
                            <a:cs typeface="Calibri"/>
                          </a:rPr>
                          <m:t>𝑡</m:t>
                        </m:r>
                      </m:sub>
                    </m:sSub>
                    <m:r>
                      <a:rPr lang="en-US" sz="3200" i="1">
                        <a:solidFill>
                          <a:srgbClr val="0432FF"/>
                        </a:solidFill>
                        <a:latin typeface="Cambria Math" charset="0"/>
                        <a:cs typeface="Calibri"/>
                      </a:rPr>
                      <m:t>)</m:t>
                    </m:r>
                  </m:oMath>
                </a14:m>
                <a:r>
                  <a:rPr lang="en-US" sz="3200" dirty="0">
                    <a:solidFill>
                      <a:srgbClr val="0432FF"/>
                    </a:solidFill>
                    <a:latin typeface="Calibri"/>
                    <a:cs typeface="Calibri"/>
                  </a:rPr>
                  <a:t> </a:t>
                </a:r>
                <a:r>
                  <a:rPr lang="en-US" sz="3200" dirty="0">
                    <a:solidFill>
                      <a:schemeClr val="tx1"/>
                    </a:solidFill>
                    <a:latin typeface="Calibri"/>
                    <a:cs typeface="Calibri"/>
                  </a:rPr>
                  <a:t>=</a:t>
                </a:r>
                <a14:m>
                  <m:oMath xmlns:m="http://schemas.openxmlformats.org/officeDocument/2006/math">
                    <m:r>
                      <a:rPr lang="en-US" sz="3200" b="0" i="0" smtClean="0">
                        <a:solidFill>
                          <a:schemeClr val="tx1"/>
                        </a:solidFill>
                        <a:latin typeface="Cambria Math" charset="0"/>
                        <a:cs typeface="Calibri"/>
                      </a:rPr>
                      <m:t> </m:t>
                    </m:r>
                    <m:r>
                      <a:rPr lang="en-US" sz="3200" i="1">
                        <a:solidFill>
                          <a:srgbClr val="0432FF"/>
                        </a:solidFill>
                        <a:latin typeface="Cambria Math" charset="0"/>
                        <a:cs typeface="Calibri"/>
                      </a:rPr>
                      <m:t>𝑃</m:t>
                    </m:r>
                    <m:d>
                      <m:dPr>
                        <m:ctrlPr>
                          <a:rPr lang="en-US" sz="3200" i="1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200" i="1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  <a:cs typeface="Calibri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solidFill>
                                  <a:srgbClr val="0432FF"/>
                                </a:solidFill>
                                <a:latin typeface="Cambria Math" charset="0"/>
                                <a:cs typeface="Calibri"/>
                              </a:rPr>
                              <m:t>𝑋</m:t>
                            </m:r>
                          </m:e>
                          <m:sub>
                            <m:r>
                              <a:rPr lang="en-US" sz="3200" i="1">
                                <a:solidFill>
                                  <a:srgbClr val="0432FF"/>
                                </a:solidFill>
                                <a:latin typeface="Cambria Math" charset="0"/>
                                <a:cs typeface="Calibri"/>
                              </a:rPr>
                              <m:t>𝑡</m:t>
                            </m:r>
                          </m:sub>
                        </m:sSub>
                        <m:sSub>
                          <m:sSubPr>
                            <m:ctrlPr>
                              <a:rPr lang="en-US" sz="3200" i="1" smtClean="0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  <a:cs typeface="Calibri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solidFill>
                                  <a:srgbClr val="0432FF"/>
                                </a:solidFill>
                                <a:latin typeface="Cambria Math" charset="0"/>
                                <a:cs typeface="Calibri"/>
                              </a:rPr>
                              <m:t>| </m:t>
                            </m:r>
                            <m:sSub>
                              <m:sSubPr>
                                <m:ctrlPr>
                                  <a:rPr lang="en-US" sz="3200" b="0" i="1" smtClean="0">
                                    <a:solidFill>
                                      <a:srgbClr val="0432FF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</a:rPr>
                                </m:ctrlPr>
                              </m:sSubPr>
                              <m:e>
                                <m:r>
                                  <a:rPr lang="en-US" sz="3200" b="0" i="1" smtClean="0">
                                    <a:solidFill>
                                      <a:srgbClr val="0432FF"/>
                                    </a:solidFill>
                                    <a:latin typeface="Cambria Math" charset="0"/>
                                    <a:cs typeface="Calibri"/>
                                  </a:rPr>
                                  <m:t>𝑒</m:t>
                                </m:r>
                              </m:e>
                              <m:sub>
                                <m:r>
                                  <a:rPr lang="en-US" sz="3200" b="0" i="1" smtClean="0">
                                    <a:solidFill>
                                      <a:srgbClr val="0432FF"/>
                                    </a:solidFill>
                                    <a:latin typeface="Cambria Math" charset="0"/>
                                    <a:cs typeface="Calibri"/>
                                  </a:rPr>
                                  <m:t>𝑡</m:t>
                                </m:r>
                              </m:sub>
                            </m:sSub>
                            <m:r>
                              <a:rPr lang="en-US" sz="3200" b="0" i="1" smtClean="0">
                                <a:solidFill>
                                  <a:srgbClr val="0432FF"/>
                                </a:solidFill>
                                <a:latin typeface="Cambria Math" charset="0"/>
                                <a:cs typeface="Calibri"/>
                              </a:rPr>
                              <m:t>, </m:t>
                            </m:r>
                            <m:r>
                              <a:rPr lang="en-US" sz="3200" i="1">
                                <a:solidFill>
                                  <a:srgbClr val="0432FF"/>
                                </a:solidFill>
                                <a:latin typeface="Cambria Math" charset="0"/>
                                <a:cs typeface="Calibri"/>
                              </a:rPr>
                              <m:t>𝑒</m:t>
                            </m:r>
                          </m:e>
                          <m:sub>
                            <m:r>
                              <a:rPr lang="en-US" sz="3200" i="1">
                                <a:solidFill>
                                  <a:srgbClr val="0432FF"/>
                                </a:solidFill>
                                <a:latin typeface="Cambria Math" charset="0"/>
                                <a:cs typeface="Calibri"/>
                              </a:rPr>
                              <m:t>1:</m:t>
                            </m:r>
                            <m:r>
                              <a:rPr lang="en-US" sz="3200" i="1">
                                <a:solidFill>
                                  <a:srgbClr val="0432FF"/>
                                </a:solidFill>
                                <a:latin typeface="Cambria Math" charset="0"/>
                                <a:cs typeface="Calibri"/>
                              </a:rPr>
                              <m:t>𝑡</m:t>
                            </m:r>
                            <m:r>
                              <a:rPr lang="en-US" sz="3200" i="1">
                                <a:solidFill>
                                  <a:srgbClr val="0432FF"/>
                                </a:solidFill>
                                <a:latin typeface="Cambria Math" charset="0"/>
                                <a:cs typeface="Calibri"/>
                              </a:rPr>
                              <m:t>−1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3200" dirty="0">
                    <a:solidFill>
                      <a:srgbClr val="0432FF"/>
                    </a:solidFill>
                    <a:latin typeface="Calibri"/>
                    <a:cs typeface="Calibri"/>
                  </a:rPr>
                  <a:t> </a:t>
                </a: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0281" y="2027689"/>
                <a:ext cx="5233549" cy="584775"/>
              </a:xfrm>
              <a:prstGeom prst="rect">
                <a:avLst/>
              </a:prstGeom>
              <a:blipFill rotWithShape="0">
                <a:blip r:embed="rId4"/>
                <a:stretch>
                  <a:fillRect t="-12500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/>
              <p:cNvSpPr/>
              <p:nvPr/>
            </p:nvSpPr>
            <p:spPr>
              <a:xfrm rot="16200000">
                <a:off x="-2184446" y="3761973"/>
                <a:ext cx="499957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dirty="0">
                    <a:solidFill>
                      <a:schemeClr val="bg1">
                        <a:lumMod val="65000"/>
                      </a:schemeClr>
                    </a:solidFill>
                    <a:latin typeface="Calibri"/>
                    <a:cs typeface="Calibri"/>
                  </a:rPr>
                  <a:t>Pulling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>
                            <a:lumMod val="65000"/>
                          </a:schemeClr>
                        </a:solidFill>
                        <a:latin typeface="Cambria Math" charset="0"/>
                        <a:cs typeface="Calibri"/>
                      </a:rPr>
                      <m:t>𝑃</m:t>
                    </m:r>
                    <m:d>
                      <m:dPr>
                        <m:ctrlPr>
                          <a:rPr lang="en-US" sz="2400" i="1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solidFill>
                                  <a:schemeClr val="bg1">
                                    <a:lumMod val="65000"/>
                                  </a:schemeClr>
                                </a:solidFill>
                                <a:latin typeface="Cambria Math" panose="02040503050406030204" pitchFamily="18" charset="0"/>
                                <a:cs typeface="Calibri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chemeClr val="bg1">
                                    <a:lumMod val="65000"/>
                                  </a:schemeClr>
                                </a:solidFill>
                                <a:latin typeface="Cambria Math" charset="0"/>
                                <a:cs typeface="Calibri"/>
                              </a:rPr>
                              <m:t>𝑒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bg1">
                                    <a:lumMod val="65000"/>
                                  </a:schemeClr>
                                </a:solidFill>
                                <a:latin typeface="Cambria Math" charset="0"/>
                                <a:cs typeface="Calibri"/>
                              </a:rPr>
                              <m:t>𝑡</m:t>
                            </m:r>
                          </m:sub>
                        </m:sSub>
                        <m:r>
                          <a:rPr lang="en-US" sz="2400" i="1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charset="0"/>
                            <a:cs typeface="Calibri"/>
                          </a:rPr>
                          <m:t>|</m:t>
                        </m:r>
                        <m:sSub>
                          <m:sSubPr>
                            <m:ctrlPr>
                              <a:rPr lang="en-US" sz="2400" i="1">
                                <a:solidFill>
                                  <a:schemeClr val="bg1">
                                    <a:lumMod val="65000"/>
                                  </a:schemeClr>
                                </a:solidFill>
                                <a:latin typeface="Cambria Math" panose="02040503050406030204" pitchFamily="18" charset="0"/>
                                <a:cs typeface="Calibri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chemeClr val="bg1">
                                    <a:lumMod val="65000"/>
                                  </a:schemeClr>
                                </a:solidFill>
                                <a:latin typeface="Cambria Math" charset="0"/>
                                <a:cs typeface="Calibri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bg1">
                                    <a:lumMod val="65000"/>
                                  </a:schemeClr>
                                </a:solidFill>
                                <a:latin typeface="Cambria Math" charset="0"/>
                                <a:cs typeface="Calibri"/>
                              </a:rPr>
                              <m:t>𝑡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400" dirty="0">
                    <a:solidFill>
                      <a:schemeClr val="bg1">
                        <a:lumMod val="65000"/>
                      </a:schemeClr>
                    </a:solidFill>
                    <a:latin typeface="Calibri"/>
                    <a:cs typeface="Calibri"/>
                  </a:rPr>
                  <a:t> out of the summation</a:t>
                </a:r>
                <a:endParaRPr lang="en-US" sz="2400" dirty="0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3" name="Rectangle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-2184446" y="3761973"/>
                <a:ext cx="4999574" cy="461665"/>
              </a:xfrm>
              <a:prstGeom prst="rect">
                <a:avLst/>
              </a:prstGeom>
              <a:blipFill rotWithShape="0">
                <a:blip r:embed="rId5"/>
                <a:stretch>
                  <a:fillRect l="-10526" t="-854" r="-28947" b="-19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87703673"/>
      </p:ext>
    </p:extLst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Filtering </a:t>
            </a:r>
            <a:r>
              <a:rPr lang="en-US" dirty="0">
                <a:latin typeface="Calibri"/>
                <a:ea typeface="ＭＳ Ｐゴシック" pitchFamily="34" charset="-128"/>
                <a:cs typeface="Calibri"/>
              </a:rPr>
              <a:t>Algorithm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7236180" y="2075330"/>
            <a:ext cx="4343400" cy="2057400"/>
            <a:chOff x="1028700" y="4876800"/>
            <a:chExt cx="3276600" cy="1600200"/>
          </a:xfrm>
        </p:grpSpPr>
        <p:sp>
          <p:nvSpPr>
            <p:cNvPr id="10" name="Oval 62"/>
            <p:cNvSpPr>
              <a:spLocks noChangeArrowheads="1"/>
            </p:cNvSpPr>
            <p:nvPr/>
          </p:nvSpPr>
          <p:spPr bwMode="auto">
            <a:xfrm>
              <a:off x="19431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800" i="1">
                  <a:latin typeface="Calibri"/>
                  <a:cs typeface="Calibri"/>
                </a:rPr>
                <a:t>X</a:t>
              </a:r>
              <a:r>
                <a:rPr lang="en-US" sz="2800" baseline="-25000">
                  <a:latin typeface="Calibri"/>
                  <a:cs typeface="Calibri"/>
                </a:rPr>
                <a:t>2</a:t>
              </a:r>
            </a:p>
          </p:txBody>
        </p:sp>
        <p:cxnSp>
          <p:nvCxnSpPr>
            <p:cNvPr id="11" name="AutoShape 63"/>
            <p:cNvCxnSpPr>
              <a:cxnSpLocks noChangeShapeType="1"/>
              <a:stCxn id="10" idx="4"/>
              <a:endCxn id="20" idx="0"/>
            </p:cNvCxnSpPr>
            <p:nvPr/>
          </p:nvCxnSpPr>
          <p:spPr bwMode="auto">
            <a:xfrm>
              <a:off x="22098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" name="Oval 64"/>
            <p:cNvSpPr>
              <a:spLocks noChangeArrowheads="1"/>
            </p:cNvSpPr>
            <p:nvPr/>
          </p:nvSpPr>
          <p:spPr bwMode="auto">
            <a:xfrm>
              <a:off x="10287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800" dirty="0">
                  <a:latin typeface="Calibri"/>
                  <a:cs typeface="Calibri"/>
                </a:rPr>
                <a:t>e</a:t>
              </a:r>
              <a:r>
                <a:rPr lang="en-US" sz="2800" baseline="-25000" dirty="0">
                  <a:latin typeface="Calibri"/>
                  <a:cs typeface="Calibri"/>
                </a:rPr>
                <a:t>1</a:t>
              </a:r>
            </a:p>
          </p:txBody>
        </p:sp>
        <p:cxnSp>
          <p:nvCxnSpPr>
            <p:cNvPr id="13" name="AutoShape 65"/>
            <p:cNvCxnSpPr>
              <a:cxnSpLocks noChangeShapeType="1"/>
              <a:stCxn id="14" idx="6"/>
              <a:endCxn id="10" idx="2"/>
            </p:cNvCxnSpPr>
            <p:nvPr/>
          </p:nvCxnSpPr>
          <p:spPr bwMode="auto">
            <a:xfrm>
              <a:off x="1576388" y="51435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" name="Oval 66"/>
            <p:cNvSpPr>
              <a:spLocks noChangeArrowheads="1"/>
            </p:cNvSpPr>
            <p:nvPr/>
          </p:nvSpPr>
          <p:spPr bwMode="auto">
            <a:xfrm>
              <a:off x="10287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800" i="1" dirty="0">
                  <a:latin typeface="Calibri"/>
                  <a:cs typeface="Calibri"/>
                </a:rPr>
                <a:t>X</a:t>
              </a:r>
              <a:r>
                <a:rPr lang="en-US" sz="2800" baseline="-25000" dirty="0">
                  <a:latin typeface="Calibri"/>
                  <a:cs typeface="Calibri"/>
                </a:rPr>
                <a:t>1</a:t>
              </a:r>
            </a:p>
          </p:txBody>
        </p:sp>
        <p:cxnSp>
          <p:nvCxnSpPr>
            <p:cNvPr id="15" name="AutoShape 67"/>
            <p:cNvCxnSpPr>
              <a:cxnSpLocks noChangeShapeType="1"/>
              <a:stCxn id="14" idx="4"/>
              <a:endCxn id="12" idx="0"/>
            </p:cNvCxnSpPr>
            <p:nvPr/>
          </p:nvCxnSpPr>
          <p:spPr bwMode="auto">
            <a:xfrm>
              <a:off x="12954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6" name="Oval 68"/>
            <p:cNvSpPr>
              <a:spLocks noChangeArrowheads="1"/>
            </p:cNvSpPr>
            <p:nvPr/>
          </p:nvSpPr>
          <p:spPr bwMode="auto">
            <a:xfrm>
              <a:off x="28575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800" i="1" dirty="0">
                  <a:latin typeface="Calibri"/>
                  <a:cs typeface="Calibri"/>
                </a:rPr>
                <a:t>X</a:t>
              </a:r>
              <a:r>
                <a:rPr lang="en-US" sz="2800" baseline="-25000" dirty="0">
                  <a:latin typeface="Calibri"/>
                  <a:cs typeface="Calibri"/>
                </a:rPr>
                <a:t>3</a:t>
              </a:r>
            </a:p>
          </p:txBody>
        </p:sp>
        <p:cxnSp>
          <p:nvCxnSpPr>
            <p:cNvPr id="17" name="AutoShape 69"/>
            <p:cNvCxnSpPr>
              <a:cxnSpLocks noChangeShapeType="1"/>
              <a:stCxn id="16" idx="6"/>
              <a:endCxn id="19" idx="2"/>
            </p:cNvCxnSpPr>
            <p:nvPr/>
          </p:nvCxnSpPr>
          <p:spPr bwMode="auto">
            <a:xfrm>
              <a:off x="3405188" y="51435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" name="AutoShape 70"/>
            <p:cNvCxnSpPr>
              <a:cxnSpLocks noChangeShapeType="1"/>
              <a:stCxn id="10" idx="6"/>
              <a:endCxn id="16" idx="2"/>
            </p:cNvCxnSpPr>
            <p:nvPr/>
          </p:nvCxnSpPr>
          <p:spPr bwMode="auto">
            <a:xfrm>
              <a:off x="2490788" y="51435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9" name="Oval 71"/>
            <p:cNvSpPr>
              <a:spLocks noChangeArrowheads="1"/>
            </p:cNvSpPr>
            <p:nvPr/>
          </p:nvSpPr>
          <p:spPr bwMode="auto">
            <a:xfrm>
              <a:off x="37719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800" i="1">
                  <a:latin typeface="Calibri"/>
                  <a:cs typeface="Calibri"/>
                </a:rPr>
                <a:t>X</a:t>
              </a:r>
              <a:r>
                <a:rPr lang="en-US" sz="2800" baseline="-25000">
                  <a:latin typeface="Calibri"/>
                  <a:cs typeface="Calibri"/>
                </a:rPr>
                <a:t>4</a:t>
              </a:r>
            </a:p>
          </p:txBody>
        </p:sp>
        <p:sp>
          <p:nvSpPr>
            <p:cNvPr id="20" name="Oval 73"/>
            <p:cNvSpPr>
              <a:spLocks noChangeArrowheads="1"/>
            </p:cNvSpPr>
            <p:nvPr/>
          </p:nvSpPr>
          <p:spPr bwMode="auto">
            <a:xfrm>
              <a:off x="19431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800" dirty="0">
                  <a:latin typeface="Calibri"/>
                  <a:cs typeface="Calibri"/>
                </a:rPr>
                <a:t>e</a:t>
              </a:r>
              <a:r>
                <a:rPr lang="en-US" sz="2800" baseline="-25000" dirty="0">
                  <a:latin typeface="Calibri"/>
                  <a:cs typeface="Calibri"/>
                </a:rPr>
                <a:t>2</a:t>
              </a:r>
            </a:p>
          </p:txBody>
        </p:sp>
        <p:sp>
          <p:nvSpPr>
            <p:cNvPr id="21" name="Oval 74"/>
            <p:cNvSpPr>
              <a:spLocks noChangeArrowheads="1"/>
            </p:cNvSpPr>
            <p:nvPr/>
          </p:nvSpPr>
          <p:spPr bwMode="auto">
            <a:xfrm>
              <a:off x="28575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800" dirty="0">
                  <a:latin typeface="Calibri"/>
                  <a:cs typeface="Calibri"/>
                </a:rPr>
                <a:t>e</a:t>
              </a:r>
              <a:r>
                <a:rPr lang="en-US" sz="2800" baseline="-25000" dirty="0">
                  <a:latin typeface="Calibri"/>
                  <a:cs typeface="Calibri"/>
                </a:rPr>
                <a:t>3</a:t>
              </a:r>
            </a:p>
          </p:txBody>
        </p:sp>
        <p:sp>
          <p:nvSpPr>
            <p:cNvPr id="22" name="Oval 75"/>
            <p:cNvSpPr>
              <a:spLocks noChangeArrowheads="1"/>
            </p:cNvSpPr>
            <p:nvPr/>
          </p:nvSpPr>
          <p:spPr bwMode="auto">
            <a:xfrm>
              <a:off x="37719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800" dirty="0">
                  <a:latin typeface="Calibri"/>
                  <a:cs typeface="Calibri"/>
                </a:rPr>
                <a:t>e</a:t>
              </a:r>
              <a:r>
                <a:rPr lang="en-US" sz="2800" baseline="-25000" dirty="0">
                  <a:latin typeface="Calibri"/>
                  <a:cs typeface="Calibri"/>
                </a:rPr>
                <a:t>4</a:t>
              </a:r>
            </a:p>
          </p:txBody>
        </p:sp>
        <p:cxnSp>
          <p:nvCxnSpPr>
            <p:cNvPr id="23" name="AutoShape 77"/>
            <p:cNvCxnSpPr>
              <a:cxnSpLocks noChangeShapeType="1"/>
              <a:stCxn id="16" idx="4"/>
              <a:endCxn id="21" idx="0"/>
            </p:cNvCxnSpPr>
            <p:nvPr/>
          </p:nvCxnSpPr>
          <p:spPr bwMode="auto">
            <a:xfrm>
              <a:off x="31242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" name="AutoShape 78"/>
            <p:cNvCxnSpPr>
              <a:cxnSpLocks noChangeShapeType="1"/>
              <a:stCxn id="19" idx="4"/>
              <a:endCxn id="22" idx="0"/>
            </p:cNvCxnSpPr>
            <p:nvPr/>
          </p:nvCxnSpPr>
          <p:spPr bwMode="auto">
            <a:xfrm>
              <a:off x="40386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96" name="Group 95"/>
          <p:cNvGrpSpPr/>
          <p:nvPr/>
        </p:nvGrpSpPr>
        <p:grpSpPr>
          <a:xfrm>
            <a:off x="6931380" y="1922930"/>
            <a:ext cx="3581400" cy="2438400"/>
            <a:chOff x="6705600" y="2057400"/>
            <a:chExt cx="3657600" cy="2438400"/>
          </a:xfrm>
          <a:effectLst/>
        </p:grpSpPr>
        <p:cxnSp>
          <p:nvCxnSpPr>
            <p:cNvPr id="97" name="Straight Connector 96"/>
            <p:cNvCxnSpPr/>
            <p:nvPr/>
          </p:nvCxnSpPr>
          <p:spPr>
            <a:xfrm>
              <a:off x="6705600" y="3276600"/>
              <a:ext cx="2438400" cy="0"/>
            </a:xfrm>
            <a:prstGeom prst="line">
              <a:avLst/>
            </a:prstGeom>
            <a:ln w="38100" cap="rnd" cmpd="sng"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/>
            <p:cNvCxnSpPr/>
            <p:nvPr/>
          </p:nvCxnSpPr>
          <p:spPr>
            <a:xfrm>
              <a:off x="6705600" y="4495800"/>
              <a:ext cx="3657600" cy="0"/>
            </a:xfrm>
            <a:prstGeom prst="line">
              <a:avLst/>
            </a:prstGeom>
            <a:ln w="38100" cap="rnd" cmpd="sng"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/>
            <p:cNvCxnSpPr/>
            <p:nvPr/>
          </p:nvCxnSpPr>
          <p:spPr>
            <a:xfrm flipV="1">
              <a:off x="6705600" y="3276600"/>
              <a:ext cx="0" cy="1219200"/>
            </a:xfrm>
            <a:prstGeom prst="line">
              <a:avLst/>
            </a:prstGeom>
            <a:ln w="38100" cap="rnd" cmpd="sng"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/>
            <p:nvPr/>
          </p:nvCxnSpPr>
          <p:spPr>
            <a:xfrm flipV="1">
              <a:off x="9144000" y="2057400"/>
              <a:ext cx="0" cy="1219200"/>
            </a:xfrm>
            <a:prstGeom prst="line">
              <a:avLst/>
            </a:prstGeom>
            <a:ln w="38100" cap="rnd" cmpd="sng"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/>
            <p:cNvCxnSpPr/>
            <p:nvPr/>
          </p:nvCxnSpPr>
          <p:spPr>
            <a:xfrm>
              <a:off x="9144000" y="2057400"/>
              <a:ext cx="1219200" cy="0"/>
            </a:xfrm>
            <a:prstGeom prst="line">
              <a:avLst/>
            </a:prstGeom>
            <a:ln w="38100" cap="rnd" cmpd="sng"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/>
            <p:nvPr/>
          </p:nvCxnSpPr>
          <p:spPr>
            <a:xfrm flipV="1">
              <a:off x="10363200" y="2057400"/>
              <a:ext cx="0" cy="2438400"/>
            </a:xfrm>
            <a:prstGeom prst="line">
              <a:avLst/>
            </a:prstGeom>
            <a:ln w="38100" cap="rnd" cmpd="sng"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4" name="Rectangle 3"/>
          <p:cNvSpPr>
            <a:spLocks noGrp="1" noChangeArrowheads="1"/>
          </p:cNvSpPr>
          <p:nvPr>
            <p:ph idx="1"/>
          </p:nvPr>
        </p:nvSpPr>
        <p:spPr>
          <a:xfrm>
            <a:off x="555814" y="1219201"/>
            <a:ext cx="10134600" cy="1066800"/>
          </a:xfrm>
        </p:spPr>
        <p:txBody>
          <a:bodyPr/>
          <a:lstStyle/>
          <a:p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Query: What is the current state, given all of the current and past evidence?</a:t>
            </a:r>
          </a:p>
          <a:p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Matching math with Bayes net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/>
              <p:cNvSpPr/>
              <p:nvPr/>
            </p:nvSpPr>
            <p:spPr>
              <a:xfrm>
                <a:off x="1207027" y="2559096"/>
                <a:ext cx="4188142" cy="43527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 charset="0"/>
                          <a:cs typeface="Calibri"/>
                        </a:rPr>
                        <m:t>=</m:t>
                      </m:r>
                      <m:r>
                        <a:rPr lang="en-US" sz="3200" i="1" smtClean="0">
                          <a:latin typeface="Cambria Math" charset="0"/>
                          <a:cs typeface="Calibri"/>
                        </a:rPr>
                        <m:t>𝛼</m:t>
                      </m:r>
                      <m:r>
                        <a:rPr lang="en-US" sz="3200" i="1" smtClean="0">
                          <a:latin typeface="Cambria Math" charset="0"/>
                          <a:cs typeface="Calibri"/>
                        </a:rPr>
                        <m:t> </m:t>
                      </m:r>
                      <m:r>
                        <a:rPr lang="en-US" sz="3200" i="1" smtClean="0">
                          <a:solidFill>
                            <a:srgbClr val="0432FF"/>
                          </a:solidFill>
                          <a:latin typeface="Cambria Math" charset="0"/>
                          <a:cs typeface="Calibri"/>
                        </a:rPr>
                        <m:t>𝑃</m:t>
                      </m:r>
                      <m:d>
                        <m:dPr>
                          <m:ctrlPr>
                            <a:rPr lang="en-US" sz="3200" i="1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  <a:cs typeface="Calibri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200" i="1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  <a:cs typeface="Calibri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solidFill>
                                    <a:srgbClr val="0432FF"/>
                                  </a:solidFill>
                                  <a:latin typeface="Cambria Math" charset="0"/>
                                  <a:cs typeface="Calibri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3200" i="1">
                                  <a:solidFill>
                                    <a:srgbClr val="0432FF"/>
                                  </a:solidFill>
                                  <a:latin typeface="Cambria Math" charset="0"/>
                                  <a:cs typeface="Calibri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sz="3200" i="1">
                              <a:solidFill>
                                <a:srgbClr val="0432FF"/>
                              </a:solidFill>
                              <a:latin typeface="Cambria Math" charset="0"/>
                              <a:cs typeface="Calibri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sz="3200" i="1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  <a:cs typeface="Calibri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en-US" sz="3200" b="0" i="1" smtClean="0">
                                      <a:solidFill>
                                        <a:srgbClr val="0432FF"/>
                                      </a:solidFill>
                                      <a:latin typeface="Cambria Math" panose="02040503050406030204" pitchFamily="18" charset="0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solidFill>
                                        <a:srgbClr val="0432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solidFill>
                                        <a:srgbClr val="0432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en-US" sz="3200" b="0" i="1" smtClean="0">
                                  <a:solidFill>
                                    <a:srgbClr val="0432FF"/>
                                  </a:solidFill>
                                  <a:latin typeface="Cambria Math" charset="0"/>
                                  <a:cs typeface="Calibri"/>
                                </a:rPr>
                                <m:t>| </m:t>
                              </m:r>
                              <m:r>
                                <a:rPr lang="en-US" sz="3200" i="1">
                                  <a:solidFill>
                                    <a:srgbClr val="0432FF"/>
                                  </a:solidFill>
                                  <a:latin typeface="Cambria Math" charset="0"/>
                                  <a:cs typeface="Calibri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sz="3200" i="1">
                                  <a:solidFill>
                                    <a:srgbClr val="0432FF"/>
                                  </a:solidFill>
                                  <a:latin typeface="Cambria Math" charset="0"/>
                                  <a:cs typeface="Calibri"/>
                                </a:rPr>
                                <m:t>1:</m:t>
                              </m:r>
                              <m:r>
                                <a:rPr lang="en-US" sz="3200" i="1">
                                  <a:solidFill>
                                    <a:srgbClr val="0432FF"/>
                                  </a:solidFill>
                                  <a:latin typeface="Cambria Math" charset="0"/>
                                  <a:cs typeface="Calibri"/>
                                </a:rPr>
                                <m:t>𝑡</m:t>
                              </m:r>
                              <m:r>
                                <a:rPr lang="en-US" sz="3200" b="0" i="1" smtClean="0">
                                  <a:solidFill>
                                    <a:srgbClr val="0432FF"/>
                                  </a:solidFill>
                                  <a:latin typeface="Cambria Math" charset="0"/>
                                  <a:cs typeface="Calibri"/>
                                </a:rPr>
                                <m:t>−1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3200" dirty="0">
                  <a:solidFill>
                    <a:srgbClr val="0432FF"/>
                  </a:solidFill>
                  <a:cs typeface="Calibri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charset="0"/>
                          <a:cs typeface="Calibri"/>
                        </a:rPr>
                        <m:t>=</m:t>
                      </m:r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charset="0"/>
                          <a:cs typeface="Calibri"/>
                        </a:rPr>
                        <m:t>𝛼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3200" b="0" i="1" smtClean="0">
                              <a:solidFill>
                                <a:srgbClr val="DC0003"/>
                              </a:solidFill>
                              <a:latin typeface="Cambria Math" panose="02040503050406030204" pitchFamily="18" charset="0"/>
                              <a:cs typeface="Calibri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sz="3200" b="0" i="1" smtClean="0">
                                  <a:solidFill>
                                    <a:srgbClr val="DC0003"/>
                                  </a:solidFill>
                                  <a:latin typeface="Cambria Math" panose="02040503050406030204" pitchFamily="18" charset="0"/>
                                  <a:cs typeface="Calibri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solidFill>
                                    <a:srgbClr val="DC0003"/>
                                  </a:solidFill>
                                  <a:latin typeface="Cambria Math" charset="0"/>
                                  <a:cs typeface="Calibri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rgbClr val="DC0003"/>
                                  </a:solidFill>
                                  <a:latin typeface="Cambria Math" charset="0"/>
                                  <a:cs typeface="Calibri"/>
                                </a:rPr>
                                <m:t>𝑡</m:t>
                              </m:r>
                              <m:r>
                                <a:rPr lang="en-US" sz="3200" b="0" i="1" smtClean="0">
                                  <a:solidFill>
                                    <a:srgbClr val="DC0003"/>
                                  </a:solidFill>
                                  <a:latin typeface="Cambria Math" charset="0"/>
                                  <a:cs typeface="Calibri"/>
                                </a:rPr>
                                <m:t>−1</m:t>
                              </m:r>
                            </m:sub>
                          </m:sSub>
                        </m:sub>
                        <m:sup/>
                        <m:e>
                          <m:r>
                            <a:rPr lang="en-US" sz="3200" b="0" i="1" smtClean="0">
                              <a:solidFill>
                                <a:srgbClr val="9437FF"/>
                              </a:solidFill>
                              <a:latin typeface="Cambria Math" charset="0"/>
                              <a:cs typeface="Calibri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3200" i="1">
                                  <a:solidFill>
                                    <a:srgbClr val="9437FF"/>
                                  </a:solidFill>
                                  <a:latin typeface="Cambria Math" panose="02040503050406030204" pitchFamily="18" charset="0"/>
                                  <a:cs typeface="Calibri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srgbClr val="9437FF"/>
                                      </a:solidFill>
                                      <a:latin typeface="Cambria Math" panose="02040503050406030204" pitchFamily="18" charset="0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 smtClean="0">
                                      <a:solidFill>
                                        <a:srgbClr val="9437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solidFill>
                                        <a:srgbClr val="9437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𝑡</m:t>
                                  </m:r>
                                  <m:r>
                                    <a:rPr lang="en-US" sz="3200" b="0" i="1" smtClean="0">
                                      <a:solidFill>
                                        <a:srgbClr val="9437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−1</m:t>
                                  </m:r>
                                </m:sub>
                              </m:sSub>
                              <m:r>
                                <a:rPr lang="en-US" sz="3200" i="1">
                                  <a:solidFill>
                                    <a:srgbClr val="9437FF"/>
                                  </a:solidFill>
                                  <a:latin typeface="Cambria Math" charset="0"/>
                                  <a:cs typeface="Calibri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srgbClr val="9437FF"/>
                                      </a:solidFill>
                                      <a:latin typeface="Cambria Math" panose="02040503050406030204" pitchFamily="18" charset="0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solidFill>
                                        <a:srgbClr val="9437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solidFill>
                                        <a:srgbClr val="9437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en-US" sz="3200" i="1">
                                  <a:solidFill>
                                    <a:srgbClr val="9437FF"/>
                                  </a:solidFill>
                                  <a:latin typeface="Cambria Math" charset="0"/>
                                  <a:cs typeface="Calibri"/>
                                </a:rPr>
                                <m:t>, </m:t>
                              </m:r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srgbClr val="9437FF"/>
                                      </a:solidFill>
                                      <a:latin typeface="Cambria Math" panose="02040503050406030204" pitchFamily="18" charset="0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solidFill>
                                        <a:srgbClr val="9437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solidFill>
                                        <a:srgbClr val="9437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en-US" sz="3200" b="0" i="1" smtClean="0">
                                  <a:solidFill>
                                    <a:srgbClr val="9437FF"/>
                                  </a:solidFill>
                                  <a:latin typeface="Cambria Math" charset="0"/>
                                  <a:cs typeface="Calibri"/>
                                </a:rPr>
                                <m:t>| </m:t>
                              </m:r>
                              <m:sSub>
                                <m:sSubPr>
                                  <m:ctrlPr>
                                    <a:rPr lang="en-US" sz="3200" b="0" i="1" smtClean="0">
                                      <a:solidFill>
                                        <a:srgbClr val="9437FF"/>
                                      </a:solidFill>
                                      <a:latin typeface="Cambria Math" panose="02040503050406030204" pitchFamily="18" charset="0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solidFill>
                                        <a:srgbClr val="9437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solidFill>
                                        <a:srgbClr val="9437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1:</m:t>
                                  </m:r>
                                  <m:r>
                                    <a:rPr lang="en-US" sz="3200" b="0" i="1" smtClean="0">
                                      <a:solidFill>
                                        <a:srgbClr val="9437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𝑡</m:t>
                                  </m:r>
                                  <m:r>
                                    <a:rPr lang="en-US" sz="3200" b="0" i="1" smtClean="0">
                                      <a:solidFill>
                                        <a:srgbClr val="9437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−1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lang="en-US" sz="3200" b="0" dirty="0">
                  <a:solidFill>
                    <a:srgbClr val="0432FF"/>
                  </a:solidFill>
                  <a:cs typeface="Calibri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200" i="1">
                          <a:latin typeface="Cambria Math" charset="0"/>
                          <a:cs typeface="Calibri"/>
                        </a:rPr>
                        <m:t>=</m:t>
                      </m:r>
                      <m:r>
                        <a:rPr lang="en-US" sz="3200" i="1">
                          <a:latin typeface="Cambria Math" charset="0"/>
                          <a:cs typeface="Calibri"/>
                        </a:rPr>
                        <m:t>𝛼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3200" i="1">
                              <a:solidFill>
                                <a:srgbClr val="DC0003"/>
                              </a:solidFill>
                              <a:latin typeface="Cambria Math" panose="02040503050406030204" pitchFamily="18" charset="0"/>
                              <a:cs typeface="Calibri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sz="3200" i="1">
                                  <a:solidFill>
                                    <a:srgbClr val="DC0003"/>
                                  </a:solidFill>
                                  <a:latin typeface="Cambria Math" panose="02040503050406030204" pitchFamily="18" charset="0"/>
                                  <a:cs typeface="Calibri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srgbClr val="DC0003"/>
                                  </a:solidFill>
                                  <a:latin typeface="Cambria Math" charset="0"/>
                                  <a:cs typeface="Calibri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3200" i="1">
                                  <a:solidFill>
                                    <a:srgbClr val="DC0003"/>
                                  </a:solidFill>
                                  <a:latin typeface="Cambria Math" charset="0"/>
                                  <a:cs typeface="Calibri"/>
                                </a:rPr>
                                <m:t>𝑡</m:t>
                              </m:r>
                              <m:r>
                                <a:rPr lang="en-US" sz="3200" i="1">
                                  <a:solidFill>
                                    <a:srgbClr val="DC0003"/>
                                  </a:solidFill>
                                  <a:latin typeface="Cambria Math" charset="0"/>
                                  <a:cs typeface="Calibri"/>
                                </a:rPr>
                                <m:t>−1</m:t>
                              </m:r>
                            </m:sub>
                          </m:sSub>
                        </m:sub>
                        <m:sup/>
                        <m:e>
                          <m:r>
                            <a:rPr lang="en-US" sz="3200" i="1" smtClean="0">
                              <a:solidFill>
                                <a:srgbClr val="0096FF"/>
                              </a:solidFill>
                              <a:latin typeface="Cambria Math" charset="0"/>
                              <a:cs typeface="Calibri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3200" i="1">
                                  <a:solidFill>
                                    <a:srgbClr val="0096FF"/>
                                  </a:solidFill>
                                  <a:latin typeface="Cambria Math" panose="02040503050406030204" pitchFamily="18" charset="0"/>
                                  <a:cs typeface="Calibri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srgbClr val="0096FF"/>
                                      </a:solidFill>
                                      <a:latin typeface="Cambria Math" panose="02040503050406030204" pitchFamily="18" charset="0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solidFill>
                                        <a:srgbClr val="0096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solidFill>
                                        <a:srgbClr val="0096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𝑡</m:t>
                                  </m:r>
                                  <m:r>
                                    <a:rPr lang="en-US" sz="3200" i="1">
                                      <a:solidFill>
                                        <a:srgbClr val="0096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−1</m:t>
                                  </m:r>
                                </m:sub>
                              </m:sSub>
                              <m:r>
                                <a:rPr lang="en-US" sz="3200" b="0" i="1" smtClean="0">
                                  <a:solidFill>
                                    <a:srgbClr val="0096FF"/>
                                  </a:solidFill>
                                  <a:latin typeface="Cambria Math" charset="0"/>
                                  <a:cs typeface="Calibri"/>
                                </a:rPr>
                                <m:t>|</m:t>
                              </m:r>
                              <m:r>
                                <a:rPr lang="en-US" sz="3200" i="1">
                                  <a:solidFill>
                                    <a:srgbClr val="0096FF"/>
                                  </a:solidFill>
                                  <a:latin typeface="Cambria Math" charset="0"/>
                                  <a:cs typeface="Calibri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srgbClr val="0096FF"/>
                                      </a:solidFill>
                                      <a:latin typeface="Cambria Math" panose="02040503050406030204" pitchFamily="18" charset="0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solidFill>
                                        <a:srgbClr val="0096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solidFill>
                                        <a:srgbClr val="0096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1:</m:t>
                                  </m:r>
                                  <m:r>
                                    <a:rPr lang="en-US" sz="3200" i="1">
                                      <a:solidFill>
                                        <a:srgbClr val="0096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𝑡</m:t>
                                  </m:r>
                                  <m:r>
                                    <a:rPr lang="en-US" sz="3200" b="0" i="1" smtClean="0">
                                      <a:solidFill>
                                        <a:srgbClr val="0096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−1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3200" b="0" i="1" smtClean="0">
                              <a:solidFill>
                                <a:srgbClr val="9437FF"/>
                              </a:solidFill>
                              <a:latin typeface="Cambria Math" charset="0"/>
                              <a:cs typeface="Calibri"/>
                            </a:rPr>
                            <m:t> </m:t>
                          </m:r>
                          <m:r>
                            <a:rPr lang="en-US" sz="3200" i="1" smtClean="0">
                              <a:solidFill>
                                <a:srgbClr val="009051"/>
                              </a:solidFill>
                              <a:latin typeface="Cambria Math" charset="0"/>
                              <a:cs typeface="Calibri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3200" i="1">
                                  <a:solidFill>
                                    <a:srgbClr val="009051"/>
                                  </a:solidFill>
                                  <a:latin typeface="Cambria Math" panose="02040503050406030204" pitchFamily="18" charset="0"/>
                                  <a:cs typeface="Calibri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srgbClr val="009051"/>
                                      </a:solidFill>
                                      <a:latin typeface="Cambria Math" panose="02040503050406030204" pitchFamily="18" charset="0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solidFill>
                                        <a:srgbClr val="009051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solidFill>
                                        <a:srgbClr val="009051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en-US" sz="3200" b="0" i="1" smtClean="0">
                                  <a:solidFill>
                                    <a:srgbClr val="009051"/>
                                  </a:solidFill>
                                  <a:latin typeface="Cambria Math" charset="0"/>
                                  <a:cs typeface="Calibri"/>
                                </a:rPr>
                                <m:t>|</m:t>
                              </m:r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srgbClr val="009051"/>
                                      </a:solidFill>
                                      <a:latin typeface="Cambria Math" panose="02040503050406030204" pitchFamily="18" charset="0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solidFill>
                                        <a:srgbClr val="009051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solidFill>
                                        <a:srgbClr val="009051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𝑡</m:t>
                                  </m:r>
                                  <m:r>
                                    <a:rPr lang="en-US" sz="3200" b="0" i="1" smtClean="0">
                                      <a:solidFill>
                                        <a:srgbClr val="009051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−1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3200" b="0" i="1" smtClean="0">
                              <a:solidFill>
                                <a:srgbClr val="9437FF"/>
                              </a:solidFill>
                              <a:latin typeface="Cambria Math" charset="0"/>
                              <a:cs typeface="Calibri"/>
                            </a:rPr>
                            <m:t> </m:t>
                          </m:r>
                          <m:r>
                            <a:rPr lang="en-US" sz="3200" i="1" smtClean="0">
                              <a:solidFill>
                                <a:srgbClr val="F16C11"/>
                              </a:solidFill>
                              <a:latin typeface="Cambria Math" charset="0"/>
                              <a:cs typeface="Calibri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3200" i="1">
                                  <a:solidFill>
                                    <a:srgbClr val="F16C11"/>
                                  </a:solidFill>
                                  <a:latin typeface="Cambria Math" panose="02040503050406030204" pitchFamily="18" charset="0"/>
                                  <a:cs typeface="Calibri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srgbClr val="F16C11"/>
                                      </a:solidFill>
                                      <a:latin typeface="Cambria Math" panose="02040503050406030204" pitchFamily="18" charset="0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solidFill>
                                        <a:srgbClr val="F16C11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solidFill>
                                        <a:srgbClr val="F16C11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en-US" sz="3200" b="0" i="1" smtClean="0">
                                  <a:solidFill>
                                    <a:srgbClr val="F16C11"/>
                                  </a:solidFill>
                                  <a:latin typeface="Cambria Math" charset="0"/>
                                  <a:cs typeface="Calibri"/>
                                </a:rPr>
                                <m:t>|</m:t>
                              </m:r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srgbClr val="F16C11"/>
                                      </a:solidFill>
                                      <a:latin typeface="Cambria Math" panose="02040503050406030204" pitchFamily="18" charset="0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solidFill>
                                        <a:srgbClr val="F16C11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solidFill>
                                        <a:srgbClr val="F16C11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lang="en-US" sz="3200" dirty="0">
                  <a:solidFill>
                    <a:srgbClr val="9437FF"/>
                  </a:solidFill>
                  <a:cs typeface="Calibri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200" i="1">
                          <a:latin typeface="Cambria Math" charset="0"/>
                          <a:cs typeface="Calibri"/>
                        </a:rPr>
                        <m:t>=</m:t>
                      </m:r>
                      <m:r>
                        <a:rPr lang="en-US" sz="3200" i="1">
                          <a:latin typeface="Cambria Math" charset="0"/>
                          <a:cs typeface="Calibri"/>
                        </a:rPr>
                        <m:t>𝛼</m:t>
                      </m:r>
                      <m:r>
                        <a:rPr lang="en-US" sz="3200" b="0" i="1" smtClean="0">
                          <a:latin typeface="Cambria Math" charset="0"/>
                          <a:cs typeface="Calibri"/>
                        </a:rPr>
                        <m:t> </m:t>
                      </m:r>
                      <m:r>
                        <a:rPr lang="en-US" sz="3200" i="1">
                          <a:solidFill>
                            <a:srgbClr val="F16C11"/>
                          </a:solidFill>
                          <a:latin typeface="Cambria Math" charset="0"/>
                          <a:cs typeface="Calibri"/>
                        </a:rPr>
                        <m:t>𝑃</m:t>
                      </m:r>
                      <m:d>
                        <m:dPr>
                          <m:ctrlPr>
                            <a:rPr lang="en-US" sz="3200" i="1">
                              <a:solidFill>
                                <a:srgbClr val="F16C11"/>
                              </a:solidFill>
                              <a:latin typeface="Cambria Math" panose="02040503050406030204" pitchFamily="18" charset="0"/>
                              <a:cs typeface="Calibri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200" i="1">
                                  <a:solidFill>
                                    <a:srgbClr val="F16C11"/>
                                  </a:solidFill>
                                  <a:latin typeface="Cambria Math" panose="02040503050406030204" pitchFamily="18" charset="0"/>
                                  <a:cs typeface="Calibri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srgbClr val="F16C11"/>
                                  </a:solidFill>
                                  <a:latin typeface="Cambria Math" charset="0"/>
                                  <a:cs typeface="Calibri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sz="3200" i="1">
                                  <a:solidFill>
                                    <a:srgbClr val="F16C11"/>
                                  </a:solidFill>
                                  <a:latin typeface="Cambria Math" charset="0"/>
                                  <a:cs typeface="Calibri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sz="3200" i="1">
                              <a:solidFill>
                                <a:srgbClr val="F16C11"/>
                              </a:solidFill>
                              <a:latin typeface="Cambria Math" charset="0"/>
                              <a:cs typeface="Calibri"/>
                            </a:rPr>
                            <m:t>|</m:t>
                          </m:r>
                          <m:sSub>
                            <m:sSubPr>
                              <m:ctrlPr>
                                <a:rPr lang="en-US" sz="3200" i="1">
                                  <a:solidFill>
                                    <a:srgbClr val="F16C11"/>
                                  </a:solidFill>
                                  <a:latin typeface="Cambria Math" panose="02040503050406030204" pitchFamily="18" charset="0"/>
                                  <a:cs typeface="Calibri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srgbClr val="F16C11"/>
                                  </a:solidFill>
                                  <a:latin typeface="Cambria Math" charset="0"/>
                                  <a:cs typeface="Calibri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3200" i="1">
                                  <a:solidFill>
                                    <a:srgbClr val="F16C11"/>
                                  </a:solidFill>
                                  <a:latin typeface="Cambria Math" charset="0"/>
                                  <a:cs typeface="Calibri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  <m:nary>
                        <m:naryPr>
                          <m:chr m:val="∑"/>
                          <m:supHide m:val="on"/>
                          <m:ctrlPr>
                            <a:rPr lang="en-US" sz="3200" i="1">
                              <a:solidFill>
                                <a:srgbClr val="DC0003"/>
                              </a:solidFill>
                              <a:latin typeface="Cambria Math" panose="02040503050406030204" pitchFamily="18" charset="0"/>
                              <a:cs typeface="Calibri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sz="3200" i="1">
                                  <a:solidFill>
                                    <a:srgbClr val="DC0003"/>
                                  </a:solidFill>
                                  <a:latin typeface="Cambria Math" panose="02040503050406030204" pitchFamily="18" charset="0"/>
                                  <a:cs typeface="Calibri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srgbClr val="DC0003"/>
                                  </a:solidFill>
                                  <a:latin typeface="Cambria Math" charset="0"/>
                                  <a:cs typeface="Calibri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3200" i="1">
                                  <a:solidFill>
                                    <a:srgbClr val="DC0003"/>
                                  </a:solidFill>
                                  <a:latin typeface="Cambria Math" charset="0"/>
                                  <a:cs typeface="Calibri"/>
                                </a:rPr>
                                <m:t>𝑡</m:t>
                              </m:r>
                              <m:r>
                                <a:rPr lang="en-US" sz="3200" i="1">
                                  <a:solidFill>
                                    <a:srgbClr val="DC0003"/>
                                  </a:solidFill>
                                  <a:latin typeface="Cambria Math" charset="0"/>
                                  <a:cs typeface="Calibri"/>
                                </a:rPr>
                                <m:t>−1</m:t>
                              </m:r>
                            </m:sub>
                          </m:sSub>
                        </m:sub>
                        <m:sup/>
                        <m:e>
                          <m:r>
                            <a:rPr lang="en-US" sz="3200" i="1">
                              <a:solidFill>
                                <a:srgbClr val="009051"/>
                              </a:solidFill>
                              <a:latin typeface="Cambria Math" charset="0"/>
                              <a:cs typeface="Calibri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3200" i="1">
                                  <a:solidFill>
                                    <a:srgbClr val="009051"/>
                                  </a:solidFill>
                                  <a:latin typeface="Cambria Math" panose="02040503050406030204" pitchFamily="18" charset="0"/>
                                  <a:cs typeface="Calibri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srgbClr val="009051"/>
                                      </a:solidFill>
                                      <a:latin typeface="Cambria Math" panose="02040503050406030204" pitchFamily="18" charset="0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solidFill>
                                        <a:srgbClr val="009051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solidFill>
                                        <a:srgbClr val="009051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en-US" sz="3200" i="1">
                                  <a:solidFill>
                                    <a:srgbClr val="009051"/>
                                  </a:solidFill>
                                  <a:latin typeface="Cambria Math" charset="0"/>
                                  <a:cs typeface="Calibri"/>
                                </a:rPr>
                                <m:t>|</m:t>
                              </m:r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srgbClr val="009051"/>
                                      </a:solidFill>
                                      <a:latin typeface="Cambria Math" panose="02040503050406030204" pitchFamily="18" charset="0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solidFill>
                                        <a:srgbClr val="009051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solidFill>
                                        <a:srgbClr val="009051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𝑡</m:t>
                                  </m:r>
                                  <m:r>
                                    <a:rPr lang="en-US" sz="3200" i="1">
                                      <a:solidFill>
                                        <a:srgbClr val="009051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−1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3200" b="0" i="1" smtClean="0">
                              <a:solidFill>
                                <a:srgbClr val="009051"/>
                              </a:solidFill>
                              <a:latin typeface="Cambria Math" charset="0"/>
                              <a:cs typeface="Calibri"/>
                            </a:rPr>
                            <m:t> </m:t>
                          </m:r>
                          <m:r>
                            <a:rPr lang="en-US" sz="3200" i="1">
                              <a:solidFill>
                                <a:srgbClr val="0096FF"/>
                              </a:solidFill>
                              <a:latin typeface="Cambria Math" charset="0"/>
                              <a:cs typeface="Calibri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3200" i="1">
                                  <a:solidFill>
                                    <a:srgbClr val="0096FF"/>
                                  </a:solidFill>
                                  <a:latin typeface="Cambria Math" panose="02040503050406030204" pitchFamily="18" charset="0"/>
                                  <a:cs typeface="Calibri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srgbClr val="0096FF"/>
                                      </a:solidFill>
                                      <a:latin typeface="Cambria Math" panose="02040503050406030204" pitchFamily="18" charset="0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solidFill>
                                        <a:srgbClr val="0096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solidFill>
                                        <a:srgbClr val="0096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𝑡</m:t>
                                  </m:r>
                                  <m:r>
                                    <a:rPr lang="en-US" sz="3200" i="1">
                                      <a:solidFill>
                                        <a:srgbClr val="0096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−1</m:t>
                                  </m:r>
                                </m:sub>
                              </m:sSub>
                              <m:r>
                                <a:rPr lang="en-US" sz="3200" i="1">
                                  <a:solidFill>
                                    <a:srgbClr val="0096FF"/>
                                  </a:solidFill>
                                  <a:latin typeface="Cambria Math" charset="0"/>
                                  <a:cs typeface="Calibri"/>
                                </a:rPr>
                                <m:t>| </m:t>
                              </m:r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srgbClr val="0096FF"/>
                                      </a:solidFill>
                                      <a:latin typeface="Cambria Math" panose="02040503050406030204" pitchFamily="18" charset="0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solidFill>
                                        <a:srgbClr val="0096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solidFill>
                                        <a:srgbClr val="0096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1:</m:t>
                                  </m:r>
                                  <m:r>
                                    <a:rPr lang="en-US" sz="3200" i="1">
                                      <a:solidFill>
                                        <a:srgbClr val="0096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𝑡</m:t>
                                  </m:r>
                                  <m:r>
                                    <a:rPr lang="en-US" sz="3200" i="1">
                                      <a:solidFill>
                                        <a:srgbClr val="0096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−1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3200" i="1">
                              <a:solidFill>
                                <a:srgbClr val="9437FF"/>
                              </a:solidFill>
                              <a:latin typeface="Cambria Math" charset="0"/>
                              <a:cs typeface="Calibri"/>
                            </a:rPr>
                            <m:t> </m:t>
                          </m:r>
                        </m:e>
                      </m:nary>
                    </m:oMath>
                  </m:oMathPara>
                </a14:m>
                <a:endParaRPr lang="en-US" sz="3200" dirty="0">
                  <a:solidFill>
                    <a:srgbClr val="0432FF"/>
                  </a:solidFill>
                  <a:cs typeface="Calibri"/>
                </a:endParaRPr>
              </a:p>
            </p:txBody>
          </p:sp>
        </mc:Choice>
        <mc:Fallback xmlns="">
          <p:sp>
            <p:nvSpPr>
              <p:cNvPr id="46" name="Rectangle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7027" y="2559096"/>
                <a:ext cx="4188142" cy="4352730"/>
              </a:xfrm>
              <a:prstGeom prst="rect">
                <a:avLst/>
              </a:prstGeom>
              <a:blipFill rotWithShape="0">
                <a:blip r:embed="rId3"/>
                <a:stretch>
                  <a:fillRect r="-809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/>
              <p:cNvSpPr/>
              <p:nvPr/>
            </p:nvSpPr>
            <p:spPr>
              <a:xfrm>
                <a:off x="890281" y="2027689"/>
                <a:ext cx="5233549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3200" i="1" smtClean="0">
                        <a:solidFill>
                          <a:srgbClr val="0432FF"/>
                        </a:solidFill>
                        <a:latin typeface="Cambria Math" charset="0"/>
                        <a:cs typeface="Calibri"/>
                      </a:rPr>
                      <m:t>𝑃</m:t>
                    </m:r>
                    <m:d>
                      <m:dPr>
                        <m:endChr m:val="|"/>
                        <m:ctrlPr>
                          <a:rPr lang="en-US" sz="3200" i="1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200" i="1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  <a:cs typeface="Calibri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solidFill>
                                  <a:srgbClr val="0432FF"/>
                                </a:solidFill>
                                <a:latin typeface="Cambria Math" charset="0"/>
                                <a:cs typeface="Calibri"/>
                              </a:rPr>
                              <m:t>𝑋</m:t>
                            </m:r>
                          </m:e>
                          <m:sub>
                            <m:r>
                              <a:rPr lang="en-US" sz="3200" i="1">
                                <a:solidFill>
                                  <a:srgbClr val="0432FF"/>
                                </a:solidFill>
                                <a:latin typeface="Cambria Math" charset="0"/>
                                <a:cs typeface="Calibri"/>
                              </a:rPr>
                              <m:t>𝑡</m:t>
                            </m:r>
                          </m:sub>
                        </m:sSub>
                        <m:r>
                          <a:rPr lang="en-US" sz="3200" i="1">
                            <a:solidFill>
                              <a:srgbClr val="0432FF"/>
                            </a:solidFill>
                            <a:latin typeface="Cambria Math" charset="0"/>
                            <a:cs typeface="Calibri"/>
                          </a:rPr>
                          <m:t> </m:t>
                        </m:r>
                      </m:e>
                    </m:d>
                    <m:r>
                      <a:rPr lang="en-US" sz="3200" i="1">
                        <a:solidFill>
                          <a:srgbClr val="0432FF"/>
                        </a:solidFill>
                        <a:latin typeface="Cambria Math" charset="0"/>
                        <a:cs typeface="Calibri"/>
                      </a:rPr>
                      <m:t> </m:t>
                    </m:r>
                    <m:sSub>
                      <m:sSubPr>
                        <m:ctrlPr>
                          <a:rPr lang="en-US" sz="3200" i="1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rgbClr val="0432FF"/>
                            </a:solidFill>
                            <a:latin typeface="Cambria Math" charset="0"/>
                            <a:cs typeface="Calibri"/>
                          </a:rPr>
                          <m:t>𝑒</m:t>
                        </m:r>
                      </m:e>
                      <m:sub>
                        <m:r>
                          <a:rPr lang="en-US" sz="3200" i="1">
                            <a:solidFill>
                              <a:srgbClr val="0432FF"/>
                            </a:solidFill>
                            <a:latin typeface="Cambria Math" charset="0"/>
                            <a:cs typeface="Calibri"/>
                          </a:rPr>
                          <m:t>1:</m:t>
                        </m:r>
                        <m:r>
                          <a:rPr lang="en-US" sz="3200" i="1">
                            <a:solidFill>
                              <a:srgbClr val="0432FF"/>
                            </a:solidFill>
                            <a:latin typeface="Cambria Math" charset="0"/>
                            <a:cs typeface="Calibri"/>
                          </a:rPr>
                          <m:t>𝑡</m:t>
                        </m:r>
                      </m:sub>
                    </m:sSub>
                    <m:r>
                      <a:rPr lang="en-US" sz="3200" i="1">
                        <a:solidFill>
                          <a:srgbClr val="0432FF"/>
                        </a:solidFill>
                        <a:latin typeface="Cambria Math" charset="0"/>
                        <a:cs typeface="Calibri"/>
                      </a:rPr>
                      <m:t>)</m:t>
                    </m:r>
                  </m:oMath>
                </a14:m>
                <a:r>
                  <a:rPr lang="en-US" sz="3200" dirty="0">
                    <a:solidFill>
                      <a:srgbClr val="0432FF"/>
                    </a:solidFill>
                    <a:latin typeface="Calibri"/>
                    <a:cs typeface="Calibri"/>
                  </a:rPr>
                  <a:t> </a:t>
                </a:r>
                <a:r>
                  <a:rPr lang="en-US" sz="3200" dirty="0">
                    <a:solidFill>
                      <a:schemeClr val="tx1"/>
                    </a:solidFill>
                    <a:latin typeface="Calibri"/>
                    <a:cs typeface="Calibri"/>
                  </a:rPr>
                  <a:t>=</a:t>
                </a:r>
                <a14:m>
                  <m:oMath xmlns:m="http://schemas.openxmlformats.org/officeDocument/2006/math">
                    <m:r>
                      <a:rPr lang="en-US" sz="3200" b="0" i="0" smtClean="0">
                        <a:solidFill>
                          <a:schemeClr val="tx1"/>
                        </a:solidFill>
                        <a:latin typeface="Cambria Math" charset="0"/>
                        <a:cs typeface="Calibri"/>
                      </a:rPr>
                      <m:t> </m:t>
                    </m:r>
                    <m:r>
                      <a:rPr lang="en-US" sz="3200" i="1">
                        <a:solidFill>
                          <a:srgbClr val="0432FF"/>
                        </a:solidFill>
                        <a:latin typeface="Cambria Math" charset="0"/>
                        <a:cs typeface="Calibri"/>
                      </a:rPr>
                      <m:t>𝑃</m:t>
                    </m:r>
                    <m:d>
                      <m:dPr>
                        <m:ctrlPr>
                          <a:rPr lang="en-US" sz="3200" i="1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200" i="1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  <a:cs typeface="Calibri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solidFill>
                                  <a:srgbClr val="0432FF"/>
                                </a:solidFill>
                                <a:latin typeface="Cambria Math" charset="0"/>
                                <a:cs typeface="Calibri"/>
                              </a:rPr>
                              <m:t>𝑋</m:t>
                            </m:r>
                          </m:e>
                          <m:sub>
                            <m:r>
                              <a:rPr lang="en-US" sz="3200" i="1">
                                <a:solidFill>
                                  <a:srgbClr val="0432FF"/>
                                </a:solidFill>
                                <a:latin typeface="Cambria Math" charset="0"/>
                                <a:cs typeface="Calibri"/>
                              </a:rPr>
                              <m:t>𝑡</m:t>
                            </m:r>
                          </m:sub>
                        </m:sSub>
                        <m:sSub>
                          <m:sSubPr>
                            <m:ctrlPr>
                              <a:rPr lang="en-US" sz="3200" i="1" smtClean="0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  <a:cs typeface="Calibri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solidFill>
                                  <a:srgbClr val="0432FF"/>
                                </a:solidFill>
                                <a:latin typeface="Cambria Math" charset="0"/>
                                <a:cs typeface="Calibri"/>
                              </a:rPr>
                              <m:t>| </m:t>
                            </m:r>
                            <m:sSub>
                              <m:sSubPr>
                                <m:ctrlPr>
                                  <a:rPr lang="en-US" sz="3200" b="0" i="1" smtClean="0">
                                    <a:solidFill>
                                      <a:srgbClr val="0432FF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</a:rPr>
                                </m:ctrlPr>
                              </m:sSubPr>
                              <m:e>
                                <m:r>
                                  <a:rPr lang="en-US" sz="3200" b="0" i="1" smtClean="0">
                                    <a:solidFill>
                                      <a:srgbClr val="0432FF"/>
                                    </a:solidFill>
                                    <a:latin typeface="Cambria Math" charset="0"/>
                                    <a:cs typeface="Calibri"/>
                                  </a:rPr>
                                  <m:t>𝑒</m:t>
                                </m:r>
                              </m:e>
                              <m:sub>
                                <m:r>
                                  <a:rPr lang="en-US" sz="3200" b="0" i="1" smtClean="0">
                                    <a:solidFill>
                                      <a:srgbClr val="0432FF"/>
                                    </a:solidFill>
                                    <a:latin typeface="Cambria Math" charset="0"/>
                                    <a:cs typeface="Calibri"/>
                                  </a:rPr>
                                  <m:t>𝑡</m:t>
                                </m:r>
                              </m:sub>
                            </m:sSub>
                            <m:r>
                              <a:rPr lang="en-US" sz="3200" b="0" i="1" smtClean="0">
                                <a:solidFill>
                                  <a:srgbClr val="0432FF"/>
                                </a:solidFill>
                                <a:latin typeface="Cambria Math" charset="0"/>
                                <a:cs typeface="Calibri"/>
                              </a:rPr>
                              <m:t>, </m:t>
                            </m:r>
                            <m:r>
                              <a:rPr lang="en-US" sz="3200" i="1">
                                <a:solidFill>
                                  <a:srgbClr val="0432FF"/>
                                </a:solidFill>
                                <a:latin typeface="Cambria Math" charset="0"/>
                                <a:cs typeface="Calibri"/>
                              </a:rPr>
                              <m:t>𝑒</m:t>
                            </m:r>
                          </m:e>
                          <m:sub>
                            <m:r>
                              <a:rPr lang="en-US" sz="3200" i="1">
                                <a:solidFill>
                                  <a:srgbClr val="0432FF"/>
                                </a:solidFill>
                                <a:latin typeface="Cambria Math" charset="0"/>
                                <a:cs typeface="Calibri"/>
                              </a:rPr>
                              <m:t>1:</m:t>
                            </m:r>
                            <m:r>
                              <a:rPr lang="en-US" sz="3200" i="1">
                                <a:solidFill>
                                  <a:srgbClr val="0432FF"/>
                                </a:solidFill>
                                <a:latin typeface="Cambria Math" charset="0"/>
                                <a:cs typeface="Calibri"/>
                              </a:rPr>
                              <m:t>𝑡</m:t>
                            </m:r>
                            <m:r>
                              <a:rPr lang="en-US" sz="3200" i="1">
                                <a:solidFill>
                                  <a:srgbClr val="0432FF"/>
                                </a:solidFill>
                                <a:latin typeface="Cambria Math" charset="0"/>
                                <a:cs typeface="Calibri"/>
                              </a:rPr>
                              <m:t>−1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3200" dirty="0">
                    <a:solidFill>
                      <a:srgbClr val="0432FF"/>
                    </a:solidFill>
                    <a:latin typeface="Calibri"/>
                    <a:cs typeface="Calibri"/>
                  </a:rPr>
                  <a:t> </a:t>
                </a:r>
              </a:p>
            </p:txBody>
          </p:sp>
        </mc:Choice>
        <mc:Fallback xmlns="">
          <p:sp>
            <p:nvSpPr>
              <p:cNvPr id="51" name="Rectangle 5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0281" y="2027689"/>
                <a:ext cx="5233549" cy="584775"/>
              </a:xfrm>
              <a:prstGeom prst="rect">
                <a:avLst/>
              </a:prstGeom>
              <a:blipFill rotWithShape="0">
                <a:blip r:embed="rId4"/>
                <a:stretch>
                  <a:fillRect t="-12500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Rectangle 51"/>
          <p:cNvSpPr/>
          <p:nvPr/>
        </p:nvSpPr>
        <p:spPr>
          <a:xfrm rot="16200000">
            <a:off x="-669381" y="3700419"/>
            <a:ext cx="19694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i="1" dirty="0">
                <a:solidFill>
                  <a:srgbClr val="DC0003"/>
                </a:solidFill>
                <a:latin typeface="Calibri"/>
                <a:cs typeface="Calibri"/>
              </a:rPr>
              <a:t>Recursion!</a:t>
            </a:r>
            <a:endParaRPr lang="en-US" sz="3200" i="1" dirty="0">
              <a:solidFill>
                <a:srgbClr val="DC00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5181873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34" charset="-128"/>
              </a:rPr>
              <a:t>Markov chain warm-up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698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552098" y="2200162"/>
                <a:ext cx="11465731" cy="3143364"/>
              </a:xfrm>
            </p:spPr>
            <p:txBody>
              <a:bodyPr/>
              <a:lstStyle/>
              <a:p>
                <a:r>
                  <a:rPr lang="en-US" sz="2800" dirty="0">
                    <a:ea typeface="ＭＳ Ｐゴシック" pitchFamily="34" charset="-128"/>
                  </a:rPr>
                  <a:t>If you know the transition probabilities,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𝑃</m:t>
                    </m:r>
                    <m:r>
                      <a:rPr lang="en-US" sz="28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(</m:t>
                    </m:r>
                    <m:sSub>
                      <m:sSubPr>
                        <m:ctrlPr>
                          <a:rPr lang="en-US" sz="2800" i="1" dirty="0" err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</m:ctrlPr>
                      </m:sSubPr>
                      <m:e>
                        <m:r>
                          <a:rPr lang="en-US" sz="2800" i="1" dirty="0" err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𝑋</m:t>
                        </m:r>
                      </m:e>
                      <m:sub>
                        <m:r>
                          <a:rPr lang="en-US" sz="2800" i="1" dirty="0" err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𝑡</m:t>
                        </m:r>
                      </m:sub>
                    </m:sSub>
                    <m:r>
                      <a:rPr lang="en-US" sz="28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∣ </m:t>
                    </m:r>
                    <m:sSub>
                      <m:sSubPr>
                        <m:ctrlPr>
                          <a:rPr lang="en-US" sz="2800" i="1" dirty="0" err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</m:ctrlPr>
                      </m:sSubPr>
                      <m:e>
                        <m:r>
                          <a:rPr lang="en-US" i="1" dirty="0" err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𝑋</m:t>
                        </m:r>
                      </m:e>
                      <m:sub>
                        <m:r>
                          <a:rPr lang="en-US" i="1" dirty="0" err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𝑡</m:t>
                        </m:r>
                        <m:r>
                          <a:rPr lang="en-US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−1</m:t>
                        </m:r>
                      </m:sub>
                    </m:sSub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)</m:t>
                    </m:r>
                  </m:oMath>
                </a14:m>
                <a:r>
                  <a:rPr lang="en-US" dirty="0">
                    <a:ea typeface="ＭＳ Ｐゴシック" pitchFamily="34" charset="-128"/>
                  </a:rPr>
                  <a:t>, </a:t>
                </a:r>
                <a:r>
                  <a:rPr lang="en-US" sz="2800" dirty="0">
                    <a:ea typeface="ＭＳ Ｐゴシック" pitchFamily="34" charset="-128"/>
                  </a:rPr>
                  <a:t>and you know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𝑃</m:t>
                    </m:r>
                    <m:r>
                      <a:rPr lang="en-US" sz="2800" i="1" dirty="0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(</m:t>
                    </m:r>
                    <m:sSub>
                      <m:sSubPr>
                        <m:ctrlPr>
                          <a:rPr lang="en-US" sz="2800" i="1" dirty="0" err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</m:ctrlPr>
                      </m:sSubPr>
                      <m:e>
                        <m:r>
                          <a:rPr lang="en-US" sz="2800" i="1" dirty="0" err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𝑋</m:t>
                        </m:r>
                      </m:e>
                      <m:sub>
                        <m:r>
                          <a:rPr lang="en-US" sz="2800" i="1" dirty="0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4</m:t>
                        </m:r>
                      </m:sub>
                    </m:sSub>
                    <m:r>
                      <a:rPr lang="en-US" sz="2800" i="1" dirty="0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)</m:t>
                    </m:r>
                  </m:oMath>
                </a14:m>
                <a:r>
                  <a:rPr lang="en-US" altLang="ja-JP" sz="2800" dirty="0">
                    <a:ea typeface="ＭＳ Ｐゴシック" pitchFamily="34" charset="-128"/>
                  </a:rPr>
                  <a:t>,</a:t>
                </a:r>
              </a:p>
              <a:p>
                <a:r>
                  <a:rPr lang="en-US" altLang="ja-JP" sz="2800" dirty="0">
                    <a:ea typeface="ＭＳ Ｐゴシック" pitchFamily="34" charset="-128"/>
                  </a:rPr>
                  <a:t>write an equation to compute 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𝑃</m:t>
                    </m:r>
                    <m:r>
                      <a:rPr lang="en-US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(</m:t>
                    </m:r>
                    <m:sSub>
                      <m:sSubPr>
                        <m:ctrlPr>
                          <a:rPr lang="en-US" i="1" dirty="0" err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</m:ctrlPr>
                      </m:sSubPr>
                      <m:e>
                        <m:r>
                          <a:rPr lang="en-US" i="1" dirty="0" err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𝑋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5</m:t>
                        </m:r>
                      </m:sub>
                    </m:sSub>
                    <m:r>
                      <a:rPr lang="en-US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)</m:t>
                    </m:r>
                  </m:oMath>
                </a14:m>
                <a:r>
                  <a:rPr lang="en-US" altLang="ja-JP" sz="2800" dirty="0">
                    <a:ea typeface="ＭＳ Ｐゴシック" pitchFamily="34" charset="-128"/>
                  </a:rPr>
                  <a:t>.</a:t>
                </a:r>
              </a:p>
              <a:p>
                <a:endParaRPr lang="en-US" altLang="ja-JP" dirty="0">
                  <a:ea typeface="ＭＳ Ｐゴシック" pitchFamily="34" charset="-128"/>
                </a:endParaRPr>
              </a:p>
              <a:p>
                <a:endParaRPr lang="en-US" altLang="ja-JP" dirty="0">
                  <a:ea typeface="ＭＳ Ｐゴシック" pitchFamily="34" charset="-128"/>
                </a:endParaRPr>
              </a:p>
              <a:p>
                <a:endParaRPr lang="en-US" altLang="ja-JP" sz="2800" dirty="0">
                  <a:ea typeface="ＭＳ Ｐゴシック" pitchFamily="34" charset="-128"/>
                </a:endParaRPr>
              </a:p>
            </p:txBody>
          </p:sp>
        </mc:Choice>
        <mc:Fallback xmlns="">
          <p:sp>
            <p:nvSpPr>
              <p:cNvPr id="2969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2098" y="2200162"/>
                <a:ext cx="11465731" cy="3143364"/>
              </a:xfrm>
              <a:blipFill>
                <a:blip r:embed="rId2"/>
                <a:stretch>
                  <a:fillRect l="-1117" t="-32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Oval 4"/>
          <p:cNvSpPr>
            <a:spLocks noChangeArrowheads="1"/>
          </p:cNvSpPr>
          <p:nvPr/>
        </p:nvSpPr>
        <p:spPr bwMode="auto">
          <a:xfrm>
            <a:off x="5562600" y="1246675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2400" baseline="-25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Oval 5"/>
          <p:cNvSpPr>
            <a:spLocks noChangeArrowheads="1"/>
          </p:cNvSpPr>
          <p:nvPr/>
        </p:nvSpPr>
        <p:spPr bwMode="auto">
          <a:xfrm>
            <a:off x="2362200" y="1246675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400" baseline="-25000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cxnSp>
        <p:nvCxnSpPr>
          <p:cNvPr id="31" name="AutoShape 6"/>
          <p:cNvCxnSpPr>
            <a:cxnSpLocks noChangeShapeType="1"/>
            <a:stCxn id="32" idx="6"/>
            <a:endCxn id="30" idx="2"/>
          </p:cNvCxnSpPr>
          <p:nvPr/>
        </p:nvCxnSpPr>
        <p:spPr bwMode="auto">
          <a:xfrm>
            <a:off x="1995488" y="1513375"/>
            <a:ext cx="352425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2" name="Oval 7"/>
          <p:cNvSpPr>
            <a:spLocks noChangeArrowheads="1"/>
          </p:cNvSpPr>
          <p:nvPr/>
        </p:nvSpPr>
        <p:spPr bwMode="auto">
          <a:xfrm>
            <a:off x="1447800" y="1246675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400" baseline="-25000"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33" name="Oval 8"/>
          <p:cNvSpPr>
            <a:spLocks noChangeArrowheads="1"/>
          </p:cNvSpPr>
          <p:nvPr/>
        </p:nvSpPr>
        <p:spPr bwMode="auto">
          <a:xfrm>
            <a:off x="3276600" y="1246675"/>
            <a:ext cx="533400" cy="53340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400" baseline="-25000" dirty="0"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cxnSp>
        <p:nvCxnSpPr>
          <p:cNvPr id="34" name="AutoShape 9"/>
          <p:cNvCxnSpPr>
            <a:cxnSpLocks noChangeShapeType="1"/>
            <a:stCxn id="33" idx="6"/>
            <a:endCxn id="36" idx="2"/>
          </p:cNvCxnSpPr>
          <p:nvPr/>
        </p:nvCxnSpPr>
        <p:spPr bwMode="auto">
          <a:xfrm>
            <a:off x="3824288" y="1513375"/>
            <a:ext cx="352425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" name="AutoShape 10"/>
          <p:cNvCxnSpPr>
            <a:cxnSpLocks noChangeShapeType="1"/>
            <a:stCxn id="30" idx="6"/>
            <a:endCxn id="33" idx="2"/>
          </p:cNvCxnSpPr>
          <p:nvPr/>
        </p:nvCxnSpPr>
        <p:spPr bwMode="auto">
          <a:xfrm>
            <a:off x="2909888" y="1513375"/>
            <a:ext cx="352425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6" name="Oval 11"/>
          <p:cNvSpPr>
            <a:spLocks noChangeArrowheads="1"/>
          </p:cNvSpPr>
          <p:nvPr/>
        </p:nvSpPr>
        <p:spPr bwMode="auto">
          <a:xfrm>
            <a:off x="4191000" y="1246675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400" baseline="-25000"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cxnSp>
        <p:nvCxnSpPr>
          <p:cNvPr id="37" name="AutoShape 12"/>
          <p:cNvCxnSpPr>
            <a:cxnSpLocks noChangeShapeType="1"/>
            <a:stCxn id="36" idx="6"/>
            <a:endCxn id="29" idx="2"/>
          </p:cNvCxnSpPr>
          <p:nvPr/>
        </p:nvCxnSpPr>
        <p:spPr bwMode="auto">
          <a:xfrm>
            <a:off x="4738688" y="1513375"/>
            <a:ext cx="809625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B25C56B7-B88E-4BE6-8525-1559785AB5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2030" y="3810001"/>
            <a:ext cx="4480838" cy="2743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680685"/>
      </p:ext>
    </p:extLst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Filtering </a:t>
            </a:r>
            <a:r>
              <a:rPr lang="en-US" dirty="0">
                <a:latin typeface="Calibri"/>
                <a:ea typeface="ＭＳ Ｐゴシック" pitchFamily="34" charset="-128"/>
                <a:cs typeface="Calibri"/>
              </a:rPr>
              <a:t>Algorithm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7236180" y="2075330"/>
            <a:ext cx="4343400" cy="2057400"/>
            <a:chOff x="1028700" y="4876800"/>
            <a:chExt cx="3276600" cy="1600200"/>
          </a:xfrm>
        </p:grpSpPr>
        <p:sp>
          <p:nvSpPr>
            <p:cNvPr id="10" name="Oval 62"/>
            <p:cNvSpPr>
              <a:spLocks noChangeArrowheads="1"/>
            </p:cNvSpPr>
            <p:nvPr/>
          </p:nvSpPr>
          <p:spPr bwMode="auto">
            <a:xfrm>
              <a:off x="19431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800" i="1">
                  <a:latin typeface="Calibri"/>
                  <a:cs typeface="Calibri"/>
                </a:rPr>
                <a:t>X</a:t>
              </a:r>
              <a:r>
                <a:rPr lang="en-US" sz="2800" baseline="-25000">
                  <a:latin typeface="Calibri"/>
                  <a:cs typeface="Calibri"/>
                </a:rPr>
                <a:t>2</a:t>
              </a:r>
            </a:p>
          </p:txBody>
        </p:sp>
        <p:cxnSp>
          <p:nvCxnSpPr>
            <p:cNvPr id="11" name="AutoShape 63"/>
            <p:cNvCxnSpPr>
              <a:cxnSpLocks noChangeShapeType="1"/>
              <a:stCxn id="10" idx="4"/>
              <a:endCxn id="20" idx="0"/>
            </p:cNvCxnSpPr>
            <p:nvPr/>
          </p:nvCxnSpPr>
          <p:spPr bwMode="auto">
            <a:xfrm>
              <a:off x="22098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" name="Oval 64"/>
            <p:cNvSpPr>
              <a:spLocks noChangeArrowheads="1"/>
            </p:cNvSpPr>
            <p:nvPr/>
          </p:nvSpPr>
          <p:spPr bwMode="auto">
            <a:xfrm>
              <a:off x="10287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800" dirty="0">
                  <a:latin typeface="Calibri"/>
                  <a:cs typeface="Calibri"/>
                </a:rPr>
                <a:t>e</a:t>
              </a:r>
              <a:r>
                <a:rPr lang="en-US" sz="2800" baseline="-25000" dirty="0">
                  <a:latin typeface="Calibri"/>
                  <a:cs typeface="Calibri"/>
                </a:rPr>
                <a:t>1</a:t>
              </a:r>
            </a:p>
          </p:txBody>
        </p:sp>
        <p:cxnSp>
          <p:nvCxnSpPr>
            <p:cNvPr id="13" name="AutoShape 65"/>
            <p:cNvCxnSpPr>
              <a:cxnSpLocks noChangeShapeType="1"/>
              <a:stCxn id="14" idx="6"/>
              <a:endCxn id="10" idx="2"/>
            </p:cNvCxnSpPr>
            <p:nvPr/>
          </p:nvCxnSpPr>
          <p:spPr bwMode="auto">
            <a:xfrm>
              <a:off x="1576388" y="51435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" name="Oval 66"/>
            <p:cNvSpPr>
              <a:spLocks noChangeArrowheads="1"/>
            </p:cNvSpPr>
            <p:nvPr/>
          </p:nvSpPr>
          <p:spPr bwMode="auto">
            <a:xfrm>
              <a:off x="10287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800" i="1" dirty="0">
                  <a:latin typeface="Calibri"/>
                  <a:cs typeface="Calibri"/>
                </a:rPr>
                <a:t>X</a:t>
              </a:r>
              <a:r>
                <a:rPr lang="en-US" sz="2800" baseline="-25000" dirty="0">
                  <a:latin typeface="Calibri"/>
                  <a:cs typeface="Calibri"/>
                </a:rPr>
                <a:t>1</a:t>
              </a:r>
            </a:p>
          </p:txBody>
        </p:sp>
        <p:cxnSp>
          <p:nvCxnSpPr>
            <p:cNvPr id="15" name="AutoShape 67"/>
            <p:cNvCxnSpPr>
              <a:cxnSpLocks noChangeShapeType="1"/>
              <a:stCxn id="14" idx="4"/>
              <a:endCxn id="12" idx="0"/>
            </p:cNvCxnSpPr>
            <p:nvPr/>
          </p:nvCxnSpPr>
          <p:spPr bwMode="auto">
            <a:xfrm>
              <a:off x="12954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6" name="Oval 68"/>
            <p:cNvSpPr>
              <a:spLocks noChangeArrowheads="1"/>
            </p:cNvSpPr>
            <p:nvPr/>
          </p:nvSpPr>
          <p:spPr bwMode="auto">
            <a:xfrm>
              <a:off x="28575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800" i="1" dirty="0">
                  <a:latin typeface="Calibri"/>
                  <a:cs typeface="Calibri"/>
                </a:rPr>
                <a:t>X</a:t>
              </a:r>
              <a:r>
                <a:rPr lang="en-US" sz="2800" baseline="-25000" dirty="0">
                  <a:latin typeface="Calibri"/>
                  <a:cs typeface="Calibri"/>
                </a:rPr>
                <a:t>3</a:t>
              </a:r>
            </a:p>
          </p:txBody>
        </p:sp>
        <p:cxnSp>
          <p:nvCxnSpPr>
            <p:cNvPr id="17" name="AutoShape 69"/>
            <p:cNvCxnSpPr>
              <a:cxnSpLocks noChangeShapeType="1"/>
              <a:stCxn id="16" idx="6"/>
              <a:endCxn id="19" idx="2"/>
            </p:cNvCxnSpPr>
            <p:nvPr/>
          </p:nvCxnSpPr>
          <p:spPr bwMode="auto">
            <a:xfrm>
              <a:off x="3405188" y="51435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" name="AutoShape 70"/>
            <p:cNvCxnSpPr>
              <a:cxnSpLocks noChangeShapeType="1"/>
              <a:stCxn id="10" idx="6"/>
              <a:endCxn id="16" idx="2"/>
            </p:cNvCxnSpPr>
            <p:nvPr/>
          </p:nvCxnSpPr>
          <p:spPr bwMode="auto">
            <a:xfrm>
              <a:off x="2490788" y="51435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9" name="Oval 71"/>
            <p:cNvSpPr>
              <a:spLocks noChangeArrowheads="1"/>
            </p:cNvSpPr>
            <p:nvPr/>
          </p:nvSpPr>
          <p:spPr bwMode="auto">
            <a:xfrm>
              <a:off x="37719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800" i="1">
                  <a:latin typeface="Calibri"/>
                  <a:cs typeface="Calibri"/>
                </a:rPr>
                <a:t>X</a:t>
              </a:r>
              <a:r>
                <a:rPr lang="en-US" sz="2800" baseline="-25000">
                  <a:latin typeface="Calibri"/>
                  <a:cs typeface="Calibri"/>
                </a:rPr>
                <a:t>4</a:t>
              </a:r>
            </a:p>
          </p:txBody>
        </p:sp>
        <p:sp>
          <p:nvSpPr>
            <p:cNvPr id="20" name="Oval 73"/>
            <p:cNvSpPr>
              <a:spLocks noChangeArrowheads="1"/>
            </p:cNvSpPr>
            <p:nvPr/>
          </p:nvSpPr>
          <p:spPr bwMode="auto">
            <a:xfrm>
              <a:off x="19431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800" dirty="0">
                  <a:latin typeface="Calibri"/>
                  <a:cs typeface="Calibri"/>
                </a:rPr>
                <a:t>e</a:t>
              </a:r>
              <a:r>
                <a:rPr lang="en-US" sz="2800" baseline="-25000" dirty="0">
                  <a:latin typeface="Calibri"/>
                  <a:cs typeface="Calibri"/>
                </a:rPr>
                <a:t>2</a:t>
              </a:r>
            </a:p>
          </p:txBody>
        </p:sp>
        <p:sp>
          <p:nvSpPr>
            <p:cNvPr id="21" name="Oval 74"/>
            <p:cNvSpPr>
              <a:spLocks noChangeArrowheads="1"/>
            </p:cNvSpPr>
            <p:nvPr/>
          </p:nvSpPr>
          <p:spPr bwMode="auto">
            <a:xfrm>
              <a:off x="28575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800" dirty="0">
                  <a:latin typeface="Calibri"/>
                  <a:cs typeface="Calibri"/>
                </a:rPr>
                <a:t>e</a:t>
              </a:r>
              <a:r>
                <a:rPr lang="en-US" sz="2800" baseline="-25000" dirty="0">
                  <a:latin typeface="Calibri"/>
                  <a:cs typeface="Calibri"/>
                </a:rPr>
                <a:t>3</a:t>
              </a:r>
            </a:p>
          </p:txBody>
        </p:sp>
        <p:sp>
          <p:nvSpPr>
            <p:cNvPr id="22" name="Oval 75"/>
            <p:cNvSpPr>
              <a:spLocks noChangeArrowheads="1"/>
            </p:cNvSpPr>
            <p:nvPr/>
          </p:nvSpPr>
          <p:spPr bwMode="auto">
            <a:xfrm>
              <a:off x="37719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800" dirty="0">
                  <a:latin typeface="Calibri"/>
                  <a:cs typeface="Calibri"/>
                </a:rPr>
                <a:t>e</a:t>
              </a:r>
              <a:r>
                <a:rPr lang="en-US" sz="2800" baseline="-25000" dirty="0">
                  <a:latin typeface="Calibri"/>
                  <a:cs typeface="Calibri"/>
                </a:rPr>
                <a:t>4</a:t>
              </a:r>
            </a:p>
          </p:txBody>
        </p:sp>
        <p:cxnSp>
          <p:nvCxnSpPr>
            <p:cNvPr id="23" name="AutoShape 77"/>
            <p:cNvCxnSpPr>
              <a:cxnSpLocks noChangeShapeType="1"/>
              <a:stCxn id="16" idx="4"/>
              <a:endCxn id="21" idx="0"/>
            </p:cNvCxnSpPr>
            <p:nvPr/>
          </p:nvCxnSpPr>
          <p:spPr bwMode="auto">
            <a:xfrm>
              <a:off x="31242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" name="AutoShape 78"/>
            <p:cNvCxnSpPr>
              <a:cxnSpLocks noChangeShapeType="1"/>
              <a:stCxn id="19" idx="4"/>
              <a:endCxn id="22" idx="0"/>
            </p:cNvCxnSpPr>
            <p:nvPr/>
          </p:nvCxnSpPr>
          <p:spPr bwMode="auto">
            <a:xfrm>
              <a:off x="40386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44" name="Group 43"/>
          <p:cNvGrpSpPr/>
          <p:nvPr/>
        </p:nvGrpSpPr>
        <p:grpSpPr>
          <a:xfrm>
            <a:off x="6931380" y="1922930"/>
            <a:ext cx="2438399" cy="2438400"/>
            <a:chOff x="8028562" y="2057400"/>
            <a:chExt cx="2334638" cy="2438400"/>
          </a:xfrm>
          <a:effectLst/>
        </p:grpSpPr>
        <p:cxnSp>
          <p:nvCxnSpPr>
            <p:cNvPr id="51" name="Straight Connector 50"/>
            <p:cNvCxnSpPr/>
            <p:nvPr/>
          </p:nvCxnSpPr>
          <p:spPr>
            <a:xfrm>
              <a:off x="8028562" y="3276600"/>
              <a:ext cx="1115438" cy="0"/>
            </a:xfrm>
            <a:prstGeom prst="line">
              <a:avLst/>
            </a:prstGeom>
            <a:ln w="38100" cap="rnd" cmpd="sng">
              <a:solidFill>
                <a:srgbClr val="008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>
              <a:off x="8028562" y="4495800"/>
              <a:ext cx="2334638" cy="0"/>
            </a:xfrm>
            <a:prstGeom prst="line">
              <a:avLst/>
            </a:prstGeom>
            <a:ln w="38100" cap="rnd" cmpd="sng">
              <a:solidFill>
                <a:srgbClr val="008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flipV="1">
              <a:off x="8028562" y="3276600"/>
              <a:ext cx="0" cy="1219200"/>
            </a:xfrm>
            <a:prstGeom prst="line">
              <a:avLst/>
            </a:prstGeom>
            <a:ln w="38100" cap="rnd" cmpd="sng">
              <a:solidFill>
                <a:srgbClr val="008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flipV="1">
              <a:off x="9144000" y="2057400"/>
              <a:ext cx="0" cy="1219200"/>
            </a:xfrm>
            <a:prstGeom prst="line">
              <a:avLst/>
            </a:prstGeom>
            <a:ln w="38100" cap="rnd" cmpd="sng">
              <a:solidFill>
                <a:srgbClr val="008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>
              <a:off x="9144000" y="2057400"/>
              <a:ext cx="1219200" cy="0"/>
            </a:xfrm>
            <a:prstGeom prst="line">
              <a:avLst/>
            </a:prstGeom>
            <a:ln w="38100" cap="rnd" cmpd="sng">
              <a:solidFill>
                <a:srgbClr val="008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flipV="1">
              <a:off x="10363200" y="2057400"/>
              <a:ext cx="0" cy="2438400"/>
            </a:xfrm>
            <a:prstGeom prst="line">
              <a:avLst/>
            </a:prstGeom>
            <a:ln w="38100" cap="rnd" cmpd="sng">
              <a:solidFill>
                <a:srgbClr val="008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2" name="Group 61"/>
          <p:cNvGrpSpPr/>
          <p:nvPr/>
        </p:nvGrpSpPr>
        <p:grpSpPr>
          <a:xfrm>
            <a:off x="8449720" y="2075330"/>
            <a:ext cx="707065" cy="685800"/>
            <a:chOff x="10665112" y="2209800"/>
            <a:chExt cx="707065" cy="685800"/>
          </a:xfrm>
          <a:effectLst/>
        </p:grpSpPr>
        <p:cxnSp>
          <p:nvCxnSpPr>
            <p:cNvPr id="61" name="Straight Connector 60"/>
            <p:cNvCxnSpPr>
              <a:stCxn id="16" idx="2"/>
              <a:endCxn id="16" idx="0"/>
            </p:cNvCxnSpPr>
            <p:nvPr/>
          </p:nvCxnSpPr>
          <p:spPr>
            <a:xfrm flipV="1">
              <a:off x="10665112" y="2209800"/>
              <a:ext cx="353533" cy="342900"/>
            </a:xfrm>
            <a:prstGeom prst="line">
              <a:avLst/>
            </a:prstGeom>
            <a:ln w="38100" cap="rnd" cmpd="sng">
              <a:solidFill>
                <a:srgbClr val="DB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>
              <a:stCxn id="16" idx="3"/>
              <a:endCxn id="16" idx="7"/>
            </p:cNvCxnSpPr>
            <p:nvPr/>
          </p:nvCxnSpPr>
          <p:spPr>
            <a:xfrm flipV="1">
              <a:off x="10768659" y="2310233"/>
              <a:ext cx="499971" cy="484934"/>
            </a:xfrm>
            <a:prstGeom prst="line">
              <a:avLst/>
            </a:prstGeom>
            <a:ln w="38100" cap="rnd" cmpd="sng">
              <a:solidFill>
                <a:srgbClr val="DB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>
              <a:stCxn id="16" idx="4"/>
              <a:endCxn id="16" idx="6"/>
            </p:cNvCxnSpPr>
            <p:nvPr/>
          </p:nvCxnSpPr>
          <p:spPr>
            <a:xfrm flipV="1">
              <a:off x="11018645" y="2552700"/>
              <a:ext cx="353532" cy="342900"/>
            </a:xfrm>
            <a:prstGeom prst="line">
              <a:avLst/>
            </a:prstGeom>
            <a:ln w="38100" cap="rnd" cmpd="sng">
              <a:solidFill>
                <a:srgbClr val="DB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1442" name="Group 61441"/>
          <p:cNvGrpSpPr/>
          <p:nvPr/>
        </p:nvGrpSpPr>
        <p:grpSpPr>
          <a:xfrm>
            <a:off x="9522180" y="1922930"/>
            <a:ext cx="990600" cy="2438400"/>
            <a:chOff x="10515600" y="4267200"/>
            <a:chExt cx="1219200" cy="2438400"/>
          </a:xfrm>
          <a:effectLst/>
        </p:grpSpPr>
        <p:cxnSp>
          <p:nvCxnSpPr>
            <p:cNvPr id="75" name="Straight Connector 74"/>
            <p:cNvCxnSpPr/>
            <p:nvPr/>
          </p:nvCxnSpPr>
          <p:spPr>
            <a:xfrm>
              <a:off x="10515600" y="6705600"/>
              <a:ext cx="1219200" cy="0"/>
            </a:xfrm>
            <a:prstGeom prst="line">
              <a:avLst/>
            </a:prstGeom>
            <a:ln w="38100" cap="rnd" cmpd="sng">
              <a:solidFill>
                <a:srgbClr val="F16C1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flipV="1">
              <a:off x="10515600" y="4267200"/>
              <a:ext cx="0" cy="2438400"/>
            </a:xfrm>
            <a:prstGeom prst="line">
              <a:avLst/>
            </a:prstGeom>
            <a:ln w="38100" cap="rnd" cmpd="sng">
              <a:solidFill>
                <a:srgbClr val="F16C1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>
              <a:off x="10515600" y="4267200"/>
              <a:ext cx="1219200" cy="0"/>
            </a:xfrm>
            <a:prstGeom prst="line">
              <a:avLst/>
            </a:prstGeom>
            <a:ln w="38100" cap="rnd" cmpd="sng">
              <a:solidFill>
                <a:srgbClr val="F16C1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flipV="1">
              <a:off x="11734800" y="4267200"/>
              <a:ext cx="0" cy="2438400"/>
            </a:xfrm>
            <a:prstGeom prst="line">
              <a:avLst/>
            </a:prstGeom>
            <a:ln w="38100" cap="rnd" cmpd="sng">
              <a:solidFill>
                <a:srgbClr val="F16C1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3" name="Group 82"/>
          <p:cNvGrpSpPr/>
          <p:nvPr/>
        </p:nvGrpSpPr>
        <p:grpSpPr>
          <a:xfrm>
            <a:off x="8150580" y="1999130"/>
            <a:ext cx="2286000" cy="914400"/>
            <a:chOff x="10515600" y="4267200"/>
            <a:chExt cx="1219200" cy="2438400"/>
          </a:xfrm>
          <a:effectLst/>
        </p:grpSpPr>
        <p:cxnSp>
          <p:nvCxnSpPr>
            <p:cNvPr id="84" name="Straight Connector 83"/>
            <p:cNvCxnSpPr/>
            <p:nvPr/>
          </p:nvCxnSpPr>
          <p:spPr>
            <a:xfrm>
              <a:off x="10515600" y="6705600"/>
              <a:ext cx="1219200" cy="0"/>
            </a:xfrm>
            <a:prstGeom prst="line">
              <a:avLst/>
            </a:prstGeom>
            <a:ln w="38100" cap="rnd" cmpd="sng">
              <a:solidFill>
                <a:srgbClr val="008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flipV="1">
              <a:off x="10515600" y="4267200"/>
              <a:ext cx="0" cy="2438400"/>
            </a:xfrm>
            <a:prstGeom prst="line">
              <a:avLst/>
            </a:prstGeom>
            <a:ln w="38100" cap="rnd" cmpd="sng">
              <a:solidFill>
                <a:srgbClr val="008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>
              <a:off x="10515600" y="4267200"/>
              <a:ext cx="1219200" cy="0"/>
            </a:xfrm>
            <a:prstGeom prst="line">
              <a:avLst/>
            </a:prstGeom>
            <a:ln w="38100" cap="rnd" cmpd="sng">
              <a:solidFill>
                <a:srgbClr val="008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flipV="1">
              <a:off x="11734800" y="4267200"/>
              <a:ext cx="0" cy="2438400"/>
            </a:xfrm>
            <a:prstGeom prst="line">
              <a:avLst/>
            </a:prstGeom>
            <a:ln w="38100" cap="rnd" cmpd="sng">
              <a:solidFill>
                <a:srgbClr val="008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3" name="Rectangle 3"/>
          <p:cNvSpPr>
            <a:spLocks noGrp="1" noChangeArrowheads="1"/>
          </p:cNvSpPr>
          <p:nvPr>
            <p:ph idx="1"/>
          </p:nvPr>
        </p:nvSpPr>
        <p:spPr>
          <a:xfrm>
            <a:off x="555814" y="1219201"/>
            <a:ext cx="10134600" cy="1066800"/>
          </a:xfrm>
        </p:spPr>
        <p:txBody>
          <a:bodyPr/>
          <a:lstStyle/>
          <a:p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Query: What is the current state, given all of the current and past evidence?</a:t>
            </a:r>
          </a:p>
          <a:p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Matching math with Bayes net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Rectangle 75"/>
              <p:cNvSpPr/>
              <p:nvPr/>
            </p:nvSpPr>
            <p:spPr>
              <a:xfrm>
                <a:off x="1207027" y="2559096"/>
                <a:ext cx="4188142" cy="43527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 charset="0"/>
                          <a:cs typeface="Calibri"/>
                        </a:rPr>
                        <m:t>=</m:t>
                      </m:r>
                      <m:r>
                        <a:rPr lang="en-US" sz="3200" i="1" smtClean="0">
                          <a:latin typeface="Cambria Math" charset="0"/>
                          <a:cs typeface="Calibri"/>
                        </a:rPr>
                        <m:t>𝛼</m:t>
                      </m:r>
                      <m:r>
                        <a:rPr lang="en-US" sz="3200" i="1" smtClean="0">
                          <a:latin typeface="Cambria Math" charset="0"/>
                          <a:cs typeface="Calibri"/>
                        </a:rPr>
                        <m:t> </m:t>
                      </m:r>
                      <m:r>
                        <a:rPr lang="en-US" sz="3200" i="1" smtClean="0">
                          <a:solidFill>
                            <a:srgbClr val="0432FF"/>
                          </a:solidFill>
                          <a:latin typeface="Cambria Math" charset="0"/>
                          <a:cs typeface="Calibri"/>
                        </a:rPr>
                        <m:t>𝑃</m:t>
                      </m:r>
                      <m:d>
                        <m:dPr>
                          <m:ctrlPr>
                            <a:rPr lang="en-US" sz="3200" i="1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  <a:cs typeface="Calibri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200" i="1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  <a:cs typeface="Calibri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solidFill>
                                    <a:srgbClr val="0432FF"/>
                                  </a:solidFill>
                                  <a:latin typeface="Cambria Math" charset="0"/>
                                  <a:cs typeface="Calibri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3200" i="1">
                                  <a:solidFill>
                                    <a:srgbClr val="0432FF"/>
                                  </a:solidFill>
                                  <a:latin typeface="Cambria Math" charset="0"/>
                                  <a:cs typeface="Calibri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sz="3200" i="1">
                              <a:solidFill>
                                <a:srgbClr val="0432FF"/>
                              </a:solidFill>
                              <a:latin typeface="Cambria Math" charset="0"/>
                              <a:cs typeface="Calibri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sz="3200" i="1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  <a:cs typeface="Calibri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en-US" sz="3200" b="0" i="1" smtClean="0">
                                      <a:solidFill>
                                        <a:srgbClr val="0432FF"/>
                                      </a:solidFill>
                                      <a:latin typeface="Cambria Math" panose="02040503050406030204" pitchFamily="18" charset="0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solidFill>
                                        <a:srgbClr val="0432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solidFill>
                                        <a:srgbClr val="0432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en-US" sz="3200" b="0" i="1" smtClean="0">
                                  <a:solidFill>
                                    <a:srgbClr val="0432FF"/>
                                  </a:solidFill>
                                  <a:latin typeface="Cambria Math" charset="0"/>
                                  <a:cs typeface="Calibri"/>
                                </a:rPr>
                                <m:t>| </m:t>
                              </m:r>
                              <m:r>
                                <a:rPr lang="en-US" sz="3200" i="1">
                                  <a:solidFill>
                                    <a:srgbClr val="0432FF"/>
                                  </a:solidFill>
                                  <a:latin typeface="Cambria Math" charset="0"/>
                                  <a:cs typeface="Calibri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sz="3200" i="1">
                                  <a:solidFill>
                                    <a:srgbClr val="0432FF"/>
                                  </a:solidFill>
                                  <a:latin typeface="Cambria Math" charset="0"/>
                                  <a:cs typeface="Calibri"/>
                                </a:rPr>
                                <m:t>1:</m:t>
                              </m:r>
                              <m:r>
                                <a:rPr lang="en-US" sz="3200" i="1">
                                  <a:solidFill>
                                    <a:srgbClr val="0432FF"/>
                                  </a:solidFill>
                                  <a:latin typeface="Cambria Math" charset="0"/>
                                  <a:cs typeface="Calibri"/>
                                </a:rPr>
                                <m:t>𝑡</m:t>
                              </m:r>
                              <m:r>
                                <a:rPr lang="en-US" sz="3200" b="0" i="1" smtClean="0">
                                  <a:solidFill>
                                    <a:srgbClr val="0432FF"/>
                                  </a:solidFill>
                                  <a:latin typeface="Cambria Math" charset="0"/>
                                  <a:cs typeface="Calibri"/>
                                </a:rPr>
                                <m:t>−1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3200" dirty="0">
                  <a:solidFill>
                    <a:srgbClr val="0432FF"/>
                  </a:solidFill>
                  <a:cs typeface="Calibri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charset="0"/>
                          <a:cs typeface="Calibri"/>
                        </a:rPr>
                        <m:t>=</m:t>
                      </m:r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charset="0"/>
                          <a:cs typeface="Calibri"/>
                        </a:rPr>
                        <m:t>𝛼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3200" b="0" i="1" smtClean="0">
                              <a:solidFill>
                                <a:srgbClr val="DC0003"/>
                              </a:solidFill>
                              <a:latin typeface="Cambria Math" panose="02040503050406030204" pitchFamily="18" charset="0"/>
                              <a:cs typeface="Calibri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sz="3200" b="0" i="1" smtClean="0">
                                  <a:solidFill>
                                    <a:srgbClr val="DC0003"/>
                                  </a:solidFill>
                                  <a:latin typeface="Cambria Math" panose="02040503050406030204" pitchFamily="18" charset="0"/>
                                  <a:cs typeface="Calibri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solidFill>
                                    <a:srgbClr val="DC0003"/>
                                  </a:solidFill>
                                  <a:latin typeface="Cambria Math" charset="0"/>
                                  <a:cs typeface="Calibri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rgbClr val="DC0003"/>
                                  </a:solidFill>
                                  <a:latin typeface="Cambria Math" charset="0"/>
                                  <a:cs typeface="Calibri"/>
                                </a:rPr>
                                <m:t>𝑡</m:t>
                              </m:r>
                              <m:r>
                                <a:rPr lang="en-US" sz="3200" b="0" i="1" smtClean="0">
                                  <a:solidFill>
                                    <a:srgbClr val="DC0003"/>
                                  </a:solidFill>
                                  <a:latin typeface="Cambria Math" charset="0"/>
                                  <a:cs typeface="Calibri"/>
                                </a:rPr>
                                <m:t>−1</m:t>
                              </m:r>
                            </m:sub>
                          </m:sSub>
                        </m:sub>
                        <m:sup/>
                        <m:e>
                          <m:r>
                            <a:rPr lang="en-US" sz="3200" b="0" i="1" smtClean="0">
                              <a:solidFill>
                                <a:srgbClr val="9437FF"/>
                              </a:solidFill>
                              <a:latin typeface="Cambria Math" charset="0"/>
                              <a:cs typeface="Calibri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3200" i="1">
                                  <a:solidFill>
                                    <a:srgbClr val="9437FF"/>
                                  </a:solidFill>
                                  <a:latin typeface="Cambria Math" panose="02040503050406030204" pitchFamily="18" charset="0"/>
                                  <a:cs typeface="Calibri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srgbClr val="9437FF"/>
                                      </a:solidFill>
                                      <a:latin typeface="Cambria Math" panose="02040503050406030204" pitchFamily="18" charset="0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 smtClean="0">
                                      <a:solidFill>
                                        <a:srgbClr val="9437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solidFill>
                                        <a:srgbClr val="9437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𝑡</m:t>
                                  </m:r>
                                  <m:r>
                                    <a:rPr lang="en-US" sz="3200" b="0" i="1" smtClean="0">
                                      <a:solidFill>
                                        <a:srgbClr val="9437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−1</m:t>
                                  </m:r>
                                </m:sub>
                              </m:sSub>
                              <m:r>
                                <a:rPr lang="en-US" sz="3200" i="1">
                                  <a:solidFill>
                                    <a:srgbClr val="9437FF"/>
                                  </a:solidFill>
                                  <a:latin typeface="Cambria Math" charset="0"/>
                                  <a:cs typeface="Calibri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srgbClr val="9437FF"/>
                                      </a:solidFill>
                                      <a:latin typeface="Cambria Math" panose="02040503050406030204" pitchFamily="18" charset="0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solidFill>
                                        <a:srgbClr val="9437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solidFill>
                                        <a:srgbClr val="9437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en-US" sz="3200" i="1">
                                  <a:solidFill>
                                    <a:srgbClr val="9437FF"/>
                                  </a:solidFill>
                                  <a:latin typeface="Cambria Math" charset="0"/>
                                  <a:cs typeface="Calibri"/>
                                </a:rPr>
                                <m:t>, </m:t>
                              </m:r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srgbClr val="9437FF"/>
                                      </a:solidFill>
                                      <a:latin typeface="Cambria Math" panose="02040503050406030204" pitchFamily="18" charset="0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solidFill>
                                        <a:srgbClr val="9437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solidFill>
                                        <a:srgbClr val="9437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en-US" sz="3200" b="0" i="1" smtClean="0">
                                  <a:solidFill>
                                    <a:srgbClr val="9437FF"/>
                                  </a:solidFill>
                                  <a:latin typeface="Cambria Math" charset="0"/>
                                  <a:cs typeface="Calibri"/>
                                </a:rPr>
                                <m:t>| </m:t>
                              </m:r>
                              <m:sSub>
                                <m:sSubPr>
                                  <m:ctrlPr>
                                    <a:rPr lang="en-US" sz="3200" b="0" i="1" smtClean="0">
                                      <a:solidFill>
                                        <a:srgbClr val="9437FF"/>
                                      </a:solidFill>
                                      <a:latin typeface="Cambria Math" panose="02040503050406030204" pitchFamily="18" charset="0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solidFill>
                                        <a:srgbClr val="9437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solidFill>
                                        <a:srgbClr val="9437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1:</m:t>
                                  </m:r>
                                  <m:r>
                                    <a:rPr lang="en-US" sz="3200" b="0" i="1" smtClean="0">
                                      <a:solidFill>
                                        <a:srgbClr val="9437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𝑡</m:t>
                                  </m:r>
                                  <m:r>
                                    <a:rPr lang="en-US" sz="3200" b="0" i="1" smtClean="0">
                                      <a:solidFill>
                                        <a:srgbClr val="9437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−1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lang="en-US" sz="3200" b="0" dirty="0">
                  <a:solidFill>
                    <a:srgbClr val="0432FF"/>
                  </a:solidFill>
                  <a:cs typeface="Calibri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200" i="1">
                          <a:latin typeface="Cambria Math" charset="0"/>
                          <a:cs typeface="Calibri"/>
                        </a:rPr>
                        <m:t>=</m:t>
                      </m:r>
                      <m:r>
                        <a:rPr lang="en-US" sz="3200" i="1">
                          <a:latin typeface="Cambria Math" charset="0"/>
                          <a:cs typeface="Calibri"/>
                        </a:rPr>
                        <m:t>𝛼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3200" i="1">
                              <a:solidFill>
                                <a:srgbClr val="DC0003"/>
                              </a:solidFill>
                              <a:latin typeface="Cambria Math" panose="02040503050406030204" pitchFamily="18" charset="0"/>
                              <a:cs typeface="Calibri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sz="3200" i="1">
                                  <a:solidFill>
                                    <a:srgbClr val="DC0003"/>
                                  </a:solidFill>
                                  <a:latin typeface="Cambria Math" panose="02040503050406030204" pitchFamily="18" charset="0"/>
                                  <a:cs typeface="Calibri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srgbClr val="DC0003"/>
                                  </a:solidFill>
                                  <a:latin typeface="Cambria Math" charset="0"/>
                                  <a:cs typeface="Calibri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3200" i="1">
                                  <a:solidFill>
                                    <a:srgbClr val="DC0003"/>
                                  </a:solidFill>
                                  <a:latin typeface="Cambria Math" charset="0"/>
                                  <a:cs typeface="Calibri"/>
                                </a:rPr>
                                <m:t>𝑡</m:t>
                              </m:r>
                              <m:r>
                                <a:rPr lang="en-US" sz="3200" i="1">
                                  <a:solidFill>
                                    <a:srgbClr val="DC0003"/>
                                  </a:solidFill>
                                  <a:latin typeface="Cambria Math" charset="0"/>
                                  <a:cs typeface="Calibri"/>
                                </a:rPr>
                                <m:t>−1</m:t>
                              </m:r>
                            </m:sub>
                          </m:sSub>
                        </m:sub>
                        <m:sup/>
                        <m:e>
                          <m:r>
                            <a:rPr lang="en-US" sz="3200" i="1" smtClean="0">
                              <a:solidFill>
                                <a:srgbClr val="0096FF"/>
                              </a:solidFill>
                              <a:latin typeface="Cambria Math" charset="0"/>
                              <a:cs typeface="Calibri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3200" i="1">
                                  <a:solidFill>
                                    <a:srgbClr val="0096FF"/>
                                  </a:solidFill>
                                  <a:latin typeface="Cambria Math" panose="02040503050406030204" pitchFamily="18" charset="0"/>
                                  <a:cs typeface="Calibri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srgbClr val="0096FF"/>
                                      </a:solidFill>
                                      <a:latin typeface="Cambria Math" panose="02040503050406030204" pitchFamily="18" charset="0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solidFill>
                                        <a:srgbClr val="0096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solidFill>
                                        <a:srgbClr val="0096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𝑡</m:t>
                                  </m:r>
                                  <m:r>
                                    <a:rPr lang="en-US" sz="3200" i="1">
                                      <a:solidFill>
                                        <a:srgbClr val="0096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−1</m:t>
                                  </m:r>
                                </m:sub>
                              </m:sSub>
                              <m:r>
                                <a:rPr lang="en-US" sz="3200" b="0" i="1" smtClean="0">
                                  <a:solidFill>
                                    <a:srgbClr val="0096FF"/>
                                  </a:solidFill>
                                  <a:latin typeface="Cambria Math" charset="0"/>
                                  <a:cs typeface="Calibri"/>
                                </a:rPr>
                                <m:t>|</m:t>
                              </m:r>
                              <m:r>
                                <a:rPr lang="en-US" sz="3200" i="1">
                                  <a:solidFill>
                                    <a:srgbClr val="0096FF"/>
                                  </a:solidFill>
                                  <a:latin typeface="Cambria Math" charset="0"/>
                                  <a:cs typeface="Calibri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srgbClr val="0096FF"/>
                                      </a:solidFill>
                                      <a:latin typeface="Cambria Math" panose="02040503050406030204" pitchFamily="18" charset="0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solidFill>
                                        <a:srgbClr val="0096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solidFill>
                                        <a:srgbClr val="0096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1:</m:t>
                                  </m:r>
                                  <m:r>
                                    <a:rPr lang="en-US" sz="3200" i="1">
                                      <a:solidFill>
                                        <a:srgbClr val="0096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𝑡</m:t>
                                  </m:r>
                                  <m:r>
                                    <a:rPr lang="en-US" sz="3200" b="0" i="1" smtClean="0">
                                      <a:solidFill>
                                        <a:srgbClr val="0096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−1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3200" b="0" i="1" smtClean="0">
                              <a:solidFill>
                                <a:srgbClr val="9437FF"/>
                              </a:solidFill>
                              <a:latin typeface="Cambria Math" charset="0"/>
                              <a:cs typeface="Calibri"/>
                            </a:rPr>
                            <m:t> </m:t>
                          </m:r>
                          <m:r>
                            <a:rPr lang="en-US" sz="3200" i="1" smtClean="0">
                              <a:solidFill>
                                <a:srgbClr val="009051"/>
                              </a:solidFill>
                              <a:latin typeface="Cambria Math" charset="0"/>
                              <a:cs typeface="Calibri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3200" i="1">
                                  <a:solidFill>
                                    <a:srgbClr val="009051"/>
                                  </a:solidFill>
                                  <a:latin typeface="Cambria Math" panose="02040503050406030204" pitchFamily="18" charset="0"/>
                                  <a:cs typeface="Calibri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srgbClr val="009051"/>
                                      </a:solidFill>
                                      <a:latin typeface="Cambria Math" panose="02040503050406030204" pitchFamily="18" charset="0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solidFill>
                                        <a:srgbClr val="009051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solidFill>
                                        <a:srgbClr val="009051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en-US" sz="3200" b="0" i="1" smtClean="0">
                                  <a:solidFill>
                                    <a:srgbClr val="009051"/>
                                  </a:solidFill>
                                  <a:latin typeface="Cambria Math" charset="0"/>
                                  <a:cs typeface="Calibri"/>
                                </a:rPr>
                                <m:t>|</m:t>
                              </m:r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srgbClr val="009051"/>
                                      </a:solidFill>
                                      <a:latin typeface="Cambria Math" panose="02040503050406030204" pitchFamily="18" charset="0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solidFill>
                                        <a:srgbClr val="009051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solidFill>
                                        <a:srgbClr val="009051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𝑡</m:t>
                                  </m:r>
                                  <m:r>
                                    <a:rPr lang="en-US" sz="3200" b="0" i="1" smtClean="0">
                                      <a:solidFill>
                                        <a:srgbClr val="009051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−1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3200" b="0" i="1" smtClean="0">
                              <a:solidFill>
                                <a:srgbClr val="9437FF"/>
                              </a:solidFill>
                              <a:latin typeface="Cambria Math" charset="0"/>
                              <a:cs typeface="Calibri"/>
                            </a:rPr>
                            <m:t> </m:t>
                          </m:r>
                          <m:r>
                            <a:rPr lang="en-US" sz="3200" i="1" smtClean="0">
                              <a:solidFill>
                                <a:srgbClr val="F16C11"/>
                              </a:solidFill>
                              <a:latin typeface="Cambria Math" charset="0"/>
                              <a:cs typeface="Calibri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3200" i="1">
                                  <a:solidFill>
                                    <a:srgbClr val="F16C11"/>
                                  </a:solidFill>
                                  <a:latin typeface="Cambria Math" panose="02040503050406030204" pitchFamily="18" charset="0"/>
                                  <a:cs typeface="Calibri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srgbClr val="F16C11"/>
                                      </a:solidFill>
                                      <a:latin typeface="Cambria Math" panose="02040503050406030204" pitchFamily="18" charset="0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solidFill>
                                        <a:srgbClr val="F16C11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solidFill>
                                        <a:srgbClr val="F16C11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en-US" sz="3200" b="0" i="1" smtClean="0">
                                  <a:solidFill>
                                    <a:srgbClr val="F16C11"/>
                                  </a:solidFill>
                                  <a:latin typeface="Cambria Math" charset="0"/>
                                  <a:cs typeface="Calibri"/>
                                </a:rPr>
                                <m:t>|</m:t>
                              </m:r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srgbClr val="F16C11"/>
                                      </a:solidFill>
                                      <a:latin typeface="Cambria Math" panose="02040503050406030204" pitchFamily="18" charset="0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solidFill>
                                        <a:srgbClr val="F16C11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solidFill>
                                        <a:srgbClr val="F16C11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lang="en-US" sz="3200" dirty="0">
                  <a:solidFill>
                    <a:srgbClr val="9437FF"/>
                  </a:solidFill>
                  <a:cs typeface="Calibri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200" i="1">
                          <a:latin typeface="Cambria Math" charset="0"/>
                          <a:cs typeface="Calibri"/>
                        </a:rPr>
                        <m:t>=</m:t>
                      </m:r>
                      <m:r>
                        <a:rPr lang="en-US" sz="3200" i="1">
                          <a:latin typeface="Cambria Math" charset="0"/>
                          <a:cs typeface="Calibri"/>
                        </a:rPr>
                        <m:t>𝛼</m:t>
                      </m:r>
                      <m:r>
                        <a:rPr lang="en-US" sz="3200" b="0" i="1" smtClean="0">
                          <a:latin typeface="Cambria Math" charset="0"/>
                          <a:cs typeface="Calibri"/>
                        </a:rPr>
                        <m:t> </m:t>
                      </m:r>
                      <m:r>
                        <a:rPr lang="en-US" sz="3200" i="1">
                          <a:solidFill>
                            <a:srgbClr val="F16C11"/>
                          </a:solidFill>
                          <a:latin typeface="Cambria Math" charset="0"/>
                          <a:cs typeface="Calibri"/>
                        </a:rPr>
                        <m:t>𝑃</m:t>
                      </m:r>
                      <m:d>
                        <m:dPr>
                          <m:ctrlPr>
                            <a:rPr lang="en-US" sz="3200" i="1">
                              <a:solidFill>
                                <a:srgbClr val="F16C11"/>
                              </a:solidFill>
                              <a:latin typeface="Cambria Math" panose="02040503050406030204" pitchFamily="18" charset="0"/>
                              <a:cs typeface="Calibri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200" i="1">
                                  <a:solidFill>
                                    <a:srgbClr val="F16C11"/>
                                  </a:solidFill>
                                  <a:latin typeface="Cambria Math" panose="02040503050406030204" pitchFamily="18" charset="0"/>
                                  <a:cs typeface="Calibri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srgbClr val="F16C11"/>
                                  </a:solidFill>
                                  <a:latin typeface="Cambria Math" charset="0"/>
                                  <a:cs typeface="Calibri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sz="3200" i="1">
                                  <a:solidFill>
                                    <a:srgbClr val="F16C11"/>
                                  </a:solidFill>
                                  <a:latin typeface="Cambria Math" charset="0"/>
                                  <a:cs typeface="Calibri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sz="3200" i="1">
                              <a:solidFill>
                                <a:srgbClr val="F16C11"/>
                              </a:solidFill>
                              <a:latin typeface="Cambria Math" charset="0"/>
                              <a:cs typeface="Calibri"/>
                            </a:rPr>
                            <m:t>|</m:t>
                          </m:r>
                          <m:sSub>
                            <m:sSubPr>
                              <m:ctrlPr>
                                <a:rPr lang="en-US" sz="3200" i="1">
                                  <a:solidFill>
                                    <a:srgbClr val="F16C11"/>
                                  </a:solidFill>
                                  <a:latin typeface="Cambria Math" panose="02040503050406030204" pitchFamily="18" charset="0"/>
                                  <a:cs typeface="Calibri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srgbClr val="F16C11"/>
                                  </a:solidFill>
                                  <a:latin typeface="Cambria Math" charset="0"/>
                                  <a:cs typeface="Calibri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3200" i="1">
                                  <a:solidFill>
                                    <a:srgbClr val="F16C11"/>
                                  </a:solidFill>
                                  <a:latin typeface="Cambria Math" charset="0"/>
                                  <a:cs typeface="Calibri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  <m:nary>
                        <m:naryPr>
                          <m:chr m:val="∑"/>
                          <m:supHide m:val="on"/>
                          <m:ctrlPr>
                            <a:rPr lang="en-US" sz="3200" i="1">
                              <a:solidFill>
                                <a:srgbClr val="DC0003"/>
                              </a:solidFill>
                              <a:latin typeface="Cambria Math" panose="02040503050406030204" pitchFamily="18" charset="0"/>
                              <a:cs typeface="Calibri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sz="3200" i="1">
                                  <a:solidFill>
                                    <a:srgbClr val="DC0003"/>
                                  </a:solidFill>
                                  <a:latin typeface="Cambria Math" panose="02040503050406030204" pitchFamily="18" charset="0"/>
                                  <a:cs typeface="Calibri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srgbClr val="DC0003"/>
                                  </a:solidFill>
                                  <a:latin typeface="Cambria Math" charset="0"/>
                                  <a:cs typeface="Calibri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3200" i="1">
                                  <a:solidFill>
                                    <a:srgbClr val="DC0003"/>
                                  </a:solidFill>
                                  <a:latin typeface="Cambria Math" charset="0"/>
                                  <a:cs typeface="Calibri"/>
                                </a:rPr>
                                <m:t>𝑡</m:t>
                              </m:r>
                              <m:r>
                                <a:rPr lang="en-US" sz="3200" i="1">
                                  <a:solidFill>
                                    <a:srgbClr val="DC0003"/>
                                  </a:solidFill>
                                  <a:latin typeface="Cambria Math" charset="0"/>
                                  <a:cs typeface="Calibri"/>
                                </a:rPr>
                                <m:t>−1</m:t>
                              </m:r>
                            </m:sub>
                          </m:sSub>
                        </m:sub>
                        <m:sup/>
                        <m:e>
                          <m:r>
                            <a:rPr lang="en-US" sz="3200" i="1">
                              <a:solidFill>
                                <a:srgbClr val="009051"/>
                              </a:solidFill>
                              <a:latin typeface="Cambria Math" charset="0"/>
                              <a:cs typeface="Calibri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3200" i="1">
                                  <a:solidFill>
                                    <a:srgbClr val="009051"/>
                                  </a:solidFill>
                                  <a:latin typeface="Cambria Math" panose="02040503050406030204" pitchFamily="18" charset="0"/>
                                  <a:cs typeface="Calibri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srgbClr val="009051"/>
                                      </a:solidFill>
                                      <a:latin typeface="Cambria Math" panose="02040503050406030204" pitchFamily="18" charset="0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solidFill>
                                        <a:srgbClr val="009051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solidFill>
                                        <a:srgbClr val="009051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en-US" sz="3200" i="1">
                                  <a:solidFill>
                                    <a:srgbClr val="009051"/>
                                  </a:solidFill>
                                  <a:latin typeface="Cambria Math" charset="0"/>
                                  <a:cs typeface="Calibri"/>
                                </a:rPr>
                                <m:t>|</m:t>
                              </m:r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srgbClr val="009051"/>
                                      </a:solidFill>
                                      <a:latin typeface="Cambria Math" panose="02040503050406030204" pitchFamily="18" charset="0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solidFill>
                                        <a:srgbClr val="009051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solidFill>
                                        <a:srgbClr val="009051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𝑡</m:t>
                                  </m:r>
                                  <m:r>
                                    <a:rPr lang="en-US" sz="3200" i="1">
                                      <a:solidFill>
                                        <a:srgbClr val="009051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−1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3200" b="0" i="1" smtClean="0">
                              <a:solidFill>
                                <a:srgbClr val="009051"/>
                              </a:solidFill>
                              <a:latin typeface="Cambria Math" charset="0"/>
                              <a:cs typeface="Calibri"/>
                            </a:rPr>
                            <m:t> </m:t>
                          </m:r>
                          <m:r>
                            <a:rPr lang="en-US" sz="3200" i="1">
                              <a:solidFill>
                                <a:srgbClr val="0096FF"/>
                              </a:solidFill>
                              <a:latin typeface="Cambria Math" charset="0"/>
                              <a:cs typeface="Calibri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3200" i="1">
                                  <a:solidFill>
                                    <a:srgbClr val="0096FF"/>
                                  </a:solidFill>
                                  <a:latin typeface="Cambria Math" panose="02040503050406030204" pitchFamily="18" charset="0"/>
                                  <a:cs typeface="Calibri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srgbClr val="0096FF"/>
                                      </a:solidFill>
                                      <a:latin typeface="Cambria Math" panose="02040503050406030204" pitchFamily="18" charset="0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solidFill>
                                        <a:srgbClr val="0096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solidFill>
                                        <a:srgbClr val="0096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𝑡</m:t>
                                  </m:r>
                                  <m:r>
                                    <a:rPr lang="en-US" sz="3200" i="1">
                                      <a:solidFill>
                                        <a:srgbClr val="0096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−1</m:t>
                                  </m:r>
                                </m:sub>
                              </m:sSub>
                              <m:r>
                                <a:rPr lang="en-US" sz="3200" i="1">
                                  <a:solidFill>
                                    <a:srgbClr val="0096FF"/>
                                  </a:solidFill>
                                  <a:latin typeface="Cambria Math" charset="0"/>
                                  <a:cs typeface="Calibri"/>
                                </a:rPr>
                                <m:t>| </m:t>
                              </m:r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srgbClr val="0096FF"/>
                                      </a:solidFill>
                                      <a:latin typeface="Cambria Math" panose="02040503050406030204" pitchFamily="18" charset="0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solidFill>
                                        <a:srgbClr val="0096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solidFill>
                                        <a:srgbClr val="0096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1:</m:t>
                                  </m:r>
                                  <m:r>
                                    <a:rPr lang="en-US" sz="3200" i="1">
                                      <a:solidFill>
                                        <a:srgbClr val="0096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𝑡</m:t>
                                  </m:r>
                                  <m:r>
                                    <a:rPr lang="en-US" sz="3200" i="1">
                                      <a:solidFill>
                                        <a:srgbClr val="0096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−1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3200" i="1">
                              <a:solidFill>
                                <a:srgbClr val="9437FF"/>
                              </a:solidFill>
                              <a:latin typeface="Cambria Math" charset="0"/>
                              <a:cs typeface="Calibri"/>
                            </a:rPr>
                            <m:t> </m:t>
                          </m:r>
                        </m:e>
                      </m:nary>
                    </m:oMath>
                  </m:oMathPara>
                </a14:m>
                <a:endParaRPr lang="en-US" sz="3200" dirty="0">
                  <a:solidFill>
                    <a:srgbClr val="0432FF"/>
                  </a:solidFill>
                  <a:cs typeface="Calibri"/>
                </a:endParaRPr>
              </a:p>
            </p:txBody>
          </p:sp>
        </mc:Choice>
        <mc:Fallback xmlns="">
          <p:sp>
            <p:nvSpPr>
              <p:cNvPr id="76" name="Rectangle 7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7027" y="2559096"/>
                <a:ext cx="4188142" cy="4352730"/>
              </a:xfrm>
              <a:prstGeom prst="rect">
                <a:avLst/>
              </a:prstGeom>
              <a:blipFill rotWithShape="0">
                <a:blip r:embed="rId3"/>
                <a:stretch>
                  <a:fillRect r="-809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Rectangle 79"/>
              <p:cNvSpPr/>
              <p:nvPr/>
            </p:nvSpPr>
            <p:spPr>
              <a:xfrm>
                <a:off x="890281" y="2027689"/>
                <a:ext cx="5233549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3200" i="1" smtClean="0">
                        <a:solidFill>
                          <a:srgbClr val="0432FF"/>
                        </a:solidFill>
                        <a:latin typeface="Cambria Math" charset="0"/>
                        <a:cs typeface="Calibri"/>
                      </a:rPr>
                      <m:t>𝑃</m:t>
                    </m:r>
                    <m:d>
                      <m:dPr>
                        <m:endChr m:val="|"/>
                        <m:ctrlPr>
                          <a:rPr lang="en-US" sz="3200" i="1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200" i="1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  <a:cs typeface="Calibri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solidFill>
                                  <a:srgbClr val="0432FF"/>
                                </a:solidFill>
                                <a:latin typeface="Cambria Math" charset="0"/>
                                <a:cs typeface="Calibri"/>
                              </a:rPr>
                              <m:t>𝑋</m:t>
                            </m:r>
                          </m:e>
                          <m:sub>
                            <m:r>
                              <a:rPr lang="en-US" sz="3200" i="1">
                                <a:solidFill>
                                  <a:srgbClr val="0432FF"/>
                                </a:solidFill>
                                <a:latin typeface="Cambria Math" charset="0"/>
                                <a:cs typeface="Calibri"/>
                              </a:rPr>
                              <m:t>𝑡</m:t>
                            </m:r>
                          </m:sub>
                        </m:sSub>
                        <m:r>
                          <a:rPr lang="en-US" sz="3200" i="1">
                            <a:solidFill>
                              <a:srgbClr val="0432FF"/>
                            </a:solidFill>
                            <a:latin typeface="Cambria Math" charset="0"/>
                            <a:cs typeface="Calibri"/>
                          </a:rPr>
                          <m:t> </m:t>
                        </m:r>
                      </m:e>
                    </m:d>
                    <m:r>
                      <a:rPr lang="en-US" sz="3200" i="1">
                        <a:solidFill>
                          <a:srgbClr val="0432FF"/>
                        </a:solidFill>
                        <a:latin typeface="Cambria Math" charset="0"/>
                        <a:cs typeface="Calibri"/>
                      </a:rPr>
                      <m:t> </m:t>
                    </m:r>
                    <m:sSub>
                      <m:sSubPr>
                        <m:ctrlPr>
                          <a:rPr lang="en-US" sz="3200" i="1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rgbClr val="0432FF"/>
                            </a:solidFill>
                            <a:latin typeface="Cambria Math" charset="0"/>
                            <a:cs typeface="Calibri"/>
                          </a:rPr>
                          <m:t>𝑒</m:t>
                        </m:r>
                      </m:e>
                      <m:sub>
                        <m:r>
                          <a:rPr lang="en-US" sz="3200" i="1">
                            <a:solidFill>
                              <a:srgbClr val="0432FF"/>
                            </a:solidFill>
                            <a:latin typeface="Cambria Math" charset="0"/>
                            <a:cs typeface="Calibri"/>
                          </a:rPr>
                          <m:t>1:</m:t>
                        </m:r>
                        <m:r>
                          <a:rPr lang="en-US" sz="3200" i="1">
                            <a:solidFill>
                              <a:srgbClr val="0432FF"/>
                            </a:solidFill>
                            <a:latin typeface="Cambria Math" charset="0"/>
                            <a:cs typeface="Calibri"/>
                          </a:rPr>
                          <m:t>𝑡</m:t>
                        </m:r>
                      </m:sub>
                    </m:sSub>
                    <m:r>
                      <a:rPr lang="en-US" sz="3200" i="1">
                        <a:solidFill>
                          <a:srgbClr val="0432FF"/>
                        </a:solidFill>
                        <a:latin typeface="Cambria Math" charset="0"/>
                        <a:cs typeface="Calibri"/>
                      </a:rPr>
                      <m:t>)</m:t>
                    </m:r>
                  </m:oMath>
                </a14:m>
                <a:r>
                  <a:rPr lang="en-US" sz="3200" dirty="0">
                    <a:solidFill>
                      <a:srgbClr val="0432FF"/>
                    </a:solidFill>
                    <a:latin typeface="Calibri"/>
                    <a:cs typeface="Calibri"/>
                  </a:rPr>
                  <a:t> </a:t>
                </a:r>
                <a:r>
                  <a:rPr lang="en-US" sz="3200" dirty="0">
                    <a:solidFill>
                      <a:schemeClr val="tx1"/>
                    </a:solidFill>
                    <a:latin typeface="Calibri"/>
                    <a:cs typeface="Calibri"/>
                  </a:rPr>
                  <a:t>=</a:t>
                </a:r>
                <a14:m>
                  <m:oMath xmlns:m="http://schemas.openxmlformats.org/officeDocument/2006/math">
                    <m:r>
                      <a:rPr lang="en-US" sz="3200" b="0" i="0" smtClean="0">
                        <a:solidFill>
                          <a:schemeClr val="tx1"/>
                        </a:solidFill>
                        <a:latin typeface="Cambria Math" charset="0"/>
                        <a:cs typeface="Calibri"/>
                      </a:rPr>
                      <m:t> </m:t>
                    </m:r>
                    <m:r>
                      <a:rPr lang="en-US" sz="3200" i="1">
                        <a:solidFill>
                          <a:srgbClr val="0432FF"/>
                        </a:solidFill>
                        <a:latin typeface="Cambria Math" charset="0"/>
                        <a:cs typeface="Calibri"/>
                      </a:rPr>
                      <m:t>𝑃</m:t>
                    </m:r>
                    <m:d>
                      <m:dPr>
                        <m:ctrlPr>
                          <a:rPr lang="en-US" sz="3200" i="1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200" i="1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  <a:cs typeface="Calibri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solidFill>
                                  <a:srgbClr val="0432FF"/>
                                </a:solidFill>
                                <a:latin typeface="Cambria Math" charset="0"/>
                                <a:cs typeface="Calibri"/>
                              </a:rPr>
                              <m:t>𝑋</m:t>
                            </m:r>
                          </m:e>
                          <m:sub>
                            <m:r>
                              <a:rPr lang="en-US" sz="3200" i="1">
                                <a:solidFill>
                                  <a:srgbClr val="0432FF"/>
                                </a:solidFill>
                                <a:latin typeface="Cambria Math" charset="0"/>
                                <a:cs typeface="Calibri"/>
                              </a:rPr>
                              <m:t>𝑡</m:t>
                            </m:r>
                          </m:sub>
                        </m:sSub>
                        <m:sSub>
                          <m:sSubPr>
                            <m:ctrlPr>
                              <a:rPr lang="en-US" sz="3200" i="1" smtClean="0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  <a:cs typeface="Calibri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solidFill>
                                  <a:srgbClr val="0432FF"/>
                                </a:solidFill>
                                <a:latin typeface="Cambria Math" charset="0"/>
                                <a:cs typeface="Calibri"/>
                              </a:rPr>
                              <m:t>| </m:t>
                            </m:r>
                            <m:sSub>
                              <m:sSubPr>
                                <m:ctrlPr>
                                  <a:rPr lang="en-US" sz="3200" b="0" i="1" smtClean="0">
                                    <a:solidFill>
                                      <a:srgbClr val="0432FF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</a:rPr>
                                </m:ctrlPr>
                              </m:sSubPr>
                              <m:e>
                                <m:r>
                                  <a:rPr lang="en-US" sz="3200" b="0" i="1" smtClean="0">
                                    <a:solidFill>
                                      <a:srgbClr val="0432FF"/>
                                    </a:solidFill>
                                    <a:latin typeface="Cambria Math" charset="0"/>
                                    <a:cs typeface="Calibri"/>
                                  </a:rPr>
                                  <m:t>𝑒</m:t>
                                </m:r>
                              </m:e>
                              <m:sub>
                                <m:r>
                                  <a:rPr lang="en-US" sz="3200" b="0" i="1" smtClean="0">
                                    <a:solidFill>
                                      <a:srgbClr val="0432FF"/>
                                    </a:solidFill>
                                    <a:latin typeface="Cambria Math" charset="0"/>
                                    <a:cs typeface="Calibri"/>
                                  </a:rPr>
                                  <m:t>𝑡</m:t>
                                </m:r>
                              </m:sub>
                            </m:sSub>
                            <m:r>
                              <a:rPr lang="en-US" sz="3200" b="0" i="1" smtClean="0">
                                <a:solidFill>
                                  <a:srgbClr val="0432FF"/>
                                </a:solidFill>
                                <a:latin typeface="Cambria Math" charset="0"/>
                                <a:cs typeface="Calibri"/>
                              </a:rPr>
                              <m:t>, </m:t>
                            </m:r>
                            <m:r>
                              <a:rPr lang="en-US" sz="3200" i="1">
                                <a:solidFill>
                                  <a:srgbClr val="0432FF"/>
                                </a:solidFill>
                                <a:latin typeface="Cambria Math" charset="0"/>
                                <a:cs typeface="Calibri"/>
                              </a:rPr>
                              <m:t>𝑒</m:t>
                            </m:r>
                          </m:e>
                          <m:sub>
                            <m:r>
                              <a:rPr lang="en-US" sz="3200" i="1">
                                <a:solidFill>
                                  <a:srgbClr val="0432FF"/>
                                </a:solidFill>
                                <a:latin typeface="Cambria Math" charset="0"/>
                                <a:cs typeface="Calibri"/>
                              </a:rPr>
                              <m:t>1:</m:t>
                            </m:r>
                            <m:r>
                              <a:rPr lang="en-US" sz="3200" i="1">
                                <a:solidFill>
                                  <a:srgbClr val="0432FF"/>
                                </a:solidFill>
                                <a:latin typeface="Cambria Math" charset="0"/>
                                <a:cs typeface="Calibri"/>
                              </a:rPr>
                              <m:t>𝑡</m:t>
                            </m:r>
                            <m:r>
                              <a:rPr lang="en-US" sz="3200" i="1">
                                <a:solidFill>
                                  <a:srgbClr val="0432FF"/>
                                </a:solidFill>
                                <a:latin typeface="Cambria Math" charset="0"/>
                                <a:cs typeface="Calibri"/>
                              </a:rPr>
                              <m:t>−1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3200" dirty="0">
                    <a:solidFill>
                      <a:srgbClr val="0432FF"/>
                    </a:solidFill>
                    <a:latin typeface="Calibri"/>
                    <a:cs typeface="Calibri"/>
                  </a:rPr>
                  <a:t> </a:t>
                </a:r>
              </a:p>
            </p:txBody>
          </p:sp>
        </mc:Choice>
        <mc:Fallback xmlns="">
          <p:sp>
            <p:nvSpPr>
              <p:cNvPr id="80" name="Rectangle 7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0281" y="2027689"/>
                <a:ext cx="5233549" cy="584775"/>
              </a:xfrm>
              <a:prstGeom prst="rect">
                <a:avLst/>
              </a:prstGeom>
              <a:blipFill rotWithShape="0">
                <a:blip r:embed="rId4"/>
                <a:stretch>
                  <a:fillRect t="-12500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1" name="Rectangle 80"/>
          <p:cNvSpPr/>
          <p:nvPr/>
        </p:nvSpPr>
        <p:spPr>
          <a:xfrm rot="16200000">
            <a:off x="-669381" y="3700419"/>
            <a:ext cx="19694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i="1" dirty="0">
                <a:solidFill>
                  <a:srgbClr val="DC0003"/>
                </a:solidFill>
                <a:latin typeface="Calibri"/>
                <a:cs typeface="Calibri"/>
              </a:rPr>
              <a:t>Recursion!</a:t>
            </a:r>
            <a:endParaRPr lang="en-US" sz="3200" i="1" dirty="0">
              <a:solidFill>
                <a:srgbClr val="DC00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4188010"/>
      </p:ext>
    </p:extLst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Filtering </a:t>
            </a:r>
            <a:r>
              <a:rPr lang="en-US" dirty="0">
                <a:latin typeface="Calibri"/>
                <a:ea typeface="ＭＳ Ｐゴシック" pitchFamily="34" charset="-128"/>
                <a:cs typeface="Calibri"/>
              </a:rPr>
              <a:t>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>
                <a:solidFill>
                  <a:srgbClr val="0000FF"/>
                </a:solidFill>
              </a:rPr>
              <a:t>P</a:t>
            </a:r>
            <a:r>
              <a:rPr lang="en-US" dirty="0">
                <a:solidFill>
                  <a:srgbClr val="0000FF"/>
                </a:solidFill>
              </a:rPr>
              <a:t>(</a:t>
            </a:r>
            <a:r>
              <a:rPr lang="en-US" i="1" dirty="0">
                <a:solidFill>
                  <a:srgbClr val="0000FF"/>
                </a:solidFill>
              </a:rPr>
              <a:t>X</a:t>
            </a:r>
            <a:r>
              <a:rPr lang="en-US" i="1" baseline="-25000" dirty="0">
                <a:solidFill>
                  <a:srgbClr val="0000FF"/>
                </a:solidFill>
              </a:rPr>
              <a:t>t</a:t>
            </a:r>
            <a:r>
              <a:rPr lang="en-US" baseline="-25000" dirty="0">
                <a:solidFill>
                  <a:srgbClr val="0000FF"/>
                </a:solidFill>
              </a:rPr>
              <a:t>+1</a:t>
            </a:r>
            <a:r>
              <a:rPr lang="en-US" dirty="0">
                <a:solidFill>
                  <a:srgbClr val="0000FF"/>
                </a:solidFill>
              </a:rPr>
              <a:t>|</a:t>
            </a:r>
            <a:r>
              <a:rPr lang="en-US" i="1" dirty="0">
                <a:solidFill>
                  <a:srgbClr val="0000FF"/>
                </a:solidFill>
              </a:rPr>
              <a:t>e</a:t>
            </a:r>
            <a:r>
              <a:rPr lang="en-US" baseline="-25000" dirty="0">
                <a:solidFill>
                  <a:srgbClr val="0000FF"/>
                </a:solidFill>
              </a:rPr>
              <a:t>1:</a:t>
            </a:r>
            <a:r>
              <a:rPr lang="en-US" i="1" baseline="-25000" dirty="0">
                <a:solidFill>
                  <a:srgbClr val="0000FF"/>
                </a:solidFill>
              </a:rPr>
              <a:t>t</a:t>
            </a:r>
            <a:r>
              <a:rPr lang="en-US" baseline="-25000" dirty="0">
                <a:solidFill>
                  <a:srgbClr val="0000FF"/>
                </a:solidFill>
              </a:rPr>
              <a:t>+1</a:t>
            </a:r>
            <a:r>
              <a:rPr lang="en-US" dirty="0">
                <a:solidFill>
                  <a:srgbClr val="0000FF"/>
                </a:solidFill>
              </a:rPr>
              <a:t>) </a:t>
            </a:r>
            <a:r>
              <a:rPr lang="en-US" dirty="0">
                <a:solidFill>
                  <a:schemeClr val="tx1"/>
                </a:solidFill>
              </a:rPr>
              <a:t>= </a:t>
            </a:r>
            <a:r>
              <a:rPr lang="en-US" sz="3200" i="1" dirty="0">
                <a:solidFill>
                  <a:schemeClr val="tx1"/>
                </a:solidFill>
                <a:sym typeface="Symbol"/>
              </a:rPr>
              <a:t>α </a:t>
            </a:r>
            <a:r>
              <a:rPr lang="en-US" sz="3200" i="1" dirty="0">
                <a:solidFill>
                  <a:srgbClr val="F16C11"/>
                </a:solidFill>
              </a:rPr>
              <a:t>P</a:t>
            </a:r>
            <a:r>
              <a:rPr lang="en-US" sz="3200" dirty="0">
                <a:solidFill>
                  <a:srgbClr val="F16C11"/>
                </a:solidFill>
              </a:rPr>
              <a:t>(</a:t>
            </a:r>
            <a:r>
              <a:rPr lang="en-US" sz="3200" i="1" dirty="0">
                <a:solidFill>
                  <a:srgbClr val="F16C11"/>
                </a:solidFill>
              </a:rPr>
              <a:t>e</a:t>
            </a:r>
            <a:r>
              <a:rPr lang="en-US" sz="3200" i="1" baseline="-25000" dirty="0">
                <a:solidFill>
                  <a:srgbClr val="F16C11"/>
                </a:solidFill>
              </a:rPr>
              <a:t>t</a:t>
            </a:r>
            <a:r>
              <a:rPr lang="en-US" sz="3200" baseline="-25000" dirty="0">
                <a:solidFill>
                  <a:srgbClr val="F16C11"/>
                </a:solidFill>
              </a:rPr>
              <a:t>+1</a:t>
            </a:r>
            <a:r>
              <a:rPr lang="en-US" sz="3200" dirty="0">
                <a:solidFill>
                  <a:srgbClr val="F16C11"/>
                </a:solidFill>
              </a:rPr>
              <a:t>|</a:t>
            </a:r>
            <a:r>
              <a:rPr lang="en-US" sz="3200" i="1" dirty="0">
                <a:solidFill>
                  <a:srgbClr val="F16C11"/>
                </a:solidFill>
              </a:rPr>
              <a:t>X</a:t>
            </a:r>
            <a:r>
              <a:rPr lang="en-US" sz="3200" i="1" baseline="-25000" dirty="0">
                <a:solidFill>
                  <a:srgbClr val="F16C11"/>
                </a:solidFill>
              </a:rPr>
              <a:t>t</a:t>
            </a:r>
            <a:r>
              <a:rPr lang="en-US" sz="3200" baseline="-25000" dirty="0">
                <a:solidFill>
                  <a:srgbClr val="F16C11"/>
                </a:solidFill>
              </a:rPr>
              <a:t>+1</a:t>
            </a:r>
            <a:r>
              <a:rPr lang="en-US" sz="3200" dirty="0">
                <a:solidFill>
                  <a:srgbClr val="F16C11"/>
                </a:solidFill>
              </a:rPr>
              <a:t>) </a:t>
            </a:r>
            <a:r>
              <a:rPr lang="en-US" sz="3200" dirty="0">
                <a:solidFill>
                  <a:srgbClr val="DC0003"/>
                </a:solidFill>
                <a:sym typeface="Symbol"/>
              </a:rPr>
              <a:t></a:t>
            </a:r>
            <a:r>
              <a:rPr lang="en-US" sz="3600" i="1" baseline="-25000" dirty="0" err="1">
                <a:solidFill>
                  <a:srgbClr val="DC0003"/>
                </a:solidFill>
                <a:sym typeface="Symbol"/>
              </a:rPr>
              <a:t>x</a:t>
            </a:r>
            <a:r>
              <a:rPr lang="en-US" sz="3200" i="1" baseline="-51000" dirty="0" err="1">
                <a:solidFill>
                  <a:srgbClr val="DC0003"/>
                </a:solidFill>
                <a:sym typeface="Symbol"/>
              </a:rPr>
              <a:t>t</a:t>
            </a:r>
            <a:r>
              <a:rPr lang="en-US" sz="3200" i="1" dirty="0">
                <a:solidFill>
                  <a:srgbClr val="DC0003"/>
                </a:solidFill>
                <a:sym typeface="Symbol"/>
              </a:rPr>
              <a:t> </a:t>
            </a:r>
            <a:r>
              <a:rPr lang="en-US" sz="3200" i="1" dirty="0">
                <a:solidFill>
                  <a:srgbClr val="009051"/>
                </a:solidFill>
                <a:sym typeface="Symbol"/>
              </a:rPr>
              <a:t>P</a:t>
            </a:r>
            <a:r>
              <a:rPr lang="en-US" sz="3200" dirty="0">
                <a:solidFill>
                  <a:srgbClr val="009051"/>
                </a:solidFill>
                <a:sym typeface="Symbol"/>
              </a:rPr>
              <a:t>(</a:t>
            </a:r>
            <a:r>
              <a:rPr lang="en-US" sz="3200" i="1" dirty="0">
                <a:solidFill>
                  <a:srgbClr val="009051"/>
                </a:solidFill>
                <a:sym typeface="Symbol"/>
              </a:rPr>
              <a:t>X</a:t>
            </a:r>
            <a:r>
              <a:rPr lang="en-US" sz="3200" i="1" baseline="-25000" dirty="0">
                <a:solidFill>
                  <a:srgbClr val="009051"/>
                </a:solidFill>
                <a:latin typeface="Calibri"/>
                <a:cs typeface="Calibri"/>
              </a:rPr>
              <a:t>t</a:t>
            </a:r>
            <a:r>
              <a:rPr lang="en-US" sz="3200" baseline="-25000" dirty="0">
                <a:solidFill>
                  <a:srgbClr val="009051"/>
                </a:solidFill>
              </a:rPr>
              <a:t>+1</a:t>
            </a:r>
            <a:r>
              <a:rPr lang="en-US" sz="3200" dirty="0">
                <a:solidFill>
                  <a:srgbClr val="009051"/>
                </a:solidFill>
                <a:latin typeface="Calibri"/>
                <a:cs typeface="Calibri"/>
              </a:rPr>
              <a:t>|</a:t>
            </a:r>
            <a:r>
              <a:rPr lang="en-US" sz="3200" baseline="-25000" dirty="0">
                <a:solidFill>
                  <a:srgbClr val="009051"/>
                </a:solidFill>
                <a:latin typeface="Calibri"/>
                <a:cs typeface="Calibri"/>
              </a:rPr>
              <a:t> </a:t>
            </a:r>
            <a:r>
              <a:rPr lang="en-US" sz="3200" i="1" dirty="0" err="1">
                <a:solidFill>
                  <a:srgbClr val="009051"/>
                </a:solidFill>
                <a:sym typeface="Symbol"/>
              </a:rPr>
              <a:t>x</a:t>
            </a:r>
            <a:r>
              <a:rPr lang="en-US" sz="3200" i="1" baseline="-25000" dirty="0" err="1">
                <a:solidFill>
                  <a:srgbClr val="009051"/>
                </a:solidFill>
                <a:latin typeface="Calibri"/>
                <a:cs typeface="Calibri"/>
              </a:rPr>
              <a:t>t</a:t>
            </a:r>
            <a:r>
              <a:rPr lang="en-US" sz="3200" dirty="0">
                <a:solidFill>
                  <a:srgbClr val="009051"/>
                </a:solidFill>
                <a:sym typeface="Symbol"/>
              </a:rPr>
              <a:t>)</a:t>
            </a:r>
            <a:r>
              <a:rPr lang="en-US" i="1" dirty="0">
                <a:solidFill>
                  <a:srgbClr val="0096FF"/>
                </a:solidFill>
                <a:sym typeface="Symbol"/>
              </a:rPr>
              <a:t> P</a:t>
            </a:r>
            <a:r>
              <a:rPr lang="en-US" dirty="0">
                <a:solidFill>
                  <a:srgbClr val="0096FF"/>
                </a:solidFill>
                <a:sym typeface="Symbol"/>
              </a:rPr>
              <a:t>(</a:t>
            </a:r>
            <a:r>
              <a:rPr lang="en-US" i="1" dirty="0" err="1">
                <a:solidFill>
                  <a:srgbClr val="0096FF"/>
                </a:solidFill>
                <a:sym typeface="Symbol"/>
              </a:rPr>
              <a:t>x</a:t>
            </a:r>
            <a:r>
              <a:rPr lang="en-US" i="1" baseline="-25000" dirty="0" err="1">
                <a:solidFill>
                  <a:srgbClr val="0096FF"/>
                </a:solidFill>
                <a:latin typeface="Calibri"/>
                <a:cs typeface="Calibri"/>
              </a:rPr>
              <a:t>t</a:t>
            </a:r>
            <a:r>
              <a:rPr lang="en-US" dirty="0">
                <a:solidFill>
                  <a:srgbClr val="0096FF"/>
                </a:solidFill>
                <a:latin typeface="Calibri"/>
                <a:cs typeface="Calibri"/>
                <a:sym typeface="Symbol"/>
              </a:rPr>
              <a:t> </a:t>
            </a:r>
            <a:r>
              <a:rPr lang="en-US" dirty="0">
                <a:solidFill>
                  <a:srgbClr val="0096FF"/>
                </a:solidFill>
              </a:rPr>
              <a:t>| </a:t>
            </a:r>
            <a:r>
              <a:rPr lang="en-US" i="1" dirty="0">
                <a:solidFill>
                  <a:srgbClr val="0096FF"/>
                </a:solidFill>
              </a:rPr>
              <a:t>e</a:t>
            </a:r>
            <a:r>
              <a:rPr lang="en-US" baseline="-25000" dirty="0">
                <a:solidFill>
                  <a:srgbClr val="0096FF"/>
                </a:solidFill>
              </a:rPr>
              <a:t>1:</a:t>
            </a:r>
            <a:r>
              <a:rPr lang="en-US" i="1" baseline="-25000" dirty="0">
                <a:solidFill>
                  <a:srgbClr val="0096FF"/>
                </a:solidFill>
              </a:rPr>
              <a:t>t</a:t>
            </a:r>
            <a:r>
              <a:rPr lang="en-US" dirty="0">
                <a:solidFill>
                  <a:srgbClr val="0096FF"/>
                </a:solidFill>
                <a:sym typeface="Symbol"/>
              </a:rPr>
              <a:t>)</a:t>
            </a:r>
            <a:r>
              <a:rPr lang="en-US" i="1" dirty="0">
                <a:solidFill>
                  <a:srgbClr val="0096FF"/>
                </a:solidFill>
                <a:sym typeface="Symbol"/>
              </a:rPr>
              <a:t> </a:t>
            </a:r>
            <a:endParaRPr lang="en-US" sz="3200" dirty="0">
              <a:solidFill>
                <a:srgbClr val="009051"/>
              </a:solidFill>
              <a:sym typeface="Symbol"/>
            </a:endParaRPr>
          </a:p>
          <a:p>
            <a:endParaRPr lang="en-US" dirty="0">
              <a:solidFill>
                <a:srgbClr val="CC00CC"/>
              </a:solidFill>
              <a:sym typeface="Symbol"/>
            </a:endParaRPr>
          </a:p>
          <a:p>
            <a:endParaRPr lang="en-US" sz="3200" dirty="0">
              <a:solidFill>
                <a:srgbClr val="CC00CC"/>
              </a:solidFill>
              <a:sym typeface="Symbol"/>
            </a:endParaRPr>
          </a:p>
          <a:p>
            <a:endParaRPr lang="en-US" dirty="0">
              <a:solidFill>
                <a:srgbClr val="CC00CC"/>
              </a:solidFill>
              <a:sym typeface="Symbol"/>
            </a:endParaRPr>
          </a:p>
          <a:p>
            <a:r>
              <a:rPr lang="en-US" b="1" i="1" dirty="0">
                <a:solidFill>
                  <a:srgbClr val="0432FF"/>
                </a:solidFill>
                <a:sym typeface="Symbol"/>
              </a:rPr>
              <a:t>f</a:t>
            </a:r>
            <a:r>
              <a:rPr lang="en-US" baseline="-25000" dirty="0">
                <a:solidFill>
                  <a:srgbClr val="0432FF"/>
                </a:solidFill>
                <a:sym typeface="Symbol"/>
              </a:rPr>
              <a:t>1:</a:t>
            </a:r>
            <a:r>
              <a:rPr lang="en-US" i="1" baseline="-25000" dirty="0">
                <a:solidFill>
                  <a:srgbClr val="0432FF"/>
                </a:solidFill>
                <a:sym typeface="Symbol"/>
              </a:rPr>
              <a:t>t</a:t>
            </a:r>
            <a:r>
              <a:rPr lang="en-US" baseline="-25000" dirty="0">
                <a:solidFill>
                  <a:srgbClr val="0432FF"/>
                </a:solidFill>
                <a:sym typeface="Symbol"/>
              </a:rPr>
              <a:t>+1</a:t>
            </a:r>
            <a:r>
              <a:rPr lang="en-US" dirty="0">
                <a:solidFill>
                  <a:srgbClr val="CC00CC"/>
                </a:solidFill>
                <a:sym typeface="Symbol"/>
              </a:rPr>
              <a:t> </a:t>
            </a:r>
            <a:r>
              <a:rPr lang="en-US" dirty="0">
                <a:solidFill>
                  <a:schemeClr val="tx1"/>
                </a:solidFill>
                <a:sym typeface="Symbol"/>
              </a:rPr>
              <a:t>= </a:t>
            </a:r>
            <a:r>
              <a:rPr lang="en-US" cap="small" dirty="0">
                <a:solidFill>
                  <a:schemeClr val="tx1"/>
                </a:solidFill>
                <a:sym typeface="Symbol"/>
              </a:rPr>
              <a:t>Forward</a:t>
            </a:r>
            <a:r>
              <a:rPr lang="en-US" dirty="0">
                <a:solidFill>
                  <a:schemeClr val="tx1"/>
                </a:solidFill>
                <a:sym typeface="Symbol"/>
              </a:rPr>
              <a:t>(</a:t>
            </a:r>
            <a:r>
              <a:rPr lang="en-US" b="1" i="1" dirty="0">
                <a:solidFill>
                  <a:srgbClr val="0096FF"/>
                </a:solidFill>
                <a:sym typeface="Symbol"/>
              </a:rPr>
              <a:t>f</a:t>
            </a:r>
            <a:r>
              <a:rPr lang="en-US" baseline="-25000" dirty="0">
                <a:solidFill>
                  <a:srgbClr val="0096FF"/>
                </a:solidFill>
                <a:sym typeface="Symbol"/>
              </a:rPr>
              <a:t>1:</a:t>
            </a:r>
            <a:r>
              <a:rPr lang="en-US" i="1" baseline="-25000" dirty="0">
                <a:solidFill>
                  <a:srgbClr val="0096FF"/>
                </a:solidFill>
                <a:sym typeface="Symbol"/>
              </a:rPr>
              <a:t>t</a:t>
            </a:r>
            <a:r>
              <a:rPr lang="en-US" dirty="0">
                <a:solidFill>
                  <a:srgbClr val="0096FF"/>
                </a:solidFill>
                <a:sym typeface="Symbol"/>
              </a:rPr>
              <a:t> </a:t>
            </a:r>
            <a:r>
              <a:rPr lang="en-US" dirty="0">
                <a:solidFill>
                  <a:schemeClr val="tx1"/>
                </a:solidFill>
                <a:sym typeface="Symbol"/>
              </a:rPr>
              <a:t>, </a:t>
            </a:r>
            <a:r>
              <a:rPr lang="en-US" i="1" dirty="0">
                <a:solidFill>
                  <a:schemeClr val="tx1"/>
                </a:solidFill>
              </a:rPr>
              <a:t>e</a:t>
            </a:r>
            <a:r>
              <a:rPr lang="en-US" i="1" baseline="-25000" dirty="0">
                <a:solidFill>
                  <a:schemeClr val="tx1"/>
                </a:solidFill>
              </a:rPr>
              <a:t>t</a:t>
            </a:r>
            <a:r>
              <a:rPr lang="en-US" baseline="-25000" dirty="0">
                <a:solidFill>
                  <a:schemeClr val="tx1"/>
                </a:solidFill>
              </a:rPr>
              <a:t>+1</a:t>
            </a:r>
            <a:r>
              <a:rPr lang="en-US" dirty="0">
                <a:solidFill>
                  <a:schemeClr val="tx1"/>
                </a:solidFill>
              </a:rPr>
              <a:t>)</a:t>
            </a:r>
            <a:endParaRPr lang="en-US" b="1" i="1" dirty="0">
              <a:solidFill>
                <a:schemeClr val="tx1"/>
              </a:solidFill>
              <a:sym typeface="Symbol"/>
            </a:endParaRPr>
          </a:p>
          <a:p>
            <a:r>
              <a:rPr lang="en-US" dirty="0">
                <a:solidFill>
                  <a:srgbClr val="000090"/>
                </a:solidFill>
                <a:sym typeface="Symbol"/>
              </a:rPr>
              <a:t>Cost per time step: </a:t>
            </a:r>
            <a:r>
              <a:rPr lang="en-US" i="1" dirty="0">
                <a:solidFill>
                  <a:srgbClr val="CC00CC"/>
                </a:solidFill>
                <a:sym typeface="Symbol"/>
              </a:rPr>
              <a:t>O</a:t>
            </a:r>
            <a:r>
              <a:rPr lang="en-US" dirty="0">
                <a:solidFill>
                  <a:srgbClr val="CC00CC"/>
                </a:solidFill>
                <a:sym typeface="Symbol"/>
              </a:rPr>
              <a:t>(|</a:t>
            </a:r>
            <a:r>
              <a:rPr lang="en-US" i="1" dirty="0">
                <a:solidFill>
                  <a:srgbClr val="CC00CC"/>
                </a:solidFill>
                <a:sym typeface="Symbol"/>
              </a:rPr>
              <a:t>X</a:t>
            </a:r>
            <a:r>
              <a:rPr lang="en-US" dirty="0">
                <a:solidFill>
                  <a:srgbClr val="CC00CC"/>
                </a:solidFill>
                <a:sym typeface="Symbol"/>
              </a:rPr>
              <a:t>|</a:t>
            </a:r>
            <a:r>
              <a:rPr lang="en-US" baseline="30000" dirty="0">
                <a:solidFill>
                  <a:srgbClr val="CC00CC"/>
                </a:solidFill>
                <a:sym typeface="Symbol"/>
              </a:rPr>
              <a:t>2</a:t>
            </a:r>
            <a:r>
              <a:rPr lang="en-US" dirty="0">
                <a:solidFill>
                  <a:srgbClr val="CC00CC"/>
                </a:solidFill>
                <a:sym typeface="Symbol"/>
              </a:rPr>
              <a:t>)</a:t>
            </a:r>
            <a:r>
              <a:rPr lang="en-US" dirty="0">
                <a:solidFill>
                  <a:srgbClr val="000090"/>
                </a:solidFill>
                <a:sym typeface="Symbol"/>
              </a:rPr>
              <a:t> where </a:t>
            </a:r>
            <a:r>
              <a:rPr lang="en-US" dirty="0">
                <a:solidFill>
                  <a:srgbClr val="CC00CC"/>
                </a:solidFill>
                <a:sym typeface="Symbol"/>
              </a:rPr>
              <a:t>|</a:t>
            </a:r>
            <a:r>
              <a:rPr lang="en-US" i="1" dirty="0">
                <a:solidFill>
                  <a:srgbClr val="CC00CC"/>
                </a:solidFill>
                <a:sym typeface="Symbol"/>
              </a:rPr>
              <a:t>X</a:t>
            </a:r>
            <a:r>
              <a:rPr lang="en-US" dirty="0">
                <a:solidFill>
                  <a:srgbClr val="CC00CC"/>
                </a:solidFill>
                <a:sym typeface="Symbol"/>
              </a:rPr>
              <a:t>| </a:t>
            </a:r>
            <a:r>
              <a:rPr lang="en-US" dirty="0">
                <a:solidFill>
                  <a:srgbClr val="000090"/>
                </a:solidFill>
                <a:sym typeface="Symbol"/>
              </a:rPr>
              <a:t>is the number of states</a:t>
            </a:r>
          </a:p>
          <a:p>
            <a:r>
              <a:rPr lang="en-US" dirty="0">
                <a:solidFill>
                  <a:srgbClr val="000090"/>
                </a:solidFill>
                <a:sym typeface="Symbol"/>
              </a:rPr>
              <a:t>Time and space costs are </a:t>
            </a:r>
            <a:r>
              <a:rPr lang="en-US" b="1" i="1" dirty="0">
                <a:solidFill>
                  <a:srgbClr val="0000FF"/>
                </a:solidFill>
                <a:sym typeface="Symbol"/>
              </a:rPr>
              <a:t>constant</a:t>
            </a:r>
            <a:r>
              <a:rPr lang="en-US" dirty="0">
                <a:solidFill>
                  <a:srgbClr val="000090"/>
                </a:solidFill>
                <a:sym typeface="Symbol"/>
              </a:rPr>
              <a:t>, independent of t</a:t>
            </a:r>
          </a:p>
          <a:p>
            <a:r>
              <a:rPr lang="en-US" i="1" dirty="0">
                <a:solidFill>
                  <a:srgbClr val="CC00CC"/>
                </a:solidFill>
                <a:sym typeface="Symbol"/>
              </a:rPr>
              <a:t>O</a:t>
            </a:r>
            <a:r>
              <a:rPr lang="en-US" dirty="0">
                <a:solidFill>
                  <a:srgbClr val="CC00CC"/>
                </a:solidFill>
                <a:sym typeface="Symbol"/>
              </a:rPr>
              <a:t>(|</a:t>
            </a:r>
            <a:r>
              <a:rPr lang="en-US" i="1" dirty="0">
                <a:solidFill>
                  <a:srgbClr val="CC00CC"/>
                </a:solidFill>
                <a:sym typeface="Symbol"/>
              </a:rPr>
              <a:t>X</a:t>
            </a:r>
            <a:r>
              <a:rPr lang="en-US" dirty="0">
                <a:solidFill>
                  <a:srgbClr val="CC00CC"/>
                </a:solidFill>
                <a:sym typeface="Symbol"/>
              </a:rPr>
              <a:t>|</a:t>
            </a:r>
            <a:r>
              <a:rPr lang="en-US" baseline="30000" dirty="0">
                <a:solidFill>
                  <a:srgbClr val="CC00CC"/>
                </a:solidFill>
                <a:sym typeface="Symbol"/>
              </a:rPr>
              <a:t>2</a:t>
            </a:r>
            <a:r>
              <a:rPr lang="en-US" dirty="0">
                <a:solidFill>
                  <a:srgbClr val="CC00CC"/>
                </a:solidFill>
                <a:sym typeface="Symbol"/>
              </a:rPr>
              <a:t>)</a:t>
            </a:r>
            <a:r>
              <a:rPr lang="en-US" dirty="0">
                <a:solidFill>
                  <a:srgbClr val="000090"/>
                </a:solidFill>
                <a:sym typeface="Symbol"/>
              </a:rPr>
              <a:t> is infeasible for models with many state variables</a:t>
            </a:r>
          </a:p>
          <a:p>
            <a:r>
              <a:rPr lang="en-US" dirty="0">
                <a:solidFill>
                  <a:srgbClr val="000090"/>
                </a:solidFill>
                <a:sym typeface="Symbol"/>
              </a:rPr>
              <a:t>We get to invent really cool approximate filtering algorithms</a:t>
            </a:r>
          </a:p>
          <a:p>
            <a:pPr marL="0" indent="0">
              <a:buNone/>
            </a:pPr>
            <a:endParaRPr lang="en-US" dirty="0"/>
          </a:p>
        </p:txBody>
      </p:sp>
      <p:cxnSp>
        <p:nvCxnSpPr>
          <p:cNvPr id="12" name="Straight Connector 11"/>
          <p:cNvCxnSpPr>
            <a:cxnSpLocks/>
          </p:cNvCxnSpPr>
          <p:nvPr/>
        </p:nvCxnSpPr>
        <p:spPr>
          <a:xfrm>
            <a:off x="4961165" y="1774372"/>
            <a:ext cx="3575957" cy="0"/>
          </a:xfrm>
          <a:prstGeom prst="line">
            <a:avLst/>
          </a:prstGeom>
          <a:ln w="28575" cmpd="sng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126922" y="1774372"/>
            <a:ext cx="1676400" cy="0"/>
          </a:xfrm>
          <a:prstGeom prst="line">
            <a:avLst/>
          </a:prstGeom>
          <a:ln w="28575" cmpd="sng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2669722" y="1774372"/>
            <a:ext cx="304800" cy="0"/>
          </a:xfrm>
          <a:prstGeom prst="line">
            <a:avLst/>
          </a:prstGeom>
          <a:ln w="28575" cmpd="sng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Rounded Rectangular Callout 17"/>
          <p:cNvSpPr/>
          <p:nvPr/>
        </p:nvSpPr>
        <p:spPr>
          <a:xfrm>
            <a:off x="7013122" y="2383972"/>
            <a:ext cx="1524000" cy="457200"/>
          </a:xfrm>
          <a:prstGeom prst="wedgeRoundRectCallout">
            <a:avLst>
              <a:gd name="adj1" fmla="val -51057"/>
              <a:gd name="adj2" fmla="val -154960"/>
              <a:gd name="adj3" fmla="val 16667"/>
            </a:avLst>
          </a:prstGeom>
          <a:solidFill>
            <a:schemeClr val="bg1"/>
          </a:solidFill>
          <a:ln w="28575" cmpd="sng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Predict</a:t>
            </a:r>
          </a:p>
        </p:txBody>
      </p:sp>
      <p:sp>
        <p:nvSpPr>
          <p:cNvPr id="19" name="Rounded Rectangular Callout 18"/>
          <p:cNvSpPr/>
          <p:nvPr/>
        </p:nvSpPr>
        <p:spPr>
          <a:xfrm>
            <a:off x="4117522" y="2383972"/>
            <a:ext cx="1524000" cy="457200"/>
          </a:xfrm>
          <a:prstGeom prst="wedgeRoundRectCallout">
            <a:avLst>
              <a:gd name="adj1" fmla="val -59629"/>
              <a:gd name="adj2" fmla="val -158532"/>
              <a:gd name="adj3" fmla="val 16667"/>
            </a:avLst>
          </a:prstGeom>
          <a:solidFill>
            <a:schemeClr val="bg1"/>
          </a:solidFill>
          <a:ln w="28575" cmpd="sng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Update</a:t>
            </a:r>
          </a:p>
        </p:txBody>
      </p:sp>
      <p:sp>
        <p:nvSpPr>
          <p:cNvPr id="20" name="Rounded Rectangular Callout 19"/>
          <p:cNvSpPr/>
          <p:nvPr/>
        </p:nvSpPr>
        <p:spPr>
          <a:xfrm>
            <a:off x="1679122" y="2383972"/>
            <a:ext cx="1524000" cy="457200"/>
          </a:xfrm>
          <a:prstGeom prst="wedgeRoundRectCallout">
            <a:avLst>
              <a:gd name="adj1" fmla="val 25907"/>
              <a:gd name="adj2" fmla="val -157342"/>
              <a:gd name="adj3" fmla="val 16667"/>
            </a:avLst>
          </a:prstGeom>
          <a:solidFill>
            <a:schemeClr val="bg1"/>
          </a:solidFill>
          <a:ln w="28575" cmpd="sng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Normalize</a:t>
            </a:r>
          </a:p>
        </p:txBody>
      </p:sp>
    </p:spTree>
    <p:extLst>
      <p:ext uri="{BB962C8B-B14F-4D97-AF65-F5344CB8AC3E}">
        <p14:creationId xmlns:p14="http://schemas.microsoft.com/office/powerpoint/2010/main" val="3949682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Particle Filtering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5801BAC-A41F-43EB-A18A-0267ED8615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1219201"/>
            <a:ext cx="6666805" cy="5314395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34F9663B-F82F-4532-936B-C2C9487C0BA6}"/>
                  </a:ext>
                </a:extLst>
              </p14:cNvPr>
              <p14:cNvContentPartPr/>
              <p14:nvPr/>
            </p14:nvContentPartPr>
            <p14:xfrm>
              <a:off x="9328320" y="165240"/>
              <a:ext cx="1986480" cy="138564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34F9663B-F82F-4532-936B-C2C9487C0BA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318960" y="155880"/>
                <a:ext cx="2005200" cy="1404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0498040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 need a new algorithm!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1397002"/>
            <a:ext cx="11379200" cy="2031998"/>
          </a:xfrm>
        </p:spPr>
        <p:txBody>
          <a:bodyPr/>
          <a:lstStyle/>
          <a:p>
            <a:r>
              <a:rPr lang="en-US" sz="2800" dirty="0"/>
              <a:t>When </a:t>
            </a:r>
            <a:r>
              <a:rPr lang="en-US" sz="2800" dirty="0">
                <a:solidFill>
                  <a:srgbClr val="CC00CC"/>
                </a:solidFill>
              </a:rPr>
              <a:t>|</a:t>
            </a:r>
            <a:r>
              <a:rPr lang="en-US" sz="2800" i="1" dirty="0">
                <a:solidFill>
                  <a:srgbClr val="CC00CC"/>
                </a:solidFill>
              </a:rPr>
              <a:t>X</a:t>
            </a:r>
            <a:r>
              <a:rPr lang="en-US" sz="2800" dirty="0">
                <a:solidFill>
                  <a:srgbClr val="CC00CC"/>
                </a:solidFill>
              </a:rPr>
              <a:t>| </a:t>
            </a:r>
            <a:r>
              <a:rPr lang="en-US" sz="2800" dirty="0"/>
              <a:t>is more than 10</a:t>
            </a:r>
            <a:r>
              <a:rPr lang="en-US" baseline="30000" dirty="0"/>
              <a:t>6</a:t>
            </a:r>
            <a:r>
              <a:rPr lang="en-US" sz="2800" dirty="0"/>
              <a:t> or so (e.g., 3 ghosts in a 10x20 world), exact inference becomes infeasible</a:t>
            </a:r>
          </a:p>
          <a:p>
            <a:r>
              <a:rPr lang="en-US" sz="2800" dirty="0"/>
              <a:t>Likelihood weighting fails completely – number of samples needed grows </a:t>
            </a:r>
            <a:r>
              <a:rPr lang="en-US" sz="2800" b="1" i="1" dirty="0">
                <a:solidFill>
                  <a:srgbClr val="0000FF"/>
                </a:solidFill>
              </a:rPr>
              <a:t>exponentially</a:t>
            </a:r>
            <a:r>
              <a:rPr lang="en-US" sz="2800" dirty="0"/>
              <a:t> with </a:t>
            </a:r>
            <a:r>
              <a:rPr lang="en-US" sz="2800" i="1" dirty="0">
                <a:solidFill>
                  <a:srgbClr val="CC00CC"/>
                </a:solidFill>
              </a:rPr>
              <a:t>T</a:t>
            </a:r>
          </a:p>
          <a:p>
            <a:pPr marL="0" indent="0">
              <a:buNone/>
            </a:pPr>
            <a:endParaRPr lang="en-US" sz="2800" dirty="0"/>
          </a:p>
        </p:txBody>
      </p:sp>
      <p:pic>
        <p:nvPicPr>
          <p:cNvPr id="6" name="Picture 5" descr="umbrella-lw.ps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099" y="3429000"/>
            <a:ext cx="3822700" cy="3186623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5638800" y="3962400"/>
            <a:ext cx="4252913" cy="1600200"/>
            <a:chOff x="1676400" y="4267200"/>
            <a:chExt cx="4252913" cy="1600200"/>
          </a:xfrm>
        </p:grpSpPr>
        <p:sp>
          <p:nvSpPr>
            <p:cNvPr id="10" name="Oval 6"/>
            <p:cNvSpPr>
              <a:spLocks noChangeArrowheads="1"/>
            </p:cNvSpPr>
            <p:nvPr/>
          </p:nvSpPr>
          <p:spPr bwMode="auto">
            <a:xfrm>
              <a:off x="2590800" y="42672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i="1" dirty="0">
                  <a:latin typeface="Calibri"/>
                  <a:cs typeface="Calibri"/>
                </a:rPr>
                <a:t>X</a:t>
              </a:r>
              <a:r>
                <a:rPr lang="en-US" sz="2400" baseline="-25000" dirty="0">
                  <a:latin typeface="Calibri"/>
                  <a:cs typeface="Calibri"/>
                </a:rPr>
                <a:t>1</a:t>
              </a:r>
            </a:p>
          </p:txBody>
        </p:sp>
        <p:cxnSp>
          <p:nvCxnSpPr>
            <p:cNvPr id="11" name="AutoShape 7"/>
            <p:cNvCxnSpPr>
              <a:cxnSpLocks noChangeShapeType="1"/>
              <a:stCxn id="10" idx="4"/>
              <a:endCxn id="19" idx="0"/>
            </p:cNvCxnSpPr>
            <p:nvPr/>
          </p:nvCxnSpPr>
          <p:spPr bwMode="auto">
            <a:xfrm>
              <a:off x="2857500" y="48148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2" name="AutoShape 9"/>
            <p:cNvCxnSpPr>
              <a:cxnSpLocks noChangeShapeType="1"/>
              <a:stCxn id="13" idx="6"/>
              <a:endCxn id="10" idx="2"/>
            </p:cNvCxnSpPr>
            <p:nvPr/>
          </p:nvCxnSpPr>
          <p:spPr bwMode="auto">
            <a:xfrm>
              <a:off x="2224088" y="45339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13" name="Oval 10"/>
            <p:cNvSpPr>
              <a:spLocks noChangeArrowheads="1"/>
            </p:cNvSpPr>
            <p:nvPr/>
          </p:nvSpPr>
          <p:spPr bwMode="auto">
            <a:xfrm>
              <a:off x="1676400" y="42672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i="1" dirty="0">
                  <a:latin typeface="Calibri"/>
                  <a:cs typeface="Calibri"/>
                </a:rPr>
                <a:t>X</a:t>
              </a:r>
              <a:r>
                <a:rPr lang="en-US" sz="2400" baseline="-25000" dirty="0">
                  <a:latin typeface="Calibri"/>
                  <a:cs typeface="Calibri"/>
                </a:rPr>
                <a:t>0</a:t>
              </a:r>
            </a:p>
          </p:txBody>
        </p:sp>
        <p:sp>
          <p:nvSpPr>
            <p:cNvPr id="14" name="Oval 12"/>
            <p:cNvSpPr>
              <a:spLocks noChangeArrowheads="1"/>
            </p:cNvSpPr>
            <p:nvPr/>
          </p:nvSpPr>
          <p:spPr bwMode="auto">
            <a:xfrm>
              <a:off x="3505200" y="42672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i="1" dirty="0">
                  <a:latin typeface="Calibri"/>
                  <a:cs typeface="Calibri"/>
                </a:rPr>
                <a:t>X</a:t>
              </a:r>
              <a:r>
                <a:rPr lang="en-US" sz="2400" baseline="-25000" dirty="0">
                  <a:latin typeface="Calibri"/>
                  <a:cs typeface="Calibri"/>
                </a:rPr>
                <a:t>2</a:t>
              </a:r>
            </a:p>
          </p:txBody>
        </p:sp>
        <p:cxnSp>
          <p:nvCxnSpPr>
            <p:cNvPr id="15" name="AutoShape 13"/>
            <p:cNvCxnSpPr>
              <a:cxnSpLocks noChangeShapeType="1"/>
              <a:stCxn id="14" idx="6"/>
              <a:endCxn id="17" idx="2"/>
            </p:cNvCxnSpPr>
            <p:nvPr/>
          </p:nvCxnSpPr>
          <p:spPr bwMode="auto">
            <a:xfrm>
              <a:off x="4052888" y="45339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6" name="AutoShape 14"/>
            <p:cNvCxnSpPr>
              <a:cxnSpLocks noChangeShapeType="1"/>
              <a:stCxn id="10" idx="6"/>
              <a:endCxn id="14" idx="2"/>
            </p:cNvCxnSpPr>
            <p:nvPr/>
          </p:nvCxnSpPr>
          <p:spPr bwMode="auto">
            <a:xfrm>
              <a:off x="3138488" y="45339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17" name="Oval 15"/>
            <p:cNvSpPr>
              <a:spLocks noChangeArrowheads="1"/>
            </p:cNvSpPr>
            <p:nvPr/>
          </p:nvSpPr>
          <p:spPr bwMode="auto">
            <a:xfrm>
              <a:off x="4419600" y="42672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i="1" dirty="0">
                  <a:latin typeface="Calibri"/>
                  <a:cs typeface="Calibri"/>
                </a:rPr>
                <a:t>X</a:t>
              </a:r>
              <a:r>
                <a:rPr lang="en-US" sz="2400" baseline="-25000" dirty="0">
                  <a:latin typeface="Calibri"/>
                  <a:cs typeface="Calibri"/>
                </a:rPr>
                <a:t>3</a:t>
              </a:r>
            </a:p>
          </p:txBody>
        </p:sp>
        <p:cxnSp>
          <p:nvCxnSpPr>
            <p:cNvPr id="18" name="AutoShape 16"/>
            <p:cNvCxnSpPr>
              <a:cxnSpLocks noChangeShapeType="1"/>
              <a:stCxn id="17" idx="6"/>
            </p:cNvCxnSpPr>
            <p:nvPr/>
          </p:nvCxnSpPr>
          <p:spPr bwMode="auto">
            <a:xfrm>
              <a:off x="4967288" y="4533900"/>
              <a:ext cx="9620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19" name="Oval 17"/>
            <p:cNvSpPr>
              <a:spLocks noChangeArrowheads="1"/>
            </p:cNvSpPr>
            <p:nvPr/>
          </p:nvSpPr>
          <p:spPr bwMode="auto">
            <a:xfrm>
              <a:off x="2590800" y="5334000"/>
              <a:ext cx="533400" cy="533400"/>
            </a:xfrm>
            <a:prstGeom prst="ellipse">
              <a:avLst/>
            </a:prstGeom>
            <a:solidFill>
              <a:schemeClr val="bg2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i="1" dirty="0">
                  <a:latin typeface="Calibri"/>
                  <a:cs typeface="Calibri"/>
                </a:rPr>
                <a:t>E</a:t>
              </a:r>
              <a:r>
                <a:rPr lang="en-US" sz="2400" baseline="-25000" dirty="0">
                  <a:latin typeface="Calibri"/>
                  <a:cs typeface="Calibri"/>
                </a:rPr>
                <a:t>1</a:t>
              </a:r>
            </a:p>
          </p:txBody>
        </p:sp>
        <p:sp>
          <p:nvSpPr>
            <p:cNvPr id="20" name="Oval 18"/>
            <p:cNvSpPr>
              <a:spLocks noChangeArrowheads="1"/>
            </p:cNvSpPr>
            <p:nvPr/>
          </p:nvSpPr>
          <p:spPr bwMode="auto">
            <a:xfrm>
              <a:off x="3505200" y="5334000"/>
              <a:ext cx="533400" cy="533400"/>
            </a:xfrm>
            <a:prstGeom prst="ellipse">
              <a:avLst/>
            </a:prstGeom>
            <a:solidFill>
              <a:schemeClr val="bg2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i="1" dirty="0">
                  <a:latin typeface="Calibri"/>
                  <a:cs typeface="Calibri"/>
                </a:rPr>
                <a:t>E</a:t>
              </a:r>
              <a:r>
                <a:rPr lang="en-US" sz="2400" baseline="-25000" dirty="0">
                  <a:latin typeface="Calibri"/>
                  <a:cs typeface="Calibri"/>
                </a:rPr>
                <a:t>2</a:t>
              </a:r>
            </a:p>
          </p:txBody>
        </p:sp>
        <p:sp>
          <p:nvSpPr>
            <p:cNvPr id="21" name="Oval 19"/>
            <p:cNvSpPr>
              <a:spLocks noChangeArrowheads="1"/>
            </p:cNvSpPr>
            <p:nvPr/>
          </p:nvSpPr>
          <p:spPr bwMode="auto">
            <a:xfrm>
              <a:off x="4419600" y="5334000"/>
              <a:ext cx="533400" cy="533400"/>
            </a:xfrm>
            <a:prstGeom prst="ellipse">
              <a:avLst/>
            </a:prstGeom>
            <a:solidFill>
              <a:schemeClr val="bg2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i="1" dirty="0">
                  <a:latin typeface="Calibri"/>
                  <a:cs typeface="Calibri"/>
                </a:rPr>
                <a:t>E</a:t>
              </a:r>
              <a:r>
                <a:rPr lang="en-US" sz="2400" baseline="-25000" dirty="0">
                  <a:latin typeface="Calibri"/>
                  <a:cs typeface="Calibri"/>
                </a:rPr>
                <a:t>3</a:t>
              </a:r>
            </a:p>
          </p:txBody>
        </p:sp>
        <p:cxnSp>
          <p:nvCxnSpPr>
            <p:cNvPr id="23" name="AutoShape 21"/>
            <p:cNvCxnSpPr>
              <a:cxnSpLocks noChangeShapeType="1"/>
              <a:stCxn id="14" idx="4"/>
              <a:endCxn id="20" idx="0"/>
            </p:cNvCxnSpPr>
            <p:nvPr/>
          </p:nvCxnSpPr>
          <p:spPr bwMode="auto">
            <a:xfrm>
              <a:off x="3771900" y="48148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4" name="AutoShape 22"/>
            <p:cNvCxnSpPr>
              <a:cxnSpLocks noChangeShapeType="1"/>
              <a:stCxn id="17" idx="4"/>
              <a:endCxn id="21" idx="0"/>
            </p:cNvCxnSpPr>
            <p:nvPr/>
          </p:nvCxnSpPr>
          <p:spPr bwMode="auto">
            <a:xfrm>
              <a:off x="4686300" y="48148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69484345-C339-4FBA-BD07-63BBC7C9C5D1}"/>
                  </a:ext>
                </a:extLst>
              </p14:cNvPr>
              <p14:cNvContentPartPr/>
              <p14:nvPr/>
            </p14:nvContentPartPr>
            <p14:xfrm>
              <a:off x="408960" y="3598200"/>
              <a:ext cx="4732200" cy="288360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69484345-C339-4FBA-BD07-63BBC7C9C5D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99600" y="3588840"/>
                <a:ext cx="4750920" cy="2902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0483960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 need a new idea!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4038600"/>
            <a:ext cx="11379200" cy="21336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The problem: sample state trajectories go off into low-probability regions, ignoring the evidence; too few “reasonable” samples</a:t>
            </a:r>
          </a:p>
          <a:p>
            <a:r>
              <a:rPr lang="en-US" dirty="0"/>
              <a:t>Solution: kill the bad ones, make more of the good ones</a:t>
            </a:r>
          </a:p>
          <a:p>
            <a:r>
              <a:rPr lang="en-US" dirty="0"/>
              <a:t>This way the population of samples stays in the high-probability region</a:t>
            </a:r>
          </a:p>
          <a:p>
            <a:r>
              <a:rPr lang="en-US" dirty="0"/>
              <a:t>This is called </a:t>
            </a:r>
            <a:r>
              <a:rPr lang="en-US" dirty="0">
                <a:solidFill>
                  <a:srgbClr val="C00000"/>
                </a:solidFill>
              </a:rPr>
              <a:t>resampling</a:t>
            </a:r>
            <a:r>
              <a:rPr lang="en-US" dirty="0"/>
              <a:t> or survival of the fittest</a:t>
            </a:r>
          </a:p>
        </p:txBody>
      </p:sp>
      <p:pic>
        <p:nvPicPr>
          <p:cNvPr id="5" name="Picture 4" descr="2D-evolution.ps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1295400"/>
            <a:ext cx="5638800" cy="238306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895600" y="1295400"/>
            <a:ext cx="51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t=2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269821" y="1295400"/>
            <a:ext cx="51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t=7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078B56DF-A6E1-41E0-BC99-E448A79B12D2}"/>
                  </a:ext>
                </a:extLst>
              </p14:cNvPr>
              <p14:cNvContentPartPr/>
              <p14:nvPr/>
            </p14:nvContentPartPr>
            <p14:xfrm>
              <a:off x="1821240" y="5042160"/>
              <a:ext cx="5907240" cy="19008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078B56DF-A6E1-41E0-BC99-E448A79B12D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811880" y="5032800"/>
                <a:ext cx="5925960" cy="208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00448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itchFamily="34" charset="-128"/>
              </a:rPr>
              <a:t>Robot Localization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47801"/>
            <a:ext cx="6934200" cy="4525963"/>
          </a:xfrm>
        </p:spPr>
        <p:txBody>
          <a:bodyPr/>
          <a:lstStyle/>
          <a:p>
            <a:r>
              <a:rPr lang="en-US" sz="2400" dirty="0">
                <a:ea typeface="ＭＳ Ｐゴシック" pitchFamily="34" charset="-128"/>
              </a:rPr>
              <a:t>In robot localization:</a:t>
            </a:r>
          </a:p>
          <a:p>
            <a:pPr lvl="1"/>
            <a:r>
              <a:rPr lang="en-US" sz="2000" dirty="0">
                <a:ea typeface="ＭＳ Ｐゴシック" pitchFamily="34" charset="-128"/>
              </a:rPr>
              <a:t>We know the map, but not the robot’</a:t>
            </a:r>
            <a:r>
              <a:rPr lang="en-US" altLang="ja-JP" sz="2000" dirty="0">
                <a:ea typeface="ＭＳ Ｐゴシック" pitchFamily="34" charset="-128"/>
              </a:rPr>
              <a:t>s position</a:t>
            </a:r>
          </a:p>
          <a:p>
            <a:pPr lvl="1"/>
            <a:r>
              <a:rPr lang="en-US" sz="2000" dirty="0">
                <a:ea typeface="ＭＳ Ｐゴシック" pitchFamily="34" charset="-128"/>
              </a:rPr>
              <a:t>Observations may be vectors of range finder readings</a:t>
            </a:r>
          </a:p>
          <a:p>
            <a:pPr lvl="1"/>
            <a:r>
              <a:rPr lang="en-US" sz="2000" dirty="0">
                <a:ea typeface="ＭＳ Ｐゴシック" pitchFamily="34" charset="-128"/>
              </a:rPr>
              <a:t>State space and readings are typically continuous (works basically like a very fine grid) and so we cannot store B(X)</a:t>
            </a:r>
          </a:p>
          <a:p>
            <a:pPr lvl="1"/>
            <a:r>
              <a:rPr lang="en-US" sz="2000" dirty="0">
                <a:ea typeface="ＭＳ Ｐゴシック" pitchFamily="34" charset="-128"/>
              </a:rPr>
              <a:t>Particle filtering is a main technique</a:t>
            </a:r>
          </a:p>
          <a:p>
            <a:endParaRPr lang="en-US" sz="2400" dirty="0">
              <a:ea typeface="ＭＳ Ｐゴシック" pitchFamily="34" charset="-128"/>
            </a:endParaRPr>
          </a:p>
          <a:p>
            <a:pPr>
              <a:buFont typeface="Wingdings" pitchFamily="2" charset="2"/>
              <a:buNone/>
            </a:pPr>
            <a:endParaRPr lang="en-US" sz="2000" dirty="0">
              <a:solidFill>
                <a:schemeClr val="tx1"/>
              </a:solidFill>
              <a:ea typeface="ＭＳ Ｐゴシック" pitchFamily="34" charset="-128"/>
            </a:endParaRPr>
          </a:p>
        </p:txBody>
      </p:sp>
      <p:graphicFrame>
        <p:nvGraphicFramePr>
          <p:cNvPr id="4" name="Object 2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1676400" y="3886201"/>
          <a:ext cx="3524251" cy="2606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9" name="Videoclip" r:id="rId3" imgW="5047619" imgH="3990476" progId="Package">
                  <p:embed/>
                </p:oleObj>
              </mc:Choice>
              <mc:Fallback>
                <p:oleObj name="Videoclip" r:id="rId3" imgW="5047619" imgH="3990476" progId="Package">
                  <p:embed/>
                  <p:pic>
                    <p:nvPicPr>
                      <p:cNvPr id="4" name="Object 2">
                        <a:hlinkClick r:id="" action="ppaction://ole?verb=0"/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b="6444"/>
                      <a:stretch>
                        <a:fillRect/>
                      </a:stretch>
                    </p:blipFill>
                    <p:spPr bwMode="auto">
                      <a:xfrm>
                        <a:off x="1676400" y="3886201"/>
                        <a:ext cx="3524251" cy="2606675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39612" y="1981200"/>
            <a:ext cx="5570653" cy="413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Particle Filter Localization (Sonar)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295756" y="6505552"/>
            <a:ext cx="3875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>
                <a:solidFill>
                  <a:srgbClr val="FF0000"/>
                </a:solidFill>
                <a:latin typeface="Calibri"/>
                <a:cs typeface="Calibri"/>
              </a:rPr>
              <a:t>[Video: global-sonar-</a:t>
            </a:r>
            <a:r>
              <a:rPr lang="en-US" dirty="0" err="1">
                <a:solidFill>
                  <a:srgbClr val="FF0000"/>
                </a:solidFill>
                <a:latin typeface="Calibri"/>
                <a:cs typeface="Calibri"/>
              </a:rPr>
              <a:t>uw</a:t>
            </a:r>
            <a:r>
              <a:rPr lang="en-US" dirty="0">
                <a:solidFill>
                  <a:srgbClr val="FF0000"/>
                </a:solidFill>
                <a:latin typeface="Calibri"/>
                <a:cs typeface="Calibri"/>
              </a:rPr>
              <a:t>-</a:t>
            </a:r>
            <a:r>
              <a:rPr lang="en-US" dirty="0" err="1">
                <a:solidFill>
                  <a:srgbClr val="FF0000"/>
                </a:solidFill>
                <a:latin typeface="Calibri"/>
                <a:cs typeface="Calibri"/>
              </a:rPr>
              <a:t>annotated.avi</a:t>
            </a:r>
            <a:r>
              <a:rPr lang="en-US" dirty="0">
                <a:solidFill>
                  <a:srgbClr val="FF0000"/>
                </a:solidFill>
                <a:latin typeface="Calibri"/>
                <a:cs typeface="Calibri"/>
              </a:rPr>
              <a:t>]</a:t>
            </a:r>
          </a:p>
        </p:txBody>
      </p:sp>
      <p:pic>
        <p:nvPicPr>
          <p:cNvPr id="7" name="global-sonar-uw-annotated.m4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42461" y="1510706"/>
            <a:ext cx="11907078" cy="466149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6488668"/>
            <a:ext cx="38880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/>
                <a:cs typeface="Calibri"/>
              </a:rPr>
              <a:t>[Dieter Fox, et al.]</a:t>
            </a:r>
          </a:p>
        </p:txBody>
      </p:sp>
    </p:spTree>
    <p:extLst>
      <p:ext uri="{BB962C8B-B14F-4D97-AF65-F5344CB8AC3E}">
        <p14:creationId xmlns:p14="http://schemas.microsoft.com/office/powerpoint/2010/main" val="2980283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itchFamily="34" charset="-128"/>
              </a:rPr>
              <a:t>Particle Filtering</a:t>
            </a:r>
          </a:p>
        </p:txBody>
      </p:sp>
      <p:grpSp>
        <p:nvGrpSpPr>
          <p:cNvPr id="72706" name="Group 4"/>
          <p:cNvGrpSpPr>
            <a:grpSpLocks/>
          </p:cNvGrpSpPr>
          <p:nvPr/>
        </p:nvGrpSpPr>
        <p:grpSpPr bwMode="auto">
          <a:xfrm>
            <a:off x="8458200" y="1401762"/>
            <a:ext cx="2057400" cy="2057400"/>
            <a:chOff x="3984" y="1056"/>
            <a:chExt cx="1296" cy="1296"/>
          </a:xfrm>
        </p:grpSpPr>
        <p:sp>
          <p:nvSpPr>
            <p:cNvPr id="72730" name="Rectangle 5"/>
            <p:cNvSpPr>
              <a:spLocks noChangeArrowheads="1"/>
            </p:cNvSpPr>
            <p:nvPr/>
          </p:nvSpPr>
          <p:spPr bwMode="auto">
            <a:xfrm>
              <a:off x="3984" y="1056"/>
              <a:ext cx="432" cy="43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>
                  <a:latin typeface="Calibri"/>
                  <a:cs typeface="Calibri"/>
                </a:rPr>
                <a:t>0.0</a:t>
              </a:r>
            </a:p>
          </p:txBody>
        </p:sp>
        <p:sp>
          <p:nvSpPr>
            <p:cNvPr id="72731" name="Rectangle 6"/>
            <p:cNvSpPr>
              <a:spLocks noChangeArrowheads="1"/>
            </p:cNvSpPr>
            <p:nvPr/>
          </p:nvSpPr>
          <p:spPr bwMode="auto">
            <a:xfrm>
              <a:off x="4416" y="1056"/>
              <a:ext cx="432" cy="432"/>
            </a:xfrm>
            <a:prstGeom prst="rect">
              <a:avLst/>
            </a:prstGeom>
            <a:solidFill>
              <a:srgbClr val="66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latin typeface="Calibri"/>
                  <a:cs typeface="Calibri"/>
                </a:rPr>
                <a:t>0.1</a:t>
              </a:r>
            </a:p>
          </p:txBody>
        </p:sp>
        <p:sp>
          <p:nvSpPr>
            <p:cNvPr id="72732" name="Rectangle 7"/>
            <p:cNvSpPr>
              <a:spLocks noChangeArrowheads="1"/>
            </p:cNvSpPr>
            <p:nvPr/>
          </p:nvSpPr>
          <p:spPr bwMode="auto">
            <a:xfrm>
              <a:off x="3984" y="1488"/>
              <a:ext cx="432" cy="43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latin typeface="Calibri"/>
                  <a:cs typeface="Calibri"/>
                </a:rPr>
                <a:t>0.0</a:t>
              </a:r>
            </a:p>
          </p:txBody>
        </p:sp>
        <p:sp>
          <p:nvSpPr>
            <p:cNvPr id="72733" name="Rectangle 8"/>
            <p:cNvSpPr>
              <a:spLocks noChangeArrowheads="1"/>
            </p:cNvSpPr>
            <p:nvPr/>
          </p:nvSpPr>
          <p:spPr bwMode="auto">
            <a:xfrm>
              <a:off x="4416" y="1488"/>
              <a:ext cx="432" cy="43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latin typeface="Calibri"/>
                  <a:cs typeface="Calibri"/>
                </a:rPr>
                <a:t>0.0</a:t>
              </a:r>
            </a:p>
          </p:txBody>
        </p:sp>
        <p:sp>
          <p:nvSpPr>
            <p:cNvPr id="72734" name="Rectangle 9"/>
            <p:cNvSpPr>
              <a:spLocks noChangeArrowheads="1"/>
            </p:cNvSpPr>
            <p:nvPr/>
          </p:nvSpPr>
          <p:spPr bwMode="auto">
            <a:xfrm>
              <a:off x="4848" y="1056"/>
              <a:ext cx="432" cy="43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>
                  <a:latin typeface="Calibri"/>
                  <a:cs typeface="Calibri"/>
                </a:rPr>
                <a:t>0.0</a:t>
              </a:r>
            </a:p>
          </p:txBody>
        </p:sp>
        <p:sp>
          <p:nvSpPr>
            <p:cNvPr id="72735" name="Rectangle 10"/>
            <p:cNvSpPr>
              <a:spLocks noChangeArrowheads="1"/>
            </p:cNvSpPr>
            <p:nvPr/>
          </p:nvSpPr>
          <p:spPr bwMode="auto">
            <a:xfrm>
              <a:off x="4848" y="1488"/>
              <a:ext cx="432" cy="432"/>
            </a:xfrm>
            <a:prstGeom prst="rect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latin typeface="Calibri"/>
                  <a:cs typeface="Calibri"/>
                </a:rPr>
                <a:t>0.2</a:t>
              </a:r>
            </a:p>
          </p:txBody>
        </p:sp>
        <p:sp>
          <p:nvSpPr>
            <p:cNvPr id="72736" name="Rectangle 11"/>
            <p:cNvSpPr>
              <a:spLocks noChangeArrowheads="1"/>
            </p:cNvSpPr>
            <p:nvPr/>
          </p:nvSpPr>
          <p:spPr bwMode="auto">
            <a:xfrm>
              <a:off x="3984" y="1920"/>
              <a:ext cx="432" cy="43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latin typeface="Calibri"/>
                  <a:cs typeface="Calibri"/>
                </a:rPr>
                <a:t>0.0</a:t>
              </a:r>
            </a:p>
          </p:txBody>
        </p:sp>
        <p:sp>
          <p:nvSpPr>
            <p:cNvPr id="72737" name="Rectangle 12"/>
            <p:cNvSpPr>
              <a:spLocks noChangeArrowheads="1"/>
            </p:cNvSpPr>
            <p:nvPr/>
          </p:nvSpPr>
          <p:spPr bwMode="auto">
            <a:xfrm>
              <a:off x="4416" y="1920"/>
              <a:ext cx="432" cy="432"/>
            </a:xfrm>
            <a:prstGeom prst="rect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latin typeface="Calibri"/>
                  <a:cs typeface="Calibri"/>
                </a:rPr>
                <a:t>0.2</a:t>
              </a:r>
            </a:p>
          </p:txBody>
        </p:sp>
        <p:sp>
          <p:nvSpPr>
            <p:cNvPr id="72738" name="Rectangle 13"/>
            <p:cNvSpPr>
              <a:spLocks noChangeArrowheads="1"/>
            </p:cNvSpPr>
            <p:nvPr/>
          </p:nvSpPr>
          <p:spPr bwMode="auto">
            <a:xfrm>
              <a:off x="4848" y="1920"/>
              <a:ext cx="432" cy="432"/>
            </a:xfrm>
            <a:prstGeom prst="rect">
              <a:avLst/>
            </a:prstGeom>
            <a:solidFill>
              <a:srgbClr val="FF7C8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latin typeface="Calibri"/>
                  <a:cs typeface="Calibri"/>
                </a:rPr>
                <a:t>0.5</a:t>
              </a:r>
            </a:p>
          </p:txBody>
        </p:sp>
      </p:grpSp>
      <p:grpSp>
        <p:nvGrpSpPr>
          <p:cNvPr id="72707" name="Group 37"/>
          <p:cNvGrpSpPr>
            <a:grpSpLocks/>
          </p:cNvGrpSpPr>
          <p:nvPr/>
        </p:nvGrpSpPr>
        <p:grpSpPr bwMode="auto">
          <a:xfrm>
            <a:off x="8458200" y="4297362"/>
            <a:ext cx="2057400" cy="2057400"/>
            <a:chOff x="6324600" y="4419600"/>
            <a:chExt cx="2057400" cy="2057400"/>
          </a:xfrm>
        </p:grpSpPr>
        <p:grpSp>
          <p:nvGrpSpPr>
            <p:cNvPr id="72710" name="Group 14"/>
            <p:cNvGrpSpPr>
              <a:grpSpLocks/>
            </p:cNvGrpSpPr>
            <p:nvPr/>
          </p:nvGrpSpPr>
          <p:grpSpPr bwMode="auto">
            <a:xfrm>
              <a:off x="6324600" y="4419600"/>
              <a:ext cx="2057400" cy="2057400"/>
              <a:chOff x="3984" y="1056"/>
              <a:chExt cx="1296" cy="1296"/>
            </a:xfrm>
          </p:grpSpPr>
          <p:sp>
            <p:nvSpPr>
              <p:cNvPr id="72721" name="Rectangle 15"/>
              <p:cNvSpPr>
                <a:spLocks noChangeArrowheads="1"/>
              </p:cNvSpPr>
              <p:nvPr/>
            </p:nvSpPr>
            <p:spPr bwMode="auto">
              <a:xfrm>
                <a:off x="3984" y="1056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722" name="Rectangle 16"/>
              <p:cNvSpPr>
                <a:spLocks noChangeArrowheads="1"/>
              </p:cNvSpPr>
              <p:nvPr/>
            </p:nvSpPr>
            <p:spPr bwMode="auto">
              <a:xfrm>
                <a:off x="4416" y="1056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723" name="Rectangle 17"/>
              <p:cNvSpPr>
                <a:spLocks noChangeArrowheads="1"/>
              </p:cNvSpPr>
              <p:nvPr/>
            </p:nvSpPr>
            <p:spPr bwMode="auto">
              <a:xfrm>
                <a:off x="3984" y="1488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724" name="Rectangle 18"/>
              <p:cNvSpPr>
                <a:spLocks noChangeArrowheads="1"/>
              </p:cNvSpPr>
              <p:nvPr/>
            </p:nvSpPr>
            <p:spPr bwMode="auto">
              <a:xfrm>
                <a:off x="4416" y="1488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725" name="Rectangle 19"/>
              <p:cNvSpPr>
                <a:spLocks noChangeArrowheads="1"/>
              </p:cNvSpPr>
              <p:nvPr/>
            </p:nvSpPr>
            <p:spPr bwMode="auto">
              <a:xfrm>
                <a:off x="4848" y="1056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726" name="Rectangle 20"/>
              <p:cNvSpPr>
                <a:spLocks noChangeArrowheads="1"/>
              </p:cNvSpPr>
              <p:nvPr/>
            </p:nvSpPr>
            <p:spPr bwMode="auto">
              <a:xfrm>
                <a:off x="4848" y="1488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727" name="Rectangle 21"/>
              <p:cNvSpPr>
                <a:spLocks noChangeArrowheads="1"/>
              </p:cNvSpPr>
              <p:nvPr/>
            </p:nvSpPr>
            <p:spPr bwMode="auto">
              <a:xfrm>
                <a:off x="3984" y="1920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728" name="Rectangle 22"/>
              <p:cNvSpPr>
                <a:spLocks noChangeArrowheads="1"/>
              </p:cNvSpPr>
              <p:nvPr/>
            </p:nvSpPr>
            <p:spPr bwMode="auto">
              <a:xfrm>
                <a:off x="4416" y="1920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729" name="Rectangle 23"/>
              <p:cNvSpPr>
                <a:spLocks noChangeArrowheads="1"/>
              </p:cNvSpPr>
              <p:nvPr/>
            </p:nvSpPr>
            <p:spPr bwMode="auto">
              <a:xfrm>
                <a:off x="4848" y="1920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72711" name="Oval 24"/>
            <p:cNvSpPr>
              <a:spLocks noChangeArrowheads="1"/>
            </p:cNvSpPr>
            <p:nvPr/>
          </p:nvSpPr>
          <p:spPr bwMode="auto">
            <a:xfrm>
              <a:off x="8077200" y="53340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712" name="Oval 25"/>
            <p:cNvSpPr>
              <a:spLocks noChangeArrowheads="1"/>
            </p:cNvSpPr>
            <p:nvPr/>
          </p:nvSpPr>
          <p:spPr bwMode="auto">
            <a:xfrm>
              <a:off x="7848600" y="58674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713" name="Oval 26"/>
            <p:cNvSpPr>
              <a:spLocks noChangeArrowheads="1"/>
            </p:cNvSpPr>
            <p:nvPr/>
          </p:nvSpPr>
          <p:spPr bwMode="auto">
            <a:xfrm>
              <a:off x="8001000" y="60198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714" name="Oval 27"/>
            <p:cNvSpPr>
              <a:spLocks noChangeArrowheads="1"/>
            </p:cNvSpPr>
            <p:nvPr/>
          </p:nvSpPr>
          <p:spPr bwMode="auto">
            <a:xfrm>
              <a:off x="7848600" y="61722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715" name="Oval 28"/>
            <p:cNvSpPr>
              <a:spLocks noChangeArrowheads="1"/>
            </p:cNvSpPr>
            <p:nvPr/>
          </p:nvSpPr>
          <p:spPr bwMode="auto">
            <a:xfrm>
              <a:off x="8153400" y="61722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716" name="Oval 29"/>
            <p:cNvSpPr>
              <a:spLocks noChangeArrowheads="1"/>
            </p:cNvSpPr>
            <p:nvPr/>
          </p:nvSpPr>
          <p:spPr bwMode="auto">
            <a:xfrm>
              <a:off x="8153400" y="58674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717" name="Oval 30"/>
            <p:cNvSpPr>
              <a:spLocks noChangeArrowheads="1"/>
            </p:cNvSpPr>
            <p:nvPr/>
          </p:nvSpPr>
          <p:spPr bwMode="auto">
            <a:xfrm>
              <a:off x="7391400" y="60960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718" name="Oval 31"/>
            <p:cNvSpPr>
              <a:spLocks noChangeArrowheads="1"/>
            </p:cNvSpPr>
            <p:nvPr/>
          </p:nvSpPr>
          <p:spPr bwMode="auto">
            <a:xfrm>
              <a:off x="7848600" y="53340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719" name="Oval 32"/>
            <p:cNvSpPr>
              <a:spLocks noChangeArrowheads="1"/>
            </p:cNvSpPr>
            <p:nvPr/>
          </p:nvSpPr>
          <p:spPr bwMode="auto">
            <a:xfrm>
              <a:off x="7162800" y="60960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720" name="Oval 33"/>
            <p:cNvSpPr>
              <a:spLocks noChangeArrowheads="1"/>
            </p:cNvSpPr>
            <p:nvPr/>
          </p:nvSpPr>
          <p:spPr bwMode="auto">
            <a:xfrm>
              <a:off x="7239000" y="46482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7" name="Isosceles Triangle 36"/>
          <p:cNvSpPr/>
          <p:nvPr/>
        </p:nvSpPr>
        <p:spPr>
          <a:xfrm flipV="1">
            <a:off x="9067800" y="3687762"/>
            <a:ext cx="838200" cy="3810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8" name="Rectangle 3"/>
          <p:cNvSpPr txBox="1">
            <a:spLocks noChangeArrowheads="1"/>
          </p:cNvSpPr>
          <p:nvPr/>
        </p:nvSpPr>
        <p:spPr bwMode="auto">
          <a:xfrm>
            <a:off x="609600" y="1371600"/>
            <a:ext cx="68580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lvl="1" eaLnBrk="0" hangingPunct="0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defRPr/>
            </a:pPr>
            <a:endParaRPr lang="en-US" sz="1200" kern="0" dirty="0">
              <a:latin typeface="Calibri"/>
              <a:ea typeface="+mn-ea"/>
              <a:cs typeface="Calibri"/>
            </a:endParaRP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/>
            </a:pPr>
            <a:r>
              <a:rPr lang="en-US" sz="2800" kern="0" dirty="0">
                <a:solidFill>
                  <a:schemeClr val="accent2"/>
                </a:solidFill>
                <a:latin typeface="Calibri"/>
                <a:ea typeface="+mn-ea"/>
                <a:cs typeface="Calibri"/>
              </a:rPr>
              <a:t>Represent belief state by a set of samples</a:t>
            </a:r>
          </a:p>
          <a:p>
            <a:pPr marL="742950" lvl="1" indent="-285750" eaLnBrk="0" hangingPunct="0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defRPr/>
            </a:pPr>
            <a:r>
              <a:rPr lang="en-US" sz="2400" kern="0" dirty="0">
                <a:latin typeface="Calibri"/>
                <a:ea typeface="+mn-ea"/>
                <a:cs typeface="Calibri"/>
              </a:rPr>
              <a:t>Samples are called </a:t>
            </a:r>
            <a:r>
              <a:rPr lang="en-US" sz="2400" b="1" i="1" kern="0" dirty="0">
                <a:solidFill>
                  <a:srgbClr val="FF0000"/>
                </a:solidFill>
                <a:latin typeface="Calibri"/>
                <a:ea typeface="+mn-ea"/>
                <a:cs typeface="Calibri"/>
              </a:rPr>
              <a:t>particles</a:t>
            </a:r>
          </a:p>
          <a:p>
            <a:pPr marL="742950" lvl="1" indent="-285750" eaLnBrk="0" hangingPunct="0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defRPr/>
            </a:pPr>
            <a:r>
              <a:rPr lang="en-US" sz="2400" kern="0" dirty="0">
                <a:latin typeface="Calibri"/>
                <a:ea typeface="+mn-ea"/>
                <a:cs typeface="Calibri"/>
              </a:rPr>
              <a:t>Time per step is linear in the number of samples</a:t>
            </a:r>
          </a:p>
          <a:p>
            <a:pPr marL="742950" lvl="1" indent="-285750" eaLnBrk="0" hangingPunct="0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defRPr/>
            </a:pPr>
            <a:r>
              <a:rPr lang="en-US" sz="2400" kern="0" dirty="0">
                <a:latin typeface="Calibri"/>
                <a:ea typeface="+mn-ea"/>
                <a:cs typeface="Calibri"/>
              </a:rPr>
              <a:t>But: number needed may be large</a:t>
            </a:r>
          </a:p>
          <a:p>
            <a:pPr marL="457200" lvl="1" eaLnBrk="0" hangingPunct="0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defRPr/>
            </a:pPr>
            <a:endParaRPr lang="en-US" sz="1400" kern="0" dirty="0">
              <a:latin typeface="Calibri"/>
              <a:ea typeface="+mn-ea"/>
              <a:cs typeface="Calibri"/>
            </a:endParaRP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/>
            </a:pPr>
            <a:r>
              <a:rPr lang="en-US" sz="2800" kern="0" dirty="0">
                <a:solidFill>
                  <a:schemeClr val="accent2"/>
                </a:solidFill>
                <a:latin typeface="Calibri"/>
                <a:ea typeface="+mn-ea"/>
                <a:cs typeface="Calibri"/>
              </a:rPr>
              <a:t>This is how robot localization works in practice</a:t>
            </a: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/>
            </a:pPr>
            <a:endParaRPr lang="en-US" sz="1400" kern="0" dirty="0">
              <a:solidFill>
                <a:schemeClr val="accent2"/>
              </a:solidFill>
              <a:latin typeface="Calibri"/>
              <a:ea typeface="+mn-ea"/>
              <a:cs typeface="Calibri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B72D877A-A377-4FBD-8694-A2791CF34194}"/>
                  </a:ext>
                </a:extLst>
              </p14:cNvPr>
              <p14:cNvContentPartPr/>
              <p14:nvPr/>
            </p14:nvContentPartPr>
            <p14:xfrm>
              <a:off x="10541160" y="2444760"/>
              <a:ext cx="1571040" cy="272520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B72D877A-A377-4FBD-8694-A2791CF34194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531800" y="2435400"/>
                <a:ext cx="1589760" cy="2743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96338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itchFamily="34" charset="-128"/>
              </a:rPr>
              <a:t>Representation: Particles</a:t>
            </a:r>
          </a:p>
        </p:txBody>
      </p:sp>
      <p:sp>
        <p:nvSpPr>
          <p:cNvPr id="73730" name="Content Placeholder 2"/>
          <p:cNvSpPr>
            <a:spLocks noGrp="1"/>
          </p:cNvSpPr>
          <p:nvPr>
            <p:ph idx="1"/>
          </p:nvPr>
        </p:nvSpPr>
        <p:spPr>
          <a:xfrm>
            <a:off x="135290" y="1219200"/>
            <a:ext cx="8900760" cy="5638800"/>
          </a:xfrm>
        </p:spPr>
        <p:txBody>
          <a:bodyPr/>
          <a:lstStyle/>
          <a:p>
            <a:r>
              <a:rPr lang="en-US" sz="2800" dirty="0">
                <a:ea typeface="ＭＳ Ｐゴシック" pitchFamily="34" charset="-128"/>
              </a:rPr>
              <a:t>Our representation of </a:t>
            </a:r>
            <a:r>
              <a:rPr lang="en-US" sz="2800" dirty="0">
                <a:solidFill>
                  <a:srgbClr val="CC00CC"/>
                </a:solidFill>
                <a:ea typeface="ＭＳ Ｐゴシック" pitchFamily="34" charset="-128"/>
              </a:rPr>
              <a:t>P(X) </a:t>
            </a:r>
            <a:r>
              <a:rPr lang="en-US" sz="2800" dirty="0">
                <a:ea typeface="ＭＳ Ｐゴシック" pitchFamily="34" charset="-128"/>
              </a:rPr>
              <a:t>is now a list of </a:t>
            </a:r>
            <a:r>
              <a:rPr lang="en-US" sz="2800" dirty="0">
                <a:solidFill>
                  <a:srgbClr val="CC00CC"/>
                </a:solidFill>
                <a:ea typeface="ＭＳ Ｐゴシック" pitchFamily="34" charset="-128"/>
              </a:rPr>
              <a:t>N</a:t>
            </a:r>
            <a:r>
              <a:rPr lang="en-US" sz="2800" dirty="0">
                <a:ea typeface="ＭＳ Ｐゴシック" pitchFamily="34" charset="-128"/>
              </a:rPr>
              <a:t> particles (samples)</a:t>
            </a:r>
          </a:p>
          <a:p>
            <a:pPr lvl="1"/>
            <a:r>
              <a:rPr lang="en-US" sz="2400" dirty="0">
                <a:ea typeface="ＭＳ Ｐゴシック" pitchFamily="34" charset="-128"/>
              </a:rPr>
              <a:t>Generally, </a:t>
            </a:r>
            <a:r>
              <a:rPr lang="en-US" sz="2400" dirty="0">
                <a:solidFill>
                  <a:srgbClr val="CC00CC"/>
                </a:solidFill>
                <a:ea typeface="ＭＳ Ｐゴシック" pitchFamily="34" charset="-128"/>
              </a:rPr>
              <a:t>N &lt;&lt; |X|</a:t>
            </a:r>
          </a:p>
          <a:p>
            <a:pPr lvl="1"/>
            <a:r>
              <a:rPr lang="en-US" sz="2400" dirty="0">
                <a:ea typeface="ＭＳ Ｐゴシック" pitchFamily="34" charset="-128"/>
              </a:rPr>
              <a:t>Storing map from </a:t>
            </a:r>
            <a:r>
              <a:rPr lang="en-US" sz="2400" dirty="0">
                <a:solidFill>
                  <a:srgbClr val="CC00CC"/>
                </a:solidFill>
                <a:ea typeface="ＭＳ Ｐゴシック" pitchFamily="34" charset="-128"/>
              </a:rPr>
              <a:t>X</a:t>
            </a:r>
            <a:r>
              <a:rPr lang="en-US" sz="2400" dirty="0">
                <a:ea typeface="ＭＳ Ｐゴシック" pitchFamily="34" charset="-128"/>
              </a:rPr>
              <a:t> to counts would defeat the point</a:t>
            </a:r>
          </a:p>
          <a:p>
            <a:pPr marL="0" indent="0">
              <a:buNone/>
            </a:pPr>
            <a:endParaRPr lang="en-US" sz="1800" dirty="0">
              <a:ea typeface="ＭＳ Ｐゴシック" pitchFamily="34" charset="-128"/>
            </a:endParaRPr>
          </a:p>
          <a:p>
            <a:r>
              <a:rPr lang="en-US" sz="2800" dirty="0">
                <a:solidFill>
                  <a:srgbClr val="CC00CC"/>
                </a:solidFill>
                <a:ea typeface="ＭＳ Ｐゴシック" pitchFamily="34" charset="-128"/>
              </a:rPr>
              <a:t>P(x) </a:t>
            </a:r>
            <a:r>
              <a:rPr lang="en-US" sz="2800" dirty="0">
                <a:ea typeface="ＭＳ Ｐゴシック" pitchFamily="34" charset="-128"/>
              </a:rPr>
              <a:t>approximated by number of particles with value </a:t>
            </a:r>
            <a:r>
              <a:rPr lang="en-US" sz="2800" dirty="0">
                <a:solidFill>
                  <a:srgbClr val="CC00CC"/>
                </a:solidFill>
                <a:ea typeface="ＭＳ Ｐゴシック" pitchFamily="34" charset="-128"/>
              </a:rPr>
              <a:t>x</a:t>
            </a:r>
          </a:p>
          <a:p>
            <a:pPr lvl="1"/>
            <a:r>
              <a:rPr lang="en-US" sz="2400" dirty="0">
                <a:ea typeface="ＭＳ Ｐゴシック" pitchFamily="34" charset="-128"/>
              </a:rPr>
              <a:t>So, many x may have P(x) = 0! </a:t>
            </a:r>
          </a:p>
          <a:p>
            <a:pPr lvl="1"/>
            <a:r>
              <a:rPr lang="en-US" sz="2400" dirty="0">
                <a:ea typeface="ＭＳ Ｐゴシック" pitchFamily="34" charset="-128"/>
              </a:rPr>
              <a:t>More particles, more accuracy</a:t>
            </a:r>
          </a:p>
          <a:p>
            <a:pPr lvl="1"/>
            <a:r>
              <a:rPr lang="en-US" sz="2400" dirty="0">
                <a:ea typeface="ＭＳ Ｐゴシック" pitchFamily="34" charset="-128"/>
              </a:rPr>
              <a:t>Usually we want a low-dimensional marginal</a:t>
            </a:r>
          </a:p>
          <a:p>
            <a:pPr lvl="2"/>
            <a:r>
              <a:rPr lang="en-US" sz="1800" dirty="0">
                <a:ea typeface="ＭＳ Ｐゴシック" pitchFamily="34" charset="-128"/>
              </a:rPr>
              <a:t>E.g., “Where is ghost 1?” rather than “Are ghosts 1,2,3 in {2,6], [5,6], and [8,11]?”</a:t>
            </a:r>
            <a:endParaRPr lang="en-US" dirty="0">
              <a:ea typeface="ＭＳ Ｐゴシック" pitchFamily="34" charset="-128"/>
            </a:endParaRPr>
          </a:p>
          <a:p>
            <a:pPr marL="457165" lvl="1" indent="0">
              <a:buNone/>
            </a:pPr>
            <a:endParaRPr lang="en-US" sz="1800" dirty="0">
              <a:ea typeface="ＭＳ Ｐゴシック" pitchFamily="34" charset="-128"/>
            </a:endParaRPr>
          </a:p>
          <a:p>
            <a:r>
              <a:rPr lang="en-US" sz="2800" dirty="0">
                <a:ea typeface="ＭＳ Ｐゴシック" pitchFamily="34" charset="-128"/>
              </a:rPr>
              <a:t>For now, all particles have a weight of 1</a:t>
            </a:r>
          </a:p>
          <a:p>
            <a:pPr lvl="1"/>
            <a:endParaRPr lang="en-US" sz="2400" dirty="0">
              <a:ea typeface="ＭＳ Ｐゴシック" pitchFamily="34" charset="-128"/>
            </a:endParaRPr>
          </a:p>
        </p:txBody>
      </p:sp>
      <p:grpSp>
        <p:nvGrpSpPr>
          <p:cNvPr id="73732" name="Group 26"/>
          <p:cNvGrpSpPr>
            <a:grpSpLocks/>
          </p:cNvGrpSpPr>
          <p:nvPr/>
        </p:nvGrpSpPr>
        <p:grpSpPr bwMode="auto">
          <a:xfrm rot="-5400000">
            <a:off x="9558337" y="1752600"/>
            <a:ext cx="1566863" cy="1566863"/>
            <a:chOff x="6324600" y="4419600"/>
            <a:chExt cx="2057400" cy="2057400"/>
          </a:xfrm>
        </p:grpSpPr>
        <p:grpSp>
          <p:nvGrpSpPr>
            <p:cNvPr id="73734" name="Group 49"/>
            <p:cNvGrpSpPr>
              <a:grpSpLocks/>
            </p:cNvGrpSpPr>
            <p:nvPr/>
          </p:nvGrpSpPr>
          <p:grpSpPr bwMode="auto">
            <a:xfrm>
              <a:off x="6324600" y="4419600"/>
              <a:ext cx="2057400" cy="2057400"/>
              <a:chOff x="3984" y="1056"/>
              <a:chExt cx="1296" cy="1296"/>
            </a:xfrm>
          </p:grpSpPr>
          <p:sp>
            <p:nvSpPr>
              <p:cNvPr id="73745" name="Rectangle 60"/>
              <p:cNvSpPr>
                <a:spLocks noChangeArrowheads="1"/>
              </p:cNvSpPr>
              <p:nvPr/>
            </p:nvSpPr>
            <p:spPr bwMode="auto">
              <a:xfrm>
                <a:off x="3984" y="1056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746" name="Rectangle 61"/>
              <p:cNvSpPr>
                <a:spLocks noChangeArrowheads="1"/>
              </p:cNvSpPr>
              <p:nvPr/>
            </p:nvSpPr>
            <p:spPr bwMode="auto">
              <a:xfrm>
                <a:off x="4416" y="1056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747" name="Rectangle 62"/>
              <p:cNvSpPr>
                <a:spLocks noChangeArrowheads="1"/>
              </p:cNvSpPr>
              <p:nvPr/>
            </p:nvSpPr>
            <p:spPr bwMode="auto">
              <a:xfrm>
                <a:off x="3984" y="1488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748" name="Rectangle 63"/>
              <p:cNvSpPr>
                <a:spLocks noChangeArrowheads="1"/>
              </p:cNvSpPr>
              <p:nvPr/>
            </p:nvSpPr>
            <p:spPr bwMode="auto">
              <a:xfrm>
                <a:off x="4416" y="1488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749" name="Rectangle 64"/>
              <p:cNvSpPr>
                <a:spLocks noChangeArrowheads="1"/>
              </p:cNvSpPr>
              <p:nvPr/>
            </p:nvSpPr>
            <p:spPr bwMode="auto">
              <a:xfrm>
                <a:off x="4848" y="1056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750" name="Rectangle 65"/>
              <p:cNvSpPr>
                <a:spLocks noChangeArrowheads="1"/>
              </p:cNvSpPr>
              <p:nvPr/>
            </p:nvSpPr>
            <p:spPr bwMode="auto">
              <a:xfrm>
                <a:off x="4848" y="1488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751" name="Rectangle 66"/>
              <p:cNvSpPr>
                <a:spLocks noChangeArrowheads="1"/>
              </p:cNvSpPr>
              <p:nvPr/>
            </p:nvSpPr>
            <p:spPr bwMode="auto">
              <a:xfrm>
                <a:off x="3984" y="1920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752" name="Rectangle 67"/>
              <p:cNvSpPr>
                <a:spLocks noChangeArrowheads="1"/>
              </p:cNvSpPr>
              <p:nvPr/>
            </p:nvSpPr>
            <p:spPr bwMode="auto">
              <a:xfrm>
                <a:off x="4416" y="1920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753" name="Rectangle 68"/>
              <p:cNvSpPr>
                <a:spLocks noChangeArrowheads="1"/>
              </p:cNvSpPr>
              <p:nvPr/>
            </p:nvSpPr>
            <p:spPr bwMode="auto">
              <a:xfrm>
                <a:off x="4848" y="1920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73735" name="Oval 50"/>
            <p:cNvSpPr>
              <a:spLocks noChangeArrowheads="1"/>
            </p:cNvSpPr>
            <p:nvPr/>
          </p:nvSpPr>
          <p:spPr bwMode="auto">
            <a:xfrm>
              <a:off x="8077200" y="53340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736" name="Oval 51"/>
            <p:cNvSpPr>
              <a:spLocks noChangeArrowheads="1"/>
            </p:cNvSpPr>
            <p:nvPr/>
          </p:nvSpPr>
          <p:spPr bwMode="auto">
            <a:xfrm>
              <a:off x="7848600" y="58674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737" name="Oval 52"/>
            <p:cNvSpPr>
              <a:spLocks noChangeArrowheads="1"/>
            </p:cNvSpPr>
            <p:nvPr/>
          </p:nvSpPr>
          <p:spPr bwMode="auto">
            <a:xfrm>
              <a:off x="8001000" y="60198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738" name="Oval 53"/>
            <p:cNvSpPr>
              <a:spLocks noChangeArrowheads="1"/>
            </p:cNvSpPr>
            <p:nvPr/>
          </p:nvSpPr>
          <p:spPr bwMode="auto">
            <a:xfrm>
              <a:off x="7848600" y="61722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739" name="Oval 54"/>
            <p:cNvSpPr>
              <a:spLocks noChangeArrowheads="1"/>
            </p:cNvSpPr>
            <p:nvPr/>
          </p:nvSpPr>
          <p:spPr bwMode="auto">
            <a:xfrm>
              <a:off x="8153400" y="6172200"/>
              <a:ext cx="152400" cy="152400"/>
            </a:xfrm>
            <a:prstGeom prst="ellipse">
              <a:avLst/>
            </a:prstGeom>
            <a:solidFill>
              <a:srgbClr val="00B05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740" name="Oval 55"/>
            <p:cNvSpPr>
              <a:spLocks noChangeArrowheads="1"/>
            </p:cNvSpPr>
            <p:nvPr/>
          </p:nvSpPr>
          <p:spPr bwMode="auto">
            <a:xfrm>
              <a:off x="8153400" y="58674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741" name="Oval 56"/>
            <p:cNvSpPr>
              <a:spLocks noChangeArrowheads="1"/>
            </p:cNvSpPr>
            <p:nvPr/>
          </p:nvSpPr>
          <p:spPr bwMode="auto">
            <a:xfrm>
              <a:off x="7391400" y="60960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742" name="Oval 57"/>
            <p:cNvSpPr>
              <a:spLocks noChangeArrowheads="1"/>
            </p:cNvSpPr>
            <p:nvPr/>
          </p:nvSpPr>
          <p:spPr bwMode="auto">
            <a:xfrm>
              <a:off x="7848600" y="53340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743" name="Oval 58"/>
            <p:cNvSpPr>
              <a:spLocks noChangeArrowheads="1"/>
            </p:cNvSpPr>
            <p:nvPr/>
          </p:nvSpPr>
          <p:spPr bwMode="auto">
            <a:xfrm>
              <a:off x="7162800" y="60960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744" name="Oval 59"/>
            <p:cNvSpPr>
              <a:spLocks noChangeArrowheads="1"/>
            </p:cNvSpPr>
            <p:nvPr/>
          </p:nvSpPr>
          <p:spPr bwMode="auto">
            <a:xfrm>
              <a:off x="7239000" y="46482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3733" name="TextBox 69"/>
          <p:cNvSpPr txBox="1">
            <a:spLocks noChangeArrowheads="1"/>
          </p:cNvSpPr>
          <p:nvPr/>
        </p:nvSpPr>
        <p:spPr bwMode="auto">
          <a:xfrm>
            <a:off x="9939336" y="3810000"/>
            <a:ext cx="953735" cy="246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400" dirty="0">
                <a:latin typeface="Calibri"/>
                <a:cs typeface="Calibri"/>
              </a:rPr>
              <a:t>Particles:</a:t>
            </a:r>
          </a:p>
          <a:p>
            <a:pPr eaLnBrk="1" hangingPunct="1"/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(3,3)</a:t>
            </a:r>
          </a:p>
          <a:p>
            <a:pPr eaLnBrk="1" hangingPunct="1"/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(2,3)</a:t>
            </a:r>
          </a:p>
          <a:p>
            <a:pPr eaLnBrk="1" hangingPunct="1"/>
            <a:r>
              <a:rPr lang="en-US" sz="1400" dirty="0">
                <a:solidFill>
                  <a:srgbClr val="00B050"/>
                </a:solidFill>
                <a:latin typeface="Calibri"/>
                <a:cs typeface="Calibri"/>
              </a:rPr>
              <a:t>    (3,3)   </a:t>
            </a:r>
          </a:p>
          <a:p>
            <a:pPr eaLnBrk="1" hangingPunct="1"/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(3,2)</a:t>
            </a:r>
          </a:p>
          <a:p>
            <a:pPr eaLnBrk="1" hangingPunct="1"/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(3,3)</a:t>
            </a:r>
          </a:p>
          <a:p>
            <a:pPr eaLnBrk="1" hangingPunct="1"/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(3,2)</a:t>
            </a:r>
          </a:p>
          <a:p>
            <a:pPr eaLnBrk="1" hangingPunct="1"/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(1,2)</a:t>
            </a:r>
          </a:p>
          <a:p>
            <a:pPr eaLnBrk="1" hangingPunct="1"/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(3,3)</a:t>
            </a:r>
          </a:p>
          <a:p>
            <a:pPr eaLnBrk="1" hangingPunct="1"/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(3,3)</a:t>
            </a:r>
          </a:p>
          <a:p>
            <a:pPr eaLnBrk="1" hangingPunct="1"/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(2,3)</a:t>
            </a:r>
          </a:p>
        </p:txBody>
      </p:sp>
    </p:spTree>
    <p:extLst>
      <p:ext uri="{BB962C8B-B14F-4D97-AF65-F5344CB8AC3E}">
        <p14:creationId xmlns:p14="http://schemas.microsoft.com/office/powerpoint/2010/main" val="95233069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34" charset="-128"/>
              </a:rPr>
              <a:t>Particle Filtering: Propagate forward</a:t>
            </a:r>
          </a:p>
        </p:txBody>
      </p:sp>
      <p:sp>
        <p:nvSpPr>
          <p:cNvPr id="73734" name="Rectangle 3"/>
          <p:cNvSpPr txBox="1">
            <a:spLocks noChangeArrowheads="1"/>
          </p:cNvSpPr>
          <p:nvPr/>
        </p:nvSpPr>
        <p:spPr bwMode="auto">
          <a:xfrm>
            <a:off x="304799" y="1524000"/>
            <a:ext cx="6878637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Wingdings" charset="0"/>
              <a:buChar char="§"/>
              <a:defRPr/>
            </a:pPr>
            <a:r>
              <a:rPr lang="en-US" sz="2800" dirty="0">
                <a:solidFill>
                  <a:schemeClr val="accent2"/>
                </a:solidFill>
                <a:latin typeface="Calibri"/>
                <a:cs typeface="Calibri"/>
              </a:rPr>
              <a:t>A particle in state </a:t>
            </a:r>
            <a:r>
              <a:rPr lang="en-US" sz="2800" i="1" dirty="0" err="1">
                <a:solidFill>
                  <a:srgbClr val="CC00CC"/>
                </a:solidFill>
                <a:latin typeface="Calibri"/>
                <a:cs typeface="Calibri"/>
              </a:rPr>
              <a:t>x</a:t>
            </a:r>
            <a:r>
              <a:rPr lang="en-US" sz="3600" i="1" baseline="-25000" dirty="0" err="1">
                <a:solidFill>
                  <a:srgbClr val="CC00CC"/>
                </a:solidFill>
                <a:latin typeface="Calibri"/>
                <a:cs typeface="Calibri"/>
              </a:rPr>
              <a:t>t</a:t>
            </a:r>
            <a:r>
              <a:rPr lang="en-US" sz="2800" dirty="0">
                <a:solidFill>
                  <a:schemeClr val="accent2"/>
                </a:solidFill>
                <a:latin typeface="Calibri"/>
                <a:cs typeface="Calibri"/>
              </a:rPr>
              <a:t> is moved by sampling its next position directly from the transition model:</a:t>
            </a:r>
          </a:p>
          <a:p>
            <a:pPr lvl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Wingdings" charset="0"/>
              <a:buChar char="§"/>
              <a:defRPr/>
            </a:pPr>
            <a:r>
              <a:rPr lang="en-US" i="1" dirty="0">
                <a:solidFill>
                  <a:srgbClr val="007F3F"/>
                </a:solidFill>
                <a:latin typeface="Calibri"/>
                <a:cs typeface="Calibri"/>
              </a:rPr>
              <a:t>x</a:t>
            </a:r>
            <a:r>
              <a:rPr lang="en-US" sz="3200" i="1" baseline="-25000" dirty="0">
                <a:solidFill>
                  <a:srgbClr val="007F3F"/>
                </a:solidFill>
                <a:latin typeface="Calibri"/>
                <a:cs typeface="Calibri"/>
              </a:rPr>
              <a:t>t</a:t>
            </a:r>
            <a:r>
              <a:rPr lang="en-US" sz="3200" baseline="-25000" dirty="0">
                <a:solidFill>
                  <a:srgbClr val="007F3F"/>
                </a:solidFill>
                <a:latin typeface="Calibri"/>
                <a:cs typeface="Calibri"/>
              </a:rPr>
              <a:t>+1</a:t>
            </a:r>
            <a:r>
              <a:rPr lang="en-US" i="1" dirty="0">
                <a:solidFill>
                  <a:srgbClr val="007F3F"/>
                </a:solidFill>
                <a:latin typeface="Calibri"/>
                <a:cs typeface="Calibri"/>
              </a:rPr>
              <a:t> ~  P</a:t>
            </a:r>
            <a:r>
              <a:rPr lang="en-US" dirty="0">
                <a:solidFill>
                  <a:srgbClr val="007F3F"/>
                </a:solidFill>
                <a:latin typeface="Calibri"/>
                <a:cs typeface="Calibri"/>
              </a:rPr>
              <a:t>(</a:t>
            </a:r>
            <a:r>
              <a:rPr lang="en-US" i="1" dirty="0">
                <a:solidFill>
                  <a:srgbClr val="007F3F"/>
                </a:solidFill>
                <a:latin typeface="Calibri"/>
                <a:cs typeface="Calibri"/>
              </a:rPr>
              <a:t>X</a:t>
            </a:r>
            <a:r>
              <a:rPr lang="en-US" sz="3200" i="1" baseline="-25000" dirty="0">
                <a:solidFill>
                  <a:srgbClr val="007F3F"/>
                </a:solidFill>
                <a:latin typeface="Calibri"/>
                <a:cs typeface="Calibri"/>
              </a:rPr>
              <a:t>t</a:t>
            </a:r>
            <a:r>
              <a:rPr lang="en-US" sz="3200" baseline="-25000" dirty="0">
                <a:solidFill>
                  <a:srgbClr val="007F3F"/>
                </a:solidFill>
                <a:latin typeface="Calibri"/>
                <a:cs typeface="Calibri"/>
              </a:rPr>
              <a:t>+1</a:t>
            </a:r>
            <a:r>
              <a:rPr lang="en-US" i="1" dirty="0">
                <a:solidFill>
                  <a:srgbClr val="007F3F"/>
                </a:solidFill>
                <a:latin typeface="Calibri"/>
                <a:cs typeface="Calibri"/>
              </a:rPr>
              <a:t> </a:t>
            </a:r>
            <a:r>
              <a:rPr lang="en-US" dirty="0">
                <a:solidFill>
                  <a:srgbClr val="007F3F"/>
                </a:solidFill>
                <a:latin typeface="Calibri"/>
                <a:cs typeface="Calibri"/>
              </a:rPr>
              <a:t>| </a:t>
            </a:r>
            <a:r>
              <a:rPr lang="en-US" i="1" dirty="0" err="1">
                <a:solidFill>
                  <a:srgbClr val="007F3F"/>
                </a:solidFill>
                <a:latin typeface="Calibri"/>
                <a:cs typeface="Calibri"/>
              </a:rPr>
              <a:t>x</a:t>
            </a:r>
            <a:r>
              <a:rPr lang="en-US" sz="3600" i="1" baseline="-25000" dirty="0" err="1">
                <a:solidFill>
                  <a:srgbClr val="007F3F"/>
                </a:solidFill>
                <a:latin typeface="Calibri"/>
                <a:cs typeface="Calibri"/>
              </a:rPr>
              <a:t>t</a:t>
            </a:r>
            <a:r>
              <a:rPr lang="en-US" dirty="0">
                <a:solidFill>
                  <a:srgbClr val="007F3F"/>
                </a:solidFill>
                <a:latin typeface="Calibri"/>
                <a:cs typeface="Calibri"/>
              </a:rPr>
              <a:t>)</a:t>
            </a:r>
            <a:endParaRPr lang="en-US" sz="2800" dirty="0">
              <a:solidFill>
                <a:srgbClr val="007F3F"/>
              </a:solidFill>
              <a:latin typeface="Calibri"/>
              <a:cs typeface="Calibri"/>
            </a:endParaRPr>
          </a:p>
          <a:p>
            <a:pPr lvl="6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 typeface="Wingdings" charset="0"/>
              <a:buChar char="§"/>
              <a:defRPr/>
            </a:pPr>
            <a:endParaRPr lang="en-US" altLang="ja-JP" sz="700" dirty="0">
              <a:latin typeface="Calibri"/>
              <a:cs typeface="Calibri"/>
            </a:endParaRPr>
          </a:p>
          <a:p>
            <a:pPr lvl="1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 typeface="Wingdings" charset="0"/>
              <a:buChar char="§"/>
              <a:defRPr/>
            </a:pPr>
            <a:r>
              <a:rPr lang="en-US" dirty="0">
                <a:latin typeface="Calibri"/>
                <a:cs typeface="Calibri"/>
              </a:rPr>
              <a:t>Here, most samples move clockwise, but some move in another direction or stay in place</a:t>
            </a:r>
          </a:p>
          <a:p>
            <a:pPr marL="0" indent="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endParaRPr lang="en-US" sz="1800" dirty="0">
              <a:latin typeface="Calibri"/>
              <a:cs typeface="Calibri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Wingdings" charset="0"/>
              <a:buChar char="§"/>
              <a:defRPr/>
            </a:pPr>
            <a:r>
              <a:rPr lang="en-US" sz="2800" dirty="0">
                <a:solidFill>
                  <a:schemeClr val="accent2"/>
                </a:solidFill>
                <a:latin typeface="Calibri"/>
                <a:cs typeface="Calibri"/>
              </a:rPr>
              <a:t>This captures the passage of time</a:t>
            </a:r>
          </a:p>
          <a:p>
            <a:pPr lvl="1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 typeface="Wingdings" charset="0"/>
              <a:buChar char="§"/>
              <a:defRPr/>
            </a:pPr>
            <a:r>
              <a:rPr lang="en-US" dirty="0">
                <a:latin typeface="Calibri"/>
                <a:cs typeface="Calibri"/>
              </a:rPr>
              <a:t>If enough samples, close to exact values before and after (consistent)</a:t>
            </a: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Wingdings" charset="0"/>
              <a:buChar char="§"/>
              <a:defRPr/>
            </a:pPr>
            <a:endParaRPr lang="en-US" sz="2800" dirty="0">
              <a:solidFill>
                <a:schemeClr val="accent2"/>
              </a:solidFill>
              <a:latin typeface="Calibri"/>
              <a:cs typeface="Calibri"/>
            </a:endParaRPr>
          </a:p>
        </p:txBody>
      </p:sp>
      <p:grpSp>
        <p:nvGrpSpPr>
          <p:cNvPr id="74756" name="Group 49"/>
          <p:cNvGrpSpPr>
            <a:grpSpLocks/>
          </p:cNvGrpSpPr>
          <p:nvPr/>
        </p:nvGrpSpPr>
        <p:grpSpPr bwMode="auto">
          <a:xfrm rot="-5400000">
            <a:off x="9101137" y="1828800"/>
            <a:ext cx="1566863" cy="1566863"/>
            <a:chOff x="6324600" y="4419600"/>
            <a:chExt cx="2057400" cy="2057400"/>
          </a:xfrm>
        </p:grpSpPr>
        <p:grpSp>
          <p:nvGrpSpPr>
            <p:cNvPr id="74782" name="Group 72"/>
            <p:cNvGrpSpPr>
              <a:grpSpLocks/>
            </p:cNvGrpSpPr>
            <p:nvPr/>
          </p:nvGrpSpPr>
          <p:grpSpPr bwMode="auto">
            <a:xfrm>
              <a:off x="6324600" y="4419600"/>
              <a:ext cx="2057400" cy="2057400"/>
              <a:chOff x="3984" y="1056"/>
              <a:chExt cx="1296" cy="1296"/>
            </a:xfrm>
          </p:grpSpPr>
          <p:sp>
            <p:nvSpPr>
              <p:cNvPr id="74793" name="Rectangle 84"/>
              <p:cNvSpPr>
                <a:spLocks noChangeArrowheads="1"/>
              </p:cNvSpPr>
              <p:nvPr/>
            </p:nvSpPr>
            <p:spPr bwMode="auto">
              <a:xfrm>
                <a:off x="3984" y="1056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794" name="Rectangle 85"/>
              <p:cNvSpPr>
                <a:spLocks noChangeArrowheads="1"/>
              </p:cNvSpPr>
              <p:nvPr/>
            </p:nvSpPr>
            <p:spPr bwMode="auto">
              <a:xfrm>
                <a:off x="4416" y="1056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795" name="Rectangle 86"/>
              <p:cNvSpPr>
                <a:spLocks noChangeArrowheads="1"/>
              </p:cNvSpPr>
              <p:nvPr/>
            </p:nvSpPr>
            <p:spPr bwMode="auto">
              <a:xfrm>
                <a:off x="3984" y="1488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796" name="Rectangle 87"/>
              <p:cNvSpPr>
                <a:spLocks noChangeArrowheads="1"/>
              </p:cNvSpPr>
              <p:nvPr/>
            </p:nvSpPr>
            <p:spPr bwMode="auto">
              <a:xfrm>
                <a:off x="4416" y="1488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797" name="Rectangle 88"/>
              <p:cNvSpPr>
                <a:spLocks noChangeArrowheads="1"/>
              </p:cNvSpPr>
              <p:nvPr/>
            </p:nvSpPr>
            <p:spPr bwMode="auto">
              <a:xfrm>
                <a:off x="4848" y="1056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798" name="Rectangle 89"/>
              <p:cNvSpPr>
                <a:spLocks noChangeArrowheads="1"/>
              </p:cNvSpPr>
              <p:nvPr/>
            </p:nvSpPr>
            <p:spPr bwMode="auto">
              <a:xfrm>
                <a:off x="4848" y="1488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799" name="Rectangle 90"/>
              <p:cNvSpPr>
                <a:spLocks noChangeArrowheads="1"/>
              </p:cNvSpPr>
              <p:nvPr/>
            </p:nvSpPr>
            <p:spPr bwMode="auto">
              <a:xfrm>
                <a:off x="3984" y="1920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800" name="Rectangle 91"/>
              <p:cNvSpPr>
                <a:spLocks noChangeArrowheads="1"/>
              </p:cNvSpPr>
              <p:nvPr/>
            </p:nvSpPr>
            <p:spPr bwMode="auto">
              <a:xfrm>
                <a:off x="4416" y="1920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801" name="Rectangle 92"/>
              <p:cNvSpPr>
                <a:spLocks noChangeArrowheads="1"/>
              </p:cNvSpPr>
              <p:nvPr/>
            </p:nvSpPr>
            <p:spPr bwMode="auto">
              <a:xfrm>
                <a:off x="4848" y="1920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74783" name="Oval 73"/>
            <p:cNvSpPr>
              <a:spLocks noChangeArrowheads="1"/>
            </p:cNvSpPr>
            <p:nvPr/>
          </p:nvSpPr>
          <p:spPr bwMode="auto">
            <a:xfrm>
              <a:off x="8077200" y="53340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784" name="Oval 74"/>
            <p:cNvSpPr>
              <a:spLocks noChangeArrowheads="1"/>
            </p:cNvSpPr>
            <p:nvPr/>
          </p:nvSpPr>
          <p:spPr bwMode="auto">
            <a:xfrm>
              <a:off x="7848600" y="58674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785" name="Oval 75"/>
            <p:cNvSpPr>
              <a:spLocks noChangeArrowheads="1"/>
            </p:cNvSpPr>
            <p:nvPr/>
          </p:nvSpPr>
          <p:spPr bwMode="auto">
            <a:xfrm>
              <a:off x="8001000" y="60198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786" name="Oval 76"/>
            <p:cNvSpPr>
              <a:spLocks noChangeArrowheads="1"/>
            </p:cNvSpPr>
            <p:nvPr/>
          </p:nvSpPr>
          <p:spPr bwMode="auto">
            <a:xfrm>
              <a:off x="7848600" y="61722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787" name="Oval 77"/>
            <p:cNvSpPr>
              <a:spLocks noChangeArrowheads="1"/>
            </p:cNvSpPr>
            <p:nvPr/>
          </p:nvSpPr>
          <p:spPr bwMode="auto">
            <a:xfrm>
              <a:off x="8153400" y="6172200"/>
              <a:ext cx="152400" cy="152400"/>
            </a:xfrm>
            <a:prstGeom prst="ellipse">
              <a:avLst/>
            </a:prstGeom>
            <a:solidFill>
              <a:srgbClr val="00B05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788" name="Oval 78"/>
            <p:cNvSpPr>
              <a:spLocks noChangeArrowheads="1"/>
            </p:cNvSpPr>
            <p:nvPr/>
          </p:nvSpPr>
          <p:spPr bwMode="auto">
            <a:xfrm>
              <a:off x="8153400" y="58674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789" name="Oval 79"/>
            <p:cNvSpPr>
              <a:spLocks noChangeArrowheads="1"/>
            </p:cNvSpPr>
            <p:nvPr/>
          </p:nvSpPr>
          <p:spPr bwMode="auto">
            <a:xfrm>
              <a:off x="7391400" y="60960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790" name="Oval 80"/>
            <p:cNvSpPr>
              <a:spLocks noChangeArrowheads="1"/>
            </p:cNvSpPr>
            <p:nvPr/>
          </p:nvSpPr>
          <p:spPr bwMode="auto">
            <a:xfrm>
              <a:off x="7848600" y="53340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791" name="Oval 81"/>
            <p:cNvSpPr>
              <a:spLocks noChangeArrowheads="1"/>
            </p:cNvSpPr>
            <p:nvPr/>
          </p:nvSpPr>
          <p:spPr bwMode="auto">
            <a:xfrm>
              <a:off x="7162800" y="60960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792" name="Oval 83"/>
            <p:cNvSpPr>
              <a:spLocks noChangeArrowheads="1"/>
            </p:cNvSpPr>
            <p:nvPr/>
          </p:nvSpPr>
          <p:spPr bwMode="auto">
            <a:xfrm>
              <a:off x="7239000" y="46482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1" name="Isosceles Triangle 50"/>
          <p:cNvSpPr/>
          <p:nvPr/>
        </p:nvSpPr>
        <p:spPr bwMode="auto">
          <a:xfrm flipV="1">
            <a:off x="9558337" y="3962400"/>
            <a:ext cx="639763" cy="288925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/>
          </a:p>
        </p:txBody>
      </p:sp>
      <p:grpSp>
        <p:nvGrpSpPr>
          <p:cNvPr id="74758" name="Group 2"/>
          <p:cNvGrpSpPr>
            <a:grpSpLocks/>
          </p:cNvGrpSpPr>
          <p:nvPr/>
        </p:nvGrpSpPr>
        <p:grpSpPr bwMode="auto">
          <a:xfrm>
            <a:off x="9101137" y="4648200"/>
            <a:ext cx="1566863" cy="1566863"/>
            <a:chOff x="6700158" y="2188371"/>
            <a:chExt cx="1567543" cy="1566862"/>
          </a:xfrm>
        </p:grpSpPr>
        <p:grpSp>
          <p:nvGrpSpPr>
            <p:cNvPr id="74762" name="Group 51"/>
            <p:cNvGrpSpPr>
              <a:grpSpLocks/>
            </p:cNvGrpSpPr>
            <p:nvPr/>
          </p:nvGrpSpPr>
          <p:grpSpPr bwMode="auto">
            <a:xfrm rot="-5400000">
              <a:off x="6700499" y="2188030"/>
              <a:ext cx="1566862" cy="1567543"/>
              <a:chOff x="3984" y="1056"/>
              <a:chExt cx="1296" cy="1296"/>
            </a:xfrm>
          </p:grpSpPr>
          <p:sp>
            <p:nvSpPr>
              <p:cNvPr id="74773" name="Rectangle 63"/>
              <p:cNvSpPr>
                <a:spLocks noChangeArrowheads="1"/>
              </p:cNvSpPr>
              <p:nvPr/>
            </p:nvSpPr>
            <p:spPr bwMode="auto">
              <a:xfrm>
                <a:off x="3984" y="1056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774" name="Rectangle 64"/>
              <p:cNvSpPr>
                <a:spLocks noChangeArrowheads="1"/>
              </p:cNvSpPr>
              <p:nvPr/>
            </p:nvSpPr>
            <p:spPr bwMode="auto">
              <a:xfrm>
                <a:off x="4416" y="1056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775" name="Rectangle 65"/>
              <p:cNvSpPr>
                <a:spLocks noChangeArrowheads="1"/>
              </p:cNvSpPr>
              <p:nvPr/>
            </p:nvSpPr>
            <p:spPr bwMode="auto">
              <a:xfrm>
                <a:off x="3984" y="1488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776" name="Rectangle 66"/>
              <p:cNvSpPr>
                <a:spLocks noChangeArrowheads="1"/>
              </p:cNvSpPr>
              <p:nvPr/>
            </p:nvSpPr>
            <p:spPr bwMode="auto">
              <a:xfrm>
                <a:off x="4416" y="1488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777" name="Rectangle 67"/>
              <p:cNvSpPr>
                <a:spLocks noChangeArrowheads="1"/>
              </p:cNvSpPr>
              <p:nvPr/>
            </p:nvSpPr>
            <p:spPr bwMode="auto">
              <a:xfrm>
                <a:off x="4848" y="1056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778" name="Rectangle 68"/>
              <p:cNvSpPr>
                <a:spLocks noChangeArrowheads="1"/>
              </p:cNvSpPr>
              <p:nvPr/>
            </p:nvSpPr>
            <p:spPr bwMode="auto">
              <a:xfrm>
                <a:off x="4848" y="1488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779" name="Rectangle 69"/>
              <p:cNvSpPr>
                <a:spLocks noChangeArrowheads="1"/>
              </p:cNvSpPr>
              <p:nvPr/>
            </p:nvSpPr>
            <p:spPr bwMode="auto">
              <a:xfrm>
                <a:off x="3984" y="1920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780" name="Rectangle 70"/>
              <p:cNvSpPr>
                <a:spLocks noChangeArrowheads="1"/>
              </p:cNvSpPr>
              <p:nvPr/>
            </p:nvSpPr>
            <p:spPr bwMode="auto">
              <a:xfrm>
                <a:off x="4416" y="1920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781" name="Rectangle 71"/>
              <p:cNvSpPr>
                <a:spLocks noChangeArrowheads="1"/>
              </p:cNvSpPr>
              <p:nvPr/>
            </p:nvSpPr>
            <p:spPr bwMode="auto">
              <a:xfrm>
                <a:off x="4848" y="1920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74763" name="Oval 52"/>
            <p:cNvSpPr>
              <a:spLocks noChangeArrowheads="1"/>
            </p:cNvSpPr>
            <p:nvPr/>
          </p:nvSpPr>
          <p:spPr bwMode="auto">
            <a:xfrm rot="-5400000">
              <a:off x="7861326" y="2942760"/>
              <a:ext cx="116064" cy="116114"/>
            </a:xfrm>
            <a:prstGeom prst="ellipse">
              <a:avLst/>
            </a:prstGeom>
            <a:solidFill>
              <a:srgbClr val="00B05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764" name="Oval 53"/>
            <p:cNvSpPr>
              <a:spLocks noChangeArrowheads="1"/>
            </p:cNvSpPr>
            <p:nvPr/>
          </p:nvSpPr>
          <p:spPr bwMode="auto">
            <a:xfrm rot="-5400000">
              <a:off x="8035498" y="2826696"/>
              <a:ext cx="116064" cy="11611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765" name="Oval 54"/>
            <p:cNvSpPr>
              <a:spLocks noChangeArrowheads="1"/>
            </p:cNvSpPr>
            <p:nvPr/>
          </p:nvSpPr>
          <p:spPr bwMode="auto">
            <a:xfrm rot="-5400000">
              <a:off x="8035498" y="3058824"/>
              <a:ext cx="116064" cy="11611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766" name="Oval 55"/>
            <p:cNvSpPr>
              <a:spLocks noChangeArrowheads="1"/>
            </p:cNvSpPr>
            <p:nvPr/>
          </p:nvSpPr>
          <p:spPr bwMode="auto">
            <a:xfrm rot="-5400000">
              <a:off x="7977441" y="2304409"/>
              <a:ext cx="116064" cy="11611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767" name="Oval 56"/>
            <p:cNvSpPr>
              <a:spLocks noChangeArrowheads="1"/>
            </p:cNvSpPr>
            <p:nvPr/>
          </p:nvSpPr>
          <p:spPr bwMode="auto">
            <a:xfrm rot="-5400000">
              <a:off x="7454926" y="2942760"/>
              <a:ext cx="116064" cy="11611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768" name="Oval 57"/>
            <p:cNvSpPr>
              <a:spLocks noChangeArrowheads="1"/>
            </p:cNvSpPr>
            <p:nvPr/>
          </p:nvSpPr>
          <p:spPr bwMode="auto">
            <a:xfrm rot="-5400000">
              <a:off x="7977441" y="3465047"/>
              <a:ext cx="116064" cy="11611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769" name="Oval 58"/>
            <p:cNvSpPr>
              <a:spLocks noChangeArrowheads="1"/>
            </p:cNvSpPr>
            <p:nvPr/>
          </p:nvSpPr>
          <p:spPr bwMode="auto">
            <a:xfrm rot="-5400000">
              <a:off x="6932412" y="2420472"/>
              <a:ext cx="116064" cy="11611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770" name="Oval 59"/>
            <p:cNvSpPr>
              <a:spLocks noChangeArrowheads="1"/>
            </p:cNvSpPr>
            <p:nvPr/>
          </p:nvSpPr>
          <p:spPr bwMode="auto">
            <a:xfrm rot="-5400000">
              <a:off x="7977441" y="2478504"/>
              <a:ext cx="116064" cy="11611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771" name="Oval 60"/>
            <p:cNvSpPr>
              <a:spLocks noChangeArrowheads="1"/>
            </p:cNvSpPr>
            <p:nvPr/>
          </p:nvSpPr>
          <p:spPr bwMode="auto">
            <a:xfrm rot="-5400000">
              <a:off x="7454926" y="2478504"/>
              <a:ext cx="116064" cy="11611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772" name="Oval 61"/>
            <p:cNvSpPr>
              <a:spLocks noChangeArrowheads="1"/>
            </p:cNvSpPr>
            <p:nvPr/>
          </p:nvSpPr>
          <p:spPr bwMode="auto">
            <a:xfrm rot="-5400000">
              <a:off x="7454926" y="2304409"/>
              <a:ext cx="116064" cy="11611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cxnSp>
        <p:nvCxnSpPr>
          <p:cNvPr id="63" name="Shape 67"/>
          <p:cNvCxnSpPr>
            <a:stCxn id="74787" idx="3"/>
          </p:cNvCxnSpPr>
          <p:nvPr/>
        </p:nvCxnSpPr>
        <p:spPr bwMode="auto">
          <a:xfrm flipH="1">
            <a:off x="10320337" y="1985963"/>
            <a:ext cx="215900" cy="3424237"/>
          </a:xfrm>
          <a:prstGeom prst="curvedConnector4">
            <a:avLst>
              <a:gd name="adj1" fmla="val -106216"/>
              <a:gd name="adj2" fmla="val 62118"/>
            </a:avLst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4760" name="TextBox 96"/>
          <p:cNvSpPr txBox="1">
            <a:spLocks noChangeArrowheads="1"/>
          </p:cNvSpPr>
          <p:nvPr/>
        </p:nvSpPr>
        <p:spPr bwMode="auto">
          <a:xfrm>
            <a:off x="7653337" y="1447800"/>
            <a:ext cx="901700" cy="246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400">
                <a:latin typeface="Calibri"/>
                <a:cs typeface="Calibri"/>
              </a:rPr>
              <a:t>Particles:</a:t>
            </a:r>
          </a:p>
          <a:p>
            <a:pPr eaLnBrk="1" hangingPunct="1"/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(3,3)</a:t>
            </a:r>
          </a:p>
          <a:p>
            <a:pPr eaLnBrk="1" hangingPunct="1"/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(2,3)</a:t>
            </a:r>
          </a:p>
          <a:p>
            <a:pPr eaLnBrk="1" hangingPunct="1"/>
            <a:r>
              <a:rPr lang="en-US" sz="1400" dirty="0">
                <a:solidFill>
                  <a:srgbClr val="00B050"/>
                </a:solidFill>
                <a:latin typeface="Calibri"/>
                <a:cs typeface="Calibri"/>
              </a:rPr>
              <a:t>    (3,3)   </a:t>
            </a:r>
          </a:p>
          <a:p>
            <a:pPr eaLnBrk="1" hangingPunct="1"/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(3,2)</a:t>
            </a:r>
          </a:p>
          <a:p>
            <a:pPr eaLnBrk="1" hangingPunct="1"/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(3,3)</a:t>
            </a:r>
          </a:p>
          <a:p>
            <a:pPr eaLnBrk="1" hangingPunct="1"/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(3,2)</a:t>
            </a:r>
          </a:p>
          <a:p>
            <a:pPr eaLnBrk="1" hangingPunct="1"/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(1,2)</a:t>
            </a:r>
          </a:p>
          <a:p>
            <a:pPr eaLnBrk="1" hangingPunct="1"/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(3,3)</a:t>
            </a:r>
          </a:p>
          <a:p>
            <a:pPr eaLnBrk="1" hangingPunct="1"/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(3,3)</a:t>
            </a:r>
          </a:p>
          <a:p>
            <a:pPr eaLnBrk="1" hangingPunct="1"/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(2,3)</a:t>
            </a:r>
          </a:p>
        </p:txBody>
      </p:sp>
      <p:sp>
        <p:nvSpPr>
          <p:cNvPr id="74761" name="TextBox 100"/>
          <p:cNvSpPr txBox="1">
            <a:spLocks noChangeArrowheads="1"/>
          </p:cNvSpPr>
          <p:nvPr/>
        </p:nvSpPr>
        <p:spPr bwMode="auto">
          <a:xfrm>
            <a:off x="7653337" y="4267200"/>
            <a:ext cx="977900" cy="246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400">
                <a:latin typeface="Calibri"/>
                <a:cs typeface="Calibri"/>
              </a:rPr>
              <a:t>Particles:</a:t>
            </a:r>
          </a:p>
          <a:p>
            <a:pPr eaLnBrk="1" hangingPunct="1"/>
            <a:r>
              <a:rPr lang="en-US" sz="1400">
                <a:solidFill>
                  <a:srgbClr val="C00000"/>
                </a:solidFill>
                <a:latin typeface="Calibri"/>
                <a:cs typeface="Calibri"/>
              </a:rPr>
              <a:t>    (3,2)</a:t>
            </a:r>
          </a:p>
          <a:p>
            <a:pPr eaLnBrk="1" hangingPunct="1"/>
            <a:r>
              <a:rPr lang="en-US" sz="1400">
                <a:solidFill>
                  <a:srgbClr val="C00000"/>
                </a:solidFill>
                <a:latin typeface="Calibri"/>
                <a:cs typeface="Calibri"/>
              </a:rPr>
              <a:t>    (2,3)</a:t>
            </a:r>
          </a:p>
          <a:p>
            <a:pPr eaLnBrk="1" hangingPunct="1"/>
            <a:r>
              <a:rPr lang="en-US" sz="1400">
                <a:solidFill>
                  <a:srgbClr val="00B050"/>
                </a:solidFill>
                <a:latin typeface="Calibri"/>
                <a:cs typeface="Calibri"/>
              </a:rPr>
              <a:t>    (3,2)   </a:t>
            </a:r>
          </a:p>
          <a:p>
            <a:pPr eaLnBrk="1" hangingPunct="1"/>
            <a:r>
              <a:rPr lang="en-US" sz="1400">
                <a:solidFill>
                  <a:srgbClr val="C00000"/>
                </a:solidFill>
                <a:latin typeface="Calibri"/>
                <a:cs typeface="Calibri"/>
              </a:rPr>
              <a:t>    (3,1)</a:t>
            </a:r>
          </a:p>
          <a:p>
            <a:pPr eaLnBrk="1" hangingPunct="1"/>
            <a:r>
              <a:rPr lang="en-US" sz="1400">
                <a:solidFill>
                  <a:srgbClr val="C00000"/>
                </a:solidFill>
                <a:latin typeface="Calibri"/>
                <a:cs typeface="Calibri"/>
              </a:rPr>
              <a:t>    (3,3)</a:t>
            </a:r>
          </a:p>
          <a:p>
            <a:pPr eaLnBrk="1" hangingPunct="1"/>
            <a:r>
              <a:rPr lang="en-US" sz="1400">
                <a:solidFill>
                  <a:srgbClr val="C00000"/>
                </a:solidFill>
                <a:latin typeface="Calibri"/>
                <a:cs typeface="Calibri"/>
              </a:rPr>
              <a:t>    (3,2)</a:t>
            </a:r>
          </a:p>
          <a:p>
            <a:pPr eaLnBrk="1" hangingPunct="1"/>
            <a:r>
              <a:rPr lang="en-US" sz="1400">
                <a:solidFill>
                  <a:srgbClr val="C00000"/>
                </a:solidFill>
                <a:latin typeface="Calibri"/>
                <a:cs typeface="Calibri"/>
              </a:rPr>
              <a:t>    (1,3)</a:t>
            </a:r>
          </a:p>
          <a:p>
            <a:pPr eaLnBrk="1" hangingPunct="1"/>
            <a:r>
              <a:rPr lang="en-US" sz="1400">
                <a:solidFill>
                  <a:srgbClr val="C00000"/>
                </a:solidFill>
                <a:latin typeface="Calibri"/>
                <a:cs typeface="Calibri"/>
              </a:rPr>
              <a:t>    (2,3)</a:t>
            </a:r>
          </a:p>
          <a:p>
            <a:pPr eaLnBrk="1" hangingPunct="1"/>
            <a:r>
              <a:rPr lang="en-US" sz="1400">
                <a:solidFill>
                  <a:srgbClr val="C00000"/>
                </a:solidFill>
                <a:latin typeface="Calibri"/>
                <a:cs typeface="Calibri"/>
              </a:rPr>
              <a:t>    (3,2)</a:t>
            </a:r>
          </a:p>
          <a:p>
            <a:pPr eaLnBrk="1" hangingPunct="1"/>
            <a:r>
              <a:rPr lang="en-US" sz="1400">
                <a:solidFill>
                  <a:srgbClr val="C00000"/>
                </a:solidFill>
                <a:latin typeface="Calibri"/>
                <a:cs typeface="Calibri"/>
              </a:rPr>
              <a:t>    (2,2)</a:t>
            </a:r>
          </a:p>
        </p:txBody>
      </p:sp>
    </p:spTree>
    <p:extLst>
      <p:ext uri="{BB962C8B-B14F-4D97-AF65-F5344CB8AC3E}">
        <p14:creationId xmlns:p14="http://schemas.microsoft.com/office/powerpoint/2010/main" val="6263361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34" charset="-128"/>
              </a:rPr>
              <a:t>Markov chain warm-up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698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552098" y="2200162"/>
                <a:ext cx="11465731" cy="3143364"/>
              </a:xfrm>
            </p:spPr>
            <p:txBody>
              <a:bodyPr/>
              <a:lstStyle/>
              <a:p>
                <a:r>
                  <a:rPr lang="en-US" sz="2800" dirty="0">
                    <a:ea typeface="ＭＳ Ｐゴシック" pitchFamily="34" charset="-128"/>
                  </a:rPr>
                  <a:t>If you know the transition probabilities,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𝑃</m:t>
                    </m:r>
                    <m:r>
                      <a:rPr lang="en-US" sz="28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(</m:t>
                    </m:r>
                    <m:sSub>
                      <m:sSubPr>
                        <m:ctrlPr>
                          <a:rPr lang="en-US" sz="2800" i="1" dirty="0" err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</m:ctrlPr>
                      </m:sSubPr>
                      <m:e>
                        <m:r>
                          <a:rPr lang="en-US" sz="2800" i="1" dirty="0" err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𝑋</m:t>
                        </m:r>
                      </m:e>
                      <m:sub>
                        <m:r>
                          <a:rPr lang="en-US" sz="2800" i="1" dirty="0" err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𝑡</m:t>
                        </m:r>
                      </m:sub>
                    </m:sSub>
                    <m:r>
                      <a:rPr lang="en-US" sz="28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∣ </m:t>
                    </m:r>
                    <m:sSub>
                      <m:sSubPr>
                        <m:ctrlPr>
                          <a:rPr lang="en-US" sz="2800" i="1" dirty="0" err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</m:ctrlPr>
                      </m:sSubPr>
                      <m:e>
                        <m:r>
                          <a:rPr lang="en-US" i="1" dirty="0" err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𝑋</m:t>
                        </m:r>
                      </m:e>
                      <m:sub>
                        <m:r>
                          <a:rPr lang="en-US" i="1" dirty="0" err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𝑡</m:t>
                        </m:r>
                        <m:r>
                          <a:rPr lang="en-US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−1</m:t>
                        </m:r>
                      </m:sub>
                    </m:sSub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)</m:t>
                    </m:r>
                  </m:oMath>
                </a14:m>
                <a:r>
                  <a:rPr lang="en-US" dirty="0">
                    <a:ea typeface="ＭＳ Ｐゴシック" pitchFamily="34" charset="-128"/>
                  </a:rPr>
                  <a:t>, </a:t>
                </a:r>
                <a:r>
                  <a:rPr lang="en-US" sz="2800" dirty="0">
                    <a:ea typeface="ＭＳ Ｐゴシック" pitchFamily="34" charset="-128"/>
                  </a:rPr>
                  <a:t>and you know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𝑃</m:t>
                    </m:r>
                    <m:r>
                      <a:rPr lang="en-US" sz="2800" i="1" dirty="0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(</m:t>
                    </m:r>
                    <m:sSub>
                      <m:sSubPr>
                        <m:ctrlPr>
                          <a:rPr lang="en-US" sz="2800" i="1" dirty="0" err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</m:ctrlPr>
                      </m:sSubPr>
                      <m:e>
                        <m:r>
                          <a:rPr lang="en-US" sz="2800" i="1" dirty="0" err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𝑋</m:t>
                        </m:r>
                      </m:e>
                      <m:sub>
                        <m:r>
                          <a:rPr lang="en-US" sz="2800" i="1" dirty="0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4</m:t>
                        </m:r>
                      </m:sub>
                    </m:sSub>
                    <m:r>
                      <a:rPr lang="en-US" sz="2800" i="1" dirty="0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)</m:t>
                    </m:r>
                  </m:oMath>
                </a14:m>
                <a:r>
                  <a:rPr lang="en-US" altLang="ja-JP" sz="2800" dirty="0">
                    <a:ea typeface="ＭＳ Ｐゴシック" pitchFamily="34" charset="-128"/>
                  </a:rPr>
                  <a:t>,</a:t>
                </a:r>
              </a:p>
              <a:p>
                <a:r>
                  <a:rPr lang="en-US" altLang="ja-JP" sz="2800" dirty="0">
                    <a:ea typeface="ＭＳ Ｐゴシック" pitchFamily="34" charset="-128"/>
                  </a:rPr>
                  <a:t>write an equation to compute 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𝑃</m:t>
                    </m:r>
                    <m:r>
                      <a:rPr lang="en-US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(</m:t>
                    </m:r>
                    <m:sSub>
                      <m:sSubPr>
                        <m:ctrlPr>
                          <a:rPr lang="en-US" i="1" dirty="0" err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</m:ctrlPr>
                      </m:sSubPr>
                      <m:e>
                        <m:r>
                          <a:rPr lang="en-US" i="1" dirty="0" err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𝑋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5</m:t>
                        </m:r>
                      </m:sub>
                    </m:sSub>
                    <m:r>
                      <a:rPr lang="en-US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)</m:t>
                    </m:r>
                  </m:oMath>
                </a14:m>
                <a:r>
                  <a:rPr lang="en-US" altLang="ja-JP" sz="2800" dirty="0">
                    <a:ea typeface="ＭＳ Ｐゴシック" pitchFamily="34" charset="-128"/>
                  </a:rPr>
                  <a:t>.</a:t>
                </a:r>
              </a:p>
              <a:p>
                <a:endParaRPr lang="en-US" altLang="ja-JP" dirty="0">
                  <a:ea typeface="ＭＳ Ｐゴシック" pitchFamily="34" charset="-128"/>
                </a:endParaRPr>
              </a:p>
              <a:p>
                <a:r>
                  <a:rPr lang="en-US" altLang="ja-JP" b="0" dirty="0">
                    <a:ea typeface="ＭＳ Ｐゴシック" pitchFamily="34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𝑃</m:t>
                    </m:r>
                    <m:d>
                      <m:dPr>
                        <m:ctrlPr>
                          <a:rPr lang="en-US" altLang="ja-JP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ja-JP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</m:ctrlPr>
                          </m:sSubPr>
                          <m:e>
                            <m:r>
                              <a:rPr lang="en-US" altLang="ja-JP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𝑋</m:t>
                            </m:r>
                          </m:e>
                          <m:sub>
                            <m:r>
                              <a:rPr lang="en-US" altLang="ja-JP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5</m:t>
                            </m:r>
                          </m:sub>
                        </m:sSub>
                      </m:e>
                    </m:d>
                    <m:r>
                      <a:rPr lang="en-US" altLang="ja-JP" b="0" i="1" smtClean="0">
                        <a:latin typeface="Cambria Math" panose="02040503050406030204" pitchFamily="18" charset="0"/>
                        <a:ea typeface="ＭＳ Ｐゴシック" pitchFamily="34" charset="-128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altLang="ja-JP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en-US" altLang="ja-JP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</m:ctrlPr>
                          </m:sSubPr>
                          <m:e>
                            <m:r>
                              <a:rPr lang="en-US" altLang="ja-JP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ja-JP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4</m:t>
                            </m:r>
                          </m:sub>
                        </m:sSub>
                      </m:sub>
                      <m:sup/>
                      <m:e>
                        <m:r>
                          <a:rPr lang="en-US" altLang="ja-JP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𝑃</m:t>
                        </m:r>
                        <m:d>
                          <m:dPr>
                            <m:ctrlPr>
                              <a:rPr lang="en-US" altLang="ja-JP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ja-JP" i="1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</m:ctrlPr>
                              </m:sSubPr>
                              <m:e>
                                <m:r>
                                  <a:rPr lang="en-US" altLang="ja-JP" b="0" i="1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ja-JP" i="1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4</m:t>
                                </m:r>
                              </m:sub>
                            </m:sSub>
                            <m:r>
                              <a:rPr lang="en-US" altLang="ja-JP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altLang="ja-JP" i="1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</m:ctrlPr>
                              </m:sSubPr>
                              <m:e>
                                <m:r>
                                  <a:rPr lang="en-US" altLang="ja-JP" i="1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altLang="ja-JP" i="1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5</m:t>
                                </m:r>
                              </m:sub>
                            </m:sSub>
                          </m:e>
                        </m:d>
                      </m:e>
                    </m:nary>
                  </m:oMath>
                </a14:m>
                <a:endParaRPr lang="en-US" altLang="ja-JP" b="0" dirty="0">
                  <a:ea typeface="ＭＳ Ｐゴシック" pitchFamily="34" charset="-128"/>
                </a:endParaRPr>
              </a:p>
              <a:p>
                <a:r>
                  <a:rPr lang="en-US" altLang="ja-JP" dirty="0">
                    <a:ea typeface="ＭＳ Ｐゴシック" pitchFamily="34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latin typeface="Cambria Math" panose="02040503050406030204" pitchFamily="18" charset="0"/>
                        <a:ea typeface="ＭＳ Ｐゴシック" pitchFamily="34" charset="-128"/>
                      </a:rPr>
                      <m:t>             </m:t>
                    </m:r>
                    <m:r>
                      <a:rPr lang="en-US" altLang="ja-JP" i="1">
                        <a:latin typeface="Cambria Math" panose="02040503050406030204" pitchFamily="18" charset="0"/>
                        <a:ea typeface="ＭＳ Ｐゴシック" pitchFamily="34" charset="-128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altLang="ja-JP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en-US" altLang="ja-JP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</m:ctrlPr>
                          </m:sSubPr>
                          <m:e>
                            <m:r>
                              <a:rPr lang="en-US" altLang="ja-JP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ja-JP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4</m:t>
                            </m:r>
                          </m:sub>
                        </m:sSub>
                      </m:sub>
                      <m:sup/>
                      <m:e>
                        <m:r>
                          <a:rPr lang="en-US" altLang="ja-JP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𝑃</m:t>
                        </m:r>
                        <m:d>
                          <m:dPr>
                            <m:sepChr m:val="∣"/>
                            <m:ctrlPr>
                              <a:rPr lang="en-US" altLang="ja-JP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ja-JP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</m:ctrlPr>
                              </m:sSubPr>
                              <m:e>
                                <m:r>
                                  <a:rPr lang="en-US" altLang="ja-JP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altLang="ja-JP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5</m:t>
                                </m:r>
                              </m:sub>
                            </m:sSub>
                          </m:e>
                          <m:e>
                            <m:sSub>
                              <m:sSubPr>
                                <m:ctrlPr>
                                  <a:rPr lang="en-US" altLang="ja-JP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</m:ctrlPr>
                              </m:sSubPr>
                              <m:e>
                                <m:r>
                                  <a:rPr lang="en-US" altLang="ja-JP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ja-JP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4</m:t>
                                </m:r>
                              </m:sub>
                            </m:sSub>
                          </m:e>
                        </m:d>
                        <m:r>
                          <a:rPr lang="en-US" altLang="ja-JP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𝑃</m:t>
                        </m:r>
                        <m:d>
                          <m:dPr>
                            <m:ctrlPr>
                              <a:rPr lang="en-US" altLang="ja-JP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ja-JP" b="0" i="1" smtClean="0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</m:ctrlPr>
                              </m:sSubPr>
                              <m:e>
                                <m:r>
                                  <a:rPr lang="en-US" altLang="ja-JP" b="0" i="1" smtClean="0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ja-JP" b="0" i="1" smtClean="0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4</m:t>
                                </m:r>
                              </m:sub>
                            </m:sSub>
                          </m:e>
                        </m:d>
                      </m:e>
                    </m:nary>
                  </m:oMath>
                </a14:m>
                <a:endParaRPr lang="en-US" altLang="ja-JP" dirty="0">
                  <a:ea typeface="ＭＳ Ｐゴシック" pitchFamily="34" charset="-128"/>
                </a:endParaRPr>
              </a:p>
              <a:p>
                <a:r>
                  <a:rPr lang="en-US" altLang="ja-JP" dirty="0">
                    <a:ea typeface="ＭＳ Ｐゴシック" pitchFamily="34" charset="-128"/>
                  </a:rPr>
                  <a:t> </a:t>
                </a:r>
              </a:p>
              <a:p>
                <a:endParaRPr lang="en-US" altLang="ja-JP" sz="2800" dirty="0">
                  <a:ea typeface="ＭＳ Ｐゴシック" pitchFamily="34" charset="-128"/>
                </a:endParaRPr>
              </a:p>
            </p:txBody>
          </p:sp>
        </mc:Choice>
        <mc:Fallback xmlns="">
          <p:sp>
            <p:nvSpPr>
              <p:cNvPr id="2969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2098" y="2200162"/>
                <a:ext cx="11465731" cy="3143364"/>
              </a:xfrm>
              <a:blipFill>
                <a:blip r:embed="rId2"/>
                <a:stretch>
                  <a:fillRect l="-1117" t="-32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Oval 4"/>
          <p:cNvSpPr>
            <a:spLocks noChangeArrowheads="1"/>
          </p:cNvSpPr>
          <p:nvPr/>
        </p:nvSpPr>
        <p:spPr bwMode="auto">
          <a:xfrm>
            <a:off x="5562600" y="1246675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2400" baseline="-25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Oval 5"/>
          <p:cNvSpPr>
            <a:spLocks noChangeArrowheads="1"/>
          </p:cNvSpPr>
          <p:nvPr/>
        </p:nvSpPr>
        <p:spPr bwMode="auto">
          <a:xfrm>
            <a:off x="2362200" y="1246675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400" baseline="-25000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cxnSp>
        <p:nvCxnSpPr>
          <p:cNvPr id="31" name="AutoShape 6"/>
          <p:cNvCxnSpPr>
            <a:cxnSpLocks noChangeShapeType="1"/>
            <a:stCxn id="32" idx="6"/>
            <a:endCxn id="30" idx="2"/>
          </p:cNvCxnSpPr>
          <p:nvPr/>
        </p:nvCxnSpPr>
        <p:spPr bwMode="auto">
          <a:xfrm>
            <a:off x="1995488" y="1513375"/>
            <a:ext cx="352425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2" name="Oval 7"/>
          <p:cNvSpPr>
            <a:spLocks noChangeArrowheads="1"/>
          </p:cNvSpPr>
          <p:nvPr/>
        </p:nvSpPr>
        <p:spPr bwMode="auto">
          <a:xfrm>
            <a:off x="1447800" y="1246675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400" baseline="-25000"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33" name="Oval 8"/>
          <p:cNvSpPr>
            <a:spLocks noChangeArrowheads="1"/>
          </p:cNvSpPr>
          <p:nvPr/>
        </p:nvSpPr>
        <p:spPr bwMode="auto">
          <a:xfrm>
            <a:off x="3276600" y="1246675"/>
            <a:ext cx="533400" cy="53340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400" baseline="-25000" dirty="0"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cxnSp>
        <p:nvCxnSpPr>
          <p:cNvPr id="34" name="AutoShape 9"/>
          <p:cNvCxnSpPr>
            <a:cxnSpLocks noChangeShapeType="1"/>
            <a:stCxn id="33" idx="6"/>
            <a:endCxn id="36" idx="2"/>
          </p:cNvCxnSpPr>
          <p:nvPr/>
        </p:nvCxnSpPr>
        <p:spPr bwMode="auto">
          <a:xfrm>
            <a:off x="3824288" y="1513375"/>
            <a:ext cx="352425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" name="AutoShape 10"/>
          <p:cNvCxnSpPr>
            <a:cxnSpLocks noChangeShapeType="1"/>
            <a:stCxn id="30" idx="6"/>
            <a:endCxn id="33" idx="2"/>
          </p:cNvCxnSpPr>
          <p:nvPr/>
        </p:nvCxnSpPr>
        <p:spPr bwMode="auto">
          <a:xfrm>
            <a:off x="2909888" y="1513375"/>
            <a:ext cx="352425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6" name="Oval 11"/>
          <p:cNvSpPr>
            <a:spLocks noChangeArrowheads="1"/>
          </p:cNvSpPr>
          <p:nvPr/>
        </p:nvSpPr>
        <p:spPr bwMode="auto">
          <a:xfrm>
            <a:off x="4191000" y="1246675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400" baseline="-25000"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cxnSp>
        <p:nvCxnSpPr>
          <p:cNvPr id="37" name="AutoShape 12"/>
          <p:cNvCxnSpPr>
            <a:cxnSpLocks noChangeShapeType="1"/>
            <a:stCxn id="36" idx="6"/>
            <a:endCxn id="29" idx="2"/>
          </p:cNvCxnSpPr>
          <p:nvPr/>
        </p:nvCxnSpPr>
        <p:spPr bwMode="auto">
          <a:xfrm>
            <a:off x="4738688" y="1513375"/>
            <a:ext cx="809625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7131374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3"/>
          <p:cNvSpPr txBox="1">
            <a:spLocks noChangeArrowheads="1"/>
          </p:cNvSpPr>
          <p:nvPr/>
        </p:nvSpPr>
        <p:spPr bwMode="auto">
          <a:xfrm>
            <a:off x="304800" y="1600200"/>
            <a:ext cx="60960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sz="2800" dirty="0">
                <a:solidFill>
                  <a:schemeClr val="accent2"/>
                </a:solidFill>
                <a:latin typeface="Calibri"/>
                <a:cs typeface="Calibri"/>
              </a:rPr>
              <a:t>Slightly trickier:</a:t>
            </a:r>
          </a:p>
          <a:p>
            <a:pPr lvl="3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endParaRPr lang="en-US" sz="900" dirty="0">
              <a:solidFill>
                <a:schemeClr val="accent2"/>
              </a:solidFill>
              <a:latin typeface="Calibri"/>
              <a:cs typeface="Calibri"/>
            </a:endParaRPr>
          </a:p>
          <a:p>
            <a:pPr lvl="1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</a:pPr>
            <a:r>
              <a:rPr lang="en-US" dirty="0">
                <a:latin typeface="Calibri"/>
                <a:cs typeface="Calibri"/>
              </a:rPr>
              <a:t>Don’</a:t>
            </a:r>
            <a:r>
              <a:rPr lang="en-US" altLang="ja-JP" dirty="0">
                <a:latin typeface="Calibri"/>
                <a:cs typeface="Calibri"/>
              </a:rPr>
              <a:t>t sample observation, fix it</a:t>
            </a:r>
          </a:p>
          <a:p>
            <a:pPr lvl="3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</a:pPr>
            <a:endParaRPr lang="en-US" altLang="ja-JP" sz="700" dirty="0">
              <a:latin typeface="Calibri"/>
              <a:cs typeface="Calibri"/>
            </a:endParaRPr>
          </a:p>
          <a:p>
            <a:pPr lvl="1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</a:pPr>
            <a:r>
              <a:rPr lang="en-US" dirty="0">
                <a:latin typeface="Calibri"/>
                <a:cs typeface="Calibri"/>
              </a:rPr>
              <a:t>Similar to likelihood weighting, weight samples based on the evidence</a:t>
            </a:r>
          </a:p>
          <a:p>
            <a:pPr lvl="2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</a:pPr>
            <a:r>
              <a:rPr lang="en-US" i="1" dirty="0">
                <a:solidFill>
                  <a:srgbClr val="F36B11"/>
                </a:solidFill>
                <a:latin typeface="Calibri"/>
                <a:cs typeface="Calibri"/>
              </a:rPr>
              <a:t>W </a:t>
            </a:r>
            <a:r>
              <a:rPr lang="en-US" dirty="0">
                <a:solidFill>
                  <a:srgbClr val="F36B11"/>
                </a:solidFill>
                <a:latin typeface="Calibri"/>
                <a:cs typeface="Calibri"/>
              </a:rPr>
              <a:t>= </a:t>
            </a:r>
            <a:r>
              <a:rPr lang="en-US" i="1" dirty="0">
                <a:solidFill>
                  <a:srgbClr val="F36B11"/>
                </a:solidFill>
                <a:sym typeface="Symbol"/>
              </a:rPr>
              <a:t>P</a:t>
            </a:r>
            <a:r>
              <a:rPr lang="en-US" dirty="0">
                <a:solidFill>
                  <a:srgbClr val="F36B11"/>
                </a:solidFill>
                <a:sym typeface="Symbol"/>
              </a:rPr>
              <a:t>(</a:t>
            </a:r>
            <a:r>
              <a:rPr lang="en-US" i="1" dirty="0">
                <a:solidFill>
                  <a:srgbClr val="F36B11"/>
                </a:solidFill>
                <a:sym typeface="Symbol"/>
              </a:rPr>
              <a:t>e</a:t>
            </a:r>
            <a:r>
              <a:rPr lang="en-US" i="1" baseline="-25000" dirty="0">
                <a:solidFill>
                  <a:srgbClr val="F36B11"/>
                </a:solidFill>
                <a:latin typeface="Calibri"/>
                <a:cs typeface="Calibri"/>
              </a:rPr>
              <a:t>t</a:t>
            </a:r>
            <a:r>
              <a:rPr lang="en-US" dirty="0">
                <a:solidFill>
                  <a:srgbClr val="F36B11"/>
                </a:solidFill>
                <a:latin typeface="Calibri"/>
                <a:cs typeface="Calibri"/>
              </a:rPr>
              <a:t>|</a:t>
            </a:r>
            <a:r>
              <a:rPr lang="en-US" baseline="-25000" dirty="0">
                <a:solidFill>
                  <a:srgbClr val="F36B11"/>
                </a:solidFill>
                <a:latin typeface="Calibri"/>
                <a:cs typeface="Calibri"/>
              </a:rPr>
              <a:t> </a:t>
            </a:r>
            <a:r>
              <a:rPr lang="en-US" i="1" dirty="0" err="1">
                <a:solidFill>
                  <a:srgbClr val="F36B11"/>
                </a:solidFill>
                <a:sym typeface="Symbol"/>
              </a:rPr>
              <a:t>x</a:t>
            </a:r>
            <a:r>
              <a:rPr lang="en-US" i="1" baseline="-25000" dirty="0" err="1">
                <a:solidFill>
                  <a:srgbClr val="F36B11"/>
                </a:solidFill>
                <a:latin typeface="Calibri"/>
                <a:cs typeface="Calibri"/>
              </a:rPr>
              <a:t>t</a:t>
            </a:r>
            <a:r>
              <a:rPr lang="en-US" dirty="0">
                <a:solidFill>
                  <a:srgbClr val="F36B11"/>
                </a:solidFill>
                <a:sym typeface="Symbol"/>
              </a:rPr>
              <a:t>)</a:t>
            </a:r>
          </a:p>
          <a:p>
            <a:pPr lvl="2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</a:pPr>
            <a:endParaRPr lang="en-US" i="1" dirty="0">
              <a:solidFill>
                <a:srgbClr val="CC00CC"/>
              </a:solidFill>
              <a:latin typeface="Calibri"/>
              <a:cs typeface="Calibri"/>
            </a:endParaRPr>
          </a:p>
          <a:p>
            <a:pPr lvl="1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</a:pPr>
            <a:r>
              <a:rPr lang="en-US" dirty="0">
                <a:latin typeface="Calibri"/>
                <a:cs typeface="Calibri"/>
              </a:rPr>
              <a:t>Normalize the weights: particles that fit the  data better get higher weights, others get lower weights</a:t>
            </a:r>
          </a:p>
        </p:txBody>
      </p:sp>
      <p:sp>
        <p:nvSpPr>
          <p:cNvPr id="7578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itchFamily="34" charset="-128"/>
              </a:rPr>
              <a:t>Particle Filtering: Observe</a:t>
            </a:r>
          </a:p>
        </p:txBody>
      </p:sp>
      <p:grpSp>
        <p:nvGrpSpPr>
          <p:cNvPr id="75781" name="Group 2"/>
          <p:cNvGrpSpPr>
            <a:grpSpLocks/>
          </p:cNvGrpSpPr>
          <p:nvPr/>
        </p:nvGrpSpPr>
        <p:grpSpPr bwMode="auto">
          <a:xfrm>
            <a:off x="8870950" y="1752600"/>
            <a:ext cx="1566863" cy="1566863"/>
            <a:chOff x="7792358" y="2670971"/>
            <a:chExt cx="1567543" cy="1566862"/>
          </a:xfrm>
        </p:grpSpPr>
        <p:grpSp>
          <p:nvGrpSpPr>
            <p:cNvPr id="75810" name="Group 53"/>
            <p:cNvGrpSpPr>
              <a:grpSpLocks/>
            </p:cNvGrpSpPr>
            <p:nvPr/>
          </p:nvGrpSpPr>
          <p:grpSpPr bwMode="auto">
            <a:xfrm rot="-5400000">
              <a:off x="7792699" y="2670630"/>
              <a:ext cx="1566862" cy="1567543"/>
              <a:chOff x="3984" y="1056"/>
              <a:chExt cx="1296" cy="1296"/>
            </a:xfrm>
          </p:grpSpPr>
          <p:sp>
            <p:nvSpPr>
              <p:cNvPr id="75821" name="Rectangle 65"/>
              <p:cNvSpPr>
                <a:spLocks noChangeArrowheads="1"/>
              </p:cNvSpPr>
              <p:nvPr/>
            </p:nvSpPr>
            <p:spPr bwMode="auto">
              <a:xfrm>
                <a:off x="3984" y="1056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5822" name="Rectangle 66"/>
              <p:cNvSpPr>
                <a:spLocks noChangeArrowheads="1"/>
              </p:cNvSpPr>
              <p:nvPr/>
            </p:nvSpPr>
            <p:spPr bwMode="auto">
              <a:xfrm>
                <a:off x="4416" y="1056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5823" name="Rectangle 67"/>
              <p:cNvSpPr>
                <a:spLocks noChangeArrowheads="1"/>
              </p:cNvSpPr>
              <p:nvPr/>
            </p:nvSpPr>
            <p:spPr bwMode="auto">
              <a:xfrm>
                <a:off x="3984" y="1488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5824" name="Rectangle 68"/>
              <p:cNvSpPr>
                <a:spLocks noChangeArrowheads="1"/>
              </p:cNvSpPr>
              <p:nvPr/>
            </p:nvSpPr>
            <p:spPr bwMode="auto">
              <a:xfrm>
                <a:off x="4416" y="1488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5825" name="Rectangle 69"/>
              <p:cNvSpPr>
                <a:spLocks noChangeArrowheads="1"/>
              </p:cNvSpPr>
              <p:nvPr/>
            </p:nvSpPr>
            <p:spPr bwMode="auto">
              <a:xfrm>
                <a:off x="4848" y="1056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5826" name="Rectangle 70"/>
              <p:cNvSpPr>
                <a:spLocks noChangeArrowheads="1"/>
              </p:cNvSpPr>
              <p:nvPr/>
            </p:nvSpPr>
            <p:spPr bwMode="auto">
              <a:xfrm>
                <a:off x="4848" y="1488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5827" name="Rectangle 71"/>
              <p:cNvSpPr>
                <a:spLocks noChangeArrowheads="1"/>
              </p:cNvSpPr>
              <p:nvPr/>
            </p:nvSpPr>
            <p:spPr bwMode="auto">
              <a:xfrm>
                <a:off x="3984" y="1920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5828" name="Rectangle 72"/>
              <p:cNvSpPr>
                <a:spLocks noChangeArrowheads="1"/>
              </p:cNvSpPr>
              <p:nvPr/>
            </p:nvSpPr>
            <p:spPr bwMode="auto">
              <a:xfrm>
                <a:off x="4416" y="1920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5829" name="Rectangle 73"/>
              <p:cNvSpPr>
                <a:spLocks noChangeArrowheads="1"/>
              </p:cNvSpPr>
              <p:nvPr/>
            </p:nvSpPr>
            <p:spPr bwMode="auto">
              <a:xfrm>
                <a:off x="4848" y="1920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75811" name="Oval 54"/>
            <p:cNvSpPr>
              <a:spLocks noChangeArrowheads="1"/>
            </p:cNvSpPr>
            <p:nvPr/>
          </p:nvSpPr>
          <p:spPr bwMode="auto">
            <a:xfrm rot="-5400000">
              <a:off x="8953526" y="3425360"/>
              <a:ext cx="116064" cy="116114"/>
            </a:xfrm>
            <a:prstGeom prst="ellipse">
              <a:avLst/>
            </a:prstGeom>
            <a:solidFill>
              <a:srgbClr val="00B05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812" name="Oval 55"/>
            <p:cNvSpPr>
              <a:spLocks noChangeArrowheads="1"/>
            </p:cNvSpPr>
            <p:nvPr/>
          </p:nvSpPr>
          <p:spPr bwMode="auto">
            <a:xfrm rot="-5400000">
              <a:off x="9127698" y="3309296"/>
              <a:ext cx="116064" cy="11611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813" name="Oval 56"/>
            <p:cNvSpPr>
              <a:spLocks noChangeArrowheads="1"/>
            </p:cNvSpPr>
            <p:nvPr/>
          </p:nvSpPr>
          <p:spPr bwMode="auto">
            <a:xfrm rot="-5400000">
              <a:off x="9127698" y="3541424"/>
              <a:ext cx="116064" cy="11611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814" name="Oval 57"/>
            <p:cNvSpPr>
              <a:spLocks noChangeArrowheads="1"/>
            </p:cNvSpPr>
            <p:nvPr/>
          </p:nvSpPr>
          <p:spPr bwMode="auto">
            <a:xfrm rot="-5400000">
              <a:off x="9069641" y="2787009"/>
              <a:ext cx="116064" cy="11611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815" name="Oval 58"/>
            <p:cNvSpPr>
              <a:spLocks noChangeArrowheads="1"/>
            </p:cNvSpPr>
            <p:nvPr/>
          </p:nvSpPr>
          <p:spPr bwMode="auto">
            <a:xfrm rot="-5400000">
              <a:off x="8547126" y="3425360"/>
              <a:ext cx="116064" cy="11611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816" name="Oval 59"/>
            <p:cNvSpPr>
              <a:spLocks noChangeArrowheads="1"/>
            </p:cNvSpPr>
            <p:nvPr/>
          </p:nvSpPr>
          <p:spPr bwMode="auto">
            <a:xfrm rot="-5400000">
              <a:off x="9069641" y="3947647"/>
              <a:ext cx="116064" cy="11611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817" name="Oval 60"/>
            <p:cNvSpPr>
              <a:spLocks noChangeArrowheads="1"/>
            </p:cNvSpPr>
            <p:nvPr/>
          </p:nvSpPr>
          <p:spPr bwMode="auto">
            <a:xfrm rot="-5400000">
              <a:off x="8024612" y="2903072"/>
              <a:ext cx="116064" cy="11611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818" name="Oval 61"/>
            <p:cNvSpPr>
              <a:spLocks noChangeArrowheads="1"/>
            </p:cNvSpPr>
            <p:nvPr/>
          </p:nvSpPr>
          <p:spPr bwMode="auto">
            <a:xfrm rot="-5400000">
              <a:off x="9069641" y="2961104"/>
              <a:ext cx="116064" cy="11611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819" name="Oval 62"/>
            <p:cNvSpPr>
              <a:spLocks noChangeArrowheads="1"/>
            </p:cNvSpPr>
            <p:nvPr/>
          </p:nvSpPr>
          <p:spPr bwMode="auto">
            <a:xfrm rot="-5400000">
              <a:off x="8547126" y="2961104"/>
              <a:ext cx="116064" cy="11611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820" name="Oval 63"/>
            <p:cNvSpPr>
              <a:spLocks noChangeArrowheads="1"/>
            </p:cNvSpPr>
            <p:nvPr/>
          </p:nvSpPr>
          <p:spPr bwMode="auto">
            <a:xfrm rot="-5400000">
              <a:off x="8547126" y="2787009"/>
              <a:ext cx="116064" cy="11611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5782" name="Group 96"/>
          <p:cNvGrpSpPr>
            <a:grpSpLocks/>
          </p:cNvGrpSpPr>
          <p:nvPr/>
        </p:nvGrpSpPr>
        <p:grpSpPr bwMode="auto">
          <a:xfrm rot="-5400000">
            <a:off x="7837261" y="3657382"/>
            <a:ext cx="3635861" cy="1568450"/>
            <a:chOff x="6400800" y="4267200"/>
            <a:chExt cx="4773697" cy="2057400"/>
          </a:xfrm>
        </p:grpSpPr>
        <p:sp>
          <p:nvSpPr>
            <p:cNvPr id="98" name="Isosceles Triangle 97"/>
            <p:cNvSpPr/>
            <p:nvPr/>
          </p:nvSpPr>
          <p:spPr>
            <a:xfrm rot="5400000" flipV="1">
              <a:off x="8810634" y="5095816"/>
              <a:ext cx="839203" cy="381427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US"/>
            </a:p>
          </p:txBody>
        </p:sp>
        <p:grpSp>
          <p:nvGrpSpPr>
            <p:cNvPr id="75786" name="Group 98"/>
            <p:cNvGrpSpPr>
              <a:grpSpLocks/>
            </p:cNvGrpSpPr>
            <p:nvPr/>
          </p:nvGrpSpPr>
          <p:grpSpPr bwMode="auto">
            <a:xfrm>
              <a:off x="6400800" y="4267200"/>
              <a:ext cx="2057400" cy="2057400"/>
              <a:chOff x="3984" y="1056"/>
              <a:chExt cx="1296" cy="1296"/>
            </a:xfrm>
          </p:grpSpPr>
          <p:sp>
            <p:nvSpPr>
              <p:cNvPr id="75801" name="Rectangle 113"/>
              <p:cNvSpPr>
                <a:spLocks noChangeArrowheads="1"/>
              </p:cNvSpPr>
              <p:nvPr/>
            </p:nvSpPr>
            <p:spPr bwMode="auto">
              <a:xfrm>
                <a:off x="3984" y="1056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5802" name="Rectangle 114"/>
              <p:cNvSpPr>
                <a:spLocks noChangeArrowheads="1"/>
              </p:cNvSpPr>
              <p:nvPr/>
            </p:nvSpPr>
            <p:spPr bwMode="auto">
              <a:xfrm>
                <a:off x="4416" y="1056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5803" name="Rectangle 115"/>
              <p:cNvSpPr>
                <a:spLocks noChangeArrowheads="1"/>
              </p:cNvSpPr>
              <p:nvPr/>
            </p:nvSpPr>
            <p:spPr bwMode="auto">
              <a:xfrm>
                <a:off x="3984" y="1488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5804" name="Rectangle 116"/>
              <p:cNvSpPr>
                <a:spLocks noChangeArrowheads="1"/>
              </p:cNvSpPr>
              <p:nvPr/>
            </p:nvSpPr>
            <p:spPr bwMode="auto">
              <a:xfrm>
                <a:off x="4416" y="1488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5805" name="Rectangle 117"/>
              <p:cNvSpPr>
                <a:spLocks noChangeArrowheads="1"/>
              </p:cNvSpPr>
              <p:nvPr/>
            </p:nvSpPr>
            <p:spPr bwMode="auto">
              <a:xfrm>
                <a:off x="4848" y="1056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5806" name="Rectangle 118"/>
              <p:cNvSpPr>
                <a:spLocks noChangeArrowheads="1"/>
              </p:cNvSpPr>
              <p:nvPr/>
            </p:nvSpPr>
            <p:spPr bwMode="auto">
              <a:xfrm>
                <a:off x="4848" y="1488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5807" name="Rectangle 119"/>
              <p:cNvSpPr>
                <a:spLocks noChangeArrowheads="1"/>
              </p:cNvSpPr>
              <p:nvPr/>
            </p:nvSpPr>
            <p:spPr bwMode="auto">
              <a:xfrm>
                <a:off x="3984" y="1920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5808" name="Rectangle 120"/>
              <p:cNvSpPr>
                <a:spLocks noChangeArrowheads="1"/>
              </p:cNvSpPr>
              <p:nvPr/>
            </p:nvSpPr>
            <p:spPr bwMode="auto">
              <a:xfrm>
                <a:off x="4416" y="1920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5809" name="Rectangle 121"/>
              <p:cNvSpPr>
                <a:spLocks noChangeArrowheads="1"/>
              </p:cNvSpPr>
              <p:nvPr/>
            </p:nvSpPr>
            <p:spPr bwMode="auto">
              <a:xfrm>
                <a:off x="4848" y="1920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75787" name="Group 99"/>
            <p:cNvGrpSpPr>
              <a:grpSpLocks/>
            </p:cNvGrpSpPr>
            <p:nvPr/>
          </p:nvGrpSpPr>
          <p:grpSpPr bwMode="auto">
            <a:xfrm>
              <a:off x="6634234" y="5300791"/>
              <a:ext cx="1724042" cy="936646"/>
              <a:chOff x="4227" y="3291"/>
              <a:chExt cx="1086" cy="590"/>
            </a:xfrm>
          </p:grpSpPr>
          <p:sp>
            <p:nvSpPr>
              <p:cNvPr id="75793" name="Oval 105"/>
              <p:cNvSpPr>
                <a:spLocks noChangeAspect="1" noChangeArrowheads="1"/>
              </p:cNvSpPr>
              <p:nvPr/>
            </p:nvSpPr>
            <p:spPr bwMode="auto">
              <a:xfrm>
                <a:off x="4656" y="3600"/>
                <a:ext cx="137" cy="137"/>
              </a:xfrm>
              <a:prstGeom prst="ellipse">
                <a:avLst/>
              </a:prstGeom>
              <a:solidFill>
                <a:srgbClr val="00B05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5794" name="Oval 106"/>
              <p:cNvSpPr>
                <a:spLocks noChangeAspect="1" noChangeArrowheads="1"/>
              </p:cNvSpPr>
              <p:nvPr/>
            </p:nvSpPr>
            <p:spPr bwMode="auto">
              <a:xfrm>
                <a:off x="4560" y="3744"/>
                <a:ext cx="137" cy="137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5795" name="Oval 107"/>
              <p:cNvSpPr>
                <a:spLocks noChangeAspect="1" noChangeArrowheads="1"/>
              </p:cNvSpPr>
              <p:nvPr/>
            </p:nvSpPr>
            <p:spPr bwMode="auto">
              <a:xfrm>
                <a:off x="5211" y="3723"/>
                <a:ext cx="102" cy="102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1"/>
                <a:endParaRPr lang="en-US"/>
              </a:p>
            </p:txBody>
          </p:sp>
          <p:sp>
            <p:nvSpPr>
              <p:cNvPr id="75796" name="Oval 108"/>
              <p:cNvSpPr>
                <a:spLocks noChangeAspect="1" noChangeArrowheads="1"/>
              </p:cNvSpPr>
              <p:nvPr/>
            </p:nvSpPr>
            <p:spPr bwMode="auto">
              <a:xfrm>
                <a:off x="4683" y="3291"/>
                <a:ext cx="102" cy="102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5797" name="Oval 109"/>
              <p:cNvSpPr>
                <a:spLocks noChangeAspect="1" noChangeArrowheads="1"/>
              </p:cNvSpPr>
              <p:nvPr/>
            </p:nvSpPr>
            <p:spPr bwMode="auto">
              <a:xfrm flipH="1" flipV="1">
                <a:off x="4227" y="3699"/>
                <a:ext cx="102" cy="102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5798" name="Oval 110"/>
              <p:cNvSpPr>
                <a:spLocks noChangeAspect="1" noChangeArrowheads="1"/>
              </p:cNvSpPr>
              <p:nvPr/>
            </p:nvSpPr>
            <p:spPr bwMode="auto">
              <a:xfrm>
                <a:off x="5067" y="3723"/>
                <a:ext cx="102" cy="102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5799" name="Oval 111"/>
              <p:cNvSpPr>
                <a:spLocks noChangeAspect="1" noChangeArrowheads="1"/>
              </p:cNvSpPr>
              <p:nvPr/>
            </p:nvSpPr>
            <p:spPr bwMode="auto">
              <a:xfrm>
                <a:off x="5088" y="3312"/>
                <a:ext cx="64" cy="64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5800" name="Oval 112"/>
              <p:cNvSpPr>
                <a:spLocks noChangeAspect="1" noChangeArrowheads="1"/>
              </p:cNvSpPr>
              <p:nvPr/>
            </p:nvSpPr>
            <p:spPr bwMode="auto">
              <a:xfrm>
                <a:off x="5232" y="3312"/>
                <a:ext cx="64" cy="64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75788" name="Rectangle 100"/>
            <p:cNvSpPr>
              <a:spLocks noChangeArrowheads="1"/>
            </p:cNvSpPr>
            <p:nvPr/>
          </p:nvSpPr>
          <p:spPr bwMode="auto">
            <a:xfrm>
              <a:off x="7086600" y="5638800"/>
              <a:ext cx="685800" cy="685800"/>
            </a:xfrm>
            <a:prstGeom prst="rect">
              <a:avLst/>
            </a:prstGeom>
            <a:noFill/>
            <a:ln w="63500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75789" name="Group 101"/>
            <p:cNvGrpSpPr>
              <a:grpSpLocks/>
            </p:cNvGrpSpPr>
            <p:nvPr/>
          </p:nvGrpSpPr>
          <p:grpSpPr bwMode="auto">
            <a:xfrm>
              <a:off x="7532748" y="4605433"/>
              <a:ext cx="3641749" cy="1295425"/>
              <a:chOff x="4793" y="2901"/>
              <a:chExt cx="2294" cy="816"/>
            </a:xfrm>
          </p:grpSpPr>
          <p:sp>
            <p:nvSpPr>
              <p:cNvPr id="75791" name="Oval 103"/>
              <p:cNvSpPr>
                <a:spLocks noChangeAspect="1" noChangeArrowheads="1"/>
              </p:cNvSpPr>
              <p:nvPr/>
            </p:nvSpPr>
            <p:spPr bwMode="auto">
              <a:xfrm>
                <a:off x="5157" y="2901"/>
                <a:ext cx="27" cy="27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1"/>
                <a:endParaRPr lang="en-US"/>
              </a:p>
            </p:txBody>
          </p:sp>
          <p:cxnSp>
            <p:nvCxnSpPr>
              <p:cNvPr id="75792" name="AutoShape 47"/>
              <p:cNvCxnSpPr>
                <a:cxnSpLocks noChangeShapeType="1"/>
                <a:stCxn id="75811" idx="2"/>
                <a:endCxn id="75793" idx="6"/>
              </p:cNvCxnSpPr>
              <p:nvPr/>
            </p:nvCxnSpPr>
            <p:spPr bwMode="auto">
              <a:xfrm flipH="1">
                <a:off x="4793" y="3695"/>
                <a:ext cx="2294" cy="22"/>
              </a:xfrm>
              <a:prstGeom prst="curvedConnector3">
                <a:avLst>
                  <a:gd name="adj1" fmla="val 50000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</p:grpSp>
        <p:sp>
          <p:nvSpPr>
            <p:cNvPr id="75790" name="Oval 102"/>
            <p:cNvSpPr>
              <a:spLocks noChangeAspect="1" noChangeArrowheads="1"/>
            </p:cNvSpPr>
            <p:nvPr/>
          </p:nvSpPr>
          <p:spPr bwMode="auto">
            <a:xfrm>
              <a:off x="7469953" y="5943599"/>
              <a:ext cx="215448" cy="21537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5783" name="TextBox 128"/>
          <p:cNvSpPr txBox="1">
            <a:spLocks noChangeArrowheads="1"/>
          </p:cNvSpPr>
          <p:nvPr/>
        </p:nvSpPr>
        <p:spPr bwMode="auto">
          <a:xfrm>
            <a:off x="7118350" y="4191000"/>
            <a:ext cx="1219200" cy="246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400">
                <a:latin typeface="Calibri"/>
                <a:cs typeface="Calibri"/>
              </a:rPr>
              <a:t>Particles:</a:t>
            </a:r>
          </a:p>
          <a:p>
            <a:pPr eaLnBrk="1" hangingPunct="1"/>
            <a:r>
              <a:rPr lang="en-US" sz="1400">
                <a:solidFill>
                  <a:srgbClr val="C00000"/>
                </a:solidFill>
                <a:latin typeface="Calibri"/>
                <a:cs typeface="Calibri"/>
              </a:rPr>
              <a:t>    (3,2)  w=.9</a:t>
            </a:r>
          </a:p>
          <a:p>
            <a:pPr eaLnBrk="1" hangingPunct="1"/>
            <a:r>
              <a:rPr lang="en-US" sz="1400">
                <a:solidFill>
                  <a:srgbClr val="C00000"/>
                </a:solidFill>
                <a:latin typeface="Calibri"/>
                <a:cs typeface="Calibri"/>
              </a:rPr>
              <a:t>    (2,3)  w=.2</a:t>
            </a:r>
          </a:p>
          <a:p>
            <a:pPr eaLnBrk="1" hangingPunct="1"/>
            <a:r>
              <a:rPr lang="en-US" sz="1400">
                <a:solidFill>
                  <a:srgbClr val="00B050"/>
                </a:solidFill>
                <a:latin typeface="Calibri"/>
                <a:cs typeface="Calibri"/>
              </a:rPr>
              <a:t>    (3,2)  w=.9</a:t>
            </a:r>
          </a:p>
          <a:p>
            <a:pPr eaLnBrk="1" hangingPunct="1"/>
            <a:r>
              <a:rPr lang="en-US" sz="1400">
                <a:solidFill>
                  <a:srgbClr val="C00000"/>
                </a:solidFill>
                <a:latin typeface="Calibri"/>
                <a:cs typeface="Calibri"/>
              </a:rPr>
              <a:t>    (3,1)  w=.4</a:t>
            </a:r>
          </a:p>
          <a:p>
            <a:pPr eaLnBrk="1" hangingPunct="1"/>
            <a:r>
              <a:rPr lang="en-US" sz="1400">
                <a:solidFill>
                  <a:srgbClr val="C00000"/>
                </a:solidFill>
                <a:latin typeface="Calibri"/>
                <a:cs typeface="Calibri"/>
              </a:rPr>
              <a:t>    (3,3)  w=.4</a:t>
            </a:r>
          </a:p>
          <a:p>
            <a:pPr eaLnBrk="1" hangingPunct="1"/>
            <a:r>
              <a:rPr lang="en-US" sz="1400">
                <a:solidFill>
                  <a:srgbClr val="C00000"/>
                </a:solidFill>
                <a:latin typeface="Calibri"/>
                <a:cs typeface="Calibri"/>
              </a:rPr>
              <a:t>    (3,2)  w=.9</a:t>
            </a:r>
          </a:p>
          <a:p>
            <a:pPr eaLnBrk="1" hangingPunct="1"/>
            <a:r>
              <a:rPr lang="en-US" sz="1400">
                <a:solidFill>
                  <a:srgbClr val="C00000"/>
                </a:solidFill>
                <a:latin typeface="Calibri"/>
                <a:cs typeface="Calibri"/>
              </a:rPr>
              <a:t>    (1,3)  w=.1</a:t>
            </a:r>
          </a:p>
          <a:p>
            <a:pPr eaLnBrk="1" hangingPunct="1"/>
            <a:r>
              <a:rPr lang="en-US" sz="1400">
                <a:solidFill>
                  <a:srgbClr val="C00000"/>
                </a:solidFill>
                <a:latin typeface="Calibri"/>
                <a:cs typeface="Calibri"/>
              </a:rPr>
              <a:t>    (2,3)  w=.2</a:t>
            </a:r>
          </a:p>
          <a:p>
            <a:pPr eaLnBrk="1" hangingPunct="1"/>
            <a:r>
              <a:rPr lang="en-US" sz="1400">
                <a:solidFill>
                  <a:srgbClr val="C00000"/>
                </a:solidFill>
                <a:latin typeface="Calibri"/>
                <a:cs typeface="Calibri"/>
              </a:rPr>
              <a:t>    (3,2)  w=.9</a:t>
            </a:r>
          </a:p>
          <a:p>
            <a:pPr eaLnBrk="1" hangingPunct="1"/>
            <a:r>
              <a:rPr lang="en-US" sz="1400">
                <a:solidFill>
                  <a:srgbClr val="C00000"/>
                </a:solidFill>
                <a:latin typeface="Calibri"/>
                <a:cs typeface="Calibri"/>
              </a:rPr>
              <a:t>    (2,2)  w=.4</a:t>
            </a:r>
          </a:p>
        </p:txBody>
      </p:sp>
      <p:sp>
        <p:nvSpPr>
          <p:cNvPr id="75784" name="TextBox 129"/>
          <p:cNvSpPr txBox="1">
            <a:spLocks noChangeArrowheads="1"/>
          </p:cNvSpPr>
          <p:nvPr/>
        </p:nvSpPr>
        <p:spPr bwMode="auto">
          <a:xfrm>
            <a:off x="7118350" y="1295400"/>
            <a:ext cx="1371600" cy="246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400" dirty="0">
                <a:latin typeface="Calibri"/>
                <a:cs typeface="Calibri"/>
              </a:rPr>
              <a:t>Particles:</a:t>
            </a:r>
          </a:p>
          <a:p>
            <a:pPr eaLnBrk="1" hangingPunct="1"/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(3,2)</a:t>
            </a:r>
          </a:p>
          <a:p>
            <a:pPr eaLnBrk="1" hangingPunct="1"/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(2,3)</a:t>
            </a:r>
          </a:p>
          <a:p>
            <a:pPr eaLnBrk="1" hangingPunct="1"/>
            <a:r>
              <a:rPr lang="en-US" sz="1400" dirty="0">
                <a:solidFill>
                  <a:srgbClr val="00B050"/>
                </a:solidFill>
                <a:latin typeface="Calibri"/>
                <a:cs typeface="Calibri"/>
              </a:rPr>
              <a:t>    (3,2)   </a:t>
            </a:r>
          </a:p>
          <a:p>
            <a:pPr eaLnBrk="1" hangingPunct="1"/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(3,1)</a:t>
            </a:r>
          </a:p>
          <a:p>
            <a:pPr eaLnBrk="1" hangingPunct="1"/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(3,3)</a:t>
            </a:r>
          </a:p>
          <a:p>
            <a:pPr eaLnBrk="1" hangingPunct="1"/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(3,2)</a:t>
            </a:r>
          </a:p>
          <a:p>
            <a:pPr eaLnBrk="1" hangingPunct="1"/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(1,3)</a:t>
            </a:r>
          </a:p>
          <a:p>
            <a:pPr eaLnBrk="1" hangingPunct="1"/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(2,3)</a:t>
            </a:r>
          </a:p>
          <a:p>
            <a:pPr eaLnBrk="1" hangingPunct="1"/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(3,2)</a:t>
            </a:r>
          </a:p>
          <a:p>
            <a:pPr eaLnBrk="1" hangingPunct="1"/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(2,2)</a:t>
            </a:r>
          </a:p>
        </p:txBody>
      </p:sp>
    </p:spTree>
    <p:extLst>
      <p:ext uri="{BB962C8B-B14F-4D97-AF65-F5344CB8AC3E}">
        <p14:creationId xmlns:p14="http://schemas.microsoft.com/office/powerpoint/2010/main" val="201448717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Group 96"/>
          <p:cNvGrpSpPr>
            <a:grpSpLocks/>
          </p:cNvGrpSpPr>
          <p:nvPr/>
        </p:nvGrpSpPr>
        <p:grpSpPr bwMode="auto">
          <a:xfrm rot="-5400000">
            <a:off x="9144721" y="1828079"/>
            <a:ext cx="1567008" cy="1568450"/>
            <a:chOff x="6400800" y="4267200"/>
            <a:chExt cx="2057400" cy="2057400"/>
          </a:xfrm>
        </p:grpSpPr>
        <p:grpSp>
          <p:nvGrpSpPr>
            <p:cNvPr id="54" name="Group 98"/>
            <p:cNvGrpSpPr>
              <a:grpSpLocks/>
            </p:cNvGrpSpPr>
            <p:nvPr/>
          </p:nvGrpSpPr>
          <p:grpSpPr bwMode="auto">
            <a:xfrm>
              <a:off x="6400800" y="4267200"/>
              <a:ext cx="2057400" cy="2057400"/>
              <a:chOff x="3984" y="1056"/>
              <a:chExt cx="1296" cy="1296"/>
            </a:xfrm>
          </p:grpSpPr>
          <p:sp>
            <p:nvSpPr>
              <p:cNvPr id="69" name="Rectangle 113"/>
              <p:cNvSpPr>
                <a:spLocks noChangeArrowheads="1"/>
              </p:cNvSpPr>
              <p:nvPr/>
            </p:nvSpPr>
            <p:spPr bwMode="auto">
              <a:xfrm>
                <a:off x="3984" y="1056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" name="Rectangle 114"/>
              <p:cNvSpPr>
                <a:spLocks noChangeArrowheads="1"/>
              </p:cNvSpPr>
              <p:nvPr/>
            </p:nvSpPr>
            <p:spPr bwMode="auto">
              <a:xfrm>
                <a:off x="4416" y="1056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1" name="Rectangle 115"/>
              <p:cNvSpPr>
                <a:spLocks noChangeArrowheads="1"/>
              </p:cNvSpPr>
              <p:nvPr/>
            </p:nvSpPr>
            <p:spPr bwMode="auto">
              <a:xfrm>
                <a:off x="3984" y="1488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" name="Rectangle 116"/>
              <p:cNvSpPr>
                <a:spLocks noChangeArrowheads="1"/>
              </p:cNvSpPr>
              <p:nvPr/>
            </p:nvSpPr>
            <p:spPr bwMode="auto">
              <a:xfrm>
                <a:off x="4416" y="1488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" name="Rectangle 117"/>
              <p:cNvSpPr>
                <a:spLocks noChangeArrowheads="1"/>
              </p:cNvSpPr>
              <p:nvPr/>
            </p:nvSpPr>
            <p:spPr bwMode="auto">
              <a:xfrm>
                <a:off x="4848" y="1056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" name="Rectangle 118"/>
              <p:cNvSpPr>
                <a:spLocks noChangeArrowheads="1"/>
              </p:cNvSpPr>
              <p:nvPr/>
            </p:nvSpPr>
            <p:spPr bwMode="auto">
              <a:xfrm>
                <a:off x="4848" y="1488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5" name="Rectangle 119"/>
              <p:cNvSpPr>
                <a:spLocks noChangeArrowheads="1"/>
              </p:cNvSpPr>
              <p:nvPr/>
            </p:nvSpPr>
            <p:spPr bwMode="auto">
              <a:xfrm>
                <a:off x="3984" y="1920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6" name="Rectangle 120"/>
              <p:cNvSpPr>
                <a:spLocks noChangeArrowheads="1"/>
              </p:cNvSpPr>
              <p:nvPr/>
            </p:nvSpPr>
            <p:spPr bwMode="auto">
              <a:xfrm>
                <a:off x="4416" y="1920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7" name="Rectangle 121"/>
              <p:cNvSpPr>
                <a:spLocks noChangeArrowheads="1"/>
              </p:cNvSpPr>
              <p:nvPr/>
            </p:nvSpPr>
            <p:spPr bwMode="auto">
              <a:xfrm>
                <a:off x="4848" y="1920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55" name="Group 99"/>
            <p:cNvGrpSpPr>
              <a:grpSpLocks/>
            </p:cNvGrpSpPr>
            <p:nvPr/>
          </p:nvGrpSpPr>
          <p:grpSpPr bwMode="auto">
            <a:xfrm>
              <a:off x="6634234" y="5300791"/>
              <a:ext cx="1724042" cy="936646"/>
              <a:chOff x="4227" y="3291"/>
              <a:chExt cx="1086" cy="590"/>
            </a:xfrm>
          </p:grpSpPr>
          <p:sp>
            <p:nvSpPr>
              <p:cNvPr id="61" name="Oval 105"/>
              <p:cNvSpPr>
                <a:spLocks noChangeAspect="1" noChangeArrowheads="1"/>
              </p:cNvSpPr>
              <p:nvPr/>
            </p:nvSpPr>
            <p:spPr bwMode="auto">
              <a:xfrm>
                <a:off x="4656" y="3600"/>
                <a:ext cx="137" cy="137"/>
              </a:xfrm>
              <a:prstGeom prst="ellipse">
                <a:avLst/>
              </a:prstGeom>
              <a:solidFill>
                <a:srgbClr val="00B05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" name="Oval 106"/>
              <p:cNvSpPr>
                <a:spLocks noChangeAspect="1" noChangeArrowheads="1"/>
              </p:cNvSpPr>
              <p:nvPr/>
            </p:nvSpPr>
            <p:spPr bwMode="auto">
              <a:xfrm>
                <a:off x="4560" y="3744"/>
                <a:ext cx="137" cy="137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" name="Oval 107"/>
              <p:cNvSpPr>
                <a:spLocks noChangeAspect="1" noChangeArrowheads="1"/>
              </p:cNvSpPr>
              <p:nvPr/>
            </p:nvSpPr>
            <p:spPr bwMode="auto">
              <a:xfrm>
                <a:off x="5211" y="3723"/>
                <a:ext cx="102" cy="102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1"/>
                <a:endParaRPr lang="en-US"/>
              </a:p>
            </p:txBody>
          </p:sp>
          <p:sp>
            <p:nvSpPr>
              <p:cNvPr id="64" name="Oval 108"/>
              <p:cNvSpPr>
                <a:spLocks noChangeAspect="1" noChangeArrowheads="1"/>
              </p:cNvSpPr>
              <p:nvPr/>
            </p:nvSpPr>
            <p:spPr bwMode="auto">
              <a:xfrm>
                <a:off x="4683" y="3291"/>
                <a:ext cx="102" cy="102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" name="Oval 109"/>
              <p:cNvSpPr>
                <a:spLocks noChangeAspect="1" noChangeArrowheads="1"/>
              </p:cNvSpPr>
              <p:nvPr/>
            </p:nvSpPr>
            <p:spPr bwMode="auto">
              <a:xfrm flipH="1" flipV="1">
                <a:off x="4227" y="3699"/>
                <a:ext cx="102" cy="102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" name="Oval 110"/>
              <p:cNvSpPr>
                <a:spLocks noChangeAspect="1" noChangeArrowheads="1"/>
              </p:cNvSpPr>
              <p:nvPr/>
            </p:nvSpPr>
            <p:spPr bwMode="auto">
              <a:xfrm>
                <a:off x="5067" y="3723"/>
                <a:ext cx="102" cy="102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" name="Oval 111"/>
              <p:cNvSpPr>
                <a:spLocks noChangeAspect="1" noChangeArrowheads="1"/>
              </p:cNvSpPr>
              <p:nvPr/>
            </p:nvSpPr>
            <p:spPr bwMode="auto">
              <a:xfrm>
                <a:off x="5088" y="3312"/>
                <a:ext cx="64" cy="64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8" name="Oval 112"/>
              <p:cNvSpPr>
                <a:spLocks noChangeAspect="1" noChangeArrowheads="1"/>
              </p:cNvSpPr>
              <p:nvPr/>
            </p:nvSpPr>
            <p:spPr bwMode="auto">
              <a:xfrm>
                <a:off x="5232" y="3312"/>
                <a:ext cx="64" cy="64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6" name="Rectangle 100"/>
            <p:cNvSpPr>
              <a:spLocks noChangeArrowheads="1"/>
            </p:cNvSpPr>
            <p:nvPr/>
          </p:nvSpPr>
          <p:spPr bwMode="auto">
            <a:xfrm>
              <a:off x="7086600" y="5638800"/>
              <a:ext cx="685800" cy="685800"/>
            </a:xfrm>
            <a:prstGeom prst="rect">
              <a:avLst/>
            </a:prstGeom>
            <a:noFill/>
            <a:ln w="63500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" name="Oval 103"/>
            <p:cNvSpPr>
              <a:spLocks noChangeAspect="1" noChangeArrowheads="1"/>
            </p:cNvSpPr>
            <p:nvPr/>
          </p:nvSpPr>
          <p:spPr bwMode="auto">
            <a:xfrm>
              <a:off x="8110643" y="4605398"/>
              <a:ext cx="42863" cy="4286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1"/>
              <a:endParaRPr lang="en-US"/>
            </a:p>
          </p:txBody>
        </p:sp>
        <p:sp>
          <p:nvSpPr>
            <p:cNvPr id="58" name="Oval 102"/>
            <p:cNvSpPr>
              <a:spLocks noChangeAspect="1" noChangeArrowheads="1"/>
            </p:cNvSpPr>
            <p:nvPr/>
          </p:nvSpPr>
          <p:spPr bwMode="auto">
            <a:xfrm>
              <a:off x="7469953" y="5943599"/>
              <a:ext cx="215448" cy="21537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itchFamily="34" charset="-128"/>
              </a:rPr>
              <a:t>Particle Filtering: Resample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524000"/>
            <a:ext cx="6379105" cy="46783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>
                <a:ea typeface="ＭＳ Ｐゴシック" pitchFamily="34" charset="-128"/>
              </a:rPr>
              <a:t>Rather than tracking weighted samples, we </a:t>
            </a:r>
            <a:r>
              <a:rPr lang="en-US" sz="2800" b="1" i="1" dirty="0">
                <a:solidFill>
                  <a:srgbClr val="0000FF"/>
                </a:solidFill>
                <a:ea typeface="ＭＳ Ｐゴシック" pitchFamily="34" charset="-128"/>
              </a:rPr>
              <a:t>resample</a:t>
            </a:r>
          </a:p>
          <a:p>
            <a:pPr>
              <a:lnSpc>
                <a:spcPct val="90000"/>
              </a:lnSpc>
            </a:pPr>
            <a:endParaRPr lang="en-US" sz="2800" dirty="0">
              <a:ea typeface="ＭＳ Ｐゴシック" pitchFamily="34" charset="-128"/>
            </a:endParaRPr>
          </a:p>
          <a:p>
            <a:pPr>
              <a:lnSpc>
                <a:spcPct val="90000"/>
              </a:lnSpc>
            </a:pPr>
            <a:r>
              <a:rPr lang="en-US" sz="2800" dirty="0">
                <a:ea typeface="ＭＳ Ｐゴシック" pitchFamily="34" charset="-128"/>
              </a:rPr>
              <a:t>N times, we choose from our weighted sample distribution (i.e., draw with replacement)</a:t>
            </a:r>
          </a:p>
          <a:p>
            <a:pPr marL="0" indent="0">
              <a:lnSpc>
                <a:spcPct val="90000"/>
              </a:lnSpc>
              <a:buNone/>
            </a:pPr>
            <a:endParaRPr lang="en-US" sz="2800" dirty="0">
              <a:ea typeface="ＭＳ Ｐゴシック" pitchFamily="34" charset="-128"/>
            </a:endParaRPr>
          </a:p>
          <a:p>
            <a:pPr>
              <a:lnSpc>
                <a:spcPct val="90000"/>
              </a:lnSpc>
            </a:pPr>
            <a:r>
              <a:rPr lang="en-US" sz="2800" dirty="0">
                <a:ea typeface="ＭＳ Ｐゴシック" pitchFamily="34" charset="-128"/>
              </a:rPr>
              <a:t>Now the update is complete for this time step, continue with the next one</a:t>
            </a:r>
          </a:p>
        </p:txBody>
      </p:sp>
      <p:sp>
        <p:nvSpPr>
          <p:cNvPr id="48" name="Isosceles Triangle 47"/>
          <p:cNvSpPr/>
          <p:nvPr/>
        </p:nvSpPr>
        <p:spPr bwMode="auto">
          <a:xfrm flipV="1">
            <a:off x="9636125" y="3794125"/>
            <a:ext cx="639763" cy="290513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/>
          </a:p>
        </p:txBody>
      </p:sp>
      <p:sp>
        <p:nvSpPr>
          <p:cNvPr id="76805" name="Oval 53"/>
          <p:cNvSpPr>
            <a:spLocks noChangeArrowheads="1"/>
          </p:cNvSpPr>
          <p:nvPr/>
        </p:nvSpPr>
        <p:spPr bwMode="auto">
          <a:xfrm rot="-5400000">
            <a:off x="9407525" y="2041525"/>
            <a:ext cx="33338" cy="3333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rtl="1"/>
            <a:endParaRPr lang="en-US"/>
          </a:p>
        </p:txBody>
      </p:sp>
      <p:grpSp>
        <p:nvGrpSpPr>
          <p:cNvPr id="76806" name="Group 2"/>
          <p:cNvGrpSpPr>
            <a:grpSpLocks/>
          </p:cNvGrpSpPr>
          <p:nvPr/>
        </p:nvGrpSpPr>
        <p:grpSpPr bwMode="auto">
          <a:xfrm>
            <a:off x="9178925" y="4556125"/>
            <a:ext cx="1566863" cy="1566863"/>
            <a:chOff x="4563129" y="4131470"/>
            <a:chExt cx="1567003" cy="1566862"/>
          </a:xfrm>
        </p:grpSpPr>
        <p:grpSp>
          <p:nvGrpSpPr>
            <p:cNvPr id="76811" name="Group 74"/>
            <p:cNvGrpSpPr>
              <a:grpSpLocks/>
            </p:cNvGrpSpPr>
            <p:nvPr/>
          </p:nvGrpSpPr>
          <p:grpSpPr bwMode="auto">
            <a:xfrm rot="-5400000">
              <a:off x="4563200" y="4131399"/>
              <a:ext cx="1566862" cy="1567003"/>
              <a:chOff x="3984" y="1056"/>
              <a:chExt cx="1296" cy="1296"/>
            </a:xfrm>
          </p:grpSpPr>
          <p:sp>
            <p:nvSpPr>
              <p:cNvPr id="76822" name="Rectangle 86"/>
              <p:cNvSpPr>
                <a:spLocks noChangeArrowheads="1"/>
              </p:cNvSpPr>
              <p:nvPr/>
            </p:nvSpPr>
            <p:spPr bwMode="auto">
              <a:xfrm>
                <a:off x="3984" y="1056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6823" name="Rectangle 87"/>
              <p:cNvSpPr>
                <a:spLocks noChangeArrowheads="1"/>
              </p:cNvSpPr>
              <p:nvPr/>
            </p:nvSpPr>
            <p:spPr bwMode="auto">
              <a:xfrm>
                <a:off x="4416" y="1056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6824" name="Rectangle 88"/>
              <p:cNvSpPr>
                <a:spLocks noChangeArrowheads="1"/>
              </p:cNvSpPr>
              <p:nvPr/>
            </p:nvSpPr>
            <p:spPr bwMode="auto">
              <a:xfrm>
                <a:off x="3984" y="1488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6825" name="Rectangle 89"/>
              <p:cNvSpPr>
                <a:spLocks noChangeArrowheads="1"/>
              </p:cNvSpPr>
              <p:nvPr/>
            </p:nvSpPr>
            <p:spPr bwMode="auto">
              <a:xfrm>
                <a:off x="4416" y="1488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6826" name="Rectangle 90"/>
              <p:cNvSpPr>
                <a:spLocks noChangeArrowheads="1"/>
              </p:cNvSpPr>
              <p:nvPr/>
            </p:nvSpPr>
            <p:spPr bwMode="auto">
              <a:xfrm>
                <a:off x="4848" y="1056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6827" name="Rectangle 91"/>
              <p:cNvSpPr>
                <a:spLocks noChangeArrowheads="1"/>
              </p:cNvSpPr>
              <p:nvPr/>
            </p:nvSpPr>
            <p:spPr bwMode="auto">
              <a:xfrm>
                <a:off x="4848" y="1488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6828" name="Rectangle 92"/>
              <p:cNvSpPr>
                <a:spLocks noChangeArrowheads="1"/>
              </p:cNvSpPr>
              <p:nvPr/>
            </p:nvSpPr>
            <p:spPr bwMode="auto">
              <a:xfrm>
                <a:off x="3984" y="1920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6829" name="Rectangle 93"/>
              <p:cNvSpPr>
                <a:spLocks noChangeArrowheads="1"/>
              </p:cNvSpPr>
              <p:nvPr/>
            </p:nvSpPr>
            <p:spPr bwMode="auto">
              <a:xfrm>
                <a:off x="4416" y="1920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6830" name="Rectangle 94"/>
              <p:cNvSpPr>
                <a:spLocks noChangeArrowheads="1"/>
              </p:cNvSpPr>
              <p:nvPr/>
            </p:nvSpPr>
            <p:spPr bwMode="auto">
              <a:xfrm>
                <a:off x="4848" y="1920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76812" name="Oval 75"/>
            <p:cNvSpPr>
              <a:spLocks noChangeArrowheads="1"/>
            </p:cNvSpPr>
            <p:nvPr/>
          </p:nvSpPr>
          <p:spPr bwMode="auto">
            <a:xfrm rot="-5400000">
              <a:off x="5723878" y="5001943"/>
              <a:ext cx="116064" cy="11607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813" name="Oval 76"/>
            <p:cNvSpPr>
              <a:spLocks noChangeArrowheads="1"/>
            </p:cNvSpPr>
            <p:nvPr/>
          </p:nvSpPr>
          <p:spPr bwMode="auto">
            <a:xfrm rot="-5400000">
              <a:off x="5956026" y="4769815"/>
              <a:ext cx="116064" cy="11607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814" name="Oval 77"/>
            <p:cNvSpPr>
              <a:spLocks noChangeArrowheads="1"/>
            </p:cNvSpPr>
            <p:nvPr/>
          </p:nvSpPr>
          <p:spPr bwMode="auto">
            <a:xfrm rot="-5400000">
              <a:off x="5839952" y="4885879"/>
              <a:ext cx="116064" cy="11607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815" name="Oval 78"/>
            <p:cNvSpPr>
              <a:spLocks noChangeArrowheads="1"/>
            </p:cNvSpPr>
            <p:nvPr/>
          </p:nvSpPr>
          <p:spPr bwMode="auto">
            <a:xfrm rot="-5400000">
              <a:off x="5317618" y="4943911"/>
              <a:ext cx="116064" cy="11607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816" name="Oval 79"/>
            <p:cNvSpPr>
              <a:spLocks noChangeArrowheads="1"/>
            </p:cNvSpPr>
            <p:nvPr/>
          </p:nvSpPr>
          <p:spPr bwMode="auto">
            <a:xfrm rot="-5400000">
              <a:off x="5839952" y="4363592"/>
              <a:ext cx="116064" cy="11607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817" name="Oval 80"/>
            <p:cNvSpPr>
              <a:spLocks noChangeArrowheads="1"/>
            </p:cNvSpPr>
            <p:nvPr/>
          </p:nvSpPr>
          <p:spPr bwMode="auto">
            <a:xfrm rot="-5400000">
              <a:off x="5723878" y="4769815"/>
              <a:ext cx="116064" cy="116074"/>
            </a:xfrm>
            <a:prstGeom prst="ellipse">
              <a:avLst/>
            </a:prstGeom>
            <a:solidFill>
              <a:srgbClr val="00B05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818" name="Oval 81"/>
            <p:cNvSpPr>
              <a:spLocks noChangeArrowheads="1"/>
            </p:cNvSpPr>
            <p:nvPr/>
          </p:nvSpPr>
          <p:spPr bwMode="auto">
            <a:xfrm rot="-5400000">
              <a:off x="5839952" y="5292103"/>
              <a:ext cx="116064" cy="11607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819" name="Oval 82"/>
            <p:cNvSpPr>
              <a:spLocks noChangeArrowheads="1"/>
            </p:cNvSpPr>
            <p:nvPr/>
          </p:nvSpPr>
          <p:spPr bwMode="auto">
            <a:xfrm rot="-5400000">
              <a:off x="5956026" y="5001943"/>
              <a:ext cx="116064" cy="116074"/>
            </a:xfrm>
            <a:prstGeom prst="ellipse">
              <a:avLst/>
            </a:prstGeom>
            <a:solidFill>
              <a:srgbClr val="00B05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820" name="Oval 83"/>
            <p:cNvSpPr>
              <a:spLocks noChangeArrowheads="1"/>
            </p:cNvSpPr>
            <p:nvPr/>
          </p:nvSpPr>
          <p:spPr bwMode="auto">
            <a:xfrm rot="-5400000">
              <a:off x="5839952" y="5466199"/>
              <a:ext cx="116064" cy="11607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821" name="Oval 84"/>
            <p:cNvSpPr>
              <a:spLocks noChangeArrowheads="1"/>
            </p:cNvSpPr>
            <p:nvPr/>
          </p:nvSpPr>
          <p:spPr bwMode="auto">
            <a:xfrm rot="-5400000">
              <a:off x="5317618" y="4363592"/>
              <a:ext cx="116064" cy="11607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6807" name="TextBox 98"/>
          <p:cNvSpPr txBox="1">
            <a:spLocks noChangeArrowheads="1"/>
          </p:cNvSpPr>
          <p:nvPr/>
        </p:nvSpPr>
        <p:spPr bwMode="auto">
          <a:xfrm>
            <a:off x="6934200" y="1447800"/>
            <a:ext cx="1371600" cy="246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400" dirty="0">
                <a:latin typeface="Calibri"/>
                <a:cs typeface="Calibri"/>
              </a:rPr>
              <a:t>Particles:</a:t>
            </a:r>
          </a:p>
          <a:p>
            <a:pPr eaLnBrk="1" hangingPunct="1"/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(3,2)  w=.9</a:t>
            </a:r>
          </a:p>
          <a:p>
            <a:pPr eaLnBrk="1" hangingPunct="1"/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(2,3)  w=.2</a:t>
            </a:r>
          </a:p>
          <a:p>
            <a:pPr eaLnBrk="1" hangingPunct="1"/>
            <a:r>
              <a:rPr lang="en-US" sz="1400" dirty="0">
                <a:solidFill>
                  <a:srgbClr val="00B050"/>
                </a:solidFill>
                <a:latin typeface="Calibri"/>
                <a:cs typeface="Calibri"/>
              </a:rPr>
              <a:t>    (3,2)  w=.9</a:t>
            </a:r>
          </a:p>
          <a:p>
            <a:pPr eaLnBrk="1" hangingPunct="1"/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(3,1)  w=.4</a:t>
            </a:r>
          </a:p>
          <a:p>
            <a:pPr eaLnBrk="1" hangingPunct="1"/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(3,3)  w=.4</a:t>
            </a:r>
          </a:p>
          <a:p>
            <a:pPr eaLnBrk="1" hangingPunct="1"/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(3,2)  w=.9</a:t>
            </a:r>
          </a:p>
          <a:p>
            <a:pPr eaLnBrk="1" hangingPunct="1"/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(1,3)  w=.1</a:t>
            </a:r>
          </a:p>
          <a:p>
            <a:pPr eaLnBrk="1" hangingPunct="1"/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(2,3)  w=.2</a:t>
            </a:r>
          </a:p>
          <a:p>
            <a:pPr eaLnBrk="1" hangingPunct="1"/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(3,2)  w=.9</a:t>
            </a:r>
          </a:p>
          <a:p>
            <a:pPr eaLnBrk="1" hangingPunct="1"/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(2,2)  w=.4</a:t>
            </a:r>
          </a:p>
        </p:txBody>
      </p:sp>
      <p:sp>
        <p:nvSpPr>
          <p:cNvPr id="76808" name="TextBox 99"/>
          <p:cNvSpPr txBox="1">
            <a:spLocks noChangeArrowheads="1"/>
          </p:cNvSpPr>
          <p:nvPr/>
        </p:nvSpPr>
        <p:spPr bwMode="auto">
          <a:xfrm>
            <a:off x="6934200" y="4267200"/>
            <a:ext cx="1371600" cy="246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400">
                <a:latin typeface="Calibri"/>
                <a:cs typeface="Calibri"/>
              </a:rPr>
              <a:t>(New) Particles:</a:t>
            </a:r>
          </a:p>
          <a:p>
            <a:pPr eaLnBrk="1" hangingPunct="1"/>
            <a:r>
              <a:rPr lang="en-US" sz="1400">
                <a:solidFill>
                  <a:srgbClr val="C00000"/>
                </a:solidFill>
                <a:latin typeface="Calibri"/>
                <a:cs typeface="Calibri"/>
              </a:rPr>
              <a:t>    (3,2)</a:t>
            </a:r>
          </a:p>
          <a:p>
            <a:pPr eaLnBrk="1" hangingPunct="1"/>
            <a:r>
              <a:rPr lang="en-US" sz="1400">
                <a:solidFill>
                  <a:srgbClr val="C00000"/>
                </a:solidFill>
                <a:latin typeface="Calibri"/>
                <a:cs typeface="Calibri"/>
              </a:rPr>
              <a:t>    (2,2)</a:t>
            </a:r>
          </a:p>
          <a:p>
            <a:pPr eaLnBrk="1" hangingPunct="1"/>
            <a:r>
              <a:rPr lang="en-US" sz="1400">
                <a:solidFill>
                  <a:srgbClr val="00B050"/>
                </a:solidFill>
                <a:latin typeface="Calibri"/>
                <a:cs typeface="Calibri"/>
              </a:rPr>
              <a:t>    (3,2)   </a:t>
            </a:r>
          </a:p>
          <a:p>
            <a:pPr eaLnBrk="1" hangingPunct="1"/>
            <a:r>
              <a:rPr lang="en-US" sz="1400">
                <a:solidFill>
                  <a:srgbClr val="C00000"/>
                </a:solidFill>
                <a:latin typeface="Calibri"/>
                <a:cs typeface="Calibri"/>
              </a:rPr>
              <a:t>    (2,3)</a:t>
            </a:r>
          </a:p>
          <a:p>
            <a:pPr eaLnBrk="1" hangingPunct="1"/>
            <a:r>
              <a:rPr lang="en-US" sz="1400">
                <a:solidFill>
                  <a:srgbClr val="C00000"/>
                </a:solidFill>
                <a:latin typeface="Calibri"/>
                <a:cs typeface="Calibri"/>
              </a:rPr>
              <a:t>    (3,3)</a:t>
            </a:r>
          </a:p>
          <a:p>
            <a:pPr eaLnBrk="1" hangingPunct="1"/>
            <a:r>
              <a:rPr lang="en-US" sz="1400">
                <a:solidFill>
                  <a:srgbClr val="00B050"/>
                </a:solidFill>
                <a:latin typeface="Calibri"/>
                <a:cs typeface="Calibri"/>
              </a:rPr>
              <a:t>    (3,2)</a:t>
            </a:r>
          </a:p>
          <a:p>
            <a:pPr eaLnBrk="1" hangingPunct="1"/>
            <a:r>
              <a:rPr lang="en-US" sz="1400">
                <a:solidFill>
                  <a:srgbClr val="C00000"/>
                </a:solidFill>
                <a:latin typeface="Calibri"/>
                <a:cs typeface="Calibri"/>
              </a:rPr>
              <a:t>    (1,3)</a:t>
            </a:r>
          </a:p>
          <a:p>
            <a:pPr eaLnBrk="1" hangingPunct="1"/>
            <a:r>
              <a:rPr lang="en-US" sz="1400">
                <a:solidFill>
                  <a:srgbClr val="C00000"/>
                </a:solidFill>
                <a:latin typeface="Calibri"/>
                <a:cs typeface="Calibri"/>
              </a:rPr>
              <a:t>    (2,3)</a:t>
            </a:r>
          </a:p>
          <a:p>
            <a:pPr eaLnBrk="1" hangingPunct="1"/>
            <a:r>
              <a:rPr lang="en-US" sz="1400">
                <a:solidFill>
                  <a:srgbClr val="C00000"/>
                </a:solidFill>
                <a:latin typeface="Calibri"/>
                <a:cs typeface="Calibri"/>
              </a:rPr>
              <a:t>    (3,2)</a:t>
            </a:r>
          </a:p>
          <a:p>
            <a:pPr eaLnBrk="1" hangingPunct="1"/>
            <a:r>
              <a:rPr lang="en-US" sz="1400">
                <a:solidFill>
                  <a:srgbClr val="C00000"/>
                </a:solidFill>
                <a:latin typeface="Calibri"/>
                <a:cs typeface="Calibri"/>
              </a:rPr>
              <a:t>    (3,2)</a:t>
            </a:r>
          </a:p>
        </p:txBody>
      </p:sp>
      <p:cxnSp>
        <p:nvCxnSpPr>
          <p:cNvPr id="76809" name="AutoShape 47"/>
          <p:cNvCxnSpPr>
            <a:cxnSpLocks noChangeShapeType="1"/>
            <a:endCxn id="76817" idx="5"/>
          </p:cNvCxnSpPr>
          <p:nvPr/>
        </p:nvCxnSpPr>
        <p:spPr bwMode="auto">
          <a:xfrm flipH="1">
            <a:off x="10439400" y="2667000"/>
            <a:ext cx="0" cy="2544763"/>
          </a:xfrm>
          <a:prstGeom prst="curvedConnector3">
            <a:avLst>
              <a:gd name="adj1" fmla="val -4300788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76810" name="AutoShape 47"/>
          <p:cNvCxnSpPr>
            <a:cxnSpLocks noChangeShapeType="1"/>
            <a:endCxn id="76819" idx="5"/>
          </p:cNvCxnSpPr>
          <p:nvPr/>
        </p:nvCxnSpPr>
        <p:spPr bwMode="auto">
          <a:xfrm>
            <a:off x="10439400" y="2667000"/>
            <a:ext cx="231775" cy="2776538"/>
          </a:xfrm>
          <a:prstGeom prst="curvedConnector3">
            <a:avLst>
              <a:gd name="adj1" fmla="val 206051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25873800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/>
                <a:cs typeface="Calibri"/>
              </a:rPr>
              <a:t>Summary: Particle Filtering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11734800" cy="4525963"/>
          </a:xfrm>
        </p:spPr>
        <p:txBody>
          <a:bodyPr/>
          <a:lstStyle/>
          <a:p>
            <a:r>
              <a:rPr lang="en-US" dirty="0">
                <a:latin typeface="Calibri"/>
                <a:cs typeface="Calibri"/>
              </a:rPr>
              <a:t>Particles: track samples of states rather than an explicit distribution</a:t>
            </a:r>
          </a:p>
          <a:p>
            <a:pPr lvl="1"/>
            <a:endParaRPr lang="en-US" dirty="0">
              <a:latin typeface="Calibri"/>
              <a:cs typeface="Calibri"/>
            </a:endParaRPr>
          </a:p>
        </p:txBody>
      </p:sp>
      <p:sp>
        <p:nvSpPr>
          <p:cNvPr id="9221" name="TextBox 24"/>
          <p:cNvSpPr txBox="1">
            <a:spLocks noChangeArrowheads="1"/>
          </p:cNvSpPr>
          <p:nvPr/>
        </p:nvSpPr>
        <p:spPr bwMode="auto">
          <a:xfrm>
            <a:off x="1524000" y="3962400"/>
            <a:ext cx="1371600" cy="2462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r>
              <a:rPr lang="en-US" sz="1400" dirty="0">
                <a:latin typeface="Calibri"/>
                <a:cs typeface="Calibri"/>
              </a:rPr>
              <a:t>Particles:</a:t>
            </a:r>
          </a:p>
          <a:p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(3,3)</a:t>
            </a:r>
          </a:p>
          <a:p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(2,3)</a:t>
            </a:r>
          </a:p>
          <a:p>
            <a:r>
              <a:rPr lang="en-US" sz="1400" dirty="0">
                <a:solidFill>
                  <a:srgbClr val="00B050"/>
                </a:solidFill>
                <a:latin typeface="Calibri"/>
                <a:cs typeface="Calibri"/>
              </a:rPr>
              <a:t>    (3,3)   </a:t>
            </a:r>
          </a:p>
          <a:p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(3,2)</a:t>
            </a:r>
          </a:p>
          <a:p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(3,3)</a:t>
            </a:r>
          </a:p>
          <a:p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(3,2)</a:t>
            </a:r>
          </a:p>
          <a:p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(1,2)</a:t>
            </a:r>
          </a:p>
          <a:p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(3,3)</a:t>
            </a:r>
          </a:p>
          <a:p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(3,3)</a:t>
            </a:r>
          </a:p>
          <a:p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(2,3)</a:t>
            </a:r>
          </a:p>
        </p:txBody>
      </p:sp>
      <p:grpSp>
        <p:nvGrpSpPr>
          <p:cNvPr id="9278" name="Group 37"/>
          <p:cNvGrpSpPr>
            <a:grpSpLocks/>
          </p:cNvGrpSpPr>
          <p:nvPr/>
        </p:nvGrpSpPr>
        <p:grpSpPr bwMode="auto">
          <a:xfrm rot="16200000">
            <a:off x="1448141" y="2242798"/>
            <a:ext cx="1566863" cy="1567543"/>
            <a:chOff x="6324600" y="4419600"/>
            <a:chExt cx="2057400" cy="2057400"/>
          </a:xfrm>
        </p:grpSpPr>
        <p:grpSp>
          <p:nvGrpSpPr>
            <p:cNvPr id="9301" name="Group 14"/>
            <p:cNvGrpSpPr>
              <a:grpSpLocks/>
            </p:cNvGrpSpPr>
            <p:nvPr/>
          </p:nvGrpSpPr>
          <p:grpSpPr bwMode="auto">
            <a:xfrm>
              <a:off x="6324600" y="4419600"/>
              <a:ext cx="2057400" cy="2057400"/>
              <a:chOff x="3984" y="1056"/>
              <a:chExt cx="1296" cy="1296"/>
            </a:xfrm>
          </p:grpSpPr>
          <p:sp>
            <p:nvSpPr>
              <p:cNvPr id="9312" name="Rectangle 15"/>
              <p:cNvSpPr>
                <a:spLocks noChangeArrowheads="1"/>
              </p:cNvSpPr>
              <p:nvPr/>
            </p:nvSpPr>
            <p:spPr bwMode="auto">
              <a:xfrm>
                <a:off x="3984" y="1056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9313" name="Rectangle 16"/>
              <p:cNvSpPr>
                <a:spLocks noChangeArrowheads="1"/>
              </p:cNvSpPr>
              <p:nvPr/>
            </p:nvSpPr>
            <p:spPr bwMode="auto">
              <a:xfrm>
                <a:off x="4416" y="1056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9314" name="Rectangle 17"/>
              <p:cNvSpPr>
                <a:spLocks noChangeArrowheads="1"/>
              </p:cNvSpPr>
              <p:nvPr/>
            </p:nvSpPr>
            <p:spPr bwMode="auto">
              <a:xfrm>
                <a:off x="3984" y="1488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9315" name="Rectangle 18"/>
              <p:cNvSpPr>
                <a:spLocks noChangeArrowheads="1"/>
              </p:cNvSpPr>
              <p:nvPr/>
            </p:nvSpPr>
            <p:spPr bwMode="auto">
              <a:xfrm>
                <a:off x="4416" y="1488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9316" name="Rectangle 19"/>
              <p:cNvSpPr>
                <a:spLocks noChangeArrowheads="1"/>
              </p:cNvSpPr>
              <p:nvPr/>
            </p:nvSpPr>
            <p:spPr bwMode="auto">
              <a:xfrm>
                <a:off x="4848" y="1056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9317" name="Rectangle 20"/>
              <p:cNvSpPr>
                <a:spLocks noChangeArrowheads="1"/>
              </p:cNvSpPr>
              <p:nvPr/>
            </p:nvSpPr>
            <p:spPr bwMode="auto">
              <a:xfrm>
                <a:off x="4848" y="1488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9318" name="Rectangle 21"/>
              <p:cNvSpPr>
                <a:spLocks noChangeArrowheads="1"/>
              </p:cNvSpPr>
              <p:nvPr/>
            </p:nvSpPr>
            <p:spPr bwMode="auto">
              <a:xfrm>
                <a:off x="3984" y="1920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9319" name="Rectangle 22"/>
              <p:cNvSpPr>
                <a:spLocks noChangeArrowheads="1"/>
              </p:cNvSpPr>
              <p:nvPr/>
            </p:nvSpPr>
            <p:spPr bwMode="auto">
              <a:xfrm>
                <a:off x="4416" y="1920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9320" name="Rectangle 23"/>
              <p:cNvSpPr>
                <a:spLocks noChangeArrowheads="1"/>
              </p:cNvSpPr>
              <p:nvPr/>
            </p:nvSpPr>
            <p:spPr bwMode="auto">
              <a:xfrm>
                <a:off x="4848" y="1920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</p:grpSp>
        <p:sp>
          <p:nvSpPr>
            <p:cNvPr id="9302" name="Oval 24"/>
            <p:cNvSpPr>
              <a:spLocks noChangeArrowheads="1"/>
            </p:cNvSpPr>
            <p:nvPr/>
          </p:nvSpPr>
          <p:spPr bwMode="auto">
            <a:xfrm>
              <a:off x="8077200" y="53340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9303" name="Oval 25"/>
            <p:cNvSpPr>
              <a:spLocks noChangeArrowheads="1"/>
            </p:cNvSpPr>
            <p:nvPr/>
          </p:nvSpPr>
          <p:spPr bwMode="auto">
            <a:xfrm>
              <a:off x="7848600" y="58674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9304" name="Oval 26"/>
            <p:cNvSpPr>
              <a:spLocks noChangeArrowheads="1"/>
            </p:cNvSpPr>
            <p:nvPr/>
          </p:nvSpPr>
          <p:spPr bwMode="auto">
            <a:xfrm>
              <a:off x="8001000" y="60198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9305" name="Oval 27"/>
            <p:cNvSpPr>
              <a:spLocks noChangeArrowheads="1"/>
            </p:cNvSpPr>
            <p:nvPr/>
          </p:nvSpPr>
          <p:spPr bwMode="auto">
            <a:xfrm>
              <a:off x="7848600" y="61722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9306" name="Oval 28"/>
            <p:cNvSpPr>
              <a:spLocks noChangeArrowheads="1"/>
            </p:cNvSpPr>
            <p:nvPr/>
          </p:nvSpPr>
          <p:spPr bwMode="auto">
            <a:xfrm>
              <a:off x="8153400" y="6172200"/>
              <a:ext cx="152400" cy="152400"/>
            </a:xfrm>
            <a:prstGeom prst="ellipse">
              <a:avLst/>
            </a:prstGeom>
            <a:solidFill>
              <a:srgbClr val="00B05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9307" name="Oval 29"/>
            <p:cNvSpPr>
              <a:spLocks noChangeArrowheads="1"/>
            </p:cNvSpPr>
            <p:nvPr/>
          </p:nvSpPr>
          <p:spPr bwMode="auto">
            <a:xfrm>
              <a:off x="8153400" y="58674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9308" name="Oval 30"/>
            <p:cNvSpPr>
              <a:spLocks noChangeArrowheads="1"/>
            </p:cNvSpPr>
            <p:nvPr/>
          </p:nvSpPr>
          <p:spPr bwMode="auto">
            <a:xfrm>
              <a:off x="7391400" y="60960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9309" name="Oval 31"/>
            <p:cNvSpPr>
              <a:spLocks noChangeArrowheads="1"/>
            </p:cNvSpPr>
            <p:nvPr/>
          </p:nvSpPr>
          <p:spPr bwMode="auto">
            <a:xfrm>
              <a:off x="7848600" y="53340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9310" name="Oval 32"/>
            <p:cNvSpPr>
              <a:spLocks noChangeArrowheads="1"/>
            </p:cNvSpPr>
            <p:nvPr/>
          </p:nvSpPr>
          <p:spPr bwMode="auto">
            <a:xfrm>
              <a:off x="7162800" y="60960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9311" name="Oval 33"/>
            <p:cNvSpPr>
              <a:spLocks noChangeArrowheads="1"/>
            </p:cNvSpPr>
            <p:nvPr/>
          </p:nvSpPr>
          <p:spPr bwMode="auto">
            <a:xfrm>
              <a:off x="7239000" y="46482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</p:grpSp>
      <p:grpSp>
        <p:nvGrpSpPr>
          <p:cNvPr id="112" name="Group 111"/>
          <p:cNvGrpSpPr/>
          <p:nvPr/>
        </p:nvGrpSpPr>
        <p:grpSpPr>
          <a:xfrm>
            <a:off x="2899230" y="2243138"/>
            <a:ext cx="2663370" cy="1566863"/>
            <a:chOff x="2365829" y="2471739"/>
            <a:chExt cx="2663370" cy="1566862"/>
          </a:xfrm>
        </p:grpSpPr>
        <p:sp>
          <p:nvSpPr>
            <p:cNvPr id="47" name="Isosceles Triangle 46"/>
            <p:cNvSpPr/>
            <p:nvPr/>
          </p:nvSpPr>
          <p:spPr bwMode="auto">
            <a:xfrm rot="16200000" flipV="1">
              <a:off x="2643982" y="3110707"/>
              <a:ext cx="639762" cy="288925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latin typeface="Calibri"/>
                <a:cs typeface="Calibri"/>
              </a:endParaRPr>
            </a:p>
          </p:txBody>
        </p:sp>
        <p:grpSp>
          <p:nvGrpSpPr>
            <p:cNvPr id="9280" name="Group 4"/>
            <p:cNvGrpSpPr>
              <a:grpSpLocks/>
            </p:cNvGrpSpPr>
            <p:nvPr/>
          </p:nvGrpSpPr>
          <p:grpSpPr bwMode="auto">
            <a:xfrm rot="16200000">
              <a:off x="3461997" y="2471398"/>
              <a:ext cx="1566862" cy="1567543"/>
              <a:chOff x="3984" y="1056"/>
              <a:chExt cx="1296" cy="1296"/>
            </a:xfrm>
          </p:grpSpPr>
          <p:sp>
            <p:nvSpPr>
              <p:cNvPr id="9292" name="Rectangle 5"/>
              <p:cNvSpPr>
                <a:spLocks noChangeArrowheads="1"/>
              </p:cNvSpPr>
              <p:nvPr/>
            </p:nvSpPr>
            <p:spPr bwMode="auto">
              <a:xfrm>
                <a:off x="3984" y="1056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9293" name="Rectangle 6"/>
              <p:cNvSpPr>
                <a:spLocks noChangeArrowheads="1"/>
              </p:cNvSpPr>
              <p:nvPr/>
            </p:nvSpPr>
            <p:spPr bwMode="auto">
              <a:xfrm>
                <a:off x="4416" y="1056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9294" name="Rectangle 7"/>
              <p:cNvSpPr>
                <a:spLocks noChangeArrowheads="1"/>
              </p:cNvSpPr>
              <p:nvPr/>
            </p:nvSpPr>
            <p:spPr bwMode="auto">
              <a:xfrm>
                <a:off x="3984" y="1488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9295" name="Rectangle 8"/>
              <p:cNvSpPr>
                <a:spLocks noChangeArrowheads="1"/>
              </p:cNvSpPr>
              <p:nvPr/>
            </p:nvSpPr>
            <p:spPr bwMode="auto">
              <a:xfrm>
                <a:off x="4416" y="1488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9296" name="Rectangle 9"/>
              <p:cNvSpPr>
                <a:spLocks noChangeArrowheads="1"/>
              </p:cNvSpPr>
              <p:nvPr/>
            </p:nvSpPr>
            <p:spPr bwMode="auto">
              <a:xfrm>
                <a:off x="4848" y="1056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9297" name="Rectangle 10"/>
              <p:cNvSpPr>
                <a:spLocks noChangeArrowheads="1"/>
              </p:cNvSpPr>
              <p:nvPr/>
            </p:nvSpPr>
            <p:spPr bwMode="auto">
              <a:xfrm>
                <a:off x="4848" y="1488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9298" name="Rectangle 11"/>
              <p:cNvSpPr>
                <a:spLocks noChangeArrowheads="1"/>
              </p:cNvSpPr>
              <p:nvPr/>
            </p:nvSpPr>
            <p:spPr bwMode="auto">
              <a:xfrm>
                <a:off x="3984" y="1920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9299" name="Rectangle 12"/>
              <p:cNvSpPr>
                <a:spLocks noChangeArrowheads="1"/>
              </p:cNvSpPr>
              <p:nvPr/>
            </p:nvSpPr>
            <p:spPr bwMode="auto">
              <a:xfrm>
                <a:off x="4416" y="1920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9300" name="Rectangle 13"/>
              <p:cNvSpPr>
                <a:spLocks noChangeArrowheads="1"/>
              </p:cNvSpPr>
              <p:nvPr/>
            </p:nvSpPr>
            <p:spPr bwMode="auto">
              <a:xfrm>
                <a:off x="4848" y="1920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</p:grpSp>
        <p:sp>
          <p:nvSpPr>
            <p:cNvPr id="9281" name="Oval 14"/>
            <p:cNvSpPr>
              <a:spLocks noChangeArrowheads="1"/>
            </p:cNvSpPr>
            <p:nvPr/>
          </p:nvSpPr>
          <p:spPr bwMode="auto">
            <a:xfrm rot="16200000">
              <a:off x="4622824" y="3226128"/>
              <a:ext cx="116064" cy="116114"/>
            </a:xfrm>
            <a:prstGeom prst="ellipse">
              <a:avLst/>
            </a:prstGeom>
            <a:solidFill>
              <a:srgbClr val="00B05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9282" name="Oval 15"/>
            <p:cNvSpPr>
              <a:spLocks noChangeArrowheads="1"/>
            </p:cNvSpPr>
            <p:nvPr/>
          </p:nvSpPr>
          <p:spPr bwMode="auto">
            <a:xfrm rot="16200000">
              <a:off x="4796996" y="3110064"/>
              <a:ext cx="116064" cy="11611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9283" name="Oval 16"/>
            <p:cNvSpPr>
              <a:spLocks noChangeArrowheads="1"/>
            </p:cNvSpPr>
            <p:nvPr/>
          </p:nvSpPr>
          <p:spPr bwMode="auto">
            <a:xfrm rot="16200000">
              <a:off x="4796996" y="3342192"/>
              <a:ext cx="116064" cy="11611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9284" name="Oval 17"/>
            <p:cNvSpPr>
              <a:spLocks noChangeArrowheads="1"/>
            </p:cNvSpPr>
            <p:nvPr/>
          </p:nvSpPr>
          <p:spPr bwMode="auto">
            <a:xfrm rot="16200000">
              <a:off x="4738939" y="2587777"/>
              <a:ext cx="116064" cy="11611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9285" name="Oval 18"/>
            <p:cNvSpPr>
              <a:spLocks noChangeArrowheads="1"/>
            </p:cNvSpPr>
            <p:nvPr/>
          </p:nvSpPr>
          <p:spPr bwMode="auto">
            <a:xfrm rot="16200000">
              <a:off x="4216424" y="3226128"/>
              <a:ext cx="116064" cy="11611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9286" name="Oval 19"/>
            <p:cNvSpPr>
              <a:spLocks noChangeArrowheads="1"/>
            </p:cNvSpPr>
            <p:nvPr/>
          </p:nvSpPr>
          <p:spPr bwMode="auto">
            <a:xfrm rot="16200000">
              <a:off x="4738939" y="3748415"/>
              <a:ext cx="116064" cy="11611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9287" name="Oval 20"/>
            <p:cNvSpPr>
              <a:spLocks noChangeArrowheads="1"/>
            </p:cNvSpPr>
            <p:nvPr/>
          </p:nvSpPr>
          <p:spPr bwMode="auto">
            <a:xfrm rot="16200000">
              <a:off x="3693910" y="2703840"/>
              <a:ext cx="116064" cy="11611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9288" name="Oval 21"/>
            <p:cNvSpPr>
              <a:spLocks noChangeArrowheads="1"/>
            </p:cNvSpPr>
            <p:nvPr/>
          </p:nvSpPr>
          <p:spPr bwMode="auto">
            <a:xfrm rot="16200000">
              <a:off x="4738939" y="2761872"/>
              <a:ext cx="116064" cy="11611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9289" name="Oval 22"/>
            <p:cNvSpPr>
              <a:spLocks noChangeArrowheads="1"/>
            </p:cNvSpPr>
            <p:nvPr/>
          </p:nvSpPr>
          <p:spPr bwMode="auto">
            <a:xfrm rot="16200000">
              <a:off x="4216424" y="2761872"/>
              <a:ext cx="116064" cy="11611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9290" name="Oval 23"/>
            <p:cNvSpPr>
              <a:spLocks noChangeArrowheads="1"/>
            </p:cNvSpPr>
            <p:nvPr/>
          </p:nvSpPr>
          <p:spPr bwMode="auto">
            <a:xfrm rot="16200000">
              <a:off x="4216424" y="2587777"/>
              <a:ext cx="116064" cy="11611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cxnSp>
          <p:nvCxnSpPr>
            <p:cNvPr id="68" name="Shape 67"/>
            <p:cNvCxnSpPr>
              <a:stCxn id="9306" idx="4"/>
              <a:endCxn id="9281" idx="6"/>
            </p:cNvCxnSpPr>
            <p:nvPr/>
          </p:nvCxnSpPr>
          <p:spPr bwMode="auto">
            <a:xfrm>
              <a:off x="2365829" y="2511603"/>
              <a:ext cx="2315027" cy="714551"/>
            </a:xfrm>
            <a:prstGeom prst="curvedConnector2">
              <a:avLst/>
            </a:prstGeom>
            <a:ln w="28575">
              <a:tailEnd type="triangle" w="lg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0" name="Group 161"/>
          <p:cNvGrpSpPr>
            <a:grpSpLocks/>
          </p:cNvGrpSpPr>
          <p:nvPr/>
        </p:nvGrpSpPr>
        <p:grpSpPr bwMode="auto">
          <a:xfrm rot="-5400000">
            <a:off x="8859045" y="1932780"/>
            <a:ext cx="1566863" cy="2187577"/>
            <a:chOff x="6400800" y="3452416"/>
            <a:chExt cx="2057400" cy="2872184"/>
          </a:xfrm>
        </p:grpSpPr>
        <p:grpSp>
          <p:nvGrpSpPr>
            <p:cNvPr id="9232" name="Group 24"/>
            <p:cNvGrpSpPr>
              <a:grpSpLocks/>
            </p:cNvGrpSpPr>
            <p:nvPr/>
          </p:nvGrpSpPr>
          <p:grpSpPr bwMode="auto">
            <a:xfrm>
              <a:off x="6400800" y="4267200"/>
              <a:ext cx="2057400" cy="2057400"/>
              <a:chOff x="3984" y="1056"/>
              <a:chExt cx="1296" cy="1296"/>
            </a:xfrm>
          </p:grpSpPr>
          <p:sp>
            <p:nvSpPr>
              <p:cNvPr id="9244" name="Rectangle 25"/>
              <p:cNvSpPr>
                <a:spLocks noChangeArrowheads="1"/>
              </p:cNvSpPr>
              <p:nvPr/>
            </p:nvSpPr>
            <p:spPr bwMode="auto">
              <a:xfrm>
                <a:off x="3984" y="1056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9245" name="Rectangle 26"/>
              <p:cNvSpPr>
                <a:spLocks noChangeArrowheads="1"/>
              </p:cNvSpPr>
              <p:nvPr/>
            </p:nvSpPr>
            <p:spPr bwMode="auto">
              <a:xfrm>
                <a:off x="4416" y="1056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9246" name="Rectangle 27"/>
              <p:cNvSpPr>
                <a:spLocks noChangeArrowheads="1"/>
              </p:cNvSpPr>
              <p:nvPr/>
            </p:nvSpPr>
            <p:spPr bwMode="auto">
              <a:xfrm>
                <a:off x="3984" y="1488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9247" name="Rectangle 28"/>
              <p:cNvSpPr>
                <a:spLocks noChangeArrowheads="1"/>
              </p:cNvSpPr>
              <p:nvPr/>
            </p:nvSpPr>
            <p:spPr bwMode="auto">
              <a:xfrm>
                <a:off x="4416" y="1488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9248" name="Rectangle 29"/>
              <p:cNvSpPr>
                <a:spLocks noChangeArrowheads="1"/>
              </p:cNvSpPr>
              <p:nvPr/>
            </p:nvSpPr>
            <p:spPr bwMode="auto">
              <a:xfrm>
                <a:off x="4848" y="1056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9249" name="Rectangle 30"/>
              <p:cNvSpPr>
                <a:spLocks noChangeArrowheads="1"/>
              </p:cNvSpPr>
              <p:nvPr/>
            </p:nvSpPr>
            <p:spPr bwMode="auto">
              <a:xfrm>
                <a:off x="4848" y="1488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9250" name="Rectangle 31"/>
              <p:cNvSpPr>
                <a:spLocks noChangeArrowheads="1"/>
              </p:cNvSpPr>
              <p:nvPr/>
            </p:nvSpPr>
            <p:spPr bwMode="auto">
              <a:xfrm>
                <a:off x="3984" y="1920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9251" name="Rectangle 32"/>
              <p:cNvSpPr>
                <a:spLocks noChangeArrowheads="1"/>
              </p:cNvSpPr>
              <p:nvPr/>
            </p:nvSpPr>
            <p:spPr bwMode="auto">
              <a:xfrm>
                <a:off x="4416" y="1920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9252" name="Rectangle 33"/>
              <p:cNvSpPr>
                <a:spLocks noChangeArrowheads="1"/>
              </p:cNvSpPr>
              <p:nvPr/>
            </p:nvSpPr>
            <p:spPr bwMode="auto">
              <a:xfrm>
                <a:off x="4848" y="1920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</p:grpSp>
        <p:sp>
          <p:nvSpPr>
            <p:cNvPr id="9233" name="Oval 34"/>
            <p:cNvSpPr>
              <a:spLocks noChangeArrowheads="1"/>
            </p:cNvSpPr>
            <p:nvPr/>
          </p:nvSpPr>
          <p:spPr bwMode="auto">
            <a:xfrm>
              <a:off x="7162800" y="57912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9234" name="Oval 35"/>
            <p:cNvSpPr>
              <a:spLocks noChangeArrowheads="1"/>
            </p:cNvSpPr>
            <p:nvPr/>
          </p:nvSpPr>
          <p:spPr bwMode="auto">
            <a:xfrm>
              <a:off x="7467600" y="60960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9235" name="Oval 36"/>
            <p:cNvSpPr>
              <a:spLocks noChangeArrowheads="1"/>
            </p:cNvSpPr>
            <p:nvPr/>
          </p:nvSpPr>
          <p:spPr bwMode="auto">
            <a:xfrm>
              <a:off x="7315200" y="59436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9236" name="Oval 37"/>
            <p:cNvSpPr>
              <a:spLocks noChangeArrowheads="1"/>
            </p:cNvSpPr>
            <p:nvPr/>
          </p:nvSpPr>
          <p:spPr bwMode="auto">
            <a:xfrm>
              <a:off x="7239000" y="52578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9237" name="Oval 38"/>
            <p:cNvSpPr>
              <a:spLocks noChangeArrowheads="1"/>
            </p:cNvSpPr>
            <p:nvPr/>
          </p:nvSpPr>
          <p:spPr bwMode="auto">
            <a:xfrm>
              <a:off x="8001000" y="59436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9238" name="Oval 39"/>
            <p:cNvSpPr>
              <a:spLocks noChangeArrowheads="1"/>
            </p:cNvSpPr>
            <p:nvPr/>
          </p:nvSpPr>
          <p:spPr bwMode="auto">
            <a:xfrm>
              <a:off x="7467600" y="5791200"/>
              <a:ext cx="152400" cy="152400"/>
            </a:xfrm>
            <a:prstGeom prst="ellipse">
              <a:avLst/>
            </a:prstGeom>
            <a:solidFill>
              <a:srgbClr val="00B05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9239" name="Oval 40"/>
            <p:cNvSpPr>
              <a:spLocks noChangeArrowheads="1"/>
            </p:cNvSpPr>
            <p:nvPr/>
          </p:nvSpPr>
          <p:spPr bwMode="auto">
            <a:xfrm>
              <a:off x="6781800" y="59436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9240" name="Oval 41"/>
            <p:cNvSpPr>
              <a:spLocks noChangeArrowheads="1"/>
            </p:cNvSpPr>
            <p:nvPr/>
          </p:nvSpPr>
          <p:spPr bwMode="auto">
            <a:xfrm>
              <a:off x="7162800" y="6096000"/>
              <a:ext cx="152400" cy="152400"/>
            </a:xfrm>
            <a:prstGeom prst="ellipse">
              <a:avLst/>
            </a:prstGeom>
            <a:solidFill>
              <a:srgbClr val="00B05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9241" name="Oval 42"/>
            <p:cNvSpPr>
              <a:spLocks noChangeArrowheads="1"/>
            </p:cNvSpPr>
            <p:nvPr/>
          </p:nvSpPr>
          <p:spPr bwMode="auto">
            <a:xfrm>
              <a:off x="6553200" y="59436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9242" name="Oval 43"/>
            <p:cNvSpPr>
              <a:spLocks noChangeArrowheads="1"/>
            </p:cNvSpPr>
            <p:nvPr/>
          </p:nvSpPr>
          <p:spPr bwMode="auto">
            <a:xfrm>
              <a:off x="8001000" y="52578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1" name="Isosceles Triangle 160"/>
            <p:cNvSpPr/>
            <p:nvPr/>
          </p:nvSpPr>
          <p:spPr>
            <a:xfrm flipV="1">
              <a:off x="7009474" y="3452416"/>
              <a:ext cx="840052" cy="381430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latin typeface="Calibri"/>
                <a:cs typeface="Calibri"/>
              </a:endParaRPr>
            </a:p>
          </p:txBody>
        </p:sp>
      </p:grpSp>
      <p:sp>
        <p:nvSpPr>
          <p:cNvPr id="9225" name="TextBox 163"/>
          <p:cNvSpPr txBox="1">
            <a:spLocks noChangeArrowheads="1"/>
          </p:cNvSpPr>
          <p:nvPr/>
        </p:nvSpPr>
        <p:spPr bwMode="auto">
          <a:xfrm>
            <a:off x="2286000" y="1764270"/>
            <a:ext cx="1981200" cy="36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8" tIns="45719" rIns="91438" bIns="45719">
            <a:spAutoFit/>
          </a:bodyPr>
          <a:lstStyle/>
          <a:p>
            <a:pPr algn="ctr"/>
            <a:r>
              <a:rPr lang="en-US" dirty="0">
                <a:latin typeface="Calibri"/>
                <a:cs typeface="Calibri"/>
              </a:rPr>
              <a:t>Propagate forward</a:t>
            </a:r>
          </a:p>
        </p:txBody>
      </p:sp>
      <p:sp>
        <p:nvSpPr>
          <p:cNvPr id="9226" name="TextBox 164"/>
          <p:cNvSpPr txBox="1">
            <a:spLocks noChangeArrowheads="1"/>
          </p:cNvSpPr>
          <p:nvPr/>
        </p:nvSpPr>
        <p:spPr bwMode="auto">
          <a:xfrm>
            <a:off x="5257800" y="1764270"/>
            <a:ext cx="1600200" cy="36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 algn="ctr"/>
            <a:r>
              <a:rPr lang="en-US" dirty="0">
                <a:latin typeface="Calibri"/>
                <a:cs typeface="Calibri"/>
              </a:rPr>
              <a:t>Weight</a:t>
            </a:r>
          </a:p>
        </p:txBody>
      </p:sp>
      <p:sp>
        <p:nvSpPr>
          <p:cNvPr id="9227" name="TextBox 165"/>
          <p:cNvSpPr txBox="1">
            <a:spLocks noChangeArrowheads="1"/>
          </p:cNvSpPr>
          <p:nvPr/>
        </p:nvSpPr>
        <p:spPr bwMode="auto">
          <a:xfrm>
            <a:off x="7848600" y="1764270"/>
            <a:ext cx="1600200" cy="36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 algn="ctr"/>
            <a:r>
              <a:rPr lang="en-US" dirty="0">
                <a:latin typeface="Calibri"/>
                <a:cs typeface="Calibri"/>
              </a:rPr>
              <a:t>Resample</a:t>
            </a:r>
          </a:p>
        </p:txBody>
      </p:sp>
      <p:sp>
        <p:nvSpPr>
          <p:cNvPr id="173" name="TextBox 24"/>
          <p:cNvSpPr txBox="1">
            <a:spLocks noChangeArrowheads="1"/>
          </p:cNvSpPr>
          <p:nvPr/>
        </p:nvSpPr>
        <p:spPr bwMode="auto">
          <a:xfrm>
            <a:off x="4191000" y="3962400"/>
            <a:ext cx="1371600" cy="2462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r>
              <a:rPr lang="en-US" sz="1400" dirty="0">
                <a:latin typeface="Calibri"/>
                <a:cs typeface="Calibri"/>
              </a:rPr>
              <a:t>Particles:</a:t>
            </a:r>
          </a:p>
          <a:p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(3,2)</a:t>
            </a:r>
          </a:p>
          <a:p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(2,3)</a:t>
            </a:r>
          </a:p>
          <a:p>
            <a:r>
              <a:rPr lang="en-US" sz="1400" dirty="0">
                <a:solidFill>
                  <a:srgbClr val="00B050"/>
                </a:solidFill>
                <a:latin typeface="Calibri"/>
                <a:cs typeface="Calibri"/>
              </a:rPr>
              <a:t>    (3,2)   </a:t>
            </a:r>
          </a:p>
          <a:p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(3,1)</a:t>
            </a:r>
          </a:p>
          <a:p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(3,3)</a:t>
            </a:r>
          </a:p>
          <a:p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(3,2)</a:t>
            </a:r>
          </a:p>
          <a:p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(1,3)</a:t>
            </a:r>
          </a:p>
          <a:p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(2,3)</a:t>
            </a:r>
          </a:p>
          <a:p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(3,2)</a:t>
            </a:r>
          </a:p>
          <a:p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(2,2)</a:t>
            </a:r>
          </a:p>
        </p:txBody>
      </p:sp>
      <p:sp>
        <p:nvSpPr>
          <p:cNvPr id="174" name="TextBox 24"/>
          <p:cNvSpPr txBox="1">
            <a:spLocks noChangeArrowheads="1"/>
          </p:cNvSpPr>
          <p:nvPr/>
        </p:nvSpPr>
        <p:spPr bwMode="auto">
          <a:xfrm>
            <a:off x="6781800" y="3962400"/>
            <a:ext cx="1371600" cy="2462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r>
              <a:rPr lang="en-US" sz="1400" dirty="0">
                <a:latin typeface="Calibri"/>
                <a:cs typeface="Calibri"/>
              </a:rPr>
              <a:t>     Particles:</a:t>
            </a:r>
          </a:p>
          <a:p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(3,2)  w=.9</a:t>
            </a:r>
          </a:p>
          <a:p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(2,3)  w=.2</a:t>
            </a:r>
          </a:p>
          <a:p>
            <a:r>
              <a:rPr lang="en-US" sz="1400" dirty="0">
                <a:solidFill>
                  <a:srgbClr val="00B050"/>
                </a:solidFill>
                <a:latin typeface="Calibri"/>
                <a:cs typeface="Calibri"/>
              </a:rPr>
              <a:t>    (3,2)  w=.9</a:t>
            </a:r>
          </a:p>
          <a:p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(3,1)  w=.4</a:t>
            </a:r>
          </a:p>
          <a:p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(3,3)  w=.4</a:t>
            </a:r>
          </a:p>
          <a:p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(3,2)  w=.9</a:t>
            </a:r>
          </a:p>
          <a:p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(1,3)  w=.1</a:t>
            </a:r>
          </a:p>
          <a:p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(2,3)  w=.2</a:t>
            </a:r>
          </a:p>
          <a:p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(3,2)  w=.9</a:t>
            </a:r>
          </a:p>
          <a:p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(2,2)  w=.4</a:t>
            </a:r>
          </a:p>
        </p:txBody>
      </p:sp>
      <p:sp>
        <p:nvSpPr>
          <p:cNvPr id="175" name="TextBox 24"/>
          <p:cNvSpPr txBox="1">
            <a:spLocks noChangeArrowheads="1"/>
          </p:cNvSpPr>
          <p:nvPr/>
        </p:nvSpPr>
        <p:spPr bwMode="auto">
          <a:xfrm>
            <a:off x="9372600" y="3962400"/>
            <a:ext cx="1371600" cy="2462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r>
              <a:rPr lang="en-US" sz="1400" dirty="0">
                <a:latin typeface="Calibri"/>
                <a:cs typeface="Calibri"/>
              </a:rPr>
              <a:t>(New) Particles:</a:t>
            </a:r>
          </a:p>
          <a:p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(3,2)</a:t>
            </a:r>
          </a:p>
          <a:p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(2,2)</a:t>
            </a:r>
          </a:p>
          <a:p>
            <a:r>
              <a:rPr lang="en-US" sz="1400" dirty="0">
                <a:solidFill>
                  <a:srgbClr val="00B050"/>
                </a:solidFill>
                <a:latin typeface="Calibri"/>
                <a:cs typeface="Calibri"/>
              </a:rPr>
              <a:t>    (3,2)   </a:t>
            </a:r>
          </a:p>
          <a:p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(2,3)</a:t>
            </a:r>
          </a:p>
          <a:p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(3,3)</a:t>
            </a:r>
          </a:p>
          <a:p>
            <a:r>
              <a:rPr lang="en-US" sz="1400" dirty="0">
                <a:solidFill>
                  <a:srgbClr val="00B050"/>
                </a:solidFill>
                <a:latin typeface="Calibri"/>
                <a:cs typeface="Calibri"/>
              </a:rPr>
              <a:t>    (3,2)</a:t>
            </a:r>
          </a:p>
          <a:p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(1,3)</a:t>
            </a:r>
          </a:p>
          <a:p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(2,3)</a:t>
            </a:r>
          </a:p>
          <a:p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(3,2)</a:t>
            </a:r>
          </a:p>
          <a:p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(3,2)</a:t>
            </a:r>
          </a:p>
        </p:txBody>
      </p:sp>
      <p:sp>
        <p:nvSpPr>
          <p:cNvPr id="9231" name="TextBox 14"/>
          <p:cNvSpPr txBox="1">
            <a:spLocks noChangeArrowheads="1"/>
          </p:cNvSpPr>
          <p:nvPr/>
        </p:nvSpPr>
        <p:spPr bwMode="auto">
          <a:xfrm>
            <a:off x="7467600" y="6476999"/>
            <a:ext cx="4724400" cy="33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8" tIns="45719" rIns="91438" bIns="45719">
            <a:spAutoFit/>
          </a:bodyPr>
          <a:lstStyle/>
          <a:p>
            <a:pPr algn="r"/>
            <a:r>
              <a:rPr lang="en-US" sz="1600" dirty="0">
                <a:solidFill>
                  <a:srgbClr val="FF0000"/>
                </a:solidFill>
                <a:latin typeface="Calibri"/>
                <a:cs typeface="Calibri"/>
              </a:rPr>
              <a:t>[Demos: </a:t>
            </a:r>
            <a:r>
              <a:rPr lang="en-US" sz="1600" dirty="0" err="1">
                <a:solidFill>
                  <a:srgbClr val="FF0000"/>
                </a:solidFill>
                <a:latin typeface="Calibri"/>
                <a:cs typeface="Calibri"/>
              </a:rPr>
              <a:t>ghostbusters</a:t>
            </a:r>
            <a:r>
              <a:rPr lang="en-US" sz="1600" dirty="0">
                <a:solidFill>
                  <a:srgbClr val="FF0000"/>
                </a:solidFill>
                <a:latin typeface="Calibri"/>
                <a:cs typeface="Calibri"/>
              </a:rPr>
              <a:t> particle filtering (L15D3,4,5)]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5348245" y="2285999"/>
            <a:ext cx="2773405" cy="1567008"/>
            <a:chOff x="5348245" y="2514600"/>
            <a:chExt cx="2773405" cy="1567008"/>
          </a:xfrm>
        </p:grpSpPr>
        <p:grpSp>
          <p:nvGrpSpPr>
            <p:cNvPr id="3" name="Group 2"/>
            <p:cNvGrpSpPr/>
            <p:nvPr/>
          </p:nvGrpSpPr>
          <p:grpSpPr>
            <a:xfrm>
              <a:off x="5957891" y="2514600"/>
              <a:ext cx="2163759" cy="1567008"/>
              <a:chOff x="5957891" y="2514600"/>
              <a:chExt cx="2163759" cy="1567008"/>
            </a:xfrm>
          </p:grpSpPr>
          <p:sp>
            <p:nvSpPr>
              <p:cNvPr id="74" name="Isosceles Triangle 73"/>
              <p:cNvSpPr/>
              <p:nvPr/>
            </p:nvSpPr>
            <p:spPr bwMode="auto">
              <a:xfrm rot="16200000" flipV="1">
                <a:off x="5783267" y="3109917"/>
                <a:ext cx="639762" cy="290513"/>
              </a:xfrm>
              <a:prstGeom prst="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latin typeface="Calibri"/>
                  <a:cs typeface="Calibri"/>
                </a:endParaRPr>
              </a:p>
            </p:txBody>
          </p:sp>
          <p:grpSp>
            <p:nvGrpSpPr>
              <p:cNvPr id="104" name="Group 96"/>
              <p:cNvGrpSpPr>
                <a:grpSpLocks/>
              </p:cNvGrpSpPr>
              <p:nvPr/>
            </p:nvGrpSpPr>
            <p:grpSpPr bwMode="auto">
              <a:xfrm rot="-5400000">
                <a:off x="6553921" y="2513879"/>
                <a:ext cx="1567008" cy="1568450"/>
                <a:chOff x="6400800" y="4267200"/>
                <a:chExt cx="2057400" cy="2057400"/>
              </a:xfrm>
            </p:grpSpPr>
            <p:grpSp>
              <p:nvGrpSpPr>
                <p:cNvPr id="105" name="Group 98"/>
                <p:cNvGrpSpPr>
                  <a:grpSpLocks/>
                </p:cNvGrpSpPr>
                <p:nvPr/>
              </p:nvGrpSpPr>
              <p:grpSpPr bwMode="auto">
                <a:xfrm>
                  <a:off x="6400800" y="4267200"/>
                  <a:ext cx="2057400" cy="2057400"/>
                  <a:chOff x="3984" y="1056"/>
                  <a:chExt cx="1296" cy="1296"/>
                </a:xfrm>
              </p:grpSpPr>
              <p:sp>
                <p:nvSpPr>
                  <p:cNvPr id="119" name="Rectangle 113"/>
                  <p:cNvSpPr>
                    <a:spLocks noChangeArrowheads="1"/>
                  </p:cNvSpPr>
                  <p:nvPr/>
                </p:nvSpPr>
                <p:spPr bwMode="auto">
                  <a:xfrm>
                    <a:off x="3984" y="1056"/>
                    <a:ext cx="432" cy="432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0" name="Rectangle 114"/>
                  <p:cNvSpPr>
                    <a:spLocks noChangeArrowheads="1"/>
                  </p:cNvSpPr>
                  <p:nvPr/>
                </p:nvSpPr>
                <p:spPr bwMode="auto">
                  <a:xfrm>
                    <a:off x="4416" y="1056"/>
                    <a:ext cx="432" cy="432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1" name="Rectangle 115"/>
                  <p:cNvSpPr>
                    <a:spLocks noChangeArrowheads="1"/>
                  </p:cNvSpPr>
                  <p:nvPr/>
                </p:nvSpPr>
                <p:spPr bwMode="auto">
                  <a:xfrm>
                    <a:off x="3984" y="1488"/>
                    <a:ext cx="432" cy="432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2" name="Rectangle 116"/>
                  <p:cNvSpPr>
                    <a:spLocks noChangeArrowheads="1"/>
                  </p:cNvSpPr>
                  <p:nvPr/>
                </p:nvSpPr>
                <p:spPr bwMode="auto">
                  <a:xfrm>
                    <a:off x="4416" y="1488"/>
                    <a:ext cx="432" cy="432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3" name="Rectangle 117"/>
                  <p:cNvSpPr>
                    <a:spLocks noChangeArrowheads="1"/>
                  </p:cNvSpPr>
                  <p:nvPr/>
                </p:nvSpPr>
                <p:spPr bwMode="auto">
                  <a:xfrm>
                    <a:off x="4848" y="1056"/>
                    <a:ext cx="432" cy="432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4" name="Rectangle 118"/>
                  <p:cNvSpPr>
                    <a:spLocks noChangeArrowheads="1"/>
                  </p:cNvSpPr>
                  <p:nvPr/>
                </p:nvSpPr>
                <p:spPr bwMode="auto">
                  <a:xfrm>
                    <a:off x="4848" y="1488"/>
                    <a:ext cx="432" cy="432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5" name="Rectangle 119"/>
                  <p:cNvSpPr>
                    <a:spLocks noChangeArrowheads="1"/>
                  </p:cNvSpPr>
                  <p:nvPr/>
                </p:nvSpPr>
                <p:spPr bwMode="auto">
                  <a:xfrm>
                    <a:off x="3984" y="1920"/>
                    <a:ext cx="432" cy="432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6" name="Rectangle 120"/>
                  <p:cNvSpPr>
                    <a:spLocks noChangeArrowheads="1"/>
                  </p:cNvSpPr>
                  <p:nvPr/>
                </p:nvSpPr>
                <p:spPr bwMode="auto">
                  <a:xfrm>
                    <a:off x="4416" y="1920"/>
                    <a:ext cx="432" cy="432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7" name="Rectangle 121"/>
                  <p:cNvSpPr>
                    <a:spLocks noChangeArrowheads="1"/>
                  </p:cNvSpPr>
                  <p:nvPr/>
                </p:nvSpPr>
                <p:spPr bwMode="auto">
                  <a:xfrm>
                    <a:off x="4848" y="1920"/>
                    <a:ext cx="432" cy="432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06" name="Group 99"/>
                <p:cNvGrpSpPr>
                  <a:grpSpLocks/>
                </p:cNvGrpSpPr>
                <p:nvPr/>
              </p:nvGrpSpPr>
              <p:grpSpPr bwMode="auto">
                <a:xfrm>
                  <a:off x="6634234" y="5300791"/>
                  <a:ext cx="1724042" cy="936646"/>
                  <a:chOff x="4227" y="3291"/>
                  <a:chExt cx="1086" cy="590"/>
                </a:xfrm>
              </p:grpSpPr>
              <p:sp>
                <p:nvSpPr>
                  <p:cNvPr id="110" name="Oval 10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656" y="3600"/>
                    <a:ext cx="137" cy="137"/>
                  </a:xfrm>
                  <a:prstGeom prst="ellipse">
                    <a:avLst/>
                  </a:prstGeom>
                  <a:solidFill>
                    <a:srgbClr val="00B05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1" name="Oval 10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560" y="3744"/>
                    <a:ext cx="137" cy="137"/>
                  </a:xfrm>
                  <a:prstGeom prst="ellipse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3" name="Oval 10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211" y="3723"/>
                    <a:ext cx="102" cy="102"/>
                  </a:xfrm>
                  <a:prstGeom prst="ellipse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 rtl="1"/>
                    <a:endParaRPr lang="en-US"/>
                  </a:p>
                </p:txBody>
              </p:sp>
              <p:sp>
                <p:nvSpPr>
                  <p:cNvPr id="114" name="Oval 10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683" y="3291"/>
                    <a:ext cx="102" cy="102"/>
                  </a:xfrm>
                  <a:prstGeom prst="ellipse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5" name="Oval 109"/>
                  <p:cNvSpPr>
                    <a:spLocks noChangeAspect="1" noChangeArrowheads="1"/>
                  </p:cNvSpPr>
                  <p:nvPr/>
                </p:nvSpPr>
                <p:spPr bwMode="auto">
                  <a:xfrm flipH="1" flipV="1">
                    <a:off x="4227" y="3699"/>
                    <a:ext cx="102" cy="102"/>
                  </a:xfrm>
                  <a:prstGeom prst="ellipse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6" name="Oval 11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067" y="3723"/>
                    <a:ext cx="102" cy="102"/>
                  </a:xfrm>
                  <a:prstGeom prst="ellipse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7" name="Oval 11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088" y="3312"/>
                    <a:ext cx="64" cy="64"/>
                  </a:xfrm>
                  <a:prstGeom prst="ellipse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8" name="Oval 11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232" y="3312"/>
                    <a:ext cx="64" cy="64"/>
                  </a:xfrm>
                  <a:prstGeom prst="ellipse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07" name="Rectangle 100"/>
                <p:cNvSpPr>
                  <a:spLocks noChangeArrowheads="1"/>
                </p:cNvSpPr>
                <p:nvPr/>
              </p:nvSpPr>
              <p:spPr bwMode="auto">
                <a:xfrm>
                  <a:off x="7086600" y="5638800"/>
                  <a:ext cx="685800" cy="685800"/>
                </a:xfrm>
                <a:prstGeom prst="rect">
                  <a:avLst/>
                </a:prstGeom>
                <a:noFill/>
                <a:ln w="63500">
                  <a:solidFill>
                    <a:srgbClr val="FF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8" name="Oval 103"/>
                <p:cNvSpPr>
                  <a:spLocks noChangeAspect="1" noChangeArrowheads="1"/>
                </p:cNvSpPr>
                <p:nvPr/>
              </p:nvSpPr>
              <p:spPr bwMode="auto">
                <a:xfrm>
                  <a:off x="8110643" y="4605398"/>
                  <a:ext cx="42863" cy="42862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rtl="1"/>
                  <a:endParaRPr lang="en-US"/>
                </a:p>
              </p:txBody>
            </p:sp>
            <p:sp>
              <p:nvSpPr>
                <p:cNvPr id="109" name="Oval 102"/>
                <p:cNvSpPr>
                  <a:spLocks noChangeAspect="1" noChangeArrowheads="1"/>
                </p:cNvSpPr>
                <p:nvPr/>
              </p:nvSpPr>
              <p:spPr bwMode="auto">
                <a:xfrm>
                  <a:off x="7469953" y="5943599"/>
                  <a:ext cx="215448" cy="215376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cxnSp>
          <p:nvCxnSpPr>
            <p:cNvPr id="130" name="AutoShape 47"/>
            <p:cNvCxnSpPr>
              <a:cxnSpLocks noChangeShapeType="1"/>
            </p:cNvCxnSpPr>
            <p:nvPr/>
          </p:nvCxnSpPr>
          <p:spPr bwMode="auto">
            <a:xfrm>
              <a:off x="5348245" y="3284189"/>
              <a:ext cx="2398767" cy="13299"/>
            </a:xfrm>
            <a:prstGeom prst="curvedConnector3">
              <a:avLst>
                <a:gd name="adj1" fmla="val 50000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</p:spPr>
        </p:cxnSp>
      </p:grpSp>
      <p:sp>
        <p:nvSpPr>
          <p:cNvPr id="2" name="TextBox 1"/>
          <p:cNvSpPr txBox="1"/>
          <p:nvPr/>
        </p:nvSpPr>
        <p:spPr>
          <a:xfrm>
            <a:off x="609600" y="6412468"/>
            <a:ext cx="41236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Consistency: see proof in AIMA Ch. 15</a:t>
            </a:r>
          </a:p>
        </p:txBody>
      </p:sp>
    </p:spTree>
    <p:extLst>
      <p:ext uri="{BB962C8B-B14F-4D97-AF65-F5344CB8AC3E}">
        <p14:creationId xmlns:p14="http://schemas.microsoft.com/office/powerpoint/2010/main" val="2102815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5" grpId="0"/>
      <p:bldP spid="9226" grpId="0"/>
      <p:bldP spid="9227" grpId="0"/>
      <p:bldP spid="173" grpId="0"/>
      <p:bldP spid="174" grpId="0"/>
      <p:bldP spid="175" grpId="0"/>
      <p:bldP spid="2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/>
                <a:cs typeface="Calibri"/>
              </a:rPr>
              <a:t>Summary: Particle Filtering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11734800" cy="4525963"/>
          </a:xfrm>
        </p:spPr>
        <p:txBody>
          <a:bodyPr/>
          <a:lstStyle/>
          <a:p>
            <a:r>
              <a:rPr lang="en-US" dirty="0">
                <a:latin typeface="Calibri"/>
                <a:cs typeface="Calibri"/>
              </a:rPr>
              <a:t>Particles: track samples of states rather than an explicit distribution</a:t>
            </a:r>
          </a:p>
          <a:p>
            <a:pPr lvl="1"/>
            <a:endParaRPr lang="en-US" dirty="0">
              <a:latin typeface="Calibri"/>
              <a:cs typeface="Calibri"/>
            </a:endParaRPr>
          </a:p>
        </p:txBody>
      </p:sp>
      <p:sp>
        <p:nvSpPr>
          <p:cNvPr id="9221" name="TextBox 24"/>
          <p:cNvSpPr txBox="1">
            <a:spLocks noChangeArrowheads="1"/>
          </p:cNvSpPr>
          <p:nvPr/>
        </p:nvSpPr>
        <p:spPr bwMode="auto">
          <a:xfrm>
            <a:off x="1524000" y="3962400"/>
            <a:ext cx="1371600" cy="2462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r>
              <a:rPr lang="en-US" sz="1400" dirty="0">
                <a:latin typeface="Calibri"/>
                <a:cs typeface="Calibri"/>
              </a:rPr>
              <a:t>Particles:</a:t>
            </a:r>
          </a:p>
          <a:p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(3,3)</a:t>
            </a:r>
          </a:p>
          <a:p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(2,3)</a:t>
            </a:r>
          </a:p>
          <a:p>
            <a:r>
              <a:rPr lang="en-US" sz="1400" dirty="0">
                <a:solidFill>
                  <a:srgbClr val="00B050"/>
                </a:solidFill>
                <a:latin typeface="Calibri"/>
                <a:cs typeface="Calibri"/>
              </a:rPr>
              <a:t>    (3,3)   </a:t>
            </a:r>
          </a:p>
          <a:p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(3,2)</a:t>
            </a:r>
          </a:p>
          <a:p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(3,3)</a:t>
            </a:r>
          </a:p>
          <a:p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(3,2)</a:t>
            </a:r>
          </a:p>
          <a:p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(1,2)</a:t>
            </a:r>
          </a:p>
          <a:p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(3,3)</a:t>
            </a:r>
          </a:p>
          <a:p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(3,3)</a:t>
            </a:r>
          </a:p>
          <a:p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(2,3)</a:t>
            </a:r>
          </a:p>
        </p:txBody>
      </p:sp>
      <p:grpSp>
        <p:nvGrpSpPr>
          <p:cNvPr id="9278" name="Group 37"/>
          <p:cNvGrpSpPr>
            <a:grpSpLocks/>
          </p:cNvGrpSpPr>
          <p:nvPr/>
        </p:nvGrpSpPr>
        <p:grpSpPr bwMode="auto">
          <a:xfrm rot="16200000">
            <a:off x="1448141" y="2242798"/>
            <a:ext cx="1566863" cy="1567543"/>
            <a:chOff x="6324600" y="4419600"/>
            <a:chExt cx="2057400" cy="2057400"/>
          </a:xfrm>
        </p:grpSpPr>
        <p:grpSp>
          <p:nvGrpSpPr>
            <p:cNvPr id="9301" name="Group 14"/>
            <p:cNvGrpSpPr>
              <a:grpSpLocks/>
            </p:cNvGrpSpPr>
            <p:nvPr/>
          </p:nvGrpSpPr>
          <p:grpSpPr bwMode="auto">
            <a:xfrm>
              <a:off x="6324600" y="4419600"/>
              <a:ext cx="2057400" cy="2057400"/>
              <a:chOff x="3984" y="1056"/>
              <a:chExt cx="1296" cy="1296"/>
            </a:xfrm>
          </p:grpSpPr>
          <p:sp>
            <p:nvSpPr>
              <p:cNvPr id="9312" name="Rectangle 15"/>
              <p:cNvSpPr>
                <a:spLocks noChangeArrowheads="1"/>
              </p:cNvSpPr>
              <p:nvPr/>
            </p:nvSpPr>
            <p:spPr bwMode="auto">
              <a:xfrm>
                <a:off x="3984" y="1056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9313" name="Rectangle 16"/>
              <p:cNvSpPr>
                <a:spLocks noChangeArrowheads="1"/>
              </p:cNvSpPr>
              <p:nvPr/>
            </p:nvSpPr>
            <p:spPr bwMode="auto">
              <a:xfrm>
                <a:off x="4416" y="1056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9314" name="Rectangle 17"/>
              <p:cNvSpPr>
                <a:spLocks noChangeArrowheads="1"/>
              </p:cNvSpPr>
              <p:nvPr/>
            </p:nvSpPr>
            <p:spPr bwMode="auto">
              <a:xfrm>
                <a:off x="3984" y="1488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9315" name="Rectangle 18"/>
              <p:cNvSpPr>
                <a:spLocks noChangeArrowheads="1"/>
              </p:cNvSpPr>
              <p:nvPr/>
            </p:nvSpPr>
            <p:spPr bwMode="auto">
              <a:xfrm>
                <a:off x="4416" y="1488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9316" name="Rectangle 19"/>
              <p:cNvSpPr>
                <a:spLocks noChangeArrowheads="1"/>
              </p:cNvSpPr>
              <p:nvPr/>
            </p:nvSpPr>
            <p:spPr bwMode="auto">
              <a:xfrm>
                <a:off x="4848" y="1056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9317" name="Rectangle 20"/>
              <p:cNvSpPr>
                <a:spLocks noChangeArrowheads="1"/>
              </p:cNvSpPr>
              <p:nvPr/>
            </p:nvSpPr>
            <p:spPr bwMode="auto">
              <a:xfrm>
                <a:off x="4848" y="1488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9318" name="Rectangle 21"/>
              <p:cNvSpPr>
                <a:spLocks noChangeArrowheads="1"/>
              </p:cNvSpPr>
              <p:nvPr/>
            </p:nvSpPr>
            <p:spPr bwMode="auto">
              <a:xfrm>
                <a:off x="3984" y="1920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9319" name="Rectangle 22"/>
              <p:cNvSpPr>
                <a:spLocks noChangeArrowheads="1"/>
              </p:cNvSpPr>
              <p:nvPr/>
            </p:nvSpPr>
            <p:spPr bwMode="auto">
              <a:xfrm>
                <a:off x="4416" y="1920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9320" name="Rectangle 23"/>
              <p:cNvSpPr>
                <a:spLocks noChangeArrowheads="1"/>
              </p:cNvSpPr>
              <p:nvPr/>
            </p:nvSpPr>
            <p:spPr bwMode="auto">
              <a:xfrm>
                <a:off x="4848" y="1920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</p:grpSp>
        <p:sp>
          <p:nvSpPr>
            <p:cNvPr id="9302" name="Oval 24"/>
            <p:cNvSpPr>
              <a:spLocks noChangeArrowheads="1"/>
            </p:cNvSpPr>
            <p:nvPr/>
          </p:nvSpPr>
          <p:spPr bwMode="auto">
            <a:xfrm>
              <a:off x="8077200" y="53340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9303" name="Oval 25"/>
            <p:cNvSpPr>
              <a:spLocks noChangeArrowheads="1"/>
            </p:cNvSpPr>
            <p:nvPr/>
          </p:nvSpPr>
          <p:spPr bwMode="auto">
            <a:xfrm>
              <a:off x="7848600" y="58674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9304" name="Oval 26"/>
            <p:cNvSpPr>
              <a:spLocks noChangeArrowheads="1"/>
            </p:cNvSpPr>
            <p:nvPr/>
          </p:nvSpPr>
          <p:spPr bwMode="auto">
            <a:xfrm>
              <a:off x="8001000" y="60198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9305" name="Oval 27"/>
            <p:cNvSpPr>
              <a:spLocks noChangeArrowheads="1"/>
            </p:cNvSpPr>
            <p:nvPr/>
          </p:nvSpPr>
          <p:spPr bwMode="auto">
            <a:xfrm>
              <a:off x="7848600" y="61722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9306" name="Oval 28"/>
            <p:cNvSpPr>
              <a:spLocks noChangeArrowheads="1"/>
            </p:cNvSpPr>
            <p:nvPr/>
          </p:nvSpPr>
          <p:spPr bwMode="auto">
            <a:xfrm>
              <a:off x="8153400" y="6172200"/>
              <a:ext cx="152400" cy="152400"/>
            </a:xfrm>
            <a:prstGeom prst="ellipse">
              <a:avLst/>
            </a:prstGeom>
            <a:solidFill>
              <a:srgbClr val="00B05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9307" name="Oval 29"/>
            <p:cNvSpPr>
              <a:spLocks noChangeArrowheads="1"/>
            </p:cNvSpPr>
            <p:nvPr/>
          </p:nvSpPr>
          <p:spPr bwMode="auto">
            <a:xfrm>
              <a:off x="8153400" y="58674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9308" name="Oval 30"/>
            <p:cNvSpPr>
              <a:spLocks noChangeArrowheads="1"/>
            </p:cNvSpPr>
            <p:nvPr/>
          </p:nvSpPr>
          <p:spPr bwMode="auto">
            <a:xfrm>
              <a:off x="7391400" y="60960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9309" name="Oval 31"/>
            <p:cNvSpPr>
              <a:spLocks noChangeArrowheads="1"/>
            </p:cNvSpPr>
            <p:nvPr/>
          </p:nvSpPr>
          <p:spPr bwMode="auto">
            <a:xfrm>
              <a:off x="7848600" y="53340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9310" name="Oval 32"/>
            <p:cNvSpPr>
              <a:spLocks noChangeArrowheads="1"/>
            </p:cNvSpPr>
            <p:nvPr/>
          </p:nvSpPr>
          <p:spPr bwMode="auto">
            <a:xfrm>
              <a:off x="7162800" y="60960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9311" name="Oval 33"/>
            <p:cNvSpPr>
              <a:spLocks noChangeArrowheads="1"/>
            </p:cNvSpPr>
            <p:nvPr/>
          </p:nvSpPr>
          <p:spPr bwMode="auto">
            <a:xfrm>
              <a:off x="7239000" y="46482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</p:grpSp>
      <p:grpSp>
        <p:nvGrpSpPr>
          <p:cNvPr id="112" name="Group 111"/>
          <p:cNvGrpSpPr/>
          <p:nvPr/>
        </p:nvGrpSpPr>
        <p:grpSpPr>
          <a:xfrm>
            <a:off x="2899230" y="2243138"/>
            <a:ext cx="2663370" cy="1566863"/>
            <a:chOff x="2365829" y="2471739"/>
            <a:chExt cx="2663370" cy="1566862"/>
          </a:xfrm>
        </p:grpSpPr>
        <p:sp>
          <p:nvSpPr>
            <p:cNvPr id="47" name="Isosceles Triangle 46"/>
            <p:cNvSpPr/>
            <p:nvPr/>
          </p:nvSpPr>
          <p:spPr bwMode="auto">
            <a:xfrm rot="16200000" flipV="1">
              <a:off x="2643982" y="3110707"/>
              <a:ext cx="639762" cy="288925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latin typeface="Calibri"/>
                <a:cs typeface="Calibri"/>
              </a:endParaRPr>
            </a:p>
          </p:txBody>
        </p:sp>
        <p:grpSp>
          <p:nvGrpSpPr>
            <p:cNvPr id="9280" name="Group 4"/>
            <p:cNvGrpSpPr>
              <a:grpSpLocks/>
            </p:cNvGrpSpPr>
            <p:nvPr/>
          </p:nvGrpSpPr>
          <p:grpSpPr bwMode="auto">
            <a:xfrm rot="16200000">
              <a:off x="3461997" y="2471398"/>
              <a:ext cx="1566862" cy="1567543"/>
              <a:chOff x="3984" y="1056"/>
              <a:chExt cx="1296" cy="1296"/>
            </a:xfrm>
          </p:grpSpPr>
          <p:sp>
            <p:nvSpPr>
              <p:cNvPr id="9292" name="Rectangle 5"/>
              <p:cNvSpPr>
                <a:spLocks noChangeArrowheads="1"/>
              </p:cNvSpPr>
              <p:nvPr/>
            </p:nvSpPr>
            <p:spPr bwMode="auto">
              <a:xfrm>
                <a:off x="3984" y="1056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9293" name="Rectangle 6"/>
              <p:cNvSpPr>
                <a:spLocks noChangeArrowheads="1"/>
              </p:cNvSpPr>
              <p:nvPr/>
            </p:nvSpPr>
            <p:spPr bwMode="auto">
              <a:xfrm>
                <a:off x="4416" y="1056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9294" name="Rectangle 7"/>
              <p:cNvSpPr>
                <a:spLocks noChangeArrowheads="1"/>
              </p:cNvSpPr>
              <p:nvPr/>
            </p:nvSpPr>
            <p:spPr bwMode="auto">
              <a:xfrm>
                <a:off x="3984" y="1488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9295" name="Rectangle 8"/>
              <p:cNvSpPr>
                <a:spLocks noChangeArrowheads="1"/>
              </p:cNvSpPr>
              <p:nvPr/>
            </p:nvSpPr>
            <p:spPr bwMode="auto">
              <a:xfrm>
                <a:off x="4416" y="1488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9296" name="Rectangle 9"/>
              <p:cNvSpPr>
                <a:spLocks noChangeArrowheads="1"/>
              </p:cNvSpPr>
              <p:nvPr/>
            </p:nvSpPr>
            <p:spPr bwMode="auto">
              <a:xfrm>
                <a:off x="4848" y="1056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9297" name="Rectangle 10"/>
              <p:cNvSpPr>
                <a:spLocks noChangeArrowheads="1"/>
              </p:cNvSpPr>
              <p:nvPr/>
            </p:nvSpPr>
            <p:spPr bwMode="auto">
              <a:xfrm>
                <a:off x="4848" y="1488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9298" name="Rectangle 11"/>
              <p:cNvSpPr>
                <a:spLocks noChangeArrowheads="1"/>
              </p:cNvSpPr>
              <p:nvPr/>
            </p:nvSpPr>
            <p:spPr bwMode="auto">
              <a:xfrm>
                <a:off x="3984" y="1920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9299" name="Rectangle 12"/>
              <p:cNvSpPr>
                <a:spLocks noChangeArrowheads="1"/>
              </p:cNvSpPr>
              <p:nvPr/>
            </p:nvSpPr>
            <p:spPr bwMode="auto">
              <a:xfrm>
                <a:off x="4416" y="1920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9300" name="Rectangle 13"/>
              <p:cNvSpPr>
                <a:spLocks noChangeArrowheads="1"/>
              </p:cNvSpPr>
              <p:nvPr/>
            </p:nvSpPr>
            <p:spPr bwMode="auto">
              <a:xfrm>
                <a:off x="4848" y="1920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</p:grpSp>
        <p:sp>
          <p:nvSpPr>
            <p:cNvPr id="9281" name="Oval 14"/>
            <p:cNvSpPr>
              <a:spLocks noChangeArrowheads="1"/>
            </p:cNvSpPr>
            <p:nvPr/>
          </p:nvSpPr>
          <p:spPr bwMode="auto">
            <a:xfrm rot="16200000">
              <a:off x="4622824" y="3226128"/>
              <a:ext cx="116064" cy="116114"/>
            </a:xfrm>
            <a:prstGeom prst="ellipse">
              <a:avLst/>
            </a:prstGeom>
            <a:solidFill>
              <a:srgbClr val="00B05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9282" name="Oval 15"/>
            <p:cNvSpPr>
              <a:spLocks noChangeArrowheads="1"/>
            </p:cNvSpPr>
            <p:nvPr/>
          </p:nvSpPr>
          <p:spPr bwMode="auto">
            <a:xfrm rot="16200000">
              <a:off x="4796996" y="3110064"/>
              <a:ext cx="116064" cy="11611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9283" name="Oval 16"/>
            <p:cNvSpPr>
              <a:spLocks noChangeArrowheads="1"/>
            </p:cNvSpPr>
            <p:nvPr/>
          </p:nvSpPr>
          <p:spPr bwMode="auto">
            <a:xfrm rot="16200000">
              <a:off x="4796996" y="3342192"/>
              <a:ext cx="116064" cy="11611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9284" name="Oval 17"/>
            <p:cNvSpPr>
              <a:spLocks noChangeArrowheads="1"/>
            </p:cNvSpPr>
            <p:nvPr/>
          </p:nvSpPr>
          <p:spPr bwMode="auto">
            <a:xfrm rot="16200000">
              <a:off x="4738939" y="2587777"/>
              <a:ext cx="116064" cy="11611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9285" name="Oval 18"/>
            <p:cNvSpPr>
              <a:spLocks noChangeArrowheads="1"/>
            </p:cNvSpPr>
            <p:nvPr/>
          </p:nvSpPr>
          <p:spPr bwMode="auto">
            <a:xfrm rot="16200000">
              <a:off x="4216424" y="3226128"/>
              <a:ext cx="116064" cy="11611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9286" name="Oval 19"/>
            <p:cNvSpPr>
              <a:spLocks noChangeArrowheads="1"/>
            </p:cNvSpPr>
            <p:nvPr/>
          </p:nvSpPr>
          <p:spPr bwMode="auto">
            <a:xfrm rot="16200000">
              <a:off x="4738939" y="3748415"/>
              <a:ext cx="116064" cy="11611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9287" name="Oval 20"/>
            <p:cNvSpPr>
              <a:spLocks noChangeArrowheads="1"/>
            </p:cNvSpPr>
            <p:nvPr/>
          </p:nvSpPr>
          <p:spPr bwMode="auto">
            <a:xfrm rot="16200000">
              <a:off x="3693910" y="2703840"/>
              <a:ext cx="116064" cy="11611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9288" name="Oval 21"/>
            <p:cNvSpPr>
              <a:spLocks noChangeArrowheads="1"/>
            </p:cNvSpPr>
            <p:nvPr/>
          </p:nvSpPr>
          <p:spPr bwMode="auto">
            <a:xfrm rot="16200000">
              <a:off x="4738939" y="2761872"/>
              <a:ext cx="116064" cy="11611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9289" name="Oval 22"/>
            <p:cNvSpPr>
              <a:spLocks noChangeArrowheads="1"/>
            </p:cNvSpPr>
            <p:nvPr/>
          </p:nvSpPr>
          <p:spPr bwMode="auto">
            <a:xfrm rot="16200000">
              <a:off x="4216424" y="2761872"/>
              <a:ext cx="116064" cy="11611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9290" name="Oval 23"/>
            <p:cNvSpPr>
              <a:spLocks noChangeArrowheads="1"/>
            </p:cNvSpPr>
            <p:nvPr/>
          </p:nvSpPr>
          <p:spPr bwMode="auto">
            <a:xfrm rot="16200000">
              <a:off x="4216424" y="2587777"/>
              <a:ext cx="116064" cy="11611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cxnSp>
          <p:nvCxnSpPr>
            <p:cNvPr id="68" name="Shape 67"/>
            <p:cNvCxnSpPr>
              <a:stCxn id="9306" idx="4"/>
              <a:endCxn id="9281" idx="6"/>
            </p:cNvCxnSpPr>
            <p:nvPr/>
          </p:nvCxnSpPr>
          <p:spPr bwMode="auto">
            <a:xfrm>
              <a:off x="2365829" y="2511603"/>
              <a:ext cx="2315027" cy="714551"/>
            </a:xfrm>
            <a:prstGeom prst="curvedConnector2">
              <a:avLst/>
            </a:prstGeom>
            <a:ln w="28575">
              <a:tailEnd type="triangle" w="lg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0" name="Group 161"/>
          <p:cNvGrpSpPr>
            <a:grpSpLocks/>
          </p:cNvGrpSpPr>
          <p:nvPr/>
        </p:nvGrpSpPr>
        <p:grpSpPr bwMode="auto">
          <a:xfrm rot="-5400000">
            <a:off x="8859045" y="1932780"/>
            <a:ext cx="1566863" cy="2187577"/>
            <a:chOff x="6400800" y="3452416"/>
            <a:chExt cx="2057400" cy="2872184"/>
          </a:xfrm>
        </p:grpSpPr>
        <p:grpSp>
          <p:nvGrpSpPr>
            <p:cNvPr id="9232" name="Group 24"/>
            <p:cNvGrpSpPr>
              <a:grpSpLocks/>
            </p:cNvGrpSpPr>
            <p:nvPr/>
          </p:nvGrpSpPr>
          <p:grpSpPr bwMode="auto">
            <a:xfrm>
              <a:off x="6400800" y="4267200"/>
              <a:ext cx="2057400" cy="2057400"/>
              <a:chOff x="3984" y="1056"/>
              <a:chExt cx="1296" cy="1296"/>
            </a:xfrm>
          </p:grpSpPr>
          <p:sp>
            <p:nvSpPr>
              <p:cNvPr id="9244" name="Rectangle 25"/>
              <p:cNvSpPr>
                <a:spLocks noChangeArrowheads="1"/>
              </p:cNvSpPr>
              <p:nvPr/>
            </p:nvSpPr>
            <p:spPr bwMode="auto">
              <a:xfrm>
                <a:off x="3984" y="1056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9245" name="Rectangle 26"/>
              <p:cNvSpPr>
                <a:spLocks noChangeArrowheads="1"/>
              </p:cNvSpPr>
              <p:nvPr/>
            </p:nvSpPr>
            <p:spPr bwMode="auto">
              <a:xfrm>
                <a:off x="4416" y="1056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9246" name="Rectangle 27"/>
              <p:cNvSpPr>
                <a:spLocks noChangeArrowheads="1"/>
              </p:cNvSpPr>
              <p:nvPr/>
            </p:nvSpPr>
            <p:spPr bwMode="auto">
              <a:xfrm>
                <a:off x="3984" y="1488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9247" name="Rectangle 28"/>
              <p:cNvSpPr>
                <a:spLocks noChangeArrowheads="1"/>
              </p:cNvSpPr>
              <p:nvPr/>
            </p:nvSpPr>
            <p:spPr bwMode="auto">
              <a:xfrm>
                <a:off x="4416" y="1488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9248" name="Rectangle 29"/>
              <p:cNvSpPr>
                <a:spLocks noChangeArrowheads="1"/>
              </p:cNvSpPr>
              <p:nvPr/>
            </p:nvSpPr>
            <p:spPr bwMode="auto">
              <a:xfrm>
                <a:off x="4848" y="1056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9249" name="Rectangle 30"/>
              <p:cNvSpPr>
                <a:spLocks noChangeArrowheads="1"/>
              </p:cNvSpPr>
              <p:nvPr/>
            </p:nvSpPr>
            <p:spPr bwMode="auto">
              <a:xfrm>
                <a:off x="4848" y="1488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9250" name="Rectangle 31"/>
              <p:cNvSpPr>
                <a:spLocks noChangeArrowheads="1"/>
              </p:cNvSpPr>
              <p:nvPr/>
            </p:nvSpPr>
            <p:spPr bwMode="auto">
              <a:xfrm>
                <a:off x="3984" y="1920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9251" name="Rectangle 32"/>
              <p:cNvSpPr>
                <a:spLocks noChangeArrowheads="1"/>
              </p:cNvSpPr>
              <p:nvPr/>
            </p:nvSpPr>
            <p:spPr bwMode="auto">
              <a:xfrm>
                <a:off x="4416" y="1920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9252" name="Rectangle 33"/>
              <p:cNvSpPr>
                <a:spLocks noChangeArrowheads="1"/>
              </p:cNvSpPr>
              <p:nvPr/>
            </p:nvSpPr>
            <p:spPr bwMode="auto">
              <a:xfrm>
                <a:off x="4848" y="1920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</p:grpSp>
        <p:sp>
          <p:nvSpPr>
            <p:cNvPr id="9233" name="Oval 34"/>
            <p:cNvSpPr>
              <a:spLocks noChangeArrowheads="1"/>
            </p:cNvSpPr>
            <p:nvPr/>
          </p:nvSpPr>
          <p:spPr bwMode="auto">
            <a:xfrm>
              <a:off x="7162800" y="57912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9234" name="Oval 35"/>
            <p:cNvSpPr>
              <a:spLocks noChangeArrowheads="1"/>
            </p:cNvSpPr>
            <p:nvPr/>
          </p:nvSpPr>
          <p:spPr bwMode="auto">
            <a:xfrm>
              <a:off x="7467600" y="60960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9235" name="Oval 36"/>
            <p:cNvSpPr>
              <a:spLocks noChangeArrowheads="1"/>
            </p:cNvSpPr>
            <p:nvPr/>
          </p:nvSpPr>
          <p:spPr bwMode="auto">
            <a:xfrm>
              <a:off x="7315200" y="59436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9236" name="Oval 37"/>
            <p:cNvSpPr>
              <a:spLocks noChangeArrowheads="1"/>
            </p:cNvSpPr>
            <p:nvPr/>
          </p:nvSpPr>
          <p:spPr bwMode="auto">
            <a:xfrm>
              <a:off x="7239000" y="52578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9237" name="Oval 38"/>
            <p:cNvSpPr>
              <a:spLocks noChangeArrowheads="1"/>
            </p:cNvSpPr>
            <p:nvPr/>
          </p:nvSpPr>
          <p:spPr bwMode="auto">
            <a:xfrm>
              <a:off x="8001000" y="59436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9238" name="Oval 39"/>
            <p:cNvSpPr>
              <a:spLocks noChangeArrowheads="1"/>
            </p:cNvSpPr>
            <p:nvPr/>
          </p:nvSpPr>
          <p:spPr bwMode="auto">
            <a:xfrm>
              <a:off x="7467600" y="5791200"/>
              <a:ext cx="152400" cy="152400"/>
            </a:xfrm>
            <a:prstGeom prst="ellipse">
              <a:avLst/>
            </a:prstGeom>
            <a:solidFill>
              <a:srgbClr val="00B05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9239" name="Oval 40"/>
            <p:cNvSpPr>
              <a:spLocks noChangeArrowheads="1"/>
            </p:cNvSpPr>
            <p:nvPr/>
          </p:nvSpPr>
          <p:spPr bwMode="auto">
            <a:xfrm>
              <a:off x="6781800" y="59436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9240" name="Oval 41"/>
            <p:cNvSpPr>
              <a:spLocks noChangeArrowheads="1"/>
            </p:cNvSpPr>
            <p:nvPr/>
          </p:nvSpPr>
          <p:spPr bwMode="auto">
            <a:xfrm>
              <a:off x="7162800" y="6096000"/>
              <a:ext cx="152400" cy="152400"/>
            </a:xfrm>
            <a:prstGeom prst="ellipse">
              <a:avLst/>
            </a:prstGeom>
            <a:solidFill>
              <a:srgbClr val="00B05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9241" name="Oval 42"/>
            <p:cNvSpPr>
              <a:spLocks noChangeArrowheads="1"/>
            </p:cNvSpPr>
            <p:nvPr/>
          </p:nvSpPr>
          <p:spPr bwMode="auto">
            <a:xfrm>
              <a:off x="6553200" y="59436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9242" name="Oval 43"/>
            <p:cNvSpPr>
              <a:spLocks noChangeArrowheads="1"/>
            </p:cNvSpPr>
            <p:nvPr/>
          </p:nvSpPr>
          <p:spPr bwMode="auto">
            <a:xfrm>
              <a:off x="8001000" y="52578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1" name="Isosceles Triangle 160"/>
            <p:cNvSpPr/>
            <p:nvPr/>
          </p:nvSpPr>
          <p:spPr>
            <a:xfrm flipV="1">
              <a:off x="7009474" y="3452416"/>
              <a:ext cx="840052" cy="381430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latin typeface="Calibri"/>
                <a:cs typeface="Calibri"/>
              </a:endParaRPr>
            </a:p>
          </p:txBody>
        </p:sp>
      </p:grpSp>
      <p:sp>
        <p:nvSpPr>
          <p:cNvPr id="9225" name="TextBox 163"/>
          <p:cNvSpPr txBox="1">
            <a:spLocks noChangeArrowheads="1"/>
          </p:cNvSpPr>
          <p:nvPr/>
        </p:nvSpPr>
        <p:spPr bwMode="auto">
          <a:xfrm>
            <a:off x="2286000" y="1764270"/>
            <a:ext cx="1981200" cy="36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8" tIns="45719" rIns="91438" bIns="45719">
            <a:spAutoFit/>
          </a:bodyPr>
          <a:lstStyle/>
          <a:p>
            <a:pPr algn="ctr"/>
            <a:r>
              <a:rPr lang="en-US" dirty="0">
                <a:latin typeface="Calibri"/>
                <a:cs typeface="Calibri"/>
              </a:rPr>
              <a:t>Propagate forward</a:t>
            </a:r>
          </a:p>
        </p:txBody>
      </p:sp>
      <p:sp>
        <p:nvSpPr>
          <p:cNvPr id="9226" name="TextBox 164"/>
          <p:cNvSpPr txBox="1">
            <a:spLocks noChangeArrowheads="1"/>
          </p:cNvSpPr>
          <p:nvPr/>
        </p:nvSpPr>
        <p:spPr bwMode="auto">
          <a:xfrm>
            <a:off x="5257800" y="1764270"/>
            <a:ext cx="1600200" cy="36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 algn="ctr"/>
            <a:r>
              <a:rPr lang="en-US" dirty="0">
                <a:latin typeface="Calibri"/>
                <a:cs typeface="Calibri"/>
              </a:rPr>
              <a:t>Weight</a:t>
            </a:r>
          </a:p>
        </p:txBody>
      </p:sp>
      <p:sp>
        <p:nvSpPr>
          <p:cNvPr id="9227" name="TextBox 165"/>
          <p:cNvSpPr txBox="1">
            <a:spLocks noChangeArrowheads="1"/>
          </p:cNvSpPr>
          <p:nvPr/>
        </p:nvSpPr>
        <p:spPr bwMode="auto">
          <a:xfrm>
            <a:off x="7848600" y="1764270"/>
            <a:ext cx="1600200" cy="36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 algn="ctr"/>
            <a:r>
              <a:rPr lang="en-US" dirty="0">
                <a:latin typeface="Calibri"/>
                <a:cs typeface="Calibri"/>
              </a:rPr>
              <a:t>Resample</a:t>
            </a:r>
          </a:p>
        </p:txBody>
      </p:sp>
      <p:sp>
        <p:nvSpPr>
          <p:cNvPr id="173" name="TextBox 24"/>
          <p:cNvSpPr txBox="1">
            <a:spLocks noChangeArrowheads="1"/>
          </p:cNvSpPr>
          <p:nvPr/>
        </p:nvSpPr>
        <p:spPr bwMode="auto">
          <a:xfrm>
            <a:off x="4191000" y="3962400"/>
            <a:ext cx="1371600" cy="2462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r>
              <a:rPr lang="en-US" sz="1400" dirty="0">
                <a:latin typeface="Calibri"/>
                <a:cs typeface="Calibri"/>
              </a:rPr>
              <a:t>Particles:</a:t>
            </a:r>
          </a:p>
          <a:p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(3,2)</a:t>
            </a:r>
          </a:p>
          <a:p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(2,3)</a:t>
            </a:r>
          </a:p>
          <a:p>
            <a:r>
              <a:rPr lang="en-US" sz="1400" dirty="0">
                <a:solidFill>
                  <a:srgbClr val="00B050"/>
                </a:solidFill>
                <a:latin typeface="Calibri"/>
                <a:cs typeface="Calibri"/>
              </a:rPr>
              <a:t>    (3,2)   </a:t>
            </a:r>
          </a:p>
          <a:p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(3,1)</a:t>
            </a:r>
          </a:p>
          <a:p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(3,3)</a:t>
            </a:r>
          </a:p>
          <a:p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(3,2)</a:t>
            </a:r>
          </a:p>
          <a:p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(1,3)</a:t>
            </a:r>
          </a:p>
          <a:p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(2,3)</a:t>
            </a:r>
          </a:p>
          <a:p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(3,2)</a:t>
            </a:r>
          </a:p>
          <a:p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(2,2)</a:t>
            </a:r>
          </a:p>
        </p:txBody>
      </p:sp>
      <p:sp>
        <p:nvSpPr>
          <p:cNvPr id="174" name="TextBox 24"/>
          <p:cNvSpPr txBox="1">
            <a:spLocks noChangeArrowheads="1"/>
          </p:cNvSpPr>
          <p:nvPr/>
        </p:nvSpPr>
        <p:spPr bwMode="auto">
          <a:xfrm>
            <a:off x="6781800" y="3962400"/>
            <a:ext cx="1371600" cy="2462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r>
              <a:rPr lang="en-US" sz="1400" dirty="0">
                <a:latin typeface="Calibri"/>
                <a:cs typeface="Calibri"/>
              </a:rPr>
              <a:t>     Particles:</a:t>
            </a:r>
          </a:p>
          <a:p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(3,2)  w=.9</a:t>
            </a:r>
          </a:p>
          <a:p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(2,3)  w=.2</a:t>
            </a:r>
          </a:p>
          <a:p>
            <a:r>
              <a:rPr lang="en-US" sz="1400" dirty="0">
                <a:solidFill>
                  <a:srgbClr val="00B050"/>
                </a:solidFill>
                <a:latin typeface="Calibri"/>
                <a:cs typeface="Calibri"/>
              </a:rPr>
              <a:t>    (3,2)  w=.9</a:t>
            </a:r>
          </a:p>
          <a:p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(3,1)  w=.4</a:t>
            </a:r>
          </a:p>
          <a:p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(3,3)  w=.4</a:t>
            </a:r>
          </a:p>
          <a:p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(3,2)  w=.9</a:t>
            </a:r>
          </a:p>
          <a:p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(1,3)  w=.1</a:t>
            </a:r>
          </a:p>
          <a:p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(2,3)  w=.2</a:t>
            </a:r>
          </a:p>
          <a:p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(3,2)  w=.9</a:t>
            </a:r>
          </a:p>
          <a:p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(2,2)  w=.4</a:t>
            </a:r>
          </a:p>
        </p:txBody>
      </p:sp>
      <p:sp>
        <p:nvSpPr>
          <p:cNvPr id="175" name="TextBox 24"/>
          <p:cNvSpPr txBox="1">
            <a:spLocks noChangeArrowheads="1"/>
          </p:cNvSpPr>
          <p:nvPr/>
        </p:nvSpPr>
        <p:spPr bwMode="auto">
          <a:xfrm>
            <a:off x="9372600" y="3962400"/>
            <a:ext cx="1371600" cy="2462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r>
              <a:rPr lang="en-US" sz="1400" dirty="0">
                <a:latin typeface="Calibri"/>
                <a:cs typeface="Calibri"/>
              </a:rPr>
              <a:t>(New) Particles:</a:t>
            </a:r>
          </a:p>
          <a:p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(3,2)</a:t>
            </a:r>
          </a:p>
          <a:p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(2,2)</a:t>
            </a:r>
          </a:p>
          <a:p>
            <a:r>
              <a:rPr lang="en-US" sz="1400" dirty="0">
                <a:solidFill>
                  <a:srgbClr val="00B050"/>
                </a:solidFill>
                <a:latin typeface="Calibri"/>
                <a:cs typeface="Calibri"/>
              </a:rPr>
              <a:t>    (3,2)   </a:t>
            </a:r>
          </a:p>
          <a:p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(2,3)</a:t>
            </a:r>
          </a:p>
          <a:p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(3,3)</a:t>
            </a:r>
          </a:p>
          <a:p>
            <a:r>
              <a:rPr lang="en-US" sz="1400" dirty="0">
                <a:solidFill>
                  <a:srgbClr val="00B050"/>
                </a:solidFill>
                <a:latin typeface="Calibri"/>
                <a:cs typeface="Calibri"/>
              </a:rPr>
              <a:t>    (3,2)</a:t>
            </a:r>
          </a:p>
          <a:p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(1,3)</a:t>
            </a:r>
          </a:p>
          <a:p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(2,3)</a:t>
            </a:r>
          </a:p>
          <a:p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(3,2)</a:t>
            </a:r>
          </a:p>
          <a:p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(3,2)</a:t>
            </a:r>
          </a:p>
        </p:txBody>
      </p:sp>
      <p:sp>
        <p:nvSpPr>
          <p:cNvPr id="9231" name="TextBox 14"/>
          <p:cNvSpPr txBox="1">
            <a:spLocks noChangeArrowheads="1"/>
          </p:cNvSpPr>
          <p:nvPr/>
        </p:nvSpPr>
        <p:spPr bwMode="auto">
          <a:xfrm>
            <a:off x="7467600" y="6476999"/>
            <a:ext cx="4724400" cy="33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8" tIns="45719" rIns="91438" bIns="45719">
            <a:spAutoFit/>
          </a:bodyPr>
          <a:lstStyle/>
          <a:p>
            <a:pPr algn="r"/>
            <a:r>
              <a:rPr lang="en-US" sz="1600" dirty="0">
                <a:solidFill>
                  <a:srgbClr val="FF0000"/>
                </a:solidFill>
                <a:latin typeface="Calibri"/>
                <a:cs typeface="Calibri"/>
              </a:rPr>
              <a:t>[Demos: </a:t>
            </a:r>
            <a:r>
              <a:rPr lang="en-US" sz="1600" dirty="0" err="1">
                <a:solidFill>
                  <a:srgbClr val="FF0000"/>
                </a:solidFill>
                <a:latin typeface="Calibri"/>
                <a:cs typeface="Calibri"/>
              </a:rPr>
              <a:t>ghostbusters</a:t>
            </a:r>
            <a:r>
              <a:rPr lang="en-US" sz="1600" dirty="0">
                <a:solidFill>
                  <a:srgbClr val="FF0000"/>
                </a:solidFill>
                <a:latin typeface="Calibri"/>
                <a:cs typeface="Calibri"/>
              </a:rPr>
              <a:t> particle filtering (L15D3,4,5)]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5348245" y="2285999"/>
            <a:ext cx="2773405" cy="1567008"/>
            <a:chOff x="5348245" y="2514600"/>
            <a:chExt cx="2773405" cy="1567008"/>
          </a:xfrm>
        </p:grpSpPr>
        <p:grpSp>
          <p:nvGrpSpPr>
            <p:cNvPr id="3" name="Group 2"/>
            <p:cNvGrpSpPr/>
            <p:nvPr/>
          </p:nvGrpSpPr>
          <p:grpSpPr>
            <a:xfrm>
              <a:off x="5957891" y="2514600"/>
              <a:ext cx="2163759" cy="1567008"/>
              <a:chOff x="5957891" y="2514600"/>
              <a:chExt cx="2163759" cy="1567008"/>
            </a:xfrm>
          </p:grpSpPr>
          <p:sp>
            <p:nvSpPr>
              <p:cNvPr id="74" name="Isosceles Triangle 73"/>
              <p:cNvSpPr/>
              <p:nvPr/>
            </p:nvSpPr>
            <p:spPr bwMode="auto">
              <a:xfrm rot="16200000" flipV="1">
                <a:off x="5783267" y="3109917"/>
                <a:ext cx="639762" cy="290513"/>
              </a:xfrm>
              <a:prstGeom prst="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latin typeface="Calibri"/>
                  <a:cs typeface="Calibri"/>
                </a:endParaRPr>
              </a:p>
            </p:txBody>
          </p:sp>
          <p:grpSp>
            <p:nvGrpSpPr>
              <p:cNvPr id="104" name="Group 96"/>
              <p:cNvGrpSpPr>
                <a:grpSpLocks/>
              </p:cNvGrpSpPr>
              <p:nvPr/>
            </p:nvGrpSpPr>
            <p:grpSpPr bwMode="auto">
              <a:xfrm rot="-5400000">
                <a:off x="6553921" y="2513879"/>
                <a:ext cx="1567008" cy="1568450"/>
                <a:chOff x="6400800" y="4267200"/>
                <a:chExt cx="2057400" cy="2057400"/>
              </a:xfrm>
            </p:grpSpPr>
            <p:grpSp>
              <p:nvGrpSpPr>
                <p:cNvPr id="105" name="Group 98"/>
                <p:cNvGrpSpPr>
                  <a:grpSpLocks/>
                </p:cNvGrpSpPr>
                <p:nvPr/>
              </p:nvGrpSpPr>
              <p:grpSpPr bwMode="auto">
                <a:xfrm>
                  <a:off x="6400800" y="4267200"/>
                  <a:ext cx="2057400" cy="2057400"/>
                  <a:chOff x="3984" y="1056"/>
                  <a:chExt cx="1296" cy="1296"/>
                </a:xfrm>
              </p:grpSpPr>
              <p:sp>
                <p:nvSpPr>
                  <p:cNvPr id="119" name="Rectangle 113"/>
                  <p:cNvSpPr>
                    <a:spLocks noChangeArrowheads="1"/>
                  </p:cNvSpPr>
                  <p:nvPr/>
                </p:nvSpPr>
                <p:spPr bwMode="auto">
                  <a:xfrm>
                    <a:off x="3984" y="1056"/>
                    <a:ext cx="432" cy="432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0" name="Rectangle 114"/>
                  <p:cNvSpPr>
                    <a:spLocks noChangeArrowheads="1"/>
                  </p:cNvSpPr>
                  <p:nvPr/>
                </p:nvSpPr>
                <p:spPr bwMode="auto">
                  <a:xfrm>
                    <a:off x="4416" y="1056"/>
                    <a:ext cx="432" cy="432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1" name="Rectangle 115"/>
                  <p:cNvSpPr>
                    <a:spLocks noChangeArrowheads="1"/>
                  </p:cNvSpPr>
                  <p:nvPr/>
                </p:nvSpPr>
                <p:spPr bwMode="auto">
                  <a:xfrm>
                    <a:off x="3984" y="1488"/>
                    <a:ext cx="432" cy="432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2" name="Rectangle 116"/>
                  <p:cNvSpPr>
                    <a:spLocks noChangeArrowheads="1"/>
                  </p:cNvSpPr>
                  <p:nvPr/>
                </p:nvSpPr>
                <p:spPr bwMode="auto">
                  <a:xfrm>
                    <a:off x="4416" y="1488"/>
                    <a:ext cx="432" cy="432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3" name="Rectangle 117"/>
                  <p:cNvSpPr>
                    <a:spLocks noChangeArrowheads="1"/>
                  </p:cNvSpPr>
                  <p:nvPr/>
                </p:nvSpPr>
                <p:spPr bwMode="auto">
                  <a:xfrm>
                    <a:off x="4848" y="1056"/>
                    <a:ext cx="432" cy="432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4" name="Rectangle 118"/>
                  <p:cNvSpPr>
                    <a:spLocks noChangeArrowheads="1"/>
                  </p:cNvSpPr>
                  <p:nvPr/>
                </p:nvSpPr>
                <p:spPr bwMode="auto">
                  <a:xfrm>
                    <a:off x="4848" y="1488"/>
                    <a:ext cx="432" cy="432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5" name="Rectangle 119"/>
                  <p:cNvSpPr>
                    <a:spLocks noChangeArrowheads="1"/>
                  </p:cNvSpPr>
                  <p:nvPr/>
                </p:nvSpPr>
                <p:spPr bwMode="auto">
                  <a:xfrm>
                    <a:off x="3984" y="1920"/>
                    <a:ext cx="432" cy="432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6" name="Rectangle 120"/>
                  <p:cNvSpPr>
                    <a:spLocks noChangeArrowheads="1"/>
                  </p:cNvSpPr>
                  <p:nvPr/>
                </p:nvSpPr>
                <p:spPr bwMode="auto">
                  <a:xfrm>
                    <a:off x="4416" y="1920"/>
                    <a:ext cx="432" cy="432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7" name="Rectangle 121"/>
                  <p:cNvSpPr>
                    <a:spLocks noChangeArrowheads="1"/>
                  </p:cNvSpPr>
                  <p:nvPr/>
                </p:nvSpPr>
                <p:spPr bwMode="auto">
                  <a:xfrm>
                    <a:off x="4848" y="1920"/>
                    <a:ext cx="432" cy="432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06" name="Group 99"/>
                <p:cNvGrpSpPr>
                  <a:grpSpLocks/>
                </p:cNvGrpSpPr>
                <p:nvPr/>
              </p:nvGrpSpPr>
              <p:grpSpPr bwMode="auto">
                <a:xfrm>
                  <a:off x="6634234" y="5300791"/>
                  <a:ext cx="1724042" cy="936646"/>
                  <a:chOff x="4227" y="3291"/>
                  <a:chExt cx="1086" cy="590"/>
                </a:xfrm>
              </p:grpSpPr>
              <p:sp>
                <p:nvSpPr>
                  <p:cNvPr id="110" name="Oval 10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656" y="3600"/>
                    <a:ext cx="137" cy="137"/>
                  </a:xfrm>
                  <a:prstGeom prst="ellipse">
                    <a:avLst/>
                  </a:prstGeom>
                  <a:solidFill>
                    <a:srgbClr val="00B05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1" name="Oval 10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560" y="3744"/>
                    <a:ext cx="137" cy="137"/>
                  </a:xfrm>
                  <a:prstGeom prst="ellipse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3" name="Oval 10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211" y="3723"/>
                    <a:ext cx="102" cy="102"/>
                  </a:xfrm>
                  <a:prstGeom prst="ellipse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 rtl="1"/>
                    <a:endParaRPr lang="en-US"/>
                  </a:p>
                </p:txBody>
              </p:sp>
              <p:sp>
                <p:nvSpPr>
                  <p:cNvPr id="114" name="Oval 10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683" y="3291"/>
                    <a:ext cx="102" cy="102"/>
                  </a:xfrm>
                  <a:prstGeom prst="ellipse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5" name="Oval 109"/>
                  <p:cNvSpPr>
                    <a:spLocks noChangeAspect="1" noChangeArrowheads="1"/>
                  </p:cNvSpPr>
                  <p:nvPr/>
                </p:nvSpPr>
                <p:spPr bwMode="auto">
                  <a:xfrm flipH="1" flipV="1">
                    <a:off x="4227" y="3699"/>
                    <a:ext cx="102" cy="102"/>
                  </a:xfrm>
                  <a:prstGeom prst="ellipse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6" name="Oval 11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067" y="3723"/>
                    <a:ext cx="102" cy="102"/>
                  </a:xfrm>
                  <a:prstGeom prst="ellipse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7" name="Oval 11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088" y="3312"/>
                    <a:ext cx="64" cy="64"/>
                  </a:xfrm>
                  <a:prstGeom prst="ellipse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8" name="Oval 11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232" y="3312"/>
                    <a:ext cx="64" cy="64"/>
                  </a:xfrm>
                  <a:prstGeom prst="ellipse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07" name="Rectangle 100"/>
                <p:cNvSpPr>
                  <a:spLocks noChangeArrowheads="1"/>
                </p:cNvSpPr>
                <p:nvPr/>
              </p:nvSpPr>
              <p:spPr bwMode="auto">
                <a:xfrm>
                  <a:off x="7086600" y="5638800"/>
                  <a:ext cx="685800" cy="685800"/>
                </a:xfrm>
                <a:prstGeom prst="rect">
                  <a:avLst/>
                </a:prstGeom>
                <a:noFill/>
                <a:ln w="63500">
                  <a:solidFill>
                    <a:srgbClr val="FF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8" name="Oval 103"/>
                <p:cNvSpPr>
                  <a:spLocks noChangeAspect="1" noChangeArrowheads="1"/>
                </p:cNvSpPr>
                <p:nvPr/>
              </p:nvSpPr>
              <p:spPr bwMode="auto">
                <a:xfrm>
                  <a:off x="8110643" y="4605398"/>
                  <a:ext cx="42863" cy="42862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rtl="1"/>
                  <a:endParaRPr lang="en-US"/>
                </a:p>
              </p:txBody>
            </p:sp>
            <p:sp>
              <p:nvSpPr>
                <p:cNvPr id="109" name="Oval 102"/>
                <p:cNvSpPr>
                  <a:spLocks noChangeAspect="1" noChangeArrowheads="1"/>
                </p:cNvSpPr>
                <p:nvPr/>
              </p:nvSpPr>
              <p:spPr bwMode="auto">
                <a:xfrm>
                  <a:off x="7469953" y="5943599"/>
                  <a:ext cx="215448" cy="215376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cxnSp>
          <p:nvCxnSpPr>
            <p:cNvPr id="130" name="AutoShape 47"/>
            <p:cNvCxnSpPr>
              <a:cxnSpLocks noChangeShapeType="1"/>
            </p:cNvCxnSpPr>
            <p:nvPr/>
          </p:nvCxnSpPr>
          <p:spPr bwMode="auto">
            <a:xfrm>
              <a:off x="5348245" y="3284189"/>
              <a:ext cx="2398767" cy="13299"/>
            </a:xfrm>
            <a:prstGeom prst="curvedConnector3">
              <a:avLst>
                <a:gd name="adj1" fmla="val 50000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</p:spPr>
        </p:cxnSp>
      </p:grpSp>
      <p:sp>
        <p:nvSpPr>
          <p:cNvPr id="2" name="TextBox 1"/>
          <p:cNvSpPr txBox="1"/>
          <p:nvPr/>
        </p:nvSpPr>
        <p:spPr>
          <a:xfrm>
            <a:off x="609600" y="6412468"/>
            <a:ext cx="41236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Consistency: see proof in AIMA Ch. 15</a:t>
            </a:r>
          </a:p>
        </p:txBody>
      </p:sp>
    </p:spTree>
    <p:extLst>
      <p:ext uri="{BB962C8B-B14F-4D97-AF65-F5344CB8AC3E}">
        <p14:creationId xmlns:p14="http://schemas.microsoft.com/office/powerpoint/2010/main" val="3591919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5" grpId="0"/>
      <p:bldP spid="9226" grpId="0"/>
      <p:bldP spid="9227" grpId="0"/>
      <p:bldP spid="173" grpId="0"/>
      <p:bldP spid="174" grpId="0"/>
      <p:bldP spid="175" grpId="0"/>
      <p:bldP spid="2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Piazza Poll 1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381005" y="1102179"/>
            <a:ext cx="11734800" cy="5690338"/>
          </a:xfrm>
        </p:spPr>
        <p:txBody>
          <a:bodyPr/>
          <a:lstStyle/>
          <a:p>
            <a:r>
              <a:rPr lang="en-US" dirty="0">
                <a:latin typeface="Calibri"/>
                <a:cs typeface="Calibri"/>
              </a:rPr>
              <a:t>If we only have one particle which of these steps are unnecessary?</a:t>
            </a:r>
          </a:p>
          <a:p>
            <a:endParaRPr lang="en-US" dirty="0">
              <a:latin typeface="Calibri"/>
              <a:cs typeface="Calibri"/>
            </a:endParaRPr>
          </a:p>
          <a:p>
            <a:pPr marL="0" lvl="1" indent="0">
              <a:buNone/>
            </a:pPr>
            <a:endParaRPr lang="en-US" dirty="0">
              <a:latin typeface="Calibri"/>
              <a:cs typeface="Calibri"/>
            </a:endParaRPr>
          </a:p>
          <a:p>
            <a:pPr marL="0" lvl="1" indent="0">
              <a:buNone/>
            </a:pPr>
            <a:endParaRPr lang="en-US" dirty="0">
              <a:latin typeface="Calibri"/>
              <a:cs typeface="Calibri"/>
            </a:endParaRPr>
          </a:p>
          <a:p>
            <a:pPr marL="0" lvl="1" indent="0">
              <a:buNone/>
            </a:pPr>
            <a:endParaRPr lang="en-US" dirty="0">
              <a:latin typeface="Calibri"/>
              <a:cs typeface="Calibri"/>
            </a:endParaRPr>
          </a:p>
          <a:p>
            <a:pPr marL="0" lvl="1" indent="0">
              <a:buNone/>
            </a:pPr>
            <a:endParaRPr lang="en-US" dirty="0">
              <a:latin typeface="Calibri"/>
              <a:cs typeface="Calibri"/>
            </a:endParaRPr>
          </a:p>
          <a:p>
            <a:pPr marL="0" lvl="1" indent="0">
              <a:buNone/>
            </a:pPr>
            <a:endParaRPr lang="en-US" dirty="0">
              <a:latin typeface="Calibri"/>
              <a:cs typeface="Calibri"/>
            </a:endParaRPr>
          </a:p>
          <a:p>
            <a:pPr marL="0" lvl="1" indent="0">
              <a:buNone/>
            </a:pPr>
            <a:endParaRPr lang="en-US" dirty="0">
              <a:latin typeface="Calibri"/>
              <a:cs typeface="Calibri"/>
            </a:endParaRPr>
          </a:p>
          <a:p>
            <a:pPr marL="0" lvl="1" indent="0">
              <a:buNone/>
            </a:pP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Select all that are unnecessary.</a:t>
            </a:r>
          </a:p>
          <a:p>
            <a:pPr marL="514350" lvl="1" indent="-514350">
              <a:buFont typeface="+mj-lt"/>
              <a:buAutoNum type="alphaUcPeriod"/>
            </a:pP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Propagate forward</a:t>
            </a:r>
          </a:p>
          <a:p>
            <a:pPr marL="514350" lvl="1" indent="-514350">
              <a:buFont typeface="+mj-lt"/>
              <a:buAutoNum type="alphaUcPeriod"/>
            </a:pP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Weight</a:t>
            </a:r>
          </a:p>
          <a:p>
            <a:pPr marL="514350" lvl="1" indent="-514350">
              <a:buFont typeface="+mj-lt"/>
              <a:buAutoNum type="alphaUcPeriod"/>
            </a:pP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Resample</a:t>
            </a:r>
          </a:p>
          <a:p>
            <a:pPr marL="514350" lvl="1" indent="-514350">
              <a:buFont typeface="+mj-lt"/>
              <a:buAutoNum type="alphaUcPeriod"/>
            </a:pP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I don’t know</a:t>
            </a:r>
          </a:p>
        </p:txBody>
      </p:sp>
      <p:grpSp>
        <p:nvGrpSpPr>
          <p:cNvPr id="9278" name="Group 37"/>
          <p:cNvGrpSpPr>
            <a:grpSpLocks/>
          </p:cNvGrpSpPr>
          <p:nvPr/>
        </p:nvGrpSpPr>
        <p:grpSpPr bwMode="auto">
          <a:xfrm rot="16200000">
            <a:off x="1448141" y="2242798"/>
            <a:ext cx="1566863" cy="1567543"/>
            <a:chOff x="6324600" y="4419600"/>
            <a:chExt cx="2057400" cy="2057400"/>
          </a:xfrm>
        </p:grpSpPr>
        <p:grpSp>
          <p:nvGrpSpPr>
            <p:cNvPr id="9301" name="Group 14"/>
            <p:cNvGrpSpPr>
              <a:grpSpLocks/>
            </p:cNvGrpSpPr>
            <p:nvPr/>
          </p:nvGrpSpPr>
          <p:grpSpPr bwMode="auto">
            <a:xfrm>
              <a:off x="6324600" y="4419600"/>
              <a:ext cx="2057400" cy="2057400"/>
              <a:chOff x="3984" y="1056"/>
              <a:chExt cx="1296" cy="1296"/>
            </a:xfrm>
          </p:grpSpPr>
          <p:sp>
            <p:nvSpPr>
              <p:cNvPr id="9312" name="Rectangle 15"/>
              <p:cNvSpPr>
                <a:spLocks noChangeArrowheads="1"/>
              </p:cNvSpPr>
              <p:nvPr/>
            </p:nvSpPr>
            <p:spPr bwMode="auto">
              <a:xfrm>
                <a:off x="3984" y="1056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9313" name="Rectangle 16"/>
              <p:cNvSpPr>
                <a:spLocks noChangeArrowheads="1"/>
              </p:cNvSpPr>
              <p:nvPr/>
            </p:nvSpPr>
            <p:spPr bwMode="auto">
              <a:xfrm>
                <a:off x="4416" y="1056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9314" name="Rectangle 17"/>
              <p:cNvSpPr>
                <a:spLocks noChangeArrowheads="1"/>
              </p:cNvSpPr>
              <p:nvPr/>
            </p:nvSpPr>
            <p:spPr bwMode="auto">
              <a:xfrm>
                <a:off x="3984" y="1488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9315" name="Rectangle 18"/>
              <p:cNvSpPr>
                <a:spLocks noChangeArrowheads="1"/>
              </p:cNvSpPr>
              <p:nvPr/>
            </p:nvSpPr>
            <p:spPr bwMode="auto">
              <a:xfrm>
                <a:off x="4416" y="1488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9316" name="Rectangle 19"/>
              <p:cNvSpPr>
                <a:spLocks noChangeArrowheads="1"/>
              </p:cNvSpPr>
              <p:nvPr/>
            </p:nvSpPr>
            <p:spPr bwMode="auto">
              <a:xfrm>
                <a:off x="4848" y="1056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9317" name="Rectangle 20"/>
              <p:cNvSpPr>
                <a:spLocks noChangeArrowheads="1"/>
              </p:cNvSpPr>
              <p:nvPr/>
            </p:nvSpPr>
            <p:spPr bwMode="auto">
              <a:xfrm>
                <a:off x="4848" y="1488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9318" name="Rectangle 21"/>
              <p:cNvSpPr>
                <a:spLocks noChangeArrowheads="1"/>
              </p:cNvSpPr>
              <p:nvPr/>
            </p:nvSpPr>
            <p:spPr bwMode="auto">
              <a:xfrm>
                <a:off x="3984" y="1920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9319" name="Rectangle 22"/>
              <p:cNvSpPr>
                <a:spLocks noChangeArrowheads="1"/>
              </p:cNvSpPr>
              <p:nvPr/>
            </p:nvSpPr>
            <p:spPr bwMode="auto">
              <a:xfrm>
                <a:off x="4416" y="1920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9320" name="Rectangle 23"/>
              <p:cNvSpPr>
                <a:spLocks noChangeArrowheads="1"/>
              </p:cNvSpPr>
              <p:nvPr/>
            </p:nvSpPr>
            <p:spPr bwMode="auto">
              <a:xfrm>
                <a:off x="4848" y="1920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</p:grpSp>
        <p:sp>
          <p:nvSpPr>
            <p:cNvPr id="9302" name="Oval 24"/>
            <p:cNvSpPr>
              <a:spLocks noChangeArrowheads="1"/>
            </p:cNvSpPr>
            <p:nvPr/>
          </p:nvSpPr>
          <p:spPr bwMode="auto">
            <a:xfrm>
              <a:off x="8077200" y="53340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9303" name="Oval 25"/>
            <p:cNvSpPr>
              <a:spLocks noChangeArrowheads="1"/>
            </p:cNvSpPr>
            <p:nvPr/>
          </p:nvSpPr>
          <p:spPr bwMode="auto">
            <a:xfrm>
              <a:off x="7848600" y="58674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9304" name="Oval 26"/>
            <p:cNvSpPr>
              <a:spLocks noChangeArrowheads="1"/>
            </p:cNvSpPr>
            <p:nvPr/>
          </p:nvSpPr>
          <p:spPr bwMode="auto">
            <a:xfrm>
              <a:off x="8001000" y="60198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9305" name="Oval 27"/>
            <p:cNvSpPr>
              <a:spLocks noChangeArrowheads="1"/>
            </p:cNvSpPr>
            <p:nvPr/>
          </p:nvSpPr>
          <p:spPr bwMode="auto">
            <a:xfrm>
              <a:off x="7848600" y="61722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9306" name="Oval 28"/>
            <p:cNvSpPr>
              <a:spLocks noChangeArrowheads="1"/>
            </p:cNvSpPr>
            <p:nvPr/>
          </p:nvSpPr>
          <p:spPr bwMode="auto">
            <a:xfrm>
              <a:off x="8153400" y="6172200"/>
              <a:ext cx="152400" cy="152400"/>
            </a:xfrm>
            <a:prstGeom prst="ellipse">
              <a:avLst/>
            </a:prstGeom>
            <a:solidFill>
              <a:srgbClr val="00B05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9307" name="Oval 29"/>
            <p:cNvSpPr>
              <a:spLocks noChangeArrowheads="1"/>
            </p:cNvSpPr>
            <p:nvPr/>
          </p:nvSpPr>
          <p:spPr bwMode="auto">
            <a:xfrm>
              <a:off x="8153400" y="58674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9308" name="Oval 30"/>
            <p:cNvSpPr>
              <a:spLocks noChangeArrowheads="1"/>
            </p:cNvSpPr>
            <p:nvPr/>
          </p:nvSpPr>
          <p:spPr bwMode="auto">
            <a:xfrm>
              <a:off x="7391400" y="60960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9309" name="Oval 31"/>
            <p:cNvSpPr>
              <a:spLocks noChangeArrowheads="1"/>
            </p:cNvSpPr>
            <p:nvPr/>
          </p:nvSpPr>
          <p:spPr bwMode="auto">
            <a:xfrm>
              <a:off x="7848600" y="53340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9310" name="Oval 32"/>
            <p:cNvSpPr>
              <a:spLocks noChangeArrowheads="1"/>
            </p:cNvSpPr>
            <p:nvPr/>
          </p:nvSpPr>
          <p:spPr bwMode="auto">
            <a:xfrm>
              <a:off x="7162800" y="60960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9311" name="Oval 33"/>
            <p:cNvSpPr>
              <a:spLocks noChangeArrowheads="1"/>
            </p:cNvSpPr>
            <p:nvPr/>
          </p:nvSpPr>
          <p:spPr bwMode="auto">
            <a:xfrm>
              <a:off x="7239000" y="46482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</p:grpSp>
      <p:grpSp>
        <p:nvGrpSpPr>
          <p:cNvPr id="112" name="Group 111"/>
          <p:cNvGrpSpPr/>
          <p:nvPr/>
        </p:nvGrpSpPr>
        <p:grpSpPr>
          <a:xfrm>
            <a:off x="2899230" y="2243138"/>
            <a:ext cx="2663370" cy="1566863"/>
            <a:chOff x="2365829" y="2471739"/>
            <a:chExt cx="2663370" cy="1566862"/>
          </a:xfrm>
        </p:grpSpPr>
        <p:sp>
          <p:nvSpPr>
            <p:cNvPr id="47" name="Isosceles Triangle 46"/>
            <p:cNvSpPr/>
            <p:nvPr/>
          </p:nvSpPr>
          <p:spPr bwMode="auto">
            <a:xfrm rot="16200000" flipV="1">
              <a:off x="2643982" y="3110707"/>
              <a:ext cx="639762" cy="288925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latin typeface="Calibri"/>
                <a:cs typeface="Calibri"/>
              </a:endParaRPr>
            </a:p>
          </p:txBody>
        </p:sp>
        <p:grpSp>
          <p:nvGrpSpPr>
            <p:cNvPr id="9280" name="Group 4"/>
            <p:cNvGrpSpPr>
              <a:grpSpLocks/>
            </p:cNvGrpSpPr>
            <p:nvPr/>
          </p:nvGrpSpPr>
          <p:grpSpPr bwMode="auto">
            <a:xfrm rot="16200000">
              <a:off x="3461997" y="2471398"/>
              <a:ext cx="1566862" cy="1567543"/>
              <a:chOff x="3984" y="1056"/>
              <a:chExt cx="1296" cy="1296"/>
            </a:xfrm>
          </p:grpSpPr>
          <p:sp>
            <p:nvSpPr>
              <p:cNvPr id="9292" name="Rectangle 5"/>
              <p:cNvSpPr>
                <a:spLocks noChangeArrowheads="1"/>
              </p:cNvSpPr>
              <p:nvPr/>
            </p:nvSpPr>
            <p:spPr bwMode="auto">
              <a:xfrm>
                <a:off x="3984" y="1056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9293" name="Rectangle 6"/>
              <p:cNvSpPr>
                <a:spLocks noChangeArrowheads="1"/>
              </p:cNvSpPr>
              <p:nvPr/>
            </p:nvSpPr>
            <p:spPr bwMode="auto">
              <a:xfrm>
                <a:off x="4416" y="1056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9294" name="Rectangle 7"/>
              <p:cNvSpPr>
                <a:spLocks noChangeArrowheads="1"/>
              </p:cNvSpPr>
              <p:nvPr/>
            </p:nvSpPr>
            <p:spPr bwMode="auto">
              <a:xfrm>
                <a:off x="3984" y="1488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9295" name="Rectangle 8"/>
              <p:cNvSpPr>
                <a:spLocks noChangeArrowheads="1"/>
              </p:cNvSpPr>
              <p:nvPr/>
            </p:nvSpPr>
            <p:spPr bwMode="auto">
              <a:xfrm>
                <a:off x="4416" y="1488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9296" name="Rectangle 9"/>
              <p:cNvSpPr>
                <a:spLocks noChangeArrowheads="1"/>
              </p:cNvSpPr>
              <p:nvPr/>
            </p:nvSpPr>
            <p:spPr bwMode="auto">
              <a:xfrm>
                <a:off x="4848" y="1056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9297" name="Rectangle 10"/>
              <p:cNvSpPr>
                <a:spLocks noChangeArrowheads="1"/>
              </p:cNvSpPr>
              <p:nvPr/>
            </p:nvSpPr>
            <p:spPr bwMode="auto">
              <a:xfrm>
                <a:off x="4848" y="1488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9298" name="Rectangle 11"/>
              <p:cNvSpPr>
                <a:spLocks noChangeArrowheads="1"/>
              </p:cNvSpPr>
              <p:nvPr/>
            </p:nvSpPr>
            <p:spPr bwMode="auto">
              <a:xfrm>
                <a:off x="3984" y="1920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9299" name="Rectangle 12"/>
              <p:cNvSpPr>
                <a:spLocks noChangeArrowheads="1"/>
              </p:cNvSpPr>
              <p:nvPr/>
            </p:nvSpPr>
            <p:spPr bwMode="auto">
              <a:xfrm>
                <a:off x="4416" y="1920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9300" name="Rectangle 13"/>
              <p:cNvSpPr>
                <a:spLocks noChangeArrowheads="1"/>
              </p:cNvSpPr>
              <p:nvPr/>
            </p:nvSpPr>
            <p:spPr bwMode="auto">
              <a:xfrm>
                <a:off x="4848" y="1920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</p:grpSp>
        <p:sp>
          <p:nvSpPr>
            <p:cNvPr id="9281" name="Oval 14"/>
            <p:cNvSpPr>
              <a:spLocks noChangeArrowheads="1"/>
            </p:cNvSpPr>
            <p:nvPr/>
          </p:nvSpPr>
          <p:spPr bwMode="auto">
            <a:xfrm rot="16200000">
              <a:off x="4622824" y="3226128"/>
              <a:ext cx="116064" cy="116114"/>
            </a:xfrm>
            <a:prstGeom prst="ellipse">
              <a:avLst/>
            </a:prstGeom>
            <a:solidFill>
              <a:srgbClr val="00B05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9282" name="Oval 15"/>
            <p:cNvSpPr>
              <a:spLocks noChangeArrowheads="1"/>
            </p:cNvSpPr>
            <p:nvPr/>
          </p:nvSpPr>
          <p:spPr bwMode="auto">
            <a:xfrm rot="16200000">
              <a:off x="4796996" y="3110064"/>
              <a:ext cx="116064" cy="11611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9283" name="Oval 16"/>
            <p:cNvSpPr>
              <a:spLocks noChangeArrowheads="1"/>
            </p:cNvSpPr>
            <p:nvPr/>
          </p:nvSpPr>
          <p:spPr bwMode="auto">
            <a:xfrm rot="16200000">
              <a:off x="4796996" y="3342192"/>
              <a:ext cx="116064" cy="11611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9284" name="Oval 17"/>
            <p:cNvSpPr>
              <a:spLocks noChangeArrowheads="1"/>
            </p:cNvSpPr>
            <p:nvPr/>
          </p:nvSpPr>
          <p:spPr bwMode="auto">
            <a:xfrm rot="16200000">
              <a:off x="4738939" y="2587777"/>
              <a:ext cx="116064" cy="11611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9285" name="Oval 18"/>
            <p:cNvSpPr>
              <a:spLocks noChangeArrowheads="1"/>
            </p:cNvSpPr>
            <p:nvPr/>
          </p:nvSpPr>
          <p:spPr bwMode="auto">
            <a:xfrm rot="16200000">
              <a:off x="4216424" y="3226128"/>
              <a:ext cx="116064" cy="11611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9286" name="Oval 19"/>
            <p:cNvSpPr>
              <a:spLocks noChangeArrowheads="1"/>
            </p:cNvSpPr>
            <p:nvPr/>
          </p:nvSpPr>
          <p:spPr bwMode="auto">
            <a:xfrm rot="16200000">
              <a:off x="4738939" y="3748415"/>
              <a:ext cx="116064" cy="11611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9287" name="Oval 20"/>
            <p:cNvSpPr>
              <a:spLocks noChangeArrowheads="1"/>
            </p:cNvSpPr>
            <p:nvPr/>
          </p:nvSpPr>
          <p:spPr bwMode="auto">
            <a:xfrm rot="16200000">
              <a:off x="3693910" y="2703840"/>
              <a:ext cx="116064" cy="11611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9288" name="Oval 21"/>
            <p:cNvSpPr>
              <a:spLocks noChangeArrowheads="1"/>
            </p:cNvSpPr>
            <p:nvPr/>
          </p:nvSpPr>
          <p:spPr bwMode="auto">
            <a:xfrm rot="16200000">
              <a:off x="4738939" y="2761872"/>
              <a:ext cx="116064" cy="11611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9289" name="Oval 22"/>
            <p:cNvSpPr>
              <a:spLocks noChangeArrowheads="1"/>
            </p:cNvSpPr>
            <p:nvPr/>
          </p:nvSpPr>
          <p:spPr bwMode="auto">
            <a:xfrm rot="16200000">
              <a:off x="4216424" y="2761872"/>
              <a:ext cx="116064" cy="11611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9290" name="Oval 23"/>
            <p:cNvSpPr>
              <a:spLocks noChangeArrowheads="1"/>
            </p:cNvSpPr>
            <p:nvPr/>
          </p:nvSpPr>
          <p:spPr bwMode="auto">
            <a:xfrm rot="16200000">
              <a:off x="4216424" y="2587777"/>
              <a:ext cx="116064" cy="11611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cxnSp>
          <p:nvCxnSpPr>
            <p:cNvPr id="68" name="Shape 67"/>
            <p:cNvCxnSpPr>
              <a:stCxn id="9306" idx="4"/>
              <a:endCxn id="9281" idx="6"/>
            </p:cNvCxnSpPr>
            <p:nvPr/>
          </p:nvCxnSpPr>
          <p:spPr bwMode="auto">
            <a:xfrm>
              <a:off x="2365829" y="2511603"/>
              <a:ext cx="2315027" cy="714551"/>
            </a:xfrm>
            <a:prstGeom prst="curvedConnector2">
              <a:avLst/>
            </a:prstGeom>
            <a:ln w="28575">
              <a:tailEnd type="triangle" w="lg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0" name="Group 161"/>
          <p:cNvGrpSpPr>
            <a:grpSpLocks/>
          </p:cNvGrpSpPr>
          <p:nvPr/>
        </p:nvGrpSpPr>
        <p:grpSpPr bwMode="auto">
          <a:xfrm rot="-5400000">
            <a:off x="8859045" y="1932780"/>
            <a:ext cx="1566863" cy="2187577"/>
            <a:chOff x="6400800" y="3452416"/>
            <a:chExt cx="2057400" cy="2872184"/>
          </a:xfrm>
        </p:grpSpPr>
        <p:grpSp>
          <p:nvGrpSpPr>
            <p:cNvPr id="9232" name="Group 24"/>
            <p:cNvGrpSpPr>
              <a:grpSpLocks/>
            </p:cNvGrpSpPr>
            <p:nvPr/>
          </p:nvGrpSpPr>
          <p:grpSpPr bwMode="auto">
            <a:xfrm>
              <a:off x="6400800" y="4267200"/>
              <a:ext cx="2057400" cy="2057400"/>
              <a:chOff x="3984" y="1056"/>
              <a:chExt cx="1296" cy="1296"/>
            </a:xfrm>
          </p:grpSpPr>
          <p:sp>
            <p:nvSpPr>
              <p:cNvPr id="9244" name="Rectangle 25"/>
              <p:cNvSpPr>
                <a:spLocks noChangeArrowheads="1"/>
              </p:cNvSpPr>
              <p:nvPr/>
            </p:nvSpPr>
            <p:spPr bwMode="auto">
              <a:xfrm>
                <a:off x="3984" y="1056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9245" name="Rectangle 26"/>
              <p:cNvSpPr>
                <a:spLocks noChangeArrowheads="1"/>
              </p:cNvSpPr>
              <p:nvPr/>
            </p:nvSpPr>
            <p:spPr bwMode="auto">
              <a:xfrm>
                <a:off x="4416" y="1056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9246" name="Rectangle 27"/>
              <p:cNvSpPr>
                <a:spLocks noChangeArrowheads="1"/>
              </p:cNvSpPr>
              <p:nvPr/>
            </p:nvSpPr>
            <p:spPr bwMode="auto">
              <a:xfrm>
                <a:off x="3984" y="1488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9247" name="Rectangle 28"/>
              <p:cNvSpPr>
                <a:spLocks noChangeArrowheads="1"/>
              </p:cNvSpPr>
              <p:nvPr/>
            </p:nvSpPr>
            <p:spPr bwMode="auto">
              <a:xfrm>
                <a:off x="4416" y="1488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9248" name="Rectangle 29"/>
              <p:cNvSpPr>
                <a:spLocks noChangeArrowheads="1"/>
              </p:cNvSpPr>
              <p:nvPr/>
            </p:nvSpPr>
            <p:spPr bwMode="auto">
              <a:xfrm>
                <a:off x="4848" y="1056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9249" name="Rectangle 30"/>
              <p:cNvSpPr>
                <a:spLocks noChangeArrowheads="1"/>
              </p:cNvSpPr>
              <p:nvPr/>
            </p:nvSpPr>
            <p:spPr bwMode="auto">
              <a:xfrm>
                <a:off x="4848" y="1488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9250" name="Rectangle 31"/>
              <p:cNvSpPr>
                <a:spLocks noChangeArrowheads="1"/>
              </p:cNvSpPr>
              <p:nvPr/>
            </p:nvSpPr>
            <p:spPr bwMode="auto">
              <a:xfrm>
                <a:off x="3984" y="1920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9251" name="Rectangle 32"/>
              <p:cNvSpPr>
                <a:spLocks noChangeArrowheads="1"/>
              </p:cNvSpPr>
              <p:nvPr/>
            </p:nvSpPr>
            <p:spPr bwMode="auto">
              <a:xfrm>
                <a:off x="4416" y="1920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9252" name="Rectangle 33"/>
              <p:cNvSpPr>
                <a:spLocks noChangeArrowheads="1"/>
              </p:cNvSpPr>
              <p:nvPr/>
            </p:nvSpPr>
            <p:spPr bwMode="auto">
              <a:xfrm>
                <a:off x="4848" y="1920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</p:grpSp>
        <p:sp>
          <p:nvSpPr>
            <p:cNvPr id="9233" name="Oval 34"/>
            <p:cNvSpPr>
              <a:spLocks noChangeArrowheads="1"/>
            </p:cNvSpPr>
            <p:nvPr/>
          </p:nvSpPr>
          <p:spPr bwMode="auto">
            <a:xfrm>
              <a:off x="7162800" y="57912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9234" name="Oval 35"/>
            <p:cNvSpPr>
              <a:spLocks noChangeArrowheads="1"/>
            </p:cNvSpPr>
            <p:nvPr/>
          </p:nvSpPr>
          <p:spPr bwMode="auto">
            <a:xfrm>
              <a:off x="7467600" y="60960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9235" name="Oval 36"/>
            <p:cNvSpPr>
              <a:spLocks noChangeArrowheads="1"/>
            </p:cNvSpPr>
            <p:nvPr/>
          </p:nvSpPr>
          <p:spPr bwMode="auto">
            <a:xfrm>
              <a:off x="7315200" y="59436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9236" name="Oval 37"/>
            <p:cNvSpPr>
              <a:spLocks noChangeArrowheads="1"/>
            </p:cNvSpPr>
            <p:nvPr/>
          </p:nvSpPr>
          <p:spPr bwMode="auto">
            <a:xfrm>
              <a:off x="7239000" y="52578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9237" name="Oval 38"/>
            <p:cNvSpPr>
              <a:spLocks noChangeArrowheads="1"/>
            </p:cNvSpPr>
            <p:nvPr/>
          </p:nvSpPr>
          <p:spPr bwMode="auto">
            <a:xfrm>
              <a:off x="8001000" y="59436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9238" name="Oval 39"/>
            <p:cNvSpPr>
              <a:spLocks noChangeArrowheads="1"/>
            </p:cNvSpPr>
            <p:nvPr/>
          </p:nvSpPr>
          <p:spPr bwMode="auto">
            <a:xfrm>
              <a:off x="7467600" y="5791200"/>
              <a:ext cx="152400" cy="152400"/>
            </a:xfrm>
            <a:prstGeom prst="ellipse">
              <a:avLst/>
            </a:prstGeom>
            <a:solidFill>
              <a:srgbClr val="00B05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9239" name="Oval 40"/>
            <p:cNvSpPr>
              <a:spLocks noChangeArrowheads="1"/>
            </p:cNvSpPr>
            <p:nvPr/>
          </p:nvSpPr>
          <p:spPr bwMode="auto">
            <a:xfrm>
              <a:off x="6781800" y="59436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9240" name="Oval 41"/>
            <p:cNvSpPr>
              <a:spLocks noChangeArrowheads="1"/>
            </p:cNvSpPr>
            <p:nvPr/>
          </p:nvSpPr>
          <p:spPr bwMode="auto">
            <a:xfrm>
              <a:off x="7162800" y="6096000"/>
              <a:ext cx="152400" cy="152400"/>
            </a:xfrm>
            <a:prstGeom prst="ellipse">
              <a:avLst/>
            </a:prstGeom>
            <a:solidFill>
              <a:srgbClr val="00B05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9241" name="Oval 42"/>
            <p:cNvSpPr>
              <a:spLocks noChangeArrowheads="1"/>
            </p:cNvSpPr>
            <p:nvPr/>
          </p:nvSpPr>
          <p:spPr bwMode="auto">
            <a:xfrm>
              <a:off x="6553200" y="59436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9242" name="Oval 43"/>
            <p:cNvSpPr>
              <a:spLocks noChangeArrowheads="1"/>
            </p:cNvSpPr>
            <p:nvPr/>
          </p:nvSpPr>
          <p:spPr bwMode="auto">
            <a:xfrm>
              <a:off x="8001000" y="52578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1" name="Isosceles Triangle 160"/>
            <p:cNvSpPr/>
            <p:nvPr/>
          </p:nvSpPr>
          <p:spPr>
            <a:xfrm flipV="1">
              <a:off x="7009474" y="3452416"/>
              <a:ext cx="840052" cy="381430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latin typeface="Calibri"/>
                <a:cs typeface="Calibri"/>
              </a:endParaRPr>
            </a:p>
          </p:txBody>
        </p:sp>
      </p:grpSp>
      <p:sp>
        <p:nvSpPr>
          <p:cNvPr id="9225" name="TextBox 163"/>
          <p:cNvSpPr txBox="1">
            <a:spLocks noChangeArrowheads="1"/>
          </p:cNvSpPr>
          <p:nvPr/>
        </p:nvSpPr>
        <p:spPr bwMode="auto">
          <a:xfrm>
            <a:off x="2286000" y="1764270"/>
            <a:ext cx="1981200" cy="36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8" tIns="45719" rIns="91438" bIns="45719">
            <a:spAutoFit/>
          </a:bodyPr>
          <a:lstStyle/>
          <a:p>
            <a:pPr algn="ctr"/>
            <a:r>
              <a:rPr lang="en-US" dirty="0">
                <a:latin typeface="Calibri"/>
                <a:cs typeface="Calibri"/>
              </a:rPr>
              <a:t>Propagate forward</a:t>
            </a:r>
          </a:p>
        </p:txBody>
      </p:sp>
      <p:sp>
        <p:nvSpPr>
          <p:cNvPr id="9226" name="TextBox 164"/>
          <p:cNvSpPr txBox="1">
            <a:spLocks noChangeArrowheads="1"/>
          </p:cNvSpPr>
          <p:nvPr/>
        </p:nvSpPr>
        <p:spPr bwMode="auto">
          <a:xfrm>
            <a:off x="5257800" y="1764270"/>
            <a:ext cx="1600200" cy="36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 algn="ctr"/>
            <a:r>
              <a:rPr lang="en-US" dirty="0">
                <a:latin typeface="Calibri"/>
                <a:cs typeface="Calibri"/>
              </a:rPr>
              <a:t>Weight</a:t>
            </a:r>
          </a:p>
        </p:txBody>
      </p:sp>
      <p:sp>
        <p:nvSpPr>
          <p:cNvPr id="9227" name="TextBox 165"/>
          <p:cNvSpPr txBox="1">
            <a:spLocks noChangeArrowheads="1"/>
          </p:cNvSpPr>
          <p:nvPr/>
        </p:nvSpPr>
        <p:spPr bwMode="auto">
          <a:xfrm>
            <a:off x="7848600" y="1764270"/>
            <a:ext cx="1600200" cy="36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 algn="ctr"/>
            <a:r>
              <a:rPr lang="en-US" dirty="0">
                <a:latin typeface="Calibri"/>
                <a:cs typeface="Calibri"/>
              </a:rPr>
              <a:t>Resample</a:t>
            </a:r>
          </a:p>
        </p:txBody>
      </p:sp>
      <p:sp>
        <p:nvSpPr>
          <p:cNvPr id="9231" name="TextBox 14"/>
          <p:cNvSpPr txBox="1">
            <a:spLocks noChangeArrowheads="1"/>
          </p:cNvSpPr>
          <p:nvPr/>
        </p:nvSpPr>
        <p:spPr bwMode="auto">
          <a:xfrm>
            <a:off x="7467600" y="6476999"/>
            <a:ext cx="4724400" cy="33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8" tIns="45719" rIns="91438" bIns="45719">
            <a:spAutoFit/>
          </a:bodyPr>
          <a:lstStyle/>
          <a:p>
            <a:pPr algn="r"/>
            <a:r>
              <a:rPr lang="en-US" sz="1600" dirty="0">
                <a:solidFill>
                  <a:srgbClr val="FF0000"/>
                </a:solidFill>
                <a:latin typeface="Calibri"/>
                <a:cs typeface="Calibri"/>
              </a:rPr>
              <a:t>[Demos: </a:t>
            </a:r>
            <a:r>
              <a:rPr lang="en-US" sz="1600" dirty="0" err="1">
                <a:solidFill>
                  <a:srgbClr val="FF0000"/>
                </a:solidFill>
                <a:latin typeface="Calibri"/>
                <a:cs typeface="Calibri"/>
              </a:rPr>
              <a:t>ghostbusters</a:t>
            </a:r>
            <a:r>
              <a:rPr lang="en-US" sz="1600" dirty="0">
                <a:solidFill>
                  <a:srgbClr val="FF0000"/>
                </a:solidFill>
                <a:latin typeface="Calibri"/>
                <a:cs typeface="Calibri"/>
              </a:rPr>
              <a:t> particle filtering (L15D3,4,5)]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5348245" y="2285999"/>
            <a:ext cx="2773405" cy="1567008"/>
            <a:chOff x="5348245" y="2514600"/>
            <a:chExt cx="2773405" cy="1567008"/>
          </a:xfrm>
        </p:grpSpPr>
        <p:grpSp>
          <p:nvGrpSpPr>
            <p:cNvPr id="3" name="Group 2"/>
            <p:cNvGrpSpPr/>
            <p:nvPr/>
          </p:nvGrpSpPr>
          <p:grpSpPr>
            <a:xfrm>
              <a:off x="5957891" y="2514600"/>
              <a:ext cx="2163759" cy="1567008"/>
              <a:chOff x="5957891" y="2514600"/>
              <a:chExt cx="2163759" cy="1567008"/>
            </a:xfrm>
          </p:grpSpPr>
          <p:sp>
            <p:nvSpPr>
              <p:cNvPr id="74" name="Isosceles Triangle 73"/>
              <p:cNvSpPr/>
              <p:nvPr/>
            </p:nvSpPr>
            <p:spPr bwMode="auto">
              <a:xfrm rot="16200000" flipV="1">
                <a:off x="5783267" y="3109917"/>
                <a:ext cx="639762" cy="290513"/>
              </a:xfrm>
              <a:prstGeom prst="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latin typeface="Calibri"/>
                  <a:cs typeface="Calibri"/>
                </a:endParaRPr>
              </a:p>
            </p:txBody>
          </p:sp>
          <p:grpSp>
            <p:nvGrpSpPr>
              <p:cNvPr id="104" name="Group 96"/>
              <p:cNvGrpSpPr>
                <a:grpSpLocks/>
              </p:cNvGrpSpPr>
              <p:nvPr/>
            </p:nvGrpSpPr>
            <p:grpSpPr bwMode="auto">
              <a:xfrm rot="-5400000">
                <a:off x="6553921" y="2513879"/>
                <a:ext cx="1567008" cy="1568450"/>
                <a:chOff x="6400800" y="4267200"/>
                <a:chExt cx="2057400" cy="2057400"/>
              </a:xfrm>
            </p:grpSpPr>
            <p:grpSp>
              <p:nvGrpSpPr>
                <p:cNvPr id="105" name="Group 98"/>
                <p:cNvGrpSpPr>
                  <a:grpSpLocks/>
                </p:cNvGrpSpPr>
                <p:nvPr/>
              </p:nvGrpSpPr>
              <p:grpSpPr bwMode="auto">
                <a:xfrm>
                  <a:off x="6400800" y="4267200"/>
                  <a:ext cx="2057400" cy="2057400"/>
                  <a:chOff x="3984" y="1056"/>
                  <a:chExt cx="1296" cy="1296"/>
                </a:xfrm>
              </p:grpSpPr>
              <p:sp>
                <p:nvSpPr>
                  <p:cNvPr id="119" name="Rectangle 113"/>
                  <p:cNvSpPr>
                    <a:spLocks noChangeArrowheads="1"/>
                  </p:cNvSpPr>
                  <p:nvPr/>
                </p:nvSpPr>
                <p:spPr bwMode="auto">
                  <a:xfrm>
                    <a:off x="3984" y="1056"/>
                    <a:ext cx="432" cy="432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0" name="Rectangle 114"/>
                  <p:cNvSpPr>
                    <a:spLocks noChangeArrowheads="1"/>
                  </p:cNvSpPr>
                  <p:nvPr/>
                </p:nvSpPr>
                <p:spPr bwMode="auto">
                  <a:xfrm>
                    <a:off x="4416" y="1056"/>
                    <a:ext cx="432" cy="432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1" name="Rectangle 115"/>
                  <p:cNvSpPr>
                    <a:spLocks noChangeArrowheads="1"/>
                  </p:cNvSpPr>
                  <p:nvPr/>
                </p:nvSpPr>
                <p:spPr bwMode="auto">
                  <a:xfrm>
                    <a:off x="3984" y="1488"/>
                    <a:ext cx="432" cy="432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2" name="Rectangle 116"/>
                  <p:cNvSpPr>
                    <a:spLocks noChangeArrowheads="1"/>
                  </p:cNvSpPr>
                  <p:nvPr/>
                </p:nvSpPr>
                <p:spPr bwMode="auto">
                  <a:xfrm>
                    <a:off x="4416" y="1488"/>
                    <a:ext cx="432" cy="432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3" name="Rectangle 117"/>
                  <p:cNvSpPr>
                    <a:spLocks noChangeArrowheads="1"/>
                  </p:cNvSpPr>
                  <p:nvPr/>
                </p:nvSpPr>
                <p:spPr bwMode="auto">
                  <a:xfrm>
                    <a:off x="4848" y="1056"/>
                    <a:ext cx="432" cy="432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4" name="Rectangle 118"/>
                  <p:cNvSpPr>
                    <a:spLocks noChangeArrowheads="1"/>
                  </p:cNvSpPr>
                  <p:nvPr/>
                </p:nvSpPr>
                <p:spPr bwMode="auto">
                  <a:xfrm>
                    <a:off x="4848" y="1488"/>
                    <a:ext cx="432" cy="432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5" name="Rectangle 119"/>
                  <p:cNvSpPr>
                    <a:spLocks noChangeArrowheads="1"/>
                  </p:cNvSpPr>
                  <p:nvPr/>
                </p:nvSpPr>
                <p:spPr bwMode="auto">
                  <a:xfrm>
                    <a:off x="3984" y="1920"/>
                    <a:ext cx="432" cy="432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6" name="Rectangle 120"/>
                  <p:cNvSpPr>
                    <a:spLocks noChangeArrowheads="1"/>
                  </p:cNvSpPr>
                  <p:nvPr/>
                </p:nvSpPr>
                <p:spPr bwMode="auto">
                  <a:xfrm>
                    <a:off x="4416" y="1920"/>
                    <a:ext cx="432" cy="432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7" name="Rectangle 121"/>
                  <p:cNvSpPr>
                    <a:spLocks noChangeArrowheads="1"/>
                  </p:cNvSpPr>
                  <p:nvPr/>
                </p:nvSpPr>
                <p:spPr bwMode="auto">
                  <a:xfrm>
                    <a:off x="4848" y="1920"/>
                    <a:ext cx="432" cy="432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06" name="Group 99"/>
                <p:cNvGrpSpPr>
                  <a:grpSpLocks/>
                </p:cNvGrpSpPr>
                <p:nvPr/>
              </p:nvGrpSpPr>
              <p:grpSpPr bwMode="auto">
                <a:xfrm>
                  <a:off x="6634234" y="5300791"/>
                  <a:ext cx="1724042" cy="936646"/>
                  <a:chOff x="4227" y="3291"/>
                  <a:chExt cx="1086" cy="590"/>
                </a:xfrm>
              </p:grpSpPr>
              <p:sp>
                <p:nvSpPr>
                  <p:cNvPr id="110" name="Oval 10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656" y="3600"/>
                    <a:ext cx="137" cy="137"/>
                  </a:xfrm>
                  <a:prstGeom prst="ellipse">
                    <a:avLst/>
                  </a:prstGeom>
                  <a:solidFill>
                    <a:srgbClr val="00B05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1" name="Oval 10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560" y="3744"/>
                    <a:ext cx="137" cy="137"/>
                  </a:xfrm>
                  <a:prstGeom prst="ellipse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3" name="Oval 10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211" y="3723"/>
                    <a:ext cx="102" cy="102"/>
                  </a:xfrm>
                  <a:prstGeom prst="ellipse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 rtl="1"/>
                    <a:endParaRPr lang="en-US"/>
                  </a:p>
                </p:txBody>
              </p:sp>
              <p:sp>
                <p:nvSpPr>
                  <p:cNvPr id="114" name="Oval 10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683" y="3291"/>
                    <a:ext cx="102" cy="102"/>
                  </a:xfrm>
                  <a:prstGeom prst="ellipse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5" name="Oval 109"/>
                  <p:cNvSpPr>
                    <a:spLocks noChangeAspect="1" noChangeArrowheads="1"/>
                  </p:cNvSpPr>
                  <p:nvPr/>
                </p:nvSpPr>
                <p:spPr bwMode="auto">
                  <a:xfrm flipH="1" flipV="1">
                    <a:off x="4227" y="3699"/>
                    <a:ext cx="102" cy="102"/>
                  </a:xfrm>
                  <a:prstGeom prst="ellipse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6" name="Oval 11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067" y="3723"/>
                    <a:ext cx="102" cy="102"/>
                  </a:xfrm>
                  <a:prstGeom prst="ellipse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7" name="Oval 11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088" y="3312"/>
                    <a:ext cx="64" cy="64"/>
                  </a:xfrm>
                  <a:prstGeom prst="ellipse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8" name="Oval 11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232" y="3312"/>
                    <a:ext cx="64" cy="64"/>
                  </a:xfrm>
                  <a:prstGeom prst="ellipse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07" name="Rectangle 100"/>
                <p:cNvSpPr>
                  <a:spLocks noChangeArrowheads="1"/>
                </p:cNvSpPr>
                <p:nvPr/>
              </p:nvSpPr>
              <p:spPr bwMode="auto">
                <a:xfrm>
                  <a:off x="7086600" y="5638800"/>
                  <a:ext cx="685800" cy="685800"/>
                </a:xfrm>
                <a:prstGeom prst="rect">
                  <a:avLst/>
                </a:prstGeom>
                <a:noFill/>
                <a:ln w="63500">
                  <a:solidFill>
                    <a:srgbClr val="FF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8" name="Oval 103"/>
                <p:cNvSpPr>
                  <a:spLocks noChangeAspect="1" noChangeArrowheads="1"/>
                </p:cNvSpPr>
                <p:nvPr/>
              </p:nvSpPr>
              <p:spPr bwMode="auto">
                <a:xfrm>
                  <a:off x="8110643" y="4605398"/>
                  <a:ext cx="42863" cy="42862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rtl="1"/>
                  <a:endParaRPr lang="en-US"/>
                </a:p>
              </p:txBody>
            </p:sp>
            <p:sp>
              <p:nvSpPr>
                <p:cNvPr id="109" name="Oval 102"/>
                <p:cNvSpPr>
                  <a:spLocks noChangeAspect="1" noChangeArrowheads="1"/>
                </p:cNvSpPr>
                <p:nvPr/>
              </p:nvSpPr>
              <p:spPr bwMode="auto">
                <a:xfrm>
                  <a:off x="7469953" y="5943599"/>
                  <a:ext cx="215448" cy="215376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cxnSp>
          <p:nvCxnSpPr>
            <p:cNvPr id="130" name="AutoShape 47"/>
            <p:cNvCxnSpPr>
              <a:cxnSpLocks noChangeShapeType="1"/>
            </p:cNvCxnSpPr>
            <p:nvPr/>
          </p:nvCxnSpPr>
          <p:spPr bwMode="auto">
            <a:xfrm>
              <a:off x="5348245" y="3284189"/>
              <a:ext cx="2398767" cy="13299"/>
            </a:xfrm>
            <a:prstGeom prst="curvedConnector3">
              <a:avLst>
                <a:gd name="adj1" fmla="val 50000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</p:spPr>
        </p:cxnSp>
      </p:grp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1292C492-2DE4-4FB4-9E27-EF7C48AB0553}"/>
                  </a:ext>
                </a:extLst>
              </p14:cNvPr>
              <p14:cNvContentPartPr/>
              <p14:nvPr/>
            </p14:nvContentPartPr>
            <p14:xfrm>
              <a:off x="350640" y="5359320"/>
              <a:ext cx="10302480" cy="111564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1292C492-2DE4-4FB4-9E27-EF7C48AB055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41280" y="5349960"/>
                <a:ext cx="10321200" cy="1134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69034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5" grpId="0"/>
      <p:bldP spid="9226" grpId="0"/>
      <p:bldP spid="9227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/>
                <a:cs typeface="Calibri"/>
              </a:rPr>
              <a:t>Weighting and Resampling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11734800" cy="4525963"/>
          </a:xfrm>
        </p:spPr>
        <p:txBody>
          <a:bodyPr/>
          <a:lstStyle/>
          <a:p>
            <a:r>
              <a:rPr lang="en-US" dirty="0">
                <a:latin typeface="Calibri"/>
                <a:cs typeface="Calibri"/>
              </a:rPr>
              <a:t>How to compute the updated weight</a:t>
            </a:r>
          </a:p>
          <a:p>
            <a:pPr lvl="1"/>
            <a:endParaRPr lang="en-US" dirty="0">
              <a:latin typeface="Calibri"/>
              <a:cs typeface="Calibri"/>
            </a:endParaRPr>
          </a:p>
        </p:txBody>
      </p:sp>
      <p:sp>
        <p:nvSpPr>
          <p:cNvPr id="9226" name="TextBox 164"/>
          <p:cNvSpPr txBox="1">
            <a:spLocks noChangeArrowheads="1"/>
          </p:cNvSpPr>
          <p:nvPr/>
        </p:nvSpPr>
        <p:spPr bwMode="auto">
          <a:xfrm>
            <a:off x="-112273" y="1739777"/>
            <a:ext cx="1600200" cy="36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 algn="ctr"/>
            <a:r>
              <a:rPr lang="en-US" dirty="0">
                <a:latin typeface="Calibri"/>
                <a:cs typeface="Calibri"/>
              </a:rPr>
              <a:t>Weight</a:t>
            </a:r>
          </a:p>
        </p:txBody>
      </p:sp>
      <p:sp>
        <p:nvSpPr>
          <p:cNvPr id="174" name="TextBox 24"/>
          <p:cNvSpPr txBox="1">
            <a:spLocks noChangeArrowheads="1"/>
          </p:cNvSpPr>
          <p:nvPr/>
        </p:nvSpPr>
        <p:spPr bwMode="auto">
          <a:xfrm>
            <a:off x="625928" y="3937907"/>
            <a:ext cx="1371600" cy="2462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r>
              <a:rPr lang="en-US" sz="1400" dirty="0">
                <a:latin typeface="Calibri"/>
                <a:cs typeface="Calibri"/>
              </a:rPr>
              <a:t>     Particles:</a:t>
            </a:r>
          </a:p>
          <a:p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(3,2)  w=.9</a:t>
            </a:r>
          </a:p>
          <a:p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(2,3)  w=.2</a:t>
            </a:r>
          </a:p>
          <a:p>
            <a:r>
              <a:rPr lang="en-US" sz="1400" dirty="0">
                <a:solidFill>
                  <a:srgbClr val="00B050"/>
                </a:solidFill>
                <a:latin typeface="Calibri"/>
                <a:cs typeface="Calibri"/>
              </a:rPr>
              <a:t>    (3,2)  w=.9</a:t>
            </a:r>
          </a:p>
          <a:p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(3,1)  w=.4</a:t>
            </a:r>
          </a:p>
          <a:p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(3,3)  w=.4</a:t>
            </a:r>
          </a:p>
          <a:p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(3,2)  w=.9</a:t>
            </a:r>
          </a:p>
          <a:p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(1,3)  w=.1</a:t>
            </a:r>
          </a:p>
          <a:p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(2,3)  w=.2</a:t>
            </a:r>
          </a:p>
          <a:p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(3,2)  w=.9</a:t>
            </a:r>
          </a:p>
          <a:p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(2,2)  w=.4</a:t>
            </a:r>
          </a:p>
        </p:txBody>
      </p:sp>
      <p:grpSp>
        <p:nvGrpSpPr>
          <p:cNvPr id="104" name="Group 96"/>
          <p:cNvGrpSpPr>
            <a:grpSpLocks/>
          </p:cNvGrpSpPr>
          <p:nvPr/>
        </p:nvGrpSpPr>
        <p:grpSpPr bwMode="auto">
          <a:xfrm rot="16200000">
            <a:off x="398049" y="2260785"/>
            <a:ext cx="1567008" cy="1568450"/>
            <a:chOff x="6400800" y="4267200"/>
            <a:chExt cx="2057400" cy="2057400"/>
          </a:xfrm>
        </p:grpSpPr>
        <p:grpSp>
          <p:nvGrpSpPr>
            <p:cNvPr id="105" name="Group 98"/>
            <p:cNvGrpSpPr>
              <a:grpSpLocks/>
            </p:cNvGrpSpPr>
            <p:nvPr/>
          </p:nvGrpSpPr>
          <p:grpSpPr bwMode="auto">
            <a:xfrm>
              <a:off x="6400800" y="4267200"/>
              <a:ext cx="2057400" cy="2057400"/>
              <a:chOff x="3984" y="1056"/>
              <a:chExt cx="1296" cy="1296"/>
            </a:xfrm>
          </p:grpSpPr>
          <p:sp>
            <p:nvSpPr>
              <p:cNvPr id="119" name="Rectangle 113"/>
              <p:cNvSpPr>
                <a:spLocks noChangeArrowheads="1"/>
              </p:cNvSpPr>
              <p:nvPr/>
            </p:nvSpPr>
            <p:spPr bwMode="auto">
              <a:xfrm>
                <a:off x="3984" y="1056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0" name="Rectangle 114"/>
              <p:cNvSpPr>
                <a:spLocks noChangeArrowheads="1"/>
              </p:cNvSpPr>
              <p:nvPr/>
            </p:nvSpPr>
            <p:spPr bwMode="auto">
              <a:xfrm>
                <a:off x="4416" y="1056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1" name="Rectangle 115"/>
              <p:cNvSpPr>
                <a:spLocks noChangeArrowheads="1"/>
              </p:cNvSpPr>
              <p:nvPr/>
            </p:nvSpPr>
            <p:spPr bwMode="auto">
              <a:xfrm>
                <a:off x="3984" y="1488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" name="Rectangle 116"/>
              <p:cNvSpPr>
                <a:spLocks noChangeArrowheads="1"/>
              </p:cNvSpPr>
              <p:nvPr/>
            </p:nvSpPr>
            <p:spPr bwMode="auto">
              <a:xfrm>
                <a:off x="4416" y="1488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" name="Rectangle 117"/>
              <p:cNvSpPr>
                <a:spLocks noChangeArrowheads="1"/>
              </p:cNvSpPr>
              <p:nvPr/>
            </p:nvSpPr>
            <p:spPr bwMode="auto">
              <a:xfrm>
                <a:off x="4848" y="1056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4" name="Rectangle 118"/>
              <p:cNvSpPr>
                <a:spLocks noChangeArrowheads="1"/>
              </p:cNvSpPr>
              <p:nvPr/>
            </p:nvSpPr>
            <p:spPr bwMode="auto">
              <a:xfrm>
                <a:off x="4848" y="1488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5" name="Rectangle 119"/>
              <p:cNvSpPr>
                <a:spLocks noChangeArrowheads="1"/>
              </p:cNvSpPr>
              <p:nvPr/>
            </p:nvSpPr>
            <p:spPr bwMode="auto">
              <a:xfrm>
                <a:off x="3984" y="1920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6" name="Rectangle 120"/>
              <p:cNvSpPr>
                <a:spLocks noChangeArrowheads="1"/>
              </p:cNvSpPr>
              <p:nvPr/>
            </p:nvSpPr>
            <p:spPr bwMode="auto">
              <a:xfrm>
                <a:off x="4416" y="1920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" name="Rectangle 121"/>
              <p:cNvSpPr>
                <a:spLocks noChangeArrowheads="1"/>
              </p:cNvSpPr>
              <p:nvPr/>
            </p:nvSpPr>
            <p:spPr bwMode="auto">
              <a:xfrm>
                <a:off x="4848" y="1920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06" name="Group 99"/>
            <p:cNvGrpSpPr>
              <a:grpSpLocks/>
            </p:cNvGrpSpPr>
            <p:nvPr/>
          </p:nvGrpSpPr>
          <p:grpSpPr bwMode="auto">
            <a:xfrm>
              <a:off x="6634234" y="5300791"/>
              <a:ext cx="1724042" cy="936646"/>
              <a:chOff x="4227" y="3291"/>
              <a:chExt cx="1086" cy="590"/>
            </a:xfrm>
          </p:grpSpPr>
          <p:sp>
            <p:nvSpPr>
              <p:cNvPr id="110" name="Oval 105"/>
              <p:cNvSpPr>
                <a:spLocks noChangeAspect="1" noChangeArrowheads="1"/>
              </p:cNvSpPr>
              <p:nvPr/>
            </p:nvSpPr>
            <p:spPr bwMode="auto">
              <a:xfrm>
                <a:off x="4656" y="3600"/>
                <a:ext cx="137" cy="137"/>
              </a:xfrm>
              <a:prstGeom prst="ellipse">
                <a:avLst/>
              </a:prstGeom>
              <a:solidFill>
                <a:srgbClr val="00B05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1" name="Oval 106"/>
              <p:cNvSpPr>
                <a:spLocks noChangeAspect="1" noChangeArrowheads="1"/>
              </p:cNvSpPr>
              <p:nvPr/>
            </p:nvSpPr>
            <p:spPr bwMode="auto">
              <a:xfrm>
                <a:off x="4560" y="3744"/>
                <a:ext cx="137" cy="137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" name="Oval 107"/>
              <p:cNvSpPr>
                <a:spLocks noChangeAspect="1" noChangeArrowheads="1"/>
              </p:cNvSpPr>
              <p:nvPr/>
            </p:nvSpPr>
            <p:spPr bwMode="auto">
              <a:xfrm>
                <a:off x="5211" y="3723"/>
                <a:ext cx="102" cy="102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1"/>
                <a:endParaRPr lang="en-US"/>
              </a:p>
            </p:txBody>
          </p:sp>
          <p:sp>
            <p:nvSpPr>
              <p:cNvPr id="114" name="Oval 108"/>
              <p:cNvSpPr>
                <a:spLocks noChangeAspect="1" noChangeArrowheads="1"/>
              </p:cNvSpPr>
              <p:nvPr/>
            </p:nvSpPr>
            <p:spPr bwMode="auto">
              <a:xfrm>
                <a:off x="4683" y="3291"/>
                <a:ext cx="102" cy="102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5" name="Oval 109"/>
              <p:cNvSpPr>
                <a:spLocks noChangeAspect="1" noChangeArrowheads="1"/>
              </p:cNvSpPr>
              <p:nvPr/>
            </p:nvSpPr>
            <p:spPr bwMode="auto">
              <a:xfrm flipH="1" flipV="1">
                <a:off x="4227" y="3699"/>
                <a:ext cx="102" cy="102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6" name="Oval 110"/>
              <p:cNvSpPr>
                <a:spLocks noChangeAspect="1" noChangeArrowheads="1"/>
              </p:cNvSpPr>
              <p:nvPr/>
            </p:nvSpPr>
            <p:spPr bwMode="auto">
              <a:xfrm>
                <a:off x="5067" y="3723"/>
                <a:ext cx="102" cy="102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7" name="Oval 111"/>
              <p:cNvSpPr>
                <a:spLocks noChangeAspect="1" noChangeArrowheads="1"/>
              </p:cNvSpPr>
              <p:nvPr/>
            </p:nvSpPr>
            <p:spPr bwMode="auto">
              <a:xfrm>
                <a:off x="5088" y="3312"/>
                <a:ext cx="64" cy="64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8" name="Oval 112"/>
              <p:cNvSpPr>
                <a:spLocks noChangeAspect="1" noChangeArrowheads="1"/>
              </p:cNvSpPr>
              <p:nvPr/>
            </p:nvSpPr>
            <p:spPr bwMode="auto">
              <a:xfrm>
                <a:off x="5232" y="3312"/>
                <a:ext cx="64" cy="64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07" name="Rectangle 100"/>
            <p:cNvSpPr>
              <a:spLocks noChangeArrowheads="1"/>
            </p:cNvSpPr>
            <p:nvPr/>
          </p:nvSpPr>
          <p:spPr bwMode="auto">
            <a:xfrm>
              <a:off x="7086600" y="5638800"/>
              <a:ext cx="685800" cy="685800"/>
            </a:xfrm>
            <a:prstGeom prst="rect">
              <a:avLst/>
            </a:prstGeom>
            <a:noFill/>
            <a:ln w="63500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" name="Oval 103"/>
            <p:cNvSpPr>
              <a:spLocks noChangeAspect="1" noChangeArrowheads="1"/>
            </p:cNvSpPr>
            <p:nvPr/>
          </p:nvSpPr>
          <p:spPr bwMode="auto">
            <a:xfrm>
              <a:off x="8110643" y="4605398"/>
              <a:ext cx="42863" cy="4286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1"/>
              <a:endParaRPr lang="en-US"/>
            </a:p>
          </p:txBody>
        </p:sp>
        <p:sp>
          <p:nvSpPr>
            <p:cNvPr id="109" name="Oval 102"/>
            <p:cNvSpPr>
              <a:spLocks noChangeAspect="1" noChangeArrowheads="1"/>
            </p:cNvSpPr>
            <p:nvPr/>
          </p:nvSpPr>
          <p:spPr bwMode="auto">
            <a:xfrm>
              <a:off x="7469953" y="5943599"/>
              <a:ext cx="215448" cy="21537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723062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6" grpId="0"/>
      <p:bldP spid="174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Particle Filter Localization (Laser)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677400" y="6481757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rgbClr val="FF0000"/>
                </a:solidFill>
                <a:latin typeface="Calibri"/>
                <a:cs typeface="Calibri"/>
              </a:rPr>
              <a:t>[Video: global-</a:t>
            </a:r>
            <a:r>
              <a:rPr lang="en-US" dirty="0" err="1">
                <a:solidFill>
                  <a:srgbClr val="FF0000"/>
                </a:solidFill>
                <a:latin typeface="Calibri"/>
                <a:cs typeface="Calibri"/>
              </a:rPr>
              <a:t>floor.gif</a:t>
            </a:r>
            <a:r>
              <a:rPr lang="en-US" dirty="0">
                <a:solidFill>
                  <a:srgbClr val="FF0000"/>
                </a:solidFill>
                <a:latin typeface="Calibri"/>
                <a:cs typeface="Calibri"/>
              </a:rPr>
              <a:t>]</a:t>
            </a:r>
          </a:p>
        </p:txBody>
      </p:sp>
      <p:pic>
        <p:nvPicPr>
          <p:cNvPr id="3" name="Picture 2" descr="global-floor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0500" y="1371600"/>
            <a:ext cx="6731000" cy="4978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6488668"/>
            <a:ext cx="38880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/>
                <a:cs typeface="Calibri"/>
              </a:rPr>
              <a:t>[Dieter Fox, et al.]</a:t>
            </a:r>
          </a:p>
        </p:txBody>
      </p:sp>
    </p:spTree>
    <p:extLst>
      <p:ext uri="{BB962C8B-B14F-4D97-AF65-F5344CB8AC3E}">
        <p14:creationId xmlns:p14="http://schemas.microsoft.com/office/powerpoint/2010/main" val="336028547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34" charset="-128"/>
              </a:rPr>
              <a:t>Robot Mapping</a:t>
            </a:r>
          </a:p>
        </p:txBody>
      </p:sp>
      <p:sp>
        <p:nvSpPr>
          <p:cNvPr id="90114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295401"/>
            <a:ext cx="6629400" cy="4729164"/>
          </a:xfrm>
        </p:spPr>
        <p:txBody>
          <a:bodyPr/>
          <a:lstStyle/>
          <a:p>
            <a:r>
              <a:rPr lang="en-US" sz="2400" dirty="0">
                <a:ea typeface="ＭＳ Ｐゴシック" pitchFamily="34" charset="-128"/>
              </a:rPr>
              <a:t>SLAM: Simultaneous Localization And Mapping</a:t>
            </a:r>
          </a:p>
          <a:p>
            <a:pPr lvl="1"/>
            <a:r>
              <a:rPr lang="en-US" sz="2000" dirty="0">
                <a:ea typeface="ＭＳ Ｐゴシック" pitchFamily="34" charset="-128"/>
              </a:rPr>
              <a:t>We do not know the map or our location</a:t>
            </a:r>
          </a:p>
          <a:p>
            <a:pPr lvl="1"/>
            <a:r>
              <a:rPr lang="en-US" sz="2000" dirty="0">
                <a:ea typeface="ＭＳ Ｐゴシック" pitchFamily="34" charset="-128"/>
              </a:rPr>
              <a:t>State consists of position AND map!</a:t>
            </a:r>
          </a:p>
          <a:p>
            <a:pPr lvl="1"/>
            <a:r>
              <a:rPr lang="en-US" sz="2000" dirty="0">
                <a:ea typeface="ＭＳ Ｐゴシック" pitchFamily="34" charset="-128"/>
              </a:rPr>
              <a:t>Main techniques: </a:t>
            </a:r>
            <a:r>
              <a:rPr lang="en-US" sz="2000" dirty="0" err="1">
                <a:ea typeface="ＭＳ Ｐゴシック" pitchFamily="34" charset="-128"/>
              </a:rPr>
              <a:t>Kalman</a:t>
            </a:r>
            <a:r>
              <a:rPr lang="en-US" sz="2000" dirty="0">
                <a:ea typeface="ＭＳ Ｐゴシック" pitchFamily="34" charset="-128"/>
              </a:rPr>
              <a:t> filtering (Gaussian HMMs) and particle methods</a:t>
            </a:r>
          </a:p>
          <a:p>
            <a:endParaRPr lang="en-US" sz="2400" dirty="0">
              <a:ea typeface="ＭＳ Ｐゴシック" pitchFamily="34" charset="-128"/>
            </a:endParaRPr>
          </a:p>
        </p:txBody>
      </p:sp>
      <p:graphicFrame>
        <p:nvGraphicFramePr>
          <p:cNvPr id="4" name="Object 2"/>
          <p:cNvGraphicFramePr>
            <a:graphicFrameLocks noChangeAspect="1"/>
          </p:cNvGraphicFramePr>
          <p:nvPr/>
        </p:nvGraphicFramePr>
        <p:xfrm>
          <a:off x="1443037" y="3505200"/>
          <a:ext cx="4500563" cy="317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3" name="Photo Editor Photo" r:id="rId3" imgW="9000000" imgH="6348010" progId="MSPhotoEd.3">
                  <p:embed/>
                </p:oleObj>
              </mc:Choice>
              <mc:Fallback>
                <p:oleObj name="Photo Editor Photo" r:id="rId3" imgW="9000000" imgH="6348010" progId="MSPhotoEd.3">
                  <p:embed/>
                  <p:pic>
                    <p:nvPicPr>
                      <p:cNvPr id="4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3037" y="3505200"/>
                        <a:ext cx="4500563" cy="3175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2062163" y="6172200"/>
            <a:ext cx="2362200" cy="369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>
                <a:latin typeface="Calibri" pitchFamily="34" charset="0"/>
              </a:rPr>
              <a:t>DP-SLAM, Ron Parr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58165" y="1828800"/>
            <a:ext cx="4978430" cy="3991275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7932037" y="6488668"/>
            <a:ext cx="4401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Calibri"/>
                <a:cs typeface="Calibri"/>
              </a:rPr>
              <a:t>[Demo: PARTICLES-SLAM-mapping1-new.avi]</a:t>
            </a:r>
          </a:p>
        </p:txBody>
      </p:sp>
    </p:spTree>
    <p:extLst>
      <p:ext uri="{BB962C8B-B14F-4D97-AF65-F5344CB8AC3E}">
        <p14:creationId xmlns:p14="http://schemas.microsoft.com/office/powerpoint/2010/main" val="124492392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Particle Filter SLAM – Video 1</a:t>
            </a:r>
          </a:p>
        </p:txBody>
      </p:sp>
      <p:pic>
        <p:nvPicPr>
          <p:cNvPr id="5" name="PARTICLES-SLAM-mapping1-new.avi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479800" y="1143000"/>
            <a:ext cx="5232400" cy="5232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932037" y="6488668"/>
            <a:ext cx="4401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Calibri"/>
                <a:cs typeface="Calibri"/>
              </a:rPr>
              <a:t>[Demo: PARTICLES-SLAM-mapping1-new.avi]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6488668"/>
            <a:ext cx="38880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/>
                <a:cs typeface="Calibri"/>
              </a:rPr>
              <a:t>[Sebastian </a:t>
            </a:r>
            <a:r>
              <a:rPr lang="en-US" dirty="0" err="1">
                <a:latin typeface="Calibri"/>
                <a:cs typeface="Calibri"/>
              </a:rPr>
              <a:t>Thrun</a:t>
            </a:r>
            <a:r>
              <a:rPr lang="en-US" dirty="0">
                <a:latin typeface="Calibri"/>
                <a:cs typeface="Calibri"/>
              </a:rPr>
              <a:t>, et al.]</a:t>
            </a:r>
          </a:p>
        </p:txBody>
      </p:sp>
    </p:spTree>
    <p:extLst>
      <p:ext uri="{BB962C8B-B14F-4D97-AF65-F5344CB8AC3E}">
        <p14:creationId xmlns:p14="http://schemas.microsoft.com/office/powerpoint/2010/main" val="587306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Particle Filter SLAM – Video 2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554428" y="6488668"/>
            <a:ext cx="37791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Calibri"/>
                <a:cs typeface="Calibri"/>
              </a:rPr>
              <a:t>[Demo: PARTICLES-SLAM-</a:t>
            </a:r>
            <a:r>
              <a:rPr lang="en-US" dirty="0" err="1">
                <a:solidFill>
                  <a:srgbClr val="FF0000"/>
                </a:solidFill>
                <a:latin typeface="Calibri"/>
                <a:cs typeface="Calibri"/>
              </a:rPr>
              <a:t>fastslam.avi</a:t>
            </a:r>
            <a:r>
              <a:rPr lang="en-US" dirty="0">
                <a:solidFill>
                  <a:srgbClr val="FF0000"/>
                </a:solidFill>
                <a:latin typeface="Calibri"/>
                <a:cs typeface="Calibri"/>
              </a:rPr>
              <a:t>]</a:t>
            </a:r>
          </a:p>
        </p:txBody>
      </p:sp>
      <p:pic>
        <p:nvPicPr>
          <p:cNvPr id="3" name="PARTICLES-SLAM-fastslam.avi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921000" y="1168400"/>
            <a:ext cx="6350000" cy="5080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6488668"/>
            <a:ext cx="38880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/>
                <a:cs typeface="Calibri"/>
              </a:rPr>
              <a:t>[Dirk </a:t>
            </a:r>
            <a:r>
              <a:rPr lang="en-US" dirty="0" err="1">
                <a:latin typeface="Calibri"/>
                <a:cs typeface="Calibri"/>
              </a:rPr>
              <a:t>Haehnel</a:t>
            </a:r>
            <a:r>
              <a:rPr lang="en-US" dirty="0">
                <a:latin typeface="Calibri"/>
                <a:cs typeface="Calibri"/>
              </a:rPr>
              <a:t>, et al.]</a:t>
            </a:r>
          </a:p>
        </p:txBody>
      </p:sp>
    </p:spTree>
    <p:extLst>
      <p:ext uri="{BB962C8B-B14F-4D97-AF65-F5344CB8AC3E}">
        <p14:creationId xmlns:p14="http://schemas.microsoft.com/office/powerpoint/2010/main" val="2001205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34" charset="-128"/>
              </a:rPr>
              <a:t>Markov chain warm-up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698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552098" y="2200162"/>
                <a:ext cx="11465731" cy="3143364"/>
              </a:xfrm>
            </p:spPr>
            <p:txBody>
              <a:bodyPr/>
              <a:lstStyle/>
              <a:p>
                <a:r>
                  <a:rPr lang="en-US" sz="2800" dirty="0">
                    <a:ea typeface="ＭＳ Ｐゴシック" pitchFamily="34" charset="-128"/>
                  </a:rPr>
                  <a:t>If you know the transition probabilities,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𝑃</m:t>
                    </m:r>
                    <m:r>
                      <a:rPr lang="en-US" sz="28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(</m:t>
                    </m:r>
                    <m:sSub>
                      <m:sSubPr>
                        <m:ctrlPr>
                          <a:rPr lang="en-US" sz="2800" i="1" dirty="0" err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</m:ctrlPr>
                      </m:sSubPr>
                      <m:e>
                        <m:r>
                          <a:rPr lang="en-US" sz="2800" i="1" dirty="0" err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𝑋</m:t>
                        </m:r>
                      </m:e>
                      <m:sub>
                        <m:r>
                          <a:rPr lang="en-US" sz="2800" i="1" dirty="0" err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𝑡</m:t>
                        </m:r>
                      </m:sub>
                    </m:sSub>
                    <m:r>
                      <a:rPr lang="en-US" sz="28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∣ </m:t>
                    </m:r>
                    <m:sSub>
                      <m:sSubPr>
                        <m:ctrlPr>
                          <a:rPr lang="en-US" sz="2800" i="1" dirty="0" err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</m:ctrlPr>
                      </m:sSubPr>
                      <m:e>
                        <m:r>
                          <a:rPr lang="en-US" i="1" dirty="0" err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𝑋</m:t>
                        </m:r>
                      </m:e>
                      <m:sub>
                        <m:r>
                          <a:rPr lang="en-US" i="1" dirty="0" err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𝑡</m:t>
                        </m:r>
                        <m:r>
                          <a:rPr lang="en-US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−1</m:t>
                        </m:r>
                      </m:sub>
                    </m:sSub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)</m:t>
                    </m:r>
                  </m:oMath>
                </a14:m>
                <a:r>
                  <a:rPr lang="en-US" dirty="0">
                    <a:ea typeface="ＭＳ Ｐゴシック" pitchFamily="34" charset="-128"/>
                  </a:rPr>
                  <a:t>, </a:t>
                </a:r>
                <a:r>
                  <a:rPr lang="en-US" sz="2800" dirty="0">
                    <a:ea typeface="ＭＳ Ｐゴシック" pitchFamily="34" charset="-128"/>
                  </a:rPr>
                  <a:t>and you know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𝑃</m:t>
                    </m:r>
                    <m:r>
                      <a:rPr lang="en-US" sz="2800" i="1" dirty="0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(</m:t>
                    </m:r>
                    <m:sSub>
                      <m:sSubPr>
                        <m:ctrlPr>
                          <a:rPr lang="en-US" sz="2800" i="1" dirty="0" err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</m:ctrlPr>
                      </m:sSubPr>
                      <m:e>
                        <m:r>
                          <a:rPr lang="en-US" sz="2800" i="1" dirty="0" err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𝑋</m:t>
                        </m:r>
                      </m:e>
                      <m:sub>
                        <m:r>
                          <a:rPr lang="en-US" sz="2800" i="1" dirty="0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4</m:t>
                        </m:r>
                      </m:sub>
                    </m:sSub>
                    <m:r>
                      <a:rPr lang="en-US" sz="2800" i="1" dirty="0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)</m:t>
                    </m:r>
                  </m:oMath>
                </a14:m>
                <a:r>
                  <a:rPr lang="en-US" altLang="ja-JP" sz="2800" dirty="0">
                    <a:ea typeface="ＭＳ Ｐゴシック" pitchFamily="34" charset="-128"/>
                  </a:rPr>
                  <a:t>,</a:t>
                </a:r>
              </a:p>
              <a:p>
                <a:r>
                  <a:rPr lang="en-US" altLang="ja-JP" sz="2800" dirty="0">
                    <a:ea typeface="ＭＳ Ｐゴシック" pitchFamily="34" charset="-128"/>
                  </a:rPr>
                  <a:t>write an equation to compute 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𝑃</m:t>
                    </m:r>
                    <m:r>
                      <a:rPr lang="en-US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(</m:t>
                    </m:r>
                    <m:sSub>
                      <m:sSubPr>
                        <m:ctrlPr>
                          <a:rPr lang="en-US" i="1" dirty="0" err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</m:ctrlPr>
                      </m:sSubPr>
                      <m:e>
                        <m:r>
                          <a:rPr lang="en-US" i="1" dirty="0" err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𝑋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5</m:t>
                        </m:r>
                      </m:sub>
                    </m:sSub>
                    <m:r>
                      <a:rPr lang="en-US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)</m:t>
                    </m:r>
                  </m:oMath>
                </a14:m>
                <a:r>
                  <a:rPr lang="en-US" altLang="ja-JP" sz="2800" dirty="0">
                    <a:ea typeface="ＭＳ Ｐゴシック" pitchFamily="34" charset="-128"/>
                  </a:rPr>
                  <a:t>.</a:t>
                </a:r>
              </a:p>
              <a:p>
                <a:endParaRPr lang="en-US" altLang="ja-JP" dirty="0">
                  <a:ea typeface="ＭＳ Ｐゴシック" pitchFamily="34" charset="-128"/>
                </a:endParaRPr>
              </a:p>
              <a:p>
                <a:r>
                  <a:rPr lang="en-US" altLang="ja-JP" dirty="0">
                    <a:solidFill>
                      <a:srgbClr val="0000FF"/>
                    </a:solidFill>
                    <a:ea typeface="ＭＳ Ｐゴシック" pitchFamily="34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𝑃</m:t>
                    </m:r>
                    <m:d>
                      <m:dPr>
                        <m:ctrlPr>
                          <a:rPr lang="en-US" altLang="ja-JP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ja-JP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</m:ctrlPr>
                          </m:sSubPr>
                          <m:e>
                            <m:r>
                              <a:rPr lang="en-US" altLang="ja-JP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𝑋</m:t>
                            </m:r>
                          </m:e>
                          <m:sub>
                            <m:r>
                              <a:rPr lang="en-US" altLang="ja-JP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5</m:t>
                            </m:r>
                          </m:sub>
                        </m:sSub>
                      </m:e>
                    </m:d>
                    <m:r>
                      <a:rPr lang="en-US" altLang="ja-JP" i="1">
                        <a:latin typeface="Cambria Math" panose="02040503050406030204" pitchFamily="18" charset="0"/>
                        <a:ea typeface="ＭＳ Ｐゴシック" pitchFamily="34" charset="-128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altLang="ja-JP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en-US" altLang="ja-JP" i="1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en-US" altLang="ja-JP" b="0" i="1" smtClean="0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</m:ctrlPr>
                              </m:sSubPr>
                              <m:e>
                                <m:r>
                                  <a:rPr lang="en-US" altLang="ja-JP" b="0" i="1" smtClean="0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ja-JP" b="0" i="1" smtClean="0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altLang="ja-JP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altLang="ja-JP" b="0" i="1" smtClean="0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</m:ctrlPr>
                              </m:sSubPr>
                              <m:e>
                                <m:r>
                                  <a:rPr lang="en-US" altLang="ja-JP" b="0" i="1" smtClean="0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ja-JP" b="0" i="1" smtClean="0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altLang="ja-JP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, </m:t>
                            </m:r>
                            <m:sSub>
                              <m:sSubPr>
                                <m:ctrlPr>
                                  <a:rPr lang="en-US" altLang="ja-JP" b="0" i="1" smtClean="0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</m:ctrlPr>
                              </m:sSubPr>
                              <m:e>
                                <m:r>
                                  <a:rPr lang="en-US" altLang="ja-JP" b="0" i="1" smtClean="0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ja-JP" b="0" i="1" smtClean="0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3</m:t>
                                </m:r>
                              </m:sub>
                            </m:sSub>
                            <m:r>
                              <a:rPr lang="en-US" altLang="ja-JP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,</m:t>
                            </m:r>
                            <m:r>
                              <a:rPr lang="en-US" altLang="ja-JP" i="1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ja-JP" i="1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4</m:t>
                            </m:r>
                          </m:sub>
                        </m:sSub>
                      </m:sub>
                      <m:sup/>
                      <m:e>
                        <m:r>
                          <a:rPr lang="en-US" altLang="ja-JP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𝑃</m:t>
                        </m:r>
                        <m:d>
                          <m:dPr>
                            <m:ctrlPr>
                              <a:rPr lang="en-US" altLang="ja-JP" i="1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ja-JP" i="1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</m:ctrlPr>
                              </m:sSubPr>
                              <m:e>
                                <m:sSub>
                                  <m:sSubPr>
                                    <m:ctrlPr>
                                      <a:rPr lang="en-US" altLang="ja-JP" b="0" i="1" smtClean="0">
                                        <a:solidFill>
                                          <a:schemeClr val="accent2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ＭＳ Ｐゴシック" pitchFamily="34" charset="-128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ja-JP" b="0" i="1" smtClean="0">
                                        <a:solidFill>
                                          <a:schemeClr val="accent2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ＭＳ Ｐゴシック" pitchFamily="34" charset="-128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altLang="ja-JP" b="0" i="1" smtClean="0">
                                        <a:solidFill>
                                          <a:schemeClr val="accent2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ＭＳ Ｐゴシック" pitchFamily="34" charset="-128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altLang="ja-JP" b="0" i="1" smtClean="0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altLang="ja-JP" b="0" i="1" smtClean="0">
                                        <a:solidFill>
                                          <a:schemeClr val="accent2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ＭＳ Ｐゴシック" pitchFamily="34" charset="-128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ja-JP" b="0" i="1" smtClean="0">
                                        <a:solidFill>
                                          <a:schemeClr val="accent2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ＭＳ Ｐゴシック" pitchFamily="34" charset="-128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altLang="ja-JP" b="0" i="1" smtClean="0">
                                        <a:solidFill>
                                          <a:schemeClr val="accent2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ＭＳ Ｐゴシック" pitchFamily="34" charset="-128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altLang="ja-JP" b="0" i="1" smtClean="0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altLang="ja-JP" b="0" i="1" smtClean="0">
                                        <a:solidFill>
                                          <a:schemeClr val="accent2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ＭＳ Ｐゴシック" pitchFamily="34" charset="-128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ja-JP" b="0" i="1" smtClean="0">
                                        <a:solidFill>
                                          <a:schemeClr val="accent2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ＭＳ Ｐゴシック" pitchFamily="34" charset="-128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altLang="ja-JP" b="0" i="1" smtClean="0">
                                        <a:solidFill>
                                          <a:schemeClr val="accent2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ＭＳ Ｐゴシック" pitchFamily="34" charset="-128"/>
                                      </a:rPr>
                                      <m:t>3</m:t>
                                    </m:r>
                                  </m:sub>
                                </m:sSub>
                                <m:r>
                                  <a:rPr lang="en-US" altLang="ja-JP" b="0" i="1" smtClean="0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,</m:t>
                                </m:r>
                                <m:r>
                                  <a:rPr lang="en-US" altLang="ja-JP" i="1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ja-JP" i="1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4</m:t>
                                </m:r>
                              </m:sub>
                            </m:sSub>
                            <m:r>
                              <a:rPr lang="en-US" altLang="ja-JP" i="1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altLang="ja-JP" i="1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</m:ctrlPr>
                              </m:sSubPr>
                              <m:e>
                                <m:r>
                                  <a:rPr lang="en-US" altLang="ja-JP" i="1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altLang="ja-JP" i="1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5</m:t>
                                </m:r>
                              </m:sub>
                            </m:sSub>
                          </m:e>
                        </m:d>
                      </m:e>
                    </m:nary>
                  </m:oMath>
                </a14:m>
                <a:endParaRPr lang="en-US" altLang="ja-JP" dirty="0">
                  <a:ea typeface="ＭＳ Ｐゴシック" pitchFamily="34" charset="-128"/>
                </a:endParaRPr>
              </a:p>
              <a:p>
                <a:r>
                  <a:rPr lang="en-US" altLang="ja-JP" dirty="0">
                    <a:ea typeface="ＭＳ Ｐゴシック" pitchFamily="34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i="1">
                        <a:latin typeface="Cambria Math" panose="02040503050406030204" pitchFamily="18" charset="0"/>
                        <a:ea typeface="ＭＳ Ｐゴシック" pitchFamily="34" charset="-128"/>
                      </a:rPr>
                      <m:t>             =</m:t>
                    </m:r>
                    <m:nary>
                      <m:naryPr>
                        <m:chr m:val="∑"/>
                        <m:supHide m:val="on"/>
                        <m:ctrlPr>
                          <a:rPr lang="en-US" altLang="ja-JP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en-US" altLang="ja-JP" i="1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en-US" altLang="ja-JP" i="1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</m:ctrlPr>
                              </m:sSubPr>
                              <m:e>
                                <m:r>
                                  <a:rPr lang="en-US" altLang="ja-JP" i="1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ja-JP" i="1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altLang="ja-JP" i="1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altLang="ja-JP" i="1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</m:ctrlPr>
                              </m:sSubPr>
                              <m:e>
                                <m:r>
                                  <a:rPr lang="en-US" altLang="ja-JP" i="1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ja-JP" i="1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altLang="ja-JP" i="1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, </m:t>
                            </m:r>
                            <m:sSub>
                              <m:sSubPr>
                                <m:ctrlPr>
                                  <a:rPr lang="en-US" altLang="ja-JP" i="1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</m:ctrlPr>
                              </m:sSubPr>
                              <m:e>
                                <m:r>
                                  <a:rPr lang="en-US" altLang="ja-JP" i="1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ja-JP" i="1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3</m:t>
                                </m:r>
                              </m:sub>
                            </m:sSub>
                            <m:r>
                              <a:rPr lang="en-US" altLang="ja-JP" i="1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,</m:t>
                            </m:r>
                            <m:r>
                              <a:rPr lang="en-US" altLang="ja-JP" i="1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ja-JP" i="1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4</m:t>
                            </m:r>
                          </m:sub>
                        </m:sSub>
                      </m:sub>
                      <m:sup/>
                      <m:e>
                        <m:r>
                          <a:rPr lang="en-US" altLang="ja-JP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𝑃</m:t>
                        </m:r>
                        <m:d>
                          <m:dPr>
                            <m:sepChr m:val="∣"/>
                            <m:ctrlPr>
                              <a:rPr lang="en-US" altLang="ja-JP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ja-JP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</m:ctrlPr>
                              </m:sSubPr>
                              <m:e>
                                <m:r>
                                  <a:rPr lang="en-US" altLang="ja-JP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altLang="ja-JP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5</m:t>
                                </m:r>
                              </m:sub>
                            </m:sSub>
                          </m:e>
                          <m:e>
                            <m:sSub>
                              <m:sSubPr>
                                <m:ctrlPr>
                                  <a:rPr lang="en-US" altLang="ja-JP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</m:ctrlPr>
                              </m:sSubPr>
                              <m:e>
                                <m:r>
                                  <a:rPr lang="en-US" altLang="ja-JP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ja-JP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4</m:t>
                                </m:r>
                              </m:sub>
                            </m:sSub>
                          </m:e>
                        </m:d>
                        <m:r>
                          <a:rPr lang="en-US" altLang="ja-JP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𝑃</m:t>
                        </m:r>
                        <m:d>
                          <m:dPr>
                            <m:ctrlPr>
                              <a:rPr lang="en-US" altLang="ja-JP" i="1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ja-JP" i="1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</m:ctrlPr>
                              </m:sSubPr>
                              <m:e>
                                <m:r>
                                  <a:rPr lang="en-US" altLang="ja-JP" i="1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ja-JP" i="1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4</m:t>
                                </m:r>
                              </m:sub>
                            </m:sSub>
                            <m:r>
                              <a:rPr lang="en-US" altLang="ja-JP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∣</m:t>
                            </m:r>
                            <m:sSub>
                              <m:sSubPr>
                                <m:ctrlPr>
                                  <a:rPr lang="en-US" altLang="ja-JP" b="0" i="1" smtClean="0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</m:ctrlPr>
                              </m:sSubPr>
                              <m:e>
                                <m:r>
                                  <a:rPr lang="en-US" altLang="ja-JP" b="0" i="1" smtClean="0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ja-JP" b="0" i="1" smtClean="0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3</m:t>
                                </m:r>
                              </m:sub>
                            </m:sSub>
                          </m:e>
                        </m:d>
                        <m:r>
                          <a:rPr lang="en-US" altLang="ja-JP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𝑃</m:t>
                        </m:r>
                        <m:d>
                          <m:dPr>
                            <m:ctrlPr>
                              <a:rPr lang="en-US" altLang="ja-JP" i="1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ja-JP" i="1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</m:ctrlPr>
                              </m:sSubPr>
                              <m:e>
                                <m:r>
                                  <a:rPr lang="en-US" altLang="ja-JP" i="1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ja-JP" b="0" i="1" smtClean="0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3</m:t>
                                </m:r>
                              </m:sub>
                            </m:sSub>
                            <m:r>
                              <a:rPr lang="en-US" altLang="ja-JP" i="1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∣</m:t>
                            </m:r>
                            <m:sSub>
                              <m:sSubPr>
                                <m:ctrlPr>
                                  <a:rPr lang="en-US" altLang="ja-JP" i="1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</m:ctrlPr>
                              </m:sSubPr>
                              <m:e>
                                <m:r>
                                  <a:rPr lang="en-US" altLang="ja-JP" i="1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ja-JP" b="0" i="1" smtClean="0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  <m:r>
                          <a:rPr lang="en-US" altLang="ja-JP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𝑃</m:t>
                        </m:r>
                        <m:d>
                          <m:dPr>
                            <m:ctrlPr>
                              <a:rPr lang="en-US" altLang="ja-JP" i="1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ja-JP" i="1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</m:ctrlPr>
                              </m:sSubPr>
                              <m:e>
                                <m:r>
                                  <a:rPr lang="en-US" altLang="ja-JP" i="1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ja-JP" b="0" i="1" smtClean="0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altLang="ja-JP" i="1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∣</m:t>
                            </m:r>
                            <m:sSub>
                              <m:sSubPr>
                                <m:ctrlPr>
                                  <a:rPr lang="en-US" altLang="ja-JP" i="1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</m:ctrlPr>
                              </m:sSubPr>
                              <m:e>
                                <m:r>
                                  <a:rPr lang="en-US" altLang="ja-JP" i="1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ja-JP" b="0" i="1" smtClean="0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  <m:r>
                          <a:rPr lang="en-US" altLang="ja-JP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𝑃</m:t>
                        </m:r>
                        <m:d>
                          <m:dPr>
                            <m:ctrlPr>
                              <a:rPr lang="en-US" altLang="ja-JP" i="1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ja-JP" b="0" i="1" smtClean="0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</m:ctrlPr>
                              </m:sSubPr>
                              <m:e>
                                <m:r>
                                  <a:rPr lang="en-US" altLang="ja-JP" b="0" i="1" smtClean="0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ja-JP" b="0" i="1" smtClean="0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</m:e>
                    </m:nary>
                  </m:oMath>
                </a14:m>
                <a:endParaRPr lang="en-US" altLang="ja-JP" i="1" dirty="0">
                  <a:solidFill>
                    <a:schemeClr val="accent2">
                      <a:lumMod val="75000"/>
                    </a:schemeClr>
                  </a:solidFill>
                  <a:latin typeface="Cambria Math" panose="02040503050406030204" pitchFamily="18" charset="0"/>
                  <a:ea typeface="ＭＳ Ｐゴシック" pitchFamily="34" charset="-128"/>
                </a:endParaRPr>
              </a:p>
              <a:p>
                <a:r>
                  <a:rPr lang="en-US" altLang="ja-JP" dirty="0">
                    <a:ea typeface="ＭＳ Ｐゴシック" pitchFamily="34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b="0" i="0" smtClean="0">
                        <a:latin typeface="Cambria Math" panose="02040503050406030204" pitchFamily="18" charset="0"/>
                        <a:ea typeface="ＭＳ Ｐゴシック" pitchFamily="34" charset="-128"/>
                      </a:rPr>
                      <m:t>             </m:t>
                    </m:r>
                    <m:r>
                      <a:rPr lang="en-US" altLang="ja-JP" i="1">
                        <a:latin typeface="Cambria Math" panose="02040503050406030204" pitchFamily="18" charset="0"/>
                        <a:ea typeface="ＭＳ Ｐゴシック" pitchFamily="34" charset="-128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altLang="ja-JP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en-US" altLang="ja-JP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</m:ctrlPr>
                          </m:sSubPr>
                          <m:e>
                            <m:r>
                              <a:rPr lang="en-US" altLang="ja-JP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ja-JP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4</m:t>
                            </m:r>
                          </m:sub>
                        </m:sSub>
                      </m:sub>
                      <m:sup/>
                      <m:e>
                        <m:r>
                          <a:rPr lang="en-US" altLang="ja-JP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𝑃</m:t>
                        </m:r>
                        <m:d>
                          <m:dPr>
                            <m:sepChr m:val="∣"/>
                            <m:ctrlPr>
                              <a:rPr lang="en-US" altLang="ja-JP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ja-JP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</m:ctrlPr>
                              </m:sSubPr>
                              <m:e>
                                <m:r>
                                  <a:rPr lang="en-US" altLang="ja-JP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altLang="ja-JP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5</m:t>
                                </m:r>
                              </m:sub>
                            </m:sSub>
                          </m:e>
                          <m:e>
                            <m:sSub>
                              <m:sSubPr>
                                <m:ctrlPr>
                                  <a:rPr lang="en-US" altLang="ja-JP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</m:ctrlPr>
                              </m:sSubPr>
                              <m:e>
                                <m:r>
                                  <a:rPr lang="en-US" altLang="ja-JP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ja-JP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4</m:t>
                                </m:r>
                              </m:sub>
                            </m:sSub>
                          </m:e>
                        </m:d>
                      </m:e>
                    </m:nary>
                    <m:nary>
                      <m:naryPr>
                        <m:chr m:val="∑"/>
                        <m:supHide m:val="on"/>
                        <m:ctrlPr>
                          <a:rPr lang="en-US" altLang="ja-JP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en-US" altLang="ja-JP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</m:ctrlPr>
                          </m:sSubPr>
                          <m:e>
                            <m:r>
                              <a:rPr lang="en-US" altLang="ja-JP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ja-JP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1</m:t>
                            </m:r>
                          </m:sub>
                        </m:sSub>
                        <m:r>
                          <a:rPr lang="en-US" altLang="ja-JP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,</m:t>
                        </m:r>
                        <m:sSub>
                          <m:sSubPr>
                            <m:ctrlPr>
                              <a:rPr lang="en-US" altLang="ja-JP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</m:ctrlPr>
                          </m:sSubPr>
                          <m:e>
                            <m:r>
                              <a:rPr lang="en-US" altLang="ja-JP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ja-JP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2</m:t>
                            </m:r>
                          </m:sub>
                        </m:sSub>
                        <m:r>
                          <a:rPr lang="en-US" altLang="ja-JP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, </m:t>
                        </m:r>
                        <m:sSub>
                          <m:sSubPr>
                            <m:ctrlPr>
                              <a:rPr lang="en-US" altLang="ja-JP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</m:ctrlPr>
                          </m:sSubPr>
                          <m:e>
                            <m:r>
                              <a:rPr lang="en-US" altLang="ja-JP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ja-JP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3</m:t>
                            </m:r>
                          </m:sub>
                        </m:sSub>
                      </m:sub>
                      <m:sup/>
                      <m:e>
                        <m:r>
                          <a:rPr lang="en-US" altLang="ja-JP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𝑃</m:t>
                        </m:r>
                        <m:d>
                          <m:dPr>
                            <m:ctrlPr>
                              <a:rPr lang="en-US" altLang="ja-JP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ja-JP" i="1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</m:ctrlPr>
                              </m:sSubPr>
                              <m:e>
                                <m:r>
                                  <a:rPr lang="en-US" altLang="ja-JP" i="1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ja-JP" i="1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4</m:t>
                                </m:r>
                              </m:sub>
                            </m:sSub>
                            <m:r>
                              <a:rPr lang="en-US" altLang="ja-JP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∣</m:t>
                            </m:r>
                            <m:sSub>
                              <m:sSubPr>
                                <m:ctrlPr>
                                  <a:rPr lang="en-US" altLang="ja-JP" i="1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</m:ctrlPr>
                              </m:sSubPr>
                              <m:e>
                                <m:r>
                                  <a:rPr lang="en-US" altLang="ja-JP" i="1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ja-JP" i="1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3</m:t>
                                </m:r>
                              </m:sub>
                            </m:sSub>
                          </m:e>
                        </m:d>
                        <m:r>
                          <a:rPr lang="en-US" altLang="ja-JP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𝑃</m:t>
                        </m:r>
                        <m:d>
                          <m:dPr>
                            <m:ctrlPr>
                              <a:rPr lang="en-US" altLang="ja-JP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ja-JP" i="1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</m:ctrlPr>
                              </m:sSubPr>
                              <m:e>
                                <m:r>
                                  <a:rPr lang="en-US" altLang="ja-JP" i="1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ja-JP" i="1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3</m:t>
                                </m:r>
                              </m:sub>
                            </m:sSub>
                            <m:r>
                              <a:rPr lang="en-US" altLang="ja-JP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∣</m:t>
                            </m:r>
                            <m:sSub>
                              <m:sSubPr>
                                <m:ctrlPr>
                                  <a:rPr lang="en-US" altLang="ja-JP" i="1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</m:ctrlPr>
                              </m:sSubPr>
                              <m:e>
                                <m:r>
                                  <a:rPr lang="en-US" altLang="ja-JP" i="1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ja-JP" i="1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  <m:r>
                          <a:rPr lang="en-US" altLang="ja-JP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𝑃</m:t>
                        </m:r>
                        <m:d>
                          <m:dPr>
                            <m:ctrlPr>
                              <a:rPr lang="en-US" altLang="ja-JP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ja-JP" i="1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</m:ctrlPr>
                              </m:sSubPr>
                              <m:e>
                                <m:r>
                                  <a:rPr lang="en-US" altLang="ja-JP" i="1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ja-JP" i="1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altLang="ja-JP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∣</m:t>
                            </m:r>
                            <m:sSub>
                              <m:sSubPr>
                                <m:ctrlPr>
                                  <a:rPr lang="en-US" altLang="ja-JP" i="1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</m:ctrlPr>
                              </m:sSubPr>
                              <m:e>
                                <m:r>
                                  <a:rPr lang="en-US" altLang="ja-JP" i="1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ja-JP" i="1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  <m:r>
                          <a:rPr lang="en-US" altLang="ja-JP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𝑃</m:t>
                        </m:r>
                        <m:d>
                          <m:dPr>
                            <m:ctrlPr>
                              <a:rPr lang="en-US" altLang="ja-JP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ja-JP" i="1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</m:ctrlPr>
                              </m:sSubPr>
                              <m:e>
                                <m:r>
                                  <a:rPr lang="en-US" altLang="ja-JP" i="1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ja-JP" i="1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</m:e>
                    </m:nary>
                  </m:oMath>
                </a14:m>
                <a:endParaRPr lang="en-US" altLang="ja-JP" sz="2800" dirty="0">
                  <a:ea typeface="ＭＳ Ｐゴシック" pitchFamily="34" charset="-128"/>
                </a:endParaRPr>
              </a:p>
              <a:p>
                <a:r>
                  <a:rPr lang="en-US" altLang="ja-JP" dirty="0">
                    <a:ea typeface="ＭＳ Ｐゴシック" pitchFamily="34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>
                        <a:latin typeface="Cambria Math" panose="02040503050406030204" pitchFamily="18" charset="0"/>
                        <a:ea typeface="ＭＳ Ｐゴシック" pitchFamily="34" charset="-128"/>
                      </a:rPr>
                      <m:t> </m:t>
                    </m:r>
                    <m:r>
                      <a:rPr lang="en-US" altLang="ja-JP" b="0" i="0" smtClean="0">
                        <a:latin typeface="Cambria Math" panose="02040503050406030204" pitchFamily="18" charset="0"/>
                        <a:ea typeface="ＭＳ Ｐゴシック" pitchFamily="34" charset="-128"/>
                      </a:rPr>
                      <m:t>            </m:t>
                    </m:r>
                    <m:r>
                      <a:rPr lang="en-US" altLang="ja-JP" i="1">
                        <a:latin typeface="Cambria Math" panose="02040503050406030204" pitchFamily="18" charset="0"/>
                        <a:ea typeface="ＭＳ Ｐゴシック" pitchFamily="34" charset="-128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altLang="ja-JP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en-US" altLang="ja-JP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</m:ctrlPr>
                          </m:sSubPr>
                          <m:e>
                            <m:r>
                              <a:rPr lang="en-US" altLang="ja-JP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ja-JP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4</m:t>
                            </m:r>
                          </m:sub>
                        </m:sSub>
                      </m:sub>
                      <m:sup/>
                      <m:e>
                        <m:r>
                          <a:rPr lang="en-US" altLang="ja-JP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𝑃</m:t>
                        </m:r>
                        <m:d>
                          <m:dPr>
                            <m:sepChr m:val="∣"/>
                            <m:ctrlPr>
                              <a:rPr lang="en-US" altLang="ja-JP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ja-JP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</m:ctrlPr>
                              </m:sSubPr>
                              <m:e>
                                <m:r>
                                  <a:rPr lang="en-US" altLang="ja-JP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altLang="ja-JP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5</m:t>
                                </m:r>
                              </m:sub>
                            </m:sSub>
                          </m:e>
                          <m:e>
                            <m:sSub>
                              <m:sSubPr>
                                <m:ctrlPr>
                                  <a:rPr lang="en-US" altLang="ja-JP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</m:ctrlPr>
                              </m:sSubPr>
                              <m:e>
                                <m:r>
                                  <a:rPr lang="en-US" altLang="ja-JP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ja-JP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4</m:t>
                                </m:r>
                              </m:sub>
                            </m:sSub>
                          </m:e>
                        </m:d>
                      </m:e>
                    </m:nary>
                    <m:nary>
                      <m:naryPr>
                        <m:chr m:val="∑"/>
                        <m:supHide m:val="on"/>
                        <m:ctrlPr>
                          <a:rPr lang="en-US" altLang="ja-JP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en-US" altLang="ja-JP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</m:ctrlPr>
                          </m:sSubPr>
                          <m:e>
                            <m:r>
                              <a:rPr lang="en-US" altLang="ja-JP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ja-JP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1</m:t>
                            </m:r>
                          </m:sub>
                        </m:sSub>
                        <m:r>
                          <a:rPr lang="en-US" altLang="ja-JP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,</m:t>
                        </m:r>
                        <m:sSub>
                          <m:sSubPr>
                            <m:ctrlPr>
                              <a:rPr lang="en-US" altLang="ja-JP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</m:ctrlPr>
                          </m:sSubPr>
                          <m:e>
                            <m:r>
                              <a:rPr lang="en-US" altLang="ja-JP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ja-JP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2</m:t>
                            </m:r>
                          </m:sub>
                        </m:sSub>
                        <m:r>
                          <a:rPr lang="en-US" altLang="ja-JP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, </m:t>
                        </m:r>
                        <m:sSub>
                          <m:sSubPr>
                            <m:ctrlPr>
                              <a:rPr lang="en-US" altLang="ja-JP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</m:ctrlPr>
                          </m:sSubPr>
                          <m:e>
                            <m:r>
                              <a:rPr lang="en-US" altLang="ja-JP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ja-JP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3</m:t>
                            </m:r>
                          </m:sub>
                        </m:sSub>
                      </m:sub>
                      <m:sup/>
                      <m:e>
                        <m:r>
                          <a:rPr lang="en-US" altLang="ja-JP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𝑃</m:t>
                        </m:r>
                        <m:r>
                          <a:rPr lang="en-US" altLang="ja-JP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(</m:t>
                        </m:r>
                        <m:sSub>
                          <m:sSubPr>
                            <m:ctrlPr>
                              <a:rPr lang="en-US" altLang="ja-JP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</m:ctrlPr>
                          </m:sSubPr>
                          <m:e>
                            <m:r>
                              <a:rPr lang="en-US" altLang="ja-JP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ja-JP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1</m:t>
                            </m:r>
                          </m:sub>
                        </m:sSub>
                        <m:r>
                          <a:rPr lang="en-US" altLang="ja-JP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,</m:t>
                        </m:r>
                        <m:sSub>
                          <m:sSubPr>
                            <m:ctrlPr>
                              <a:rPr lang="en-US" altLang="ja-JP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</m:ctrlPr>
                          </m:sSubPr>
                          <m:e>
                            <m:r>
                              <a:rPr lang="en-US" altLang="ja-JP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ja-JP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2</m:t>
                            </m:r>
                          </m:sub>
                        </m:sSub>
                        <m:r>
                          <a:rPr lang="en-US" altLang="ja-JP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,</m:t>
                        </m:r>
                        <m:sSub>
                          <m:sSubPr>
                            <m:ctrlPr>
                              <a:rPr lang="en-US" altLang="ja-JP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</m:ctrlPr>
                          </m:sSubPr>
                          <m:e>
                            <m:r>
                              <a:rPr lang="en-US" altLang="ja-JP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ja-JP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3</m:t>
                            </m:r>
                          </m:sub>
                        </m:sSub>
                        <m:r>
                          <a:rPr lang="en-US" altLang="ja-JP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,</m:t>
                        </m:r>
                        <m:sSub>
                          <m:sSubPr>
                            <m:ctrlPr>
                              <a:rPr lang="en-US" altLang="ja-JP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</m:ctrlPr>
                          </m:sSubPr>
                          <m:e>
                            <m:r>
                              <a:rPr lang="en-US" altLang="ja-JP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ja-JP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4</m:t>
                            </m:r>
                          </m:sub>
                        </m:sSub>
                        <m:r>
                          <a:rPr lang="en-US" altLang="ja-JP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)</m:t>
                        </m:r>
                      </m:e>
                    </m:nary>
                  </m:oMath>
                </a14:m>
                <a:endParaRPr lang="en-US" altLang="ja-JP" dirty="0">
                  <a:ea typeface="ＭＳ Ｐゴシック" pitchFamily="34" charset="-128"/>
                </a:endParaRPr>
              </a:p>
              <a:p>
                <a:r>
                  <a:rPr lang="en-US" altLang="ja-JP" dirty="0">
                    <a:ea typeface="ＭＳ Ｐゴシック" pitchFamily="34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i="1">
                        <a:latin typeface="Cambria Math" panose="02040503050406030204" pitchFamily="18" charset="0"/>
                        <a:ea typeface="ＭＳ Ｐゴシック" pitchFamily="34" charset="-128"/>
                      </a:rPr>
                      <m:t> 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  <a:ea typeface="ＭＳ Ｐゴシック" pitchFamily="34" charset="-128"/>
                      </a:rPr>
                      <m:t>            </m:t>
                    </m:r>
                    <m:r>
                      <a:rPr lang="en-US" altLang="ja-JP" i="1">
                        <a:latin typeface="Cambria Math" panose="02040503050406030204" pitchFamily="18" charset="0"/>
                        <a:ea typeface="ＭＳ Ｐゴシック" pitchFamily="34" charset="-128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altLang="ja-JP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en-US" altLang="ja-JP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</m:ctrlPr>
                          </m:sSubPr>
                          <m:e>
                            <m:r>
                              <a:rPr lang="en-US" altLang="ja-JP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ja-JP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4</m:t>
                            </m:r>
                          </m:sub>
                        </m:sSub>
                      </m:sub>
                      <m:sup/>
                      <m:e>
                        <m:r>
                          <a:rPr lang="en-US" altLang="ja-JP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𝑃</m:t>
                        </m:r>
                        <m:d>
                          <m:dPr>
                            <m:sepChr m:val="∣"/>
                            <m:ctrlPr>
                              <a:rPr lang="en-US" altLang="ja-JP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ja-JP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</m:ctrlPr>
                              </m:sSubPr>
                              <m:e>
                                <m:r>
                                  <a:rPr lang="en-US" altLang="ja-JP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altLang="ja-JP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5</m:t>
                                </m:r>
                              </m:sub>
                            </m:sSub>
                          </m:e>
                          <m:e>
                            <m:sSub>
                              <m:sSubPr>
                                <m:ctrlPr>
                                  <a:rPr lang="en-US" altLang="ja-JP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</m:ctrlPr>
                              </m:sSubPr>
                              <m:e>
                                <m:r>
                                  <a:rPr lang="en-US" altLang="ja-JP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ja-JP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4</m:t>
                                </m:r>
                              </m:sub>
                            </m:sSub>
                          </m:e>
                        </m:d>
                        <m:r>
                          <a:rPr lang="en-US" altLang="ja-JP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𝑃</m:t>
                        </m:r>
                        <m:d>
                          <m:dPr>
                            <m:ctrlPr>
                              <a:rPr lang="en-US" altLang="ja-JP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ja-JP" i="1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</m:ctrlPr>
                              </m:sSubPr>
                              <m:e>
                                <m:r>
                                  <a:rPr lang="en-US" altLang="ja-JP" i="1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ja-JP" i="1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4</m:t>
                                </m:r>
                              </m:sub>
                            </m:sSub>
                          </m:e>
                        </m:d>
                      </m:e>
                    </m:nary>
                  </m:oMath>
                </a14:m>
                <a:endParaRPr lang="en-US" altLang="ja-JP" sz="2800" dirty="0">
                  <a:ea typeface="ＭＳ Ｐゴシック" pitchFamily="34" charset="-128"/>
                </a:endParaRPr>
              </a:p>
              <a:p>
                <a:endParaRPr lang="en-US" altLang="ja-JP" sz="2800" dirty="0">
                  <a:ea typeface="ＭＳ Ｐゴシック" pitchFamily="34" charset="-128"/>
                </a:endParaRPr>
              </a:p>
            </p:txBody>
          </p:sp>
        </mc:Choice>
        <mc:Fallback xmlns="">
          <p:sp>
            <p:nvSpPr>
              <p:cNvPr id="2969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2098" y="2200162"/>
                <a:ext cx="11465731" cy="3143364"/>
              </a:xfrm>
              <a:blipFill>
                <a:blip r:embed="rId2"/>
                <a:stretch>
                  <a:fillRect l="-1117" t="-3295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Oval 4"/>
          <p:cNvSpPr>
            <a:spLocks noChangeArrowheads="1"/>
          </p:cNvSpPr>
          <p:nvPr/>
        </p:nvSpPr>
        <p:spPr bwMode="auto">
          <a:xfrm>
            <a:off x="5562600" y="1246675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2400" baseline="-25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Oval 5"/>
          <p:cNvSpPr>
            <a:spLocks noChangeArrowheads="1"/>
          </p:cNvSpPr>
          <p:nvPr/>
        </p:nvSpPr>
        <p:spPr bwMode="auto">
          <a:xfrm>
            <a:off x="2362200" y="1246675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400" baseline="-25000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cxnSp>
        <p:nvCxnSpPr>
          <p:cNvPr id="31" name="AutoShape 6"/>
          <p:cNvCxnSpPr>
            <a:cxnSpLocks noChangeShapeType="1"/>
            <a:stCxn id="32" idx="6"/>
            <a:endCxn id="30" idx="2"/>
          </p:cNvCxnSpPr>
          <p:nvPr/>
        </p:nvCxnSpPr>
        <p:spPr bwMode="auto">
          <a:xfrm>
            <a:off x="1995488" y="1513375"/>
            <a:ext cx="352425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2" name="Oval 7"/>
          <p:cNvSpPr>
            <a:spLocks noChangeArrowheads="1"/>
          </p:cNvSpPr>
          <p:nvPr/>
        </p:nvSpPr>
        <p:spPr bwMode="auto">
          <a:xfrm>
            <a:off x="1447800" y="1246675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400" baseline="-25000"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33" name="Oval 8"/>
          <p:cNvSpPr>
            <a:spLocks noChangeArrowheads="1"/>
          </p:cNvSpPr>
          <p:nvPr/>
        </p:nvSpPr>
        <p:spPr bwMode="auto">
          <a:xfrm>
            <a:off x="3276600" y="1246675"/>
            <a:ext cx="533400" cy="53340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400" baseline="-25000" dirty="0"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cxnSp>
        <p:nvCxnSpPr>
          <p:cNvPr id="34" name="AutoShape 9"/>
          <p:cNvCxnSpPr>
            <a:cxnSpLocks noChangeShapeType="1"/>
            <a:stCxn id="33" idx="6"/>
            <a:endCxn id="36" idx="2"/>
          </p:cNvCxnSpPr>
          <p:nvPr/>
        </p:nvCxnSpPr>
        <p:spPr bwMode="auto">
          <a:xfrm>
            <a:off x="3824288" y="1513375"/>
            <a:ext cx="352425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" name="AutoShape 10"/>
          <p:cNvCxnSpPr>
            <a:cxnSpLocks noChangeShapeType="1"/>
            <a:stCxn id="30" idx="6"/>
            <a:endCxn id="33" idx="2"/>
          </p:cNvCxnSpPr>
          <p:nvPr/>
        </p:nvCxnSpPr>
        <p:spPr bwMode="auto">
          <a:xfrm>
            <a:off x="2909888" y="1513375"/>
            <a:ext cx="352425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6" name="Oval 11"/>
          <p:cNvSpPr>
            <a:spLocks noChangeArrowheads="1"/>
          </p:cNvSpPr>
          <p:nvPr/>
        </p:nvSpPr>
        <p:spPr bwMode="auto">
          <a:xfrm>
            <a:off x="4191000" y="1246675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400" baseline="-25000"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cxnSp>
        <p:nvCxnSpPr>
          <p:cNvPr id="37" name="AutoShape 12"/>
          <p:cNvCxnSpPr>
            <a:cxnSpLocks noChangeShapeType="1"/>
            <a:stCxn id="36" idx="6"/>
            <a:endCxn id="29" idx="2"/>
          </p:cNvCxnSpPr>
          <p:nvPr/>
        </p:nvCxnSpPr>
        <p:spPr bwMode="auto">
          <a:xfrm>
            <a:off x="4738688" y="1513375"/>
            <a:ext cx="809625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84A53AC8-4550-43D6-9A21-EBAC372B8620}"/>
                  </a:ext>
                </a:extLst>
              </p14:cNvPr>
              <p14:cNvContentPartPr/>
              <p14:nvPr/>
            </p14:nvContentPartPr>
            <p14:xfrm>
              <a:off x="10732680" y="3704400"/>
              <a:ext cx="693720" cy="53316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84A53AC8-4550-43D6-9A21-EBAC372B862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723320" y="3695040"/>
                <a:ext cx="712440" cy="551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75832369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3"/>
          <p:cNvSpPr>
            <a:spLocks noGrp="1" noChangeArrowheads="1"/>
          </p:cNvSpPr>
          <p:nvPr>
            <p:ph idx="1"/>
          </p:nvPr>
        </p:nvSpPr>
        <p:spPr>
          <a:xfrm>
            <a:off x="0" y="1447800"/>
            <a:ext cx="4267200" cy="838200"/>
          </a:xfrm>
        </p:spPr>
        <p:txBody>
          <a:bodyPr/>
          <a:lstStyle/>
          <a:p>
            <a:r>
              <a:rPr lang="en-US" sz="2800" dirty="0">
                <a:ea typeface="ＭＳ Ｐゴシック" pitchFamily="34" charset="-128"/>
              </a:rPr>
              <a:t>States {</a:t>
            </a:r>
            <a:r>
              <a:rPr lang="en-US" sz="2800" dirty="0">
                <a:solidFill>
                  <a:srgbClr val="CC00CC"/>
                </a:solidFill>
                <a:ea typeface="ＭＳ Ｐゴシック" pitchFamily="34" charset="-128"/>
              </a:rPr>
              <a:t>rain, sun</a:t>
            </a:r>
            <a:r>
              <a:rPr lang="en-US" sz="2800" dirty="0">
                <a:ea typeface="ＭＳ Ｐゴシック" pitchFamily="34" charset="-128"/>
              </a:rPr>
              <a:t>}</a:t>
            </a:r>
          </a:p>
          <a:p>
            <a:pPr marL="457176" lvl="1" indent="0">
              <a:buNone/>
            </a:pPr>
            <a:endParaRPr lang="en-US" sz="2400" dirty="0">
              <a:ea typeface="ＭＳ Ｐゴシック" pitchFamily="34" charset="-128"/>
            </a:endParaRPr>
          </a:p>
          <a:p>
            <a:pPr lvl="1"/>
            <a:endParaRPr lang="en-US" sz="2400" dirty="0">
              <a:ea typeface="ＭＳ Ｐゴシック" pitchFamily="34" charset="-128"/>
            </a:endParaRPr>
          </a:p>
          <a:p>
            <a:pPr lvl="1"/>
            <a:endParaRPr lang="en-US" sz="2400" dirty="0">
              <a:ea typeface="ＭＳ Ｐゴシック" pitchFamily="34" charset="-128"/>
            </a:endParaRPr>
          </a:p>
        </p:txBody>
      </p:sp>
      <p:sp>
        <p:nvSpPr>
          <p:cNvPr id="28675" name="Oval 4"/>
          <p:cNvSpPr>
            <a:spLocks noChangeArrowheads="1"/>
          </p:cNvSpPr>
          <p:nvPr/>
        </p:nvSpPr>
        <p:spPr bwMode="auto">
          <a:xfrm>
            <a:off x="5853113" y="5057775"/>
            <a:ext cx="609600" cy="609600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>
                <a:latin typeface="Calibri"/>
                <a:cs typeface="Calibri"/>
              </a:rPr>
              <a:t>rain</a:t>
            </a:r>
          </a:p>
        </p:txBody>
      </p:sp>
      <p:sp>
        <p:nvSpPr>
          <p:cNvPr id="28676" name="Oval 5"/>
          <p:cNvSpPr>
            <a:spLocks noChangeArrowheads="1"/>
          </p:cNvSpPr>
          <p:nvPr/>
        </p:nvSpPr>
        <p:spPr bwMode="auto">
          <a:xfrm>
            <a:off x="7300913" y="5057775"/>
            <a:ext cx="609600" cy="609600"/>
          </a:xfrm>
          <a:prstGeom prst="ellipse">
            <a:avLst/>
          </a:prstGeom>
          <a:solidFill>
            <a:srgbClr val="FFCC00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/>
                <a:cs typeface="Calibri"/>
              </a:rPr>
              <a:t>sun</a:t>
            </a:r>
          </a:p>
        </p:txBody>
      </p:sp>
      <p:cxnSp>
        <p:nvCxnSpPr>
          <p:cNvPr id="28677" name="AutoShape 6"/>
          <p:cNvCxnSpPr>
            <a:cxnSpLocks noChangeShapeType="1"/>
            <a:stCxn id="28675" idx="0"/>
            <a:endCxn id="28676" idx="0"/>
          </p:cNvCxnSpPr>
          <p:nvPr/>
        </p:nvCxnSpPr>
        <p:spPr bwMode="auto">
          <a:xfrm rot="5400000" flipV="1">
            <a:off x="6881019" y="4320381"/>
            <a:ext cx="1588" cy="1447800"/>
          </a:xfrm>
          <a:prstGeom prst="curvedConnector3">
            <a:avLst>
              <a:gd name="adj1" fmla="val -25800009"/>
            </a:avLst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28678" name="AutoShape 7"/>
          <p:cNvCxnSpPr>
            <a:cxnSpLocks noChangeShapeType="1"/>
            <a:stCxn id="28676" idx="4"/>
            <a:endCxn id="28675" idx="4"/>
          </p:cNvCxnSpPr>
          <p:nvPr/>
        </p:nvCxnSpPr>
        <p:spPr bwMode="auto">
          <a:xfrm rot="5400000">
            <a:off x="6881019" y="4958556"/>
            <a:ext cx="1588" cy="1447800"/>
          </a:xfrm>
          <a:prstGeom prst="curvedConnector3">
            <a:avLst>
              <a:gd name="adj1" fmla="val 28800009"/>
            </a:avLst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28679" name="AutoShape 8"/>
          <p:cNvCxnSpPr>
            <a:cxnSpLocks noChangeShapeType="1"/>
            <a:stCxn id="28676" idx="7"/>
            <a:endCxn id="28676" idx="6"/>
          </p:cNvCxnSpPr>
          <p:nvPr/>
        </p:nvCxnSpPr>
        <p:spPr bwMode="auto">
          <a:xfrm rot="5400000" flipV="1">
            <a:off x="7758113" y="5195887"/>
            <a:ext cx="230188" cy="103187"/>
          </a:xfrm>
          <a:prstGeom prst="curvedConnector4">
            <a:avLst>
              <a:gd name="adj1" fmla="val -212417"/>
              <a:gd name="adj2" fmla="val 472306"/>
            </a:avLst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28680" name="AutoShape 9"/>
          <p:cNvCxnSpPr>
            <a:cxnSpLocks noChangeShapeType="1"/>
            <a:stCxn id="28675" idx="3"/>
            <a:endCxn id="28675" idx="2"/>
          </p:cNvCxnSpPr>
          <p:nvPr/>
        </p:nvCxnSpPr>
        <p:spPr bwMode="auto">
          <a:xfrm rot="16200000" flipV="1">
            <a:off x="5775325" y="5426075"/>
            <a:ext cx="230187" cy="103188"/>
          </a:xfrm>
          <a:prstGeom prst="curvedConnector4">
            <a:avLst>
              <a:gd name="adj1" fmla="val -249657"/>
              <a:gd name="adj2" fmla="val 478458"/>
            </a:avLst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28681" name="Text Box 10"/>
          <p:cNvSpPr txBox="1">
            <a:spLocks noChangeArrowheads="1"/>
          </p:cNvSpPr>
          <p:nvPr/>
        </p:nvSpPr>
        <p:spPr bwMode="auto">
          <a:xfrm>
            <a:off x="8153400" y="4510087"/>
            <a:ext cx="533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>
                <a:latin typeface="Calibri"/>
                <a:cs typeface="Calibri"/>
              </a:rPr>
              <a:t>0.9</a:t>
            </a:r>
          </a:p>
        </p:txBody>
      </p:sp>
      <p:sp>
        <p:nvSpPr>
          <p:cNvPr id="28682" name="Text Box 11"/>
          <p:cNvSpPr txBox="1">
            <a:spLocks noChangeArrowheads="1"/>
          </p:cNvSpPr>
          <p:nvPr/>
        </p:nvSpPr>
        <p:spPr bwMode="auto">
          <a:xfrm>
            <a:off x="5638800" y="6048375"/>
            <a:ext cx="533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>
                <a:latin typeface="Calibri"/>
                <a:cs typeface="Calibri"/>
              </a:rPr>
              <a:t>0.7</a:t>
            </a:r>
          </a:p>
        </p:txBody>
      </p:sp>
      <p:sp>
        <p:nvSpPr>
          <p:cNvPr id="28683" name="Text Box 12"/>
          <p:cNvSpPr txBox="1">
            <a:spLocks noChangeArrowheads="1"/>
          </p:cNvSpPr>
          <p:nvPr/>
        </p:nvSpPr>
        <p:spPr bwMode="auto">
          <a:xfrm>
            <a:off x="6629400" y="4676775"/>
            <a:ext cx="533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>
                <a:latin typeface="Calibri"/>
                <a:cs typeface="Calibri"/>
              </a:rPr>
              <a:t>0.3</a:t>
            </a:r>
          </a:p>
        </p:txBody>
      </p:sp>
      <p:sp>
        <p:nvSpPr>
          <p:cNvPr id="28684" name="Text Box 13"/>
          <p:cNvSpPr txBox="1">
            <a:spLocks noChangeArrowheads="1"/>
          </p:cNvSpPr>
          <p:nvPr/>
        </p:nvSpPr>
        <p:spPr bwMode="auto">
          <a:xfrm>
            <a:off x="6629400" y="6200775"/>
            <a:ext cx="533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>
                <a:latin typeface="Calibri"/>
                <a:cs typeface="Calibri"/>
              </a:rPr>
              <a:t>0.1</a:t>
            </a:r>
          </a:p>
        </p:txBody>
      </p:sp>
      <p:sp>
        <p:nvSpPr>
          <p:cNvPr id="28685" name="AutoShape 14"/>
          <p:cNvSpPr>
            <a:spLocks noChangeArrowheads="1"/>
          </p:cNvSpPr>
          <p:nvPr/>
        </p:nvSpPr>
        <p:spPr bwMode="auto">
          <a:xfrm>
            <a:off x="5562600" y="3810000"/>
            <a:ext cx="6019800" cy="457200"/>
          </a:xfrm>
          <a:prstGeom prst="wedgeRectCallout">
            <a:avLst>
              <a:gd name="adj1" fmla="val -49866"/>
              <a:gd name="adj2" fmla="val -26079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2400" dirty="0">
                <a:solidFill>
                  <a:srgbClr val="CC0000"/>
                </a:solidFill>
                <a:latin typeface="Calibri"/>
                <a:cs typeface="Calibri"/>
              </a:rPr>
              <a:t>Two new ways of representing the same CPT</a:t>
            </a:r>
          </a:p>
        </p:txBody>
      </p:sp>
      <p:grpSp>
        <p:nvGrpSpPr>
          <p:cNvPr id="28687" name="Group 1"/>
          <p:cNvGrpSpPr>
            <a:grpSpLocks/>
          </p:cNvGrpSpPr>
          <p:nvPr/>
        </p:nvGrpSpPr>
        <p:grpSpPr bwMode="auto">
          <a:xfrm>
            <a:off x="8839200" y="5029200"/>
            <a:ext cx="2133600" cy="1066800"/>
            <a:chOff x="2057400" y="3260725"/>
            <a:chExt cx="2133600" cy="1066800"/>
          </a:xfrm>
        </p:grpSpPr>
        <p:sp>
          <p:nvSpPr>
            <p:cNvPr id="28718" name="Rectangle 7"/>
            <p:cNvSpPr>
              <a:spLocks noChangeArrowheads="1"/>
            </p:cNvSpPr>
            <p:nvPr/>
          </p:nvSpPr>
          <p:spPr bwMode="auto">
            <a:xfrm>
              <a:off x="2057400" y="3260725"/>
              <a:ext cx="685800" cy="381000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latin typeface="Calibri"/>
                  <a:cs typeface="Calibri"/>
                </a:rPr>
                <a:t>sun</a:t>
              </a:r>
            </a:p>
          </p:txBody>
        </p:sp>
        <p:sp>
          <p:nvSpPr>
            <p:cNvPr id="28719" name="Rectangle 8"/>
            <p:cNvSpPr>
              <a:spLocks noChangeArrowheads="1"/>
            </p:cNvSpPr>
            <p:nvPr/>
          </p:nvSpPr>
          <p:spPr bwMode="auto">
            <a:xfrm>
              <a:off x="2057400" y="3946525"/>
              <a:ext cx="685800" cy="3810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latin typeface="Calibri"/>
                  <a:cs typeface="Calibri"/>
                </a:rPr>
                <a:t>rain</a:t>
              </a:r>
            </a:p>
          </p:txBody>
        </p:sp>
        <p:sp>
          <p:nvSpPr>
            <p:cNvPr id="28720" name="Rectangle 9"/>
            <p:cNvSpPr>
              <a:spLocks noChangeArrowheads="1"/>
            </p:cNvSpPr>
            <p:nvPr/>
          </p:nvSpPr>
          <p:spPr bwMode="auto">
            <a:xfrm>
              <a:off x="3505200" y="3260725"/>
              <a:ext cx="685800" cy="381000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latin typeface="Calibri"/>
                  <a:cs typeface="Calibri"/>
                </a:rPr>
                <a:t>sun</a:t>
              </a:r>
            </a:p>
          </p:txBody>
        </p:sp>
        <p:sp>
          <p:nvSpPr>
            <p:cNvPr id="28721" name="Rectangle 10"/>
            <p:cNvSpPr>
              <a:spLocks noChangeArrowheads="1"/>
            </p:cNvSpPr>
            <p:nvPr/>
          </p:nvSpPr>
          <p:spPr bwMode="auto">
            <a:xfrm>
              <a:off x="3505200" y="3946525"/>
              <a:ext cx="685800" cy="3810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latin typeface="Calibri"/>
                  <a:cs typeface="Calibri"/>
                </a:rPr>
                <a:t>rain</a:t>
              </a:r>
            </a:p>
          </p:txBody>
        </p:sp>
        <p:cxnSp>
          <p:nvCxnSpPr>
            <p:cNvPr id="28722" name="AutoShape 15"/>
            <p:cNvCxnSpPr>
              <a:cxnSpLocks noChangeShapeType="1"/>
              <a:stCxn id="28718" idx="3"/>
              <a:endCxn id="28720" idx="1"/>
            </p:cNvCxnSpPr>
            <p:nvPr/>
          </p:nvCxnSpPr>
          <p:spPr bwMode="auto">
            <a:xfrm>
              <a:off x="2743200" y="3451225"/>
              <a:ext cx="762000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723" name="AutoShape 16"/>
            <p:cNvCxnSpPr>
              <a:cxnSpLocks noChangeShapeType="1"/>
              <a:stCxn id="28718" idx="3"/>
              <a:endCxn id="28721" idx="1"/>
            </p:cNvCxnSpPr>
            <p:nvPr/>
          </p:nvCxnSpPr>
          <p:spPr bwMode="auto">
            <a:xfrm>
              <a:off x="2743200" y="3451225"/>
              <a:ext cx="762000" cy="6858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724" name="AutoShape 17"/>
            <p:cNvCxnSpPr>
              <a:cxnSpLocks noChangeShapeType="1"/>
              <a:stCxn id="28719" idx="3"/>
              <a:endCxn id="28720" idx="1"/>
            </p:cNvCxnSpPr>
            <p:nvPr/>
          </p:nvCxnSpPr>
          <p:spPr bwMode="auto">
            <a:xfrm flipV="1">
              <a:off x="2743200" y="3451225"/>
              <a:ext cx="762000" cy="6858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725" name="AutoShape 18"/>
            <p:cNvCxnSpPr>
              <a:cxnSpLocks noChangeShapeType="1"/>
              <a:stCxn id="28719" idx="3"/>
              <a:endCxn id="28721" idx="1"/>
            </p:cNvCxnSpPr>
            <p:nvPr/>
          </p:nvCxnSpPr>
          <p:spPr bwMode="auto">
            <a:xfrm>
              <a:off x="2743200" y="4137025"/>
              <a:ext cx="762000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8688" name="Text Box 12"/>
          <p:cNvSpPr txBox="1">
            <a:spLocks noChangeArrowheads="1"/>
          </p:cNvSpPr>
          <p:nvPr/>
        </p:nvSpPr>
        <p:spPr bwMode="auto">
          <a:xfrm>
            <a:off x="9829800" y="5181600"/>
            <a:ext cx="533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>
                <a:latin typeface="Calibri"/>
                <a:cs typeface="Calibri"/>
              </a:rPr>
              <a:t>0.1</a:t>
            </a:r>
          </a:p>
        </p:txBody>
      </p:sp>
      <p:sp>
        <p:nvSpPr>
          <p:cNvPr id="28689" name="Text Box 10"/>
          <p:cNvSpPr txBox="1">
            <a:spLocks noChangeArrowheads="1"/>
          </p:cNvSpPr>
          <p:nvPr/>
        </p:nvSpPr>
        <p:spPr bwMode="auto">
          <a:xfrm>
            <a:off x="9829800" y="4814887"/>
            <a:ext cx="533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>
                <a:latin typeface="Calibri"/>
                <a:cs typeface="Calibri"/>
              </a:rPr>
              <a:t>0.9</a:t>
            </a:r>
          </a:p>
        </p:txBody>
      </p:sp>
      <p:sp>
        <p:nvSpPr>
          <p:cNvPr id="28690" name="Text Box 10"/>
          <p:cNvSpPr txBox="1">
            <a:spLocks noChangeArrowheads="1"/>
          </p:cNvSpPr>
          <p:nvPr/>
        </p:nvSpPr>
        <p:spPr bwMode="auto">
          <a:xfrm>
            <a:off x="9829800" y="5943600"/>
            <a:ext cx="533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>
                <a:latin typeface="Calibri"/>
                <a:cs typeface="Calibri"/>
              </a:rPr>
              <a:t>0.7</a:t>
            </a:r>
          </a:p>
        </p:txBody>
      </p:sp>
      <p:sp>
        <p:nvSpPr>
          <p:cNvPr id="28691" name="Text Box 10"/>
          <p:cNvSpPr txBox="1">
            <a:spLocks noChangeArrowheads="1"/>
          </p:cNvSpPr>
          <p:nvPr/>
        </p:nvSpPr>
        <p:spPr bwMode="auto">
          <a:xfrm>
            <a:off x="9829800" y="5500687"/>
            <a:ext cx="533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>
                <a:latin typeface="Calibri"/>
                <a:cs typeface="Calibri"/>
              </a:rPr>
              <a:t>0.3</a:t>
            </a:r>
          </a:p>
        </p:txBody>
      </p:sp>
      <p:graphicFrame>
        <p:nvGraphicFramePr>
          <p:cNvPr id="29" name="Table 28"/>
          <p:cNvGraphicFramePr>
            <a:graphicFrameLocks noGrp="1"/>
          </p:cNvGraphicFramePr>
          <p:nvPr/>
        </p:nvGraphicFramePr>
        <p:xfrm>
          <a:off x="1143001" y="5105400"/>
          <a:ext cx="2362199" cy="1478789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36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89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1131">
                <a:tc>
                  <a:txBody>
                    <a:bodyPr/>
                    <a:lstStyle/>
                    <a:p>
                      <a:pPr algn="ctr"/>
                      <a:r>
                        <a:rPr lang="en-US" sz="1800" b="1" i="0" u="none" baseline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X</a:t>
                      </a:r>
                      <a:r>
                        <a:rPr lang="en-US" sz="1800" b="1" i="0" u="none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lang="en-US" sz="1800" b="1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-1</a:t>
                      </a:r>
                    </a:p>
                  </a:txBody>
                  <a:tcPr marL="91410" marR="91410" marT="45736" marB="45736">
                    <a:lnL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P(</a:t>
                      </a:r>
                      <a:r>
                        <a:rPr lang="en-US" sz="1800" b="1" i="0" u="none" baseline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X</a:t>
                      </a:r>
                      <a:r>
                        <a:rPr lang="en-US" sz="1800" b="1" i="0" u="none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|</a:t>
                      </a:r>
                      <a:r>
                        <a:rPr lang="en-US" sz="1800" b="1" i="0" u="none" baseline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X</a:t>
                      </a:r>
                      <a:r>
                        <a:rPr lang="en-US" sz="1800" b="1" i="0" u="none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lang="en-US" sz="1800" b="1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-1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)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886">
                <a:tc>
                  <a:txBody>
                    <a:bodyPr/>
                    <a:lstStyle/>
                    <a:p>
                      <a:pPr algn="ctr"/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sun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rain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886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sun</a:t>
                      </a:r>
                    </a:p>
                  </a:txBody>
                  <a:tcPr marL="91410" marR="91410" marT="45736" marB="45736">
                    <a:lnL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0.9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0.1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88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latin typeface="Calibri"/>
                          <a:cs typeface="Calibri"/>
                          <a:sym typeface="Symbol"/>
                        </a:rPr>
                        <a:t>rain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0.3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0.7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9" name="Rectangle 3"/>
          <p:cNvSpPr txBox="1">
            <a:spLocks noChangeArrowheads="1"/>
          </p:cNvSpPr>
          <p:nvPr/>
        </p:nvSpPr>
        <p:spPr bwMode="auto">
          <a:xfrm>
            <a:off x="0" y="2286000"/>
            <a:ext cx="47244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marL="342882" indent="-34288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913" indent="-28573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4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120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98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74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65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829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006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  <a:ea typeface="ＭＳ Ｐゴシック" pitchFamily="34" charset="-128"/>
              </a:rPr>
              <a:t>Initial distribution </a:t>
            </a:r>
            <a:r>
              <a:rPr lang="en-US" sz="2800" i="1" dirty="0">
                <a:solidFill>
                  <a:srgbClr val="0096FF"/>
                </a:solidFill>
                <a:latin typeface="Calibri"/>
                <a:ea typeface="ＭＳ Ｐゴシック" pitchFamily="34" charset="-128"/>
                <a:cs typeface="Calibri"/>
              </a:rPr>
              <a:t>P</a:t>
            </a:r>
            <a:r>
              <a:rPr lang="en-US" sz="2800" dirty="0">
                <a:solidFill>
                  <a:srgbClr val="0096FF"/>
                </a:solidFill>
                <a:latin typeface="Calibri"/>
                <a:ea typeface="ＭＳ Ｐゴシック" pitchFamily="34" charset="-128"/>
                <a:cs typeface="Calibri"/>
              </a:rPr>
              <a:t>(</a:t>
            </a:r>
            <a:r>
              <a:rPr lang="en-US" sz="2800" i="1" dirty="0">
                <a:solidFill>
                  <a:srgbClr val="0096FF"/>
                </a:solidFill>
                <a:latin typeface="Calibri"/>
                <a:ea typeface="ＭＳ Ｐゴシック" pitchFamily="34" charset="-128"/>
                <a:cs typeface="Calibri"/>
              </a:rPr>
              <a:t>X</a:t>
            </a:r>
            <a:r>
              <a:rPr lang="en-US" sz="3600" baseline="-25000" dirty="0">
                <a:solidFill>
                  <a:srgbClr val="0096FF"/>
                </a:solidFill>
                <a:latin typeface="Calibri"/>
                <a:cs typeface="Calibri"/>
              </a:rPr>
              <a:t>0</a:t>
            </a:r>
            <a:r>
              <a:rPr lang="en-US" sz="2800" dirty="0">
                <a:solidFill>
                  <a:srgbClr val="0096FF"/>
                </a:solidFill>
                <a:latin typeface="Calibri"/>
                <a:cs typeface="Calibri"/>
              </a:rPr>
              <a:t>) </a:t>
            </a:r>
            <a:endParaRPr lang="en-US" sz="2800" dirty="0">
              <a:solidFill>
                <a:srgbClr val="0096FF"/>
              </a:solidFill>
              <a:ea typeface="ＭＳ Ｐゴシック" pitchFamily="34" charset="-128"/>
            </a:endParaRPr>
          </a:p>
          <a:p>
            <a:pPr lvl="2"/>
            <a:endParaRPr lang="en-US" dirty="0">
              <a:ea typeface="ＭＳ Ｐゴシック" pitchFamily="34" charset="-128"/>
            </a:endParaRPr>
          </a:p>
          <a:p>
            <a:pPr marL="342882" lvl="1" indent="-342882">
              <a:buClr>
                <a:schemeClr val="accent2"/>
              </a:buClr>
            </a:pPr>
            <a:endParaRPr lang="en-US" sz="2800" dirty="0">
              <a:ea typeface="ＭＳ Ｐゴシック" pitchFamily="34" charset="-128"/>
            </a:endParaRPr>
          </a:p>
          <a:p>
            <a:pPr marL="342882" lvl="1" indent="-342882">
              <a:buClr>
                <a:schemeClr val="accent2"/>
              </a:buClr>
            </a:pPr>
            <a:endParaRPr lang="en-US" dirty="0"/>
          </a:p>
          <a:p>
            <a:pPr marL="342882" lvl="1" indent="-342882">
              <a:buClr>
                <a:schemeClr val="accent2"/>
              </a:buClr>
            </a:pPr>
            <a:r>
              <a:rPr lang="en-US" sz="2800" dirty="0">
                <a:solidFill>
                  <a:schemeClr val="accent1">
                    <a:lumMod val="75000"/>
                  </a:schemeClr>
                </a:solidFill>
                <a:ea typeface="ＭＳ Ｐゴシック" pitchFamily="34" charset="-128"/>
              </a:rPr>
              <a:t>Transition model </a:t>
            </a:r>
            <a:r>
              <a:rPr lang="en-US" i="1" dirty="0">
                <a:solidFill>
                  <a:srgbClr val="009051"/>
                </a:solidFill>
                <a:latin typeface="Calibri"/>
                <a:cs typeface="Calibri"/>
              </a:rPr>
              <a:t>P</a:t>
            </a:r>
            <a:r>
              <a:rPr lang="en-US" dirty="0">
                <a:solidFill>
                  <a:srgbClr val="009051"/>
                </a:solidFill>
                <a:latin typeface="Calibri"/>
                <a:cs typeface="Calibri"/>
              </a:rPr>
              <a:t>(</a:t>
            </a:r>
            <a:r>
              <a:rPr lang="en-US" i="1" dirty="0" err="1">
                <a:solidFill>
                  <a:srgbClr val="009051"/>
                </a:solidFill>
                <a:latin typeface="Calibri"/>
                <a:cs typeface="Calibri"/>
              </a:rPr>
              <a:t>X</a:t>
            </a:r>
            <a:r>
              <a:rPr lang="en-US" sz="3600" i="1" baseline="-25000" dirty="0" err="1">
                <a:solidFill>
                  <a:srgbClr val="009051"/>
                </a:solidFill>
                <a:latin typeface="Calibri"/>
                <a:cs typeface="Calibri"/>
              </a:rPr>
              <a:t>t</a:t>
            </a:r>
            <a:r>
              <a:rPr lang="en-US" dirty="0">
                <a:solidFill>
                  <a:srgbClr val="009051"/>
                </a:solidFill>
                <a:latin typeface="Calibri"/>
                <a:cs typeface="Calibri"/>
              </a:rPr>
              <a:t> | </a:t>
            </a:r>
            <a:r>
              <a:rPr lang="en-US" i="1" dirty="0">
                <a:solidFill>
                  <a:srgbClr val="009051"/>
                </a:solidFill>
                <a:latin typeface="Calibri"/>
                <a:cs typeface="Calibri"/>
              </a:rPr>
              <a:t>X</a:t>
            </a:r>
            <a:r>
              <a:rPr lang="en-US" sz="3600" i="1" baseline="-25000" dirty="0">
                <a:solidFill>
                  <a:srgbClr val="009051"/>
                </a:solidFill>
                <a:latin typeface="Calibri"/>
                <a:cs typeface="Calibri"/>
              </a:rPr>
              <a:t>t</a:t>
            </a:r>
            <a:r>
              <a:rPr lang="en-US" sz="3600" baseline="-25000" dirty="0">
                <a:solidFill>
                  <a:srgbClr val="009051"/>
                </a:solidFill>
                <a:latin typeface="Calibri"/>
                <a:cs typeface="Calibri"/>
              </a:rPr>
              <a:t>-1</a:t>
            </a:r>
            <a:r>
              <a:rPr lang="en-US" dirty="0">
                <a:solidFill>
                  <a:srgbClr val="009051"/>
                </a:solidFill>
                <a:latin typeface="Calibri"/>
                <a:cs typeface="Calibri"/>
              </a:rPr>
              <a:t>)</a:t>
            </a:r>
            <a:endParaRPr lang="en-US" dirty="0">
              <a:solidFill>
                <a:srgbClr val="009051"/>
              </a:solidFill>
            </a:endParaRPr>
          </a:p>
          <a:p>
            <a:pPr lvl="1"/>
            <a:endParaRPr lang="en-US" sz="2400" dirty="0">
              <a:ea typeface="ＭＳ Ｐゴシック" pitchFamily="34" charset="-12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1143000"/>
            <a:ext cx="5298851" cy="2266947"/>
          </a:xfrm>
          <a:prstGeom prst="rect">
            <a:avLst/>
          </a:prstGeom>
        </p:spPr>
      </p:pic>
      <p:graphicFrame>
        <p:nvGraphicFramePr>
          <p:cNvPr id="31" name="Table 30"/>
          <p:cNvGraphicFramePr>
            <a:graphicFrameLocks noGrp="1"/>
          </p:cNvGraphicFramePr>
          <p:nvPr/>
        </p:nvGraphicFramePr>
        <p:xfrm>
          <a:off x="1295400" y="2971800"/>
          <a:ext cx="1752599" cy="1112903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8136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89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131"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P(</a:t>
                      </a:r>
                      <a:r>
                        <a:rPr lang="en-US" sz="1800" b="1" i="0" u="none" baseline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X</a:t>
                      </a:r>
                      <a:r>
                        <a:rPr lang="en-US" sz="1800" b="1" i="0" u="none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0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)</a:t>
                      </a:r>
                    </a:p>
                  </a:txBody>
                  <a:tcPr marL="91410" marR="91410" marT="45736" marB="45736">
                    <a:lnL w="38100" cap="flat" cmpd="sng" algn="ctr">
                      <a:solidFill>
                        <a:srgbClr val="009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9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9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886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sun</a:t>
                      </a:r>
                    </a:p>
                  </a:txBody>
                  <a:tcPr marL="91410" marR="91410" marT="45736" marB="45736">
                    <a:lnL w="38100" cap="flat" cmpd="sng" algn="ctr">
                      <a:solidFill>
                        <a:srgbClr val="009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rain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9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886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0.5</a:t>
                      </a:r>
                    </a:p>
                  </a:txBody>
                  <a:tcPr marL="91410" marR="91410" marT="45736" marB="45736">
                    <a:lnL w="38100" cap="flat" cmpd="sng" algn="ctr">
                      <a:solidFill>
                        <a:srgbClr val="009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9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0.5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9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9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2" name="Title 1">
            <a:extLst>
              <a:ext uri="{FF2B5EF4-FFF2-40B4-BE49-F238E27FC236}">
                <a16:creationId xmlns:a16="http://schemas.microsoft.com/office/drawing/2014/main" id="{CE6C6749-D3D5-4F95-8964-1FB19B243B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099" y="367131"/>
            <a:ext cx="10515600" cy="627812"/>
          </a:xfrm>
        </p:spPr>
        <p:txBody>
          <a:bodyPr/>
          <a:lstStyle/>
          <a:p>
            <a:r>
              <a:rPr lang="en-US" dirty="0"/>
              <a:t>Weather prediction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Weather prediction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1397001"/>
            <a:ext cx="7854625" cy="4729164"/>
          </a:xfrm>
        </p:spPr>
        <p:txBody>
          <a:bodyPr/>
          <a:lstStyle/>
          <a:p>
            <a:r>
              <a:rPr lang="en-US" dirty="0"/>
              <a:t>Time 0: </a:t>
            </a:r>
            <a:r>
              <a:rPr lang="en-US" i="1" dirty="0">
                <a:solidFill>
                  <a:srgbClr val="0096FF"/>
                </a:solidFill>
                <a:latin typeface="Calibri"/>
                <a:cs typeface="Calibri"/>
              </a:rPr>
              <a:t>P</a:t>
            </a:r>
            <a:r>
              <a:rPr lang="en-US" dirty="0">
                <a:solidFill>
                  <a:srgbClr val="0096FF"/>
                </a:solidFill>
                <a:latin typeface="Calibri"/>
                <a:cs typeface="Calibri"/>
              </a:rPr>
              <a:t>(</a:t>
            </a:r>
            <a:r>
              <a:rPr lang="en-US" i="1" dirty="0">
                <a:solidFill>
                  <a:srgbClr val="0096FF"/>
                </a:solidFill>
                <a:latin typeface="Calibri"/>
                <a:cs typeface="Calibri"/>
              </a:rPr>
              <a:t>X</a:t>
            </a:r>
            <a:r>
              <a:rPr lang="en-US" baseline="-25000" dirty="0">
                <a:solidFill>
                  <a:srgbClr val="0096FF"/>
                </a:solidFill>
                <a:latin typeface="Calibri"/>
                <a:cs typeface="Calibri"/>
              </a:rPr>
              <a:t>0</a:t>
            </a:r>
            <a:r>
              <a:rPr lang="en-US" dirty="0">
                <a:solidFill>
                  <a:srgbClr val="0096FF"/>
                </a:solidFill>
                <a:latin typeface="Calibri"/>
                <a:cs typeface="Calibri"/>
              </a:rPr>
              <a:t>) =</a:t>
            </a:r>
            <a:r>
              <a:rPr lang="en-US" dirty="0">
                <a:solidFill>
                  <a:srgbClr val="0096FF"/>
                </a:solidFill>
              </a:rPr>
              <a:t>&lt;0.5,0.5&gt;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What is the weather like at time 1?</a:t>
            </a:r>
          </a:p>
          <a:p>
            <a:pPr marL="457176" lvl="1" indent="0">
              <a:buNone/>
            </a:pPr>
            <a:r>
              <a:rPr lang="en-US" i="1" dirty="0">
                <a:solidFill>
                  <a:srgbClr val="0432FF"/>
                </a:solidFill>
                <a:latin typeface="Calibri"/>
                <a:cs typeface="Calibri"/>
              </a:rPr>
              <a:t>    P</a:t>
            </a:r>
            <a:r>
              <a:rPr lang="en-US" dirty="0">
                <a:solidFill>
                  <a:srgbClr val="0432FF"/>
                </a:solidFill>
                <a:latin typeface="Calibri"/>
                <a:cs typeface="Calibri"/>
              </a:rPr>
              <a:t>(</a:t>
            </a:r>
            <a:r>
              <a:rPr lang="en-US" i="1" dirty="0">
                <a:solidFill>
                  <a:srgbClr val="0432FF"/>
                </a:solidFill>
                <a:latin typeface="Calibri"/>
                <a:cs typeface="Calibri"/>
              </a:rPr>
              <a:t>X</a:t>
            </a:r>
            <a:r>
              <a:rPr lang="en-US" sz="3200" baseline="-25000" dirty="0">
                <a:solidFill>
                  <a:srgbClr val="0432FF"/>
                </a:solidFill>
                <a:latin typeface="Calibri"/>
                <a:cs typeface="Calibri"/>
              </a:rPr>
              <a:t>1</a:t>
            </a:r>
            <a:r>
              <a:rPr lang="en-US" dirty="0">
                <a:solidFill>
                  <a:srgbClr val="0432FF"/>
                </a:solidFill>
                <a:latin typeface="Calibri"/>
                <a:cs typeface="Calibri"/>
              </a:rPr>
              <a:t>) =</a:t>
            </a: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6" name="Oval 62"/>
          <p:cNvSpPr>
            <a:spLocks noChangeArrowheads="1"/>
          </p:cNvSpPr>
          <p:nvPr/>
        </p:nvSpPr>
        <p:spPr bwMode="auto">
          <a:xfrm>
            <a:off x="10445296" y="4394790"/>
            <a:ext cx="707065" cy="6858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tIns="0" anchor="ctr"/>
          <a:lstStyle/>
          <a:p>
            <a:pPr algn="ctr"/>
            <a:r>
              <a:rPr lang="en-US" sz="2800" i="1" dirty="0">
                <a:latin typeface="Calibri"/>
                <a:cs typeface="Calibri"/>
              </a:rPr>
              <a:t>X</a:t>
            </a:r>
            <a:r>
              <a:rPr lang="en-US" sz="2800" baseline="-25000" dirty="0">
                <a:latin typeface="Calibri"/>
                <a:cs typeface="Calibri"/>
              </a:rPr>
              <a:t>1</a:t>
            </a:r>
          </a:p>
        </p:txBody>
      </p:sp>
      <p:cxnSp>
        <p:nvCxnSpPr>
          <p:cNvPr id="9" name="AutoShape 65"/>
          <p:cNvCxnSpPr>
            <a:cxnSpLocks noChangeShapeType="1"/>
            <a:stCxn id="20" idx="6"/>
            <a:endCxn id="14" idx="2"/>
          </p:cNvCxnSpPr>
          <p:nvPr/>
        </p:nvCxnSpPr>
        <p:spPr bwMode="auto">
          <a:xfrm>
            <a:off x="9959189" y="4737690"/>
            <a:ext cx="467168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" name="Oval 66"/>
          <p:cNvSpPr>
            <a:spLocks noChangeArrowheads="1"/>
          </p:cNvSpPr>
          <p:nvPr/>
        </p:nvSpPr>
        <p:spPr bwMode="auto">
          <a:xfrm>
            <a:off x="9233184" y="4394790"/>
            <a:ext cx="707065" cy="6858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tIns="0" anchor="ctr"/>
          <a:lstStyle/>
          <a:p>
            <a:pPr algn="ctr"/>
            <a:r>
              <a:rPr lang="en-US" sz="2800" i="1" dirty="0">
                <a:latin typeface="Calibri"/>
                <a:cs typeface="Calibri"/>
              </a:rPr>
              <a:t>X</a:t>
            </a:r>
            <a:r>
              <a:rPr lang="en-US" sz="2800" baseline="-25000" dirty="0">
                <a:latin typeface="Calibri"/>
                <a:cs typeface="Calibri"/>
              </a:rPr>
              <a:t>0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9227160" y="4394790"/>
            <a:ext cx="707065" cy="685800"/>
            <a:chOff x="7209582" y="3073990"/>
            <a:chExt cx="707065" cy="685800"/>
          </a:xfrm>
          <a:effectLst/>
        </p:grpSpPr>
        <p:cxnSp>
          <p:nvCxnSpPr>
            <p:cNvPr id="14" name="Straight Connector 13"/>
            <p:cNvCxnSpPr/>
            <p:nvPr/>
          </p:nvCxnSpPr>
          <p:spPr>
            <a:xfrm flipV="1">
              <a:off x="7209582" y="3073990"/>
              <a:ext cx="353533" cy="342900"/>
            </a:xfrm>
            <a:prstGeom prst="line">
              <a:avLst/>
            </a:prstGeom>
            <a:ln w="38100" cap="rnd" cmpd="sng">
              <a:solidFill>
                <a:srgbClr val="DB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V="1">
              <a:off x="7313129" y="3174423"/>
              <a:ext cx="499971" cy="484934"/>
            </a:xfrm>
            <a:prstGeom prst="line">
              <a:avLst/>
            </a:prstGeom>
            <a:ln w="38100" cap="rnd" cmpd="sng">
              <a:solidFill>
                <a:srgbClr val="DB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V="1">
              <a:off x="7563115" y="3416890"/>
              <a:ext cx="353532" cy="342900"/>
            </a:xfrm>
            <a:prstGeom prst="line">
              <a:avLst/>
            </a:prstGeom>
            <a:ln w="38100" cap="rnd" cmpd="sng">
              <a:solidFill>
                <a:srgbClr val="DB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/>
          <p:cNvGrpSpPr/>
          <p:nvPr/>
        </p:nvGrpSpPr>
        <p:grpSpPr>
          <a:xfrm>
            <a:off x="9027974" y="4280490"/>
            <a:ext cx="2286000" cy="914400"/>
            <a:chOff x="10515600" y="4267200"/>
            <a:chExt cx="1219200" cy="2438400"/>
          </a:xfrm>
          <a:effectLst/>
        </p:grpSpPr>
        <p:cxnSp>
          <p:nvCxnSpPr>
            <p:cNvPr id="20" name="Straight Connector 19"/>
            <p:cNvCxnSpPr/>
            <p:nvPr/>
          </p:nvCxnSpPr>
          <p:spPr>
            <a:xfrm>
              <a:off x="10515600" y="6705600"/>
              <a:ext cx="1219200" cy="0"/>
            </a:xfrm>
            <a:prstGeom prst="line">
              <a:avLst/>
            </a:prstGeom>
            <a:ln w="38100" cap="rnd" cmpd="sng">
              <a:solidFill>
                <a:srgbClr val="008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V="1">
              <a:off x="10515600" y="4267200"/>
              <a:ext cx="0" cy="2438400"/>
            </a:xfrm>
            <a:prstGeom prst="line">
              <a:avLst/>
            </a:prstGeom>
            <a:ln w="38100" cap="rnd" cmpd="sng">
              <a:solidFill>
                <a:srgbClr val="008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10515600" y="4267200"/>
              <a:ext cx="1219200" cy="0"/>
            </a:xfrm>
            <a:prstGeom prst="line">
              <a:avLst/>
            </a:prstGeom>
            <a:ln w="38100" cap="rnd" cmpd="sng">
              <a:solidFill>
                <a:srgbClr val="008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V="1">
              <a:off x="11734800" y="4267200"/>
              <a:ext cx="0" cy="2438400"/>
            </a:xfrm>
            <a:prstGeom prst="line">
              <a:avLst/>
            </a:prstGeom>
            <a:ln w="38100" cap="rnd" cmpd="sng">
              <a:solidFill>
                <a:srgbClr val="008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oup 28"/>
          <p:cNvGrpSpPr/>
          <p:nvPr/>
        </p:nvGrpSpPr>
        <p:grpSpPr>
          <a:xfrm>
            <a:off x="8924149" y="4140200"/>
            <a:ext cx="1169248" cy="1210733"/>
            <a:chOff x="10515600" y="4267200"/>
            <a:chExt cx="1219200" cy="2438400"/>
          </a:xfrm>
          <a:effectLst/>
        </p:grpSpPr>
        <p:cxnSp>
          <p:nvCxnSpPr>
            <p:cNvPr id="30" name="Straight Connector 29"/>
            <p:cNvCxnSpPr/>
            <p:nvPr/>
          </p:nvCxnSpPr>
          <p:spPr>
            <a:xfrm>
              <a:off x="10515600" y="6705600"/>
              <a:ext cx="1219200" cy="0"/>
            </a:xfrm>
            <a:prstGeom prst="line">
              <a:avLst/>
            </a:prstGeom>
            <a:ln w="38100" cap="rnd" cmpd="sng">
              <a:solidFill>
                <a:srgbClr val="008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flipV="1">
              <a:off x="10515600" y="4267200"/>
              <a:ext cx="0" cy="2438400"/>
            </a:xfrm>
            <a:prstGeom prst="line">
              <a:avLst/>
            </a:prstGeom>
            <a:ln w="38100" cap="rnd" cmpd="sng">
              <a:solidFill>
                <a:srgbClr val="008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10515600" y="4267200"/>
              <a:ext cx="1219200" cy="0"/>
            </a:xfrm>
            <a:prstGeom prst="line">
              <a:avLst/>
            </a:prstGeom>
            <a:ln w="38100" cap="rnd" cmpd="sng">
              <a:solidFill>
                <a:srgbClr val="008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flipV="1">
              <a:off x="11734800" y="4267200"/>
              <a:ext cx="0" cy="2438400"/>
            </a:xfrm>
            <a:prstGeom prst="line">
              <a:avLst/>
            </a:prstGeom>
            <a:ln w="38100" cap="rnd" cmpd="sng">
              <a:solidFill>
                <a:srgbClr val="0096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Group 33"/>
          <p:cNvGrpSpPr/>
          <p:nvPr/>
        </p:nvGrpSpPr>
        <p:grpSpPr>
          <a:xfrm>
            <a:off x="8928225" y="4140200"/>
            <a:ext cx="2484841" cy="1210733"/>
            <a:chOff x="10515600" y="4267200"/>
            <a:chExt cx="1219200" cy="2438400"/>
          </a:xfrm>
          <a:effectLst/>
        </p:grpSpPr>
        <p:cxnSp>
          <p:nvCxnSpPr>
            <p:cNvPr id="35" name="Straight Connector 34"/>
            <p:cNvCxnSpPr/>
            <p:nvPr/>
          </p:nvCxnSpPr>
          <p:spPr>
            <a:xfrm>
              <a:off x="10515600" y="6705600"/>
              <a:ext cx="1219200" cy="0"/>
            </a:xfrm>
            <a:prstGeom prst="line">
              <a:avLst/>
            </a:prstGeom>
            <a:ln w="38100" cap="rnd" cmpd="sng">
              <a:solidFill>
                <a:srgbClr val="9437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flipV="1">
              <a:off x="10515600" y="4267200"/>
              <a:ext cx="0" cy="2438400"/>
            </a:xfrm>
            <a:prstGeom prst="line">
              <a:avLst/>
            </a:prstGeom>
            <a:ln w="38100" cap="rnd" cmpd="sng">
              <a:solidFill>
                <a:srgbClr val="9437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10515600" y="4267200"/>
              <a:ext cx="1219200" cy="0"/>
            </a:xfrm>
            <a:prstGeom prst="line">
              <a:avLst/>
            </a:prstGeom>
            <a:ln w="38100" cap="rnd" cmpd="sng">
              <a:solidFill>
                <a:srgbClr val="9437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flipV="1">
              <a:off x="11734800" y="4267200"/>
              <a:ext cx="0" cy="2438400"/>
            </a:xfrm>
            <a:prstGeom prst="line">
              <a:avLst/>
            </a:prstGeom>
            <a:ln w="38100" cap="rnd" cmpd="sng">
              <a:solidFill>
                <a:srgbClr val="9437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" name="Group 43"/>
          <p:cNvGrpSpPr/>
          <p:nvPr/>
        </p:nvGrpSpPr>
        <p:grpSpPr>
          <a:xfrm>
            <a:off x="10252882" y="4143612"/>
            <a:ext cx="1169248" cy="1210733"/>
            <a:chOff x="10515600" y="4267200"/>
            <a:chExt cx="1219200" cy="2438400"/>
          </a:xfrm>
          <a:effectLst/>
        </p:grpSpPr>
        <p:cxnSp>
          <p:nvCxnSpPr>
            <p:cNvPr id="45" name="Straight Connector 44"/>
            <p:cNvCxnSpPr/>
            <p:nvPr/>
          </p:nvCxnSpPr>
          <p:spPr>
            <a:xfrm>
              <a:off x="10515600" y="6705600"/>
              <a:ext cx="1219200" cy="0"/>
            </a:xfrm>
            <a:prstGeom prst="line">
              <a:avLst/>
            </a:prstGeom>
            <a:ln w="38100" cap="rnd" cmpd="sng">
              <a:solidFill>
                <a:srgbClr val="0432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flipV="1">
              <a:off x="10515600" y="4267200"/>
              <a:ext cx="0" cy="2438400"/>
            </a:xfrm>
            <a:prstGeom prst="line">
              <a:avLst/>
            </a:prstGeom>
            <a:ln w="38100" cap="rnd" cmpd="sng">
              <a:solidFill>
                <a:srgbClr val="0432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10515600" y="4267200"/>
              <a:ext cx="1219200" cy="0"/>
            </a:xfrm>
            <a:prstGeom prst="line">
              <a:avLst/>
            </a:prstGeom>
            <a:ln w="38100" cap="rnd" cmpd="sng">
              <a:solidFill>
                <a:srgbClr val="0432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flipV="1">
              <a:off x="11734800" y="4267200"/>
              <a:ext cx="0" cy="2438400"/>
            </a:xfrm>
            <a:prstGeom prst="line">
              <a:avLst/>
            </a:prstGeom>
            <a:ln w="38100" cap="rnd" cmpd="sng">
              <a:solidFill>
                <a:srgbClr val="0432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9" name="Content Placeholder 2"/>
          <p:cNvSpPr txBox="1">
            <a:spLocks/>
          </p:cNvSpPr>
          <p:nvPr/>
        </p:nvSpPr>
        <p:spPr bwMode="auto">
          <a:xfrm>
            <a:off x="266200" y="3315349"/>
            <a:ext cx="7965031" cy="1649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marL="342882" indent="-34288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913" indent="-28573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4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120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98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74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65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829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006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2800" i="1" kern="0" dirty="0">
                <a:solidFill>
                  <a:srgbClr val="0432FF"/>
                </a:solidFill>
                <a:latin typeface="Calibri"/>
                <a:cs typeface="Calibri"/>
              </a:rPr>
              <a:t>                       </a:t>
            </a:r>
            <a:r>
              <a:rPr lang="en-US" sz="2800" kern="0" dirty="0">
                <a:solidFill>
                  <a:srgbClr val="DC0003"/>
                </a:solidFill>
                <a:sym typeface="Symbol"/>
              </a:rPr>
              <a:t></a:t>
            </a:r>
            <a:r>
              <a:rPr lang="en-US" sz="2800" i="1" kern="0" baseline="-25000" dirty="0">
                <a:solidFill>
                  <a:srgbClr val="DC0003"/>
                </a:solidFill>
                <a:sym typeface="Symbol"/>
              </a:rPr>
              <a:t>x</a:t>
            </a:r>
            <a:r>
              <a:rPr lang="en-US" sz="2000" i="1" kern="0" baseline="-51000" dirty="0">
                <a:solidFill>
                  <a:srgbClr val="DC0003"/>
                </a:solidFill>
                <a:sym typeface="Symbol"/>
              </a:rPr>
              <a:t>0</a:t>
            </a:r>
            <a:r>
              <a:rPr lang="en-US" sz="2800" i="1" kern="0" dirty="0">
                <a:solidFill>
                  <a:srgbClr val="FF0000"/>
                </a:solidFill>
                <a:sym typeface="Symbol"/>
              </a:rPr>
              <a:t> </a:t>
            </a:r>
            <a:r>
              <a:rPr lang="en-US" sz="2800" i="1" kern="0" dirty="0">
                <a:solidFill>
                  <a:srgbClr val="9437FF"/>
                </a:solidFill>
                <a:sym typeface="Symbol"/>
              </a:rPr>
              <a:t>P</a:t>
            </a:r>
            <a:r>
              <a:rPr lang="en-US" sz="2800" kern="0" dirty="0">
                <a:solidFill>
                  <a:srgbClr val="9437FF"/>
                </a:solidFill>
                <a:sym typeface="Symbol"/>
              </a:rPr>
              <a:t>(</a:t>
            </a:r>
            <a:r>
              <a:rPr lang="en-US" sz="2800" i="1" kern="0" dirty="0">
                <a:solidFill>
                  <a:srgbClr val="9437FF"/>
                </a:solidFill>
                <a:sym typeface="Symbol"/>
              </a:rPr>
              <a:t>X</a:t>
            </a:r>
            <a:r>
              <a:rPr lang="en-US" sz="2800" kern="0" baseline="-25000" dirty="0">
                <a:solidFill>
                  <a:srgbClr val="9437FF"/>
                </a:solidFill>
                <a:latin typeface="Calibri"/>
                <a:cs typeface="Calibri"/>
              </a:rPr>
              <a:t>0</a:t>
            </a:r>
            <a:r>
              <a:rPr lang="en-US" sz="2800" i="1" kern="0" dirty="0">
                <a:solidFill>
                  <a:srgbClr val="9437FF"/>
                </a:solidFill>
                <a:sym typeface="Symbol"/>
              </a:rPr>
              <a:t>=x</a:t>
            </a:r>
            <a:r>
              <a:rPr lang="en-US" sz="2800" kern="0" baseline="-25000" dirty="0">
                <a:solidFill>
                  <a:srgbClr val="9437FF"/>
                </a:solidFill>
                <a:latin typeface="Calibri"/>
                <a:cs typeface="Calibri"/>
                <a:sym typeface="Symbol"/>
              </a:rPr>
              <a:t>0,</a:t>
            </a:r>
            <a:r>
              <a:rPr lang="en-US" sz="2800" kern="0" dirty="0">
                <a:solidFill>
                  <a:srgbClr val="9437FF"/>
                </a:solidFill>
                <a:sym typeface="Symbol"/>
              </a:rPr>
              <a:t> X</a:t>
            </a:r>
            <a:r>
              <a:rPr lang="en-US" sz="2800" kern="0" baseline="-25000" dirty="0">
                <a:solidFill>
                  <a:srgbClr val="9437FF"/>
                </a:solidFill>
                <a:sym typeface="Symbol"/>
              </a:rPr>
              <a:t>1</a:t>
            </a:r>
            <a:r>
              <a:rPr lang="en-US" sz="2800" kern="0" dirty="0">
                <a:solidFill>
                  <a:srgbClr val="9437FF"/>
                </a:solidFill>
                <a:sym typeface="Symbol"/>
              </a:rPr>
              <a:t>)</a:t>
            </a:r>
          </a:p>
          <a:p>
            <a:pPr marL="457176" lvl="1" indent="0">
              <a:buFont typeface="Wingdings" pitchFamily="2" charset="2"/>
              <a:buNone/>
            </a:pPr>
            <a:r>
              <a:rPr lang="en-US" kern="0" dirty="0">
                <a:solidFill>
                  <a:srgbClr val="CC00CC"/>
                </a:solidFill>
                <a:sym typeface="Symbol"/>
              </a:rPr>
              <a:t>              </a:t>
            </a:r>
            <a:r>
              <a:rPr lang="en-US" kern="0" dirty="0">
                <a:solidFill>
                  <a:srgbClr val="0432FF"/>
                </a:solidFill>
                <a:sym typeface="Symbol"/>
              </a:rPr>
              <a:t>=</a:t>
            </a:r>
            <a:r>
              <a:rPr lang="en-US" kern="0" dirty="0">
                <a:solidFill>
                  <a:srgbClr val="CC00CC"/>
                </a:solidFill>
                <a:sym typeface="Symbol"/>
              </a:rPr>
              <a:t> </a:t>
            </a:r>
            <a:r>
              <a:rPr lang="en-US" kern="0" dirty="0">
                <a:solidFill>
                  <a:srgbClr val="DC0003"/>
                </a:solidFill>
                <a:sym typeface="Symbol"/>
              </a:rPr>
              <a:t></a:t>
            </a:r>
            <a:r>
              <a:rPr lang="en-US" sz="3200" i="1" kern="0" baseline="-25000" dirty="0">
                <a:solidFill>
                  <a:srgbClr val="DC0003"/>
                </a:solidFill>
                <a:sym typeface="Symbol"/>
              </a:rPr>
              <a:t>x</a:t>
            </a:r>
            <a:r>
              <a:rPr lang="en-US" sz="2400" i="1" kern="0" baseline="-51000" dirty="0">
                <a:solidFill>
                  <a:srgbClr val="DC0003"/>
                </a:solidFill>
                <a:sym typeface="Symbol"/>
              </a:rPr>
              <a:t>0</a:t>
            </a:r>
            <a:r>
              <a:rPr lang="en-US" i="1" kern="0" dirty="0">
                <a:solidFill>
                  <a:srgbClr val="FF0000"/>
                </a:solidFill>
                <a:sym typeface="Symbol"/>
              </a:rPr>
              <a:t> </a:t>
            </a:r>
            <a:r>
              <a:rPr lang="en-US" i="1" kern="0" dirty="0">
                <a:solidFill>
                  <a:srgbClr val="009051"/>
                </a:solidFill>
                <a:sym typeface="Symbol"/>
              </a:rPr>
              <a:t>P</a:t>
            </a:r>
            <a:r>
              <a:rPr lang="en-US" kern="0" dirty="0">
                <a:solidFill>
                  <a:srgbClr val="009051"/>
                </a:solidFill>
                <a:sym typeface="Symbol"/>
              </a:rPr>
              <a:t>(</a:t>
            </a:r>
            <a:r>
              <a:rPr lang="en-US" i="1" kern="0" dirty="0">
                <a:solidFill>
                  <a:srgbClr val="009051"/>
                </a:solidFill>
                <a:sym typeface="Symbol"/>
              </a:rPr>
              <a:t>X</a:t>
            </a:r>
            <a:r>
              <a:rPr lang="en-US" kern="0" baseline="-25000" dirty="0">
                <a:solidFill>
                  <a:srgbClr val="009051"/>
                </a:solidFill>
                <a:latin typeface="Calibri"/>
                <a:cs typeface="Calibri"/>
              </a:rPr>
              <a:t>1</a:t>
            </a:r>
            <a:r>
              <a:rPr lang="en-US" kern="0" dirty="0">
                <a:solidFill>
                  <a:srgbClr val="009051"/>
                </a:solidFill>
                <a:latin typeface="Calibri"/>
                <a:cs typeface="Calibri"/>
              </a:rPr>
              <a:t>|</a:t>
            </a:r>
            <a:r>
              <a:rPr lang="en-US" kern="0" baseline="-25000" dirty="0">
                <a:solidFill>
                  <a:srgbClr val="009051"/>
                </a:solidFill>
                <a:latin typeface="Calibri"/>
                <a:cs typeface="Calibri"/>
              </a:rPr>
              <a:t> </a:t>
            </a:r>
            <a:r>
              <a:rPr lang="en-US" i="1" kern="0" dirty="0">
                <a:solidFill>
                  <a:srgbClr val="009051"/>
                </a:solidFill>
                <a:sym typeface="Symbol"/>
              </a:rPr>
              <a:t>X</a:t>
            </a:r>
            <a:r>
              <a:rPr lang="en-US" kern="0" baseline="-25000" dirty="0">
                <a:solidFill>
                  <a:srgbClr val="009051"/>
                </a:solidFill>
                <a:latin typeface="Calibri"/>
                <a:cs typeface="Calibri"/>
                <a:sym typeface="Symbol"/>
              </a:rPr>
              <a:t>0</a:t>
            </a:r>
            <a:r>
              <a:rPr lang="en-US" i="1" kern="0" dirty="0">
                <a:solidFill>
                  <a:srgbClr val="009051"/>
                </a:solidFill>
                <a:sym typeface="Symbol"/>
              </a:rPr>
              <a:t>=x</a:t>
            </a:r>
            <a:r>
              <a:rPr lang="en-US" kern="0" baseline="-25000" dirty="0">
                <a:solidFill>
                  <a:srgbClr val="009051"/>
                </a:solidFill>
                <a:latin typeface="Calibri"/>
                <a:cs typeface="Calibri"/>
                <a:sym typeface="Symbol"/>
              </a:rPr>
              <a:t>0</a:t>
            </a:r>
            <a:r>
              <a:rPr lang="en-US" kern="0" dirty="0">
                <a:solidFill>
                  <a:srgbClr val="009051"/>
                </a:solidFill>
                <a:sym typeface="Symbol"/>
              </a:rPr>
              <a:t>)</a:t>
            </a:r>
            <a:r>
              <a:rPr lang="en-US" i="1" kern="0" dirty="0">
                <a:solidFill>
                  <a:srgbClr val="009051"/>
                </a:solidFill>
                <a:sym typeface="Symbol"/>
              </a:rPr>
              <a:t> </a:t>
            </a:r>
            <a:r>
              <a:rPr lang="en-US" i="1" kern="0" dirty="0">
                <a:solidFill>
                  <a:srgbClr val="0096FF"/>
                </a:solidFill>
                <a:sym typeface="Symbol"/>
              </a:rPr>
              <a:t>P</a:t>
            </a:r>
            <a:r>
              <a:rPr lang="en-US" kern="0" dirty="0">
                <a:solidFill>
                  <a:srgbClr val="0096FF"/>
                </a:solidFill>
                <a:sym typeface="Symbol"/>
              </a:rPr>
              <a:t>(</a:t>
            </a:r>
            <a:r>
              <a:rPr lang="en-US" i="1" kern="0" dirty="0">
                <a:solidFill>
                  <a:srgbClr val="0096FF"/>
                </a:solidFill>
                <a:sym typeface="Symbol"/>
              </a:rPr>
              <a:t>X</a:t>
            </a:r>
            <a:r>
              <a:rPr lang="en-US" kern="0" baseline="-25000" dirty="0">
                <a:solidFill>
                  <a:srgbClr val="0096FF"/>
                </a:solidFill>
                <a:latin typeface="Calibri"/>
                <a:cs typeface="Calibri"/>
                <a:sym typeface="Symbol"/>
              </a:rPr>
              <a:t>0</a:t>
            </a:r>
            <a:r>
              <a:rPr lang="en-US" i="1" kern="0" dirty="0">
                <a:solidFill>
                  <a:srgbClr val="0096FF"/>
                </a:solidFill>
                <a:sym typeface="Symbol"/>
              </a:rPr>
              <a:t>=x</a:t>
            </a:r>
            <a:r>
              <a:rPr lang="en-US" kern="0" baseline="-25000" dirty="0">
                <a:solidFill>
                  <a:srgbClr val="0096FF"/>
                </a:solidFill>
                <a:latin typeface="Calibri"/>
                <a:cs typeface="Calibri"/>
                <a:sym typeface="Symbol"/>
              </a:rPr>
              <a:t>0</a:t>
            </a:r>
            <a:r>
              <a:rPr lang="en-US" kern="0" dirty="0">
                <a:solidFill>
                  <a:srgbClr val="0096FF"/>
                </a:solidFill>
                <a:sym typeface="Symbol"/>
              </a:rPr>
              <a:t>)</a:t>
            </a:r>
            <a:r>
              <a:rPr lang="en-US" i="1" kern="0" dirty="0">
                <a:solidFill>
                  <a:srgbClr val="CC00CC"/>
                </a:solidFill>
                <a:sym typeface="Symbol"/>
              </a:rPr>
              <a:t> </a:t>
            </a:r>
            <a:endParaRPr lang="en-US" kern="0" dirty="0">
              <a:solidFill>
                <a:srgbClr val="CC00CC"/>
              </a:solidFill>
              <a:sym typeface="Symbol"/>
            </a:endParaRPr>
          </a:p>
          <a:p>
            <a:pPr marL="457176" lvl="1" indent="0">
              <a:buFont typeface="Wingdings" pitchFamily="2" charset="2"/>
              <a:buNone/>
            </a:pPr>
            <a:r>
              <a:rPr lang="en-US" kern="0" dirty="0">
                <a:solidFill>
                  <a:srgbClr val="CC00CC"/>
                </a:solidFill>
                <a:sym typeface="Symbol"/>
              </a:rPr>
              <a:t>              </a:t>
            </a:r>
            <a:r>
              <a:rPr lang="en-US" kern="0" dirty="0">
                <a:solidFill>
                  <a:srgbClr val="0432FF"/>
                </a:solidFill>
                <a:sym typeface="Symbol"/>
              </a:rPr>
              <a:t>= </a:t>
            </a:r>
            <a:r>
              <a:rPr lang="en-US" kern="0" dirty="0">
                <a:solidFill>
                  <a:srgbClr val="0096FF"/>
                </a:solidFill>
                <a:sym typeface="Symbol"/>
              </a:rPr>
              <a:t>0.5</a:t>
            </a:r>
            <a:r>
              <a:rPr lang="en-US" kern="0" dirty="0">
                <a:solidFill>
                  <a:srgbClr val="009051"/>
                </a:solidFill>
                <a:sym typeface="Symbol"/>
              </a:rPr>
              <a:t>&lt;0.9,0.1&gt;</a:t>
            </a:r>
            <a:r>
              <a:rPr lang="en-US" kern="0" dirty="0">
                <a:solidFill>
                  <a:srgbClr val="CC00CC"/>
                </a:solidFill>
                <a:sym typeface="Symbol"/>
              </a:rPr>
              <a:t> </a:t>
            </a:r>
            <a:r>
              <a:rPr lang="en-US" kern="0" dirty="0">
                <a:solidFill>
                  <a:srgbClr val="DC0003"/>
                </a:solidFill>
                <a:sym typeface="Symbol"/>
              </a:rPr>
              <a:t>+</a:t>
            </a:r>
            <a:r>
              <a:rPr lang="en-US" kern="0" dirty="0">
                <a:solidFill>
                  <a:srgbClr val="CC00CC"/>
                </a:solidFill>
                <a:sym typeface="Symbol"/>
              </a:rPr>
              <a:t> </a:t>
            </a:r>
            <a:r>
              <a:rPr lang="en-US" kern="0" dirty="0">
                <a:solidFill>
                  <a:srgbClr val="0096FF"/>
                </a:solidFill>
                <a:sym typeface="Symbol"/>
              </a:rPr>
              <a:t>0.5</a:t>
            </a:r>
            <a:r>
              <a:rPr lang="en-US" kern="0" dirty="0">
                <a:solidFill>
                  <a:srgbClr val="009051"/>
                </a:solidFill>
                <a:sym typeface="Symbol"/>
              </a:rPr>
              <a:t>&lt;0.3,0.7&gt;</a:t>
            </a:r>
            <a:r>
              <a:rPr lang="en-US" kern="0" dirty="0">
                <a:solidFill>
                  <a:srgbClr val="CC00CC"/>
                </a:solidFill>
                <a:sym typeface="Symbol"/>
              </a:rPr>
              <a:t> </a:t>
            </a:r>
          </a:p>
          <a:p>
            <a:pPr marL="457176" lvl="1" indent="0">
              <a:buFont typeface="Wingdings" pitchFamily="2" charset="2"/>
              <a:buNone/>
            </a:pPr>
            <a:r>
              <a:rPr lang="en-US" kern="0" dirty="0">
                <a:solidFill>
                  <a:srgbClr val="CC00CC"/>
                </a:solidFill>
                <a:sym typeface="Symbol"/>
              </a:rPr>
              <a:t>              </a:t>
            </a:r>
            <a:r>
              <a:rPr lang="en-US" kern="0" dirty="0">
                <a:solidFill>
                  <a:srgbClr val="0432FF"/>
                </a:solidFill>
                <a:sym typeface="Symbol"/>
              </a:rPr>
              <a:t>= &lt;0.6,0.4&gt;</a:t>
            </a:r>
          </a:p>
        </p:txBody>
      </p:sp>
      <p:graphicFrame>
        <p:nvGraphicFramePr>
          <p:cNvPr id="50" name="Table 49"/>
          <p:cNvGraphicFramePr>
            <a:graphicFrameLocks noGrp="1"/>
          </p:cNvGraphicFramePr>
          <p:nvPr/>
        </p:nvGraphicFramePr>
        <p:xfrm>
          <a:off x="5434688" y="1394178"/>
          <a:ext cx="2362199" cy="1478789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36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89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1131">
                <a:tc>
                  <a:txBody>
                    <a:bodyPr/>
                    <a:lstStyle/>
                    <a:p>
                      <a:pPr algn="ctr"/>
                      <a:r>
                        <a:rPr lang="en-US" sz="1800" b="1" i="0" u="none" baseline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X</a:t>
                      </a:r>
                      <a:r>
                        <a:rPr lang="en-US" sz="1800" b="1" i="0" u="none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lang="en-US" sz="1800" b="1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-1</a:t>
                      </a:r>
                    </a:p>
                  </a:txBody>
                  <a:tcPr marL="91410" marR="91410" marT="45736" marB="45736">
                    <a:lnL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P(</a:t>
                      </a:r>
                      <a:r>
                        <a:rPr lang="en-US" sz="1800" b="1" i="0" u="none" baseline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X</a:t>
                      </a:r>
                      <a:r>
                        <a:rPr lang="en-US" sz="1800" b="1" i="0" u="none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|</a:t>
                      </a:r>
                      <a:r>
                        <a:rPr lang="en-US" sz="1800" b="1" i="0" u="none" baseline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X</a:t>
                      </a:r>
                      <a:r>
                        <a:rPr lang="en-US" sz="1800" b="1" i="0" u="none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lang="en-US" sz="1800" b="1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-1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)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886">
                <a:tc>
                  <a:txBody>
                    <a:bodyPr/>
                    <a:lstStyle/>
                    <a:p>
                      <a:pPr algn="ctr"/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sun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rain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886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sun</a:t>
                      </a:r>
                    </a:p>
                  </a:txBody>
                  <a:tcPr marL="91410" marR="91410" marT="45736" marB="45736">
                    <a:lnL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0.9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0.1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88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latin typeface="Calibri"/>
                          <a:cs typeface="Calibri"/>
                          <a:sym typeface="Symbol"/>
                        </a:rPr>
                        <a:t>rain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0.3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0.7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51" name="Picture 5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4147" y="1181101"/>
            <a:ext cx="4086692" cy="250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7708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Content Placeholder 2"/>
          <p:cNvSpPr txBox="1">
            <a:spLocks/>
          </p:cNvSpPr>
          <p:nvPr/>
        </p:nvSpPr>
        <p:spPr bwMode="auto">
          <a:xfrm>
            <a:off x="256641" y="3306871"/>
            <a:ext cx="8512256" cy="1649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marL="342882" indent="-34288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913" indent="-28573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4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120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98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74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65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829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006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2800" i="1" kern="0" dirty="0">
                <a:solidFill>
                  <a:srgbClr val="0432FF"/>
                </a:solidFill>
                <a:latin typeface="Calibri"/>
                <a:cs typeface="Calibri"/>
              </a:rPr>
              <a:t>                       </a:t>
            </a:r>
            <a:r>
              <a:rPr lang="en-US" sz="2800" kern="0" dirty="0">
                <a:solidFill>
                  <a:srgbClr val="DC0003"/>
                </a:solidFill>
                <a:sym typeface="Symbol"/>
              </a:rPr>
              <a:t></a:t>
            </a:r>
            <a:r>
              <a:rPr lang="en-US" sz="2800" i="1" kern="0" baseline="-25000" dirty="0">
                <a:solidFill>
                  <a:srgbClr val="DC0003"/>
                </a:solidFill>
                <a:sym typeface="Symbol"/>
              </a:rPr>
              <a:t>x</a:t>
            </a:r>
            <a:r>
              <a:rPr lang="en-US" sz="2000" i="1" kern="0" baseline="-51000" dirty="0">
                <a:solidFill>
                  <a:srgbClr val="DC0003"/>
                </a:solidFill>
                <a:sym typeface="Symbol"/>
              </a:rPr>
              <a:t>1</a:t>
            </a:r>
            <a:r>
              <a:rPr lang="en-US" sz="2800" i="1" kern="0" dirty="0">
                <a:solidFill>
                  <a:srgbClr val="FF0000"/>
                </a:solidFill>
                <a:sym typeface="Symbol"/>
              </a:rPr>
              <a:t> </a:t>
            </a:r>
            <a:r>
              <a:rPr lang="en-US" sz="2800" i="1" kern="0" dirty="0">
                <a:solidFill>
                  <a:srgbClr val="9437FF"/>
                </a:solidFill>
                <a:sym typeface="Symbol"/>
              </a:rPr>
              <a:t>P</a:t>
            </a:r>
            <a:r>
              <a:rPr lang="en-US" sz="2800" kern="0" dirty="0">
                <a:solidFill>
                  <a:srgbClr val="9437FF"/>
                </a:solidFill>
                <a:sym typeface="Symbol"/>
              </a:rPr>
              <a:t>(</a:t>
            </a:r>
            <a:r>
              <a:rPr lang="en-US" sz="2800" i="1" kern="0" dirty="0">
                <a:solidFill>
                  <a:srgbClr val="9437FF"/>
                </a:solidFill>
                <a:sym typeface="Symbol"/>
              </a:rPr>
              <a:t>X</a:t>
            </a:r>
            <a:r>
              <a:rPr lang="en-US" sz="2800" kern="0" baseline="-25000" dirty="0">
                <a:solidFill>
                  <a:srgbClr val="9437FF"/>
                </a:solidFill>
                <a:latin typeface="Calibri"/>
                <a:cs typeface="Calibri"/>
                <a:sym typeface="Symbol"/>
              </a:rPr>
              <a:t>1</a:t>
            </a:r>
            <a:r>
              <a:rPr lang="en-US" sz="2800" i="1" kern="0" dirty="0">
                <a:solidFill>
                  <a:srgbClr val="9437FF"/>
                </a:solidFill>
                <a:sym typeface="Symbol"/>
              </a:rPr>
              <a:t>=x</a:t>
            </a:r>
            <a:r>
              <a:rPr lang="en-US" sz="2800" kern="0" baseline="-25000" dirty="0">
                <a:solidFill>
                  <a:srgbClr val="9437FF"/>
                </a:solidFill>
                <a:latin typeface="Calibri"/>
                <a:cs typeface="Calibri"/>
                <a:sym typeface="Symbol"/>
              </a:rPr>
              <a:t>1</a:t>
            </a:r>
            <a:r>
              <a:rPr lang="en-US" sz="2800" i="1" kern="0" dirty="0">
                <a:solidFill>
                  <a:srgbClr val="9437FF"/>
                </a:solidFill>
                <a:sym typeface="Symbol"/>
              </a:rPr>
              <a:t>, X</a:t>
            </a:r>
            <a:r>
              <a:rPr lang="en-US" sz="2800" kern="0" baseline="-25000" dirty="0">
                <a:solidFill>
                  <a:srgbClr val="9437FF"/>
                </a:solidFill>
                <a:latin typeface="Calibri"/>
                <a:cs typeface="Calibri"/>
                <a:sym typeface="Symbol"/>
              </a:rPr>
              <a:t>2</a:t>
            </a:r>
            <a:r>
              <a:rPr lang="en-US" sz="2800" kern="0" dirty="0">
                <a:solidFill>
                  <a:srgbClr val="9437FF"/>
                </a:solidFill>
                <a:sym typeface="Symbol"/>
              </a:rPr>
              <a:t>)</a:t>
            </a:r>
          </a:p>
          <a:p>
            <a:pPr marL="457176" lvl="1" indent="0">
              <a:buFont typeface="Wingdings" pitchFamily="2" charset="2"/>
              <a:buNone/>
            </a:pPr>
            <a:r>
              <a:rPr lang="en-US" kern="0" dirty="0">
                <a:solidFill>
                  <a:srgbClr val="CC00CC"/>
                </a:solidFill>
                <a:sym typeface="Symbol"/>
              </a:rPr>
              <a:t>              </a:t>
            </a:r>
            <a:r>
              <a:rPr lang="en-US" kern="0" dirty="0">
                <a:solidFill>
                  <a:srgbClr val="0432FF"/>
                </a:solidFill>
                <a:sym typeface="Symbol"/>
              </a:rPr>
              <a:t>=</a:t>
            </a:r>
            <a:r>
              <a:rPr lang="en-US" kern="0" dirty="0">
                <a:solidFill>
                  <a:srgbClr val="CC00CC"/>
                </a:solidFill>
                <a:sym typeface="Symbol"/>
              </a:rPr>
              <a:t> </a:t>
            </a:r>
            <a:r>
              <a:rPr lang="en-US" kern="0" dirty="0">
                <a:solidFill>
                  <a:srgbClr val="DC0003"/>
                </a:solidFill>
                <a:sym typeface="Symbol"/>
              </a:rPr>
              <a:t></a:t>
            </a:r>
            <a:r>
              <a:rPr lang="en-US" sz="3200" i="1" kern="0" baseline="-25000" dirty="0">
                <a:solidFill>
                  <a:srgbClr val="DC0003"/>
                </a:solidFill>
                <a:sym typeface="Symbol"/>
              </a:rPr>
              <a:t>x</a:t>
            </a:r>
            <a:r>
              <a:rPr lang="en-US" sz="2400" i="1" kern="0" baseline="-51000" dirty="0">
                <a:solidFill>
                  <a:srgbClr val="DC0003"/>
                </a:solidFill>
                <a:sym typeface="Symbol"/>
              </a:rPr>
              <a:t>1</a:t>
            </a:r>
            <a:r>
              <a:rPr lang="en-US" i="1" kern="0" dirty="0">
                <a:solidFill>
                  <a:srgbClr val="FF0000"/>
                </a:solidFill>
                <a:sym typeface="Symbol"/>
              </a:rPr>
              <a:t> </a:t>
            </a:r>
            <a:r>
              <a:rPr lang="en-US" i="1" kern="0" dirty="0">
                <a:solidFill>
                  <a:srgbClr val="009051"/>
                </a:solidFill>
                <a:sym typeface="Symbol"/>
              </a:rPr>
              <a:t>P</a:t>
            </a:r>
            <a:r>
              <a:rPr lang="en-US" kern="0" dirty="0">
                <a:solidFill>
                  <a:srgbClr val="009051"/>
                </a:solidFill>
                <a:sym typeface="Symbol"/>
              </a:rPr>
              <a:t>(</a:t>
            </a:r>
            <a:r>
              <a:rPr lang="en-US" i="1" kern="0" dirty="0">
                <a:solidFill>
                  <a:srgbClr val="009051"/>
                </a:solidFill>
                <a:sym typeface="Symbol"/>
              </a:rPr>
              <a:t>X</a:t>
            </a:r>
            <a:r>
              <a:rPr lang="en-US" kern="0" baseline="-25000" dirty="0">
                <a:solidFill>
                  <a:srgbClr val="009051"/>
                </a:solidFill>
                <a:latin typeface="Calibri"/>
                <a:cs typeface="Calibri"/>
                <a:sym typeface="Symbol"/>
              </a:rPr>
              <a:t>2</a:t>
            </a:r>
            <a:r>
              <a:rPr lang="en-US" kern="0" dirty="0">
                <a:solidFill>
                  <a:srgbClr val="009051"/>
                </a:solidFill>
                <a:latin typeface="Calibri"/>
                <a:cs typeface="Calibri"/>
              </a:rPr>
              <a:t>|</a:t>
            </a:r>
            <a:r>
              <a:rPr lang="en-US" kern="0" baseline="-25000" dirty="0">
                <a:solidFill>
                  <a:srgbClr val="009051"/>
                </a:solidFill>
                <a:latin typeface="Calibri"/>
                <a:cs typeface="Calibri"/>
              </a:rPr>
              <a:t> </a:t>
            </a:r>
            <a:r>
              <a:rPr lang="en-US" i="1" kern="0" dirty="0">
                <a:solidFill>
                  <a:srgbClr val="009051"/>
                </a:solidFill>
                <a:sym typeface="Symbol"/>
              </a:rPr>
              <a:t>X</a:t>
            </a:r>
            <a:r>
              <a:rPr lang="en-US" kern="0" baseline="-25000" dirty="0">
                <a:solidFill>
                  <a:srgbClr val="009051"/>
                </a:solidFill>
                <a:latin typeface="Calibri"/>
                <a:cs typeface="Calibri"/>
                <a:sym typeface="Symbol"/>
              </a:rPr>
              <a:t>1</a:t>
            </a:r>
            <a:r>
              <a:rPr lang="en-US" i="1" kern="0" dirty="0">
                <a:solidFill>
                  <a:srgbClr val="009051"/>
                </a:solidFill>
                <a:sym typeface="Symbol"/>
              </a:rPr>
              <a:t>=x</a:t>
            </a:r>
            <a:r>
              <a:rPr lang="en-US" kern="0" baseline="-25000" dirty="0">
                <a:solidFill>
                  <a:srgbClr val="009051"/>
                </a:solidFill>
                <a:latin typeface="Calibri"/>
                <a:cs typeface="Calibri"/>
                <a:sym typeface="Symbol"/>
              </a:rPr>
              <a:t>1</a:t>
            </a:r>
            <a:r>
              <a:rPr lang="en-US" kern="0" dirty="0">
                <a:solidFill>
                  <a:srgbClr val="009051"/>
                </a:solidFill>
                <a:sym typeface="Symbol"/>
              </a:rPr>
              <a:t>)</a:t>
            </a:r>
            <a:r>
              <a:rPr lang="en-US" i="1" kern="0" dirty="0">
                <a:solidFill>
                  <a:srgbClr val="009051"/>
                </a:solidFill>
                <a:sym typeface="Symbol"/>
              </a:rPr>
              <a:t> </a:t>
            </a:r>
            <a:r>
              <a:rPr lang="en-US" i="1" kern="0" dirty="0">
                <a:solidFill>
                  <a:srgbClr val="0096FF"/>
                </a:solidFill>
                <a:sym typeface="Symbol"/>
              </a:rPr>
              <a:t>P</a:t>
            </a:r>
            <a:r>
              <a:rPr lang="en-US" kern="0" dirty="0">
                <a:solidFill>
                  <a:srgbClr val="0096FF"/>
                </a:solidFill>
                <a:sym typeface="Symbol"/>
              </a:rPr>
              <a:t>(</a:t>
            </a:r>
            <a:r>
              <a:rPr lang="en-US" i="1" kern="0" dirty="0">
                <a:solidFill>
                  <a:srgbClr val="0096FF"/>
                </a:solidFill>
                <a:sym typeface="Symbol"/>
              </a:rPr>
              <a:t>X</a:t>
            </a:r>
            <a:r>
              <a:rPr lang="en-US" kern="0" baseline="-25000" dirty="0">
                <a:solidFill>
                  <a:srgbClr val="0096FF"/>
                </a:solidFill>
                <a:latin typeface="Calibri"/>
                <a:cs typeface="Calibri"/>
                <a:sym typeface="Symbol"/>
              </a:rPr>
              <a:t>1</a:t>
            </a:r>
            <a:r>
              <a:rPr lang="en-US" i="1" kern="0" dirty="0">
                <a:solidFill>
                  <a:srgbClr val="0096FF"/>
                </a:solidFill>
                <a:sym typeface="Symbol"/>
              </a:rPr>
              <a:t>=x</a:t>
            </a:r>
            <a:r>
              <a:rPr lang="en-US" kern="0" baseline="-25000" dirty="0">
                <a:solidFill>
                  <a:srgbClr val="0096FF"/>
                </a:solidFill>
                <a:latin typeface="Calibri"/>
                <a:cs typeface="Calibri"/>
                <a:sym typeface="Symbol"/>
              </a:rPr>
              <a:t>1</a:t>
            </a:r>
            <a:r>
              <a:rPr lang="en-US" kern="0" dirty="0">
                <a:solidFill>
                  <a:srgbClr val="0096FF"/>
                </a:solidFill>
                <a:sym typeface="Symbol"/>
              </a:rPr>
              <a:t>)</a:t>
            </a:r>
            <a:r>
              <a:rPr lang="en-US" i="1" kern="0" dirty="0">
                <a:solidFill>
                  <a:srgbClr val="CC00CC"/>
                </a:solidFill>
                <a:sym typeface="Symbol"/>
              </a:rPr>
              <a:t> </a:t>
            </a:r>
            <a:endParaRPr lang="en-US" kern="0" dirty="0">
              <a:solidFill>
                <a:srgbClr val="CC00CC"/>
              </a:solidFill>
              <a:sym typeface="Symbol"/>
            </a:endParaRPr>
          </a:p>
          <a:p>
            <a:pPr marL="457176" lvl="1" indent="0">
              <a:buFont typeface="Wingdings" pitchFamily="2" charset="2"/>
              <a:buNone/>
            </a:pPr>
            <a:r>
              <a:rPr lang="en-US" kern="0" dirty="0">
                <a:solidFill>
                  <a:srgbClr val="CC00CC"/>
                </a:solidFill>
                <a:sym typeface="Symbol"/>
              </a:rPr>
              <a:t>              </a:t>
            </a:r>
            <a:r>
              <a:rPr lang="en-US" kern="0" dirty="0">
                <a:solidFill>
                  <a:srgbClr val="0432FF"/>
                </a:solidFill>
                <a:sym typeface="Symbol"/>
              </a:rPr>
              <a:t>= </a:t>
            </a:r>
            <a:r>
              <a:rPr lang="en-US" kern="0" dirty="0">
                <a:solidFill>
                  <a:srgbClr val="0096FF"/>
                </a:solidFill>
                <a:sym typeface="Symbol"/>
              </a:rPr>
              <a:t>0.6</a:t>
            </a:r>
            <a:r>
              <a:rPr lang="en-US" kern="0" dirty="0">
                <a:solidFill>
                  <a:srgbClr val="009051"/>
                </a:solidFill>
                <a:sym typeface="Symbol"/>
              </a:rPr>
              <a:t>&lt;0.9,0.1&gt; </a:t>
            </a:r>
            <a:r>
              <a:rPr lang="en-US" kern="0" dirty="0">
                <a:solidFill>
                  <a:srgbClr val="DC0003"/>
                </a:solidFill>
                <a:sym typeface="Symbol"/>
              </a:rPr>
              <a:t>+</a:t>
            </a:r>
            <a:r>
              <a:rPr lang="en-US" kern="0" dirty="0">
                <a:solidFill>
                  <a:srgbClr val="CC00CC"/>
                </a:solidFill>
                <a:sym typeface="Symbol"/>
              </a:rPr>
              <a:t> </a:t>
            </a:r>
            <a:r>
              <a:rPr lang="en-US" kern="0" dirty="0">
                <a:solidFill>
                  <a:srgbClr val="0096FF"/>
                </a:solidFill>
                <a:sym typeface="Symbol"/>
              </a:rPr>
              <a:t>0.4</a:t>
            </a:r>
            <a:r>
              <a:rPr lang="en-US" kern="0" dirty="0">
                <a:solidFill>
                  <a:srgbClr val="009051"/>
                </a:solidFill>
                <a:sym typeface="Symbol"/>
              </a:rPr>
              <a:t>&lt;0.3,0.7&gt;</a:t>
            </a:r>
            <a:r>
              <a:rPr lang="en-US" kern="0" dirty="0">
                <a:solidFill>
                  <a:srgbClr val="CC00CC"/>
                </a:solidFill>
                <a:sym typeface="Symbol"/>
              </a:rPr>
              <a:t> </a:t>
            </a:r>
          </a:p>
          <a:p>
            <a:pPr marL="457176" lvl="1" indent="0">
              <a:buFont typeface="Wingdings" pitchFamily="2" charset="2"/>
              <a:buNone/>
            </a:pPr>
            <a:r>
              <a:rPr lang="en-US" kern="0" dirty="0">
                <a:solidFill>
                  <a:srgbClr val="CC00CC"/>
                </a:solidFill>
                <a:sym typeface="Symbol"/>
              </a:rPr>
              <a:t>              </a:t>
            </a:r>
            <a:r>
              <a:rPr lang="en-US" kern="0" dirty="0">
                <a:solidFill>
                  <a:srgbClr val="0432FF"/>
                </a:solidFill>
                <a:sym typeface="Symbol"/>
              </a:rPr>
              <a:t>= &lt;0.66,0.34&gt;</a:t>
            </a:r>
          </a:p>
        </p:txBody>
      </p:sp>
      <p:cxnSp>
        <p:nvCxnSpPr>
          <p:cNvPr id="41" name="AutoShape 65"/>
          <p:cNvCxnSpPr>
            <a:cxnSpLocks noChangeShapeType="1"/>
          </p:cNvCxnSpPr>
          <p:nvPr/>
        </p:nvCxnSpPr>
        <p:spPr bwMode="auto">
          <a:xfrm>
            <a:off x="9968952" y="4743395"/>
            <a:ext cx="467168" cy="0"/>
          </a:xfrm>
          <a:prstGeom prst="straightConnector1">
            <a:avLst/>
          </a:prstGeom>
          <a:noFill/>
          <a:ln w="28575">
            <a:solidFill>
              <a:schemeClr val="bg1">
                <a:lumMod val="65000"/>
              </a:schemeClr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2" name="Oval 66"/>
          <p:cNvSpPr>
            <a:spLocks noChangeArrowheads="1"/>
          </p:cNvSpPr>
          <p:nvPr/>
        </p:nvSpPr>
        <p:spPr bwMode="auto">
          <a:xfrm>
            <a:off x="9242947" y="4400495"/>
            <a:ext cx="707065" cy="6858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>
                <a:lumMod val="65000"/>
              </a:schemeClr>
            </a:solidFill>
            <a:round/>
            <a:headEnd/>
            <a:tailEnd/>
          </a:ln>
        </p:spPr>
        <p:txBody>
          <a:bodyPr wrap="none" tIns="0" anchor="ctr"/>
          <a:lstStyle/>
          <a:p>
            <a:pPr algn="ctr"/>
            <a:r>
              <a:rPr lang="en-US" sz="2800" i="1" dirty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</a:rPr>
              <a:t>X</a:t>
            </a:r>
            <a:r>
              <a:rPr lang="en-US" sz="2800" baseline="-25000" dirty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</a:rPr>
              <a:t>0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Weather prediction, contd.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1397001"/>
            <a:ext cx="7854625" cy="2883489"/>
          </a:xfrm>
        </p:spPr>
        <p:txBody>
          <a:bodyPr/>
          <a:lstStyle/>
          <a:p>
            <a:r>
              <a:rPr lang="en-US" dirty="0"/>
              <a:t>Time 1: </a:t>
            </a:r>
            <a:r>
              <a:rPr lang="en-US" i="1" dirty="0">
                <a:solidFill>
                  <a:srgbClr val="0096FF"/>
                </a:solidFill>
                <a:latin typeface="Calibri"/>
                <a:cs typeface="Calibri"/>
              </a:rPr>
              <a:t>P</a:t>
            </a:r>
            <a:r>
              <a:rPr lang="en-US" dirty="0">
                <a:solidFill>
                  <a:srgbClr val="0096FF"/>
                </a:solidFill>
                <a:latin typeface="Calibri"/>
                <a:cs typeface="Calibri"/>
              </a:rPr>
              <a:t>(</a:t>
            </a:r>
            <a:r>
              <a:rPr lang="en-US" i="1" dirty="0">
                <a:solidFill>
                  <a:srgbClr val="0096FF"/>
                </a:solidFill>
                <a:latin typeface="Calibri"/>
                <a:cs typeface="Calibri"/>
              </a:rPr>
              <a:t>X</a:t>
            </a:r>
            <a:r>
              <a:rPr lang="en-US" baseline="-25000" dirty="0">
                <a:solidFill>
                  <a:srgbClr val="0096FF"/>
                </a:solidFill>
                <a:latin typeface="Calibri"/>
                <a:cs typeface="Calibri"/>
              </a:rPr>
              <a:t>1</a:t>
            </a:r>
            <a:r>
              <a:rPr lang="en-US" dirty="0">
                <a:solidFill>
                  <a:srgbClr val="0096FF"/>
                </a:solidFill>
                <a:latin typeface="Calibri"/>
                <a:cs typeface="Calibri"/>
              </a:rPr>
              <a:t>) =</a:t>
            </a:r>
            <a:r>
              <a:rPr lang="en-US" dirty="0">
                <a:solidFill>
                  <a:srgbClr val="0096FF"/>
                </a:solidFill>
              </a:rPr>
              <a:t>&lt;0.6,0.4&gt;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What is the weather like at time 2?</a:t>
            </a:r>
          </a:p>
          <a:p>
            <a:pPr marL="457176" lvl="1" indent="0">
              <a:buNone/>
            </a:pPr>
            <a:r>
              <a:rPr lang="en-US" i="1" dirty="0">
                <a:solidFill>
                  <a:srgbClr val="0432FF"/>
                </a:solidFill>
                <a:latin typeface="Calibri"/>
                <a:cs typeface="Calibri"/>
              </a:rPr>
              <a:t>    P</a:t>
            </a:r>
            <a:r>
              <a:rPr lang="en-US" dirty="0">
                <a:solidFill>
                  <a:srgbClr val="0432FF"/>
                </a:solidFill>
                <a:latin typeface="Calibri"/>
                <a:cs typeface="Calibri"/>
              </a:rPr>
              <a:t>(</a:t>
            </a:r>
            <a:r>
              <a:rPr lang="en-US" i="1" dirty="0">
                <a:solidFill>
                  <a:srgbClr val="0432FF"/>
                </a:solidFill>
                <a:latin typeface="Calibri"/>
                <a:cs typeface="Calibri"/>
              </a:rPr>
              <a:t>X</a:t>
            </a:r>
            <a:r>
              <a:rPr lang="en-US" sz="3200" baseline="-25000" dirty="0">
                <a:solidFill>
                  <a:srgbClr val="0432FF"/>
                </a:solidFill>
                <a:latin typeface="Calibri"/>
                <a:cs typeface="Calibri"/>
              </a:rPr>
              <a:t>2</a:t>
            </a:r>
            <a:r>
              <a:rPr lang="en-US" dirty="0">
                <a:solidFill>
                  <a:srgbClr val="0432FF"/>
                </a:solidFill>
                <a:latin typeface="Calibri"/>
                <a:cs typeface="Calibri"/>
              </a:rPr>
              <a:t>) =</a:t>
            </a:r>
            <a:endParaRPr lang="en-US" dirty="0"/>
          </a:p>
        </p:txBody>
      </p:sp>
      <p:sp>
        <p:nvSpPr>
          <p:cNvPr id="6" name="Oval 62"/>
          <p:cNvSpPr>
            <a:spLocks noChangeArrowheads="1"/>
          </p:cNvSpPr>
          <p:nvPr/>
        </p:nvSpPr>
        <p:spPr bwMode="auto">
          <a:xfrm>
            <a:off x="11658275" y="4400495"/>
            <a:ext cx="707065" cy="6858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tIns="0" anchor="ctr"/>
          <a:lstStyle/>
          <a:p>
            <a:pPr algn="ctr"/>
            <a:r>
              <a:rPr lang="en-US" sz="2800" i="1" dirty="0">
                <a:latin typeface="Calibri"/>
                <a:cs typeface="Calibri"/>
              </a:rPr>
              <a:t>X</a:t>
            </a:r>
            <a:r>
              <a:rPr lang="en-US" sz="2800" baseline="-25000" dirty="0">
                <a:latin typeface="Calibri"/>
                <a:cs typeface="Calibri"/>
              </a:rPr>
              <a:t>2</a:t>
            </a:r>
          </a:p>
        </p:txBody>
      </p:sp>
      <p:cxnSp>
        <p:nvCxnSpPr>
          <p:cNvPr id="9" name="AutoShape 65"/>
          <p:cNvCxnSpPr>
            <a:cxnSpLocks noChangeShapeType="1"/>
          </p:cNvCxnSpPr>
          <p:nvPr/>
        </p:nvCxnSpPr>
        <p:spPr bwMode="auto">
          <a:xfrm>
            <a:off x="11172168" y="4743395"/>
            <a:ext cx="467168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" name="Oval 66"/>
          <p:cNvSpPr>
            <a:spLocks noChangeArrowheads="1"/>
          </p:cNvSpPr>
          <p:nvPr/>
        </p:nvSpPr>
        <p:spPr bwMode="auto">
          <a:xfrm>
            <a:off x="10457635" y="4390663"/>
            <a:ext cx="707065" cy="6858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tIns="0" anchor="ctr"/>
          <a:lstStyle/>
          <a:p>
            <a:pPr algn="ctr"/>
            <a:r>
              <a:rPr lang="en-US" sz="2800" i="1" dirty="0">
                <a:latin typeface="Calibri"/>
                <a:cs typeface="Calibri"/>
              </a:rPr>
              <a:t>X</a:t>
            </a:r>
            <a:r>
              <a:rPr lang="en-US" sz="2800" baseline="-25000" dirty="0">
                <a:latin typeface="Calibri"/>
                <a:cs typeface="Calibri"/>
              </a:rPr>
              <a:t>1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9227160" y="4394790"/>
            <a:ext cx="707065" cy="685800"/>
            <a:chOff x="7209582" y="3073990"/>
            <a:chExt cx="707065" cy="685800"/>
          </a:xfrm>
          <a:effectLst/>
        </p:grpSpPr>
        <p:cxnSp>
          <p:nvCxnSpPr>
            <p:cNvPr id="14" name="Straight Connector 13"/>
            <p:cNvCxnSpPr/>
            <p:nvPr/>
          </p:nvCxnSpPr>
          <p:spPr>
            <a:xfrm flipV="1">
              <a:off x="7209582" y="3073990"/>
              <a:ext cx="353533" cy="342900"/>
            </a:xfrm>
            <a:prstGeom prst="line">
              <a:avLst/>
            </a:prstGeom>
            <a:ln w="38100" cap="rnd" cmpd="sng">
              <a:solidFill>
                <a:srgbClr val="DB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V="1">
              <a:off x="7313129" y="3174423"/>
              <a:ext cx="499971" cy="484934"/>
            </a:xfrm>
            <a:prstGeom prst="line">
              <a:avLst/>
            </a:prstGeom>
            <a:ln w="38100" cap="rnd" cmpd="sng">
              <a:solidFill>
                <a:srgbClr val="DB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V="1">
              <a:off x="7563115" y="3416890"/>
              <a:ext cx="353532" cy="342900"/>
            </a:xfrm>
            <a:prstGeom prst="line">
              <a:avLst/>
            </a:prstGeom>
            <a:ln w="38100" cap="rnd" cmpd="sng">
              <a:solidFill>
                <a:srgbClr val="DB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/>
          <p:cNvGrpSpPr/>
          <p:nvPr/>
        </p:nvGrpSpPr>
        <p:grpSpPr>
          <a:xfrm>
            <a:off x="9027974" y="4280490"/>
            <a:ext cx="2286000" cy="914400"/>
            <a:chOff x="10515600" y="4267200"/>
            <a:chExt cx="1219200" cy="2438400"/>
          </a:xfrm>
          <a:effectLst/>
        </p:grpSpPr>
        <p:cxnSp>
          <p:nvCxnSpPr>
            <p:cNvPr id="20" name="Straight Connector 19"/>
            <p:cNvCxnSpPr/>
            <p:nvPr/>
          </p:nvCxnSpPr>
          <p:spPr>
            <a:xfrm>
              <a:off x="10515600" y="6705600"/>
              <a:ext cx="1219200" cy="0"/>
            </a:xfrm>
            <a:prstGeom prst="line">
              <a:avLst/>
            </a:prstGeom>
            <a:ln w="38100" cap="rnd" cmpd="sng">
              <a:solidFill>
                <a:srgbClr val="008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V="1">
              <a:off x="10515600" y="4267200"/>
              <a:ext cx="0" cy="2438400"/>
            </a:xfrm>
            <a:prstGeom prst="line">
              <a:avLst/>
            </a:prstGeom>
            <a:ln w="38100" cap="rnd" cmpd="sng">
              <a:solidFill>
                <a:srgbClr val="008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10515600" y="4267200"/>
              <a:ext cx="1219200" cy="0"/>
            </a:xfrm>
            <a:prstGeom prst="line">
              <a:avLst/>
            </a:prstGeom>
            <a:ln w="38100" cap="rnd" cmpd="sng">
              <a:solidFill>
                <a:srgbClr val="008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V="1">
              <a:off x="11734800" y="4267200"/>
              <a:ext cx="0" cy="2438400"/>
            </a:xfrm>
            <a:prstGeom prst="line">
              <a:avLst/>
            </a:prstGeom>
            <a:ln w="38100" cap="rnd" cmpd="sng">
              <a:solidFill>
                <a:srgbClr val="008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oup 28"/>
          <p:cNvGrpSpPr/>
          <p:nvPr/>
        </p:nvGrpSpPr>
        <p:grpSpPr>
          <a:xfrm>
            <a:off x="10254104" y="4146121"/>
            <a:ext cx="1169248" cy="1210733"/>
            <a:chOff x="10515600" y="4267200"/>
            <a:chExt cx="1219200" cy="2438400"/>
          </a:xfrm>
          <a:effectLst/>
        </p:grpSpPr>
        <p:cxnSp>
          <p:nvCxnSpPr>
            <p:cNvPr id="30" name="Straight Connector 29"/>
            <p:cNvCxnSpPr/>
            <p:nvPr/>
          </p:nvCxnSpPr>
          <p:spPr>
            <a:xfrm>
              <a:off x="10515600" y="6705600"/>
              <a:ext cx="1219200" cy="0"/>
            </a:xfrm>
            <a:prstGeom prst="line">
              <a:avLst/>
            </a:prstGeom>
            <a:ln w="38100" cap="rnd" cmpd="sng">
              <a:solidFill>
                <a:srgbClr val="008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flipV="1">
              <a:off x="10515600" y="4267200"/>
              <a:ext cx="0" cy="2438400"/>
            </a:xfrm>
            <a:prstGeom prst="line">
              <a:avLst/>
            </a:prstGeom>
            <a:ln w="38100" cap="rnd" cmpd="sng">
              <a:solidFill>
                <a:srgbClr val="008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10515600" y="4267200"/>
              <a:ext cx="1219200" cy="0"/>
            </a:xfrm>
            <a:prstGeom prst="line">
              <a:avLst/>
            </a:prstGeom>
            <a:ln w="38100" cap="rnd" cmpd="sng">
              <a:solidFill>
                <a:srgbClr val="008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flipV="1">
              <a:off x="11734800" y="4267200"/>
              <a:ext cx="0" cy="2438400"/>
            </a:xfrm>
            <a:prstGeom prst="line">
              <a:avLst/>
            </a:prstGeom>
            <a:ln w="38100" cap="rnd" cmpd="sng">
              <a:solidFill>
                <a:srgbClr val="008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Group 33"/>
          <p:cNvGrpSpPr/>
          <p:nvPr/>
        </p:nvGrpSpPr>
        <p:grpSpPr>
          <a:xfrm>
            <a:off x="8928225" y="4140200"/>
            <a:ext cx="2484841" cy="1210733"/>
            <a:chOff x="10515600" y="4267200"/>
            <a:chExt cx="1219200" cy="2438400"/>
          </a:xfrm>
          <a:effectLst/>
        </p:grpSpPr>
        <p:cxnSp>
          <p:nvCxnSpPr>
            <p:cNvPr id="35" name="Straight Connector 34"/>
            <p:cNvCxnSpPr/>
            <p:nvPr/>
          </p:nvCxnSpPr>
          <p:spPr>
            <a:xfrm>
              <a:off x="10515600" y="6705600"/>
              <a:ext cx="1219200" cy="0"/>
            </a:xfrm>
            <a:prstGeom prst="line">
              <a:avLst/>
            </a:prstGeom>
            <a:ln w="38100" cap="rnd" cmpd="sng">
              <a:solidFill>
                <a:srgbClr val="9437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flipV="1">
              <a:off x="10515600" y="4267200"/>
              <a:ext cx="0" cy="2438400"/>
            </a:xfrm>
            <a:prstGeom prst="line">
              <a:avLst/>
            </a:prstGeom>
            <a:ln w="38100" cap="rnd" cmpd="sng">
              <a:solidFill>
                <a:srgbClr val="9437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10515600" y="4267200"/>
              <a:ext cx="1219200" cy="0"/>
            </a:xfrm>
            <a:prstGeom prst="line">
              <a:avLst/>
            </a:prstGeom>
            <a:ln w="38100" cap="rnd" cmpd="sng">
              <a:solidFill>
                <a:srgbClr val="9437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flipV="1">
              <a:off x="11734800" y="4267200"/>
              <a:ext cx="0" cy="2438400"/>
            </a:xfrm>
            <a:prstGeom prst="line">
              <a:avLst/>
            </a:prstGeom>
            <a:ln w="38100" cap="rnd" cmpd="sng">
              <a:solidFill>
                <a:srgbClr val="9437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" name="Group 43"/>
          <p:cNvGrpSpPr/>
          <p:nvPr/>
        </p:nvGrpSpPr>
        <p:grpSpPr>
          <a:xfrm>
            <a:off x="10252882" y="4143612"/>
            <a:ext cx="1169248" cy="1210733"/>
            <a:chOff x="10515600" y="4267200"/>
            <a:chExt cx="1219200" cy="2438400"/>
          </a:xfrm>
          <a:effectLst/>
        </p:grpSpPr>
        <p:cxnSp>
          <p:nvCxnSpPr>
            <p:cNvPr id="45" name="Straight Connector 44"/>
            <p:cNvCxnSpPr/>
            <p:nvPr/>
          </p:nvCxnSpPr>
          <p:spPr>
            <a:xfrm>
              <a:off x="10515600" y="6705600"/>
              <a:ext cx="1219200" cy="0"/>
            </a:xfrm>
            <a:prstGeom prst="line">
              <a:avLst/>
            </a:prstGeom>
            <a:ln w="38100" cap="rnd" cmpd="sng">
              <a:solidFill>
                <a:srgbClr val="0432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flipV="1">
              <a:off x="10515600" y="4267200"/>
              <a:ext cx="0" cy="2438400"/>
            </a:xfrm>
            <a:prstGeom prst="line">
              <a:avLst/>
            </a:prstGeom>
            <a:ln w="38100" cap="rnd" cmpd="sng">
              <a:solidFill>
                <a:srgbClr val="0432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10515600" y="4267200"/>
              <a:ext cx="1219200" cy="0"/>
            </a:xfrm>
            <a:prstGeom prst="line">
              <a:avLst/>
            </a:prstGeom>
            <a:ln w="38100" cap="rnd" cmpd="sng">
              <a:solidFill>
                <a:srgbClr val="0432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flipV="1">
              <a:off x="11734800" y="4267200"/>
              <a:ext cx="0" cy="2438400"/>
            </a:xfrm>
            <a:prstGeom prst="line">
              <a:avLst/>
            </a:prstGeom>
            <a:ln w="38100" cap="rnd" cmpd="sng">
              <a:solidFill>
                <a:srgbClr val="0432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0" name="Picture 3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4147" y="1181101"/>
            <a:ext cx="4086692" cy="2501900"/>
          </a:xfrm>
          <a:prstGeom prst="rect">
            <a:avLst/>
          </a:prstGeom>
        </p:spPr>
      </p:pic>
      <p:graphicFrame>
        <p:nvGraphicFramePr>
          <p:cNvPr id="43" name="Table 42"/>
          <p:cNvGraphicFramePr>
            <a:graphicFrameLocks noGrp="1"/>
          </p:cNvGraphicFramePr>
          <p:nvPr/>
        </p:nvGraphicFramePr>
        <p:xfrm>
          <a:off x="5434688" y="1394178"/>
          <a:ext cx="2362199" cy="1478789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36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89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1131">
                <a:tc>
                  <a:txBody>
                    <a:bodyPr/>
                    <a:lstStyle/>
                    <a:p>
                      <a:pPr algn="ctr"/>
                      <a:r>
                        <a:rPr lang="en-US" sz="1800" b="1" i="0" u="none" baseline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X</a:t>
                      </a:r>
                      <a:r>
                        <a:rPr lang="en-US" sz="1800" b="1" i="0" u="none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lang="en-US" sz="1800" b="1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-1</a:t>
                      </a:r>
                    </a:p>
                  </a:txBody>
                  <a:tcPr marL="91410" marR="91410" marT="45736" marB="45736">
                    <a:lnL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P(</a:t>
                      </a:r>
                      <a:r>
                        <a:rPr lang="en-US" sz="1800" b="1" i="0" u="none" baseline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X</a:t>
                      </a:r>
                      <a:r>
                        <a:rPr lang="en-US" sz="1800" b="1" i="0" u="none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|</a:t>
                      </a:r>
                      <a:r>
                        <a:rPr lang="en-US" sz="1800" b="1" i="0" u="none" baseline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X</a:t>
                      </a:r>
                      <a:r>
                        <a:rPr lang="en-US" sz="1800" b="1" i="0" u="none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lang="en-US" sz="1800" b="1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-1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)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886">
                <a:tc>
                  <a:txBody>
                    <a:bodyPr/>
                    <a:lstStyle/>
                    <a:p>
                      <a:pPr algn="ctr"/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sun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rain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886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sun</a:t>
                      </a:r>
                    </a:p>
                  </a:txBody>
                  <a:tcPr marL="91410" marR="91410" marT="45736" marB="45736">
                    <a:lnL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0.9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0.1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88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latin typeface="Calibri"/>
                          <a:cs typeface="Calibri"/>
                          <a:sym typeface="Symbol"/>
                        </a:rPr>
                        <a:t>rain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0.3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0.7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69443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3.7037E-6 L -0.10846 -0.0011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17" y="2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987 0 " pathEditMode="relative" ptsTypes="AA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987 0 " pathEditMode="relative" ptsTypes="AA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987 0 " pathEditMode="relative" ptsTypes="AA">
                                      <p:cBhvr>
                                        <p:cTn id="1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987 0 " pathEditMode="relative" ptsTypes="AA">
                                      <p:cBhvr>
                                        <p:cTn id="14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987 0 " pathEditMode="relative" ptsTypes="AA">
                                      <p:cBhvr>
                                        <p:cTn id="16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2" grpId="1" animBg="1"/>
      <p:bldP spid="6" grpId="0" animBg="1"/>
      <p:bldP spid="1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Custom 5">
      <a:dk1>
        <a:sysClr val="windowText" lastClr="000000"/>
      </a:dk1>
      <a:lt1>
        <a:sysClr val="window" lastClr="FFFFFF"/>
      </a:lt1>
      <a:dk2>
        <a:srgbClr val="7030A0"/>
      </a:dk2>
      <a:lt2>
        <a:srgbClr val="E7E6E6"/>
      </a:lt2>
      <a:accent1>
        <a:srgbClr val="2E75B5"/>
      </a:accent1>
      <a:accent2>
        <a:srgbClr val="2E75B5"/>
      </a:accent2>
      <a:accent3>
        <a:srgbClr val="A5A5A5"/>
      </a:accent3>
      <a:accent4>
        <a:srgbClr val="FFC000"/>
      </a:accent4>
      <a:accent5>
        <a:srgbClr val="5B9BD5"/>
      </a:accent5>
      <a:accent6>
        <a:srgbClr val="2E75B5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.potx" id="{DA11FA2B-8FCA-4322-93DA-6C8F53468DA7}" vid="{856CF231-596A-4CB8-93D6-B29F8EE2888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15133</TotalTime>
  <Words>3999</Words>
  <Application>Microsoft Office PowerPoint</Application>
  <PresentationFormat>Widescreen</PresentationFormat>
  <Paragraphs>931</Paragraphs>
  <Slides>59</Slides>
  <Notes>18</Notes>
  <HiddenSlides>0</HiddenSlides>
  <MMClips>3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59</vt:i4>
      </vt:variant>
    </vt:vector>
  </HeadingPairs>
  <TitlesOfParts>
    <vt:vector size="69" baseType="lpstr">
      <vt:lpstr>Calibri Light</vt:lpstr>
      <vt:lpstr>AdvP40319B</vt:lpstr>
      <vt:lpstr>Cambria Math</vt:lpstr>
      <vt:lpstr>Wingdings</vt:lpstr>
      <vt:lpstr>Calibri</vt:lpstr>
      <vt:lpstr>Times New Roman</vt:lpstr>
      <vt:lpstr>Arial</vt:lpstr>
      <vt:lpstr>Office Theme</vt:lpstr>
      <vt:lpstr>Photo Editor Photo</vt:lpstr>
      <vt:lpstr>Videoclip</vt:lpstr>
      <vt:lpstr>Warm-up as you walk in</vt:lpstr>
      <vt:lpstr>Announcements</vt:lpstr>
      <vt:lpstr>AI: Representation and Problem Solving </vt:lpstr>
      <vt:lpstr>Markov chain warm-up</vt:lpstr>
      <vt:lpstr>Markov chain warm-up</vt:lpstr>
      <vt:lpstr>Markov chain warm-up</vt:lpstr>
      <vt:lpstr>Weather prediction</vt:lpstr>
      <vt:lpstr>Weather prediction</vt:lpstr>
      <vt:lpstr>Weather prediction, contd.</vt:lpstr>
      <vt:lpstr>Weather prediction, contd.</vt:lpstr>
      <vt:lpstr>Forward algorithm (simple form)</vt:lpstr>
      <vt:lpstr>Hidden Markov Models</vt:lpstr>
      <vt:lpstr>HMM as a Bayes Net Warm-up</vt:lpstr>
      <vt:lpstr>HMM as a Bayes Net Warm-up</vt:lpstr>
      <vt:lpstr>Hidden Markov Models</vt:lpstr>
      <vt:lpstr>Example: Weather HMM</vt:lpstr>
      <vt:lpstr>Example: Ghostbusters HMM</vt:lpstr>
      <vt:lpstr>HMM as Probability Model</vt:lpstr>
      <vt:lpstr>Other HMM Queries</vt:lpstr>
      <vt:lpstr>Inference Tasks</vt:lpstr>
      <vt:lpstr>Real HMM Examples</vt:lpstr>
      <vt:lpstr>Danielle Belgrave, Microsoft Research</vt:lpstr>
      <vt:lpstr>Pacman – Hunting Invisible Ghosts with Sonar</vt:lpstr>
      <vt:lpstr>Filtering Algorithm</vt:lpstr>
      <vt:lpstr>Filtering Algorithm</vt:lpstr>
      <vt:lpstr>Filtering Algorithm</vt:lpstr>
      <vt:lpstr>Filtering Algorithm</vt:lpstr>
      <vt:lpstr>Filtering Algorithm</vt:lpstr>
      <vt:lpstr>Example: Prediction step</vt:lpstr>
      <vt:lpstr>Example: Update step</vt:lpstr>
      <vt:lpstr>Demo Ghostbusters – Circular Dynamics -- HMM</vt:lpstr>
      <vt:lpstr>Filtering Algorithm</vt:lpstr>
      <vt:lpstr>Filtering Algorithm</vt:lpstr>
      <vt:lpstr>Filtering Algorithm</vt:lpstr>
      <vt:lpstr>Filtering Algorithm</vt:lpstr>
      <vt:lpstr>Filtering Algorithm</vt:lpstr>
      <vt:lpstr>Filtering Algorithm</vt:lpstr>
      <vt:lpstr>Filtering Algorithm</vt:lpstr>
      <vt:lpstr>Filtering Algorithm</vt:lpstr>
      <vt:lpstr>Filtering Algorithm</vt:lpstr>
      <vt:lpstr>Filtering Algorithm</vt:lpstr>
      <vt:lpstr>Particle Filtering</vt:lpstr>
      <vt:lpstr>We need a new algorithm!</vt:lpstr>
      <vt:lpstr>We need a new idea!</vt:lpstr>
      <vt:lpstr>Robot Localization</vt:lpstr>
      <vt:lpstr>Particle Filter Localization (Sonar)</vt:lpstr>
      <vt:lpstr>Particle Filtering</vt:lpstr>
      <vt:lpstr>Representation: Particles</vt:lpstr>
      <vt:lpstr>Particle Filtering: Propagate forward</vt:lpstr>
      <vt:lpstr>Particle Filtering: Observe</vt:lpstr>
      <vt:lpstr>Particle Filtering: Resample</vt:lpstr>
      <vt:lpstr>Summary: Particle Filtering</vt:lpstr>
      <vt:lpstr>Summary: Particle Filtering</vt:lpstr>
      <vt:lpstr>Piazza Poll 1</vt:lpstr>
      <vt:lpstr>Weighting and Resampling</vt:lpstr>
      <vt:lpstr>Particle Filter Localization (Laser)</vt:lpstr>
      <vt:lpstr>Robot Mapping</vt:lpstr>
      <vt:lpstr>Particle Filter SLAM – Video 1</vt:lpstr>
      <vt:lpstr>Particle Filter SLAM – Video 2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</dc:title>
  <dc:creator>Pat Virtue</dc:creator>
  <cp:lastModifiedBy>Patrick Virtue</cp:lastModifiedBy>
  <cp:revision>1146</cp:revision>
  <cp:lastPrinted>2018-11-27T13:42:27Z</cp:lastPrinted>
  <dcterms:created xsi:type="dcterms:W3CDTF">2018-10-11T11:39:27Z</dcterms:created>
  <dcterms:modified xsi:type="dcterms:W3CDTF">2019-11-19T20:55:21Z</dcterms:modified>
</cp:coreProperties>
</file>