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3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7.xml" ContentType="application/inkml+xml"/>
  <Override PartName="/ppt/tags/tag13.xml" ContentType="application/vnd.openxmlformats-officedocument.presentationml.tags+xml"/>
  <Override PartName="/ppt/ink/ink8.xml" ContentType="application/inkml+xml"/>
  <Override PartName="/ppt/ink/ink9.xml" ContentType="application/inkml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776" r:id="rId2"/>
    <p:sldId id="663" r:id="rId3"/>
    <p:sldId id="870" r:id="rId4"/>
    <p:sldId id="869" r:id="rId5"/>
    <p:sldId id="849" r:id="rId6"/>
    <p:sldId id="852" r:id="rId7"/>
    <p:sldId id="848" r:id="rId8"/>
    <p:sldId id="853" r:id="rId9"/>
    <p:sldId id="812" r:id="rId10"/>
    <p:sldId id="850" r:id="rId11"/>
    <p:sldId id="813" r:id="rId12"/>
    <p:sldId id="814" r:id="rId13"/>
    <p:sldId id="838" r:id="rId14"/>
    <p:sldId id="839" r:id="rId15"/>
    <p:sldId id="837" r:id="rId16"/>
    <p:sldId id="815" r:id="rId17"/>
    <p:sldId id="816" r:id="rId18"/>
    <p:sldId id="817" r:id="rId19"/>
    <p:sldId id="845" r:id="rId20"/>
    <p:sldId id="818" r:id="rId21"/>
    <p:sldId id="864" r:id="rId22"/>
    <p:sldId id="821" r:id="rId23"/>
    <p:sldId id="841" r:id="rId24"/>
    <p:sldId id="842" r:id="rId25"/>
    <p:sldId id="851" r:id="rId26"/>
    <p:sldId id="843" r:id="rId27"/>
    <p:sldId id="860" r:id="rId28"/>
    <p:sldId id="836" r:id="rId29"/>
    <p:sldId id="829" r:id="rId30"/>
    <p:sldId id="819" r:id="rId31"/>
    <p:sldId id="822" r:id="rId32"/>
    <p:sldId id="857" r:id="rId33"/>
    <p:sldId id="825" r:id="rId34"/>
    <p:sldId id="823" r:id="rId35"/>
    <p:sldId id="806" r:id="rId36"/>
    <p:sldId id="804" r:id="rId37"/>
    <p:sldId id="862" r:id="rId38"/>
    <p:sldId id="799" r:id="rId39"/>
    <p:sldId id="861" r:id="rId40"/>
    <p:sldId id="798" r:id="rId41"/>
  </p:sldIdLst>
  <p:sldSz cx="12192000" cy="6858000"/>
  <p:notesSz cx="7010400" cy="92964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游ゴシック" panose="020B0400000000000000" pitchFamily="34" charset="-128"/>
      <p:regular r:id="rId47"/>
      <p:bold r:id="rId48"/>
    </p:embeddedFont>
    <p:embeddedFont>
      <p:font typeface="Cambria Math" panose="02040503050406030204" pitchFamily="18" charset="0"/>
      <p:regular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ＭＳ Ｐゴシック" panose="020B0600070205080204" pitchFamily="34" charset="-128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7F31"/>
    <a:srgbClr val="0000FF"/>
    <a:srgbClr val="104F9C"/>
    <a:srgbClr val="EA99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4" autoAdjust="0"/>
    <p:restoredTop sz="96684" autoAdjust="0"/>
  </p:normalViewPr>
  <p:slideViewPr>
    <p:cSldViewPr snapToGrid="0">
      <p:cViewPr varScale="1">
        <p:scale>
          <a:sx n="158" d="100"/>
          <a:sy n="158" d="100"/>
        </p:scale>
        <p:origin x="490" y="1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2T17:56:50.3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11271 1318 1958 0,'0'0'43'0,"0"0"9"0,0 0 1 0,0 0 3 0,0 0-45 0,0 0-11 16,0 0 0-16,0 0 0 0,0 0 104 0,0 6 20 0,-7 4 3 0,4 9 1 16,3-10-72-16,0 7-15 0,3-1-2 0,-3 4-1 15,-3 3-26-15,3 3-12 0,3 3 10 0,1 7-10 16,-8-1 12-16,4 10-3 0,0-6-1 0,0 6 0 16,7-7-8-16,-7 7 12 0,-7-9-12 0,7 9 12 15,7-10-12-15,-3 1 0 0,-8 2 9 0,1-8-9 16,3 8 0-16,3-12 8 0,-3 4-8 0,0-7 0 15,0-4 0-15,0-5 0 0,4 3 0 0,-4-1-12 16,-7-2-36-16,3-7-7 0,4-6-1 0,0 0-1 16,0 0 12-16,-3-6 2 0,-1-13 1 0,1 3 0 15,6-12-46-15,-3 6-8 0,-10-9-3 0,6-7 0 16,8 0-17-16,-4 4-3 0,-4-7-1 0,1 4 0 0,3-1 80 0,3 3 16 16,4 1 4-16,-3-4 0 0,-4 4 20 0,3 6 0 15,11-7 0-15,-7 7 0 0,0 0 20 0,0 3 3 16,0-4 0-16,8 7 0 0,6-6 33 0,-7 9 6 15,-7 1 2-15,11 2 0 0,10-3 35 0,-11 3 7 16,-6 4 2-16,0 6 0 0,10-13-55 0,-4 16-10 16,-2-4-3-16,2 1 0 0,1 6 4 0,-1 0 0 15,1 6 0-15,0-6 0 0,-4 10-55 0,-4-4-10 16,1-3-3-16,0 7 0 0,-4-10 24 0,0 9 0 16,0 0 12-16,-4 4-4 0,1-4-8 0,-1 4 12 15,-6 6-12-15,3-10 12 0,0 7-12 0,0 3 10 16,-11-4-10-16,4 1 10 0,-3-3-10 0,-1 5 0 15,0-2 0-15,-6-7 8 0,-8 7-8 0,7-3 8 16,4 2-8-16,-3-5 8 0,-12-1 8 0,8-3 0 16,4 7 1-16,3-13 0 0,-1 6 21 0,-2 4 4 15,-4-10 1-15,7 0 0 0,6 3-31 0,-2-3-12 16,-4 0 8-16,3 9-8 0,11-9 36 0,0 0 3 0,-10 0 0 0,3 0 0 16,7 0-30-16,-4 6-9 0,4-6 0 0,-7 10 0 15,0-10 9-15,3 6-9 0,4-6 0 0,0 0 9 16,0 3-9-16,4 13 0 0,3-7 0 0,4-6 8 15,6 10-8-15,1-4 0 16,-11 4 0-16,14 3 0 0,7-4 0 0,0 10 0 0,-3-3 0 16,0 0 0-16,3 9 0 0,4-9 0 0,-4 6 0 0,4 3 0 15,-4-3 0-15,4 3 0 0,-4-9 0 0,0 6 0 16,0 0 0-16,-6-6 0 0,-5 0 0 0,4 0 0 16,1-3 8-16,-8-7-8 0,0 10 12 0,-4-13-4 0,5 3-24 15,-5-5-6-15,1 8-1 0,-4-9 0 16,0 7-184-16,0-10-37 0,-7 0-7 0</inkml:trace>
  <inkml:trace contextRef="#ctx0" brushRef="#br0" timeOffset="49.8369">11984 1246 2419 0,'0'0'53'0,"0"0"11"0,-4 6 3 0,-3 10 1 0,0-13-55 0,-3 16-13 0,-1-3 0 0,0-4 0 16,1 10 54-16,3 6 8 0,0 0 2 0,0 1 0 16,3 15 0-16,4-10 0 0,0 13 0 0,4 3 0 15,3-6-64-15,3 3-28 0,1-3 3 0,0 3 0 16,3-6 40-16,3-3 8 0,1-1 1 0,0-12 1 15,-1 0-72-15,4-6-14 0,1 6-3 0,2-12-751 16,4 3-149-16</inkml:trace>
  <inkml:trace contextRef="#ctx0" brushRef="#br0" timeOffset="415.34">12647 1353 2253 0,'0'0'100'0,"0"0"20"0,-7 6-96 0,-4-3-24 16,4 3 0-16,-7 4 0 0,4-1 108 0,-4 0 16 15,-1 1 3-15,1 6 1 0,-7 2-66 0,4 1-13 16,-1 0-2-16,4 3-1 0,3-9-33 0,1 2-13 16,6-2 11-16,-3 2-11 0,4 1 0 0,3-3 0 15,0 2 0-15,0-5-10 0,3-1 10 0,8 10 0 16,6-13 0-16,1 7 0 0,-4-4 0 0,4 4-13 15,-1-4 5-15,4 4 8 0,1-7-9 0,-1 3 9 16,0 1 0-16,0-1 0 0,0-3 0 0,-7-2 0 16,1 5 0-16,-5 0 0 0,1-2 0 0,-4 2 0 15,0 0 0-15,-4 1 0 0,-3-4 0 0,0 7 0 0,0-7 0 16,-3 7 0-16,-4-1 12 0,-4 1-4 0,1 2-8 0,-8-2 12 16,4-4-4-16,-4 7-8 0,-3-7 11 0,3 7-11 15,-3-7 10-15,0 1-10 0,0-1 8 0,0-3-8 16,3 7 0-16,0-7 0 0,1 4 0 0,-1-7-11 31,4 3-41-31,0-3-8 0,3 4-1 0,1-7-763 0,3 0-152 0</inkml:trace>
  <inkml:trace contextRef="#ctx0" brushRef="#br0" timeOffset="561.8557">13060 1923 864 0,'-14'19'76'0,"10"-13"-60"0,1 4-16 0,-4-1 0 0,-4 10 246 0,0-3 46 16,1-4 10-16,-4 10 2 0,0-3-184 0,-4 0-37 16,4 0-7-16,-4 6-2 15,1-13-206-15,3 10-42 0</inkml:trace>
  <inkml:trace contextRef="#ctx0" brushRef="#br0" timeOffset="981.753">13540 1469 1382 0,'0'0'123'0,"0"0"-99"0,-7 0-24 0,3-10 0 15,-3 20 236-15,-4-10 41 16,-3 0 9-16,4 6 2 0,-4 3-179 0,-1 1-35 0,1 5-7 16,4-2-2-16,-4 6-53 0,3 6-12 0,-3 0 0 0,0 0 0 15,3-3 20-15,1 6 4 16,-1 7 1-16,4-1 0 0,0 1-25 0,3-7 0 0,4 6 0 0,4-15 0 15,0 0 0-15,3 0-9 0,0-10 9 0,7 7-10 16,-4-10-8-16,4-3-2 0,1-3 0 0,-1-9 0 16,3-1 20-16,1 4 0 0,0-6 0 0,-1-13 0 15,1 6-48 1,-4 0-13-16,-3-6-3 0,3 9 0 0,-4-6 64 0,1 3 0 0,-1-3 16 0,-6 4-3 16,-1-4 6-16,1 0 1 0,-4 3 0 0,4-3 0 15,-4 0 9-15,0 3 3 0,0 7 0 0,0-1 0 16,0 4 20-16,0 6 5 0,0 3 1 0,0 0 0 15,0 0-35-15,0 0-7 0,3 9-2 0,1 0 0 0,-1 10-14 16,-3 6-10-16,0 0 2 0,4 4 0 0,-1-4 24 0,1 3 4 16,-4 0 2-16,0 7 0 0,0-17-22 0,3 11 0 15,4-10 0-15,4-4 8 16,-4 4-35-16,4-3-6 0,-1-4-2 0,1 1 0 16,3-4-164-16,-4-6-33 0,1 7-6 0,3-4-782 15</inkml:trace>
  <inkml:trace contextRef="#ctx0" brushRef="#br0" timeOffset="1121.509">13938 1942 1267 0,'0'0'56'0,"0"6"12"0,0-2-55 0,0 8-13 15,-3-3 0-15,-1 4 0 0,4-7 271 0,-3 7 51 0,-1-4 10 0,-3 13 3 16,-3-9-228-16,6 2-46 0,-3 1-9 0,0-3-1 16,0 12-51-16,0-16-16 0,0 1 0 0,3 5-760 15,-3-12-153-15</inkml:trace>
  <inkml:trace contextRef="#ctx0" brushRef="#br0" timeOffset="1451.807">14340 1425 1555 0,'0'0'138'0,"0"0"-110"0,-3 6-28 0,-4-3 0 15,0 3 196-15,-4 1 35 0,1 2 6 0,-4 4 2 16,3-4-123-16,-3 0-24 0,3 7-4 0,-3 3-2 15,0 0-40-15,0 6-8 0,3-6-2 0,4-1 0 16,4-2-23-16,-1 3-5 0,4-10 0 0,4 1-8 0,3-1 8 0,3-3-8 16,4 1 0-16,4-4 0 0,0 6 0 0,-1-9 0 15,5 10 0-15,-1-10 0 0,0 0-8 0,0 0 8 16,-3 6 0-16,3-6-9 0,0 0 9 0,-3 9 0 16,-4-6 0-16,0 4 0 0,-4 2 0 0,1 1 0 15,-4-1 0-15,4 7 0 0,-8-13 0 0,4 12 0 16,-7 1 0-16,0-3 8 0,0 2-8 0,-3 1 0 15,-4-3 0-15,0 2 0 0,0-2 0 0,0-4 0 16,-8 7 0-16,5 3 8 0,-4-13-19 0,0 3-3 16,0 7-1-16,-4-13 0 15,4 7-33-15,-7-1-6 0,3-9-2 0,0-9 0 16,1-1-182-16,3 1-37 0</inkml:trace>
  <inkml:trace contextRef="#ctx0" brushRef="#br0" timeOffset="1649.3726">14534 995 633 0,'11'-25'56'0,"-4"22"-44"0,-7 3-12 0,7-6 0 15,0 6 266-15,0-4 51 0,-7 4 11 0,7 4 1 16,-7-4-139-16,7 6-28 0,0-3-6 0,0 10 0 16,1-1-80-16,-5-2-16 0,1-1-4 0,-4 7 0 15,3 2-36-15,1 1-8 0,-8 0-2 0,4 6 0 16,-3 0-10-16,3-6 8 0,-4 0-8 0,1 9 8 15,3-12-104-15,-4 9-22 0,0-6-4 0,4-1-925 16</inkml:trace>
  <inkml:trace contextRef="#ctx0" brushRef="#br0" timeOffset="1900.444">14937 1306 2422 0,'3'3'53'0,"4"6"11"0,4-3 3 0,3 4 1 0,0 9-54 0,-3-10-14 15,3 0 0-15,0 7 0 0,0 3 88 0,0-3 16 16,0 2 2-16,-3 11 1 0,-1-14-45 0,-6 4-9 0,3 6-1 0,-4 3-1 16,1 7-15-16,-4-10-2 0,-4 3-1 0,1 0 0 15,-4 1-15-15,-4 11-3 16,1-8-1-16,-1 2 0 0,1 7-14 0,-5-19 0 0,5 6 0 0,-4 7 0 31,0-16-115-31,-4 6-22 0,0 3-5 0</inkml:trace>
  <inkml:trace contextRef="#ctx0" brushRef="#br0" timeOffset="28553.248">21008 1155 806 0,'0'0'36'0,"0"0"7"0,0 0-35 0,0 0-8 0,0 0 0 0,0 0 0 16,0 0 133-16,0 0 25 0,0 0 5 0,0 0 1 15,0 0-60-15,0 0-11 0,0 0-2 0,0 0-1 16,0 9-18-16,-4 1-3 0,1 9-1 0,-1 3 0 16,4 0-4-16,-3-4-2 15,-1 7 0-15,1 10 0 0,-4-7-47 0,0 13-15 0,0-3 8 0,-4-1-8 16,4 7 16-16,0 3-1 0,0 3 0 0,0-6 0 16,-4-6-3-16,4 6-1 0,4-10 0 0,-1 4 0 15,1-4-11-15,-1-5 8 0,4-4-8 0,-3 0 8 16,3-3-8-16,0-3 0 0,-4-4 0 0,0 4 8 0,4-3-16 15,0-16-4-15,0 9-1 0,0-9 0 16,0 0-175-16,0 0-36 0</inkml:trace>
  <inkml:trace contextRef="#ctx0" brushRef="#br0" timeOffset="29022.233">20937 1174 288 0,'0'-10'25'0,"4"-2"-25"15,-4-4 0-15,3 7 0 0,1-7 220 0,-1 4 38 16,1-1 8-16,3 4 2 0,-3-1-139 0,6 1-27 16,-3-10-6-16,4 13 0 0,-1-4-48 0,5 7-8 15,-1 3-3-15,0 0 0 0,3 0 22 0,5 0 4 16,-5 3 1-16,4 4 0 0,1 2-64 0,-5 0-8 16,-3 1-4-16,0 9-1 0,4-4 13 0,-7 4 8 15,-1-3 0-15,-3 3-8 0,0-1 12 0,-3-2-12 0,-1-3 12 16,1 9-12-16,-4-10 13 0,-4 7-4 15,4-3-1-15,-3-1 0 0,-4-2-8 0,3 3 8 0,-6-7-8 0,-1 0 8 16,4 1-8-16,0-1 12 16,-4 1-12-16,-3-1 12 0,-3 0-24 0,-1-2-5 0,-3-1-1 0,0-3 0 15,-1 6 66-15,1 1 12 0,0-10 4 0,4 0 0 16,-5 6-1-16,5-6 0 0,-1 0 0 0,0 0 0 16,4 0-19-16,0 0-3 0,4 3-1 0,-1 4 0 15,0-7-24-15,8 0-4 0,-4 0-2 0,0 3 0 16,3 3-10-16,1-3 0 0,3-3 0 0,0 13 0 0,0-1 0 15,0 4 0-15,7-7 0 0,-4 7 0 16,4-3 0-16,4 5 0 0,0 1 0 0,-1-3 0 16,4 9 0-16,0 0 0 0,0-3 0 0,1-3 0 0,2 6 0 0,1 0 0 15,0 0 0-15,-1-3 0 0,4 3 0 16,0 0 0-16,1-6 0 0,-1 6 0 0,0-12 0 0,4 5 0 16,-8-2 0-16,8 0 0 0,-4-4 0 0,4 4 0 15,-4-7 0-15,0 1 0 16,0-4-16-16,1-3-8 0,-1 7-1 0,0-1-1 15,-3-9-148-15,3 0-30 0,3 0-5 0,-2 0-2 0</inkml:trace>
  <inkml:trace contextRef="#ctx0" brushRef="#br0" timeOffset="29283.479">21706 1136 230 0,'7'0'20'0,"-7"0"-20"0,0 0 0 0,0 0 0 16,0 0 445-16,0 0 85 0,-7 0 17 0,-3 3 3 16,-8 10-362-16,4-10-73 0,7 16-15 0,0-3-2 15,-7-4-52-15,3 13-10 0,8 10-3 0,-1-1 0 16,1 4-22-16,-4-1-11 0,0 14 10 0,3-4-10 16,1 6 0-16,3-3-16 0,-4-3 1 0,0 6 1 15,8-6 22-15,0 4 5 0,3-14 1 0,-4 7 0 16,4-9-22-16,4-1-5 0,-1-2-1 0,-3-7 0 15,-7 3-22-15,11-12-5 0,10 2-1 16,-3 1-718-16,-4-13-143 0</inkml:trace>
  <inkml:trace contextRef="#ctx0" brushRef="#br0" timeOffset="29919.616">22444 1459 864 0,'-4'-3'76'16,"-3"-6"-60"-16,4 2-16 0,-1 1 0 15,4-3 249-15,-7 6 47 0,-7-4 10 0,7-2 2 0,3 9-174 0,-6-10-34 16,-4 1-8-16,-4 6 0 0,4 3-44 0,0 0-8 16,3 0-1-16,-6 0-1 15,-5 3-22-15,8 6-5 0,7 1-1 0,-3 6 0 0,-4-4-10 0,-1 13 0 16,12 3 0-16,3 7 0 0,0-7-8 0,0 7 8 16,-7-4-10-16,10 7 10 0,8-13-12 0,-4 3 3 15,-7-3 1-15,4-3 0 0,6-6 8 0,1-7 0 16,-1-6 0-16,-3 3 8 15,4-12-34-15,3 3-6 0,4-6-2 0,-1-7 0 16,-6-6 1-16,7-3 0 0,3 0 0 0,-4-3 0 0,-6-7 24 0,0 10 9 16,-1 3 0-16,4 0-9 0,-7 0 9 0,0 3 14 15,-7-3-3-15,0 13-1 0,7 0 31 0,0-10 7 16,-10 16 0-16,3 3 1 0,0 0-17 0,0 0-3 16,0 0-1-16,0 0 0 0,-4 3-3 0,4 6-1 15,4 10 0-15,-1-3 0 0,-6-7-10 0,3 16-2 16,0-3-1-16,0 3 0 0,3 3-11 0,-6-2 10 0,3 2-10 15,0 3 10 1,3-3-34-16,-3-3-8 0,-3 4 0 0,6-11-729 0,4 1-146 16</inkml:trace>
  <inkml:trace contextRef="#ctx0" brushRef="#br0" timeOffset="30093.306">22673 2002 1209 0,'-3'3'108'15,"-5"6"-87"-15,5 4-21 0,-4-1 0 0,-11 4 188 0,8-3 34 16,3 2 6-16,0 4 2 0,-4-3-173 0,0-4-34 16,1 4-7-16,3 3-628 15,3-13-126-15</inkml:trace>
  <inkml:trace contextRef="#ctx0" brushRef="#br0" timeOffset="30385.62">23163 1459 403 0,'0'0'36'0,"0"0"-36"16,-10 10 0-16,6-1 0 0,-6 0 305 0,-1 4 55 15,4 0 10-15,-4-4 2 0,-3 0-184 0,4 1-38 16,-4-1-7-16,0 7-2 0,3-7-60 0,-3 7-12 16,3-7-2-16,4 1-1 0,4-1-29 0,-4 1-5 15,3-1-2-15,1-9 0 0,3 16-18 0,0-16-4 16,0 0-8-16,10 0 12 0,1 3-12 0,-1 3 0 15,1-3 0-15,3-3 0 0,0 6-10 0,4-6 10 0,-4 7-8 0,0-4 8 16,0-3 0-16,4 6 0 0,-4-3 0 0,0 7 0 16,0-4 0-16,-3 3 0 0,-1-6 0 0,1 13 0 15,-4-6 0-15,0-1 17 0,-4 7-2 0,1-4-1 16,-4 4-14-16,-4-7 0 0,1 7-9 0,-1-3 9 16,-3 2 0-16,-3 4 0 0,-1-3 0 0,1-4 0 15,-4 4-19 1,3 9-7-16,-3-12-2 0,-4 2 0 0,1-5-117 0,-1-1-24 15,-3 0-5-15</inkml:trace>
  <inkml:trace contextRef="#ctx0" brushRef="#br0" timeOffset="30590.427">23534 976 1209 0,'0'0'108'0,"0"0"-87"15,0 0-21-15,0 0 0 0,0 0 226 0,3 7 41 16,-6 5 8-16,3-2 1 0,0-1-136 0,-4 7-27 16,1-1-5-16,-1 7-2 0,-3-3-60 0,0 6-12 15,0 0-2-15,0 3-1 0,-4-2-23 0,1-1-8 16,-1 3 0-16,4-9 9 16,0-1-123-16,0-2-25 0,4-3-5 0</inkml:trace>
  <inkml:trace contextRef="#ctx0" brushRef="#br0" timeOffset="33810.408">23830 1174 633 0,'0'0'28'0,"0"0"6"0,0 0-34 0,0 0 0 16,0 0 0-16,0 0 0 0,0 0 184 0,4 9 31 15,-1 1 5-15,4 5 2 0,0-5-108 0,4 15-22 16,-1-13-4-16,5 4 0 16,-5 3-36-16,4 6-6 0,0-6-2 0,1 6 0 0,-1 0-8 15,0-3-3-15,-4 6 0 0,1 7 0 0,-4-4 2 0,0-3 0 0,-7 0 0 0,0 7 0 16,-7 3-8-1,-4-1-2-15,-3 13 0 0,-3-6 0 0,-5 3-15 0,-2 7-10 0,-4-11 12 0,-4 17-12 16,0-10-9-16,0 4-9 0,1-4-2 0,-1 3 0 16,4-6-35-1,-1-6-7-15,-2 0-2 0,6-1-844 0</inkml:trace>
  <inkml:trace contextRef="#ctx0" brushRef="#br0" timeOffset="36314.282">20257 1108 1105 0,'0'0'24'0,"0"0"4"0,0-6 2 0,0 3 2 0,0-4-32 0,0 1 0 15,0 6 0-15,-4-9 0 0,4 6 70 0,0 3 7 16,0 0 2-16,0 0 0 0,0 0-10 0,0 0-1 15,0 0-1-15,0 0 0 0,0 0-11 0,0 0-1 16,0-7-1-16,0 7 0 0,0 0-16 0,0 0-3 16,0 0-1-16,7 0 0 0,-3-9 10 0,-4 9 3 15,7 0 0-15,0 0 0 0,3 0-12 0,-3 0-3 16,4 0 0-16,-1 9 0 0,1-9-13 0,0 7-3 16,3-4-1-16,0-3 0 0,-4 9-15 0,5-9 9 15,2 6-9-15,1 4 8 0,-4-4 1 0,7 7 0 16,0-7 0-16,0 3 0 0,4-6 6 0,0 10 1 15,-8-10 0-15,8 6 0 0,3 1 4 0,4-1 0 16,0 1 1-16,3-1 0 16,-3 4 0-16,0-4 0 0,-1 4 0 0,5-7 0 0,-1 6-6 0,0 1-2 0,1-10 0 0,6 6 0 15,4 7-1-15,-4-3 0 0,7-4 0 0,1 7 0 16,-1-7 0-16,-3 7 0 0,3-7 0 0,1 7 0 16,-1-7 4-16,4 4 1 0,7 3 0 0,7-4 0 15,-10 4-17-15,-1 3 10 0,4-4-10 0,0 1 8 16,4-3 0-16,-5 12-8 0,5-16 12 0,3 10-4 15,0 6 3-15,0 0 0 0,-3-3 0 0,6-3 0 16,-3 3-1-16,0 0 0 0,4-4 0 0,6-2 0 16,1 9 2-16,7-6 0 0,-8-3 0 0,8 6 0 15,-7-13-4-15,3 7 0 0,0-1 0 0,3-2 0 0,-9 6-8 16,-1-4 12-16,0 1-12 16,3 3 12-16,-6-6-3 0,-1 2 0 0,1 4 0 0,0 0 0 0,-8-3-9 15,1-1 0-15,-8 4-10 0,7 6 10 16,-6-12 0-16,-1 12 0 0,-3-16 0 0,4 7 10 0,-11-4-10 0,-1 4 0 15,-2-3 0-15,-1 2 0 0,-7-5 0 0,-3-1 10 16,0 7-10-16,-7-13 10 0,-4 6-27 0,0-2-6 16,0-1-1-16,0-3-848 15,-7 3-171-15</inkml:trace>
  <inkml:trace contextRef="#ctx0" brushRef="#br0" timeOffset="39496.0029">26342 957 1267 0,'-7'10'112'16,"3"-7"-89"-16,-6-6-23 0,3-3 0 0,0 2 199 16,0 4 35-16,-4-6 7 0,4-3 2 0,-4 9-134 0,1 0-26 15,-1 0-6-15,-3 9-1 0,4-9-42 0,-5 6-9 16,5-2-1-16,-1 11-1 0,-3-5-23 0,4 9 9 15,2-4-9-15,1 4 0 16,-3 9 0-16,6-9 0 0,1 6 0 0,-1 3 0 0,1 7 0 0,3-10-9 16,-4 3 9-16,8-3-8 0,-1-6 8 0,4 0-12 15,-3 0 12-15,3-10-12 16,0 7-36-16,4-10-8 0,-1 7-2 0,4-13 0 16,4-10-56-16,0 1-11 0,-1-1-3 0,4-5 0 15,0 2-21-15,-3-6-5 0,0 4-1 0,-4-4 0 16,0 3 87-16,-3-3 16 0,-1 10 4 0,-3 0 1 0,-3-7 89 0,-4 6 18 15,3 1 3-15,1 9 1 0,-4 0 31 0,0 0 6 16,0 0 2-16,0 0 0 0,0 0-26 0,-7 0-5 16,-4 6 0-16,4 7-1 0,-3-7-49 0,2 4-10 15,-2-1-1-15,3 0-1 0,-4 10 26 0,4-3 4 16,-3-4 2-16,6 1 0 0,-3-4-26 0,3 4-6 0,1-7-1 16,3 4 0-16,0-10-9 0,0 0 0 15,0 0 0-15,0 0 0 0,0 0 0 0,7 0 0 0,4 0 0 0,-1 0 0 16,1-16 0-16,-1 6 0 15,4 1 0-15,-3 6 0 0,0-3 0 0,-1-1 0 0,1-2 0 0,-1 6 0 16,-3-3 0-16,4 6 0 0,0-10 0 0,-1 10 0 16,4 10 0-16,-3-10 0 0,-1 6 0 0,1-3 0 15,0 3 0-15,-4-3-16 0,3 10 4 0,-3-4 1 16,0-6-21-16,0 7-5 0,0 6-1 0,1-7 0 16,-8 0 6-16,3 1 0 0,-3-1 1 0,4 1 0 15,-1-4 18-15,-3-6 3 0,0 0 1 0,0 0 0 0,0 0 9 0,0 0 0 16,0 0 10-16,0 0-10 0,7-6 34 0,0-13 1 15,-3 9 0-15,6-5 0 0,1-4-6 0,0 0-1 16,-4 3 0-16,3 4 0 0,-3-4 0 0,4 4-1 16,-4-1 0-16,0 4 0 0,0 6 14 0,0-7 3 15,-3 4 1-15,-4 6 0 0,0 0-21 0,0 0-5 16,7 0-1-16,-7 0 0 0,10 0-9 0,-6 9-1 16,-1-2-8-16,4 2 12 0,-3-6-12 0,-1 3 0 15,1 4 0-15,-4 9 0 0,0-13-10 0,0 3-5 16,-4 1-1-16,4-1 0 0,-3 0 4 0,3 1 1 15,-4-1 0-15,4 1 0 0,0-1 11 0,0-9 0 16,0 0-9-16,0 0 9 0,0 0 0 0,0 0 0 16,0 0-9-16,0 0 9 0,4-9 0 0,3 6 14 15,0-4-2-15,0-2-1 0,4-4-2 0,-1 4 0 16,1-4 0-16,-4 10 0 0,3-6-9 0,1 3 0 0,0-4 0 16,-1 1 0-16,1 9 0 0,-4-3 0 0,3-4 0 0,-3 7 0 15,4 7 0-15,0-4 0 0,-4-3 0 0,0 0 0 16,0 9 0-16,0-9 0 0,-7 0 0 0,7 10-11 15,-4-4-2-15,1 3-1 0,-1-6 0 0,4 10 0 16,-3-10-2-16,-4-3-1 0,0 9 0 0,0 1 0 16,0-10 9-16,4 6 8 0,-4-6-12 0,0 0 12 15,0 0 0-15,0 0 0 0,0 0 0 0,0 0 0 16,0 0 12-16,7 0 2 0,3-6 1 0,-3-4 0 16,4 1 0-16,-4-7 0 0,3 13 0 0,1-12 0 15,0 2-15-15,-4-3 8 0,3 10-8 0,1-3 0 16,-4 6 8-16,0-4-8 0,4-2 0 0,-4 9 0 15,-7 0 9-15,0 0-9 0,0 0 8 0,3 9-8 0,4 1 0 16,0-1 8-16,-3-3-8 0,3 4 0 16,0-1 0-16,-4 7 0 0,1-7 0 0,3-6 0 0,-7-3-20 0,7 13 3 15,0-10 1-15,4 6 0 16,-4-9-13-16,3 0-3 0,-3 0 0 0,7 0 0 16,-3 0-10-16,3-9-2 0,0 6-1 0,4-3 0 0,-4-1 25 0,0-2 4 15,-3 0 2-15,-1-4 0 0,-6 7 26 0,3-4 4 16,-4 10 2-16,-3 0 0 0,0 0 23 0,0 0 5 15,0 0 1-15,0 0 0 0,0 0-15 0,0 0-4 16,-10 7 0-16,6 5 0 0,-6-2-20 0,6 5-8 16,-3-12 0-16,4 13 9 0,-1-7-9 0,4 1 0 15,0-10 0-15,4 6 0 0,-4-6-10 0,3 10 10 16,-3-10-13-16,11 0 5 0,-1 0-4 0,4-10-1 0,-3 4 0 16,0-4 0-16,3 1-3 0,-4 0-1 15,1-1 0-15,3 1 0 0,-7-7 17 0,0 7-10 16,4-1 10-16,-8 4-8 0,4-3 8 0,0 6 0 0,-3-7 0 0,-4 10 0 15,0 0 0-15,7 0 8 0,-7 0-8 0,7 3 0 16,-4 4 0-16,5-4 0 0,-5 6 0 0,4-3 8 16,-7-6 0-16,4 10 1 0,-1-4 0 0,4-3 0 15,4 7-9-15,-8-10 0 0,4 9 0 0,0-3 0 16,-7-6 0-16,0 0-12 0,8 3 2 0,-1 10 1 16,-7-13 9-16,0 0 0 0,0 0 0 0,0 0 0 15,3 3 0-15,-3-3 0 0,0 0 0 0,0 0 0 16,0 0 0-16,0 0 0 0,0 0 0 0,0 0 0 15,0 0 23-15,0 0 6 0,0 0 2 0,11-3 0 0,-1-3-18 16,1-1-3-16,-1 4-1 0,1-6 0 0,0 3-9 0,-1-4 10 16,4 1-10-16,-3-1 10 0,-1 10-10 0,-2-6 8 15,2 6-8-15,1 0 8 0,-4 0-8 0,0 0 0 16,0 6 0-16,-4 1 8 0,4-4-8 0,0 6 0 16,-3 1 0-16,0-4 0 0,-4-6 0 0,3 9 0 15,-3 1 0-15,7-1 0 0,-7-9 0 0,0 0-11 16,0 0 11-16,0 0-8 0,0 0 8 0,0 0 0 15,0 0-9-15,7 0 9 16,0 0-38-16,4-3-3 0,-4-3-1 0,0-4 0 0,4 1 34 0,-4 3 8 16,0-4 0-16,0 1 0 0,0-1 12 0,0 4 5 15,-4 6 1-15,-3 0 0 0,7-3-18 0,0 6 10 16,-3-3-10-16,3 6 8 0,-7-6 0 0,4 10-8 0,3-1 12 16,0 1-4-16,-4-1-8 0,1 0 0 0,-1 4 0 15,1-10 0 1,-1 6-111-16,4 1-24 0,-7-10-5 0</inkml:trace>
  <inkml:trace contextRef="#ctx0" brushRef="#br0" timeOffset="40158.5199">27972 841 748 0,'0'0'67'0,"0"0"-54"0,0 0-13 0,0-6 0 15,3-3 176-15,-3 9 33 0,0 0 7 0,0 0 0 16,0 0-102-16,0 9-21 0,0 1-4 0,-3-1-1 0,-1 7-45 15,4 2-10-15,-3 1-1 0,3 6-1 16,-4 0-31-16,1 4 0 0,3-1 0 0,-4-3 0 0,4 10 0 0,0-10 0 16,0 3 0-16,0-9 0 0,4-1 0 15,3 8 0-15,-4-17 0 0,4 0 0 0,0 1-14 0,0-1 4 16,4 1 1-16,-4-4 0 0,4-6 9 0,-1-6-8 16,1 6 8-16,-1 0-8 0,1-10 8 0,-4 1 12 15,4 6-2-15,-1-4-1 0,1 1 1 0,-1-3 0 16,1 6 0-16,-4-7 0 0,0 4-10 0,-3-4 8 15,-1 1-8-15,4 6 8 0,0-10-8 0,-3 13 0 16,-4 0 0-16,0 0 8 0,10-3-8 0,-10 3 0 16,0 0 0-16,0 0 8 0,7 3-8 0,0 10 0 15,0-1 0-15,-3-2 8 0,-4 9-8 0,4-4 8 16,-1 4-8-16,1 0 8 0,-1 3-8 0,4-10 0 16,-3 4 0-16,6-3 8 0,-3-4-8 0,4-3 0 15,-4 4 0-15,7-10 0 0,-3 0 0 0,-1 0 0 16,4 0 0-16,-3-10-11 0,3-5 11 0,-3 12-8 0,-1-13 8 15,1-3-8-15,-4 3 8 0,0 4 0 0,0-13 0 0,-3 9 0 16,-1 4 0-16,4-4 8 0,-7-3-8 0,4 0 11 16,-4 10 21-16,0-10 4 0,0 3 0 0,0 7 1 15,0 3-6-15,0 3-2 0,0 3 0 0,0 0 0 16,0 0-16-16,0 0-3 0,0 0-1 0,3 3 0 16,1 12-9-16,-1 1 12 0,-3 3-12 0,4 0 12 15,-4-1 1-15,0 8 1 0,3-8 0 0,-3 11 0 16,4-11 12-16,-4 7 2 0,3 4 1 0,1-4 0 15,-1 9-5-15,1-15-2 0,-1 16 0 0,1-10 0 16,-1 3-2-16,1-3 0 0,0 3 0 0,-4 0 0 0,3 1 8 0,-3-4 2 16,-3 3 0-16,3-9 0 0,-4 6 11 0,-3 0 3 15,0 0 0-15,-4-3 0 0,1-3-34 0,-4 3-10 16,-4 0 0-16,-3-7 0 0,0 4 14 16,-4 0-4-16,0-3-1 0,1-4 0 0,-1 1-9 0,0-4-16 15,-3 4 4-15,0-13 1 0,3 6 11 0,0-6 0 16,1-6 0-16,-1-7 0 15,7-3-118-15,1-2-22 0,6-11-4 0</inkml:trace>
  <inkml:trace contextRef="#ctx0" brushRef="#br0" timeOffset="40577.596">28988 1255 1958 0,'0'0'43'0,"0"0"9"0,0 0 1 0,0 0 3 0,3-3-45 0,4-6-11 0,0-7 0 0,0-3 0 16,1 4 53-16,2 2 9 0,4-12 2 0,-3 9 0 16,-1 4-52-16,4-4-12 0,-3-3 0 0,0 10 0 15,-4 0 0-15,3 2 0 0,-10 7 0 0,0 0 0 16,7 0 0-16,0 10 0 0,0 5 0 0,-3 4 0 15,0 0 0-15,-4 3 0 0,3 0 0 0,-3 3 0 16,0 0-12-16,-3 3-6 0,6-12-1 0,1-4 0 0,-1 7 31 16,4-9 5-16,0-1 2 0,4-3 0 15,-1 4-67-15,4-10-12 0,-3-3-4 0,0-4 0 0,3-2 52 16,0 0 12-16,-4-7 0 0,8-3 0 0,-4 3-21 0,0 4-2 16,-7-13 0-16,4 9 0 0,-4 4 37 0,0-4 7 15,-3 16 2-15,-1-13 0 0,-3 13 33 0,0 0 6 16,0 0 2-16,0 0 0 0,0 0-52 0,4 3-12 15,-1 7 0-15,-3 6 0 0,4-4 0 0,-4 4 0 16,3 3 0-16,1-4 0 0,3 1 0 0,-4-4 0 16,4-2 0-16,4 6 0 15,0-7-48-15,3-6-13 0,0 3-3 0,3-6-546 16,1-6-110-16</inkml:trace>
  <inkml:trace contextRef="#ctx0" brushRef="#br0" timeOffset="40850.0608">29686 1020 1119 0,'-14'10'49'0,"11"-7"11"0,-8 3-48 0,4 3-12 0,0 1 0 0,-4 6 0 16,1-7 138-16,-1 0 25 0,1 10 5 16,-1-3 0-16,4-4-83 0,0 1-17 0,3-1-3 0,1-2-1 15,3 6 0-15,-4-4 0 0,4-6 0 0,4 4 0 16,-1-1-51-16,4 1-13 0,0-4 0 0,1 3 0 16,-1-9 0-16,3 3 0 0,-3 10 0 0,4-1 0 15,-4-2 0-15,3-10 0 0,-2 16 0 0,-1-7 0 16,0 0 0-16,-4 1 0 0,-3-1 0 0,4 7 0 15,-8-4 54-15,4 4 8 0,-3-7 2 0,-4 7 0 16,0-3-52-16,-1 2-12 0,1-5 0 0,-3-1 0 16,3 1 0-16,-4-1 0 0,1 0 0 0,3 4 0 15,-4-13-48-15,4 0-13 0,-4 0-3 16,4 0 0-16,4-13 0 0,-1 10 0 16,1-6 0-16,6 3 0 0,1-13-51 0,-1 9-10 0,4-8-3 0,4 2 0 15</inkml:trace>
  <inkml:trace contextRef="#ctx0" brushRef="#br0" timeOffset="41407.4629">29852 1208 1267 0,'4'-6'28'0,"3"6"5"0,-4-9 2 0,4 9 1 0,-7-3-36 0,4-4 0 16,-1-2 0-16,-6-1 0 0,-1 7 110 0,-3-3 15 15,4-3 3-15,-4 2 1 0,0 4-53 0,-1-6-10 16,-2 9-2-16,-1 0-1 16,4 0 1-16,-3 3 0 0,3 3 0 0,-4 10 0 0,0-7-52 0,1 4-12 15,-1 6 0-15,4 3 0 0,4-10 0 0,-1 13 0 0,4-6 0 0,4 0 0 16,-1 0 0-16,4-4 0 0,4-5 0 15,3-1 0 1,0 7-48-16,4-13-13 0,3 3-3 0,0-6 0 16,4 0-51-16,-4 0-10 0,4-6-3 0,-4-3 0 15,0-1 52-15,0 1 9 0,-3-1 3 0,3 4 0 0,-3-6 88 0,-1 2 19 0,-3 4 3 0,0-4 1 16,-7 1-24-16,4 6-5 0,-4-3-1 0,-3 6 0 16,-4 0 38-16,0 0 7 0,0 0 2 0,0 9 0 15,-4 0 0-15,-3 7 0 0,0-3 0 0,0-4 0 16,0 13 0-16,0-3 0 0,0-7 0 0,0 4 0 15,0-7-52-15,3 7-12 0,4-3 0 0,0-4 0 16,0-9 0-16,7 6 0 0,0 4 0 0,4-4 0 16,-4-3 22-16,7-6 2 0,4-3 0 0,3-4 0 0,-4-5-24 15,8 5 0-15,0-9 0 0,-4 7-8 0,0-13-4 16,0 0-1-16,4 0 0 0,-4-7 0 0,0 1-7 16,4-7 0-16,-4 10-1 0,0-6 0 15,-6-1-17-15,2 1-3 0,-3 5-1 0,-3 1 0 0,-4-6 20 0,0 5 4 16,0 1 1-16,-3 3 0 0,-1 0 41 0,-3 6 9 15,4 0 2-15,-4 4 0 0,-4 5 30 0,4 7 7 16,0 3 0-16,0 0 1 0,0 0-7 0,-11 13-2 16,1 6 0-16,-1 6 0 0,-3 3-12 0,0 6-4 15,0 10 0-15,-4 3 0 0,1 7-11 0,-1 5-2 16,4-2-1-16,0 5 0 0,-7-2-3 0,10-7-1 16,4-6 0-16,4 7 0 0,-1-10-39 0,8 9-8 15,3-3-2-15,0-12 0 16,3-4-87-16,4 10-18 0,4-6-3 0,3-4-1 15,-3-6-59-15,-4-3-12 0</inkml:trace>
  <inkml:trace contextRef="#ctx0" brushRef="#br0" timeOffset="42083.552">26264 2102 2419 0,'0'0'53'0,"0"0"11"0,0 9 3 0,0 1 1 0,0-1-55 0,0 7-13 16,0 9 0-16,-3 0 0 0,3 3 0 0,-4 1 0 16,1 5 0-16,-4 1 0 0,3-4 54 0,-3 13 8 15,4-10 2-15,-4 4 0 0,3-4-52 0,-3-5-12 16,3-4 0-16,1 3 0 0,-1-6-9 0,4 0-5 16,0-13-1-16,0 1 0 15,4-4-27-15,-4-6-6 0,0 0 0 0,0 0-1 16,0 0-12-16,0 0-3 0,-4-6 0 0,-3-7 0 0,0-3 52 0,4-9 12 15,-4 7 0-15,3-11 0 0,-3 4-10 0,4-6 1 16,-5 0 0-16,5-7 0 0,3 3 9 0,0 1 0 0,3-4 0 16,5 4 0-16,2-1 0 0,1 7 0 0,-1-6 8 15,8 5-8-15,0 4 8 0,-1 6-8 0,-3 1 10 0,7 8-10 16,-3 1 0-16,0 3-8 0,-4 6-1 0,4 0 0 16,-4 0 9-16,0 0 0 0,-4 12 0 0,1-9 0 15,-4 7 0-15,0 5 11 0,-3-5-3 0,3 2 0 16,-4 4-8-16,1 3 0 0,-4-4 0 0,0-5 0 15,0-1 0-15,-4 10-9 0,1-3 0 0,-1-4 0 16,-3-5 9-16,0 2-8 0,0 0 8 0,0 1-8 16,-4 5 8-16,1-11 11 0,-4 2-3 0,3 3 0 15,-3 1 55-15,3-10 10 0,-3 9 3 0,4-9 0 16,-5 6-16-16,5-2-2 0,-1 2-1 0,4-3 0 0,-3-3-3 16,3 6-1-16,3-3 0 0,4-3 0 0,0 0-29 0,0 0-7 15,0 7-1-15,4 2 0 0,6 0-16 0,1 7 0 16,3-7-11-16,0 1 11 0,4 6-9 0,-1-4 9 15,1 4 0-15,3-4-9 0,0 4 9 0,7-7 0 16,1 7 0-16,-5-3 8 0,1-1-8 0,0-2-12 16,-4-7 4-16,0 6 0 15,4-3-38-15,-4-6-7 0,4 0-2 0,-1 0 0 16,1-6-176-16,0-3-35 0,14-10-7 0,-11 0-2 0</inkml:trace>
  <inkml:trace contextRef="#ctx0" brushRef="#br0" timeOffset="42262.9989">26861 2039 2419 0,'0'0'53'0,"0"0"11"0,0 0 3 0,-4 16 1 0,4-16-55 0,-7 9-13 0,3-5 0 0,1 11 0 15,-1 4 54-15,1-3 8 0,-4 3 2 0,3 15 0 16,1-6-14-16,-4 7-2 0,0-7-1 0,0 10 0 16,3-4-24-16,-3 1-5 0,3 8-1 0,1-5 0 15,-1-3-32-15,4-1-6 0,0-6-2 0,0 7 0 16,4-10-117-1,3 3-23-15,-4-15-5 0,8 12-906 0</inkml:trace>
  <inkml:trace contextRef="#ctx0" brushRef="#br0" timeOffset="42959.686">27358 2271 1994 0,'-11'0'88'0,"11"0"19"0,0 0-86 0,-7 0-21 16,-3 10 0-16,-1-4 0 0,4 3 78 0,-4-5 11 15,4 2 3-15,-3 3 0 0,-1 1-48 0,4-1-10 16,0 7-2-16,4-13 0 0,-1 3-20 0,4-6-12 16,4 10 12-16,-1-1-12 0,4-9 0 0,0 9 0 15,4 1 0-15,3-4 0 0,0 3-10 0,4-5 10 16,-4 2-10-16,7 0 10 0,-3-3-9 0,-1 7 9 16,1-1-8-16,3 1 8 0,-3-1 0 0,-1 7 0 15,-6-7 0-15,3 10 0 0,-3-13 0 0,-1 7 0 16,-3 2 0-16,-3 4 0 0,-1-9 8 0,-3 5 1 15,-3-5 0-15,-1 8 0 0,1-2 4 0,-8-3 1 16,4 2 0-16,-7 4 0 0,0 0-14 0,0-3 0 16,0-1 0-16,-4-2 0 15,0 3-21-15,-3-13-7 0,4 3-2 0,-8 3 0 16,4-9-94-16,-4 0-18 0,0-3-4 0,4-3-773 0</inkml:trace>
  <inkml:trace contextRef="#ctx0" brushRef="#br0" timeOffset="43191.046">27697 2143 1548 0,'24'-6'68'0,"-10"15"15"15,1 0-67-15,2 1-16 0,1 5 0 0,-1 4 0 0,1 0 136 0,0 9 23 16,-1-3 5-16,-6 4 0 0,3-4-44 0,-3 3-8 16,-4 6-3-16,-4-5 0 0,4 5-25 0,-7 7-4 15,0-3-2-15,-3-1 0 16,-4-2-32-16,0 9-6 0,0-7-2 0,-8 4 0 0,1-3-22 0,-3-10-5 15,-1 9-1-15,-3-2 0 16,3-10-32-16,-3 3-6 0,0-3-2 0,0 0 0 16,0-3-216-16,3 0-43 0</inkml:trace>
  <inkml:trace contextRef="#ctx0" brushRef="#br0" timeOffset="43778.0989">29482 2491 2188 0,'-7'-6'48'0,"-4"-1"11"0,0-2 1 0,1 6 1 0,-4-7-49 0,3 4-12 0,-3 6 0 0,0-9 0 16,0 9 54-16,3 9 8 0,-3-9 2 0,4 6 0 16,-5 4-52-16,8-1-12 0,0 1 0 0,4 8 0 0,-1-2 0 15,4-3 0-15,0 2 0 0,7-5 0 16,0-1-48-16,4 1-13 0,0-4-3 0,3-3 0 0,3-6 52 0,1 3 12 15,0-10 0-15,-4 4 0 0,3-13 0 0,1 4 0 16,-7 2 0-16,3-3 0 16,-4-2-54-16,-3 2-8 0,0 3-2 0,0-2 0 0,0 2 52 15,1 1 12-15,-5 2 0 0,4 1 0 0,0-1 0 16,0 7 0-16,0-3 0 0,0 3 0 0,0-3 0 0,0 6 0 16,4 0 0-16,0 0 0 0,-1 0 0 0,1 0 0 15,-1 9 0-15,4-3 0 0,1 7 0 0,-1-7 0 16,-4 7-10-16,1 2 10 0,-1 4 0 0,-6-3 0 15,3 3 0-15,-7 9 0 16,0-9-46-16,-4 15-14 0,1-6-4 0,-4 7 0 0,0-10 36 0,0 3 8 16,0-9 0-16,0-3 1 0,0 2 19 0,0-2 0 15,0-6 0-15,3-7 0 0,0 3 32 0,4-6 11 16,-7 0 1-16,0 0 1 0,4-6 39 0,-1-4 7 0,4 1 1 16,0-10 1-16,0 10-31 0,7-7-6 0,-3-3-2 0,3 7 0 15,-4-4-28-15,8 0-6 0,3-3 0 16,4 7-1-16,-1-4-19 0,5 1 0 0,-1 5 0 0,3-9 0 31,5 10-89-31,-5 0-22 0,5-1-4 0</inkml:trace>
  <inkml:trace contextRef="#ctx0" brushRef="#br0" timeOffset="44424.6709">30822 2325 288 0,'-3'-3'25'0,"-4"-4"-25"15,0-2 0-15,3 9 0 0,4 0 471 0,-7-6 89 16,3 6 17-16,4 0 4 0,0 0-384 0,-7 6-77 16,4 3-15-16,-1 1-3 0,1 9-78 0,-1-1-16 15,4 7-8-15,-3 4 8 0,3 5-8 0,-4-6 0 16,8 7 0-16,-4-4 0 0,0 1 0 0,0-1 9 15,0-3-9-15,7 0 10 0,-4-3-10 0,1-3-14 16,-1 0 3-16,1-3 1 16,-1-9-39-16,5-1-8 0,-5 0-2 0,1 1 0 15,-4-10-29-15,0 0-7 0,0 0-1 0,3-10 0 16,1 1-4-16,-4 0 0 0,0-17-1 0,0 1 0 16,-4 3 32-16,1-6 6 0,-1 3 2 0,4-9 0 0,-3-1 49 0,-1 1 12 0,0 5 0 0,1-5 0 15,-1 3 52-15,4 5 12 0,-3-8 4 0,3 9 0 16,3 6-9-16,1-9-2 0,3 9 0 0,4-6 0 15,-1 9-39-15,4 4-8 0,-3-4-2 0,3 7 0 16,0-1-8-16,4 7 8 0,6-3-8 0,-2 0 8 16,2 6-8-16,1 6 8 0,-4 0-8 0,0-3 8 15,-3-3-8-15,3 10 8 0,-7-1-8 0,0 0 8 16,-3 1-8-16,-1-1 10 0,-2 4-10 0,-5-1 10 16,1 4 0-16,-1-7 0 0,-6 1 0 0,3 9 0 15,-4-10-2-15,-7 7 0 0,4-4 0 0,-7-5 0 0,4 11 4 16,-8-2 0-16,0-7 0 0,1 1 0 0,-1-1 1 15,-3 1 1-15,3-1 0 0,-3 7 0 0,4-13 27 16,2 3 6-16,5-3 1 0,-1-3 0 0,1 7-3 0,-1-7 0 16,1 0 0-16,-1 0 0 0,4 0-13 0,0 0-2 15,7 0-1-15,0 0 0 16,0 0-19-16,0 0-10 0,0 0 10 0,0 0-10 0,3 9 0 0,1 0-8 16,6 7-1-16,-2-6 0 0,2-1 9 0,1 10 0 15,-1 0-9-15,4-1 9 0,8-2 0 0,-5 3 0 16,1-3 0-16,-1-1 0 0,5-2 0 0,-1 12 0 15,-4-13 0-15,5 1 0 16,-8-1-31-16,3 4-1 0,1-6-1 0,-4-7 0 16,0 3-197-16,0 3-39 0</inkml:trace>
  <inkml:trace contextRef="#ctx0" brushRef="#br0" timeOffset="44661.2348">31401 2174 2487 0,'0'0'55'0,"0"0"11"0,0 0 2 0,0 0 2 0,-7 10-56 0,-4-4-14 0,1 3 0 0,-1 1 0 16,0 5 68-16,4 4 10 0,-3 0 2 0,3 9 1 0,-4-3-57 0,1 10-12 16,2-1-3-16,1-2 0 0,7 8-9 0,-3-2 0 15,3 6 0-15,3-6 8 16,1-4-8-16,3 1 0 0,0-7 0 0,4 0-11 15,-1 3-36-15,4-2-7 0,-3-14-2 0,7 7 0 16,-1-12-161-16,4-1-33 0,1-3-6 0</inkml:trace>
  <inkml:trace contextRef="#ctx0" brushRef="#br0" timeOffset="44947.74">31739 2441 403 0,'-17'-10'36'0,"10"10"-36"16,3-3 0-16,-6 3 0 0,-4 0 419 0,3 0 77 15,-3 3 15-15,3-3 3 0,-3 10-347 0,0-1-70 0,0-9-13 0,0 16-4 16,0-13-41-16,0 13-9 0,3-7-2 0,0 10 0 16,4-13-6-16,0 4-2 15,4-1 0-15,-1 0 0 0,8 1-32 0,3-1-6 0,0 7-2 0,3-13 0 16,5 6 8-16,-1-2 0 16,0 2 1-16,3 0 0 0,1 1-1 0,-4-1 0 0,0-2 0 0,0 2 0 15,1 0 12-15,-8 1 0 0,3-1 0 0,-3 7 0 16,-3-13 0-16,3 13 0 0,-7-1 12 0,0-2-4 15,0 3-8-15,0-13 0 0,-4 12 0 0,-3-5 0 16,0 5 0-16,0-5 0 0,-3 2-9 0,-8-5 9 16,4 2-24-16,-4 10-1 0,0-13 0 0,4-3 0 31,-7 7-108-31,4-4-22 0,-5 3-4 0,5 1-783 0</inkml:trace>
  <inkml:trace contextRef="#ctx0" brushRef="#br0" timeOffset="45132.094">31856 2842 2286 0,'0'0'50'0,"0"0"10"0,-7 10 3 0,3-1 1 0,1-3-51 0,-8-3-13 16,4 7 0-16,-3 2 0 0,2-2 37 0,-2 2 5 16,-1-6 1-16,4 4 0 0,0-1-43 0,-3 1-22 15,3-1 2-15,3 1 1 16,0-1-215-16,4 0-43 0,0-9-9 0,0 0-2 0</inkml:trace>
  <inkml:trace contextRef="#ctx0" brushRef="#br0" timeOffset="45500.5199">32209 2648 1666 0,'7'-13'74'0,"-7"13"15"0,0-6-71 0,0-4-18 0,0 1 0 0,0 0 0 16,0 9 140-16,-7 0 24 0,7 0 4 0,-7 0 2 15,0 0-83-15,-1 0-17 0,-2 9-3 0,-1 0-1 16,-3 1-33-16,4-1-6 0,-5 1-2 0,1 5 0 15,0 4-14-15,4-3-3 0,3 3-8 0,-4 9 12 16,4-9-12-16,0 3 0 0,3-4 0 0,1-5 0 16,3 3 0-16,3-7-10 0,4 1 10 0,4 5-8 15,0-12-10-15,3-3-2 0,-4 0 0 0,4 0 0 16,1-3 11-16,2-3 9 0,-3-3-13 0,0-4 5 16,1 0 8-16,-5 1 0 0,4 2 0 0,-3-5 0 15,-4 5 0-15,0 1 0 0,0 0 0 0,0-1 0 16,0 4 0-16,0-7 0 0,-3 4 0 0,3 3 8 15,0-4 14-15,-4 4 3 0,-3 6 1 0,0 0 0 16,4-3 2-16,-4 3 0 0,0 0 0 0,0 0 0 0,7 3-28 16,3 3 0-16,-2 4 0 0,-5-1 0 0,1 10 19 0,3-3-2 15,-4 2 0-15,4 1 0 0,-7-3-5 0,0 3 0 16,4 0-1-16,-1-1 0 0,1-2-11 0,-1-7 0 16,1 1 0-16,-4-1-11 0,7 1-10 0,-4-4-3 15,-3-6 0-15,7 0 0 16,-7 0-141-16,8-10-29 0,-1 4-6 0</inkml:trace>
  <inkml:trace contextRef="#ctx0" brushRef="#br0" timeOffset="45757.928">32466 2234 1674 0,'0'0'74'0,"0"0"15"0,0 0-71 0,4 12-18 0,3-5 0 0,0 8 0 16,3 4 126-16,1-10 22 15,3 10 4-15,-3 0 0 0,3 0-60 0,0 6-13 0,4 0-3 0,-4 0 0 16,0 3-8-16,0 7-3 0,0 3 0 0,0-1 0 16,-7-2-13-16,4 9-2 0,-8-7-1 0,1-2 0 15,-1 9-9-15,-3-16-1 0,-3 9-1 0,-4 4 0 16,-4-13-12-16,1 7-2 0,-5-1-1 0,1-2 0 16,-7 2-11-16,4 1-3 0,-8-7 0 0,4 3 0 15,3-2-36-15,0-1-7 16,-6 0-2-16,3-9 0 0,3 6-185 0,-3 0-38 15</inkml:trace>
  <inkml:trace contextRef="#ctx0" brushRef="#br0" timeOffset="57544.185">26772 2554 648 0,'0'0'28'0,"0"0"7"0,0 0-35 0,0 0 0 15,0 0 0-15,0 0 0 0,0 0 76 0,0 0 8 16,0 0 1-16,0 0 1 0,0 0 6 0,0 0 2 15,0 0 0-15,0 0 0 0,0 0-9 0,0 0-1 16,0 0-1-16,0 0 0 0,0 0-12 0,-3 3-3 16,-1 6 0-16,1 7 0 0,-1-13-26 0,1 6-6 15,3 4 0-15,-4-1-1 0,4 4-17 0,-3-6-3 16,-4-1-1-16,3 7 0 0,1-4-6 0,-1 7-8 16,4-3 11-16,-4 2-11 0,4-2 13 0,-3-3-4 15,-1 2-1-15,4 4 0 0,0-3-8 0,0-4 8 16,0 1-8-16,0 0 8 0,4-4 0 0,-1 0 0 15,-3-9 0-15,4 7 0 16,-4-7-113-16,0 0-23 0</inkml:trace>
  <inkml:trace contextRef="#ctx0" brushRef="#br0" timeOffset="-210438.1809">18849 11575 691 0,'0'0'61'0,"0"3"-49"16,0 7-12-16,0-10 0 0,0 6 233 0,0-6 44 15,0 0 9-15,-4 3 2 0,4 7-136 0,0-1-26 16,0-9-6-16,0 0 0 0,0 0-38 0,0 0-7 16,4 0-2-16,-4 0 0 0,3 6-50 0,5-6-11 15,-5 10-1-15,4-10-1 0,0 6 2 0,4-3 0 16,-1-3 0-16,4 6 0 0,1-2-4 0,-5-4-8 16,4 0 12-16,4 6-4 0,-8-3-8 0,5-3 0 15,-1 0 0-15,3 6 0 0,-3-6 0 0,4 0 0 16,3 0 0-16,-3 0 0 0,-4-6 0 0,4 6 0 15,-4 0 0-15,3 0 0 0,-3-3 8 0,-3 3-8 16,0-6 8-16,-1 6-8 0,1 0 0 0,-4 0 0 16,0-4 8-16,-7 4-8 0,3 0 0 0,-3 0 8 15,0 0-8-15,0 0 8 0,0 0-8 0,0 0 10 0,0 0-10 16,0 0 10-16,0 0-2 0,0 0 0 0,0 0 0 16,0 0 0-16,0 0 7 0,4 4 1 0,-4-4 0 0,0 0 0 15,0 9-4-15,0 0-1 0,-4-2 0 0,4 2 0 16,4-3-11-16,-4 7 10 0,-4-7-10 0,4 7 10 15,0-4-10-15,0 7 0 0,0-1 9 0,0-2-9 16,0 3 0-16,0 2 8 0,0 1-8 0,4-3 0 16,0 9 0-16,-1-6 0 0,1 0 0 0,-4 9 0 15,3-9 0-15,-3 0 0 0,4 6 0 0,-1-7 8 16,1 8-8-16,3-8 0 0,-7 7 0 0,3 1 0 16,1-5 0-16,-4 5 0 0,7-8 0 0,-7 7 8 0,3 1-8 15,1-4 0-15,-1-1 0 0,1 1 0 16,-1-3 32-16,1 6 3 0,0-6 0 0,-1 0 0 15,-3 6-45-15,0-6-9 0,4 3-1 0,-1 0-1 0,-3-3 21 0,4-4 18 16,-4 4-3-16,0 0-1 0,3 6-2 0,-3-6 0 16,4 0 0-16,-4-4 0 0,0 4-3 0,3 0-1 15,-3-3 0-15,0 2 0 0,0 1 0 0,0-3-8 16,0 0 12-16,0 2-4 0,-3-5 2 0,3 3 0 16,0 2 0-16,-4-2 0 0,1-3-1 0,3 2 0 15,0 4 0-15,-4-3 0 0,4-7 0 0,-3 7 0 16,-1-4 0-16,4 4 0 0,0-6 0 0,-3-1 0 15,3 7 0-15,-4-7 0 0,4 0 2 0,0 1 0 16,0-7 0-16,0 3 0 0,-4 4 2 0,4-10 1 16,0 0 0-16,0 0 0 0,-3 0 2 0,-1 9 1 15,4-9 0-15,-7 6 0 0,4-3-1 0,-4 4 0 0,3-4 0 0,-3-3 0 16,0 6-6-16,0-3-2 0,-3-3 0 0,-5 0 0 16,1 7-8-16,-3-7 8 0,-5 0-8 15,-2 0 8-15,-8-7-8 0,4 7 0 0,-11-3 0 0,0 3 0 16,0-6 0-16,-3 6 0 0,0 0 0 0,-4 0 0 15,4 6-23 1,-4-3-3-16,3-3-1 0,1 10-945 0,0-1-188 0</inkml:trace>
  <inkml:trace contextRef="#ctx0" brushRef="#br0" timeOffset="-82013.129">1312 7367 1890 0,'-10'0'41'0,"10"0"9"0,-11-9 2 0,8 9 1 15,-8-3-42-15,8-4-11 0,3 7 0 0,0 0 0 16,-8-6 122-16,8 6 22 0,0 0 5 0,0 0 1 15,0 0-51-15,0 0-11 0,0 0-1 0,0 0-1 16,0 0-41-16,0 0-8 0,0 13-1 0,8-4-1 0,-1 0-15 0,0 4-4 16,3 3 0-16,-6 2 0 15,6-2-16-15,1 3-16 0,3 0 4 0,-3-1 0 0,3-2 24 0,-4 3 6 16,1-3 1-16,3 2 0 0,0-8-19 0,-3 6 0 16,-1-7 0-16,4 4 0 0,-3-4 10 0,3-3-10 15,-3 4 8-15,3-10-8 0,3 0 10 0,-2 0-10 16,-1 0 12-16,7-10-12 0,4 4 13 0,-1-7-4 15,1-2-1-15,3-10 0 0,4 3-8 0,-7-10 12 16,10 4-12-16,0-6 12 0,-7 2 6 0,4 1 2 16,-7 0 0-16,3-1 0 0,4 13-20 0,-8-6 0 15,1 6 0-15,-4 1 0 0,-3-1-13 0,3 3-7 16,0 4 0-16,-3-4-1 16,3-3-120-16,0 10-24 0,-3-10-5 0,0 3-1 0</inkml:trace>
  <inkml:trace contextRef="#ctx0" brushRef="#br0" timeOffset="-81411.472">1538 9857 1670 0,'0'0'74'0,"0"0"15"0,-7-10-71 0,7 10-18 0,0 0 0 0,0 0 0 16,0 0 118-16,0 0 20 0,0 0 4 0,11 10 1 15,-8-1-64-15,8 1-13 0,-4-4-2 0,7 10-1 16,-11-4-49-16,8 7-14 0,3-3 0 0,-3 9 8 16,-1-6 44-16,4-1 10 0,4 1 2 0,-4 6 0 15,0-6-64-15,-3 0-26 0,3-3 2 0,0-4 0 16,-3 4 24-16,-1-7 14 0,11-2-2 0,-6-4 0 15,6-3 1-15,-4-10 0 0,8 7 0 0,0-13 0 16,3-2 1-16,-3-7 0 0,-1-4 0 0,1 1 0 16,0-3-2-16,-1-1-1 0,1-2 0 0,-4-1 0 15,-3 10-11-15,3-3 12 0,-10 0-12 0,3 3 12 16,-4 0-37-16,1 3-7 0,3-3-2 0,-14 15-1161 16</inkml:trace>
  <inkml:trace contextRef="#ctx0" brushRef="#br0" timeOffset="-80931.604">1411 12159 288 0,'0'0'12'0,"-3"6"4"16,6 3-16-16,4-6 0 0,-3 7 0 0,-4 5 0 0,3-5 412 0,8 9 80 16,-4-4 16-16,7 4 4 0,-3-3-341 0,-1 3-68 15,4-1-14-15,-3 1-2 0,3-3-33 0,-3-3-6 16,-1 2-2-16,4 4 0 0,-3-10-4 0,3-2-1 16,0-4 0-16,0 3 0 0,4-12-8 0,-4 6-1 15,7-10-1-15,-3-2 0 16,3-4-11-16,4 1-3 0,-1-7 0 0,8-10 0 0,-7 4-9 0,3-10-8 15,4-6 12-15,-8 10-12 0,1-10-8 0,0 6-9 16,-4 4-2-16,-3 6 0 0,-4 3 19 0,3-4 0 16,-3 14 0-16,1-4-857 15,-1 0-168-15</inkml:trace>
  <inkml:trace contextRef="#ctx0" brushRef="#br0" timeOffset="-80480.4299">1485 14416 864 0,'0'16'76'0,"0"-3"-60"16,0 12-16-16,0 0 0 0,7 3 275 0,-7 0 52 15,11 4 10-15,-8-1 3 0,8 0-207 0,0 1-41 16,-1-7-8-16,-3 3-1 0,11-3-41 0,-8 0-8 15,5-6-2-15,-1 0 0 0,0 0-11 0,3-1-2 16,-3-11-1-16,1 2 0 0,9 0 6 0,-10-9 0 16,4 0 1-16,-11 0 0 0,11-15 31 0,-4 2 5 15,-4-6 2-15,5-12 0 0,-5 3-49 0,8-7-14 16,-1-2 0-16,1-1 8 0,0-6 7 0,-4 0 1 16,7 10 1-16,-7-10 0 0,0 9-17 0,0 7 0 15,7-9 0-15,-6 11-876 0,6-2-170 16</inkml:trace>
  <inkml:trace contextRef="#ctx0" brushRef="#br0" timeOffset="-66417.801">20387 7364 1537 0,'0'0'68'0,"0"0"14"0,0 0-66 0,0 0-16 0,0 0 0 0,11 0 0 15,-4 3 91-15,0-3 14 0,0 0 3 0,3 0 1 16,1 0-40-16,3 0-8 0,0-3-1 0,0-3-1 0,4 6-37 0,3-3-7 15,0-4-2-15,0-2 0 0,-3 3-2 16,3 2-1-16,4-5 0 0,0 0 0 0,-1 2-10 0,-3-2 8 16,4 6-8-16,-7-3 8 0,3-4-8 0,-3 10-16 15,-4 0 4-15,-4 0-644 16,1 0-130-16</inkml:trace>
  <inkml:trace contextRef="#ctx0" brushRef="#br0" timeOffset="-66209.3159">20422 7543 1706 0,'0'0'76'0,"-7"3"15"0,7-3-73 0,0 0-18 16,0 0 0-16,-3 9 0 0,3-9 108 0,0 0 19 0,3 6 3 0,4-2 1 16,-3 2-69-16,10-6-14 0,0 0-2 0,4 3-1 15,3-3-16-15,0 0-3 0,4 0-1 0,-1-3 0 16,1 3-10-16,0 0-3 0,0 0 0 0,-1 0 0 15,1 0-12-15,-4-6 11 0,0 6-11 16,-3 0 10 0,3-4-90-16,-3 4-17 0,-8-6-4 0</inkml:trace>
  <inkml:trace contextRef="#ctx0" brushRef="#br0" timeOffset="-64135.248">21040 7163 806 0,'0'0'72'0,"0"0"-58"0,0 0-14 0,0 0 0 15,0 0 234-15,0 0 44 0,0 0 9 0,0 13 1 0,3-4-175 0,-3 4-35 16,0 2-7-16,4 4-2 16,-4 0-41-16,0 0-9 0,-4 12-2 0,4-9 0 0,-3 3-6 15,3 3-2-15,-7-2 0 0,3 8 0 16,1-6-9-16,-1-3 0 0,1 4 0 0,-5-1 0 0,1-3 0 0,4 3 0 16,-1-9 0-16,-3-3 0 0,4-7 18 0,-1 0 2 15,4-2 0-15,0-7 0 0,0 0 18 0,0 0 4 16,-3-10 1-16,3-5 0 0,0-4-19 0,0-6-4 15,0 0-1-15,3-4 0 0,1-5-19 16,3 6 10-16,0-7-10 0,3 7 8 0,1 0-24 0,0 3-4 16,-1-4-2-16,4 11 0 0,-7 2 37 0,7-3 7 15,-3 10 2-15,3-1 0 0,-3 1-24 0,-1 3 0 16,1 2 0-16,0-2 0 0,-4 6 0 0,0 6 0 16,0-2 0-16,0 5 0 0,-4 0-14 0,1 1-7 15,-1 6-2-15,1 2 0 16,-4-2-22-16,0 3-5 0,-4 0-1 0,4 6 0 15,0 0 19-15,-3-6 4 0,-1-1 1 0,1 1 0 0,3 0 27 0,0 0 0 0,-4-13 0 16,4 10 0-16,-3-7 32 0,3-6 4 0,0-3 2 16,0 0 0-16,0 0 9 0,0 0 1 0,0 0 1 0,0 0 0 15,-4-9-17-15,8-7-4 0,-4 4-1 0,7-13 0 16,3 6-15-16,-3-6-4 0,4-3 0 0,0 9 0 16,3-6-8-16,0 6 0 0,-4 0 0 0,1 3 0 15,3-2 0-15,0 8 0 0,-3 1 0 0,3 2 0 16,-4-2 0-16,1 9 10 0,0-9-10 0,-1 9 10 15,-3 0-2-15,0 6-8 0,4-3 12 0,-4 3-4 16,0-3-8-16,0 7 8 0,-3-1-8 0,6 7 8 16,-6 0-8-16,-1 2 0 0,-3 1 0 0,4 6 0 15,-1-6-53-15,1 9-3 16,-4-9-1-16,0 6 0 0,0-6-96 0,7 0-19 0,0-10-4 0,3 4-1 16,-2-10-78-16,2-3-15 0</inkml:trace>
  <inkml:trace contextRef="#ctx0" brushRef="#br0" timeOffset="-63799.715">21636 7329 460 0,'25'-6'41'0,"-18"3"-33"0,-11-6-8 0,4 2 0 0,7-2 204 0,-7 6 40 16,-7-3 7-16,0-4 1 0,0 10-79 0,3-6-16 16,4 6-3-16,-7-3-1 0,-7-4-67 0,7 7-14 15,7 0-2-15,0 0-1 0,-10 0-51 0,-1 7-10 16,8-4-8-16,-1 13 9 0,0-7 44 0,-3 7 9 16,-3 2 2-16,3 1 0 0,3 0-51 0,1 0-13 15,-1-3 0-15,1 9 0 0,3-13 0 0,0 7 0 16,0-3 0-16,0-1 0 0,0-2 0 0,3 3 0 15,11-7 0-15,-7-9 0 0,-7 0 0 0,11 0 0 16,3 0 0-16,0-9 0 16,0-7-20-16,-3 6-7 0,3-8-1 0,0 8 0 0,4-9 14 0,-11 4 2 15,-7 2 1-15,7-2 0 0,7-1 11 0,-7 6 0 0,-7-2 8 0,4 3-8 16,-1-4 28-16,-3 4 0 0,0-1 1 16,0 7 0-16,-7-3 13 0,7 6 2 0,4-3 1 0,-4 3 0 15,-8-7-11-15,8 7-2 0,0 0-1 0,15 7 0 16,6-4-31-16,-14 6 0 0,-11 1-8 0,4 5 8 15,7 4 16-15,-3 0 11 0,-4-3 1 0,3 2 1 16,8 1-29-16,-4-3 0 0,-7 3 0 0,4-1 0 16,-1-8-115-16,4-1-25 0,0 4-6 15,-3-10-930-15</inkml:trace>
  <inkml:trace contextRef="#ctx0" brushRef="#br0" timeOffset="-63648.93">21886 7295 1497 0,'0'0'32'0,"0"0"8"0,0 0 0 0,0 0 4 0,0 0-36 0,0 0-8 16,0 0 0-16,0 0 0 0,0 0 116 0,4 6 20 16,6-3 5-16,1 13 1 0,0-7-81 0,-8 1-16 15,1 6-3-15,3-4-1 0,7 7-28 0,-7-3-5 16,-4-1-8-16,4 4 11 0,1-6-28 0,2 9-6 16,1-10-1-16,-1 7-920 0</inkml:trace>
  <inkml:trace contextRef="#ctx0" brushRef="#br0" timeOffset="-63451.834">22105 7304 748 0,'-25'-12'67'0,"25"6"-54"0,4-4-13 0,-4 4 0 15,-11 3 297-15,4-7 57 0,7 10 11 0,-3-6 3 16,-4 3-167-16,0-3-33 0,3 12-6 0,4-6-2 16,-10 3-135-16,-1 6-25 0,-3 7-9 0,3 3 0 15,1 0-6-15,-1 6-1 0,-7 3 0 0,1-3 0 16,-1 13-62-1,1-4-13-15,-5 4-2 0,-13 12-609 0,-4-6-122 0</inkml:trace>
  <inkml:trace contextRef="#ctx0" brushRef="#br0" timeOffset="-63070.352">21417 8041 2419 0,'0'0'53'0,"0"0"11"0,-7-6 3 0,0 6 1 0,0 0-55 0,0 0-13 16,-4 0 0-16,1 9 0 0,3-9 54 0,-4 10 8 15,4-1 2-15,0 1 0 0,0-1-52 0,3 7-12 16,1-1 0-16,-1 4 0 0,4-6 0 0,0 2 0 16,4 4 0-16,-4 0 0 0,7-3-17 0,0-7-7 15,0 7 0-15,0-7-1 16,4-6-11-16,-1 4-3 0,1-7 0 0,-4 0 0 0,7-7 39 0,0 4 0 15,0-6 0-15,-3-1 0 0,-1-5 0 0,1-1 0 16,0-3 0-16,-4 7 0 0,-7-4 0 0,3 0 0 16,4 4 0-16,-3 2 0 0,-4-5 0 0,0 5 0 15,0 4 0-15,0 6 0 0,0 0 44 0,0 0 16 16,0 0 3-16,0 0 1 0,0 0-1 0,0 0 0 0,-4 6 0 0,4 4 0 16,4-1-38-16,3 7-7 0,-4-4-2 0,-3 10 0 15,0-3-24-15,4 3-6 0,3 0-1 0,-4-3 0 16,-3 0 15-16,8-1 0 0,-1 1 0 0,3 0 0 15,4-3-54 1,-3-1-8-16,-4-5-2 0,7 2-1152 0</inkml:trace>
  <inkml:trace contextRef="#ctx0" brushRef="#br0" timeOffset="-62449.601">22779 6922 1036 0,'-18'0'92'0,"18"0"-73"16,7 0-19-16,-7 0 0 0,0 0 157 0,0 0 28 16,18-3 6-16,0-4 1 0,-1 7-103 0,4 0-20 15,11 0-4-15,0 0-1 0,3 0-64 0,-3-3 0 16,3-3-11-16,0 6 1 0,-3 0 10 0,-4-3 8 15,4-3-8-15,-7 6 11 0,3 0-11 0,-7-10 8 16,4 10-8-16,-4 0 8 0,-10-6-16 0,3 6-4 16,-4-3-1-16,-3 3-845 0</inkml:trace>
  <inkml:trace contextRef="#ctx0" brushRef="#br0" timeOffset="-62058.743">22849 6868 1728 0,'-21'7'38'0,"7"-7"8"0,7 3 2 0,4 3 0 0,-1 4-39 0,-7-1-9 0,-3-3 0 0,11 4 0 16,6-7 104-16,1 6 20 0,-11 4 3 0,7-4 1 15,14 1-103-15,0-1-25 0,-7 0 0 0,4 1 0 16,3-7 34-16,3 3 2 0,5 4 0 0,2-4 0 16,-3-3-24-16,1 6-12 0,-1-2 12 0,0-4-12 0,-3 3 9 0,-1-6-9 15,1 9 0-15,-4-9 9 16,-3 10-9-16,-1-1-14 0,-3-2 3 0,0-4 1 0,-3 3-10 0,-1 3-3 15,-3 1 0-15,0 9 0 0,-3-10 13 0,-1 0 10 16,-3 1-13-16,-3 6 5 16,-1-7 8-16,-3 0 0 0,0 7 0 0,-4-3 0 0,-3-7 12 0,3 3-3 15,-3 1 0-15,4-1 0 0,-1 7 21 0,-3-13 4 16,0 6 1-16,6-2 0 0,8 2 5 0,-3 0 2 16,-8-2 0-16,11-4 0 0,11 6-11 0,-4-3-3 15,-7-2 0-15,3 2 0 0,4-3-18 0,4 3-10 16,3 4 10-16,0-4-10 0,3-3 0 0,1-3 0 15,7 6 0-15,3-3 0 0,0 4 0 0,0-4 0 16,4-3 0-16,3 6 0 0,-3-6 0 0,3 0-10 16,0 0 10-16,0 3-12 15,-3 4-51-15,-4-7-10 0,0 0-3 0,-3 6-1009 0</inkml:trace>
  <inkml:trace contextRef="#ctx0" brushRef="#br0" timeOffset="-61433.052">22962 7812 1522 0,'-7'-9'68'0,"7"9"13"0,-7 0-65 0,4-6-16 16,-1 3 0-16,-3-4 0 0,-3 7 136 0,6-3 23 15,0-3 5-15,-3 3 0 0,-3-4-77 0,-1 7-16 16,1 0-3-16,3 0-1 0,0 7-34 0,-4-4-6 0,-3-3-2 16,7 9 0-16,7-9-6 0,-7 7-2 0,-7 2 0 0,3 0 0 15,11 1-4-15,-3-1-1 0,-5 1 0 0,1-1 0 16,7-3-12-16,-3 4 0 0,3-1 8 0,-4 0-8 15,-10-2 0-15,11 2 0 0,13 1-9 0,1-1 9 16,-4 0-10-16,0-2 10 0,4 2-10 0,6 0 10 16,4-5 22-16,-7 5 10 0,1-9 3 0,-1 9 0 15,0-2-58-15,0-1-11 16,-3-3-2-16,-1 3-1 0,1-3 37 0,-4 4 0 0,0-4 0 0,-7 3 0 16,0-6 0-16,0 10 0 0,3-7 0 0,-6 9 8 15,-8-9 8-15,8 7 2 0,-4-1 0 0,0 1 0 16,-8-1-5-16,1-3-1 0,-3 4 0 0,6-1 0 15,8 1-12-15,-8-1 0 0,-10 0 0 0,7-2 0 16,0 2-40-16,3-9-13 0,-7 9-3 0,4-9-694 16,7 0-138-16</inkml:trace>
  <inkml:trace contextRef="#ctx0" brushRef="#br0" timeOffset="-61269.169">23185 7678 864 0,'3'-10'76'0,"-3"10"-60"16,0 0-16-16,0 0 0 0,0 0 275 0,0 0 52 16,0 10 10-16,0-1 3 0,-3 0-191 0,-4 1-37 15,3 9-8-15,-7-4-2 0,4 4-78 0,-3 6-15 0,-1-6-9 0,1 9-725 16,-1-9-151-16</inkml:trace>
  <inkml:trace contextRef="#ctx0" brushRef="#br0" timeOffset="-60630.7928">23760 6875 1497 0,'-7'15'133'0,"3"-5"-106"0,4 2-27 0,-4 4 0 0,1 3 144 0,3 0 24 15,-4 6 5-15,1 3 1 0,-1 6-71 0,1 4-15 16,-1-3-2-16,1 9-1 0,-1-7-43 16,4 4-9-16,0-3-1 0,0 5-1 0,0 1-19 0,0 0-3 15,0-6-1-15,0-1 0 0,4-2-8 0,-4 3 0 16,3-4 9-16,-3 1-9 16,0-17-32-16,4 8-10 0,-1-14-2 0,-3 4-1 15,0-7-202-15,0-3-40 0,0-6-8 0,0 0-1 0</inkml:trace>
  <inkml:trace contextRef="#ctx0" brushRef="#br0" timeOffset="-60331.788">23700 6812 172 0,'0'-9'8'0,"0"-1"1"0,0 1-9 0,0-7 0 0,3 10 0 0,1-4 0 16,-1 1 385-16,4 6 75 0,0-3 16 0,0-4 2 15,7 10-318-15,1-9-63 0,-1 9-13 0,0 0-2 16,3 0-23-16,1 0-5 0,7 0-1 0,-4 6 0 15,4-3-27-15,-1 3-6 0,-2 4 0 0,2-1-1 16,-3 1-3-16,1-1 0 0,-5 10 0 0,1-10 0 16,-1 7 4-16,-2 0 0 0,-5-4 0 0,-3 4 0 15,0-4 5-15,-3-2 2 0,-4 15 0 0,0-6 0 16,0-4-2-16,-7 4 0 0,0 0 0 0,-4-3 0 16,-3 3-6-16,0-1-2 0,-4-2 0 0,1 0 0 15,-5-4-8-15,1-2-1 0,-3 5-8 0,-1-5 12 16,0-1-12-16,0 1 0 0,8-1 0 0,-1-3 0 15,1 4-49-15,2-7-3 0,5-3-1 0,6 0-757 16,4 0-151-16</inkml:trace>
  <inkml:trace contextRef="#ctx0" brushRef="#br0" timeOffset="-60136.845">24412 6705 576 0,'0'0'25'0,"0"0"6"0,0 0-31 0,4 10 0 15,-4 5 0-15,0-2 0 0,-4 12 407 0,1-6 75 16,-1 0 15-16,1 12 3 0,-8 0-340 0,8 4-68 16,-5-1-13-16,1 4-3 0,0 3-61 0,4-4-15 15,-4 7 0-15,7 3 0 0,0-6 0 0,0-3 0 16,0 6 0-16,0-16 0 16,3 0-48-16,4-3-13 0,-3 3-3 0,3-9-1049 0</inkml:trace>
  <inkml:trace contextRef="#ctx0" brushRef="#br0" timeOffset="-59851.516">24758 7028 172 0,'0'0'16'0,"-7"0"-16"0,0 0 0 0,-4 7 0 16,1-4 404-16,-1 3 77 0,-3-3 16 0,0 3 3 16,0 4-300-16,-4-1-61 0,4 1-12 0,0 5-3 15,0-5-58-15,3 5-12 0,1-2-2 0,3-4-1 16,0 7-28-16,3-6-6 0,4 5-1 0,0-5 0 15,4-1-16-15,-1 0 0 0,8 1 0 0,-4-1 0 0,3-3 0 16,1 4 0-16,3-7-12 0,-3 6 12 16,3 1 0-16,0-4-9 0,0 10 9 0,-4-7 0 0,5-6 0 0,-8 7 0 15,3 5 0-15,-6-2-8 0,-1 3 8 16,1-7 0-16,-1 7 0 0,-3-4 0 0,0 4 0 0,0 0 0 16,-3-4 8-16,-4 4-8 0,0 3 8 0,-4-10-8 15,1 7 8-15,-5-7-8 16,5 1-24-16,-4-4-8 0,0-3-3 0,-1-3 0 15,1 0-145-15,0 0-30 0,0-3-6 0</inkml:trace>
  <inkml:trace contextRef="#ctx0" brushRef="#br0" timeOffset="-59685.409">25026 6696 1094 0,'0'0'48'0,"0"0"11"0,0 0-47 0,0 9-12 0,0-9 0 0,0 10 0 15,0-1 296-15,0 1 58 0,-7-1 11 0,0 0 3 16,0 13-263-16,-4-3-52 0,-3 0-10 0,4 0-3 16,-4 0-52-16,6 6-10 0,-2 0-2 0,-1-6-720 15,1-7-144-15</inkml:trace>
  <inkml:trace contextRef="#ctx0" brushRef="#br0" timeOffset="-59430.169">25185 6411 1972 0,'0'0'88'0,"0"0"17"0,0 0-84 0,3 9-21 15,1 0 0-15,-1 10 0 0,1-3 114 0,-1 3 18 16,1 6 4-16,3 3 1 0,-7 0-69 0,4 7-13 16,-1-1-3-16,4 4-1 0,-3-4-7 0,3 10 0 15,-7 10-1-15,3-1 0 0,1-6-22 0,-1-3-4 16,-3 3-1-16,4 3 0 0,-4-3-8 0,3 3-8 15,-3-6 12-15,4-12-12 0,-1 2 0 0,1 1 0 16,-4-7 0-16,3 6-9 16,1-6-106-16,0-2-21 0,-1-8-4 0,4 7-992 15</inkml:trace>
  <inkml:trace contextRef="#ctx0" brushRef="#br0" timeOffset="-59048.46">25770 7010 1497 0,'-7'-19'133'0,"4"12"-106"0,-4-2-27 0,3 6 0 16,1-6 208-16,-4 2 37 0,0 4 7 0,-4-3 2 15,0 6-136-15,4 0-27 0,-3 0-6 0,-1 0-1 16,-3 9-44-16,4-2-8 0,-5-4-3 0,5 6 0 16,-4 7-17-16,0-7-3 0,0 10-1 0,3 0 0 15,0-4-8-15,-3 4 0 0,7 6 0 0,0-6 0 16,0-3 0-16,4 3 0 0,-1 0 0 0,8 6 0 15,3-7 0-15,-4 1-9 0,4-9 9 0,4 8 0 16,-1-8-14-16,4-4 4 0,4 4 1 0,0-4 0 16,-1-3-10-16,5-3-1 0,-5 0-1 0,1 0 0 15,-4 0 1-15,0 0 0 0,4 0 0 0,-4-3 0 0,-4-3 20 16,1 12 13-16,-4-3-1 0,4 6-1 0,-4-9-11 16,-4 10-16-16,1-1 4 0,-1 1 1 0,-3-1 41 0,0 7 8 15,0-7 2-15,-3 7 0 0,-1-7-9 0,1 10-2 16,-4-10 0-16,-4 10 0 0,4 0-29 0,-7-3 0 15,0 2 0-15,0-2-10 0,-4 3 21 0,-3-10 4 16,0 7 1-16,-4-7 0 16,-3 4-124-16,0 3-24 0,-1-7-4 0,1 1-652 15,3-4-129-15</inkml:trace>
  <inkml:trace contextRef="#ctx0" brushRef="#br0" timeOffset="-58867.152">25922 7464 1382 0,'0'0'61'0,"0"0"13"0,0 0-59 0,-7 7-15 0,4-4 0 0,-5 6 0 16,1-3 264-16,-3-3 51 0,-1 7 9 0,1-4 3 16,-1 4-235-16,1-1-46 0,2-3-10 0,1 4-1 15,-3-1-65-15,-1 0-13 0,4 1-2 0,0-1-1101 16</inkml:trace>
  <inkml:trace contextRef="#ctx0" brushRef="#br0" timeOffset="-58479.317">26300 7163 1094 0,'-7'-19'48'0,"3"10"11"15,0 0-47-15,-3-1-12 0,0 1 0 0,-3 3 0 0,-8-7 302 0,4 7 58 16,0 6 12-16,-4 0 3 0,1 0-262 0,-1 9-52 15,0 1-10-15,1 5-3 0,3 4-32 0,0-3-6 16,-1-4-2-16,5 13 0 0,-1-6-8 0,4 6 0 16,0 3-12-16,4-2 12 0,3-8-10 0,0 1 10 15,3-3 0-15,1 3-9 0,3-10-5 0,3 0-1 16,1 1 0-16,3-10 0 16,0 6-21-16,7-12-4 0,0 3 0 0,1-7-1 15,-5-5-17-15,4-1-3 0,-3 3-1 0,0-2 0 0,-4-4 62 0,0 3 13 16,0 4 3-16,0-4 0 0,-3 3 4 0,-4-2 2 15,0-1 0-15,0 7 0 0,0-1 41 0,0 1 8 16,0 0 1-16,-3-1 1 0,-4 10-17 0,0 0-3 0,0 0-1 16,7 3 0-16,-7-3-17 0,7 7-4 0,0 2-1 15,0 0 0-15,0 7-14 0,0-3-4 0,0 2 0 0,0 4 0 16,0 0-12-16,0 6 11 0,0 0-11 0,-3-3 10 16,6 3-10-16,-3 0 0 0,0-6 0 15,0 0 0 1,1 0-32-16,-1-4-9 0,7 1-2 0,-4-7 0 15,-6 1-170-15,3-7-35 0,-7-3-6 0</inkml:trace>
  <inkml:trace contextRef="#ctx0" brushRef="#br0" timeOffset="-58230.062">26529 6680 1998 0,'0'0'88'0,"0"0"19"0,7 0-86 0,0 10-21 15,-3-10 0-15,3 9 0 0,0 7 120 0,0-7 19 16,7 7 4-16,-4-4 1 0,5 10-53 0,2 0-11 16,-3 3-1-16,0 10-1 0,0-7-18 0,-3 10-4 15,3 3-1-15,-3 12 0 0,-4-9-15 0,0 3-2 16,-7 0-1-16,0 6 0 0,-4 0-9 0,-3-2-1 16,-3 5-1-16,-1-6 0 0,-3-9-16 0,0 3-10 15,0-3 12-15,-4-4-12 16,1-8-88-16,-5 5-24 0,1 1-4 0,0-7-1208 0</inkml:trace>
  <inkml:trace contextRef="#ctx0" brushRef="#br0" timeOffset="-56982.2208">27076 6320 403 0,'-4'-10'36'0,"4"10"-36"0,0 0 0 0,0 0 0 15,0 0 280-15,0 0 50 0,4 3 10 0,-1 7 1 16,4-4-201-16,0-3-40 0,4 4-8 0,3-4-1 16,4 3-65-16,-1-3-13 0,4 3-2 0,-3-6-1 15,3-6-10-15,0 6 12 0,-3 6-12 0,3-6 12 16,-3 0-23-16,0-6-4 0,-1 12-1 0,-3-6 0 16,-3 0-10-16,-1 7-2 0,1-4-1 0,-4-3 0 15,-7 0-101-15,0 0-20 0,0-10-4 0,0 10-1 16,0 0 20-16,0 0 4 0,-10 0 1 0,2-6 0 0,-6 3 143 0,4 3 29 15,-4 0 6-15,0-6 0 0,3 3 83 0,-3 3 16 16,0 3 3-16,0 3 1 0,3-3-14 0,-3 3-2 16,0 10-1-16,3-3 0 0,-3 2-43 0,4 4-9 15,-1 0-2-15,0 6 0 0,4 9-32 0,0 4-6 16,0 0-2-16,-3 2 0 0,3 8-24 0,3-5-4 16,1 4-2-16,-1 7 0 0,0-1-10 0,1 0 0 15,-1 1 9-15,1-1-9 0,-1-9 8 0,4 3-8 16,-3 3 8-16,-1-6-8 0,1-6 0 0,-1-1 9 15,4 7-9-15,4 0 0 0,-4-9 20 0,0 2-2 16,0-2-1-16,-4 9 0 0,4-7-1 0,0-5-1 16,0-4 0-16,0-3 0 0,0-6 39 0,0 0 8 15,0-1 2-15,4-8 0 0,3 5-55 0,3-2-9 16,1-7 0-16,3 4 0 0,4-10 0 0,-1 6 0 0,5-6 0 16,2 0 0-16,1-6-11 0,0 6-1 15,-1-7 0-15,-3 4 0 16,1-3-41-16,-1-3-9 0,-4-1-2 0,1 7-736 0,0-6-147 0</inkml:trace>
  <inkml:trace contextRef="#ctx0" brushRef="#br0" timeOffset="-56347.817">27774 6806 2419 0,'0'0'53'0,"-3"0"11"0,-4 0 3 0,7 0 1 0,0 0-55 0,-4 0-13 16,-3 6 0-16,4-3 0 0,-1 13 54 0,0 0 8 16,1-4 2-16,3 13 0 0,0 3 0 0,-4-3 0 15,4 13 0-15,0-3 0 0,0-1-52 0,0 4-12 16,-3-4 0-16,3-6 0 0,0 4 0 0,0-4 0 16,0 0 0-16,3-3 0 15,-3-6-48-15,0-3-13 0,4 3-3 0,-4-7 0 16,3 4 0-16,-3-7 0 0,4 1 0 0,-4-10 0 15,0 0 0-15,0 0 0 0,0 0 0 0,0-16 0 16,-4 3 0-16,4-2 0 0,-3-7 0 0,-1 0 0 0,-3-6 52 0,4 3 12 16,-1-4 0-16,1 1 0 0,-4-6 48 0,3-1 13 15,1 7 3-15,-1-7 0 0,4-2 27 0,4 2 5 16,-1 1 2-16,4 6 0 0,4-1-54 0,3 4-12 0,4 0-1 16,-1 6-1-16,4 1-30 0,-3-1 0 0,3 9 0 15,4 4 0-15,-4-3 0 0,-3 9 0 0,3 0 0 0,0 0 0 16,0 0 0-16,-3 9 0 0,-4 0 0 0,4-2 0 15,-4 8 0-15,0-2 0 0,-7 3 0 0,0-13 0 16,0 6 0-16,-4 4 0 0,1-1 0 0,-4 4 0 16,-4-4 12-16,4 4-4 0,-3-6-8 0,-4 8 12 15,-4-8-12-15,1 5-8 0,-1-5 8 0,1-1-13 16,-8 1 28-16,4-1 5 0,-4 0 2 0,1-2 0 16,2-4 10-16,-2 3 3 0,-1-6 0 0,1 10 0 15,-1-10 29-15,4 6 5 0,0-6 2 0,0 0 0 0,3 3-54 16,0-3-17-16,4 0 10 0,0 0-10 15,7 0 10-15,0 0-10 0,-7 6 12 0,7 4-12 0,0-7 0 0,4 12 0 16,3-5 0-16,3 6 0 0,1-4 0 0,3 4 0 16,0 3-10-16,7-4 10 0,-3-2 0 0,0 3 0 15,-1-1-9-15,4 4 9 0,1-6 0 0,-5 2 0 16,4 4 0-16,1-10 0 0,2-9 0 0,1 10 0 16,0-1-8-16,-1 4 8 15,1-13-55-15,-4 0-7 0,-7-6-2 0,0 6 0 16,-3-10-95-16,3 10-19 0,4-6-4 0,-4-4-915 0</inkml:trace>
  <inkml:trace contextRef="#ctx0" brushRef="#br0" timeOffset="-56195.816">28413 6652 460 0,'0'-16'41'0,"0"16"-33"0,0 0-8 0,0 0 0 16,-4 7 365-16,-3 2 71 0,0-3 15 0,0 4 2 15,-4 2-251-15,4 4-50 0,0 3-11 0,-3 9-1 16,-1-3-71-16,4 10-13 0,0-7-4 0,0 9 0 15,3-2-36-15,1 6-8 0,-4-1-8 0,7 4 11 16,0-9-11-16,3 3-17 0,1-4 4 0,3 1 1 16,4-10-171-16,-1-3-33 15,8 3-8-15</inkml:trace>
  <inkml:trace contextRef="#ctx0" brushRef="#br0" timeOffset="-55887.466">28691 6922 345 0,'-7'-3'31'0,"0"-4"-31"15,-3 4 0-15,-1-3 0 0,1 3 384 0,-1 3 70 16,-3 3 14-16,0 3 4 0,0 4-287 0,0-1-57 16,-1-6-11-16,5 10-2 0,-4-1-56 0,3-2-11 15,4-1-3-15,-3 0 0 0,2 7-28 0,5-6-5 16,-1-1-2-16,1 0 0 0,3 1-10 0,3 5 0 16,1-5-10-16,3-4 10 0,0-3-10 0,0 7 10 15,4-1-10-15,-1 7 10 0,4-7-10 0,0 1 10 16,1 5-10-16,-1-5 10 0,0-1 0 0,0 1 16 15,0 5-1-15,-3-5-1 0,-4-1-14 0,0-6-13 16,0 13 2-16,-4-7 1 0,-3 7 10 0,0-4 14 16,0 4-3-16,-3 0-1 0,-4-4-10 0,0-2 8 15,0-1-8-15,-4 7 8 0,4-7 0 0,-4 10 0 16,1-10 0-16,-1 1 0 0,1 6-23 0,-8-7-5 16,0 0 0-16,4 7-1 15,0-13-111-15,4 3-21 0,-5 4-5 0,5-10-846 0</inkml:trace>
  <inkml:trace contextRef="#ctx0" brushRef="#br0" timeOffset="-55676.098">29044 7286 2080 0,'4'-10'92'0,"-4"10"20"16,0 0-90-16,0 0-22 0,0 0 0 0,0 0 0 15,0 0 160-15,-11 10 28 0,4-1 6 0,0 0 1 0,0-9-107 0,-4 7-20 16,-3-4-5-16,7 6-1 0,-3 1-41 0,-1-1-8 15,0 4-1-15,1-1-1 0,-1-3-21 0,-3 1-4 16,0 6-1-16,4-7 0 16,-5 10-44-16,1-4-9 0,4-2-1 0,3 3-1 15,3-7-108-15,4-3-22 0,0-6-4 0,11-6-808 16</inkml:trace>
  <inkml:trace contextRef="#ctx0" brushRef="#br0" timeOffset="-55274.359">29217 7107 2142 0,'0'0'47'0,"0"0"9"0,4-6 3 0,-4 6 1 0,0-10-48 0,-4 7-12 16,1-3 0-16,-1 3 0 0,-3-4 100 0,3 7 18 16,-3 0 3-16,-3 0 1 0,-1 0-58 0,4 7-12 0,-7-4-3 15,3 6 0-15,4 7-35 0,-3-7-14 0,3 10 11 0,0-3-11 16,3 3 8-16,-3-4-8 0,7 4 0 0,0-6 0 16,4 2 0-16,3 4 0 15,0-10 0-15,0 7 0 0,3-6-8 0,5-1-2 0,2-9 0 0,1 6 0 31,-1-6-22-31,1-6-4 0,-7 6 0 0,3-9-1 16,3-1-11-16,1 4-3 0,-7-4 0 0,3 1 0 0,-4 0 40 0,1-7 11 0,-1 7 0 0,-2-1 0 16,-1-9-11-16,-4 10 3 0,-3-10 0 0,4 3 0 15,-4-2 34-15,0 2 7 0,3 7 2 0,-3-4 0 16,4 4 15-16,-4-1 3 0,0 4 1 0,0 6 0 16,0 0-10-16,0 0-1 0,0 0-1 0,10 0 0 15,-3 9-2-15,0 1 0 0,4-1 0 0,-4 1 0 16,-3 5-11-16,-1 4-2 0,4-3-1 0,0 3 0 15,0-1-17-15,0 1-9 0,0-3 10 0,0 3-10 0,-3-1 0 16,7-2 8-16,-4 3-8 0,3-3 0 0,-3-4-10 16,4-6-5-16,-1 4-1 0,5-7 0 15,-8-3-92-15,3 0-20 0,-3-3-3 0,0-3-697 16,0-4-140-16</inkml:trace>
  <inkml:trace contextRef="#ctx0" brushRef="#br0" timeOffset="-55047.061">29658 6614 2019 0,'0'0'89'0,"0"0"19"0,0 0-86 0,0 0-22 15,7 4 0-15,0 5 0 0,0 0 125 0,0-2 21 16,7 8 4-16,-3-2 1 0,0 6-51 0,3-4-11 0,0 14-1 0,0-4-1 16,0 3-22-16,-10-9-4 15,3 6-1-15,-4 3 0 0,1 7-44 0,-4-1-8 0,0 1-8 0,-4-4 9 16,-3 3 44-16,-7 7 9 0,0-9 2 0,0 2 0 15,-4 1-52-15,4-7-12 0,-4 6 0 0,1-6 0 16,-1-2 0-16,-3 2 0 0,3 0 0 0,-3-3 0 31,0 0-151-31,0-6-33 0,-4 0-6 0,0-4-2 0</inkml:trace>
  <inkml:trace contextRef="#ctx0" brushRef="#br0" timeOffset="-53866.7968">30268 7079 2070 0,'-7'3'45'0,"-3"-3"10"0,6 0 1 0,-3 0 3 0,0 6-47 0,0-6-12 0,7 0 0 0,0 0 0 16,0 0 95-16,0 0 17 0,0 0 3 0,0 0 1 16,0 0-84-16,0 0-17 0,11 0-3 0,3 3-1 15,3-3-11-15,1 0 0 0,3 6 0 0,0-2 0 16,4-4 0-16,0 0 0 0,-1 6 0 0,-2-6 0 16,-1 0 0-16,0 3 0 0,0 3 0 0,-3-6 0 15,-1 0-41 1,-3 0-11-16,4 0-1 0,-4 0-1016 0</inkml:trace>
  <inkml:trace contextRef="#ctx0" brushRef="#br0" timeOffset="-53666.255">30494 6812 1324 0,'-21'-6'59'0,"14"6"12"0,0 0-57 0,-4 0-14 16,1 0 0-16,3 0 0 0,-4 6 261 0,4-3 50 15,0 10 9-15,0-1 3 0,3-2-207 0,1 5-42 16,-1 4-8-16,-3 0-2 0,4 9-51 0,3 4-13 15,-4-4 0-15,1 6 0 0,3 4 8 0,-4-4-8 16,4 4 11-16,0-3-11 0,0-1 8 0,0 0-8 16,-3-2 0-16,6-1 0 15,1-9-91-15,-4 10-25 0,3-11-4 0,1-2-2 0</inkml:trace>
  <inkml:trace contextRef="#ctx0" brushRef="#br0" timeOffset="-53292.86">30833 6705 2329 0,'0'0'51'0,"0"0"10"0,0 0 3 0,0 0 2 0,0 0-53 0,0 0-13 0,3 10 0 0,4 5 0 16,0-2 59-16,0 6 9 0,-3 6 1 0,0 0 1 15,3 3-26-15,-7 0-4 0,0 7-2 0,-4-1 0 16,8 4-30-16,-4 3-8 0,3-10 0 0,-3 10 0 15,0-13 0-15,0 7 0 0,0-7 0 0,0 0 0 16,-3 3 0-16,3-9 0 0,3 4 0 0,-3-8 0 16,0 1 0-16,-3-9 0 0,-4 5 0 0,7-8 0 0,-4 2 8 15,-3-6 0-15,0-6 0 0,3-3 0 0,1 3 16 0,3-10 3 16,-4 0 1-16,8-2 0 0,-4-7 0 0,7 0 0 16,3-6 0-16,-2 3 0 0,2-4-7 0,1 4-1 15,10 3 0-15,-3-3 0 0,3 0-20 16,0 3-8-16,0 0 0 0,4 10 0 0,-4-7 8 0,0 3 0 15,-3 0 0-15,-1 7 0 0,-3-3 0 0,4 2 0 16,-4-6 0-16,0 10 0 0,4-3-12 0,-4-1-1 16,4 7 0-16,-1-3-866 15,1 3-173-15</inkml:trace>
  <inkml:trace contextRef="#ctx0" brushRef="#br0" timeOffset="-52389.517">32198 6937 864 0,'0'0'38'0,"0"0"8"0,0 0-37 0,0 0-9 0,0 0 0 0,0 0 0 16,0 0 179-16,0 0 33 0,0 0 8 0,0 0 0 16,0 0-179-16,0 0-41 0,0 0 0 0</inkml:trace>
  <inkml:trace contextRef="#ctx0" brushRef="#br0" timeOffset="-49487.7986">31351 6821 806 0,'0'-6'72'0,"-3"3"-58"0,-1-3-14 0,4-4 0 15,0 10 219-15,0 0 41 0,0-3 8 0,0 3 1 16,0 0-113-16,0 0-22 0,0 0-5 0,0 0-1 16,0 0-63-16,0 0-13 0,7 10-2 0,0 2-1 15,0 4-32-15,-3 9-6 0,0-3-2 0,3 12 0 16,0-2-9-16,-4-1 10 0,-3 4-10 0,7-1 10 16,-7 4-10-16,4-4 10 0,-4 1-10 0,3-7 10 15,-3 0-10-15,7-3 0 0,-3 0 0 0,3-6 8 16,-4-3-8-16,5-4 0 0,-5-5 0 0,-3-7 0 15,11 3 0-15,-11-3 0 0,10-3 0 0,1-13 8 16,3-3 26-16,0 3 5 0,-3-6 1 0,-1-9 0 0,8 3 4 16,-4 3 2-16,4-7 0 0,-4 1 0 0,0 0-22 15,3-1-4-15,-2-2 0 0,-1 6-1 0,0 6-11 0,0-3-8 16,-4 0 9-16,5-1-9 0,-5 8 0 0,1-1 0 16,-1-6-13-16,1 12 4 15,-1-2-122-15,1-4-24 0,0 9-5 0,-4-5-952 0</inkml:trace>
  <inkml:trace contextRef="#ctx0" brushRef="#br0" timeOffset="-49301.835">31884 6680 345 0,'0'0'31'0,"0"0"-31"0,0 0 0 0,-3 10 0 16,-5-4 421-16,1 3 79 15,0 1 15-15,4-1 3 0,-8 7-321 0,8 3-64 0,-4 0-13 0,3-1-2 16,1 7-64-16,-4 1-13 0,7 2-2 0,-7 0-1 15,3 6-25-15,0 4-5 0,1-3 0 0,-1-7-8 16,4 6 0-16,0-5 0 0,0 5 0 0,0-9 0 31,4 0-28-31,3-3-12 0,-3-6-2 0,-1 3-761 0,4-4-152 0</inkml:trace>
  <inkml:trace contextRef="#ctx0" brushRef="#br0" timeOffset="-48934.776">32120 6963 2512 0,'0'0'56'0,"0"0"11"0,-3-7 2 0,3-2 1 0,-4-1-56 0,1 10-14 15,-1-9 0-15,4 9 0 0,0 0 49 0,-7 0 7 16,0 0 2-16,0 3 0 0,4 3-38 0,-8-6-7 16,0 10-1-16,1-1-1 0,-1 1-11 0,1-1 0 15,-1 0 0-15,-3 7 0 0,0-6 0 0,3-1 0 16,8 7 0-16,-4-7 0 0,0 0 0 0,3 1 0 15,1-4 0-15,-1 4 0 0,4-10 0 0,0 0 0 16,0 3 0-16,0-3 0 0,7 9 0 0,-7-9 0 16,0 0 0-16,11 10 0 0,3-10-10 0,3 6 10 15,-2 3 0-15,-1-9-9 0,3 10 9 0,-3-10 0 16,1 9 0-16,-1-9 0 0,-4 9 0 0,1-2 0 0,-1 2 0 16,1-6 0-16,-4 4 0 0,0 2 0 0,-3 0 0 0,-1-2 0 15,1 2 0-15,-1-6 0 0,-6 7 8 0,3-4-8 16,-4 3 8-16,1 1-8 0,-4-1 10 0,0-3-10 15,-4 4 12-15,0-1-4 0,-3 1-8 16,-3-4 12-16,-1 3-12 0,-3-6 0 0,0 7 0 0,-1-4-10 31,1-3-85-31,0 3-17 0,4-6-3 0,-1 4-1005 0</inkml:trace>
  <inkml:trace contextRef="#ctx0" brushRef="#br0" timeOffset="-48745.242">32300 6608 1152 0,'0'0'102'0,"0"0"-82"15,0 0-20-15,0 0 0 0,0 0 312 0,0 0 57 16,0 0 12-16,0 0 3 0,0 10-236 0,0-1-48 16,0 7-8-16,-3-1-3 0,-4 4-50 0,3 0-11 15,1 0-1-15,-4 9-1 16,0-3-107-16,0 10-22 0,-1-7-4 0,5 0-1095 0</inkml:trace>
  <inkml:trace contextRef="#ctx0" brushRef="#br0" timeOffset="-48439.58">32392 6878 2134 0,'0'0'95'0,"0"0"19"0,7 6-91 0,0 4-23 0,0-1 0 0,-3 0 0 15,3 1 141-15,0-1 24 0,0 7 5 0,0-7 1 16,-3 10-84-16,3 0-17 0,-4 6-3 0,4-6-1 16,-7 6-37-16,4-6-7 0,3 6-2 0,-4 3 0 15,-3-3 10-15,0 0 2 0,0-3 0 0,-3 3 0 16,3 3-32-16,0-2 0 0,-4-1 0 0,-3-3 0 15,0 0 0-15,-3-4 0 0,-5 1 0 0,5 0 0 16,-8-3-30-16,1-4 1 0,-1-6 0 0,0 4 0 31,1-7-164-31,-1 3-33 0,4-12-6 0</inkml:trace>
  <inkml:trace contextRef="#ctx0" brushRef="#br0" timeOffset="-47931.305">32703 6310 1267 0,'0'0'112'0,"-8"3"-89"0,1-3-23 0,0 0 0 16,7 0 247-16,0 0 45 0,-7 0 8 0,7 0 3 15,-3 7-143-15,3-7-29 0,0 0-6 0,0 3-1 16,0-3-68-16,3 9-15 0,1 1-2 0,3-1-1 15,3-3-22-15,-2 4-5 0,2-1-1 0,4 1 0 16,-3-4-10-16,-1-3 8 0,4 6-8 0,-3-2 8 16,-4-7-8-16,4 9 0 0,-4-3 0 0,0-3 0 15,0 4 0-15,-4-4 13 0,-3-3-3 0,0 0-1 16,4 9 4-16,-4 1 1 0,0-4 0 0,0 3 0 16,-4 1 18-16,1-1 4 0,-1 1 1 0,1-1 0 15,-1 7-6-15,-3-7-2 0,4 10 0 0,-1-3 0 16,1 2-13-16,-1 1-2 0,4 6-1 0,-3 0 0 15,3-3-13-15,3 10 8 0,1-4-8 0,-1 0 0 16,1 7 14-16,3-7-3 0,0 0-1 0,-4 7 0 16,4-7-10-16,0-3 0 0,4 3 0 0,-4 3 0 15,-3-2 0-15,3-4-12 0,-4-3 4 0,1 3 8 0,3 3 0 16,-7-3 16-16,0 0 0 0,0-3-1 0,0 3-3 16,-4 0-1-16,-3-3 0 0,4 10 0 0,-8-4 4 0,1 0 1 15,-1-3 0-15,-3 3 0 0,0 1 11 0,-4 2 2 16,0-3 1-16,-3 0 0 0,-3-3-19 0,-5 1-11 15,1-4 12-15,0-4-12 0,-4 7 14 0,0-6-4 16,4-3-1-16,0 0 0 0,-4-4-21 0,4-2-5 16,0-1-1-16,0-3 0 15,3 4-110-15,0-1-21 0,0-9-5 0,4 9-1301 0</inkml:trace>
  <inkml:trace contextRef="#ctx0" brushRef="#br0" timeOffset="-45501.039">26871 8069 1854 0,'0'0'82'0,"0"0"17"0,0 0-79 0,0 0-20 16,0 0 0-16,7 0 0 0,0 0 41 0,4 0 5 15,3 0 1-15,7 0 0 0,0 0-16 0,11-6-3 16,0 6-1-16,10 0 0 0,4 0-4 0,3 6-1 15,8-2 0-15,-1 5 0 0,4-3 5 0,0 4 1 16,7-4 0-16,4 3 0 16,3 1 8-16,3-1 3 0,-2 1 0 0,2-1 0 0,8-3-2 0,3-3 0 15,7 4 0-15,0-4 0 0,1-3-1 0,6 0-1 16,7 0 0-16,4 0 0 0,0-3-17 0,4-4-3 16,6-2-1-16,1 3 0 0,6-4-2 0,4 1 0 15,4 0 0-15,-4-4 0 0,7-3-1 0,-7 10-1 16,4-7 0-16,-1 7 0 0,-3-3 2 0,-3-1 0 15,-1 1 0-15,-3 0 0 0,0 2 10 0,-3 4 2 16,-8-6 1-16,-3 2 0 0,3 4-13 0,-10-3-4 16,-7 3 0-16,-4-3 0 0,-7-4 0 0,-3 4 0 0,-4 3 0 0,-10-3 0 15,-8-4 0-15,-6 7 0 0,-11-6 0 0,-8 2 0 16,-2-2-8-16,-12 0 0 0,-6 2 0 0,-4-2 0 31,-7-1-47-31,-7 1-14 0,-7-7-3 0,-14 7-802 0,-14-4-160 0</inkml:trace>
  <inkml:trace contextRef="#ctx0" brushRef="#br0" timeOffset="-45107.971">26786 8251 2246 0,'18'0'100'0,"-4"7"20"0,7-4-96 0,11 3-24 16,10 3 0-16,8-9 0 0,6 7-16 0,8-7-7 15,6-7-1-15,8 7-1 0,7 0 41 0,3-3 8 16,14-3 1-16,0-3 1 0,4 2-26 0,11 4 0 16,-1-3-12-16,8-3 12 0,3 9 27 0,3-4 13 15,8-2 2-15,3 3 1 0,-4 3 0 0,8 0 0 16,10 0 0-16,0 3 0 0,-3-3 5 0,7 0 0 15,7 6 1-15,-1-2 0 0,5-4-13 0,-1 0-4 16,0 0 0-16,4 0 0 0,0 0-7 0,-3 0-1 0,2 0-1 16,-6 0 0-16,0 6-11 0,-4-6-1 15,-3 3-1-15,-14-3 0 0,-4 9-10 0,-11-2 0 0,-3-4 0 16,-7 3 8-16,-7 3-8 0,-35 1 0 16,-4-4 9-16,0-3-9 0,-7 7 8 0,0-1-8 0,-4-3 8 0,-6-3-8 15,-4 4 0-15,3 2 0 0,-13-3 0 0,-12-2 0 31,-9-4-159-31,-15-4-36 0,0-5-7 0,-43-7-2 0</inkml:trace>
  <inkml:trace contextRef="#ctx0" brushRef="#br0" timeOffset="-44285.6029">20027 9926 1800 0,'0'0'80'0,"0"0"16"0,0 0-77 0,0 0-19 0,0 0 0 0,0 0 0 16,0 0 100-16,11 3 16 0,-4-3 3 0,0 6 1 15,3-6-67-15,8 0-13 16,3 3-2-16,0-6-1 0,4 3-13 0,0-6-4 0,0 6 0 0,-1 0 0 16,1-9-20-16,0 9 0 0,-4-4 0 0,0 4-12 15,-3-6 12-15,-1 6 8 0,1 6-8 0,-4-6 11 16,-3 0-179 0,-1 0-36-16,1 4-8 0</inkml:trace>
  <inkml:trace contextRef="#ctx0" brushRef="#br0" timeOffset="-44089.688">19847 10205 1432 0,'-14'9'64'0,"7"-9"12"0,4 10-60 0,-4-4-16 15,-1-3 0-15,8-3 0 0,0 0 150 0,0 0 27 16,0 13 6-16,0-13 1 0,4 3-104 0,7 6-20 16,3-9-4-16,0 7 0 0,7-14-20 0,0 7-4 15,0 0-1-15,4 0 0 0,3-3-17 0,0-3-3 16,1 3-1-16,2-4 0 15,-2 1-62-15,2 3-12 0,1-3-2 0</inkml:trace>
  <inkml:trace contextRef="#ctx0" brushRef="#br0" timeOffset="-43539.5948">20740 9785 2232 0,'0'0'99'0,"0"0"20"0,0 0-95 0,-7 0-24 0,0 0 0 0,7 0 0 15,0 0 80-15,-4 9 11 0,-3-3 2 0,4 7 1 16,-1 3-69-16,4-1-13 0,-3-2-4 0,-1 6 0 16,0 6-8-16,1-6 0 0,-4-1 0 0,3 8 0 15,1-8 0-15,-1 7 0 0,4-6 0 0,-3 0 0 16,3 6 0-16,-4-9 0 0,1-4 0 0,-1-2 0 15,4-1 0-15,0 4 0 0,-7-10 0 0,7-3 0 16,0 0 13-16,0 0 1 0,0-3 0 0,-3-10 0 0,6 4-14 0,1-10 0 16,-1 0 0-16,4 0-10 0,0-6 10 0,4 0 0 15,3 3 0-15,0-3 8 0,0 0-8 0,-3 6 0 16,3 0 0-16,0 4 8 0,0 2 1 0,0 4 1 16,-3-1 0-16,3 4 0 0,-3 0-10 0,-1 6 0 15,1 6 9-15,-4 3-9 0,0-2 0 0,0 2 0 16,-4 1 0-16,1 2 0 0,-4 10-12 0,3-3-8 15,-3 0 0-15,4 0-1 16,-4-4-23-16,0 4-4 0,0 0 0 0,0 0-1 0,-4-1 21 0,4 4 4 16,0-9 0-16,0 6 1 0,0-10 23 0,0 4 0 15,0-10-9-15,0-3 9 0,0 0 8 0,0 0 6 16,0 0 1-16,4-10 0 0,0 1 7 0,-1-7 2 16,4-2 0-16,-3 5 0 0,-1-9-6 0,4 3-1 15,0 7 0-15,0-4 0 0,0 0-5 0,0-2-2 16,0 8 0-16,4 1 0 0,-4-1 4 0,0 4 1 15,4-3 0-15,-8 5 0 0,8-2-7 0,-11 6 0 0,0 0-8 16,10 6 12-16,1-2-12 0,-4 5 11 0,0-3-11 16,0 7 10-16,0 3-10 0,-3-7-17 0,3 10 4 0,0-10 1 31,-4 7-247-31,8-7-49 0,0 1-9 0</inkml:trace>
  <inkml:trace contextRef="#ctx0" brushRef="#br0" timeOffset="-43187.7648">21332 9866 633 0,'-7'-9'28'0,"4"6"6"0,3-4-34 15,-4-2 0-15,-3 9 0 0,-3-9 0 0,6 9 275 0,-6 0 48 16,3 0 9-16,-4 0 3 0,-3 0-210 0,3 0-41 16,4 15-9-16,-3-2-2 0,-8-4-38 0,7 1-8 15,4 12-2-15,4-10 0 0,-1 7-9 0,1-10-3 16,3 13 0-16,-4-3 0 0,4 0-2 0,4-3-1 16,-4-4 0-16,7-2 0 0,0-1-2 0,3-3-8 15,1 4 12-15,-4-4-4 0,0-6-8 0,4 0 0 16,3-6 0-16,-4 6 0 15,1-10-23-15,3 1-6 0,-3-7-2 0,3 4 0 0,-4-4 41 0,1 0 8 16,0-2 2-16,-4 8 0 0,0-9-4 0,-4 10-1 16,-3-7 0-16,4 7 0 0,-1-1 51 0,-3 1 10 15,0 3 3-15,0 6 0 0,4-3-19 0,-4 3-4 16,0 0-1-16,0 0 0 0,0 0-22 0,0 0-4 16,7 3-1-16,0 3 0 0,-4 3-16 0,5 1-3 15,-1-1-1-15,0 7 0 0,0-4-8 0,-4 4 0 16,4 3 9-16,0 0-9 0,0-4 0 0,0 4 9 15,0-3-9-15,4-7 0 16,3 1-14-16,-3-1-10 0,-1-9-1 0,4 6-1 16,1-6-136-16,-1-6-27 0,0-3-6 0,-7 2-533 0,0-2-106 0</inkml:trace>
  <inkml:trace contextRef="#ctx0" brushRef="#br0" timeOffset="-43030.551">21562 9907 460 0,'7'-22'41'0,"-11"13"-33"0,1-1-8 0,-1 1 0 15,4-1 310-15,0 1 60 0,-3 9 12 0,-1-9 2 16,8 2-204-16,-4 7-42 0,0 0-8 0,0 0-2 15,0 0-77-15,7 7-16 0,7 2-3 0,0 0-1 16,0-2-31-16,0-4-15 0,0 13 2 0,4-7 0 0,-4 10 13 0,-3-4 0 16,-8-2 0-16,8 3 0 0,13-1 0 0,-13-2-9 15,-4-4 1-15,4 7 0 16,3-7-48-16,-4 1-8 0,1-4-3 0,-4-3 0 16,7-3-146-16,4 0-30 0,-1-9-5 0</inkml:trace>
  <inkml:trace contextRef="#ctx0" brushRef="#br0" timeOffset="-42874.6206">21943 9863 345 0,'3'-25'31'0,"-3"16"-31"15,-7 9 0-15,4-7 0 0,6-2 374 0,-6 0 69 16,-11 9 13-16,3-4 4 0,4 4-215 0,0 0-42 16,-4 4-9-16,-3 2-2 0,-3-3-99 0,2 3-20 15,5 4-4-15,-11-1-1 0,-7 7-41 0,6-4-9 16,12 7-2-16,-4 6 0 0,-8-6-26 0,8 0-6 16,-3 6 0-16,3 0-1 15,0 3-219-15,-1 0-43 0</inkml:trace>
  <inkml:trace contextRef="#ctx0" brushRef="#br0" timeOffset="-42540.1616">21396 10497 518 0,'0'0'23'0,"-4"-7"5"0,-3-2-28 0,4-7 0 0,-4 7 0 0,3 6 0 16,-6-7 388-16,-1 4 72 0,4 3 14 0,-7 3 3 15,0-6-314-15,3 12-63 0,-3-6-13 0,0 9-3 16,0-6-47-16,3 7-9 0,-3 6-3 0,4-7 0 15,3 10-17-15,3-4-8 0,-3 4 0 0,3 0 8 16,4-3-8-16,0-4 0 0,4 10 0 0,3-9 0 0,4-4-11 0,-1-3 3 16,4 4 0-16,0-10 0 15,1 0-16-15,6-6-2 0,-4 2-1 0,1-5 0 16,-4 0 8-16,0-7 2 0,4 0 0 0,-4 4 0 0,-3-4 17 0,-1-3 0 16,1 4 0-16,-1 5 0 15,1-2 0-15,-4 2 0 0,-4 4 8 0,5-3-8 0,-1 2 24 0,-7 7-2 16,0 0 0-16,0 0 0 0,0 0 0 0,7 7 0 15,-4 2 0-15,1 0 0 0,-1 7 2 0,1-7 0 16,3 10 0-16,0-3 0 0,-7-4-13 0,7 4-3 16,4 3 0-16,3-3 0 0,0-4-8 0,0 4 0 15,0-7-10-15,7 1 10 16,14-10-174-16,-10-3-29 0</inkml:trace>
  <inkml:trace contextRef="#ctx0" brushRef="#br0" timeOffset="-41850.214">22486 9170 633 0,'-21'0'28'0,"10"6"6"0,8-6-34 0,3 0 0 0,0 0 0 0,0 0 0 15,0 0 404-15,0 4 73 0,7 5 15 0,-7 4 4 16,0-10-343-16,7 6-68 0,14 0-13 0,-7-9-4 0,4 7-40 0,-1-4-9 16,5-3-2-16,2 0 0 0,5-3-5 0,2 3 0 15,1-7-1-15,3 7 0 0,1-3-11 0,-8-3 10 16,-7 6-10-16,4-9 10 0,3 9-10 0,-3-3 0 16,-4-4 0-16,-4 7 0 15,-2 0-25-15,-1-6-7 0,-4 3-2 0,-10 3 0 16,0 0-58-16,0 0-12 0,7-6-3 0,-7 6 0 15,-7-4-54-15,0-5-11 0,-3 3-3 0,-5 3 0 16,1-4 11-16,0 7 3 0,0-3 0 0,-4 3 0 0,1-6 109 0,-8 6 21 16,-7 0 5-16,4 0 1 15,-4 6 125-15,4-3 24 0,7-3 6 0,-4 7 1 16,4-4 9-16,4 6 1 0,-1-3 1 0,0 4 0 0,1-1-27 0,-1 1-6 16,7-1-1-16,4 0 0 0,4 1-62 15,3-1-13-15,7 7-2 0,0-7-1 0,4 1-30 0,-1-1-10 16,8 1 0-16,-1-4 0 0,-3 3 20 0,4 1 4 15,-7-1 1-15,3 0 0 16,0 1-24-16,7-1-5 0,4-2-1 0,-11 2 0 0,-7 0 15 0,4 1 0 16,10-4 0-16,-4 3 0 0,-13-5 12 0,3 2 4 15,0 3 2-15,0 1 0 0,0-1-18 0,0 1-17 0,-7-10 3 0,0 0 1 32,0 6-26-32,0-3-5 0,-7 6 0 0,0-2-1 15,0-4-1-15,3 9 0 0,-3-2 0 0,-3-1 0 0,-4 4 24 0,0-7 5 0,-8 10 1 16,1-4 0-16,-7 4 16 0,3-7 11 15,1 4-2-15,-1 2 0 0,0 1 16 0,8-3 3 16,-1 2 1-16,4-5 0 0,0 5 40 0,3-5 8 0,4-1 2 0,4-6 0 16,3-3-48-16,0 0-10 0,-4 7-1 0,4-7-1 15,7 9-19-15,7-3 0 0,4-3 0 0,3-3 0 16,0 0 12-16,4 0-4 0,3 0 0 0,-3 0-8 16,-4 0 17-16,0 0-3 15,0 0-1-15,4 0 0 0,3 0-5 0,0-3 0 0,1 3-8 0,2 0 12 0,-2 3-12 16,-5-3 0-16,-6 0 0 0,3 0 0 15,0 0-110-15,-3-3-28 0,-4-3-6 0</inkml:trace>
  <inkml:trace contextRef="#ctx0" brushRef="#br0" timeOffset="-41472.804">22680 10108 2462 0,'0'0'54'0,"-7"6"11"0,-7-6 3 0,3 3 1 0,8 3-55 0,-8 4-14 0,-3-4 0 0,4 4 0 15,2-1 44-15,-2 0 7 0,-4 1 1 0,3 5 0 16,4-2-52-16,0-4-12 0,4-2-2 0,-1 2 0 16,-3 0 14-16,7-9 0 0,7 10 0 0,-3-1 0 15,3-2 13-15,0 2-1 0,3-6 0 0,4 3 0 16,0-3-20-16,4 4-5 0,-7-7-1 0,6 6 0 15,8-3 22-15,-4-3 5 0,-10 6 1 0,3-2 0 16,0 2-14-16,4-3-16 0,-11 3 3 0,-7-6 1 16,0 0 12-16,0 0 15 0,7 3-3 0,-7 7-1 15,-7-1 17-15,3 7 4 0,4-7 1 0,-3 1 0 16,-4-4-1-16,-4 3 0 0,0 1 0 0,1-1 0 16,3 1-32-16,-4-1 0 0,-10 7 0 0,7-7 0 0,3-6-10 15,-3 4-9-15,-7-7-1 0,3 6-1 16,1-3-151-16,3-3-29 0,3-3-7 0,1-3-829 15</inkml:trace>
  <inkml:trace contextRef="#ctx0" brushRef="#br0" timeOffset="-41327.312">23005 9920 1882 0,'0'0'84'0,"3"9"16"0,-3-9-80 0,0 6-20 15,7-3 0-15,-7 7 0 0,-3 6 168 0,-1-7 28 16,1 7 7-16,-1-7 1 0,-3 10-126 0,4 0-25 15,-8-1-5-15,0 8 0 16,8-8-128-16,-4 1-24 0,-4 6-6 0</inkml:trace>
  <inkml:trace contextRef="#ctx0" brushRef="#br0" timeOffset="-40917.6389">23548 9064 2419 0,'0'0'53'0,"0"0"11"0,0 0 3 0,-4 9 1 0,4 7-55 0,0-1-13 15,0 4 0-15,-3 0 0 0,3 6 54 0,0 3 8 16,0 7 2-16,0 9 0 0,-4 3-52 0,4 0-12 15,-3 6 0-15,3 7 0 0,0-7 0 0,0 0 0 16,-4 1 0-16,1-7 0 0,-1 3 0 0,4-6 0 16,-3-4 0-16,-1 1 0 0,1-13 0 0,3-3-20 15,0-3 4-15,0 4 0 16,3-11-182-16,1-2-36 0,-4-7-7 0,0-6-670 0</inkml:trace>
  <inkml:trace contextRef="#ctx0" brushRef="#br0" timeOffset="-40650.212">23456 9267 1357 0,'-10'-44'60'0,"6"32"12"0,4-4-57 0,-3 1-15 0,3-4 0 0,3 9 0 16,1-8 136-16,-1 8 25 0,4 1 5 0,4-1 1 15,-1 1-56-15,1 3-11 0,3-4-3 0,4 10 0 16,-1-6-33-16,1 6-6 0,0-3-2 0,-1 3 0 0,1 3-17 0,3 3-4 16,-3-6-1-16,3 10 0 0,0-4-23 0,-3 3-11 15,3 1 10-15,-7-1-10 0,4 1 0 0,-8 5 0 16,4-2 0-16,-7 2 0 0,0-2 29 0,-3 3 0 15,-4 2 0-15,-4 8 0 0,-3-8 5 0,0 1 1 16,-7 0 0-16,-3 6 0 16,-1-6-49-16,0-3-10 0,1 2-1 0,3 1-1 15,-4-3 0-15,0 3 0 0,1 0 0 0,-5-10 0 16,-2 7-91-16,3-1-19 0,-1-5-3 0,-6-1-574 16,3-6-115-16</inkml:trace>
  <inkml:trace contextRef="#ctx0" brushRef="#br0" timeOffset="-40463.158">24077 8929 1209 0,'0'0'108'0,"0"0"-87"0,0 0-21 0,0 0 0 16,0 0 221-16,0 0 40 0,-3 6 8 0,-4 7 2 16,-1 2-113-16,1 4-22 0,-3 0-5 0,3 6-1 15,-4 0-80-15,1 3-16 0,-5 7-3 0,5 2-1 16,-1-2-30-16,4-1 8 0,4-5-8 0,-1 5 0 15,4-6-22-15,0 7-7 0,4-7-2 0,6 0 0 16,1 4-236-16,-1-10-47 0</inkml:trace>
  <inkml:trace contextRef="#ctx0" brushRef="#br0" timeOffset="-40106.908">24405 9296 518 0,'-10'-10'46'0,"3"7"-37"0,-4-3-9 0,0 6 0 0,1 0 373 0,-4 0 73 16,0 0 14-16,-1 6 4 0,1-3-269 0,0 3-54 16,0 4-10-16,0-1-3 0,3 7-82 0,1-4-17 15,-1-2-3-15,4-1-1 0,4-2-40 0,-1 8-8 16,1-2-1-16,3-4-1 0,0 1 42 0,0-4 9 16,7 3 2-16,0-2 0 15,0 2-45-15,3-6-9 0,-3 13-2 0,8-13 0 0,-5 6 28 0,4 7 0 16,0-7 0-16,0 1 0 0,1 5 0 0,-1-2 0 15,0 3 0-15,0-1 0 0,0-2 15 0,-7 3 8 16,4-1 1-16,-4-2 1 0,0-4-17 0,-4 1-8 16,1-1 0-16,-8 4 8 0,1-10-8 0,-1 6 12 15,-3 1-12-15,-3-1 12 16,-8 0-37-16,4-2-7 0,-4 2-2 0,1 0 0 0,-1 7 34 0,0-13 0 0,1 4 0 0,-1-4 0 31,0-3-120-31,1 0-16 0,-1 0-4 0,4 0-560 0,3-10-112 0</inkml:trace>
  <inkml:trace contextRef="#ctx0" brushRef="#br0" timeOffset="-39907.366">24793 8929 2023 0,'0'0'89'0,"0"0"19"0,-3 6-86 0,3-6-22 16,0 0 0-16,0 0 0 0,-4 0 152 0,-3 3 27 16,0 7 5-16,4-4 0 0,-5 3-112 0,1 7-22 15,-3-7-5-15,3 1-1 0,0 2-28 0,0 4-5 16,-4 0-2-16,1-4 0 16,-1 7-169-16,4-3-35 0,-4 2-6 0</inkml:trace>
  <inkml:trace contextRef="#ctx0" brushRef="#br0" timeOffset="-39637.371">24867 8882 1958 0,'18'0'87'0,"-11"0"17"0,-7 0-83 0,0 0-21 0,0 0 0 0,0 0 0 0,0 12 158 0,4 4 27 0,3 3 6 0,-4 0 1 0,4 6-103 0,-7 9-20 0,4-6-4 0,3 10-1 16,0-4 0-16,-4 1 0 0,-3 3 0 0,4 2 0 16,-4-2-51-16,0 0-13 0,3-4 0 0,-3 1 0 15,7-1 11-15,-7 4-1 0,4-10 0 0,0 6 0 16,-4 1-10-16,3-7-14 0,1-9 3 0,-1 12 1 16,1-9-108-1,-1-6-22-15,1 3-4 0,-1-4-1093 0</inkml:trace>
  <inkml:trace contextRef="#ctx0" brushRef="#br0" timeOffset="-39447.157">25393 9365 1785 0,'0'0'159'0,"-4"-7"-127"16,-3-2-32-16,0-1 0 0,0 1 39 0,0 6 1 15,4-3 1-15,-4-4 0 0,0 4-41 0,3 3 0 16,1-3 0-16,-5 2 0 0</inkml:trace>
  <inkml:trace contextRef="#ctx0" brushRef="#br0" timeOffset="-39049.252">25322 9283 1267 0,'0'0'112'0,"0"0"-89"0,0 0-23 0,-7 0 0 15,0 0 260-15,7 0 48 0,-3 0 10 0,3 0 2 16,-7 3-151-16,0-3-29 0,0 6-7 0,0-6-1 16,-1 4-64-16,1-4-12 0,-3 6-4 0,3 3 0 15,-4-2-21-15,4 2-5 0,-3 0-1 0,3 4 0 16,-1-7-8-16,-2 4-1 0,-1-1-1 0,8 10 0 16,-4-10-6-16,0 7-1 0,0 3 0 0,3-10 0 15,4 1-8-15,-3-1 0 0,-1 7 0 0,4-1 0 16,-4-5 0-16,4-1 0 0,0-9 0 0,4 3 0 0,0 7 24 15,3-4-1-15,-4-3 0 0,4 3 0 0,0 4-39 0,4-4-7 16,-1 3-1-16,1 1-1 0,3-7 25 16,-3 3 0-16,3 4 0 0,0-10-8 15,-4 0 8-15,1 3 0 0,3 3 0 0,-3 3 0 0,-1 1 0 0,-3-10 0 16,4 9 0-16,-4-2 0 0,0-4 0 0,-3 6 0 16,-4 4 0-16,0-10 0 0,0 6 0 0,0 1 0 15,-4-1 0-15,1 0 0 0,-4-2 0 0,3 2 8 16,-7 0-8-16,4 1 0 0,0-1 0 0,0 1 8 15,-3-1-8-15,3-3 0 0,-4 4 0 0,-3-1 0 16,3-9 0-16,1 6-12 16,-1-6-25-16,-3 0-6 0,0 4-1 0,3-4 0 15,-3 6-142-15,0-6-29 0,7 0-5 0,-4 0-932 0</inkml:trace>
  <inkml:trace contextRef="#ctx0" brushRef="#br0" timeOffset="-38885.685">25534 9760 1094 0,'0'0'97'0,"-3"6"-77"0,-5 3-20 0,1-2 0 16,-3-4 324-16,-1-3 60 0,1 9 13 0,-1-3 3 15,1-2-244-15,-1 5-48 0,-7 0-9 0,4 1-3 16,-3-4-76-16,2 3-20 0,5 1 0 0,-1-4 0 16,1 4-67-16,3-1-17 0,7-9-3 0,-7 0-713 15,7 0-144-15</inkml:trace>
  <inkml:trace contextRef="#ctx0" brushRef="#br0" timeOffset="-38533.401">25809 9412 1792 0,'4'-10'80'0,"-4"10"16"0,0-9-77 0,0-1-19 16,-4 7 0-16,1-3 0 0,-1-3 167 0,-3 9 29 16,0-7 7-16,0 7 1 0,0 7-108 0,-4-7-22 15,1 3-4-15,-1 9-1 0,4 1-45 0,-3-4-10 16,3 7-2-16,-1 0 0 0,1 6-12 0,4-4 0 15,-1 4 0-15,1 0 0 0,3-6 0 0,0 3-8 16,3 0 8-16,1-4 0 0,3-2-8 0,4-1 8 16,-1-9-12-16,1-3 12 0,3 0-18 0,-4 0 3 15,4 0 1-15,1-9 0 0,-5 3 14 0,1 3-12 0,-4-7 12 16,3 4-12-16,1 3 12 0,-4 3 0 16,-7 0 0-16,7-6 0 0,4 2 0 0,-8-2 13 15,-3 6-4-15,7-3-1 0,-7 3 13 0,7-6 3 16,-7 6 0-16,11 9 0 0,-4-3-4 0,0 4-1 0,0-1 0 15,4 10 0-15,-4-3-5 0,0-4-1 0,0 4 0 0,3-7 0 16,-3 10-25-16,1-3-4 0,-1-7-2 0,3 4 0 16,1-1 18-16,-1-9 9 0,-3 7-1 0,0-10 0 31,0 6-146-31,1-3-30 0,-1-6-5 0,3 3-945 0</inkml:trace>
  <inkml:trace contextRef="#ctx0" brushRef="#br0" timeOffset="-38233.094">26074 9089 864 0,'0'0'38'0,"-4"-4"8"0,4 4-37 0,0 0-9 16,0 0 0-16,0 0 0 0,0 0 352 0,0 0 69 15,11 4 14-15,3 5 2 0,-3 0-281 0,3 1-56 16,3 6-11-16,1-1-2 0,-4-2-28 0,4 6-6 16,-4 3-1-16,0-4 0 0,0 4-15 0,-3 3-3 15,3 0-1-15,-4 4 0 0,1-1-4 0,-4 6-1 16,-4 1 0-16,1 9 0 0,-4-7 1 0,-4 1 0 15,1 6 0-15,-1 0 0 0,-3-10-4 0,-3 4-1 16,-1-4 0-16,1 1 0 0,-4-1-5 0,-1-5-2 16,-2 5 0-16,-1-6 0 0,0 1-7 0,-3-4-2 15,0 3 0-15,0-3 0 0,-4 3-8 0,1-9 0 16,-1-3 9-16,-3 3-9 0,3-10-16 0,4 0-7 16,0 1-1-16,3-4-1 15,4-6-91-15,3 0-17 0,4 0-4 0,7 0-1 16,0-6-148-16,4-7-30 0</inkml:trace>
  <inkml:trace contextRef="#ctx0" brushRef="#br0" timeOffset="-38057.957">26758 9311 2379 0,'0'-9'105'0,"0"9"23"0,0 0-103 0,0 0-25 0,0 0 0 0,0 0 0 16,0 0 127-16,0 0 20 0,4 3 4 0,-4-3 1 15,0 0-102-15,0 0-20 0,0 0-4 0,0 0-908 16,0 0-182-16</inkml:trace>
  <inkml:trace contextRef="#ctx0" brushRef="#br0" timeOffset="-37253.2509">27051 8910 518 0,'14'-10'46'0,"-10"4"-37"0,3 3-9 0,-7 3 0 16,3-6 297-16,-3 6 58 0,4-3 11 0,-4 3 2 16,0 0-167-16,0 0-33 0,0 3-8 0,0 6 0 15,-4 7-26-15,1 3-5 0,3 0-1 0,-4 6 0 16,1 3-102-16,-1 13-26 0,1-4 0 0,-4 7 0 15,3 0 17-15,-3 0-1 0,3-3-1 0,1 3 0 16,-1-1-24-16,1 1-5 0,-4 0-1 0,3 3 0 16,1-3 15-16,3-3 0 0,-4-3 0 0,1 6 0 15,3-10 0-15,-4-6 0 0,4-9 0 0,0 0 0 0,0-3 0 16,0-13 0-16,0-3 0 0,0 0 0 16,0 0-68-16,0-3-12 0,4-13-1 0,-1-3-1 15,4-6-116-15,-3-3-23 0,-1-7-5 0,4-2-1 16,0-7 102-16,-3 0 20 0,-4-3 4 0,-4-3 1 0,4 6 88 0,-3 6 12 15,-1-6 16-15,-3 7-4 0,4 2 104 0,-1 1 20 16,4 5 5-16,0 4 1 0,4-3-33 0,-1 3-6 16,4 6-2-16,4 0 0 0,3 0-59 0,-7 4-12 15,4 5-2-15,-1 1-1 0,1 0 29 0,3-1 7 16,4 1 1-16,-1 9 0 0,1-6-52 0,10 6-12 16,-3 0 0-16,0 0 0 0,-8 6 0 0,4-6 0 15,-3 9 0-15,0 1 0 0,-8-1 54 0,4 7 8 16,-3-4 2-16,-4 4 0 0,0-7-52 0,-3 1-12 15,-4 5 0-15,0-2 0 0,0-1 0 0,-4 1 0 0,0-4 0 16,-3 1 0 0,0-1-48-16,-3-2-13 0,-1 2-3 0,-3 0 0 0,0 1 103 0,-4-4 20 0,1-3 4 0,-1 7 1 15,-3-4-52-15,3-6-12 0,1 3 0 16,-5 3 0-16,1-6 0 0,7 0 0 0,7 0 0 0,-3 7 0 16,-1-7 54-16,0 3 8 0,4-3 2 0,0 6 0 15,7-6-52-15,-7 3-12 0,4 6 0 0,-1-2 0 16,8 5 0-16,-4-5 0 0,3 8 0 0,1-2 0 15,-1 6 0-15,4-4 0 0,0 4 0 0,7 0 0 16,1-3 0-16,-1 12 0 0,3-3 0 0,4 3 0 16,1-9 0-16,-5 6 0 0,4 0 0 0,1-3 0 15,-1 3 0-15,-4-6 0 0,1 0 0 0,0 6 0 0,-4-16 0 16,3 7 0-16,-2 0 0 0,-1-4 0 16,0-6-100-16,-4-2-22 0,4-4-5 0,-3 0-717 15,0 0-144-15</inkml:trace>
  <inkml:trace contextRef="#ctx0" brushRef="#br0" timeOffset="-37063.308">27767 8919 2188 0,'-17'0'48'0,"13"7"11"0,-3-4 1 0,3 6 1 0,-3-3-49 0,0-2-12 15,0 5 0-15,-3 3 0 0,3 1 105 0,-4 6 19 0,0 0 3 0,1 12 1 16,3-3-52-16,0 0-9 0,-4 7-3 0,1-7 0 15,6 7-51-15,-3 2-13 0,3-2 0 0,4-1 0 16,0 4-8-16,4-4-5 0,3 4-1 0,0 3-831 16,0-13-167-16</inkml:trace>
  <inkml:trace contextRef="#ctx0" brushRef="#br0" timeOffset="-36747.81">27979 9205 1036 0,'0'0'92'0,"-11"0"-73"0,4 0-19 0,-3 6 0 16,-1-3 288-16,0-3 55 0,-3 9 10 0,0 1 3 0,4-1-200 0,-4-2-40 15,-1 8-8-15,5-5-2 0,-1-1-56 0,1 0-11 16,3 1-3-16,3-1 0 0,1 1-24 0,6-1-4 16,-3-3-8-16,7 7 11 0,0-4-11 0,0-2 0 15,4 2 0-15,-1 0-11 0,1 1 11 0,-4 5-12 16,4-5 12-16,-1-1-12 0,-3 1 12 0,0 5-10 15,0-2 10-15,0 3-10 0,-3-1 10 0,-1-2 0 16,1 6 0-16,-8-4 0 0,1 4 0 0,-1-3 0 16,-3 3 0-16,0-4 0 0,-3-2 0 0,-1 3 0 15,1-4 0-15,-5 4 0 0,1-1 0 0,0-2 0 16,0-7 0-16,0 4-12 16,3-1-16-16,-3 0-4 0,0-2-1 0,4-4 0 15,-4 3-183-15,3-3-36 0</inkml:trace>
  <inkml:trace contextRef="#ctx0" brushRef="#br0" timeOffset="-36558.1449">28145 9597 2260 0,'0'0'50'0,"-7"3"10"0,7-3 3 0,-7 6 0 0,-1 0-51 0,-2-3-12 0,-4 7 0 0,3-4 0 16,1 4 80-16,-5-1 12 0,1 0 4 0,4 1 0 15,-1 5-65-15,1 4-13 0,-4-6-2 0,3 2-1 16,0 1-15-16,1-3-10 0,3 9 2 0,0-10 0 16,0-2-120-16,3 5-23 0,1-2-5 0,3 2-856 15</inkml:trace>
  <inkml:trace contextRef="#ctx0" brushRef="#br0" timeOffset="-36198.2316">28332 9506 691 0,'3'-25'30'0,"1"18"7"0,-4 7-29 0,3-3-8 15,-3-3 0-15,0-3 0 0,0-1 357 0,-3 7 71 16,3-3 13-16,-4-4 3 0,-3 1-279 0,0 9-56 16,0 0-11-16,0 0-2 0,0 0-60 0,-4 9-11 15,1-2-2-15,3 5-1 0,0-2-22 0,-4 5 0 16,4-2 0-16,0 2 0 0,7 4 0 0,-4-3 0 16,4 3 0-16,0-4 0 0,0-2 0 0,4-4-12 15,3 1 4-15,4 2 0 16,-4-9-15-16,3-3-2 0,4 7-1 0,-3-7 0 0,3-7 6 0,-3 7 2 15,-1-9 0-15,4 9 0 0,-3-9 18 0,-1 2-12 0,-3-2 12 0,4 9-10 16,-4-3 10-16,-3-3 0 16,3 2 0-16,-4-2 8 0,1-3 9 0,-1 6 3 0,4-4 0 15,-7 7 0-15,0 0 4 0,4 0 2 0,3 7 0 0,0-4 0 16,-4 6-1-16,5-3 0 0,-5 4 0 0,4-1 0 16,-3 1-10-16,3-1-3 0,-4 0 0 0,4 1 0 15,0-1-12-15,-3 1 0 0,3-4 0 0,0-6 0 16,0 9-11-16,0-9-8 0,4 0-1 0,-1-9-1 15,1 9-157 1,3-16-31-16,0 4-7 0,-3-13 0 0</inkml:trace>
  <inkml:trace contextRef="#ctx0" brushRef="#br0" timeOffset="-35994.7986">28670 9010 1998 0,'0'0'88'0,"0"0"19"15,0 0-86-15,0 0-21 0,4 6 0 0,-1 4 0 0,4-1 149 0,-3 1 26 16,3-1 5-16,0 7 0 0,4-7-92 0,-4 10-20 15,3-10-3-15,1 10-1 0,3-3 25 0,0 3 5 16,-3 0 1-16,-1 3 0 0,4-1-50 0,0 5-9 16,-7-8-3-16,1 11 0 0,2 5-18 0,-6 1-4 15,-1 2-1-15,-3 7 0 0,0-6-2 0,-7 6 0 16,-3-4 0-16,-8 4 0 0,0-6 0 0,1 0 0 16,-8-4 0-16,-3 4 0 0,-1-4-8 0,-6 1 0 15,0 2 0-15,0 4 0 16,-1-3-70-16,1-4-19 0,-4 1-4 0,-3-4-1341 0</inkml:trace>
  <inkml:trace contextRef="#ctx0" brushRef="#br0" timeOffset="-35401.7976">21625 11927 979 0,'-24'6'43'0,"17"-3"9"0,7-3-41 0,-4 0-11 0,-10-3 0 0,7 3 0 16,7 0 340-16,0 0 65 0,-11-6 14 0,11 6 2 15,0 0-259-15,0 0-52 0,0 0-10 0,0 0-3 16,0 0-61-16,7 6-12 0,11-6-2 0,0 0-1 15,-1 3-21-15,4-3-15 0,4 0 3 0,7 0 0 16,3 0 24-16,-3 0 6 0,-7 0 1 0,3 6 0 16,4-6-19-16,-4 0 0 0,-4 0 0 0,-2-6 0 15,2 6-8-15,-3 0-9 0,-3-9-2 0,0 9 0 16,-8 0-140-16,4-10-28 0,4 1-5 16,-7 2-896-16</inkml:trace>
  <inkml:trace contextRef="#ctx0" brushRef="#br0" timeOffset="-35230.971">21964 11676 1094 0,'0'0'97'0,"-11"-7"-77"16,1 7-20-16,-4 0 0 0,0 0 288 0,-1 7 53 16,8-4 11-16,-7 3 3 0,0 10-211 0,0-4-41 15,11 4-9-15,-5 3-2 0,1 0-40 0,4-1-9 16,-4 14-2-16,3-4 0 0,4 0-17 0,-3 0-3 16,-4 7-1-16,-4 9 0 0,4-7-7 0,0 14-1 15,4-7-1-15,-1-1 0 0,4-5-11 0,4-3 8 16,-4-7-8-16,0 0 8 15,-8 0-114-15,5-3-23 0,14-6-5 0</inkml:trace>
  <inkml:trace contextRef="#ctx0" brushRef="#br0" timeOffset="-33757.755">22352 8599 691 0,'0'0'61'0,"0"0"-49"16,0 0-12-16,-7 7 0 0,-7-7 258 0,3 3 49 16,11-3 9-16,0 0 3 0,-10 6-147 0,-1-6-30 15,4 0-6-15,7 0 0 0,0 0-49 0,0 0-10 16,-14 0-1-16,7 0-1 0,7 0-48 0,0 0-10 16,-11 0-1-16,1 0-1 0,10 0 39 0,0 0 8 15,0 0 2-15,-7 10 0 0,-7-1-52 0,3 0-12 16,14 1 0-16,-6-1 0 15,-4 7-25-15,0 3-8 0,7-1-2 0,0-2 0 0,0 9 35 0,-4-3-8 16,1 10 8-16,3-4 0 0,10 0 0 0,-6-3 0 16,-4 0 0-16,3-3 0 0,4 3 0 0,1 0 0 15,-5-3 0-15,1 0 0 0,-1-3 0 0,4 0 0 16,0 0 0-16,0-1 0 0,-10 1 0 0,3-3 0 0,10 3 0 16,-3-4 0-16,-7-2 8 0,0 3-8 15,4-1 0-15,-1-2 9 0,1 3-9 0,-4 2 0 0,-7 1 9 16,3-3-9-16,8-7 8 0,-4 10-8 0,-14-3 8 0,3-4-8 15,8 4 0-15,-4-7 0 16,-7 7-12-16,-1-7 4 0,1-5-6 0,4 2-1 0,10-6 0 0,-11 0 0 31,-3-6-18-31,3 6-4 0,11 0-1 0,0 0 0 0,-3-4 20 0,-4-2 4 0,7 6 1 0,0 0 0 16,0 0 13-16,0 0 10 0,-7 0-2 0,7 0 0 16,7 10 11-16,-7-4 1 0,-4 3 1 0,1 7 0 15,3-3-1-15,3 2-1 0,-3 4 0 0,0 0 0 16,-7 6-4-16,11 9-1 0,3-5 0 0,-4 5 0 15,-10-6-5-15,7 10-1 0,11-4 0 0,-8 4 0 16,1 6 12-16,-4 0 1 0,-4 0 1 0,8 0 0 0,3-7 5 0,-7 7 1 16,-3 0 0-16,-1-6 0 0,8 3-12 0,-4-7-1 15,-4-3-1-15,-3 4 0 0,3-1-14 0,1-5 0 16,6-1 8-16,-3 3-8 0,-7-9 0 0,4 9 0 16,10-9 0-16,-4 4 0 15,-6-8-109-15,6 1-19 0,8-3-3 0</inkml:trace>
  <inkml:trace contextRef="#ctx0" brushRef="#br0" timeOffset="-32949.526">22416 11400 1522 0,'0'0'68'0,"0"0"13"0,10-7-65 0,-10 7-16 15,0 0 0-15,0 0 0 0,11 0 148 0,-4 7 25 16,3 2 6-16,-3-3 1 0,7-6-79 0,4 4-15 16,0 2-3-16,6-3-1 0,-2 3-40 0,2-6-8 15,5 3-2-15,-5-3 0 0,-6 0-16 0,7 7-3 16,3-7-1-16,4 0 0 0,-4 0-12 0,0 0 0 15,0-7 8-15,-3 7-8 16,3 0-35-16,-7-3-9 0,-3-3-3 0,0 6 0 16,-1-3-227-16,-6-3-46 0</inkml:trace>
  <inkml:trace contextRef="#ctx0" brushRef="#br0" timeOffset="-32541.379">22698 11346 806 0,'0'0'72'16,"-7"-3"-58"-16,-11 6-14 0,0-3 0 0,4 0 247 0,0 0 46 0,-3 0 10 0,2 0 1 15,1 0-146-15,0 7-30 0,4 2-5 0,-1-6-2 16,-3 7-28-16,7-4-5 0,7-6-2 0,-4 12 0 16,1 4-77-16,3 0-9 0,3-4-14 0,4-2 3 15,4 5 11-15,3 4 0 0,-3-9 10 0,10 5-10 16,4-12 10-16,-4 13-10 0,-4-6 10 0,5-1-10 16,6 0 0-16,-4-2 0 0,-2 2 0 0,-12 0 0 15,4 1 16-15,4-1-4 0,0 1 0 0,-4 5 0 16,-4 1-12-16,1-3 0 0,-1 2 0 0,1-2 0 15,-7 2 0-15,-1 4-13 0,-3-3 4 0,-3-7 1 16,-1 10 8-16,-3-3-8 0,-7-4 8 0,3 4-8 0,8-7 8 0,-8 7 0 16,-10-3 10-16,0 2-10 15,0-5 0-15,-1 9 0 0,1-10 0 0,-3 0 0 0,-5 7 44 16,8-6 16-16,11-1 4 0,-4 0 0 0,-4-2-41 0,4-4-8 16,10 3-2-16,4-6 0 0,0 0 1 0,-3 9 0 15,-1-5 0-15,4-4 0 16,7 12-33-16,0-2-6 0,0-7-2 0,4 6 0 0,3 0 41 0,4-2 8 15,-4-7 2-15,0 9 0 0,7-3-39 0,0-2-7 16,7-4-2-16,-3 6 0 0,-4-3 39 0,-3-3 7 16,7 0 2-16,-1 0 0 0,1 0-24 0,-4 0 0 15,4-3 0-15,-4 3-12 16,-3-6-76-16,3 6-16 0,-3-4-4 0</inkml:trace>
  <inkml:trace contextRef="#ctx0" brushRef="#br0" timeOffset="-32121.034">22895 12516 1728 0,'0'0'153'0,"-3"0"-122"0,-4 0-31 0,7 0 0 16,0 0 196-16,-7-3 32 0,-7 3 8 0,3-6 0 15,7 6-122-15,-6 0-25 0,-4 0-5 0,0 0 0 16,3 0-36-16,0 6-8 0,1-3 0 0,-1-3-1 0,-10 6-22 0,7-3-4 16,10 7-1-16,-3-4 0 0,-7 4-12 0,4-1 9 15,6-3-9-15,4 4 8 0,-3-1-8 0,-1 0-9 16,1 1 9-16,6-1-13 0,4 1 13 0,0 5 0 16,-7-5 0-16,7-1-9 0,11 7 9 0,-4-4-8 15,-7-2 8-15,4-1-8 0,-4 1 8 0,3-1 0 16,4 7-9-16,-3-7 9 0,-7 1 0 0,10-1 0 15,3 0 0-15,-3 7 0 0,-3-7 0 0,0 1 0 16,-4-1 0-16,3 7 0 0,1-7 0 0,-8 1 0 16,-3-1 0-16,0 1 0 0,4-1 0 0,-8 0 0 15,-3 4 0-15,-3-4 0 0,3 1 0 0,-4-7 0 16,-3 6 0-16,-4 1 0 0,-6-4 0 0,6 3 0 16,7-9 0-16,-6 7 0 15,-8-4-47-15,4-3-1 0,7-3-1 0,0-4 0 16,0 1-106-16,3-3-21 0,0-1-4 0,8-2-901 0</inkml:trace>
  <inkml:trace contextRef="#ctx0" brushRef="#br0" timeOffset="-31950.032">23065 12409 2188 0,'0'0'48'0,"0"0"11"0,0 0 1 0,0 0 1 0,10 7-49 0,-10-7-12 0,0 0 0 0,0 0 0 15,0 0 105-15,4 3 19 0,-8 6 3 0,4 4 1 16,-7-4-52-16,0 4-9 0,-3-4-3 0,-1 7 0 15,-3 3-51-15,3-10-13 0,4 10 0 0,-3-10-851 16,-1 7-173-16</inkml:trace>
  <inkml:trace contextRef="#ctx0" brushRef="#br0" timeOffset="-31327.587">23555 11371 979 0,'0'0'87'0,"0"0"-70"16,0 4-17-16,-4 5 0 0,1-3 273 0,-1 10 51 15,4-3 11-15,-3 5 1 0,3 4-166 0,3 0-34 0,-3 13-6 16,0 2-2-16,0 4-72 0,0 3-16 16,-3-3-2-16,3 9-1 0,3-3-15 0,-3 13-3 0,0-4-1 15,0 4 0-15,0-7-7 0,0 0-2 16,0 1 0-16,0-11 0 0,4-5-9 0,-4 0 0 0,3-13 0 15,1 3 0 1,-4-9-122-16,4-4-20 0,-1-5-4 0,-3-10-986 0</inkml:trace>
  <inkml:trace contextRef="#ctx0" brushRef="#br0" timeOffset="-31026.55">23506 11575 288 0,'-7'-15'25'0,"3"8"-25"0,4-2 0 0,0 0 0 16,0-1 317-16,0 1 59 0,4-1 11 0,-1 4 2 15,4 3-198-15,0-3-40 0,0 6-8 0,4-3-2 16,3 3-63-16,0 0-13 0,4 0-2 0,-1 0-1 0,4 0-30 0,1 3-7 16,-1-3-1-16,4 6 0 0,-4-3-8 0,3 3-1 15,5-6-1-15,-8 3 0 0,-4 10-3 0,-2-4-1 16,-1 1 0-16,-4-7 0 0,4 3 3 0,-7-3 1 16,-3 13 0-16,-1-7 0 0,-3-2 13 0,0 2 2 15,-3 1 1-15,-1 2 0 0,-6 4 4 0,-1-7 1 16,-3 7 0-16,-4-4 0 0,-3 4-35 0,0 3 0 15,-4-3 0-15,4-7 0 0,0 0 13 0,0 1-4 16,0-1-1-16,-4-3 0 0,4-2-8 0,-4 2-17 16,4-3 4-16,0 6 1 15,3-9-44-15,4 0-9 0,0 0-2 0,7 0-741 16,7 0-149-16</inkml:trace>
  <inkml:trace contextRef="#ctx0" brushRef="#br0" timeOffset="-30847.773">24176 11337 1324 0,'0'0'118'0,"0"0"-94"15,-4 0-24-15,-3 9 0 0,0 1 248 0,0 5 44 0,0-2 10 0,-3 3 2 16,-1-1-142-16,0 7-28 0,1 13-6 0,-1-1 0 16,4 1-102-16,-3 2-26 0,3 1 0 0,3 6 8 15,0 0 11-15,4-6 2 0,0 2 1 0,4 14 0 16,0-11-35-16,6-5-7 0,-3 0-2 0,7-4 0 15,-3 1-145-15,3-10-29 0,4-3-5 0,-1-7-2 16</inkml:trace>
  <inkml:trace contextRef="#ctx0" brushRef="#br0" timeOffset="-30507.793">24532 11550 633 0,'-17'-6'56'0,"9"6"-44"16,1-3-12-16,-7 3 0 0,0 3 388 0,0 3 76 15,0-3 16-15,-4 7 2 0,4-4-301 0,0 3-60 16,0 1-12-16,-4 6-2 0,4-4-51 0,-3-3-11 16,3 7-1-16,-1 0-1 0,5-7-19 0,-4 4-3 15,3 2-1-15,4-5 0 0,4-1-20 0,-1 1 8 16,4-1-8-16,4-3 0 0,-1 4 0 0,4-4 0 16,4-3 0-16,-1 7 0 0,1-10 0 0,3 9-10 15,0 0 10-15,4-2 0 0,-4 2 0 0,0 0-8 16,0-2 8-16,0 2 0 0,4 4 0 0,-4-4 0 15,0 7 0-15,-3-7 0 0,-4 7 0 0,-4-7 0 16,1 1 0-16,-1-1 0 0,-3 1 0 0,-3-1 0 16,-1 7 0-16,-3-7 0 0,0 0 0 0,-3 1 0 15,-1-1 0-15,4 1 0 0,-4-4-14 0,1-3-9 0,-4-3-1 16,-1 6-1 0,1-6-99-16,0 0-19 0,-3-6-4 0,3 3-1 15,-1-3-108-15,5-4-23 0,-15-18-4 0,18 3-1 0</inkml:trace>
  <inkml:trace contextRef="#ctx0" brushRef="#br0" timeOffset="-30319.437">24769 11177 576 0,'3'-16'51'0,"-3"16"-41"0,0 0-10 0,0 0 0 0,0 0 422 0,0 0 82 16,0 0 17-16,-7 7 3 0,3 8-318 0,-3-2-64 15,-3 3-13-15,3 2-2 0,-4-2-87 0,1-3-16 16,-1 5-4-16,4 7-1 0,-4-6-19 0,4 3-16 15,0-9 4-15,0 6-867 16,4-4-173-16</inkml:trace>
  <inkml:trace contextRef="#ctx0" brushRef="#br0" timeOffset="-30012.553">25075 11089 1555 0,'-7'-9'68'0,"7"9"16"0,0 0-68 0,0 9-16 0,0-2 0 0,-3 2 0 15,3 0 268-15,0 10 49 0,-4-3 11 0,4 3 1 16,0 6-217-16,-3 3-43 0,3 6-9 0,0 4-1 16,0-10-12-16,3 13-3 0,1 3 0 0,-1 3 0 15,1 0-44-15,-1 13-23 0,5-7 3 0,-5 0 0 16,4-6 20-16,-3 3 0 0,-4-3 0 0,3-9 0 16,4 3-49-16,0-3-15 15,-3-4-4-15,-1 1-794 0,4-7-159 0</inkml:trace>
  <inkml:trace contextRef="#ctx0" brushRef="#br0" timeOffset="-29660.3589">25587 11613 2419 0,'-7'-19'53'0,"3"13"11"0,-3-4 3 0,-3 10 1 0,-4 0-55 0,3 0-13 15,-7-3 0-15,4-3 0 0,-3-3 104 0,3 9 19 16,-1 9 3-16,-2-3 1 0,-1-6-88 0,8 3-18 15,-5 7-3-15,5-1-1 0,-4 1-17 0,3-1 0 16,1-3 0-16,-1 10 0 0,4-7 0 0,-4 4 0 0,1-4 0 0,3 7-9 16,3-7 9-16,4 1 0 0,0-1-9 0,0-2 9 15,4 2 0-15,-1-6-9 0,4 7 9 0,0 2 0 16,0-9 0-16,4 7-8 0,0-1 8 0,3 0 0 16,0 1 0-16,0 2 0 0,0-2 0 0,0-1 0 15,-3-6 0-15,3 7 0 0,-4-1 0 0,1-3 0 16,-4 4 0-16,0-1 0 0,-3 1 0 0,-4-1 0 15,0-3 0-15,0 4 8 0,0-1-8 0,-4 1 9 16,-3-1-9-16,0 0-16 0,0 1 4 0,0-1 1 16,0 1 25-16,-4 5 5 0,-3-5 1 0,4-4 0 15,-5 3-46-15,1 1-9 16,0-1-1-16,0-3-1 0,0 4-125 0,0-7-25 0,0 6-5 0,0-2-868 16</inkml:trace>
  <inkml:trace contextRef="#ctx0" brushRef="#br0" timeOffset="-29472.513">25746 11883 288 0,'0'0'25'0,"0"0"-25"15,0 0 0-15,-4 9 0 0,1-3 479 0,-4-3 90 16,0 4 19-16,0 2 3 0,-4 1-371 0,0-4-73 16,1-3-15-16,3 6-4 0,-4-2-102 0,1-4-26 15,-1 3 0-15,0 3 0 0,1 1 0 0,3-10 0 16,0 9 0-16,0-2 0 15,3-4-117-15,1 6-29 0,-1-3-6 0,4-6-975 0</inkml:trace>
  <inkml:trace contextRef="#ctx0" brushRef="#br0" timeOffset="-29131.458">25890 11704 921 0,'-3'-13'82'0,"3"7"-66"0,-4-3-16 0,1 2 0 15,-1-2 320-15,1 0 61 0,-4 5 12 0,-4-2 3 16,4 3-222-16,0-3-44 0,-4 12-9 0,4-3-1 15,0 7-73-15,-3-1-15 0,-1 0-2 0,4 7-1 16,0 3-29-16,3 0 0 0,1 6 0 0,-1-6 0 16,4-1 0-16,0 4 0 0,0-3 0 0,7 0 0 15,-3-6 0-15,7 2 0 0,-1-5 0 0,1-1 0 16,-4-3-45-16,7-3-15 0,-3-3-4 0,3-3 0 16,-4-3 52-16,4-3 12 0,0-1 0 0,1 1 0 15,-5-1 0-15,1 1 0 0,-4 3 0 0,3-4 0 0,-3 1 0 0,0-1 0 16,-3 7 0-16,0-3 0 15,-4 6 24-15,0 0 8 0,0-9 2 0,0 9 0 0,0 0-3 0,0 0-1 16,0 0 0-16,0 0 0 0,0 0-6 0,7 9 0 16,3-3-1-16,-3 7 0 0,0-4-15 0,0 1-8 15,0 5 8-15,-3 4-8 0,3-3 0 0,0-4 0 16,0 4 0-16,0 3 0 0,0-10-16 0,0 7-4 16,0-7 0-16,0 1-1 15,0-1-140-15,0-2-28 0,1-4-6 0</inkml:trace>
  <inkml:trace contextRef="#ctx0" brushRef="#br0" timeOffset="-28862.094">26218 11302 2106 0,'0'0'93'0,"0"0"19"0,0 0-89 15,4 7-23-15,7-4 0 0,-4 6 0 0,0-2 125 0,0 2 21 0,3 0 4 0,-3 7 1 16,4-3-70-16,0 2-13 0,3 4-4 0,-4 6 0 15,-3-6 0-15,4 6-1 0,-4-3 0 0,-4-6 0 16,1 12 1-16,0-3 1 0,-1 3 0 0,-3 7 0 16,-3-7-52-16,-1 3-13 0,0-2 0 0,-6 8 0 15,-1-2 0-15,-3-7 0 0,0 6 0 0,0-5 0 16,-4-4 8-16,-3 0 0 0,0-3-8 0,0 3 12 16,-4 0-12-16,4-6-8 0,-4 0 8 0,4-4-13 15,3-2-41-15,4-7-8 0,0 3-2 0,7-5 0 16,-3-4-184-16,6 0-36 0,1-10-8 15,-1-9-796-15</inkml:trace>
  <inkml:trace contextRef="#ctx0" brushRef="#br0" timeOffset="-28700.351">26547 11651 2419 0,'0'0'107'0,"0"0"22"0,0 0-103 0,0 0-26 15,0 0 0-15,0 0 0 0,0 9 100 0,0-9 16 16,0 0 2-16,3 6 1 0,1-3-88 0,-1 4-18 15,-3-7-3-15,0 0-1285 0</inkml:trace>
  <inkml:trace contextRef="#ctx0" brushRef="#br0" timeOffset="-27811.229">26938 11149 1958 0,'4'-10'43'0,"-4"10"9"0,0 0 1 0,0 0 3 0,3 0-45 0,-3 0-11 0,0 0 0 0,7-6 0 16,0 6 104-16,0 0 20 0,-7 0 3 0,7 10 1 16,4-10-52-16,0 9-9 0,3 7-3 0,0 2 0 15,0 8-51-15,-4-8-13 0,-2 11 0 0,-1 2 0 16,0 0 0-16,0 4 0 0,-7-7 0 0,3 7 0 15,1 5 0-15,-1-8 0 0,-3 2 0 0,4-6 0 16,-4 7 54-16,3-1 8 0,-3-5 2 0,0-1 0 0,0 3-52 16,0-3-12-16,-3 1 0 0,-1-11 0 0,4 7 0 15,0-9 0-15,-10-3 0 0,3 2 0 16,-4-5-11-16,0 5-5 0,-6-5 0 0,3-1-1 0,0 1 27 0,3-7 6 16,0 3 0-16,4 0 1 0,0-2-17 0,7-4 0 15,-7 0 0-15,7 0 0 0,0 0 0 0,0 0 0 16,-3-10 0-16,3 1 0 0,0-7 55 0,7 3 7 15,0-8 2-15,0 2 0 0,4-10-52 0,3 4-12 16,0-12 0-16,0 2 0 0,0-9 0 0,0 7 0 16,4-1 0-16,3 4 0 0,0 5 54 0,4-2 8 15,-4 12 2-15,7-3 0 0,-3 0-64 0,0 10-13 16,-1-4-3-16,4-3 0 0,-6 4 16 0,2 2 0 16,5-3 0-16,-5 7 0 0,1 0 0 0,0-7 0 15,-1 6 0-15,1 1 0 0,-4 0 0 0,4-1 0 16,0 4 0-16,-4 3 0 0,0-3 0 0,-3 2 0 0,-8-2 0 15,4 3 0-15,0 3 0 0,-7 0-12 0,4-6 12 16,-8 6-12 0,-3 0-60-16,0 0-12 0,0 0-3 0,0 0-827 0,0-3-166 0</inkml:trace>
  <inkml:trace contextRef="#ctx0" brushRef="#br0" timeOffset="-27262.733">27901 10998 2419 0,'0'0'53'0,"0"0"11"0,0 0 3 0,0 0 1 0,0 0-55 0,0 0-13 0,-3 10 0 0,-1-1 0 16,1 1 105-16,3 5 19 0,0 4 3 0,0 6 1 15,0 3-103-15,0 7-25 0,3 2 0 0,1-2 0 16,-4 3 0-16,3 2 0 0,1 4 0 0,-1 3 0 16,1 0 0-16,-1-12 0 0,1-7 0 0,-1 7 0 15,1-1 0-15,3-6 0 0,-4-3 0 0,5 4 0 16,-5-11 0-16,4 7 0 0,4-9 0 0,-4-3 0 16,0-7 0-16,3-3 0 0,-3-3 0 0,4-9 0 15,0-1 56-15,3-9 7 0,0 1 1 0,3-11 0 16,5-2-52-16,-5-7-12 0,4 4 0 0,-3-4 0 15,0 4 54-15,-1-1 8 0,1-2 2 0,0-1 0 16,-1-3-52-16,1 10-12 0,0-4 0 0,-1-5 0 16,-3 11 0-16,0 1 0 0,1 0 0 0,-1 3 0 0,-4 6 0 15,1 0 0-15,3-3 0 0,-7 13 0 16,0-4-48-16,0 7-13 0,0-3-3 0,4 9-887 16,-1-3-177-16</inkml:trace>
  <inkml:trace contextRef="#ctx0" brushRef="#br0" timeOffset="-27025.521">28713 10926 2516 0,'0'0'112'0,"-7"0"22"0,-1 3-107 0,-2 4-27 0,-1-1 0 0,1-3 0 15,-1 6 110-15,1 1 17 0,-1-1 3 0,-7 7 1 16,8 3-83-16,-1 0-16 0,1 6-3 0,-1 9-1 15,0-6-28-15,4 10 0 0,0-4 0 0,0 7 0 16,4 0 0-16,-1 3 0 0,1-10 0 0,3 1 0 16,0 3-96-16,3-10-13 0,4 6-3 0,0-9-732 15,7-6-146-15</inkml:trace>
  <inkml:trace contextRef="#ctx0" brushRef="#br0" timeOffset="-26724.472">28998 11215 2102 0,'0'0'93'0,"-7"-3"19"0,0 3-89 0,0 0-23 16,-3 0 0-16,3 0 0 0,-8 0 133 0,-2 0 23 16,3 3 4-16,-11 9 0 0,4-9-93 0,0 7-19 15,-1 5-4-15,5-2-1 0,-1-4-24 0,8 7-5 16,-8 0-1-16,11-4 0 0,0-5-13 0,3 2 0 16,1 0 0-16,-1 1 0 0,4-10 0 0,4 9 0 15,3 1 0-15,0-1 0 0,0-3 0 0,4 4 0 16,-1 5 0-16,4-5 0 0,-3-7 0 0,3 6 0 15,-3-2 0-15,3 2 0 0,-4 0 0 0,1 1 0 16,3 6 0-16,-3-4 0 0,-4 4 0 0,0 3 0 16,0-10 0-16,0 0 0 0,-4 1 0 0,-3 5 8 15,0-5-8-15,-3-1 0 0,-1 1 12 0,-3 5-4 16,0-5-8-16,-3 9 12 0,-1-10-12 0,-3 0 0 16,0 1 0-16,-4 5 0 15,4-5-89-15,-4-4-15 0,-3-3-2 0,0 4-1 16,7-7-143-16,0 0-29 0</inkml:trace>
  <inkml:trace contextRef="#ctx0" brushRef="#br0" timeOffset="-26537.698">29168 10920 2268 0,'0'0'100'0,"0"0"21"16,0 0-97-16,0 0-24 0,0 0 0 0,0 0 0 15,0 0 141-15,0 6 23 0,0 4 5 0,0 5 1 16,-4-5-85-16,1 2-17 0,-1 4-3 0,-3 3-1 0,0-4-44 0,0 4-10 16,0 0-2-16,3 6 0 15,-3-6-106-15,0 0-22 0,0 0-4 0,0-1-1146 16</inkml:trace>
  <inkml:trace contextRef="#ctx0" brushRef="#br0" timeOffset="-26236.077">29224 10892 2188 0,'18'6'97'0,"-11"-6"20"0,0 3-93 0,0-3-24 0,0 6 0 0,0-2 0 16,4-4 158-16,3 9 27 0,-4-3 6 0,4 10 1 15,1-4-103-15,-1 7-20 0,0-3-4 0,-4 9-1 16,1-3 0-16,0 12 0 0,-1 1 0 0,1-1 0 16,-1 1-51-16,-6 3-13 0,-1-4 0 0,1 4 0 15,-8-1 0-15,1-2 0 0,-8-1 0 0,1 4 0 16,-1 3 54-16,-3-4 8 0,-4 7 2 0,-3-6 0 16,3-4-52-16,1 4-12 0,-1-13 0 0,1 3 0 31,-1-3-100-31,-3-6-22 0,3 0-5 0,0-10-1 0,1 1-102 0,3 2-21 15,-14-2-4-15,17-17-1 0</inkml:trace>
  <inkml:trace contextRef="#ctx0" brushRef="#br0" timeOffset="-25168.065">29736 10544 1497 0,'0'0'66'0,"0"0"14"0,0 0-64 0,0 0-16 16,0 0 0-16,0 0 0 0,0 0 104 0,0 0 18 0,0 0 3 0,7 6 1 15,3-6-59-15,-3 3-12 0,0-3-3 0,0 9 0 16,4-9 4-16,-4 7 0 0,-3-4 0 0,3 3 0 16,0 4 4-16,0-1 0 0,3 0 1 0,-3 7 0 15,0-7-13-15,1 7-2 0,-1-3-1 0,0 2 0 16,-4 4-12-16,-3 0-2 0,4-3-1 0,-1 2 0 15,-3 1-16-15,0 0-3 0,0 6-1 0,-3-6 0 16,-1 0-10-16,4 0 10 0,-3 6-10 0,3-6 10 16,0-1-10-16,0 7 0 0,3-6 0 0,4 3 0 15,0-3-13-15,4-6 1 0,-4 5 1 0,4-2 0 16,-1 0-12-16,1-4-2 0,-1-2-1 0,-3-4 0 16,4 3-4-16,-8 1-1 0,4-4 0 0,-3 3 0 15,0-5 7-15,-4 5 2 0,0 0 0 0,0 4 0 16,0-1-4-16,0-2-1 0,-4 6 0 0,4-1 0 0,-4-2 11 15,1 6 1-15,3-4 1 0,-4 4 0 0,4 0 29 0,-3 0 5 16,3 3 2-16,0-4 0 0,3 1 22 0,-3 0 5 16,7 6 1-16,-3-6 0 0,0 9-8 0,3-3-2 15,-4 4 0-15,4-4 0 0,0 3-9 0,4 0-3 16,-4 7 0-16,0-10 0 0,0 3 0 0,4 0 0 16,-8-3 0-16,4 3 0 0,-3 4 12 0,-4-4 3 15,3 0 0-15,-3 0 0 0,-3-2-8 0,-1-1-2 16,1 3 0-16,-4-3 0 0,0-3-9 0,-4 3-1 15,0 0-1-15,-3 3 0 0,0-9-12 0,0 6-2 16,-7-6-8-16,3 0 12 0,-3-4-12 0,-4 4 8 16,-3-3-8-16,0-3 0 0,0-7 0 0,-1 3-20 0,-2 1 4 0,-5-10 0 31,5 9-118-31,2-9-23 0,-2 0-5 0</inkml:trace>
  <inkml:trace contextRef="#ctx0" brushRef="#br0" timeOffset="-22714.692">27115 10114 576 0,'-22'-6'25'0,"22"6"6"0,0 0-31 0,-7-3 0 0,7 3 0 0,-7-7 0 15,-3-2 231-15,3 0 40 0,0-1 8 0,-4 1 1 16,4 2-100-16,-4 4-21 0,4-3-4 0,7 6-1 16,-7 0-62-16,7 0-13 0,-7-3-3 0,7 3 0 15,0 0-28-15,0 0-5 0,0 0-2 0,7 0 0 16,4 0-27-16,3 3-6 0,4-3 0 0,6 6-8 16,12-3 13-16,2 4-4 0,8-1-1 0,7-3 0 15,0-3 8-15,7 6 2 0,3-6 0 0,5 0 0 16,-1 0 4-16,3-6 1 0,-6 6 0 0,6 0 0 15,-3 0 1-15,0-3 0 0,0-3 0 0,0 6 0 0,0 0-8 16,0 0-2-16,-14 0 0 0,4 0 0 0,-11 6-6 16,-8-3 0-16,1-3-8 0,-7 0 12 0,-7 0-2 15,-1 0-1-15,-6 0 0 0,-4 6 0 0,-7-6-9 0,0 0-12 16,-7 0 2-16,0 0 1 0,0 0-5 0,-14-6-1 16,-4 6 0-16,-3-3 0 15,-3-3-21-15,-8-1-5 0,-11 4-1 0,-6 3 0 16,0 0-6-16,-11 0 0 0,-7 0-1 0,0 3 0 15,0-3 9-15,-4 7 3 0,-10-7 0 0,-7 0 0 16,-8 9 8-16,8 1 1 0,0-10 1 0,0 9 0 0,10 0 27 0,4 1 0 16,4-4 0-16,6 10 0 0,11-4 20 0,4-2 5 15,14-1 2-15,-1-3 0 0,12-3 5 0,6 4 0 16,4-7 1-16,7 6 0 0,0-3-12 0,7-3-2 16,0 0-1-16,14 0 0 0,7 0-18 0,7 0 0 15,8 0 0-15,6 0 0 0,14 0 33 0,4-3 0 0,4-3 0 16,6 6 0-16,-6 0-8 0,10-7-1 0,0 4-1 15,7 3 0-15,-3 0-6 0,-4-6-1 0,-4 3 0 0,8-3 0 16,3-4-2-16,4 1-1 0,-8 6 0 0,1-4 0 16,-11 1-4-16,0 3-1 0,-7-3 0 0,0-4 0 15,-4 7-8-15,-6-3 12 0,-4-3-12 0,-7 9 12 16,-11-4-4-16,0-2 0 0,-7 3 0 0,-7-3 0 16,-3 6-8-16,-11 0 0 0,0 0 0 0,0 0 0 15,-7 0-40-15,-4-10 0 0,-10 4 0 0,0 6 0 16,-11-3-21-16,-3-3-5 0,0 6-1 0,-11-4 0 15,0-2-38-15,-11 6-8 0,-3-3-2 0,-7-3 0 16,-3 6-123-16,-4-10-25 0,0 4-5 0</inkml:trace>
  <inkml:trace contextRef="#ctx0" brushRef="#br0" timeOffset="-22440.333">26822 10196 864 0,'-18'9'76'0,"-3"0"-60"16,0 7-16-16,0-7 0 0,6-2 174 0,8-4 32 15,7-3 6-15,0 0 2 0,7 9-114 0,8-9-24 16,6 0-4-16,10 0 0 0,5 0-16 0,10 0-2 15,10-9-1-15,15-1 0 0,3 1 18 0,14 3 3 16,-3-4 1-16,13 1 0 0,-2 0-11 0,6-1-1 16,-14 7-1-16,7-3 0 0,-10-4-21 0,0 4-4 15,-1 6-1-15,5-9 0 0,-12 9-20 0,4-3-5 16,-17 3-1-16,-1-7 0 0,-10 7-2 0,0-3-8 0,-3-3 12 0,-5 6-4 16,-9 0 3-16,-5 0 0 0,-6-3 0 0,-7-4 0 15,-4 7-11-15,-4 0-17 0,-6-6 4 0,-4 6 1 31,-11-3-35-31,-6 3-6 0,-8-6-2 0,-7 6 0 16,-3 0-63-16,-11 0-13 0,-7 0-2 0,-7 0-1 16,-7 6-138-16,-7 3-27 0</inkml:trace>
  <inkml:trace contextRef="#ctx0" brushRef="#br0" timeOffset="-22273.795">27323 10258 1432 0,'-71'16'64'0,"43"-13"12"0,3 3-60 0,0 4-16 0,4-10 0 0,4 6 0 16,6-3 96-16,11-3 17 0,0 0 3 0,0 0 1 15,21 0-62-15,4 0-13 0,7 0-2 0,7 0-1 16,3 0 20-16,14-3 4 0,-3-3 1 0,14-1 0 0,0-2 1 0,4 9 1 15,-4-3 0-15,3-3 0 16,-10 3-35-16,0 3-7 0,0 0-2 0,0 0 0 0,-7 0-32 0,-3 0-6 16,-5 3-2-16,1-3-1094 15</inkml:trace>
  <inkml:trace contextRef="#ctx0" brushRef="#br0" timeOffset="-19080.382">22405 10710 576 0,'0'0'25'0,"0"0"6"0,14 0-31 0,-14 0 0 16,0 0 0-16,0 0 0 0,0 0 227 0,0 0 39 15,0 0 8-15,0 0 2 0,-3 0-138 0,3 0-27 16,0 0-6-16,0 0-1 0,-8 0-32 0,8 0-8 16,0 0 0-16,0 0-1 0,0 0-19 0,0 0-3 15,0 0-1-15,0 0 0 0,0 0-17 0,0 0-4 16,0 0-1-16,0 0 0 0,11-6-9 0,-4-4-1 15,-7 4-8-15,4-4 12 0,-4 10-4 0,3-9 0 16,-3 6-8-16,0-3 12 0,-7 3 0 0,7 3 0 0,0 0 0 16,0 0 0-16,0 0 4 0,0 0 1 0,0 0 0 0,0 0 0 15,0 0-4-15,0 0-1 0,0 0 0 0,0 0 0 16,7 3-12-16,-7-3 11 0,-3 9-11 0,3 0 10 16,7 1-10-16,0-4 10 0,-7 4-10 0,0-10 10 15,0 0-10-15,7 9 12 0,0 0-12 0,0-2 12 16,-7-7 0-16,0 0 1 0,10 3 0 0,-2 3 0 15,-8-6 3-15,10 3 0 0,1-3 0 0,-1 0 0 16,1 6-16-16,-1-2 8 0,-10-4-8 0,11 6 0 16,3-6 0-16,-3 6 8 0,-4-3-8 0,3-3 0 15,4 10 0-15,-3-10 0 0,0 6 8 0,-1-6-8 16,4 3 0-16,-3-3 0 0,3-3 0 0,0-3 0 0,-7 6 0 0,4 0 0 16,10-10 0-16,-3 10 0 0,-4-9 8 15,0 3-8-15,3 2 0 0,1-2 9 0,3 3-9 0,-7-3 0 16,-7-4 0-16,4 10 8 0,3-3-8 0,0 3 0 15,-7-6 0-15,4 6 0 0,-1 6 8 16,5-3-8 15,-5-3 0-31,1 7 8 0,-1-4-8 0,1 6 0 0,-1-9 0 0,5 6 0 0,-1-2 0 0,0 2 0 0,3-6 0 0,-2 6 0 16,6-12 0-16,0 6 0 0,0-6 0 0,4 2 8 0,-4-2-8 0,7-3 0 16,-3-1 0-16,0 1 0 0,-4 6 0 0,0-3 8 15,-3-1-8-15,-1 4 0 0,1 3 8 0,-1 0-8 16,1 0 0-16,0 0 8 0,-1 3-8 0,1 4 0 15,0 2 0-15,-4-3 0 0,3-3 0 0,-3 7 0 16,1-4 0-16,2-3 0 0,1 3 0 0,0-2 0 0,3 2 0 16,-4-6 0-16,4 0 0 0,4 0 8 0,-4-6-8 15,4 2 8-15,3-2 17 0,-3-3 3 0,0 6 1 16,-1-7 0-16,5 1-29 0,-8-4 0 16,0 10-11-16,-3-3 11 0,-4 3 0 0,0-4 0 15,0 7 9-15,-4 0-1 0,-10 0-8 0,8 10 0 0,-8-10 0 0,7 6 0 16,-4 4 0-16,1-1-13 0,-4 0 3 0,3-2 1 15,1 2 9-15,-1-6 0 0,-3-3 0 0,4 10 0 16,6-4 0-16,-3 3 11 0,0-9-1 0,8 7 0 16,-5-4-10-16,4-3-12 0,4 0 2 0,-4-3 1 15,4 3 9-15,-1-7 8 0,4 7-8 0,-3 0 11 16,7 0-2-16,-1 0 0 16,1 7 0-16,0-4 0 0,0-3-9 0,3 6 0 0,0-3 0 0,0 3 0 15,7-3 0-15,-3 7-11 0,4-10 3 0,-1 6 0 16,0 4 8-16,0-10 0 0,1 0 0 0,-1 6 0 0,4-6 0 15,0 0 0-15,3 0 0 0,7 0 8 16,-3-6 0-16,3 6 0 0,1-7 0 0,-1 4 0 0,1 3-8 0,-4-6-10 16,-1 3 10-16,1-4-13 0,-3 4 13 0,-1-3 8 15,0 3 0-15,4-3-8 0,-7-4 0 0,0 7 0 16,0-3 0-16,-4 0 0 0,-3 2-18 0,-1-2-1 16,-2 6 0-16,-1-3 0 0,-4-3-1 0,-2 6 0 15,-5 0 0-15,1 0 0 16,0 0-9-16,-1 0-3 0,-3 0 0 0,0 6 0 15,0-6-61-15,1 3-13 0,2-3-2 0,1 0-1 16,0 6 5-16,-1-6 2 0,1 0 0 0,3 0 0 16,-3 0-31-16,-1-6-7 0,-3 6 0 0</inkml:trace>
  <inkml:trace contextRef="#ctx0" brushRef="#br0" timeOffset="-17642.247">26197 8546 921 0,'-3'0'82'0,"3"0"-66"16,-4 6-16-16,4-6 0 0,0 0 194 0,0 0 35 0,0 0 7 0,0 0 2 16,0 0-110-16,0 0-21 15,0 0-5-15,7 0-1 0,4 10-25 0,-1-4-6 0,-2 3-1 0,6 1 0 32,-4-1-21-32,1 1-5 0,3-1-1 0,-4 1 0 0,5 5-20 0,-5-2-4 0,4 6-1 15,4 3 0-15,-4-1 3 0,0 1 0 0,4 0 0 0,-1-3 0 16,1 6-2-16,3 3 0 0,0-2 0 0,-3-1 0 15,0 3 0-15,-1-3 0 0,1-3 0 16,-4 9 0-16,0-9-3 0,-3 13-1 0,3-10 0 0,-4 3 0 16,1 0-2-16,0 7-1 15,-4-7 0-15,0 3 0 0,0-2-2 0,0 5 0 16,0 1 0-16,-4-4 0 0,-3 3 7 0,0-5 0 0,0 5 1 0,-3 1 0 16,-4 2-1-16,3 4 0 0,1-3 0 0,-1 9 0 15,-3-3 0-15,4-1 0 0,-4 1 0 0,-4 3 0 16,0-3-2-16,1 0-1 0,3 6 0 0,-4-9 0 0,4 3 1 15,0 6 0-15,-3-6 0 0,2-6 0 0,-2 6-1 16,-4-7 0-16,3-2 0 0,1-7 0 16,-1 6-2-16,0-8-1 0,1 2 0 0,-1-3 0 0,-3-3-2 15,0 3-8-15,0-9 12 0,-4 2-4 0,4-8-20 0,-3 9-4 16,-1-10 0-16,4 0-1 16,0 1-170-16,0-4-33 0</inkml:trace>
  <inkml:trace contextRef="#ctx0" brushRef="#br0" timeOffset="-16689.398">22698 8684 403 0,'0'0'36'0,"0"0"-36"0,0 0 0 0,0 0 0 16,-7-6 232-16,7 6 39 0,0 0 8 0,-11 0 1 15,-3 0-133-15,3 0-27 0,11 0-6 0,0 0-1 16,-7-6-58-16,4 2-12 0,3 4-3 0,0 0 0 16,0 0-12-16,0 0-4 0,-7 0 0 0,7 0 0 15,0 0-12-15,0 0-4 0,0 0 0 0,-7 0 0 16,7 0 9-16,0 0 2 0,-7 4 0 0,-4 2 0 16,0 0 15-16,4-3 3 0,0 4 1 0,0-4 0 15,-3-3 2-15,-1 9 0 0,1-3 0 0,6-3 0 16,-3 4-4-16,0 2 0 0,0-3 0 0,0-2 0 15,3 5-10-15,-3 0-2 0,-7 1-1 0,7-1 0 0,4 7-10 16,-5-7-1-16,-2 10-1 0,-1-3 0 0,1 3-11 0,-1-1 12 16,4 1-12-16,0 3 12 0,-7-3-12 15,3 0 0-15,8 0 9 0,-1-1-9 0,-6 7 8 0,3 1-8 16,3-4 10-16,1 3-10 0,-1 0 13 0,1-6-3 16,-8 9-1-16,7-9 0 0,8 6 0 0,-4 0 0 15,-11-3 0-15,1 3 0 0,10 0 5 0,-4 0 1 16,-3-3 0-16,0 3 0 0,0 3 1 0,0-3 0 15,7 4 0-15,-7-4 0 0,-4 3 1 0,4-3 1 16,14 3 0-16,-7-3 0 0,0 3-4 0,0 1-1 16,4-4 0-16,3 3 0 0,0 3-3 0,0-2-1 15,-10-4 0-15,10 3 0 0,3 0 0 0,-3-3 0 16,-7 3 0-16,0 1 0 0,11-4-1 0,-4 9-8 16,0-6 12-16,-4-3-4 0,5-3-8 0,-1 10 0 15,0-4 0-15,0 0 0 0,-4 0 15 0,4 4 1 0,4-4 0 16,-1 0 0-16,-2 0-6 0,2 4-1 0,-3-10 0 0,4 3 0 15,3-6-9-15,-4 0 8 0,-3 2-8 0,4-2 8 16,7 0-8-16,-4 0 0 0,0 0-10 0,4 0 10 16,-1-4-128-1,4 4-19-15,4 0-4 0</inkml:trace>
  <inkml:trace contextRef="#ctx0" brushRef="#br0" timeOffset="-14376.627">24747 8198 1882 0,'-17'0'84'0,"13"-3"16"0,4 3-80 0,0 0-20 15,-7-6 0-15,4 6 0 16,3 0 113-16,0 0 19 0,0-10 3 0,0 10 1 15,0 0-45-15,0 0-9 0,7-3-2 0,0-3 0 0,0 3-36 0,7-4-8 16,4 7-2-16,3-3 0 0,3-3-15 0,5 6-3 16,-1-6-1-16,0 6 0 0,4-3-7 0,0-4 0 0,-4 4-8 0,4-3 12 15,-8 3-12 1,4-3-10-16,-3 6 2 0,3 0 0 16,-6-4-55-16,-5-2-10 0,-3 6-3 0,0-3 0 15,-3-3-186-15,-4 6-38 0</inkml:trace>
  <inkml:trace contextRef="#ctx0" brushRef="#br0" timeOffset="-14136.161">24836 8242 1209 0,'-15'9'108'16,"1"-2"-87"-16,-3-4-21 0,3 3 0 15,-4 0 166-15,4-3 29 0,3 7 5 0,1-10 2 0,3 6-63 0,7-6-13 16,0 0-2-16,0 0-1 16,0 0-52-16,0 0-11 0,7 0-1 0,3 0-1 0,1 0-26 0,6-6-4 15,1 3-2-15,7-4 0 0,3 4-6 0,-3-3 0 16,3-3-1-16,0 2 0 0,-3 7-10 0,3-3-1 15,0-3-8-15,1 6 12 16,-5-3-36-16,1-3-8 0,0 6-2 0,-4-4 0 16,0-2-150-16,-3 6-31 0,3-3-5 0</inkml:trace>
  <inkml:trace contextRef="#ctx0" brushRef="#br0" timeOffset="-13969.531">25499 7947 1958 0,'0'0'174'0,"-4"10"-139"0,1-4-35 0,-1 3 0 16,4 1 149-16,-3-1 23 0,3 10 5 0,0-3 1 15,0 2-71-15,3 7-15 0,-3-6-2 0,4 10-1 16,-4-1-41-16,7 6-8 0,0 1-1 0,-4-1-1 16,4 4-16-16,-3-4-3 0,-1 4-1 0,5 3 0 15,-1-10-10-15,3 10-8 16,1-13 9-16,-4 10-9 0,3-7-65 0,1 0-19 15,0-5-4-15,3 2-789 0,-4-3-158 0</inkml:trace>
  <inkml:trace contextRef="#ctx0" brushRef="#br0" timeOffset="-5565.284">21075 13980 1209 0,'0'10'108'0,"0"-10"-87"16,0 0-21-16,0 0 0 0,0 9 171 0,3 4 29 16,5-10 7-16,6 6 1 0,10-9-76 0,-10 7-16 0,-14-7-2 0,0 0-1 15,18 0-66-15,3 0-14 16,-3 0-2-16,3 0-1 0,4-10-17 0,-1 4-3 0,1 6-1 0,-4 6 0 15,0-3-9-15,1-3 0 0,-1 0 9 16,0 7-9 0,-7-4-19-16,4-3-8 0,-1-3-1 0,-3 3-1 15,1 9-171-15</inkml:trace>
  <inkml:trace contextRef="#ctx0" brushRef="#br0" timeOffset="-5374.688">21350 14078 576 0,'-10'9'51'16,"-5"0"-41"-1,5 1-10-15,-1-1 0 0,4-2 291 0,-3 2 56 0,-1 0 11 0,0 1 2 16,4-1-168-16,0-3-33 0,4-2-7 0,3-4-2 16,0 12-75-16,0-12-15 0,3 3-4 0,-3-3 0 0,11 0-39 0,0 0-8 15,3 10-1-15,0-4-8 16,3-3 0-16,1-3 0 0,3-3 0 0,-3-3 0 0,3 6-8 0,0-3-3 16,4-4 0-16,3-2 0 15,7 3-184-15,-6 2-37 0,-1-2-7 0</inkml:trace>
  <inkml:trace contextRef="#ctx0" brushRef="#br0" timeOffset="-4814.442">22038 13758 2037 0,'18'-10'90'0,"-15"10"19"0,4 0-87 0,-7 0-22 0,0 0 0 0,0 0 0 15,7 0 89-15,-3 10 14 0,-8-1 2 0,1 7 1 16,-1 3-26-16,4-4-6 0,4 4-1 0,-1 6 0 15,-3-6-65-15,0 9-8 0,7-9-13 0,-3 13 3 16,-11-11 22-16,7 5 4 0,7-1 0 0,0-7 1 16,-7 1-27-16,0 0-6 0,0-3 0 0,0-4-1 15,3 4 17-15,-3-7 0 0,-3 1 0 0,3-4 0 16,0-6 0-16,0 0 14 0,0 0-2 0,0 0-1 16,0 0-11-16,0 0-16 0,-7-6 4 0,0 3 1 15,-4-4 54-15,8-2 10 0,6-10 3 0,-3 3 0 16,-7-2-39-16,7-1-7 0,7 3-2 0,-3-3 0 15,3-6-8-15,0 6 0 0,0 7 0 0,7-7 0 16,11 3 0-16,-11 1 8 0,-7 5-8 0,4 1 8 16,6 0-8-16,1 2 0 0,-18 7 0 0,10 0-11 0,1 0-7 15,0 7-2-15,-1-1 0 0,-3 6 0 16,-3-2-24-16,-1-1-6 0,8-3-1 0,-1 13 0 16,-13-9-5-16,6 5 0 0,4-2-1 0,1 3 0 0,-1-7 37 0,-4 7 7 15,-3-7 1-15,4-6 1 0,3 3 11 0,-7-6 0 16,-4 10 0-16,4-10 8 0,0 0 20 0,0 0 4 15,0 0 0-15,0 0 1 0,0-10 15 0,0 4 2 16,7-3 1-16,-3-4 0 0,-4-2-27 0,3-1-6 16,11-3-1-16,0 7 0 0,1-4-17 0,-5 0 0 15,1 4 0-15,-1 2 0 0,4-5 0 0,-6 8 0 16,-1 4 0-16,3-3 0 0,8-4 0 0,-8 1 0 16,-3 6 0-16,4-3 0 0,0 6 12 0,3 0 0 15,-4 15-1-15,1-5 0 0,-8-1-11 0,12 1 0 0,-5-4 9 16,1 3-9-16,-8 10 0 0,1-6-13 15,3 9 1-15,0-4 1 16,0 1-33-16,-4-9-6 0,1 5-2 0,7-2 0 16,-1-4-30-16,4-3-6 0,-7 4-2 0,7-1 0 15,4-9-186-15,3 0-36 0</inkml:trace>
  <inkml:trace contextRef="#ctx0" brushRef="#br0" timeOffset="-4469.2769">22751 13874 1612 0,'14'-10'72'0,"-14"10"14"0,0-9-69 0,0 6-17 0,-7-3 0 0,7 6 0 16,10-10 158-16,-10 10 28 0,-10 0 6 0,10 0 0 15,0 0-93-15,0 0-19 0,-11 10-4 0,-3-1-1 16,3 0-44-16,1 7-9 0,6-6-2 0,-3 8 0 0,-3-2-4 0,3-3 0 16,10 2-1-16,1 4 0 0,-11-3-15 0,7-4 0 15,3 1 0-15,4-4 0 0,0-6 0 0,-7-3 0 16,0 0 0-16,7 7-10 16,7-4-32-16,-3-6-6 0,-11 3-2 0,7-7 0 15,4-2-34-15,-4 0-6 0,0-1-2 0,-7 1 0 16,0-1-5-16,3 1-2 0,4 0 0 0,-7-1 0 15,-7-2 49-15,4 8 10 0,6-5 1 0,4 0 1 0,-3 2 76 0,-4-2 15 16,-4 0 3-16,11-1 1 0,4 4 28 0,-4 6 6 16,-7 0 1-16,0 0 0 0,18-3-24 0,-8-4-4 15,-3 14 0-15,0-4-1 0,4-3-11 0,0 6-3 16,3 4 0-16,-4-1 0 0,1 0-17 0,-1 1-3 16,5 5-1-16,-5-5 0 0,1 9-14 0,-4-4-3 0,0-2-1 15,7 3 0-15,-7-1-10 0,0-5 0 0,0-1 9 16,4 0-9-1,-1-9-108-15,-3 10-25 0,0-10-6 0,0 6-598 0,0-12-120 0</inkml:trace>
  <inkml:trace contextRef="#ctx0" brushRef="#br0" timeOffset="-4266.201">23125 13695 748 0,'0'0'67'0,"0"0"-54"0,0 0-13 0,0 0 0 15,3-3 247-15,-3 3 46 0,0 0 10 0,0 0 1 16,0 0-124-16,7 3-26 0,0 7-5 0,0 2-1 15,-3 1-66-15,6 5-14 0,-6 1-2 0,3 6-1 16,0-6-21-16,0 3-5 0,4-3-1 0,-1 3 0 0,-3 3-18 16,0-6-3-16,0-4-1 0,0 1 0 0,4-6-16 0,-4-1 0 15,-3 0 0-15,-1 1 0 16,4-7-228-16,-3 3-39 0</inkml:trace>
  <inkml:trace contextRef="#ctx0" brushRef="#br0" timeOffset="-3873.451">22969 14213 1497 0,'-3'-13'133'0,"-4"16"-106"15,-7 7-27-15,3-10 0 0,1-4 200 0,-5 4 34 16,-2 4 7-16,-1 2 2 0,4 3-112 0,0-9-23 0,0 0-4 15,-4 0 0-15,-10 0-54 0,7 3-10 0,10 4-3 0,-10-1 0 16,3-3-29-16,-3 6-8 0,7 7 0 0,4-6 0 16,6-1 0-16,-3 10 0 0,-4-4 0 0,8-2 0 15,6 3 0-15,-3 2 0 0,-3 1 0 0,-1-3 8 16,8 0-8-16,-4-7 0 0,0-9-11 0,3 9 11 16,-3 1-13-16,0-10 3 0,14 0 1 0,-3-6 0 31,-11 6-34-31,14-10-6 0,4 1-2 0,-4-10 0 0,0-6 27 0,-7 6 6 0,4 0 1 0,-1 0 0 15,4 4 17-15,0-4 0 0,-14 10-8 0,11 2 8 16,3 4 0-16,-3-3 11 0,-11 6-2 0,0 0 0 16,0 0 13-16,0 0 2 0,0 0 1 0,3 9 0 15,4 7 10-15,-3 0 1 0,6-4 1 0,-3 7 0 16,-3 3-15-16,3-3-3 0,4 0-1 0,-1 6 0 16,-3-7-9-16,4 1-1 0,-4 0-8 0,4-3 12 0,3-7-12 0,-4 1-8 15,1-1 8-15,3 0-869 16,-4-2-167-16</inkml:trace>
  <inkml:trace contextRef="#ctx0" brushRef="#br0" timeOffset="-3242.5879">23364 13686 576 0,'0'0'51'0,"0"0"-41"15,0 0-10-15,0 0 0 0,0 0 179 0,0 0 33 0,0 0 8 0,0 0 0 16,-3-10-68-16,3 7-15 15,0 3-2-15,0 0-1 0,-4-6-14 0,1-4-2 16,-4 10-1-16,7 0 0 0,0 0-24 0,-4 0-5 0,-3 0 0 0,0 10-1 16,4-1-23-16,-8 1-5 0,1-1-1 0,-1 1 0 15,-3 5-28-15,0 1-6 0,-4 3 0 0,0 0-1 16,1-1-10-16,-1 7-1 0,-3-6-1 0,3 9 0 16,-3-9-11-16,4 6 0 15,-1-6 0-15,-3-9 0 16,3 2-47-16,4-2-1 0,0 2-1 0,3 4-783 0,1-7-157 0</inkml:trace>
  <inkml:trace contextRef="#ctx0" brushRef="#br0" timeOffset="-2273.39">24292 13372 1868 0,'0'-19'83'0,"-3"13"17"0,3 6-80 0,0 0-20 15,-4-3 0-15,4 3 0 0,-3-6 140 0,3 6 25 16,0 0 5-16,7 0 1 0,10 6-72 0,-10-3-15 15,-14 6-2-15,11 7-1 0,10 3-52 0,0 6-10 16,0 3-3-16,-3 7 0 0,-4 2-2 0,0 4-1 16,0 3 0-16,0 6 0 0,-3 4-13 0,-1-1 0 15,4-3 0-15,0-3 0 0,-3-3 0 0,-1-6 0 16,1-4 0-16,-1 1 0 16,4-10-20-16,-7-7-8 0,0 1 0 0,4-3-1 15,-4-7-100-15,3-6-20 0,-3-3-4 0,-7 0-1 16,-10-3 65-16,3-12 13 0,3-4 2 0,4 0 1 15,-4-6-21-15,1-10-4 0,-1-2-1 0,8 2 0 0,-8-9 79 0,4-3 20 16,0 4 0-16,0-1 0 0,0 0 60 0,3 6 16 16,1 4 4-16,3-1 0 0,3 4-12 0,1-1-3 15,3 10 0-15,4-3 0 0,3 0-32 0,0 6-6 0,0 4-2 0,7 5 0 16,0-2-13-16,0-4-2 0,4 7-1 0,-4 2 0 16,4 4-9-16,0 3 12 0,-4-6-12 0,0 6 12 15,-3 6-3-15,-1-6 0 0,1 3 0 0,0 4 0 16,-4 2 0-16,-4 1 0 0,1-4 0 0,-4-3 0 15,0 6-1-15,-4 1-8 0,1-1 12 0,0 4-4 16,-4-4-8-16,3 1-12 0,-6-7 2 0,-5 6 1 16,1-3 9-16,-3 4 0 0,-1-10 0 0,1 9 0 15,-4 1 10-15,-4-4 4 0,0-3 1 0,4 3 0 16,-7-3 44-16,3 4 9 0,-3-4 1 0,0-3 1 16,3 0-5-16,4 6-1 0,-3-6 0 0,6 3 0 15,0-3-21-15,1 6-5 0,3-6-1 0,0 7 0 16,7-7-18-16,0 0-4 0,0 9-1 0,0 1 0 0,3-1-14 15,4 3 0-15,4 4 0 0,0 3 0 0,-1 0 0 0,4 6 0 16,0-6-8-16,7 6 8 0,-3 3 0 0,0-3 0 16,3 3-8-16,4-3 8 0,-8-6 0 0,8 0 0 15,0 0 0-15,-4-3 0 16,0-1-80-16,4-2-12 0,-4 2-2 0,4-5-745 16,-4-1-149-16</inkml:trace>
  <inkml:trace contextRef="#ctx0" brushRef="#br0" timeOffset="-2052.363">25083 13284 1209 0,'0'0'108'0,"0"0"-87"16,0 0-21-16,-4 7 0 0,0-4 278 0,-3 6 51 0,4 4 11 0,-1-1 1 16,1-2-204-16,-4 5-41 0,3 4-8 0,-3 9-1 15,4-3-52-15,3 4-11 0,-4-4-1 0,1 9-1 16,-1-6-22-16,4 10 0 0,0 3 0 0,4-4 0 15,-1-2-140-15,1-7-30 0,6 0-6 0</inkml:trace>
  <inkml:trace contextRef="#ctx0" brushRef="#br0" timeOffset="-1779.831">25298 13507 2221 0,'-7'0'48'0,"0"-3"11"0,0 6 1 0,-4-3 4 0,0 9-52 0,-3-9-12 15,4 10 0-15,-4-4 0 0,3 3 84 0,4 1 15 16,0-4 2-16,0 4 1 0,0-7-56 0,0 6-11 16,3-3-3-16,1-3 0 0,-1 10-24 0,1-10-8 15,3-3 0-15,3 10 0 0,-3-1 0 0,7-3 0 16,0-3 0-16,0 7-12 0,4-4 12 0,-4 10 0 16,4-7 0-16,-1 1-9 0,1-1 9 0,-4 4 0 15,3 2 0-15,-3 1-8 0,0-4 8 0,0 4 0 16,1 3 0-16,-5 0 0 0,4-10-12 0,-7 7 4 15,0 3 0-15,0-10 0 0,0 7 0 0,-3-7 0 16,-1 7 0-16,1-4 0 0,-5-2-12 0,-2-1-1 0,-1 1-1 0,1 5 0 31,-1-5-18-31,1-1-4 0,-5-3-1 0,1 4 0 16,0-7-133-16,0 3-26 0,-7 4-6 0</inkml:trace>
  <inkml:trace contextRef="#ctx0" brushRef="#br0" timeOffset="-1566.647">25633 13774 1958 0,'0'0'87'0,"-7"0"17"16,0 6-83-16,0-3-21 0,0-3 0 0,0 9 0 16,-4-2 148-16,0 2 26 0,1 0 5 0,-1 1 1 0,1-1-135 0,-1 7-26 15,-3-4-6-15,3-2-1 0,4 6-12 0,-3 2 0 16,3-8 0-16,3 5 0 15,-6 4-148-15,6-3-30 0,4-7-6 0,4 4 0 16,-4-7-70-16,7 4-14 0,7-4-2 0,3-12-1 0</inkml:trace>
  <inkml:trace contextRef="#ctx0" brushRef="#br0" timeOffset="-698.62">25777 13648 921 0,'4'-6'82'0,"0"-4"-66"15,-1 7-16-15,-3-6 0 0,4-1 301 0,-4 1 57 16,0-4 11-16,0 10 3 0,0-6-181 0,0 3-36 15,-4-4-7-15,4 10-2 0,-3 0-61 0,3 0-12 16,0 0-2-16,0 0-1 0,0 0-30 0,0 0-5 16,-8 0-2-16,8 0 0 0,0 0-19 0,0 0-4 15,-7 0-1-15,7 0 0 0,0 0-9 0,0 0 0 0,0 0 0 0,0 0 0 16,0 0 0-16,-3 7 0 0,3-7 0 0,-4 3 0 16,4 6 0-16,-3-3 0 0,3 4 0 0,0 5 0 15,0-5 0-15,3 2 0 0,1 4 0 0,-1 9 8 16,-3-3-8-16,7 3 0 0,-3-6 0 0,7 6 0 15,-4-6 0-15,0 0 0 0,3-4 0 0,-3 4 0 16,4-9 0-16,0-1 0 0,-1 0 0 0,1-9 0 16,3 0-26-16,0 0-1 15,0-3 0-15,0-3 0 0,0-3-25 0,0-1-6 16,0-5-1-16,4 2 0 0,-4-3-8 0,-3 4-1 0,-4-4-1 16,0 0 0-16,0 4-24 0,0-4-5 0,0 1-1 15,-3 5 0-15,-1-9-41 0,1 7-9 0,-8-4-2 16,4 0 0-16,0 7 45 0,0-4 9 0,0-2 1 15,0 5 1-15,0-5 115 0,-3 5 22 0,6 1 5 0,-6-1 1 0,3 4 103 16,-4 3 21-16,4 3 4 0,0 0 0 0,4-6-27 0,-4 6-5 16,0 0-2-16,0 0 0 0,0 0-49 0,0 0-9 15,0 0-3-15,0 0 0 0,0 0-33 16,0 0-6-16,0 0-2 0,0 0 0 0,0 0-16 0,0 0-3 16,7 0-1-16,-7 0 0 0,0 0-1 0,0 0-1 15,7 0 0-15,0 6 0 0,-7-6 0 0,0 0 0 16,0 0 0-16,10 0 0 0,-3 0 1 0,-7 0 0 15,0 0 0-15,0 0 0 0,0 0-7 0,0 0 0 16,0 0-1-16,0 0 0 0,0 0-11 0,7 9 10 16,-7-9-10-16,0 0 10 0,0 0-10 0,0 0 0 15,0 0 0-15,4 10 8 0,-4-10-8 0,0 0 0 16,7 6 0-16,-7-6 0 0,4 3 0 0,-4-3 0 0,3 10 0 16,-3-10 0-16,7 9 0 0,-7-9 0 0,0 6 0 0,0-6 0 15,0 10 0-15,4-1 0 0,-4-9 0 0,0 10 8 16,0-10-8-16,0 9 0 0,0-9 0 0,0 0 0 15,0 0 0-15,0 9 0 0,0 1 0 0,3-4 0 16,-3-6 0-16,0 0 0 0,0 0 0 0,0 0 0 16,0 0 0-16,0 0 0 0,0 0 0 15,0 0 0-15,0 0 0 0,0 0 0 0,0 0 0 0,0 0-11 16,0 0-10-16,0 0-3 0,0 0 0 0,0 0 0 16,0 0-17-16,0 0-4 0,0 0-1 15,0 0 0-15,0 0-17 0,0 0-3 16,0 0-1-16,0 0 0 0,0 0 13 0,0 0 2 0,0 0 1 15,0 0 0-15,4-6 27 0,-4 6 4 0,0 0 2 0,0 0 0 16,3-10 18-16,-3 10 0 0,0 0-8 0,0 0 8 0,0 0 0 16,0 0 0-16,0 0 0 0,0 0 9 0,7-3 7 15,-7 3 2-15,0 0 0 0,7-6 0 0,-7 6 9 0,7 6 1 16,0-6 1-16,1 3 0 0,-1-3 3 0,0 10 0 16,0-4 0-16,3 3 0 0,1 7-16 0,-1-3-2 15,-2 2-1-15,6 4 0 0,-7 0-13 0,3 0 0 16,-3-3 0-16,4 2-10 15,-1-2-66-15,-2-7-14 0,-1 10-2 0,3-9-758 16,-3-10-151-16</inkml:trace>
  <inkml:trace contextRef="#ctx0" brushRef="#br0" timeOffset="-286.197">26088 13485 633 0,'0'0'56'0,"0"0"-44"15,0 0-12-15,0 0 0 0,-7-6 276 0,3 6 54 16,4 0 10-16,0 0 3 0,-7 0-175 0,0 0-36 16,0 0-6-16,4 0-2 0,-4-7-56 0,3 7-12 15,-3-3-3-15,3 3 0 0,4 0-18 0,-3-6-4 16,-8 6-1-16,4-3 0 0,-3-3-16 0,3 6-3 16,-4 0-1-16,1 0 0 0,-1 0 30 0,0 0 5 15,1 6 2-15,-1-3 0 0,1-3-30 0,-5 6-5 16,5 4-2-16,-4-1 0 0,7 1-1 0,-4-1 0 15,1-3 0-15,3-3 0 0,-1 7 1 0,1-4 0 16,4 3 0-16,-4 1 0 0,3-1-10 0,1 1 0 16,3-1 0-16,0-3 0 15,3 10-96-15,4-3-19 0,-3 2-3 0,3-2-1061 0</inkml:trace>
  <inkml:trace contextRef="#ctx0" brushRef="#br0" timeOffset="29.686">26218 13124 921 0,'0'0'82'0,"0"0"-66"15,0 0-16-15,8 7 0 0,13-7 317 0,-7 6 60 16,0-3 12-16,-7 3 3 0,4-3-244 0,-4 7-48 16,3 6-9-16,1-7-3 0,-1 10-19 0,1 0-4 15,3-1-1-15,4 8 0 0,-1 2 0 0,-3-3 0 16,8 3 0-16,-5-3 0 0,-6 3-51 0,-1 4-13 16,5-4 0-16,-5 0 0 0,1-3 54 0,-8-3 8 15,1 10 2-15,-1 2 0 0,1-3-52 0,-8 10-12 16,-3-3 0-16,-3-1 0 0,3 4-13 0,-4-9-6 15,-3 8-1-15,0-5 0 16,0-4-121-16,0 1-25 0,-4-1-5 0</inkml:trace>
  <inkml:trace contextRef="#ctx0" brushRef="#br0" timeOffset="1027.127">26938 13551 691 0,'0'0'61'0,"0"0"-49"0,0 0-12 0,0 0 0 16,0 0 266-16,0 0 50 0,0 0 11 0,0 0 1 16,0 0-160-16,0 0-33 0,0 0-7 0,0 0 0 15,0 0-52-15,0 0-9 0,7 0-3 0,4 0 0 16,3 0-23-16,4 0-5 0,-1 0 0 0,4 0-1 16,-3 0-21-16,0 0-4 0,10 0-1 0,-3 0 0 15,-1 0-9-15,1 0 0 0,0 0 9 0,-1 0-9 16,-6 0-9-16,3 0-7 0,-3 0 0 0,-1 0-1 15,1-3-196 1,-4-4-39-16</inkml:trace>
  <inkml:trace contextRef="#ctx0" brushRef="#br0" timeOffset="1248.6987">27270 13266 2142 0,'0'0'95'0,"-11"0"19"0,4 6-91 0,0-3-23 16,-4 3 0-16,4-3 0 0,0 7 116 0,0-1 20 15,0 7 3-15,4-7 1 0,3 10-72 0,0-3-13 16,0 3-3-16,3 6-1 0,-3-7-27 0,4 11-4 16,3-4-2-16,-4 3 0 0,4 6-10 0,-3-5-8 15,3 5 9-15,0 4-9 0,-3 3 0 0,3-4 0 16,0-2 0-16,0-7 0 16,0 0-143-16,0 7-25 0,0-17-4 0</inkml:trace>
  <inkml:trace contextRef="#ctx0" brushRef="#br0" timeOffset="1525.939">27908 12980 2268 0,'-17'-3'100'0,"10"3"21"15,0 0-97-15,-1 0-24 0,8 0 0 0,-7 0 0 16,7 0 97-16,0 0 15 0,0 0 2 0,0 0 1 16,0 0-72-16,11 3-15 0,0-3-2 0,3 6-1 15,3-2-14-15,1 2-3 0,3-3-8 0,0-3 12 16,4 6 9-16,3-3 2 0,-3-3 0 0,3 0 0 16,-3 7-23-16,0-7 0 0,-4 0 0 0,0 0 0 15,0 0-16-15,0 0-8 0,-3 0-2 0,3 0 0 16,-3 0-87-16,-1-7-18 0,-6 4-3 0,3 3-610 15,-3-6-123-15</inkml:trace>
  <inkml:trace contextRef="#ctx0" brushRef="#br0" timeOffset="1897.666">28000 12980 1432 0,'-39'10'64'0,"22"-10"12"0,-1 0-60 0,-3 6-16 16,0-6 0-16,-1 3 0 0,5-3 182 0,3 0 34 15,0 6 6-15,3-3 2 0,4 4-124 0,0 2-24 16,0-3-4-16,7 4-2 0,0-1-44 0,3-6-9 0,4 7-1 15,0-1-1-15,4 7-15 0,0-7 9 0,3 1-9 0,3 5 8 16,-3-5-8-16,1 5 0 0,2-2 9 0,-3-4-9 16,4 7 22-16,-7-7 0 15,-1 1 0-15,1-1 0 0,-1-3-22 0,1 4 0 0,-1-1 0 0,-2 1 0 16,2-1-9-16,-6 10-7 0,-1-10 0 0,1 7-1 16,-4 3-24-16,-4-10-5 15,1 7-1-15,-1-4 0 0,-3 4 47 0,0-6 12 0,0 5 0 0,-4-2 1 16,-3-4-13-16,0 7 0 0,0 0 8 0,0-4-8 15,0 4 42-15,-4-7 6 0,4 7 0 0,0-7 1 16,0 1-25-16,0-1-6 0,3 0-1 0,4-2 0 16,0-4 11-16,7-3 1 0,-4 9 1 0,4-9 0 15,0 10-22-15,4-1-8 0,3-3 0 0,0-3 9 16,4 4-9-16,-1-7 0 0,4 9 0 0,4-9 0 0,-4 0 0 16,4 6 0-16,-1-2 0 0,5-4 0 0,-5 0-10 15,4-4 10-15,4 4 0 16,-4-6-9-16,4 6-28 0,0 0-6 0,-1 0-1 0,-2 0 0 15,-5 0-188-15,1 0-37 0</inkml:trace>
  <inkml:trace contextRef="#ctx0" brushRef="#br0" timeOffset="2229.03">28042 13846 1209 0,'-3'9'108'0,"-4"0"-87"16,0-2-21-16,-4-4 0 0,4 3 263 0,0 4 48 15,-4-1 9-15,4 0 3 0,0-2-194 0,0 2-38 0,4-6-8 0,-4 7-2 16,7-4-59-16,-4 3-12 0,1 1-2 0,-1-1-8 16,8 0 0-16,-4 1 0 0,0-4 0 0,3 4 0 15,4-1 0-15,0 0 0 0,0 1 0 0,0-4 0 16,0-3-8-16,4 3 8 0,-4-2 0 0,4 2-9 16,-1 0 9-16,-3-3 0 0,4 4 0 0,-1-4 0 15,1-3 0-15,-4 9 0 0,4-9-10 0,-1 6 10 16,-3-3 44-16,-7-3 16 0,7 7 4 0,-7-7 0 15,4 9-52-15,-4 1-12 0,0-1 0 0,-4 0 0 16,1 7 45-16,-4-7 7 0,0 1 0 0,-4 9 1 16,-3-10-33-16,0 7-8 0,0-7 0 0,0 1-1 15,0 5-11-15,-4-5 0 0,4-7 0 0,0 6 0 16,0-9-30-16,-1 7-8 0,1-7-2 0,4 3 0 16,-4-3-128-16,7-3-25 0,-4 3-6 0</inkml:trace>
  <inkml:trace contextRef="#ctx0" brushRef="#br0" timeOffset="2451.868">28279 13861 1209 0,'0'0'53'0,"0"0"12"16,0 0-52-16,0 0-13 0,0 0 0 0,0 0 0 0,0 0 357 0,0 0 69 15,0 0 14-15,0 3 2 0,-4 7-290 0,1-4-59 16,-1 4-11-16,1-1-2 0,-4 0-53 0,3 1-11 0,-7 5-1 0,-3 4-1 31,4-3-95-31,-1 3-19 0,-7-7-4 0</inkml:trace>
  <inkml:trace contextRef="#ctx0" brushRef="#br0" timeOffset="2799.2866">28564 12990 2383 0,'0'0'52'0,"0"0"12"0,0 0 1 0,0 0 2 0,-7 6-54 15,4 3-13-15,3 1 0 0,-4-1 0 0,4 7 76 0,0 3 12 16,7 6 2-16,-3-3 1 0,-1 9-35 0,1 7-8 16,3 5 0-16,0 1-1 0,4-3-38 0,-4 9-9 15,-4-3 0-15,4 16 0 0,0 0 0 0,0-4 0 16,-3 4 0-16,-1-10 0 0,1 4 0 0,-4-13 0 15,0 0 0-15,0-10 0 16,0 4-49-16,0-7-12 0,0-3-3 0,0-9 0 16,0 0-112-16,0-10-24 0,0 1-4 0</inkml:trace>
  <inkml:trace contextRef="#ctx0" brushRef="#br0" timeOffset="3112.342">28561 13178 1555 0,'-4'-19'68'0,"1"16"16"0,3-4-68 0,-4-2-16 0,1 6 0 0,3-3 0 16,3-4 154-16,-3 4 27 0,4-3 6 0,-1 5 1 16,4-2-58-16,0 3-11 0,1-3-3 0,6 3 0 15,0-4-92-15,0 7-24 0,4 0 0 0,-1 0 0 16,1 0 29-16,-1 0 2 0,1 0 0 0,3 10 0 0,4-4-17 0,-7 3-3 16,3 1-1-16,3-1 0 0,1 10-1 0,-7-3 0 15,-4-4 0-15,0 4 0 0,-3 3 3 0,-4 0 0 16,0-4 0-16,-7 4 0 0,3-3 1 0,-6 3 1 15,-4-1 0-15,0-2 0 0,0-3-3 0,-8 2-1 16,1 1 0-16,-3-3 0 0,-1 5-10 0,0-8 0 16,1-1 0-16,-4 7 0 0,-4-7 10 0,0 7 10 15,0-13 1-15,1 6 1 16,-1-2-278-16,4-1-56 0,-25 7-12 0,28-4-1 0</inkml:trace>
  <inkml:trace contextRef="#ctx0" brushRef="#br0" timeOffset="3942.887">29316 12946 1209 0,'0'0'108'0,"-7"0"-87"16,0 0-21-16,3 0 0 0,-3 0 206 0,4 6 37 16,-1-3 7-16,-3 3 2 0,0 4-84 0,0-1-16 15,0 7-3-15,0-7-1 0,0 10-83 0,-4 9-17 16,4 7-3-16,0-1-1 0,0 4-20 0,3 3-5 15,1-4-1-15,3 1 0 0,0 3-18 0,0-10 10 16,3 4-10-16,5-7 8 0,-5 3-8 0,1-9-9 16,-1 3 9-16,4 0-13 15,4-6-106-15,-1 0-21 0,4-10-4 0,4 1-983 0</inkml:trace>
  <inkml:trace contextRef="#ctx0" brushRef="#br0" timeOffset="4247.134">29595 13212 2163 0,'0'0'48'0,"-4"-3"9"0,0 3 3 0,-3-6 0 0,0 6-48 0,-3 0-12 0,-1 0 0 0,1 6 0 16,-1-3 99-16,-7 7 17 0,1-1 3 0,3 7 1 15,0-1-62-15,-4-2-12 0,4 3-2 0,0-7-1 16,0 10-18-16,3-10-3 0,0 7-1 0,4-7 0 16,0 1-21-16,7-1 9 0,4 1-9 0,-1-4 0 0,8-3 0 0,0 6 0 15,-1-9 0-15,4 0-12 0,0 0 12 0,4 0 0 16,-4 7 0-16,0-4 0 0,0-3 14 0,0 6 2 15,-3-6 1-15,-4 3 0 0,4 3-17 0,-4 1 0 16,-7-7 0-16,7 9 0 0,-7-9 0 0,3 10 0 16,-3-1 0-16,0 0 0 0,-3 1 0 0,3-1 0 15,-7 1 0-15,0 5 0 16,3-2-48-16,-6-7-12 0,-1 10-4 0,-3-4 0 16,3-5-51-16,-3 2-10 0,0 0-3 0,0-6-921 0</inkml:trace>
  <inkml:trace contextRef="#ctx0" brushRef="#br0" timeOffset="4468.027">29778 12767 2188 0,'0'0'97'0,"0"0"20"0,0 0-93 0,0 0-24 0,0 0 0 0,0 0 0 15,0 0 158-15,0 0 27 0,0 0 6 0,4 6 1 16,-1 10-154-16,1-4-30 0,-4 7-8 0,0-3 0 15,0 12 0-15,0-9 0 0,3 6 0 0,-3 3 0 16,4-3-157-16,-4 0-27 0,10 32-4 16,1-16-899-16</inkml:trace>
  <inkml:trace contextRef="#ctx0" brushRef="#br0" timeOffset="4659.527">30011 12729 1958 0,'0'0'87'0,"0"0"17"0,0 10-83 0,3-1-21 16,1 7 0-16,-4-4 0 0,3 4 158 0,1 12 27 15,-4-3 6-15,0 0 1 16,3 13-103-16,-3 6-20 0,0 3-4 0,0-6-1 0,0-4-51 0,-3 10-13 16,-1 7 0-16,4-4 0 0,-3-3 0 0,-1 3 0 15,1-3 0-15,-1 13-1277 0</inkml:trace>
  <inkml:trace contextRef="#ctx0" brushRef="#br0" timeOffset="5355.4069">30547 13178 921 0,'0'0'40'0,"0"0"10"0,0 0-40 0,0 0-10 0,0 0 0 0,-7 0 0 15,0-3 333-15,-4-4 65 0,1 7 13 0,-1 0 2 16,1 0-261-16,-5 7-53 0,1-4-11 0,-3 3-1 15,-1-6-38-15,4 9-7 0,-4-2-2 0,8-4 0 16,-4 6-28-16,3 1-12 0,0-1 8 0,1 7-8 16,3-7 0-16,0 1 0 0,3-1 0 0,4 0 0 15,4 1 0-15,-1 5 0 0,4-5 0 0,0-1 0 16,-3 1 0-16,7 5-12 0,-1-5 0 0,1 5 1 16,-1-2 11-16,1-4-8 0,3 1 8 0,-3 5-8 15,3-5 8-15,0-1 0 0,-7 1-9 0,0-1 9 16,3 0 0-16,-6 7 0 0,0-6 0 0,-1-4 0 15,1 3 0-15,-4 1 0 0,-4-1 0 0,-3 0 0 16,0 1 0-16,-4-1 0 0,1 1 0 0,-4-1 0 0,-4 7 0 16,4-7-17-16,0 1 2 0,-4-1 1 15,4 0-36-15,-4 1-7 0,1-4-2 0,3 3 0 16,0-2-131-16,-1-4-26 0,1 6-6 0</inkml:trace>
  <inkml:trace contextRef="#ctx0" brushRef="#br0" timeOffset="5577.776">30685 13576 1324 0,'0'0'118'0,"-7"3"-94"0,0-3-24 0,-1 6 0 15,-2 4 272-15,-1-4 49 0,1 3 11 0,-4-5 1 16,3 5-228-16,-3-3-45 0,3-3-10 0,1 7-2 16,-1-4-57-16,1 3-12 0,-1-2-3 0,7-4 0 31,1 6-234-31,3-9-47 0</inkml:trace>
  <inkml:trace contextRef="#ctx0" brushRef="#br0" timeOffset="9512.134">31090 13240 460 0,'0'0'20'0,"0"0"5"0,0 0-25 0,0 0 0 16,0 0 0-16,0 0 0 0,4-9 323 0,-4 9 59 15,0 0 12-15,0 0 2 0,-4 0-248 0,1-3-49 16,-1-3-11-16,-3 6-1 0,0 0-27 0,4 0-6 15,-4 6-1-15,0-3 0 0,-1 6-31 0,1 4-6 16,-3-4-2-16,3 4 0 0,0 3-14 0,0 2 0 16,3 1 0-16,1 0 0 0,-1 3 13 0,1 0 0 15,3-3 0-15,-4 3 0 0,8-10-25 0,-1 7-4 0,1-10-2 0,3-2 0 16,0 2 7-16,0-9 2 0,3 0 0 16,1 0 0-16,0-9-11 0,-1-7-3 0,4 7 0 0,-3-10 0 15,3 0 14-15,-4 0 9 0,-2 0-12 0,-1-3 12 16,0 4 0-16,-4-1 8 0,1 0 0 0,-1 3 1 15,-3-2 25-15,4 8 5 0,-8-9 1 0,4 13 0 16,0-3 5-16,0 9 2 0,0 0 0 0,0 0 0 16,0 0-3-16,0 0-1 0,0 0 0 0,0 0 0 15,0 0-13-15,0 9-2 0,0 0-1 0,4 7 0 16,-4 0-18-16,3 3-9 0,-3-1 10 0,4 1-10 16,-1 0 0-16,1-3 0 0,-4 3 0 0,3-4 0 15,4-2-29-15,1-7-9 16,-5 3-2-16,4 1 0 0,-7-10-208 0,7 0-41 15</inkml:trace>
  <inkml:trace contextRef="#ctx0" brushRef="#br0" timeOffset="9812.637">31171 12961 806 0,'-10'-18'72'0,"6"8"-58"16,4 1-14-16,-3-1 0 0,3 4 213 0,0-3 40 15,0-1 8-15,0 10 2 0,0 0-95 0,0 0-18 16,0 0-4-16,0 0-1 0,0 0-44 0,0 0-9 15,7 3-1-15,3 10-1 0,1-4-26 0,0 4-6 0,-1 3-1 0,-3 2 0 16,4 1-20-16,3 6-4 0,-3 3-1 0,3 1 0 16,-4 2-15-16,4-3-3 0,-3 7-1 0,3-7 0 15,0 6-5-15,-3 1 0 0,-1-4-8 0,1 4 12 16,-4-7-12-16,0 3 11 0,-3-2-11 0,-4-4 10 16,0-3-2-16,0 3-8 0,-8 0 12 0,1-3-4 15,0-7-8-15,-3 4 10 0,-4-3-10 0,3-4 10 31,-7 4-29-31,1-6-5 0,-1-1-2 0,-3 0 0 16,0-2-87-16,3-4-18 0,-3 3-3 0,3-6-1 16,1 0-110-16,-1-6-23 0</inkml:trace>
  <inkml:trace contextRef="#ctx0" brushRef="#br0" timeOffset="10087.31">31489 13247 1094 0,'-4'9'48'0,"4"-9"11"16,0 0-47-16,0 0-12 0,0 0 0 0,0 0 0 0,0 0 340 0,0 0 67 15,0 0 13-15,0 0 2 0,0 0-322 0,0 0-64 16,0 0-12-16,0 0-811 16,0 0-161-16</inkml:trace>
  <inkml:trace contextRef="#ctx0" brushRef="#br0" timeOffset="12488.219">26970 12206 1036 0,'-21'-10'46'0,"14"7"10"0,7 3-45 0,0 0-11 0,0 0 0 0,0 0 0 16,0 0 207-16,0 0 39 0,-14-6 8 0,3 3 2 15,4-4-122-15,7 7-24 0,0 0-5 0,0-3-1 16,7-3-60-16,0 6-12 0,4-3-2 0,3-3-1 16,0 12-4-16,3-6-1 0,5 0 0 0,2 0 0 15,-3 0-3-15,1-6-1 0,-1 6 0 0,0 0 0 16,4-4-8-16,-8-2-1 0,4 6-1 0,1 0 0 15,-8 0-10-15,3 0 0 0,-2 0 9 0,-1-6-9 16,-4 3 8-16,-3 3-8 0,0-7 10 0,-7 7-10 16,0 0 11-16,0 0-11 0,0 0 12 0,0 0-12 15,0 0 16-15,0 0-4 0,-7 0-1 0,0 0 0 16,-3 0-2-16,-8 0 0 0,0-3 0 0,1 3 0 16,-1 0 3-16,-7 0 0 0,4 3 0 0,4-3 0 0,-5 0 7 0,8 0 1 15,0 0 1-15,4 0 0 0,-1 0 0 0,0 0 0 16,4 0 0-16,7 0 0 0,0 0-33 0,0 0-6 15,11 0-2-15,-4 0 0 0,4 7 8 0,-1-7 2 16,11 0 0-16,1 0 0 0,2 0 10 0,1 3 0 16,0-3-9-16,-1 0 9 0,1 0 0 0,0 0 0 15,-4 0 0-15,-4 0 0 0,1 0 0 0,-4 0 0 16,0 0 0-16,-3 6 0 16,0-6 0-16,-4 0 0 0,-7 0 0 0,0 0 0 15,0 0 0-15,0 0 0 0,0 0 0 0,0 0 0 0,0 0 0 0,-11-6 0 0,0 12 12 16,1-12-4-16,-4 3-8 0,3 6 0 15,-7 3 9-15,1-6-9 0,3 0 26 0,-7 0 1 0,3 0 0 16,0 0 0-16,4 0 13 0,0 0 2 16,3-6 1-16,1 3 0 0,-1 3-27 0,8 0-6 0,3 0-1 0,0 0 0 31,0 0-9-31,0 0 0 0,0 0 0 0,7 3-11 16,3 3-82-16,8 0-17 0,-4-2-3 0,7 5-747 0,1-3-150 0</inkml:trace>
  <inkml:trace contextRef="#ctx0" brushRef="#br0" timeOffset="13891.727">27033 12271 1447 0,'0'0'32'0,"0"0"6"0,0 0 2 0,0 0 0 0,0 0-32 0,0 0-8 0,0 0 0 0,-3 4 0 16,-1 5 96-16,1-9 16 0,-1 6 4 0,1-3 1 15,-1 4-23-15,4-7-5 0,-3 0-1 0,-1 3 0 16,1-3-25-16,-4 6-6 0,3-3-1 0,-3 3 0 15,3-6-37-15,-3 10-8 0,4-4-2 0,-4-3 0 16,3 7-9-16,1-1 0 16,-4-3 0-16,3 4 0 0,-3-1 29 0,0 1 4 0,-4 5 1 0,4-2 0 15,0-4-22-15,-3 7-12 0,3-7 12 0,0 1-12 16,-4 5 16-16,4-5-3 0,-4-1-1 0,4 1 0 16,-3-1 0-16,-1 0-1 0,4 1 0 0,-3-1 0 15,-1-2-11-15,0 2 0 0,1 0 0 0,-1 1 0 0,-3-4 0 16,0-3 0-16,0 7 0 0,0-4 0 15,0 3 0-15,0 1 0 0,-4 5 0 0,0-5 0 0,-3-1 0 0,7 1 0 16,0-1 0-16,-4 0 0 0,1 7 0 0,-5-7 0 16,5 1 0-16,3-1 0 15,0 1 0-15,-4-1 0 0,0 7 0 0,1-13 0 0,-4 6 28 0,3 4 1 16,-3-10 0-16,-4 13 0 0,0-7-10 0,1 0-3 16,2-5 0-16,-2 5 0 0,-4-3-16 0,-1 4 10 15,5-4-10-15,-1-3 8 0,-3 7-8 0,-4-1 0 0,7 0 0 16,-3 4 0-16,0-1 16 0,0 4-1 15,-1-6-1-15,1-1 0 0,0 7-22 0,0-4-5 16,0-2-1-16,-1-1 0 0,-2-3 14 0,-1 4 0 0,0-1 0 0,-3 0 0 16,-4 1 0-16,4-1 10 15,-1 1-10-15,-2-1 8 0,-1 7 0 0,0-7 0 0,0 1 0 0,4-1 0 16,-4 7-8-16,4-7 0 0,-4 7 0 0,0-7-11 16,4 4 11-16,-4-7 0 0,-7 10 0 0,4-7 0 15,7 0 0-15,-4 1 0 0,-3-1 0 0,-1-6 0 16,1 10 0-16,3-10 9 0,0 7-9 0,-3-4 0 15,3-3 10-15,0 6-10 0,-3-2 8 0,0-4-8 16,-4 3 8-16,3 3-8 0,1-9 0 0,0 10 8 16,-1-4-8-16,-2-3 0 0,6 3 0 0,0-2 0 15,0 2 0-15,0-3 0 0,1-3 0 0,-5 6 0 16,1-6 0-16,0 3-9 0,-1 4 0 0,4-7 0 16,1 0 17-16,-1 6 4 0,0-6 1 0,0 3 0 0,0-6-5 0,4 3-8 15,0-6 11-15,0 6-11 0,-1 0 10 16,-3 0-10-16,1 0 8 0,-1-7-8 0,-3 4 8 15,3-3-8-15,0 3 8 0,0-3-8 0,0-4 0 0,0 1 0 16,4 6 8-16,0-4-8 0,-4-2 0 16,4 3 0-16,-4-4 0 0,0 10 8 0,-3-9-8 0,0 6 8 15,-4-3-8-15,10 2 8 0,5-2-8 0,-5-3 12 16,-2 2-12-16,2 4 12 0,8-3-4 0,-4-3 0 16,-3-1 0-16,3 7 0 0,1-6-8 0,2-7 0 15,1 10 9-15,-4-4-9 0,1-2 0 0,2-4 0 16,8 0 0-16,-7 7 0 0,-7-4 0 0,7-2 0 15,10-4 0-15,4 3 0 0,-4 7 15 0,0-10-2 0,-3 3 0 16,7 4 0-16,7-4-23 0,-7-3-5 0,-7 1-1 0,7-1 0 16,3 0 16-16,1-3 0 0,-5 3 0 0,1 0 0 15,7-6 0-15,0-3 0 0,0 3 0 0,-3-3 0 16,-4 3 0-16,3-7 0 0,11 1 0 0,-4 3 0 16,-6-7 0-16,6 13 0 0,-3-3-8 0,7 0 8 15,0-3 0-15,0 9 0 0,-3-6 0 0,3 6 0 16,3 3 0-16,-3-2 0 0,-7-1 0 0,4 3 0 15,6 7 0-15,-3-10 0 0,4 3 0 0,-4 4-9 16,-4-4 0-16,8 3 0 0,3-2 0 0,-4-1 0 16,-6 7 0-16,6-1 0 0,4-5 0 0,4 5 0 15,-8 1-14-15,1-1-2 16,0 7-1-16,-1-3 0 0,4-3 35 0,-7 9 7 0,0 0 2 0,7-4 0 16,0-2-18-16,-7 6 0 0,0 0 0 0,0 0 0 15,0 0 0-15,0 0-9 0,0 0 9 0,0 0 0 0,0 0 0 0,0 0 0 16,0 0 0-16,0 0 0 0,0 0-8 0,0 0-7 15,0 0-1-15,0 0 0 0,0 0 31 0,0 0 5 16,0 6 2-16,0-2 0 0,0 5-35 0,0 0-7 16,-10 1-2-16,6 5 0 0,1 4 37 0,-4-3 7 15,-4 3 2-15,-3 0 0 0,0-1-24 0,0-2 0 16,3 3 0-16,-10 6-12 16,0-6-24-16,3 0-4 0,7-1-2 0,-3-2 0 15,-7-6-37-15,11-1-7 0,10-9-2 0,0 0 0 16,0 0-146-16,0 0-30 0,0 0-5 0,10-9-2 15,4-1 11-15,0-6 1 0</inkml:trace>
  <inkml:trace contextRef="#ctx0" brushRef="#br0" timeOffset="14164.081">21975 12231 345 0,'3'-19'31'0,"4"9"-31"0,4-5 0 0,-4 2 0 0,-11-2 178 0,11 5 30 0,0-6 5 0,4 7 2 15,-11 6-36-15,3-3-7 16,1-4-2-16,3 10 0 0,0-3-34 0,-7 3-8 0,0 0 0 0,0 0-1 16,11 3-43-16,-1 7-8 0,-6-1-1 0,-4 0-1 15,7 7-20-15,-4 3-4 0,-3-3-1 0,4-4 0 16,-4 10-25-16,7-3-6 0,-4-6-1 0,1 2 0 15,-4 4-17-15,4-10-16 0,3 1 4 0,3-1 0 16,-3-3 12-16,0 4 0 0,0-10 0 0,4 6-1180 16</inkml:trace>
  <inkml:trace contextRef="#ctx0" brushRef="#br0" timeOffset="15666.884">27376 12990 979 0,'0'0'87'0,"0"0"-70"0,0 0-17 0,0 0 0 0,0 0 167 0,0 0 29 16,0 0 7-16,0 0 1 15,0 0-64-15,3 9-12 0,4-3-2 0,0 4-1 0,0-1-44 0,0 0-9 16,0 1-1-16,0 6-1 0,0-4-27 0,1 10-6 15,2 0-1-15,-6 3 0 0,3 0-17 0,0 3-4 16,0 10-1-16,0-13 0 16,0 13-14-16,-4-7 8 0,-3 0-8 0,4 4 0 0,0-1 8 0,-1 1-8 15,-3-7 0-15,4 10 9 0,-1 3-9 0,1-7 0 16,-4-6 0-16,0 0 8 0,3-2-8 0,-3-8 12 0,0 1-12 16,0 0 12-16,0-10 14 0,0 1 3 0,0-4 1 0,0-6 0 15,0 0 9-15,0 0 1 0,0 0 1 0,0 0 0 16,-3-9-7-16,-1-7-2 0,4-3 0 0,4-6 0 15,-1 3-14-15,4-9-3 0,-3 3-1 0,3-1 0 16,3 4-6-16,1-3 0 0,3 0-8 0,-3-4 12 16,3 11-12-16,0-5 0 0,4 1 8 0,-1-3-8 15,-3 3 0-15,0-3 0 0,4 0 0 0,3-1 0 16,-3-2 9-16,-1 3-9 0,5 3 8 0,-5-4-8 16,1 11 0-16,-4-7 0 0,4 6 0 0,-4 0 0 15,0 3 0-15,-4 4 8 0,5-4-8 0,-5 7 0 16,-3-1 0-16,4 4 0 0,-4 3 0 0,-7 3 0 15,3 0-65-15,-3 0-15 0,0 0-4 16,7 3-790-16,-7 3-158 0</inkml:trace>
  <inkml:trace contextRef="#ctx0" brushRef="#br0" timeOffset="16904.192">31725 12905 403 0,'0'0'17'0,"-3"-6"5"0,3-1-22 0,-4-2 0 0,1 6 0 0,3 3 0 15,0 0 332-15,0 0 61 0,0 0 13 0,0 0 2 16,0 0-267-16,0 0-53 0,10 9-12 0,-3 1-1 16,0 5-15-16,0-2-4 0,1 6 0 0,-1 6 0 15,3 3-12-15,-3 6-4 0,0 1 0 0,0 3 0 16,0-4-32-16,0 10-8 0,-3 0 0 0,0 0 0 16,3 0 8-16,-4-7-8 0,4 1 12 0,-3 3-4 15,3-10-8-15,-4 0 0 0,8-2 0 0,-4-11 0 16,0 8 0-16,4-14 0 0,-4 4 0 0,0-7 0 15,0-3 0-15,0-2 8 0,3-8-8 0,1-2 8 16,0-10 12-16,-1-2 1 0,1-1 1 0,3 0 0 0,0-9 2 16,4-4 0-16,-4 1 0 0,0-3 0 0,0-10 5 15,0 6 2-15,0-6 0 0,4 0 0 0,-4 0 10 16,0-3 3-16,0 3 0 0,-3 1 0 0,-1 5-19 0,4-3-3 16,-3 7-1-16,0 5 0 0,-1 1-21 0,1 3 0 15,-4 0 0-15,0 6 0 0,3 0-16 0,-6 1-7 16,3 8-1-16,-4 1-1 15,1-1-133-15,3 4-26 0,-7 6-6 0,0 0-930 0</inkml:trace>
  <inkml:trace contextRef="#ctx0" brushRef="#br0" timeOffset="17159.345">32445 12682 1324 0,'0'0'118'0,"0"0"-94"0,0 0-24 0,0 0 0 16,0 0 234-16,0 0 42 0,0 0 9 0,0 0 2 16,-4 3-118-16,-3-3-23 0,0 10-5 0,0 5-1 15,0-5-77-15,-3 9-16 0,-1 6-3 0,0 0-1 16,1 3-26-16,-1 7-5 0,1-4 0 0,-1 10-1 16,1-4-11-16,3 1 12 0,-1 6-12 0,5 0 12 15,-1 0-12-15,1 0 0 0,3-7 0 0,3 4 0 16,1-10-12-16,-1 4 1 0,1-7 1 0,3 3 0 15,4-9-102-15,-4 3-20 0,3-6-4 0,1-3-680 16,-1-4-137-16</inkml:trace>
  <inkml:trace contextRef="#ctx0" brushRef="#br0" timeOffset="17514.523">32674 13106 1612 0,'0'0'72'0,"-7"0"14"0,0-4-69 0,0 4-17 16,0-6 0-16,0 6 0 0,-4 0 257 0,1 6 48 16,-1-2 10-16,1 2 1 0,-1-3-208 0,-3 6-43 15,3-2-8-15,1 8-1 0,-4-5-32 0,7 2-7 0,0-2-1 0,3-4 0 16,-3-3-16-16,7 10 0 0,0-10 0 0,4 6 0 16,-4-9 0-16,3 10 0 0,8-1-9 0,-4-3 9 15,3 4-8-15,1-1 8 0,-1-3-8 0,1 4 8 16,3-7 0-16,-3 6 0 0,-4 1 0 0,3-4-8 15,1 3 8-15,-4 1 0 0,4-1 0 0,-1-3 0 16,-3-2 0-16,0 5 0 0,-7-9 0 0,4 6 0 16,3 4 0-16,-4-4 0 0,-3-6 0 0,0 0 0 15,0 9 8-15,0-9-8 0,-3 4 8 0,-4 5-8 16,3 0 9-16,-6-2-9 0,-1 2 12 0,-3-6-12 16,0 3 0-16,0 4-12 0,-4-4 0 0,4-3 0 31,-4 4-30-31,4-4-6 0,0-3 0 0,0 6-1 0,-4-3-115 0,4-3-24 15,4 0-4-15,-1 0 0 0</inkml:trace>
  <inkml:trace contextRef="#ctx0" brushRef="#br0" timeOffset="17804.6328">32897 12739 2530 0,'0'0'56'0,"0"0"11"0,0 0 2 0,0 0 3 0,0 0-58 0,0 0-14 15,0 0 0-15,0 0 0 0,-4 9 96 0,0-3 16 16,-3 4 3-16,0-1 1 0,0 1-66 0,0 5-13 0,0-2-2 0,-3 6-1 16,-1-10-34-16,0 7 0 0,4 3 0 0,0-4 0 31,-3 1-76-31,3-4-16 0,-4 4-4 0</inkml:trace>
  <inkml:trace contextRef="#ctx0" brushRef="#br0" timeOffset="18220.997">32978 12598 1911 0,'0'0'84'0,"0"0"19"0,0 0-83 16,0 0-20-16,0 0 0 0,0 0 0 0,0 0 157 0,0 0 27 15,0 0 6-15,0 0 1 0,0 0-79 0,0 6-15 16,3 3-3-16,1 7-1 0,-4-7-37 0,3 4-8 0,1-4-2 0,-1 4 0 16,-3-1-16-16,0 4-3 0,4 3-1 15,3 0 0-15,0 6-11 0,0-6-3 0,4 9 0 16,3 6 0-16,0 1-12 0,-4-7 8 0,1 10-8 0,0-7 0 15,-1 0 9 1,-3 4-9-16,0-1 8 0,-3 1-8 0,-1-1 8 0,1-2-8 0,-4 2 0 0,0 1 8 16,-4-7 0-16,-3 6-8 0,0-5 12 15,-3-4-4-15,-4 3-8 0,3-3 0 0,-7 0 0 0,8-6 0 32,-1-7-98-32,-3 4-22 0,-4 0-4 0</inkml:trace>
  <inkml:trace contextRef="#ctx0" brushRef="#br0" timeOffset="23022.68">2120 12826 1785 0,'0'0'159'0,"7"4"-127"0,7-4-32 0,-3 6 0 16,3-6 103-16,0 3 14 0,11 3 3 0,7-6 1 0,-8 0-81 0,1 0-16 15,10-6-3-15,1 3-1 0,2-3 6 0,-2-4 1 16,10 1 0-16,-11-1 0 0,4-8-11 0,-1 8-3 16,5-5 0-16,-4 5 0 0,6-2-2 0,-9-4-1 15,-8 10 0-15,4-4 0 0,3 1-10 0,-10 6 10 16,3-4-10-16,-3 7 10 0,-1-9-10 0,-3 9 8 15,1 6-8-15,-5-3 8 0,1-3-20 0,-11 7-5 16,3 2-1-16,-2-6 0 16,-5 7-58-16,1-4-11 0,-8 3-2 0,1 1-1 15,-5-1 37-15,-2-3 7 0,-4 4 2 0,0-7 0 0,-11 3 35 16,0-3 9-16,1 4 0 0,-8 2 0 0,4-9 49 0,3 6 12 16,-7-3 3-16,7-3 0 0,1 0 28 0,3 0 5 0,3 7 2 15,7-4 0-15,-3-3-45 0,4 0-9 16,-1 0-1-16,4 6-1 0,7-6-2 0,0 0 0 0,0 0 0 0,0 0 0 15,0 0-18-15,0 0-4 0,0 0-1 16,11 3 0-16,-1-3-18 0,4 0-11 0,4 6 2 0,-4-2 0 16,11-4 20-16,-1 0 4 0,8-4 1 0,-4 4 0 15,-6 0-16-15,2-6 0 0,1 6 0 0,0 0 0 16,-1 0-10-16,-2 0-5 0,-8 0-1 0,7 0 0 31,-14 0-31-31,3 0-6 0,-10 0-2 0,0 0 0 0,0 0 0 16,0 0 0-16,0 0 0 0,0 0 0 0,-3-3 32 0,-8-3 7 0,1-4 0 0,-4 10 1 15,-11-9 15-15,0 9 8 0,1-3 0 0,-1-3-8 16,-10-1 30-16,-8 7-1 0,8-3 0 0,-4 3 0 16,0 0 14-16,-6 0 2 0,-1 0 1 0,3 0 0 15,1 3 2-15,3 4 0 0,7-7 0 0,4 9 0 0,4-3-8 16,9-3-2-16,-2 4 0 0,13-4 0 0,-3 3-18 16,7-6-3-16,7 3-1 0,4 7 0 0,3-4-16 15,7-6 0-15,4 0 0 0,3 0 0 0,4-6 0 0,7 2 0 16,6-11-10-16,5-4-904 15,6-6-181-15</inkml:trace>
  <inkml:trace contextRef="#ctx0" brushRef="#br0" timeOffset="28778.222">21375 15495 691 0,'0'0'30'0,"0"0"7"16,0 0-29-16,0 0-8 0,0 0 0 0,0 0 0 0,0 0 318 0,0 0 62 16,0 0 13-16,0 0 3 0,7 3-248 0,0 3-48 15,0-6-11-15,4 10-1 16,3-10-73-16,7 6-15 0,-4-3 0 0,1-3 0 0,3 7 19 0,0-4 8 16,8-3 1-16,-5 6 1 0,-6-6-21 15,3 3-8-15,11-3 0 0,-4 0 9 0,-10 0-9 0,3 0 0 16,4-3 0-16,-1 3 0 15,1-6-116-15,-4 3-20 0,-10-4-3 0,3 7-844 16</inkml:trace>
  <inkml:trace contextRef="#ctx0" brushRef="#br0" timeOffset="29045.082">21456 15620 921 0,'0'0'82'0,"0"0"-66"0,0 0-16 0,0 0 0 15,0 0 234-15,3 7 43 0,8-4 9 0,0 3 2 16,-4-3-180-16,7 4-35 0,0-7-7 0,4 3-2 16,6-3 0-16,-3 0 0 0,1 0 0 0,6 6 0 15,4-6-36-15,-8 0-8 0,-3 3-2 0,4-3 0 16,3 0-10-16,-3 0-8 0,-4 0 12 0,-3 6-12 16,-1-2-105-16,1-4-28 0</inkml:trace>
  <inkml:trace contextRef="#ctx0" brushRef="#br0" timeOffset="30118.92">22412 15341 1555 0,'-14'4'138'0,"14"-4"-110"0,0 0-28 0,0 0 0 16,-4 9 140-16,4-9 24 0,4 6 4 0,3 7 0 16,-7-7-77-16,0 10-16 0,0-4-3 0,3-2-1 15,8 5-33-15,-4-2-6 0,-7 9-2 0,4-3 0 16,6-7-22-16,-6 13-8 0,-1-6 0 0,-3 6 0 15,0-6 0-15,0 0 0 0,4-4 0 0,-4 1-10 16,-7-3 10-16,3 2 0 0,4-5 0 0,-7-7 0 16,0 3 0-16,4 4 9 0,3-10-1 0,0 0-8 15,-7-4 32-15,-1-2-1 0,1 6 0 0,4-9 0 16,6-7 1-16,-3 7 1 0,-7-1 0 0,7-9 0 16,4 4-14-16,3 2-3 0,-4-2-1 0,1-4 0 15,0 9-15-15,3-5 0 0,3 5 0 0,-3-2 0 0,0-1 10 0,0 10 6 16,7-6 0-16,-3 2 1 0,-4 7-28 0,4 0-5 15,-4 0-2-15,7 0 0 0,-4 7 6 0,-3-4 0 16,-3 12 1-16,3-5 0 16,4 6-23-16,-4-4-5 0,-7 4-1 0,0 3 0 15,7-1-1-15,-4-2-1 0,-3-7 0 0,0 10 0 0,0-9 24 0,0-4 5 16,0-6 1-16,0 0 0 0,0 0 12 0,0 0 0 16,0 0 9-16,0 0-9 0,0 0 38 0,0 0 2 15,0-6 0-15,4-4 0 0,3 1-8 0,-4-7 0 16,-3 7-1-16,0-1 0 0,7-2-14 0,0-4-2 15,-7 7-1-15,4-1 0 0,0 1-6 0,-1 0-8 0,8 2 11 16,-4-2-11-16,-7-1 10 0,3 4-10 16,8 3 8-16,-1 3-8 0,-10 0 8 0,7 0-8 15,8 3 0-15,-1 3 8 0,-4 4-8 0,-3-1 0 0,0 1 0 16,7-1 0 0,1 1-33-16,-1 5-9 0,-11 4-2 0,4-3 0 15,0-4 6-15,4 1 1 0,-4-4 0 0,0 1 0 16,0-7-113-16,7-3-22 0,0 0-5 0,0 0-1 0,-3 0 50 15,3-10 9-15,0 1 3 0,4-10 0 0,-8 3 17 0,5-2 4 16,-8-1 1-16,3 3 0 0,1-3 135 0,-8 0 27 0,1 4 6 0,-1 2 1 16,1-2 103-16,-4 5 21 0,-7-6 4 0,0 7 1 15,7 6-63-15,-4-6-12 0,-3 2-2 0,0 7-1 16,-3 0-58-16,3 0-11 0,7 0-2 0,-8 7-1 0,-2 2-26 16,3 0-6-16,3 1-1 0,4-1 0 0,-7 10-13 15,4-10-8-15,-1 7 8 0,8 0-8 0,-1-4 0 16,1-2 0-16,-4 5 0 0,3-5 0 0,8-1 0 0,-4-3 0 15,-7-6 0-15,7 4-8 16,4-4-15-16,-1-4-2 0,1-2-1 0,-1-3 0 16,-3 3-32-16,0-7-6 0,4-3-2 0,-4 7 0 15,-3-7 6-15,-1 7 2 0,1-4 0 0,3 4 0 0,-4-1 34 0,1-5 8 16,-4 8 0-16,3-2 1 0,1 0 35 0,-1 6 8 16,-3-4 0-16,0 7 1 0,4-3 26 0,-4 3 5 15,0 0 0-15,10 0 1 0,-2 0-14 0,-1 3-3 16,0 4-1-16,3 2 0 0,-3-6-11 0,0 13-3 15,0-7 0-15,4 7 0 0,-4-4-10 0,4 4-3 16,-1-7 0-16,-3 10 0 0,4 0-16 0,-4-3 10 16,3 3-10-16,1-10 8 0,-4 7-8 0,4-13 0 15,-1 6 0-15,1-3 0 16,-1-6-114-16,1 0-15 0,0 0-3 0,-4-6-1 16,0 3-47-16,-4-6-8 0,4-7-3 0,-3 7-693 0</inkml:trace>
  <inkml:trace contextRef="#ctx0" brushRef="#br0" timeOffset="30413.547">23287 15395 691 0,'0'0'30'0,"0"-7"7"0,3-2-29 0,1 3-8 0,-4-4 0 0,3 7 0 16,-3 3 304-16,4-6 59 0,0 3 12 0,3-3 2 16,-7 6-208-16,0 0-41 0,7 0-9 0,0 0-2 15,3 0-57-15,1 9-12 0,-4-3-3 0,3 4 0 16,1-1-27-16,-4 0-6 0,4 10 0 0,-1-3-1 0,-3-4-11 0,4 4-9 16,-4 0 9-16,4-4-13 0,-8-2 21 0,8-1 5 15,-4-3 1-15,-4 4 0 16,4-1-105-16,0-9-21 0,0 0-4 0,0 0-613 15,1 0-123-15</inkml:trace>
  <inkml:trace contextRef="#ctx0" brushRef="#br0" timeOffset="31094.245">23280 15573 460 0,'-18'10'20'0,"11"-7"5"0,-3-3-25 0,-5 9 0 16,-2-2 0-16,-1-4 0 0,1 6 474 0,-5 4 90 0,5-4 17 16,-4 1 4-16,-1-1-415 0,1 0-83 0,0-5-17 15,0 5-3-15,-4 3-27 0,8-2-6 0,-1-1-1 0,4 1 0 16,0-7-22-16,0 13-11 0,-1-7 10 0,8 7-10 16,4-4 0-16,-1 4-21 0,-3 3 3 0,4-1 1 31,10-2-18-31,-7 3-3 0,0 6-1 0,-4-6 0 15,8 0-3-15,-4-4-1 0,3-2 0 0,4-4 0 0,-3-2 9 16,3-1 2-16,4-3 0 0,-4-6 0 0,-4-3-15 16,4-4-2-16,4-6-1 0,3-2 0 0,-4-1 25 0,1-6 5 0,-4 6 0 0,4 0 1 15,-1-6 19-15,1 13 0 0,-8-4 0 0,1 0 0 16,-1 7 24-16,1-1 9 0,0 7 2 0,-4 3 0 16,0 0 31-16,0 0 6 0,0 0 2 0,0 0 0 15,0 0-14-15,0 0-4 0,0 0 0 0,0 0 0 0,3 10-18 16,-3 2-4-16,4 4-1 0,-1 3 0 0,1-4-13 0,-1 4-4 15,1 6 0-15,-1-3 0 0,1-6-16 0,3 9 0 16,-4-6 8-16,1-7-8 0,-1 4-13 0,4-7-7 16,0 1 0-16,1-4-857 15,-8-6-171-15</inkml:trace>
  <inkml:trace contextRef="#ctx0" brushRef="#br0" timeOffset="32477.386">24098 15075 1267 0,'0'0'56'0,"0"0"12"0,0 0-55 0,0-6-13 16,0 2 0-16,4-2 0 0,-4 6 196 0,0 0 37 0,0 0 7 0,0 0 2 15,7 10-134-15,-4-1-28 0,4 0-4 0,0 7-2 16,1 3-29-16,2 6-5 0,-6 0-2 0,3 3 0 15,-4 1-6-15,1 5 0 0,3 1-1 0,-7 2 0 16,3-2-12-16,1-7-3 0,-4 6 0 0,3 1 0 16,-3-13-16-16,0 9 10 0,4-9-10 0,-4 3 8 15,0-6-8-15,0 0 0 0,0-4 0 0,0-5 0 16,0-1-35-16,0 1-5 16,0-10-2-16,0 0 0 15,0 0-16-15,0 0-3 0,-4-10-1 0,-3-2 0 0,4-10 18 0,3 3 4 0,-4-9 1 16,4 0 0-16,-3-7 27 0,3 1 12 0,0-4-12 0,0-3 12 15,0 4 0-15,3-1 0 0,1 3 0 0,3 1 12 16,-4 6 8-16,4 3 1 0,1 6 1 0,2-6 0 16,1 6-4-16,3 0-1 0,-4 3 0 0,4-2 0 0,1 8-6 15,2-2-2-15,1-1 0 0,3 10 0 0,-3-3-1 16,-1 3-8-16,1 3 12 0,0-7-4 0,-1 7 0 0,1 7-8 16,0-4 12-16,-4-3-4 0,3 6 1 0,-3 3 0 15,-7-2 0-15,4-4 0 0,-4 6 1 0,0 1 0 16,-3-4 0-16,-4 3 0 0,0-9-2 0,0 3-8 15,0-3 12-15,-7 10-4 0,-4-4-8 0,0 3 12 16,-3-2-12-16,0-4 12 0,0 3 8 0,0-3 1 16,3 4 1-16,-3-4 0 0,0 3 30 0,0-6 5 15,3 3 2-15,-3 3 0 0,4-6-13 0,-4 0-2 16,3 7-1-16,4-4 0 0,-4-3-14 0,4 6-2 16,0-3-1-16,7-3 0 0,0 0-12 0,-3 6-2 15,3 4-1-15,3 2 0 0,1-5-11 0,3 12 0 16,0-4 0-16,7-2 0 0,-3 9 0 0,-1-10 0 0,1 7-9 0,6-3 9 15,1 9 0-15,0-3-8 16,-1-7 8-16,5 4 0 0,2 0 0 0,4 6 0 0,-3-6 0 0,0-3 0 16,0-7-19-16,-4 0 3 0,-4 1 1 0,5-1 0 31,-5 1-89-31,-3-10-19 0,4 6-3 0,-4-6-700 0,-3-6-140 0</inkml:trace>
  <inkml:trace contextRef="#ctx0" brushRef="#br0" timeOffset="32738.604">24821 14978 1324 0,'0'0'59'0,"0"0"12"0,0 0-57 0,0 0-14 16,0 0 0-16,-3 3 0 0,-4 3 296 0,3-6 56 15,1 9 11-15,-1 1 2 0,1-4-242 0,3 7-49 16,-4-4-10-16,4 13-1 0,0-3-41 0,0 0-8 16,0 9-2-16,4 0 0 0,-1 3-12 0,1-2-10 15,-1-1 2-15,1-3 0 0,3 0-12 0,-4-3-3 16,5 3 0-16,-1-6-817 15,3 0-163-15</inkml:trace>
  <inkml:trace contextRef="#ctx0" brushRef="#br0" timeOffset="32969.072">25058 15128 2030 0,'0'0'90'0,"0"0"18"0,-4 0-86 0,-3 0-22 0,0 0 0 0,4 3 0 15,-4-3 105-15,0 7 17 0,-1-4 3 0,1 3 1 16,0 3-59-16,4 1-12 0,-4-1-3 0,7 7 0 15,-4-4-25-15,8-2-6 0,-1 6-1 0,4-7 0 16,0 0-20-16,0 1 0 0,4-4 0 0,3 3 0 16,0 1 0-16,0-10 0 0,1 9 0 0,-1-2 0 15,3-4 0-15,-3 3 0 0,-7-3 0 0,4 6 0 16,0-2-24-16,-1 2 1 0,1 1 0 0,-1-1 0 16,-3 0 53-16,4 7 10 0,-7-7 3 0,-1 10 0 15,1-9-22-15,-1 5-4 0,-3-2-1 0,-3 3 0 16,-1-7-8-16,1 7-8 0,-1-7 9 0,-3 0-9 15,0 7 0-15,-4-6 0 0,-3 2 0 0,4-2 0 16,-5-4-15-16,1-3-9 0,0 3-1 0,-3-6-1 16,3 0-175-16,-1-6-35 0,-2-3-8 0</inkml:trace>
  <inkml:trace contextRef="#ctx0" brushRef="#br0" timeOffset="33188.6809">25280 14915 1209 0,'0'0'108'0,"7"0"-87"16,0 0-21-16,0 3 0 0,4 3 201 0,-1 4 36 16,1-4 7-16,0 3 2 0,-1 1-81 0,4 2-16 15,4 4-3-15,-4 3-1 0,-3 0-57 0,3 3-12 16,-4 0-3-16,4 3 0 0,-3 0-17 0,-4-3-4 16,-3 9-1-16,-1 0 0 0,1 1-18 0,-4-10-3 0,-4 9-1 0,-3-3 0 15,4 1-13-15,-5-1-2 0,1 6-1 0,0-6 0 16,-7-2-23-16,0 11-5 0,0-2-1 0,0-1 0 31,-4-6-151-31,4-3-30 0,0-6-7 0,3 6 0 0</inkml:trace>
  <inkml:trace contextRef="#ctx0" brushRef="#br0" timeOffset="33474.112">25873 15238 1209 0,'0'0'108'0,"0"0"-87"15,0 0-21-15,0 0 0 0,0 0 193 0,0 0 35 16,0 0 6-16,0 0 2 0,7 0-109 0,3 0-22 15,1 6-4-15,3-6-1 0,0 0-52 0,4 0-10 16,-1 0-2-16,5 0-1 0,6 0-5 0,0 0-1 16,0 0 0-16,8 0 0 0,-8-6-29 0,-4 6-16 15,1-3 1-15,-4-3 1 0,1 6-3 0,-1-10-1 16,-7 10 0-16,0-6 0 16,0 3-189-16,-3-4-37 0</inkml:trace>
  <inkml:trace contextRef="#ctx0" brushRef="#br0" timeOffset="33704.736">26236 14978 1094 0,'-14'-7'48'0,"7"7"11"0,-4 7-47 0,8-7-12 0,-8 0 0 0,8 9 0 15,-4-9 353-15,3 9 69 0,1 1 14 0,-1-1 2 16,4 1-295-16,0-1-59 0,0 7-12 0,4 3-3 16,-1-1-33-16,1 7-6 0,3 1-2 0,-4-1 0 15,4 3-13-15,-3 0-3 0,-1-3-1 0,1-3 0 16,-1 3-11-16,1 3 0 0,3-2 9 0,-7 2-9 15,4-3 0-15,-4-6-15 0,3-1 3 0,1 8 0 16,-1-8-137-16,1-2-27 0,-1-7-6 0</inkml:trace>
  <inkml:trace contextRef="#ctx0" brushRef="#br0" timeOffset="34234.344">26652 14915 1267 0,'0'0'56'0,"0"0"12"0,0-6-55 0,7 6-13 0,11-3 0 0,0 3 0 15,-4 0 188-15,0 3 36 0,-3-3 6 0,-8 6 2 16,-6 3-132-16,-1 1-25 0,8 9-6 0,6-1-1 15,-3 7-36-15,4 4-7 0,-4-4-1 0,0 9-1 16,0 1-11-16,0 2-1 0,-4 1-1 0,1-3 0 16,0-1-2-16,3 4-8 0,-4-4 12 0,-3 1-4 0,4-1-8 15,-4-3 0-15,0 1 0 0,0-1 8 16,0 1-8-16,0-10 0 0,0 3 0 0,7-16 0 16,7 7 10-16,-11-13 0 0,-10 3 0 0,7-6 0 0,0 0 18 0,-3-9 3 15,-4-7 1-15,7 3 0 16,0-8 37-16,0 2 8 0,0-10 2 0,3 4 0 0,1-3-32 0,6 3-7 15,-3-6 0-15,4-1-1 0,0 4-21 0,3 0-4 16,-4 3-1-16,4-3 0 0,0 3-13 0,8 6 0 16,-5 0 8-16,4 3-8 0,1-3 0 0,-1 4 0 15,-4 2-9-15,5 4 9 0,-1-7 0 0,0 7 0 16,-7 2 11-16,7 4-3 16,-3-3-77-16,3 3-15 0,-3-3-4 0,-1 6-788 15,4-4-157-15</inkml:trace>
  <inkml:trace contextRef="#ctx0" brushRef="#br0" timeOffset="34931.349">27584 14702 1846 0,'0'0'82'0,"0"0"17"0,0 0-79 0,0 0-20 16,0 0 0-16,0 0 0 0,0 0 140 0,0 0 25 16,0 0 5-16,0 0 1 0,7 6-103 0,3-3-21 15,1-3-4-15,7 6-1 0,-4-2-27 0,7-4-6 16,0 0-1-16,4 6 0 0,6-3-8 0,-2-3 12 15,-1 0-12-15,-3 0 12 0,-4 6-4 0,0-3-8 16,0-3 12-16,-3 0-4 0,-1 0-8 0,1 0 12 16,-4 0-12-16,4 0 12 15,-8 0-32-15,4 0-5 0,-3-3-2 0,0-3 0 16,-4 6-134-16,-7 0-27 0,3-3-6 0,-3 3-1 0,0-6 64 0,0-4 13 0,-3 1 2 0,-1 6 1 31,-3-4-10-31,-3 1-3 0,-1 3 0 0,0-3 0 0,-3 6 128 0,0 0 20 16,-4 0 6-16,1 0 2 0,-4 6 80 0,3-3 17 15,-3 3 3-15,0 4 1 0,3-1 20 0,0-3 4 16,4 4 1-16,4-7 0 0,3 6-70 0,0 7-13 0,0-7-3 0,3 1-1 16,4-1-27-16,0 1-6 0,4-1-1 0,3 7 0 15,0-10-12-15,7 3-2 0,0-5-1 0,0 5 0 16,0 0-10-16,0 1-8 0,0 2 9 0,0-2-9 16,1-1 12-16,-5 1-4 0,1-7-8 0,-1 6 12 15,-3-3-12-15,0 4 0 0,-3-1 8 0,3-3-8 16,-3-2-13-16,-4 5-6 0,0 0-1 0,-4-2 0 15,0 2 0-15,1-3-1 0,-4 4 0 0,0-1 0 16,-4 1 13-16,1-1 8 0,-1 0-10 0,-3 7 10 16,0-3 0-16,0-4 0 0,-7 0 0 0,6 7 0 15,-2-7 24-15,-1 1 4 0,-3 6 0 0,7-7 1 16,0 0 44-16,3 1 9 0,4-4 2 0,0-3 0 16,4 3-76-16,3-6-8 0,0 10-16 0,0-10 4 15,0 0 12-15,7 3 0 0,0 6 0 0,7-2 0 0,-4-4 0 0,5 3 0 16,-1 0 0-16,0-2 0 0,3 2-11 15,1-3 1-15,0-3 0 0,-1 0 0 16,-3 6-26-16,4-6-6 0,-4 3-1 0,0-3 0 16,-3 0-192-16,3 7-38 0,0-7-8 0,-3 0-2 0</inkml:trace>
  <inkml:trace contextRef="#ctx0" brushRef="#br0" timeOffset="35310.462">27898 15435 1724 0,'0'0'76'0,"-7"7"16"0,0-4-73 0,0 3-19 0,-4 0 0 0,4-2 0 16,-4-4 158-16,1 9 28 0,3-3 6 0,-4-3 0 15,0 4-153-15,4-4-31 0,-3 3-8 0,3 3 0 16,0-2 52-16,0-4 10 0,0 6 2 0,3-2 0 16,4-4-52-16,0-3-12 0,0 9 0 0,0 1 0 15,0-10 0-15,0 6 0 0,0-6 0 0,4 9 0 16,-1-3 0-16,4-2 0 0,-3 5 0 0,3-3 0 15,0-3 0-15,0 4 0 0,0-4 0 0,0 3 0 16,4-6 15-16,-4 3 0 0,0 3 0 0,0 4 0 16,0-10-15-16,0 9 8 0,-7-9-8 0,3 7 0 15,4-4 17-15,-7 6-2 0,4 1-1 0,-4-4 0 16,-4 3 5-16,4 1 1 0,-7-1 0 0,4 0 0 0,-1 1-3 0,-6-1 0 16,3 7 0-16,-4-7 0 0,1 7-9 0,-1-3-8 15,0-7 12-15,-3 10-12 0,0-4 8 0,-3-6-8 16,2 4 0-16,-2-1 0 15,-1-6-24-15,4 4-9 0,0-1-2 0,0-3 0 16,-4-3-97-16,4 6-20 0,7-12-4 0,0 6-931 16</inkml:trace>
  <inkml:trace contextRef="#ctx0" brushRef="#br0" timeOffset="35558.371">28039 15363 2188 0,'0'0'97'0,"0"0"20"0,0 0-93 0,0 10-24 0,0-1 0 16,0 4 0-16,-4-1 107 0,1-2 17 0,-4 8 3 0,3-2 1 15,1 0-52-15,-4-4-9 0,3 4-3 0,-3 3 0 32,3-3-102-32,1-4-21 0,-1 4-4 0,-3-1-752 0,7-2-150 0</inkml:trace>
  <inkml:trace contextRef="#ctx0" brushRef="#br0" timeOffset="35794.2226">28543 14971 748 0,'0'0'67'0,"0"0"-54"16,0 0-13-16,0 7 0 0,0-7 351 0,4 9 67 15,-4-9 14-15,3 0 2 0,1 6-296 0,-1-3-59 16,4-3-12-16,4 7-3 0,0-7-28 0,-1 3-5 16,1-3-2-16,6-3 0 15,-2 3-125-15,-1-7-24 0,0 7-6 0,3-3-925 0</inkml:trace>
  <inkml:trace contextRef="#ctx0" brushRef="#br0" timeOffset="36023.6089">29136 14915 1728 0,'18'9'38'0,"-8"-2"8"0,-3-4 2 0,0-3 0 0,4 0-39 0,-4 6-9 0,3-3 0 16,-2-3 0-16,-1 6 104 0,0-2 20 0,0 2 3 0,0-6 1 15,3 0-103-15,4 0-25 0,1 0 0 0,2 0 0 32,4-6-148-32,1 6-36 0,-1-10-6 0,0 10-2 0</inkml:trace>
  <inkml:trace contextRef="#ctx0" brushRef="#br0" timeOffset="36237.445">29732 14871 806 0,'14'0'72'16,"0"0"-58"-16,-3 9-14 0,7-9 0 16,-4 7 162-16,0-4 30 0,0 3 5 0,0-3 2 15,4 4-113-15,-4-4-22 0,0 3-5 0,0-6-545 16,0 3-109-16</inkml:trace>
  <inkml:trace contextRef="#ctx0" brushRef="#br0" timeOffset="36389.899">30519 14909 748 0,'32'9'67'0,"-22"-9"-54"16,4 6-13-16,0-6 0 0,0 7 235 0,1-4 44 15,-5-3 9-15,4 9 1 0,-3-3-129 0,-1-2-25 16,5 5-6-16,-8-3-1 0,3-3-70 0,1 4-14 16,-4-7-4-16,0 3 0 15,3-3-136-15,1 0-27 0,0-3-5 0,-1 3-2 0</inkml:trace>
  <inkml:trace contextRef="#ctx0" brushRef="#br0" timeOffset="37810.6429">24031 15950 1753 0,'0'0'38'0,"0"0"8"0,0 0 2 0,0 0 2 0,7 3-40 0,0 3-10 16,0-3 0-16,8 4 0 0,-1-7 72 0,7 6 12 16,0-3 2-16,4 3 1 0,6-3-43 0,1 4-8 0,7 2-1 0,3-6-1 15,1 7-34-15,6-4 0 16,0-3 0-16,1 3 0 0,-1 1 58 0,1-4 5 0,-5 3 1 0,5-3 0 16,-4 3-52-16,3-2-12 0,-3-4 0 0,0 0 0 15,-4 6 32-15,0-6 4 16,-3 3 1-16,0-3 0 0,-4 0-23 0,-6 0-5 0,-1-3-1 15,-4 3 0-15,-2-6 0 0,-5 6-8 0,1-4 12 0,-4-2-4 16,-7 6-24-16,0-3-4 0,0-3-2 0,-7 6 0 31,-3-10-132-31,-1 1-26 0,-3 3-6 0,-3-4-750 0</inkml:trace>
  <inkml:trace contextRef="#ctx0" brushRef="#br0" timeOffset="38089.03">24144 15925 633 0,'-3'9'56'0,"-4"-3"-44"0,-1-3-12 0,5 7 0 0,-1-4 252 0,4-6 49 16,0 0 10-16,4 10 1 0,-1-10-204 0,8 9-40 15,0-9-9-15,6 9-2 0,4-9 4 0,1 0 1 16,9 0 0-16,1 0 0 0,7 0 2 0,7 0 0 16,3-9 0-16,4 9 0 0,4-3 4 0,-1-3 0 15,-3-1 1-15,3 4 0 0,1 3-59 0,3 0-10 16,-7-6 0-16,3 6-10 0,1 0 40 0,-8-3 8 15,0-4 2-15,1 7 0 0,-8-3-27 0,-3-3-5 16,-4 6 0-16,0-3-8 0,-6-3 12 0,2 6-12 16,-6-10 12-16,0 10-12 0,-4-9 0 0,-7 9 0 15,0-6 0-15,-3 2 0 16,-8-2-60-16,-3 6-13 0,-3-9-3 0,-4-1 0 16,-7 7-182-16,-1-3-37 0</inkml:trace>
  <inkml:trace contextRef="#ctx0" brushRef="#br0" timeOffset="38331.072">24479 15730 921 0,'-46'0'82'0,"29"0"-66"0,-4 0-16 0,-1 7 0 16,1-7 139-16,0 0 24 0,3 6 5 0,4-3 0 15,4-3-37-15,-1 0-8 0,1 6-2 0,10-6 0 16,0 0-19-16,0 0-4 0,0 0-1 0,10 3 0 16,4-3-54-16,0 0-11 0,8 7-3 0,2-7 0 15,8 3 11-15,7 3 1 0,-4-3 1 0,7-3 0 16,1 6-20-16,-4-2-4 0,3 2-1 0,0-6 0 15,-3 9-9-15,3-9-8 0,4 10 9 0,-7-10-9 0,0 6 8 16,0-3-8-16,-1-3 0 0,-2 0 9 0,-5 6-9 0,1-6 0 16,-4 0 0-16,-3 3 0 15,-4-3-36-15,-3 0 1 0,-4-3 0 0,-3 3 0 16,-4-6-178-16,-7 6-36 0,0 0-7 0</inkml:trace>
  <inkml:trace contextRef="#ctx0" brushRef="#br0" timeOffset="38639.884">24123 15925 1479 0,'-21'9'65'0,"14"-9"15"0,-4 0-64 0,1 6-16 15,3-6 0-15,7 0 0 0,0 0 92 0,0 0 16 0,0 0 4 0,0 0 0 16,0 0-24-16,0 0-5 0,10 3-1 0,4-3 0 16,4 7-11-16,3-4-3 0,4-3 0 0,3 6 0 15,7 4-4-15,0-4 0 0,8-3-1 0,10 3 0 16,0-3-50-16,0 4-13 0,-1-7 0 0,8 3 0 15,-7-3 20-15,4 6 0 0,-1-3-1 0,1-3 0 16,-1 0-6-16,-3 0-1 0,0 0 0 0,0 0 0 16,-7-3-4-16,0 3-8 0,-8-6 11 0,-2 6-11 15,-1-3 28-15,-7 3-2 0,-3-7 0 0,-4 7 0 16,0 0-40-16,-3-3-8 0,-4-3-2 0,-3 6 0 16,-4 0-12-16,-7 0-4 0,0 0 0 15,0 0 0-15,-4-9-146 0,-3 2-30 16,-7 4-5-16,0-3-734 0</inkml:trace>
  <inkml:trace contextRef="#ctx0" brushRef="#br0" timeOffset="38882.875">24215 15827 1490 0,'-25'10'66'0,"14"-10"14"0,1 0-64 0,-1 0-16 16,4 0 0-16,0 0 0 0,7 0 112 0,0 0 19 15,0 0 4-15,0 0 1 0,0 0-56 0,0 0-10 16,11 6-2-16,6-6-1 0,5 0-10 0,6 0-1 15,7 0-1-15,7 0 0 0,8 0-15 0,-1-6-2 16,8 6-1-16,3 0 0 0,0-3 1 0,-4-4 0 16,0 7 0-16,8-3 0 0,-8-3-11 0,4 6-3 15,0 0 0-15,0 0 0 0,-7 0-10 0,0 0-2 0,-11-3-1 0,1 3 0 16,-4 0 5-16,-4 0 2 0,-3-6 0 0,-1 6 0 16,-2 0-18-16,-5 0 0 0,-6 0 0 0,0-3 0 31,-4 3-48-31,-7 0-12 0,-7 0-4 0,0 0-751 0,0 0-150 0</inkml:trace>
  <inkml:trace contextRef="#ctx0" brushRef="#br0" timeOffset="39990.552">22638 16282 1497 0,'0'0'66'0,"-7"0"14"0,-4 0-64 0,11 0-16 16,0 0 0-16,0 0 0 0,-7 0 157 0,7 0 28 15,0 0 6-15,0 0 1 0,0 0-116 0,0 0-24 16,-3 10-4-16,6-1 0 0,4-3-11 0,-3 4-1 16,-4-1-1-16,0 0 0 0,3 7-23 0,1-6-4 15,-8-1 0-15,4 10-8 0,4-10-13 0,-1 1-10 16,1-1-1-16,-1-3-1 0,-6 4 43 0,3-10 9 0,10 0 1 15,-10 0 1-15,0 0-15 0,0 0-3 16,0 0-1-16,11-7 0 0,10 4 5 0,0-6 1 0,7 3 0 0,8-4 0 16,-1 7-16-16,-3-3 0 0,-11 6 0 0,4-3 0 15,-1-4-8-15,-2 7 8 0,-1 7 0 0,-4-4 0 16,1-3 0-16,0 0 0 0,-1 6 0 0,1-3 0 16,-4 3 0-16,-3-2 0 0,6 2 0 0,-6-3 0 15,3-3 0-15,-4 0 0 0,1 0 0 0,0 0 0 16,-4-3 0-16,3-3 8 0,-3 2-8 0,0-2 0 15,4-3 10-15,-4-1-1 0,0-5 0 0,0 5 0 16,0 1-9-16,0 6 0 0,0-4 0 0,0-2 0 16,0 9 0-16,0-3 0 0,1-3 0 0,2 6 0 15,-3 6 0-15,4-6 0 0,-4 3 0 0,3-3 0 16,-3 0 0-16,4 9 0 0,3-9 9 0,-3 7-9 0,-1-7 0 16,4 3 0-16,8-3 0 0,-1 0 0 0,-4 0 0 15,1-3 0-15,0 3 0 0,3-7 0 0,-4 4 8 16,1-3 8-16,-4 6 0 0,7-3 1 15,-3-3-27-15,-4 6-6 0,4 0 0 0,-4 0-1 0,-4 0 27 0,5 0 6 16,-1 6 0-16,-4-3 1 0,1-3-27 0,-1 0-6 16,1 6 0-16,0-3-1 0,-4-3 25 0,-7 0 4 15,0 0 2-15,0 0 0 0,10-9-14 0,-3 9 0 16,0-9 0-16,4 9 0 0,-11 0 0 0,7 0 0 16,4 0 0-16,-4 0 0 15,-7 0-73-15,10 9-21 0,1-9-4 0</inkml:trace>
  <inkml:trace contextRef="#ctx0" brushRef="#br0" timeOffset="41993.475">23795 14699 1497 0,'0'0'66'0,"0"0"14"0,-4 9-64 0,4 4-16 0,7-4 0 0,-7 0 0 16,4 1 83-16,-1 2 13 0,1-2 2 0,3 2 1 16,0-2-18-16,-3 5-3 0,3-5-1 0,-4-1 0 15,4 7-27-15,-3-4-6 0,3-5 0 0,0 8-1 16,0-2-1-16,4-4 0 0,-4 7 0 0,0-7 0 16,0 1-8-16,0-1-2 0,0 1 0 0,-4-1 0 15,1 0-15-15,-1-2-3 0,1 2-1 0,-4 0 0 16,0-9-5-16,0 10 0 0,-4-1-8 0,4 1 12 0,-3-1-12 0,-1 4 0 15,4-4 0-15,-3 0 0 0,-1 1 0 0,-3-1-13 16,0 1 2-16,4-1 1 16,-8 0-23-16,8 1-5 0,-5-1-1 0,1 1 0 15,0-4-10-15,0-6-3 0,0 3 0 0,0 3 0 16,0-6 8-16,0 7 2 0,7-7 0 0,0 0 0 0,0 0 34 16,-3 3 8-16,-1-3 0 0,1 9 0 0,3 1 15 0,3-1 5 15,1 7 0-15,-1 3 1 0,1 6 13 0,3 0 2 16,-4 3 1-16,4 0 0 0,-3 7 3 0,6-1 1 15,1-3 0-15,0 4 0 0,3-1-5 0,3 4-2 16,1-3 0-16,0-1 0 0,3 1 0 0,0 2 0 16,0-2 0-16,0 2 0 0,0-2-1 0,1 2 0 15,-5-5 0-15,1-1 0 0,-1-6-13 0,1 3-4 16,0-2 0-16,-4-8 0 0,0 1-16 0,0 0 0 16,-7 3 0-16,7-3 0 15,0-7-111-15,0 4-25 0,1 0-6 0</inkml:trace>
  <inkml:trace contextRef="#ctx0" brushRef="#br0" timeOffset="42914.7348">31284 14498 1785 0,'-14'-13'159'0,"7"4"-127"0,0-7-32 0,0 7 0 0,4-1 116 0,-5-5 16 16,1 2 4-16,4 1 1 0,-1 2-31 0,-3 1-6 16,4-1-2-16,-1 7 0 0,1-3-44 0,3 6-9 15,0 0-1-15,0 0-1 0,0 0-28 0,0 0-6 16,-4 9-1-16,4 1 0 0,0 6-8 0,0 2 0 16,0-2 0-16,4-3 0 0,-4 5 0 0,3 4-11 15,4-9 11-15,-3 6-8 0,6-4-1 0,-3 4 0 16,1-3 0-16,-1 0 0 0,3-4 9 0,4 4-10 15,-7-7 10-15,4 1-10 16,0 5-20-16,-8-2-4 0,4-4-1 0,-7 7 0 0,0 0 8 0,-3 2 2 16,-1 1 0-16,1 0 0 15,-8 0-3-15,4 0-1 0,0 6 0 0,-4-6 0 0,4 6 16 0,0-7 3 0,4 8 1 0,-4-8 0 16,3 1 28-16,0 0 5 0,1-3 2 0,-1 2 0 16,4-8-12-16,4 6-2 0,-1-4-1 0,1 4 0 15,3-1 3-15,-3-2 1 0,3 3 0 0,0-1 0 16,0-2 3-16,0 6 1 0,3-4 0 0,1 4 0 15,0 0-3-15,-1 6-1 0,1-6 0 0,-1 6 0 16,4-6 9-16,-3 0 1 0,0 6 1 0,-1-6 0 16,4-1 10-16,-7 1 3 0,4-3 0 0,-4 3 0 15,4-4 6-15,-4-5 2 0,0 5 0 0,-4-2 0 16,1-4-8-16,-4 1-2 0,-4-1 0 0,-3-3 0 16,0 4-12-16,-7-1-2 0,0-2-1 0,0 2 0 15,-7 4-13-15,-4-4-9 0,0 7 12 0,1-7-12 16,-5 10 0-16,1-4-16 0,-4 4 2 0,4 0 0 15,-4-3-26-15,4 3-6 16,0-1-1-16,0-8 0 0,3 6-171 0,7-10-34 0</inkml:trace>
  <inkml:trace contextRef="#ctx0" brushRef="#br0" timeOffset="44868.836">21579 17298 576 0,'0'0'25'0,"0"0"6"15,0 0-31-15,0 0 0 0,0 0 0 0,0 0 0 16,0 0 262-16,7 6 46 0,4-2 10 0,-4-4 2 16,-7 0-168-16,14 0-34 0,7 6-6 0,1-6-2 15,-12 3-66-15,8-3-12 0,10 0-4 0,0 0 0 0,-3 0-11 0,0 6-2 16,-4-6-1-16,3 0 0 0,1 0-14 16,-4 0 11-16,-3 0-11 0,-4 0 10 15,0 0-27-15,0 0-6 0,0 0-1 0,-3 0-971 16</inkml:trace>
  <inkml:trace contextRef="#ctx0" brushRef="#br0" timeOffset="45151.246">21629 17558 1324 0,'0'0'118'0,"0"0"-94"16,-4 7-24-16,4-7 0 0,7 3 166 0,-7-3 29 0,0 0 5 0,7 6 2 15,8-3-102-15,-5 4-21 0,1-7-4 0,3 3-1 16,0-3-32-16,7 0-6 0,4 0-2 0,-4-3 0 16,0 3-8-16,0 0-2 0,7-7 0 0,1 7 0 15,-12-9-12-15,5 9-2 0,-5 0-1 0,4-3 0 16,4-4-9-16,-11 7 0 0,-3 0 0 0,3 0 0 16,7 7-148-16,-7-7-26 0,-3 3-5 0</inkml:trace>
  <inkml:trace contextRef="#ctx0" brushRef="#br0" timeOffset="46761.1429">22733 17076 1627 0,'0'0'72'0,"-4"0"15"0,4 0-70 0,0 0-17 0,0 0 0 0,0 0 0 16,11 0 123-16,-11 0 21 0,0 0 4 0,4 15 0 15,-1-2-66-15,1 2-14 0,3 10-2 0,-4-3-1 16,-6 10-33-16,-1-1-6 0,8 4-2 0,-1-1 0 15,-6 4-10-15,6 6-2 0,1 0-1 0,-1-1 0 16,4-5 7-16,-3-3 2 0,-8-1 0 0,8-6 0 16,6 1-8-16,-2-4 0 0,-12 0-1 0,4-6 0 15,7-10-11-15,-3 7 0 0,-8-7 0 0,1 0 0 16,-5-5-34-16,8-4-9 0,0 0-1 0,0 0-1 16,-17-10-56-16,10-2-11 15,7-10-3-15,0 3 0 0,-7 0 23 0,3-9 4 0,4 0 0 16,0-7 1-16,0 1 43 0,0-4 9 0,-10-3 2 0,6 4 0 15,8 2 49-15,-4-3 9 0,-7 13 3 0,3-3 0 0,11 0 57 0,-3 3 12 16,-4 0 3-16,3 6 0 0,-3 0-44 0,4 3-8 16,10-2-1-16,-7 8-1 0,-4-5-9 0,4 5-1 15,15 1-1-15,-5-1 0 0,-3 1-14 0,0 9-2 16,4-9-1-16,3 9 0 0,0-10-18 0,-3 10 0 16,-7 0-13-16,6 0 5 0,-3 0 8 0,4 0 0 15,-11 6 0-15,4-2 0 0,-1 2 30 0,-3-3 8 16,0-3 2-16,0 9 0 0,-3-9-24 0,-4 0-5 15,0 10-1-15,3-1 0 0,-6-3 2 0,-1 4 0 16,1-4 0-16,-4 3 0 0,3-5-1 0,-3 5 0 16,-3-3 0-16,-1 4 0 0,4-7 9 0,-7 3 3 15,0 4 0-15,0-4 0 0,7-3 19 0,-4 3 4 0,-3-3 1 16,0 4 0-16,-4-4-4 0,4 3-1 16,0-3 0-16,0 3 0 0,-7-6-14 0,10 4-2 0,11-4-1 0,-3 6 0 15,-12 0-9-15,8-3-1 0,7-3-1 16,0 0 0-16,7 10-14 0,1-1 0 0,-8 0 0 0,7 7 0 15,7 0 0-15,3-4 0 0,-6 7 0 0,3 3 0 16,0-3 0-16,4 0 0 0,-1 0 0 0,1 6 0 16,0-7-25-1,-1 1-5-15,4 0-1 0,1 0 0 0,-5-3 31 0,1-1 0 0,0-5 0 0,-1 2 0 16,-3-5-22-16,0 2 2 0,1-3 0 0,-1-3 0 16,0-3-125-16,-4 0-25 0,1 0-5 15,0 0-619-15,3-3-124 0</inkml:trace>
  <inkml:trace contextRef="#ctx0" brushRef="#br0" timeOffset="47047.367">23361 17050 1951 0,'0'0'86'0,"0"0"18"0,0 0-83 0,0 0-21 16,0 0 0-16,0 0 0 0,-4 10 119 0,1 2 19 15,-1 1 4-15,4-4 1 0,0 7-69 0,-3-3-14 16,3 2-2-16,0 10-1 0,0-6-57 0,0 0 0 15,0 6 0-15,3 3 0 0,-3-3 20 0,4 4 11 16,3-1 2-16,-4-3 1 16,1 3-54-16,3-3-12 0,0 0-1 0,0-3-1 15,4-6-61-15,-1-7-12 0,-3 1-2 0,4-4-610 0,0-12-121 0</inkml:trace>
  <inkml:trace contextRef="#ctx0" brushRef="#br0" timeOffset="47363.03">23597 17210 864 0,'0'0'76'0,"0"0"-60"0,0 0-16 0,0 0 0 16,-3 7 297-16,-1-4 57 0,1 6 11 0,-1-3 3 16,1 4-212-16,3-1-43 0,-7 1-8 0,7-4-1 15,0-6-64-15,-4 9-12 0,4-6-2 0,0 7-1 16,0-10 20-16,4 6 4 0,-1 4 1 0,4-1 0 0,0-3-39 0,0-3-11 16,0-3 0-16,4 7 0 15,0-4 0-15,-4-3 0 0,3 6 0 0,1-3 0 0,-4-3 0 0,0 6 0 16,0-6 0-16,0 10 8 0,0-10-8 0,0 9 0 15,0-2 8-15,-3-4-8 0,3 6 12 0,-4 0-3 16,-3-2 0-16,4 2 0 0,-1 1-9 0,-3 5 8 16,-3-2-8-16,-1 2 8 0,1-5-8 0,-1 9 0 15,-3-4 0-15,0-2-11 16,0 3-12-16,-4-7-2 0,1 7-1 0,-1-7 0 16,1 1-27-16,-1-1-6 0,-3 0-1 0,0-2-729 15,0-4-147-15</inkml:trace>
  <inkml:trace contextRef="#ctx0" brushRef="#br0" timeOffset="47637.37">23802 16985 979 0,'14'3'87'0,"0"6"-70"0,-3 1-17 0,3 5 0 15,0-5 256-15,4 5 48 0,-4-2 10 0,3 3 2 16,1-1-138-16,-4-2-27 0,0 6-6 0,0 2-1 15,-3-2-48-15,-1 0-11 0,-2 6-1 0,-1-3-1 16,-7 3-34-16,0 3-6 0,-7 7-2 0,3-1 0 16,-7 4-21-16,1-3-4 0,-1 2 0 0,-6 4-1 15,3-7-39-15,-4-2-7 0,0-1-1 0,1 1-1 16,-1-1-198-16,-3-9-39 0</inkml:trace>
  <inkml:trace contextRef="#ctx0" brushRef="#br0" timeOffset="47900.013">24373 17235 1382 0,'0'0'123'0,"0"0"-99"0,0 0-24 0,0 0 0 16,0 0 140-16,11 4 22 0,3 2 5 0,-3-6 1 16,6 0-61-16,1 0-12 0,3 0-3 0,0 0 0 15,4 0-46-15,0 0-10 0,-4-6-1 0,4 2-1 16,-4 4-22-16,3 0-4 0,-6-6 0 0,0 6-8 15,-1 0 0-15,-3-3-16 0,-3 3 2 0,3-6 0 16,-3 6-122-16,-4 0-25 0,0-3-5 0</inkml:trace>
  <inkml:trace contextRef="#ctx0" brushRef="#br0" timeOffset="48341.969">24677 17007 1670 0,'0'0'148'0,"0"0"-118"16,0 0-30-16,-7 6 0 0,3 3 198 0,1 1 34 15,-1-1 6-15,4 0 2 0,-3 7-141 0,3 0-28 16,0 3-6-16,3-1-1 0,1 7-35 0,-1 4-7 16,4-1-2-16,-3 0 0 0,3 7-12 0,-4 5-8 15,1-2 8-15,3 0-8 0,-3-4 0 0,3 4 9 16,-4-4-9-16,1-5 0 0,-4-4 11 0,7 0-11 16,-7-13 10-16,3 4-860 15,4-7-172-15</inkml:trace>
  <inkml:trace contextRef="#ctx0" brushRef="#br0" timeOffset="48859.651">25301 16853 1594 0,'0'0'71'0,"0"0"14"0,0 0-68 0,4 9-17 16,-1 1 0-16,1-1 0 0,-4 7 120 0,0 3 21 15,3-1 4-15,1 7 1 0,-4-6-82 0,3 6-17 16,1 4-3-16,-4-1-1 0,0 3-31 0,0-3-12 0,3 1 11 0,-3-1-11 16,0 3 8-16,0-9-8 0,0 3 0 0,0-6 0 15,0 0 8-15,-3-3-8 0,3-1 0 0,-4-5 0 16,4-7 17-16,0-3-2 0,0 0-1 0,0 0 0 15,0 0 34-15,0-3 8 0,-3-7 0 0,-1-5 1 16,1-1-17-16,3-3-3 0,0 0-1 0,0-6 0 16,0 6-10-16,3 1-2 0,4-8-1 0,0 4 0 15,1 1-11-15,2 2-3 0,4 0 0 0,-3 6 0 16,3-2 9-16,0 5 2 0,0 1 0 0,0 3 0 16,-3-4-30-16,-1 7-6 0,1-3 0 0,0 12-1 15,-1-3-6-15,1-3-1 0,-1 10 0 0,1-1 0 16,-1 7-50-16,-2-7-10 0,2 7-3 0,1-4 0 15,-4 7 38-15,-4-3 7 0,1 3 2 0,3-1 0 16,-4-2 18-16,1 3 4 0,-4 0 1 0,0-10 0 0,0 1 8 0,0 2 9 16,0-12-13-16,-4 10 5 0,4-10 91 0,0 0 18 15,0 0 4-15,0 0 1 0,0 0-37 0,-3-7-7 16,-1-2-2-16,1-1 0 0,-1-5-22 0,4 2-5 16,0-2-1-16,0-1 0 0,4 3-32 0,3-2 0 15,-4 5 0-15,8-5-12 0,-4 5 34 0,4 1 7 16,-1 6 2-16,1-4 0 0,3-2-23 0,0 6-8 15,-3-3 0-15,3 6 9 0,0 0-9 0,-4 6 0 16,5-3 0-16,-1 3 0 16,-4-3-25-16,1 7-7 0,3-1-2 0,-4 7 0 0,1-1 17 0,3-2 3 15,-3 6 1-15,-1-3 0 16,4 2-66-16,-3 1-13 0,3-3-2 0,0 3-1 16,0-10-179-16,4-3-36 0,0-3-7 0,-1-3-2 0</inkml:trace>
  <inkml:trace contextRef="#ctx0" brushRef="#br0" timeOffset="49215.7489">26091 17091 1882 0,'0'-15'41'0,"0"-1"9"0,4 3 2 0,-4-2 1 0,0-4-42 0,-4 0-11 0,-3 0 0 0,4-6 0 16,-1 9 147-16,-3-2 27 0,0 5 6 0,0-3 0 16,0 7-85-16,4 0-18 0,-1 2-3 0,-3-2-1 15,0 9-38-15,0 0-8 0,7 0-2 0,-7 6 0 16,0 4-10-16,0 2-3 0,0 4 0 0,3 3 0 16,-3 6-12-16,4 0 0 0,-1-3 0 0,4 3 0 15,0 0 0-15,0-6 0 0,0 0 0 0,4-4 0 16,3-2-8-16,-4-4 8 0,1-3 0 0,3 4 0 15,0-10-23-15,-4 0 3 0,4 0 0 0,0-10 0 16,0 4-7-16,4-6-1 0,-4-4 0 0,0-3 0 0,-3 3 12 0,3 4 1 16,0-7 1-16,-4 3 0 0,1 1 14 0,-1 2 0 15,-3-3 0-15,0 7-9 0,0 0 9 0,0-1 8 16,-3 1-8-16,3-1 11 0,0 1 26 0,0-4 6 16,0 10 1-16,0-3 0 0,0 6-12 0,0 0-3 15,0 0 0-15,0 0 0 0,0 0-7 0,7 6-2 16,4 4 0-16,-1 5 0 0,4-2-4 0,0 3-2 15,0 2 0-15,1 1 0 0,-1 0-14 0,-4 6 9 16,4-6-9-16,0-3 8 0,-3 3-8 0,3-1 0 16,-3-2 0-16,-1-7 0 15,4 7-25-15,-3-3-7 0,-4-4-2 0,4-3 0 16,-1-3-111-16,-3-3-23 0,0 0-4 0,0-3 0 16,-3-3-103-16,-1-3-20 0</inkml:trace>
  <inkml:trace contextRef="#ctx0" brushRef="#br0" timeOffset="49477.6268">26331 16916 979 0,'0'0'87'0,"0"0"-70"0,0 0-17 0,0 0 0 0,0 0 242 0,0 0 45 0,0 0 9 0,0 0 1 16,0 0-171-16,11 0-34 0,0 6-8 0,-1 3 0 15,1 1-29-15,-1-1-6 0,1 0-1 0,3 1 0 16,-3 6-17-16,3-4-4 0,-4 4-1 0,4-7 0 16,0 7-15-16,1-4-3 0,-5 4-8 0,-3-6 12 15,4-1-12-15,-1 7-13 0,-3-7 2 0,0 0 1 16,1-5-122-16,-8-4-24 0,0 0-4 0,0 0-515 15,7 6-102-15</inkml:trace>
  <inkml:trace contextRef="#ctx0" brushRef="#br0" timeOffset="49720.687">26589 16881 748 0,'0'-9'33'0,"0"6"7"0,3-4-32 0,-3-2-8 16,-3-1 0-16,3 7 0 0,-4-3 316 0,1 0 62 16,3 6 12-16,-4 0 2 0,-3-3-193 0,0 3-39 15,0 0-8-15,0 9-2 0,-4-3-81 0,-3 7-16 16,0 3-3-16,-7-4-1 0,3 13-17 0,1 0-3 15,-4 3-1-15,-1 1 0 0,1-4-28 0,0 3 0 16,-4 7-13-16,1-7 4 16,-1 6-35-16,-24 38-6 0,6-18-2 0,26-29-791 15,-4 3-158-15</inkml:trace>
  <inkml:trace contextRef="#ctx0" brushRef="#br0" timeOffset="50026.4649">26180 17631 1612 0,'0'0'144'15,"-11"0"-116"-15,8-4-28 0,-8-2 0 16,4 3 220-16,-4-3 39 0,1 6 7 0,-1 0 2 15,1-3-155-15,-5-4-30 0,5 7-7 0,-1 10 0 0,1-10-54 0,-1 6-10 16,4-3-3-16,-7 7 0 0,3 5 9 0,1 1 2 16,6-4 0-16,-3 7 0 0,4 6-32 0,-1-6-7 15,1 6-1-15,3 0 0 0,0-6 8 0,0 0 0 16,7 0 1-16,0 0 0 0,0-4 11 0,-4-5-13 16,4-1 5-16,0-3 8 15,4-3-44-15,-4-6-2 0,0-3 0 0,0-3 0 0,4-7 38 0,-1 3 8 16,-3-5 0-16,4-4 0 0,-4 3 0 0,0 0 0 15,0-6 0-15,4 6-9 0,-8 0 9 0,4 1 11 16,-3 2-3-16,3 3 0 0,-7-2 24 0,0 5 4 16,3 1 0-16,1 3 1 0,-4 2 7 0,0 4 0 15,0 0 1-15,0 0 0 0,0 0-13 0,0 0-4 16,0 0 0-16,7 4 0 0,-3 2-11 0,3 3-2 16,0 7-1-16,3-4 0 0,-3 7-14 0,0 3 8 15,4-3-8-15,3 0 0 0,-3 0 0 0,-1 6 0 0,4-6-13 16,0-1 4-1,-3 1-116-15,3-9-23 0,0 5-5 0</inkml:trace>
  <inkml:trace contextRef="#ctx0" brushRef="#br0" timeOffset="51623.819">27958 16978 864 0,'0'0'76'0,"0"0"-60"16,0 0-16-16,0 0 0 0,0 0 348 0,0 0 68 15,-7 7 12-15,0-4 4 0,7-3-278 0,0 0-55 0,0 0-11 0,0 0-3 16,0 0-69-16,0 0-16 0,0 0 0 0,0 0 0 31,0 0-220-31,3-3-44 0</inkml:trace>
  <inkml:trace contextRef="#ctx0" brushRef="#br0" timeOffset="52210.447">28106 16539 2188 0,'0'0'48'0,"0"0"11"0,7 0 1 0,3 0 1 0,1 0-49 0,0 0-12 16,3 0 0-16,0-6 0 0,3 6 54 0,5-3 8 16,2-3 2-16,1-4 0 0,0 7 0 0,-1-3 0 15,1-4 0-15,-4 1 0 0,0 3-64 0,1-4 0 16,-1 7-9-16,-7-3 0 0,7-4 9 0,-7 10 0 15,0-9 0-15,-3 9 0 16,-1-3-46-16,1-3-7 0,-4-1-2 0,0 4 0 16,-3-3-104-16,3 6-21 0,-7-3-4 0,0 3 0 15,0 0-64-15,0-6-12 0,-7 2-2 0,3-2-1 0,-10 3 211 32,-7 6 153-32,-4-22-57 0,15 19-12 0,-1 10-3 0,-3-1 0 0,0 1-29 0,-4-1 0 15,-3 0 0-15,0 7 0 0,0-7 191 0,-4 1 32 16,-7-1 6-16,8 7 2 0,2-7-114 0,5 1-22 15,3 5-5-15,-1-5-1 0,5-1 5 0,3 1 1 16,-4-1 0-16,8 1 0 0,3-1-50 0,0 0-9 0,3 7-3 0,4-7 0 16,0 1-33-16,0-4 0 0,4 3 0 0,3 1 0 15,7-7 10-15,-3 3-2 0,3 4 0 0,0-4 0 16,-3-3-8-16,3 7 8 0,0-4-8 0,-3-3 8 16,-4 3-8-16,0-3 0 0,0-3 9 0,0 7-9 15,-7-4 0-15,4 3 0 0,-4 3 0 0,0-9 0 16,-3 10-13-16,-4-10-1 0,0 9 0 0,0 1 0 15,0-10 14-15,-4 9 0 0,-3-3-10 0,0 4 10 16,-4 5 0-16,1-5 0 0,-4 2 0 0,-4 4 0 16,-3 0 12-16,0 3-2 0,-4-1-1 0,-3 1 0 15,3 9 12-15,-3-6 3 0,3 0 0 0,4-3 0 16,-4 3 12-16,8-3 2 0,-1-7 1 0,4-2 0 16,3 2-39-16,1-2 0 0,3 2 0 0,3-2-12 15,1-4 61-15,6 3 12 0,4-5 3 0,0 8 0 0,7-9-64 16,4 7-20-16,-4-10 0 0,4 0 0 0,6 6 20 15,1-6 0-15,0 0 0 0,0 0 0 0,3-6-11 0,-4 6 11 16,-2-4-10-16,2-2 10 16,-2 3-93-16,-5-3-13 0,4-4-2 0,-7 4-720 15,4-3-144-15</inkml:trace>
  <inkml:trace contextRef="#ctx0" brushRef="#br0" timeOffset="55685.028">28381 17282 1515 0,'0'0'67'0,"0"0"14"0,0 0-65 0,-4 0-16 0,-3 0 0 0,0 0 0 16,0 0 100-16,0 7 17 0,0-4 3 0,-3 3 1 15,3 10-61-15,-8-7-13 0,5 4-3 0,3-4 0 16,0-3 2-16,0 4 0 0,-4 6 0 0,4-7 0 16,0 0-13-16,3-6-2 0,-3 7-1 0,4-4 0 15,-1 4-2-15,1-4 0 0,3-6 0 0,0 0 0 16,0 3-9-16,0-3-3 0,0 9 0 0,3-2 0 15,1-4-16-15,3 6 0 0,0-3 0 0,0 4 0 16,0-1 0-16,4 1 0 0,-1-1 0 0,4 1 0 16,-3-4 0-16,3 3 0 0,0-3 0 0,-3-2 0 15,-1 5 0-15,1-3 0 0,0-3 0 0,-1-3 0 0,-3 7 0 16,-7-7 0-16,0 0 0 0,7 3 0 0,-7-3 0 0,7 6 8 16,-7-6-8-16,4 10 0 0,-4-7 13 0,-4 9-4 15,1-9-1-15,-1 7 0 0,1-1-8 0,-4 1 10 16,0 5-10-16,0-5 10 0,-4 5-10 0,0-5 0 15,1 2 0-15,-1-2 8 0,1 5-18 0,-1-5-4 16,0-1-1-16,4-9 0 16,-3 6-33-16,6-6-6 0,-3 0-2 0,7 0-666 15,0 0-134-15</inkml:trace>
  <inkml:trace contextRef="#ctx0" brushRef="#br0" timeOffset="55992.939">28480 17304 576 0,'0'0'51'0,"0"0"-41"0,0 0-10 0,0 0 0 16,7 0 262-16,-7 0 50 0,0 0 11 0,0 0 1 16,3 10-173-16,-3 2-35 0,-3-2-8 0,-1 5 0 15,1 4-54-15,-4 0-10 0,3 6-3 0,-3-6 0 16,4 0-41-16,-4 6 0 0,3-6 0 0,0-4-675 16,4-2-131-16</inkml:trace>
  <inkml:trace contextRef="#ctx0" brushRef="#br0" timeOffset="56220.162">28854 16815 1555 0,'0'0'138'0,"0"0"-110"15,0 0-28-15,0 0 0 0,0 0 135 0,0 0 21 16,0 0 5-16,0 0 1 0,0 0-92 0,0 0-18 0,0 0-4 0,0 0-1 16,7 0-39-16,0 0-8 0,0 0 0 0,0 0 0 31,4 0-81-31,-1 0-13 0,1 0-2 0</inkml:trace>
  <inkml:trace contextRef="#ctx0" brushRef="#br0" timeOffset="56477.079">29365 16727 979 0,'0'0'43'0,"0"0"9"0,0 0-41 0,0 0-11 0,0 0 0 0,0 0 0 15,0 0 116-15,0 0 20 0,4 10 5 0,-4-10 1 31,0 0-142-31,3 0-24 0,1 9-8 0</inkml:trace>
  <inkml:trace contextRef="#ctx0" brushRef="#br0" timeOffset="56892.913">29849 16746 1227 0,'21'7'54'0,"-11"-4"12"0,4-3-53 0,1 9-13 15,-1-3 0-15,-4-3 0 0,8 4 76 0,-8 2 12 16,1-3 2-16,3-2 1 0,-3 2-80 0,-4-3-11 15,3 3-12-15,1-6-672 0</inkml:trace>
  <inkml:trace contextRef="#ctx0" brushRef="#br0" timeOffset="61982.724">24857 16853 403 0,'0'0'17'0,"0"0"5"0,0 0-22 0,-4-10 0 0,-3 7 0 0,7-3 0 15,-3-3 289-15,3 9 54 0,0-7 10 0,0 7 3 16,0 0-202-16,0 0-40 0,0 0-8 0,0 0-2 16,0 0-35-16,0 0-7 0,3 7-2 0,4-4 0 15,0 9-9-15,-3 1-3 0,3 3 0 0,0 2 0 16,-4 11-16-16,4-4-4 0,1 3-1 0,-1 0 0 0,0-3-16 0,0 3-3 16,-4 4-8-16,4-10 12 0,-3 9-12 15,-1-9 0-15,1 3 0 0,-1 0 0 0,1-6 0 16,-1 0 0-16,-3 6 0 0,0-6 0 0,0 0 0 0,0-1 0 15,0 7 8-15,0-6-8 0,-7 0 0 16,7-3 8-16,-3 3-8 0,-1-4 0 0,1-2 10 0,3 2-10 16,0-5 10-16,3-1-10 0,-3-9 18 0,0 0-2 15,0 0-1-15,0 0 0 0,0 0 5 0,-3-15 2 16,3 5 0-16,-4-12 0 0,4-3-14 0,0 0-8 16,0-3 8-16,4 3-8 0,3-3 0 0,-4 2 0 15,4-2 0-15,1 3 0 0,2 3 0 0,1-3 0 16,-1 6 0-16,1-6 0 15,-1 0-21-15,5 6-6 0,-1 1-1 0,0-8 0 0,3 8 44 0,-2-11 8 16,2 11 1-16,-3-1 1 0,4-6-26 0,-4 9 0 0,0-3 0 0,0 0 0 16,4 1 0-16,-4 2 0 0,-3-3 0 15,3 10 0-15,-4-1 0 0,1 1 0 0,-1-1 0 0,-3 4 0 16,1 3 0-16,-8 3 0 0,0 0 0 0,0 0-809 16,0 0-165-16</inkml:trace>
  <inkml:trace contextRef="#ctx0" brushRef="#br0" timeOffset="-156284.46">15896 13068 986 0,'0'0'44'0,"0"0"8"0,0 0-41 0,0 0-11 16,0 0 0-16,0 0 0 0,4 0 127 0,-4-6 23 16,0 3 5-16,3-4 1 0,-3 7-48 0,0-3-8 15,0-3-3-15,0 6 0 0,0-3-30 0,0-4-7 16,0 7 0-16,4-3-1 0,-4 3-8 0,0 0-2 16,0 0 0-16,0 0 0 0,0 0 3 0,0 0 0 15,0 0 0-15,0 0 0 0,0 0-11 0,0 0-1 16,0 0-1-16,0 0 0 0,0 0-14 0,-7 3-2 15,3 7-1-15,-3-4 0 0,4-3-5 0,-1 7-1 16,-3-1 0-16,3 7 0 0,1-7-3 0,-1 1-1 16,4-1 0-16,0 0 0 0,-3 7-2 0,-1-7-1 15,4 10 0-15,-3-3 0 0,-1 0 4 0,1 2 1 16,-4 1 0-16,7 0 0 0,-4 0 0 0,4 6 0 16,-7 0 0-16,7-3 0 0,0 0-4 0,0 0-1 15,0-3 0-15,0 6 0 0,-3 0-9 0,6-6 10 0,-3 6-10 0,0-6 10 16,0-1-2-16,0 1-8 0,4 6 12 15,-1-6-4-15,1 9 4 0,-1-3 1 0,1 10 0 16,-1 3 0-16,4-4 2 0,-3 4 0 0,-4-4 0 0,3-6 0 16,4 7-3-16,1-1 0 0,-5 1 0 0,4-7 0 15,-7 7-1-15,4-7-1 0,3 6 0 0,-4 4 0 16,4 6 0-16,-3-6 0 0,3 5 0 0,3-2 0 16,-2-3 0-16,-1-1 0 0,3 4 0 0,1-9 0 15,-1 2 11-15,1 1 3 0,-1-1 0 0,1 1 0 16,0-7-24-16,-1 0 0 0,-3 0 0 0,4 4 0 15,-1-4 0-15,1-6 0 0,0 3 0 0,-4 0 0 0,3-6 0 16,-3-4 0-16,0-2 0 0,0-4 0 16,0 1-47-16,4-4-13 0,-4 0-4 0,0-6-887 15,0-6-177-15</inkml:trace>
  <inkml:trace contextRef="#ctx0" brushRef="#br0" timeOffset="-155412.196">16111 13146 1987 0,'0'0'88'0,"0"0"18"0,0 0-85 0,0 0-21 16,0 0 0-16,0 0 0 0,0 3 107 0,-3 7 17 16,3-4 3-16,0 4 1 0,0 8-62 0,3 1-12 15,-3 0-2-15,7 6-1 0,4 3-25 0,-4-3-5 16,-10 10-1-16,-1-7 0 0,4 7 2 0,0 2 0 16,0 7 0-16,-4-6 0 0,4-4-8 0,-3 1-2 15,6-1 0-15,-3-6 0 0,4 1-12 0,-4-4 9 16,0 3-9-16,0-3 8 0,4-6-8 0,-1-3-9 15,-6-4 9-15,3 4-13 16,-4-1-30-16,4-5-5 0,0-10-2 0,0 0 0 16,0 0-8-16,0 0-2 0,0 0 0 0,-7-10 0 15,0-5 25-15,-4-1 5 0,8-6 1 0,-8-3 0 0,4-9 29 0,-3 5 0 16,3-5 0-16,-1-1 0 0,5 4 0 0,3-3 0 16,0-7 0-16,3 9 0 0,1 1-9 0,3 0 9 15,0-1-8-15,4 4 8 16,-1 0-30-16,1 3-1 0,-1 0 0 0,1 3 0 0,-4-3 61 0,4 9 12 0,3-3 2 15,0 7 1-15,-4-4-21 0,5 10-4 0,-5-4 0 0,8 1-1 16,-1 6 10-16,-2-4 3 0,-5 14 0 0,4-4 0 16,4-3-20-16,-4 9-4 0,0 1-8 0,0-1 12 15,-3 7-12-15,-1-7 0 0,1 7-9 0,-4-4 9 16,0 4 0-16,-3-6-9 0,-4 5 9 0,0-2 0 16,0-4 0-16,0 7 0 0,-4-10 0 0,-7 3 0 15,1 1 8-15,-4-7-8 0,3 6 10 0,4-2-10 16,0 2 30-16,-3-3 0 0,-5-2 0 0,5-4 0 15,-4 6 26-15,-4-3 4 0,0 3 2 0,4-3 0 16,-3-3-10-16,-1 0-3 0,0 0 0 0,1 0 0 16,3 0-13-16,0 0-2 0,3 0-1 0,0 7 0 15,1-7-18-15,-1 3-4 0,11-3-1 0,0 0 0 0,-3 0-10 16,3 0 0-16,-7 9 0 0,7 4 0 0,0-10-10 0,0 13 10 16,3-4 0-16,4-3-9 0,0 7 9 0,0-6 0 15,4 5-9-15,-1-2 9 0,5-4 0 0,-1 7 0 16,0 0-9-16,3-4 9 0,-2 4 0 0,6-1 0 15,0-2 0-15,0 6 0 0,-7-4 0 0,4 1 0 16,3-3 0-16,-3 2 0 0,-1 1 0 0,1-3-10 16,0 2 10-16,-1-2-8 15,4 3-21-15,-7-7-4 0,4 0-1 0,-4 1 0 16,0-4-112-16,0-3-22 0,1-3-5 0,-1 0-1008 0</inkml:trace>
  <inkml:trace contextRef="#ctx0" brushRef="#br0" timeOffset="-155077.058">16655 13084 1324 0,'0'0'59'0,"0"0"12"0,-7 3-57 0,3-3-14 0,4 0 0 0,-7 0 0 16,3 6 311-16,-3-3 59 0,4 3 12 0,-4 4 2 16,0 2-250-16,0 4-50 0,0 9-11 0,3-6-1 15,1 9-44-15,-1-9-8 0,4 6-1 0,-3 3-1 16,3-3-18-16,0 4 0 0,0 2 0 0,3-3 0 15,1 0 0-15,3 7 0 0,3-7-15 0,1 0 5 16,-4-3-42-16,3-6-9 0,8 0-2 0,-4-3 0 16,4-1-191-16,-4-2-38 0,18 6-8 15,-1-13-2-15</inkml:trace>
  <inkml:trace contextRef="#ctx0" brushRef="#br0" timeOffset="-154738.816">16958 13294 1382 0,'0'0'123'0,"0"0"-99"15,-3 0-24-15,-5-3 0 0,5-4 242 0,-4 7 43 16,0-3 9-16,3 3 2 0,-3 0-155 0,0 3-30 0,-3 4-7 0,-5-4 0 15,5 3-70-15,-1 3-14 0,-3 1-2 0,7-1-1 16,-3 1 19-16,-1-1 3 0,0 0 1 0,1 4 0 16,-1 0-24-16,4-7-4 0,0 3 0 0,0 1-1 15,0-1-11-15,3 0 0 0,-3-2 0 0,7-7 0 16,0 3 0-16,0 6 0 0,0-9 0 0,4 10 0 16,-1-1 12-16,5-3 1 0,-1 4 0 0,3-1 0 15,-6 1-26-15,6-4-6 0,1 3-1 0,3-6 0 16,-3 7 20-16,-1-4 0 0,1 3 0 0,-1-2 0 15,1 2 0-15,-1-6-8 0,1 7 8 0,-4-4 0 16,4 3 0-16,-8-6 0 0,1 10 0 0,-1-4 0 16,1-5 0-16,-4 5 0 0,-4 0 0 0,4 7 9 0,-3-7 7 0,-1 7 2 15,-3-3 0-15,0-4 0 0,-3 7-30 0,-1-7-7 16,0 1-1-16,4 5 0 16,-3-12-14-16,-4 7-3 0,3-4-1 0,0-3 0 15,1 4-90-15,-1-7-19 0,1 6-3 0,3-3-619 16,7-3-124-16</inkml:trace>
  <inkml:trace contextRef="#ctx0" brushRef="#br0" timeOffset="-154484.513">17085 13730 1382 0,'-7'15'123'0,"3"-12"-99"15,-3 7-24-15,0 6 0 0,-7-1 204 0,4-2 35 16,-8 2 7-16,4 1 2 0,-4-3-160 0,1 5-32 0,-1-2-7 0,4-6-1 31,-4 8-208-31,4-8-41 0</inkml:trace>
  <inkml:trace contextRef="#ctx0" brushRef="#br0" timeOffset="-154005.792">17371 13334 633 0,'0'0'56'0,"0"0"-44"16,0 0-12-16,0 0 0 0,0 0 194 0,0 0 37 16,0 0 7-16,0 0 2 0,-4 0-102 0,-3 0-20 15,0 0-4-15,0 0-1 0,0 0-27 0,4 0-6 16,3 0 0-16,-8 0-1 0,-2 4 5 0,6-4 0 16,-3 0 1-16,0 6 0 0,0-3-33 0,0 3-8 15,-3-3 0-15,2 4-1 0,-2 8-23 0,3-5-5 16,-4 2-1-16,4 4 0 0,4 0-2 0,-1-4-1 15,1 7 0-15,-1-3 0 0,4 3-11 0,0-4 0 16,4-2 0-16,-1-4 0 0,-3 4 0 0,7-10 0 0,0 6 0 16,0-2 0-16,-7-7-18 0,7 0-6 0,4 0 0 0,0-7-1 15,-1 7 25-15,4-9-8 0,-7-1 8 0,4 1 0 16,-1 3-15-16,-2-7 3 0,2 4 0 0,-3-7 0 16,0 7 12-16,-3-1 0 0,3 1 0 0,0 0 0 15,-7 2 8-15,3-2 5 0,1 6 1 0,-1-4 0 16,-3 7-14-16,0 0 9 0,0 0-9 0,0 0 8 15,0 0 15-15,0 0 2 0,0 0 1 0,0 0 0 16,0 0 6-16,4 10 2 0,-4-1 0 0,3 7 0 16,1-4-34-16,0 4 0 0,-1 3 0 0,1 0 0 15,-1-4 0-15,4 4 0 0,-3 0 0 0,-1-3 0 16,4-1-58-16,-3-2-18 0,3-4-4 0,0 1-725 16,0-4-145-16</inkml:trace>
  <inkml:trace contextRef="#ctx0" brushRef="#br0" timeOffset="-153741.3029">17604 13705 1209 0,'-4'21'53'0,"4"-17"12"0,-7 2-52 0,4 3-13 16,-5 1 0-16,1-1 0 0,0 1 297 0,0-1 57 16,-3 0 11-16,-4 7 3 0,3-7-289 0,0 1-58 15,1-1-11-15,-1 1-2 16,4-4-142-16,4-3-28 0,3-3-6 0</inkml:trace>
  <inkml:trace contextRef="#ctx0" brushRef="#br0" timeOffset="-153466.3109">17851 13416 2347 0,'0'0'104'0,"0"0"21"0,-7 0-100 0,-4 3-25 0,0-3 0 0,4 6 0 16,-3-6 116-16,-1 7 19 0,1-4 3 0,2 6 1 15,1 1-88-15,-3-1-18 0,-1 0-3 0,8 4-1 16,-4-4-15-16,3 1-3 0,1-1-1 0,3-9 0 16,0 3-10-16,3 7 0 0,1-4 0 0,3-6 0 15,-4 9-15-15,8-9 5 0,-1 7 1 0,1-4 0 16,3-3-3-16,-3 6 0 0,3-3 0 0,0 4 0 0,-3-4 12 0,3 3 0 16,-4-3 0-16,1 3 0 0,-1-3 0 0,1 4 0 15,-8 2 0-15,5 1 0 0,-8-4-9 0,3 3 9 16,-3 1-10-16,4-1 10 0,-4 0 0 0,0 1 0 15,0-1 0-15,-4-2 0 0,-3 2 0 0,0 0 0 16,0 1 0-16,-4-1 0 16,4-3-52-16,-3-2-12 0,-1 2-1 0,-3-6-1 15,3 0-114-15,1 0-24 0,-1-6-4 0</inkml:trace>
  <inkml:trace contextRef="#ctx0" brushRef="#br0" timeOffset="-153185.03">18027 13052 2095 0,'0'0'92'0,"0"0"20"0,7 0-89 0,-3 10-23 0,3-10 0 15,-4 6 0-15,1-3 128 0,-1 3 20 0,4 4 5 0,-3-1 1 16,-1 7-25-16,1 3-5 0,-4-4 0 0,0 4-1 16,-4 0-95-16,1 0-18 0,-1 6-10 0,1-6 10 15,-1 6 17-15,-3-3 3 0,0-7 1 0,4 4 0 16,-5-3-227-16,5-4-44 0</inkml:trace>
  <inkml:trace contextRef="#ctx0" brushRef="#br0" timeOffset="-152855.4389">18122 13149 2358 0,'0'0'104'0,"4"7"22"0,3 2-101 0,-4-6-25 15,4 7 0-15,-3-4 0 0,3 3 133 0,0 10 22 16,0-3 4-16,0 3 1 0,4 0-82 0,-4-1-16 16,0 1-3-16,0 6-1 0,0-6-22 0,-4 3-4 15,5-3 0-15,-8 0-1 0,0-1-15 0,0 1-4 16,0 0 0-16,0 3 0 0,-4-3-12 0,-3 3 8 16,0 0-8-16,-4 6 0 0,1 0-13 0,-1-3-9 15,-7 3-2-15,4 1 0 16,0-4-107-16,0 0-21 0,-3-3-5 0,2-6-1117 0</inkml:trace>
  <inkml:trace contextRef="#ctx0" brushRef="#br0" timeOffset="-152626.362">18359 13632 1209 0,'0'0'108'0,"0"0"-87"15,0 0-21-15,0 0 0 0,10 0 228 0,1 0 40 16,-4 7 9-16,3-7 2 0,-3 0-127 0,8-7-24 16,-1 7-6-16,3 0-1 0,1 0-94 0,3 0-19 15,-3-3-8-15,10 3 0 0,-7-6 22 0,0 6-2 16,0-3 0-16,1-3 0 0,-5 6-11 0,1-10-9 16,-4 10 12-16,0-9-12 0,0 2 0 0,0 4 0 15,-3-3 0-15,0 3 0 16,-4-3-180-16,0-4-29 0,3 10-7 0</inkml:trace>
  <inkml:trace contextRef="#ctx0" brushRef="#br0" timeOffset="-152366.9389">18651 13344 460 0,'-10'-10'41'0,"10"10"-33"0,0 0-8 0,0 0 0 16,0 0 338-16,0 0 66 0,-4 4 12 0,4-4 4 15,-3 9-212-15,3-3-41 0,0-6-9 0,0 10-2 16,0-1-66-16,0 7-14 0,0-4-2 0,0 4-1 15,0 3-21-15,3 0-4 0,-3-1 0 0,4 8-1 16,-4-8-11-16,3 1-1 0,-3 6-1 0,4 0 0 16,-4 4-10-16,0-4-1 0,0 0-1 0,0 3 0 15,0-9-11-15,3 6-3 0,-3-3 0 0,4 3 0 16,-1-6-8-16,1-4 0 0,-1 1 0 0,1-3 0 16,-4 2-9-16,4-5-7 0,-4-7-2 0,3 6-919 15,-3-2-184-15</inkml:trace>
  <inkml:trace contextRef="#ctx0" brushRef="#br0" timeOffset="-151059.4579">20581 13444 748 0,'0'0'33'0,"0"0"7"0,0 0-32 0,0 0-8 15,0 0 0-15,0 0 0 0,0 0 312 0,4 7 60 16,-1 2 12-16,4-6 2 0,-7-3-247 0,7 9-50 16,0 4-9-16,4 0-3 0,3-4-18 0,0 7-4 15,0-7-1-15,0 10 0 0,4 0-19 0,-4-4-4 16,0 10-1-16,0-3 0 0,0-3-5 0,1 13-1 15,-1-4 0-15,0 6 0 0,-7-5-4 0,3 5 0 16,1 0-1-16,0-2 0 0,-4 2-7 0,0 1-2 16,0-1 0-16,-4 1 0 0,1-4-1 0,-1 4 0 15,-3-1 0-15,4 4 0 0,-1 3 3 0,-3-10 0 16,-3 10 0-16,6-4 0 0,-3 1 5 0,0 3 2 16,-3-4 0-16,3 7 0 0,-4-6-1 0,1-7 0 15,3 1 0-15,-4 2 0 0,1 4 1 0,-4 2 0 0,7-2 0 16,-7 0 0-16,0 6-6 0,-1 0-1 0,1-10 0 15,0 4 0-15,4-4-4 0,-8-6-8 0,4-3 11 0,0 1-11 16,0-8 0-16,4 1 0 0,-8-3 0 0,0-7 0 16,4 1-88-1,-3-7-20-15,-1 9-5 0,1-9-1218 0</inkml:trace>
  <inkml:trace contextRef="#ctx0" brushRef="#br0" timeOffset="-136947.9909">16760 14165 1422 0,'-7'16'63'0,"7"-16"13"0,-3 3-61 0,-4-3-15 15,0 0 0-15,7 0 0 0,0 0 156 0,0 0 28 16,-7 10 5-16,7-10 2 0,0 0-84 0,0 0-17 15,0 0-3-15,0 0-1 0,0 0-25 16,0 0-5-16,7 0 0 0,0 9-1 0,3-3-37 0,5-2-7 16,6-4-2-16,3 0 0 0,5 0-9 0,-5 0 0 15,5-4 0-15,2 4 0 0,1-6 11 0,3 6 0 16,1 0 0-16,2-3 0 0,1 3-11 0,7-6-16 16,0 3 4-16,-4-4 1 0,-3 7 21 0,-4-9 4 15,1 9 1-15,-1-10 0 0,-3 10-15 0,-4-6 8 16,-3 6-8-16,-1-3 0 0,-6-3 0 0,0 6 0 15,-1-3-11-15,-6 3 11 16,-1 0-63-16,-3 0-5 0,-7 0 0 0,0 0-1 16,0 0-169-16,0 0-34 0</inkml:trace>
  <inkml:trace contextRef="#ctx0" brushRef="#br0" timeOffset="-136594.997">16898 14131 345 0,'-25'25'15'0,"15"-16"4"0,3 1-19 0,-4-1 0 0,1 1 0 0,6-1 0 16,-3 1 297-16,3-4 56 0,4 3 11 0,0-9 3 16,0 0-227-16,11 0-46 0,10 10-9 0,4-4-1 15,7-12-34-15,3-1-6 0,4 4-2 0,3-6 0 16,0 3-18-16,4-4-3 0,4 10-1 0,3-3 0 0,-4-3 50 0,0 3 10 16,8-4 1-16,-1 7 1 0,-3 0-34 0,-3 0-8 15,-5 0 0-15,1 0-1 0,-7 0-20 0,-4 7-4 16,1-14-1-16,-1 7 0 0,-3 0-14 0,-4 7-8 15,-3-4 8-15,-8-3-13 0,4 0 13 0,-3 0 12 16,-4 0-3-16,-3 0 0 16,-4 6-56-16,-7-6-11 0,0 0-2 0,0 0-1 15,-7 3-7-15,-4-6 0 0,-3-3-1 0,-7-4 0 16,0 7-65-16,-8-3-13 0,-2 0-2 0,-5 6-1 16,-2 0-23-16,-5-4-5 0,-3 4-1 0,-3-6 0 15,-4 3 56-15,-3-3 11 0,6 3 3 0,11-4-240 0</inkml:trace>
  <inkml:trace contextRef="#ctx0" brushRef="#br0" timeOffset="-135600.146">16947 14159 1040 0,'-17'6'46'0,"13"4"10"0,1-10-45 0,-1 9-11 0,4-9 0 0,0 0 0 16,0 0 141-16,0 0 27 15,11 0 4-15,3 0 2 0,4-9-72 0,3 9-14 0,3 0-4 0,8 0 0 16,0-10-10-16,3 4-2 0,0 6-1 0,8 0 0 16,-1 6-22-16,4-6-4 0,0-6-1 0,7 6 0 15,-4 0-12-15,1-3-4 0,-1-3 0 0,-3 6 0 16,-4-10-5-16,-3 7-2 0,0-3 0 0,0 6 0 15,-1-3-8-15,-2-3-1 0,-5 6-1 0,5-7 0 16,-8 4-2-16,0-6 0 0,0 9 0 0,1 0 0 16,-8-7-9-16,0 7 10 0,-7 0-10 0,-3 7 10 15,-1-7-68-15,-10 0-14 0,0 0-2 0,0 0-1 16,-10 0-16-16,-8 3-3 0,-7-3-1 0,1 0 0 16,-1-3-40-16,-3 3-8 0,-4 0-1 0,-3-7-1 15,-4 4 9-15,0-3 3 0,0 3 0 0,-7-3 0 0,0 3 109 0,-3-4 24 16,0 7 0-16,-1 0 0 0,4 0 76 0,4 0 14 15,3 0 2-15,1 10 1 0,6-4-5 0,4-3-2 16,3 3 0-16,0 4 0 0,4-1 14 0,3 1 4 16,1-4 0-16,3-3 0 0,-1 6-20 0,5-2-4 15,3 2-1-15,3-6 0 0,4-3-27 0,0 0-4 16,0 0-2-16,11 6 0 0,-1-6-31 0,8 0-7 16,7 10 0-16,3-4-8 0,7-3 8 0,4-3-8 15,3-3 0-15,4-3 0 0,11 6 8 0,-4-10-8 16,-4 1 9-16,8 0-9 0,-12-1 16 0,1 4-4 15,0-3 0-15,0-1 0 0,-4 1 0 0,-3 2-1 16,-4 4 0-16,1-3 0 0,-8 3-1 0,-3-3 0 16,-4 12 0-16,0-6 0 0,-7 0 1 0,-3 0 0 15,-1 0 0-15,-6 3 0 0,-4-3-11 0,0 0 0 16,0 0 0-16,-7 0 0 0,-7 9-16 0,-1-9-4 0,-9 0-2 0,-1 0 0 31,0 0-12-31,-3 0-2 0,-4 0-1 0,-3 0 0 16,-4-3-8-16,4 3-2 0,-7-6 0 0,-1 6 0 0,1-3 24 0,-7-3 5 0,3 6 1 0,-4 0 0 15,5 0 17-15,-1 0-8 0,0 6 8 0,3-6 0 16,5 3-15-16,-1 3 4 0,7-3 1 0,0 4 0 16,4 2-2-16,0 1-1 0,3-4 0 0,-3-3 0 15,7 3 13-15,0-3-9 0,3-3 9 0,0 0-8 16,-3 0 26-16,11 0 6 0,-1 7 0 0,4-7 1 16,0-7 12-16,7 7 3 0,0 0 0 0,0 0 0 15,11 0-23-15,-1-3-4 0,8-3-1 0,6 6 0 0,5-3 0 16,-1-3 0-16,7-1 0 0,4 4 0 15,3 3 3-15,4 0 0 0,0 0 0 0,0-6 0 0,3 6 0 0,1-3 0 16,-4 3 0-16,-1-7 0 0,-2 4-5 0,-4-3-1 16,-1 6 0-16,-2-3 0 0,-5 3-9 0,1-6 12 15,-4 6-12-15,-3 0 12 0,-4-3-2 0,-3 3 0 16,3-7 0-16,-7 7 0 0,-3 7-10 16,-1-7 0-16,-6-7-10 0,-4 7 10 15,0 0-30-15,0 0 0 0,0 0 0 0,-11 0 0 16,-6 0-17-16,-1-3-3 0,-7 6-1 0,1-6 0 15,-1-3-32-15,-7-4-6 0,-3 10-2 0,-8 0 0 16,1-6 5-16,0 3 1 0,-8-6 0 0,1 2 0 16,-4-2 47-16,4 9 10 0,3-9 1 0,-4 9 1 0,12 0 26 0,-1 0 0 15,0 6 0-15,4-3 0 0,3 6 0 0,0 1 9 16,4-1 0-16,3-3 0 0,1 4 23 0,3-1 5 0,-1 1 1 16,8-1 0-16,0 0 30 0,4-2 7 0,6-4 1 0,4-3 0 15,4 6-21-15,3 4-4 0,3-4-1 0,4-3 0 16,7-3-22-16,1 0-4 0,2-9 0 0,8 9-1 15,-4-10 5-15,8 10 0 0,2 0 1 0,1-6 0 16,4 3-9-16,13-4-1 0,0 4-1 0,8-3 0 16,-11 6-5-16,0-3-1 0,-4 3 0 0,1-6 0 15,-8 6-3-15,-3 0-1 0,-4-3 0 0,4-4 0 16,-8 7 0-16,-2 0-8 0,-5 0 12 0,1 0-4 16,0 7-8-16,-4-7 0 0,0 0 9 0,-3 3-9 15,-4-3-24-15,-4 0-10 0,-2 6-2 0,-1-3 0 16,-7-3-162-16,0 0-33 0</inkml:trace>
  <inkml:trace contextRef="#ctx0" brushRef="#br0" timeOffset="-133778.167">16097 14263 345 0,'0'0'31'0,"0"0"-31"16,0 0 0-16,0 0 0 0,0 0 125 0,-7-7 19 15,4-2 4-15,-1 0 1 0,-3-1-60 0,4 4-12 16,3 6-2-16,-4-9-1 0,1-1-16 0,-1 1-3 15,4 9-1-15,0 0 0 0,0 0-9 0,-4-3-1 16,4-4-1-16,0 7 0 0,0 0 45 0,0 0 8 16,0 0 3-16,0 0 0 0,0 0-5 0,0 0-1 15,0 0 0-15,0 0 0 0,0 0-23 0,0 0-5 16,0 0-1-16,0 0 0 0,-10-3 0 0,3 3 0 16,0 0 0-16,7 0 0 0,-11 0 0 0,4 3 0 15,-3-3 0-15,2 0 0 0,8 0-64 0,-7 0-17 0,0 0-2 16,0 0 0-16,7 0 31 0,0 0 5 0,-7 0 2 0,7 0 0 15,0 0-19-15,0 0 0 0,0 0 0 0,0 0 0 16,0 0 0-16,0 0 0 0,-3 7 0 0,3-7 0 31,0 0-48-31,0 0-12 0,0 0-4 0,0 0 0 0,0 0 32 0,0 0 7 0,0 0 1 0,3 3 0 32,4-3-167-32,0 0-33 0,4-10-6 0,-11 10-2 0</inkml:trace>
  <inkml:trace contextRef="#ctx0" brushRef="#br0" timeOffset="-131299.4359">10012 16066 1692 0,'0'0'75'0,"-11"0"15"16,8 3-72-16,-4 3-18 0,0-3 0 0,0 4 0 15,3 2 127-15,1 0 21 0,-1-2 5 0,4-4 1 16,0 6-57-16,0-9-11 0,0 0-2 0,0 10-1 16,7-4-38-16,4-6-7 0,3 3-2 0,3 3 0 15,1-6-16-15,0 0-3 0,10 0-1 0,-3 0 0 16,3 0-3-16,-4 0-1 0,1-6 0 0,7 6 0 0,0-3-12 0,-1 3 0 15,-9-6 8-15,2 2-8 0,5-2 0 0,-5 6-15 16,-10-3 3-16,0 3 1 16,1-6-121-16,-1 6-25 0,0 0-5 0,-14 0-1 0</inkml:trace>
  <inkml:trace contextRef="#ctx0" brushRef="#br0" timeOffset="-130969.176">9973 16408 345 0,'-32'9'31'0,"22"-3"-31"16,3-6 0-16,0 3 0 0,0 4 324 0,-1-7 60 16,1 6 11-16,7-6 2 0,0 0-193 0,0 0-38 0,0 0-8 0,0 0-2 15,11 3-85-15,0-3-18 0,-1 6-3 0,8-6-1 16,3-6-17-16,0 6-3 0,4-3-1 0,0-3 0 16,-1 6-6-16,4-10-2 0,4 10 0 0,-4-6 0 15,-3 6-20-15,3-3-13 0,1-3 1 0,6 6 1 16,-3-4-17-16,-4-2-3 0,-7 6-1 15</inkml:trace>
  <inkml:trace contextRef="#ctx0" brushRef="#br0" timeOffset="-130221.963">11631 15799 633 0,'0'0'56'0,"0"0"-44"0,-7 0-12 0,0 0 0 16,0 0 337-16,7 0 66 0,-4-6 13 0,4 6 2 15,0 0-254-15,0 0-50 0,0 0-10 0,7 0-3 16,4 0-64-16,7 0-13 0,3-3-2 0,4 3-1 15,-1 0-21-15,4 0 0 0,-3 0 0 0,3 0 0 16,4 0 0-16,-4-6 0 0,4 6 0 0,-7 0 0 16,-1 0 0-16,1 0-8 0,0 0 0 0,0 0 0 15,-4-4-115-15,3-2-22 0,-2 3-5 0</inkml:trace>
  <inkml:trace contextRef="#ctx0" brushRef="#br0" timeOffset="-129890.503">11807 15806 806 0,'-21'3'72'0,"11"-3"-58"16,-1 6-14-16,4-3 0 0,-7 3 242 0,3-3 46 16,4 4 8-16,0-4 3 0,4 3-127 0,-4 4-24 15,3-1-6-15,4-3-1 0,0-3-75 0,4 7-15 16,-1-1-3-16,4 1-1 0,4-1-33 0,3 7-6 16,0-7-8-16,4 0 11 0,-1 1-11 0,1 6 8 15,0-7-8-15,3 0 8 0,0-2 6 0,-3 2 1 16,3-6 0-16,3 7 0 0,-6-4-15 0,0-6 0 15,-8 9 0-15,1-2-10 0,0-4-2 0,-1-3-1 16,-3 6 0-16,-7-6 0 16,0 0-23-16,0 0-4 0,0 3 0 0,-7 7-1 0,0-1 29 0,-4-3 12 15,1 4-11-15,-1 5 11 0,-6-2 13 0,-5 2 9 16,1-2 2-16,0 9 0 0,-4-3 21 0,4 0 5 0,0-1 1 16,0-2 0-16,3-3 9 0,1 2 3 0,3 4 0 0,-1-3 0 15,5-7-24-15,6 1-5 0,-3-1-1 0,7-9 0 16,0 0-23-16,4 9-10 0,3-2 8 0,0-4-8 15,4 3-33 1,3-6-12-16,0 3-3 0,3-3 0 0,5 0 66 0,-1 0 13 0,0-3 2 0,4-3 1 16,-4 3-34-16,0-4 0 0,-3 4-10 0,-1-3 10 15,4 3-38 1,-3-3 0-16,0 6 0 0,-1-7 0 0,-3 7-178 0,4 0-35 0</inkml:trace>
  <inkml:trace contextRef="#ctx0" brushRef="#br0" timeOffset="-129515.812">11864 16702 2163 0,'0'0'96'0,"-7"0"20"0,0 7-93 0,0-7-23 15,-4 9 0-15,1-9 0 0,-1 9 117 0,0-9 19 16,1 10 4-16,-4-4 1 0,7-3-65 0,-4 4-14 15,1-4-2-15,2 6-1 0,1-9-33 0,7 0-6 16,-7 6-2-16,4 4 0 0,3-10-18 0,0 9 8 16,0 1-8-16,3-1 0 0,1-3 0 0,-1 4 0 15,4-1-10-15,4 0 10 0,0 1-15 0,-1-1 5 0,4 1 1 0,0-1 0 16,-3 0 9-16,3 7 0 0,0-6 0 0,0-1-8 16,0 0 8-16,-3 1 0 0,3-4 0 0,-3 3 0 15,-1 1 0-15,-3-1 0 0,4 1 0 0,-8-1 8 16,1-3-8-16,3 4 8 0,-3-1-8 0,-4 1 8 15,0-1 0-15,0 0 1 0,-4 1 0 0,1 2 0 16,-5 1 3-16,-2-4 0 0,3 1 0 0,-4-1 0 16,1 1-2-16,-4 5 0 0,3-5 0 0,-7-1 0 15,4 0-10-15,0-2 0 0,-7 2 0 0,7 1 0 16,-4-10-27-16,4 6-7 0,0-3-2 16,3-3 0-16,4-3-180 0,0-3-37 15,4-4-7-15</inkml:trace>
  <inkml:trace contextRef="#ctx0" brushRef="#br0" timeOffset="-128996.761">12234 16693 1094 0,'0'0'97'0,"0"0"-77"0,0 0-20 0,0 0 0 16,0 0 280-16,0 0 53 0,0 0 11 0,0 0 1 0,0 0-144 0,0 0-29 15,0 0-5-15,0 0-2 0,0 0-78 0,-3 9-16 16,-4 7-3-16,3-7-1 0,-3 1-35 0,4 6-8 16,-4-4 0-16,0 4-1 0,-1 3-31 0,1-1-7 15,0-2-1-15,-3 3 0 16,6-3-183-16,-3-4-37 0</inkml:trace>
  <inkml:trace contextRef="#ctx0" brushRef="#br0" timeOffset="-128408.934">12933 15890 748 0,'0'0'67'0,"-7"10"-54"16,-4-10-13-16,4 6 0 0,7-6 323 0,-7 3 61 16,0 3 13-16,0 4 3 0,0-1-218 0,3 7-43 15,1-7-9-15,3 10-2 0,0 6-63 0,0 3-13 0,7 1-2 0,-4 5-1 16,1 4-27-16,0-4-6 15,-1 10 0-15,4 0-1 0,0 0-3 0,0 0-1 0,0 3 0 0,0-10 0 16,-3 4-11-16,-1-3 0 0,1-4 0 16,-1 1 0-16,4-7-14 0,-7 0-8 0,4-9-2 0,-4 6 0 15,0-15-147 1,4 5-29-16,-1-12-7 0</inkml:trace>
  <inkml:trace contextRef="#ctx0" brushRef="#br0" timeOffset="-128057.237">12753 15959 1576 0,'-4'-6'35'0,"4"-4"7"0,0 1 2 0,4 0 0 0,-4-1-36 0,3-5-8 16,1 5 0-16,3 1 0 0,0-1 87 0,0 7 15 15,4-3 3-15,3-3 1 0,3 2-34 0,1 4-6 16,3 3-2-16,0-6 0 0,1 6-51 0,2 0-13 16,1 6 0-16,3-3 0 0,-7 4 40 0,4 2 4 15,-7 0 2-15,3 1 0 0,-3-1-26 0,-1 7-4 16,-3-7-2-16,0 7 0 0,1-4-14 0,-5 4 9 15,-3-6-9-15,0 5 8 0,-3-2 45 0,-1-4 9 16,-6 7 2-16,-1 3 0 0,-6-10-1 0,-1 7 0 16,0-7 0-16,-3 7 0 0,4-4-50 0,-4-2-13 15,-8-1 0-15,1 7 0 0,0-7 0 0,-4 1 0 16,4-4 0-16,-3-3 0 0,2 7 0 0,-20-1 0 16,17-3 0-16,18-6-848 15,0 0-176-15</inkml:trace>
  <inkml:trace contextRef="#ctx0" brushRef="#br0" timeOffset="-127431.973">13444 16210 1324 0,'0'0'118'0,"0"0"-94"15,0 0-24-15,0 0 0 0,0 0 248 0,-3 6 44 16,3-6 10-16,0 0 2 0,-7 10-140 0,3-1-27 15,1-6-5-15,3-3-2 0,0 10-82 0,0-10-16 16,-4 9-3-16,4-9-1 0,0 0-36 0,0 0-8 16,-3 6-2-16,3-6-857 15,0 0-171-15</inkml:trace>
  <inkml:trace contextRef="#ctx0" brushRef="#br0" timeOffset="-126569.654">13847 15934 1382 0,'0'0'123'0,"0"0"-99"16,0 0-24-16,0 0 0 0,0 0 242 0,0 0 43 15,0 0 9-15,0 0 2 0,0 0-144 0,-4 9-29 16,0 7-6-16,1 0-1 0,3 3-55 0,-4 18-11 16,4-2-2-16,0-16-1 0,4 6-21 0,-4-3-4 15,0 9-1-15,3-3 0 0,-3 7-13 0,4-4-8 16,0 10 10-16,-4-7-10 0,7-2 0 0,-4 2 0 15,1-9 0-15,-1 0 0 16,4-6-36-16,-3-6-3 0,3 2-1 0,-4-5 0 16,1-1-31-16,-4-9-6 0,0 0-2 0,7-9 0 15,-4-1-12-15,1 1-2 0,-4-10-1 0,4-6 0 16,-4 0 35-16,0-3 7 0,-4 0 2 0,0-7 0 0,4 7 35 0,-3-7 15 16,-1 7-12-16,1 0 12 0,-4-3 16 0,7 2 10 0,-4 4 2 0,4-3 1 15,0 9-7-15,4 0-2 0,3-6 0 0,-4 10 0 16,4-4 2-16,1 6 0 0,2-2 0 0,1-1 0 15,-1 6-4-15,4 1-1 0,-3 0 0 0,3 6 0 16,4-4-4-16,-4 1-1 0,0 6 0 0,0 0 0 16,4 6-1-16,-4-6-1 0,0 10 0 0,-4-1 0 15,1-3-1-15,-4 4 0 0,0-1 0 0,-3 1 0 0,-1-1-9 16,1 0 0-16,3-2 9 0,-7-4-9 0,0 6 0 0,0 1 9 16,0-10-9-16,-4 6 0 0,1 3 20 0,-4 1-2 15,-4-1-1-15,1-3 0 0,-5-2 32 0,5 5 7 16,-8-3 0-16,4 4 1 0,4-4 7 0,-5-3 2 15,1 3 0-15,4-3 0 0,-4 4-15 0,3-4-3 16,4-3-1-16,-4 6 0 0,1-3-12 0,10-3-3 16,0 0 0-16,0 0 0 0,0 0-13 0,0 0-3 15,-4 0-1-15,4 0 0 0,0 0-15 0,4 10 0 16,-1-1 0-16,4 4 0 0,4-4-9 0,3-6 9 16,0 7-13-16,4-1 5 0,-1-3 8 0,5 10 0 15,-5-7 0-15,1 1-8 0,-4-1 8 0,4 1 0 16,-4-1 0-16,3 0 0 15,1 7-32-15,-4-7 0 0,0 1-1 0,0-1 0 16,4 1-196-16,-4-1-39 0</inkml:trace>
  <inkml:trace contextRef="#ctx0" brushRef="#br0" timeOffset="-126087.914">15053 16354 1231 0,'0'0'54'0,"0"0"12"0,0 0-53 0,0 0-13 16,0 0 0-16,0 0 0 0,4-9 98 0,-4 9 17 15,0 0 3-15,0 0 1 0,3 0-43 0,-3 0-8 0,0 0-1 0,0-10-1 16,7 10-8-16,-3-9-2 0,3 9 0 0,0-9 0 16,0 9 12-16,0-7 1 0,7 4 1 0,-3-3 0 15,-4 6 3-15,3-3 1 0,4-3 0 0,0 6 0 16,-3-4-22-16,3-2-5 0,0 3-1 0,4-3 0 16,-4 6-18-16,4-10-4 0,-4 10-1 0,3-6 0 15,1 3-15-15,0 3-8 0,-1-6 8 0,1 3-8 16,-4-4 0-16,4 7-18 0,-4-3 3 0,0-3 1 31,-3 3-234-31,-1-4-46 0</inkml:trace>
  <inkml:trace contextRef="#ctx0" brushRef="#br0" timeOffset="-125642.056">15215 15994 2649 0,'0'0'58'0,"0"0"12"0,0 0 2 0,0 0 4 0,0 0-61 0,-3 9-15 16,-1-6 0-16,4 7 0 0,4-4 54 0,-1 3 8 15,1 10 2-15,-1-3 0 0,1-4-29 0,-1 10-6 16,1 0-1-16,-1-3 0 0,5 6-7 0,-1 0-1 16,0 3-1-16,0-2 0 0,0 2-10 0,-4 0-1 15,4 3-8-15,0-2 12 16,0-1-36-16,1-3-8 0,-5-6-2 0,8-1-857 16,-4 1-171-16</inkml:trace>
  <inkml:trace contextRef="#ctx0" brushRef="#br0" timeOffset="-125347.088">16147 15906 806 0,'0'0'72'0,"0"0"-58"15,0 0-14-15,-7 9 0 0,0-9 180 0,7 0 32 16,0 0 8-16,0 0 0 0,7 7-92 0,3-4-18 16,4 3-4-16,7-3-1 0,4 3-37 0,3-3-7 15,1-3-1-15,-1 0-1 0,4 0-15 0,3 0-2 16,-3-3-1-16,3-3 0 0,-3 3-11 0,-1-3-2 16,-2-4-1-16,-1 1 0 0,-7-1-14 0,0 1-2 15,4 0-1-15,-4 2 0 16,-3-2-126-16,-4 0-24 0,3-1-6 0</inkml:trace>
  <inkml:trace contextRef="#ctx0" brushRef="#br0" timeOffset="-125090.823">16157 15827 979 0,'-14'10'43'0,"7"-10"9"0,-4 6-41 0,4 4-11 0,0-10 0 0,-3 9 0 15,6-9 255-15,-3 9 49 0,4-2 9 0,-1 2 3 16,1-6-187-16,3 13-37 0,0-7-7 0,7 1-1 15,-4 5-43-15,8-2-8 0,-1-7-1 0,1 10-1 16,-4-4-11-16,7-2-3 0,4-4 0 0,-1-3 0 16,1 7-17-16,0-4 8 0,3-3-8 0,-7 3 0 15,4-6 8-15,-8 10-8 0,4-10 0 0,-3 6 0 16,-1-3 0-16,1-3 0 0,-11 0-10 0,7 10 10 16,0-10-18-16,-7 0 4 0,-3 9 1 0,-1-3 0 0,4 4 13 0,-3 5 0 15,-4-5 9-15,-8 2-9 0,-2-2 12 0,-4 5-3 16,3-5-1-16,0 5 0 0,-3-5 16 0,0-1 4 15,3 7 0-15,4-7 0 0,0 1 12 0,0-1 2 16,7 1 1-16,-4-7 0 0,8 3-13 0,3-6-2 16,-7 9-1-16,7-9 0 0,0 7-27 0,3-4 0 15,4 6 0-15,0-3 0 0,4 4-11 0,3-7-1 16,4-3 0-16,3 6 0 0,-3-6 12 0,3 3-12 16,-4 4 12-16,5-7-12 0,-5 0 12 0,1 6 0 15,-1-3 0-15,5-3 0 16,-5 0-32-16,1 6-5 0,0-3-1 0,-4-3 0 15,0 7-196-15,0-4-39 0</inkml:trace>
  <inkml:trace contextRef="#ctx0" brushRef="#br0" timeOffset="-124756.675">16210 16684 806 0,'-7'9'36'0,"4"-3"7"0,-8-3-35 15,7 4-8-15,1-4 0 0,-4 3 0 0,0 3 380 0,3 1 73 0,-3-4 15 0,4-3 4 16,-1 7-324-16,4-4-64 0,-3 3-12 0,-1-6-4 16,8 10-46-16,-4-10-10 0,-4 7-1 0,8 5-1 15,-1-12-10-15,4 7 0 0,0 2 0 0,0-2 0 16,4-1 0-16,-4 1-9 0,11-1 9 0,-1 0-10 16,1 1 10-16,-4-1 0 0,0 7-9 0,0-7 9 0,0 1 0 0,0 5 0 15,4-2 0-15,-4-4 0 0,4 1 0 0,-1-1 0 16,-2 7 0-16,-1-7 0 0,0 1 10 0,-4-4-10 15,-3 3 12-15,1 1-12 0,-1-7 18 0,-4 3-3 16,1 4-1-16,-4-1 0 0,-4 0 14 0,1-2 2 16,-4 2 1-16,-1-6 0 0,-6 7-10 0,4 2-1 15,-4-3-1-15,3 1 0 0,-7-1-9 0,4-6-2 16,-3 7 0-16,3-4 0 0,-11 4-8 0,4-4 0 16,-4-3-12-16,0 3 12 15,4-3-80-15,0-3-8 0,7 7-1 0,0-7-1165 0</inkml:trace>
  <inkml:trace contextRef="#ctx0" brushRef="#br0" timeOffset="-123873.317">16489 16702 921 0,'0'0'82'0,"0"0"-66"15,0 0-16-15,0 0 0 0,3 7 268 0,-3 2 49 16,-3 0 11-16,3 1 1 0,0-1-162 0,-4-2-33 16,1 2-6-16,-4 0-2 0,0 1-78 0,0 5-16 0,-4-2-4 15,4-4 0 1,0 7-133-16,-4-7-27 0,1 7-6 0</inkml:trace>
  <inkml:trace contextRef="#ctx0" brushRef="#br0" timeOffset="-122738.781">17247 15683 633 0,'0'0'56'0,"0"0"-44"0,0 0-12 0,0 0 0 0,0 10 347 0,-3-1 67 16,-1 7 14-16,4-7 2 0,-7 7-222 0,7 3-45 15,0 3-9-15,0 12-2 0,0-6-82 0,0 13-17 16,0-6-3-16,7 2-1 0,-3 7-23 0,-1 0-5 15,1-6-1-15,3 9 0 0,0-3-4 0,-4-1 0 16,5 1-1-16,-5 3 0 0,1-3-5 0,-1 0-1 16,4-9 0-16,0 2 0 0,-3-5-9 0,-1-4 0 15,4-9 0-15,-3 6 8 0,-4-13-8 0,3 4 0 16,1 0-12-16,-4-7 12 16,-4-6-60-16,4-3-4 0,0 0 0 0,0 0-1 15,-3-12-209-15,-4-10-42 0</inkml:trace>
  <inkml:trace contextRef="#ctx0" brushRef="#br0" timeOffset="-122344.253">17149 15853 460 0,'0'-7'41'0,"-4"4"-33"0,0-3-8 0,1 3 0 15,-1-4 304-15,4-2 60 0,0 6 11 0,0-3 2 16,4-4-205-16,-1 4-42 0,5 3-8 0,2-3-2 16,-3 2-55-16,7-2-11 0,0 3-2 0,1-3-1 15,6 6-19-15,-4-3-4 0,4 3-1 0,1 0 0 16,-1 0-6-16,0 3-1 0,-3-3 0 0,3 6 0 15,-7-3-9-15,4 7-3 0,-1-4 0 0,-3 3 0 16,0 1 4-16,-3-1 1 0,0 0 0 0,-4 1 0 0,-4 6 3 0,1-7 0 16,3 7 0-16,-7-4 0 0,0 4 9 0,0 0 3 15,-7 2 0-15,0-5 0 0,0 3 7 0,-4-7 1 16,-3 7 1-16,3-4 0 0,1-2-5 0,-1-4 0 16,-3 3-1-16,-4 1 0 0,1-4-14 0,-1-3-2 15,0 3-1-15,1-2 0 0,-1-4-14 0,4 6 0 16,3-6-9-16,1 0 9 15,3 3-54-15,0-3-5 0,7 0-1 0,0 0 0 16,0 0-198-16,7-9-40 0,0 5-8 0</inkml:trace>
  <inkml:trace contextRef="#ctx0" brushRef="#br0" timeOffset="-121936.981">17769 16078 1382 0,'-7'25'123'0,"7"-25"-99"0,0 7-24 0,0 5 0 15,0-2 287-15,-3-4 52 0,-1-3 10 0,1 10 3 16,3-13-215-16,0 0-42 0,-4 3-9 0,4-3-2 31,0 0-134-31,-10 6-27 0,10-6-6 0,0 0-1145 0</inkml:trace>
  <inkml:trace contextRef="#ctx0" brushRef="#br0" timeOffset="-121278.007">18006 15853 1897 0,'0'0'41'0,"0"0"9"0,0 0 2 0,0 0 2 0,0 0-43 0,0 0-11 15,0 0 0-15,7 0 0 0,-7 0 111 0,10 9 20 16,1 0 4-16,0 7 1 0,-1 3-64 0,-3 0-13 16,4-1-3-16,-1 8 0 0,-3 2-31 0,1-3-6 15,2 3-2-15,-3-3 0 0,-3 3-17 0,-1 1 0 16,4-4 0-16,-3-6 0 0,-1 6 0 0,1-10 0 0,-1-2 0 0,-3-4 0 15,4 1 0-15,-4-4 0 0,0-6 0 0,0 0 0 16,0 0-10-16,0 0-6 0,0 0 0 0,0 0-1 16,3-6 27-16,1-4 6 0,-4-2 0 0,0-4 1 15,3-3-17-15,-3 0 0 0,8-6 0 0,-5 10 0 16,4-7 24-16,0 6 0 0,4-3 1 0,-4 4 0 16,3 5-40-16,1 1-8 0,3-7-1 0,-3 7-1 15,3 5 25-15,-4-2 0 0,4 6 0 0,-3 0 0 16,-4 0 0-16,7 6 0 0,-3-2 0 0,-1 5 0 15,1 4-27-15,-4-1 0 0,0 4 0 0,0-4 0 16,-3 4-11-16,-1 3-2 0,1 0-1 0,-4-4 0 16,0 4 21-16,-4-3 4 0,4-7 0 0,-3 7 1 0,3-4 27 0,0-5 6 15,-4-4 1-15,4-3 0 0,0 0 36 0,0 0 7 16,0 0 2-16,0 0 0 0,0 0-16 0,-7-3-4 16,7-13 0-16,-3 7 0 0,3-7-19 0,0 3-4 15,0-2-1-15,3-4 0 0,-3 9-20 0,7-5 0 16,0 5 0-16,0 1 0 0,4 0 0 0,-4-7 0 15,0 13 0-15,7-7 0 0,0 4 12 0,0 6-3 16,0-9 0-16,1 9 0 0,-1 0-9 0,0 6 0 16,0-3 0-16,3 3 0 0,-2 7-11 0,-1-7-1 15,0 13 0-15,0-10 0 16,-3 7-32-16,-1-3-8 0,1 2 0 0,-1 4-1 16,-3-9-23-16,4 5-5 0,-4-5-1 0,4-1 0 15,-1 0-125-15,1-2-25 0,3-7-4 0,0-7-2 16,4 4 107-16,-4-6 22 0,0-7 4 0,0 1 1 15,0-4 30-15,-3 0 6 0,-4 3 2 0,0-3 0 0,0 1 176 0,-7 8 35 0,0 1 7 0,0-1 2 16,-4-5 38-16,-3 5 7 0,4 1 1 0,-4 3 1 16,0 6-67-16,3-4-14 0,-3-2-2 0,-4 6-1 15,4 6-85-15,0-2-16 0,0-4-4 16,4 6-1-16,-4 3 42 0,0 1 9 0,3 5 2 0,1-2 0 16,-1 3-64-16,4-1-28 0,0-2 3 0,0 6 0 15,0-4-11-15,4 4-3 16,-1-9 0-16,4 5 0 0,-3-5 39 0,3-4 0 0,3-3 0 0,-3-3 0 15,0 0-15-15,0 0 5 0,4 0 1 0,-4-9 0 16,4 2-37-16,-4 4-7 0,0-6-2 0,0-1 0 16,0 1 44-16,-4 0 11 0,1-4 0 0,3 4 0 0,-3 5-9 15,-1-2 0-15,1-3 0 0,-4 9 0 0,0 0 9 0,3-3 12 16,-3 3-2-16,0 0-1 0,0 0 44 0,11 0 9 16,-1 3 2-16,1 6 0 0,-1-9-12 0,1 10-3 15,0-1 0-15,3 4 0 0,-4-1-27 0,1-2-6 16,-4-1 0-16,4 7-1 0,-1-7-15 0,1 10 11 15,-1-10-11-15,-3 7 10 16,4-7-19-16,-1 1-4 0,1-1-1 0,3 1 0 31,-3-4-33-31,-1-3-6 0,1-3-2 0,0 0 0 0,-1 0-190 16,-3-3-39-16,0-3-7 0,0-4-1 0,-3 1 46 0,-1-1 10 0</inkml:trace>
  <inkml:trace contextRef="#ctx0" brushRef="#br0" timeOffset="-120929.16">19103 16122 288 0,'-4'-19'12'0,"1"10"4"0,-1 0-16 0,1-1 0 16,-1 1 0-16,1 3 0 0,3-4 323 0,0 10 61 15,0 0 13-15,0 0 3 0,0 0-232 0,0 0-47 0,7 0-9 0,0 0-1 16,3 0-23-16,1 0-5 0,0 10-1 0,3-4 0 16,-4-3-63-16,4 6-19 0,-3 4 8 0,3-4-8 15,0 4 0-15,-3-4 0 0,-1 7 0 0,1-7-8 32,0 1-108-32,-1-1-20 0,1-3-5 0,3 4-490 0,-4-7-97 0</inkml:trace>
  <inkml:trace contextRef="#ctx0" brushRef="#br0" timeOffset="-120563.498">19368 16103 460 0,'0'0'20'0,"0"0"5"16,-8 0-25-16,1-9 0 0,-3 9 0 0,3-9 0 16,-4 9 443-16,1-7 83 0,-1 7 17 0,0 7 3 15,1-7-338-15,-4 0-68 0,3 9-14 0,-3 0-2 0,0 1-62 0,-4-1-12 16,4 7-2-16,0 3-1 0,-4 0-32 0,1-1-7 16,-1 4 0-16,1 0-8 15,2-6-26-15,1 9-12 0,-3-3-2 0,3 0-844 16,-1-3-169-16</inkml:trace>
  <inkml:trace contextRef="#ctx0" brushRef="#br0" timeOffset="-120155.595">18764 16727 345 0,'0'0'31'0,"0"0"-31"0,-7 0 0 0,0 0 0 16,0-6 418-16,-3 6 78 0,-1-3 15 0,0 3 3 16,-3 0-318-16,4 3-64 0,-1-3-13 0,-3 6-3 15,3-6-65-15,1 10-14 0,-1-4-2 0,4 4-1 16,-3-1-34-16,3 0 0 0,3 10 0 0,0 0 0 15,1 0 0-15,-1 6-9 0,4-6-1 0,4-1 0 16,3 4 1-16,0-3 0 0,-3-6 0 0,3 2 0 16,0-5-3-16,3-1-1 0,-3-2 0 0,4-4 0 15,3-3-3-15,-3-10-1 0,-4 7 0 0,3-13 0 16,1 7 1-16,-1-7 0 0,1-2 0 0,-4-1 0 0,0-6 16 0,-3 6-10 16,3 6 10-16,0-2-8 0,-4-1 8 0,-3 7 0 15,4-1 8-15,-1 1-8 0,-3 9 29 0,0 0 2 16,0-7 0-16,0 7 0 0,0 0 15 0,0 0 3 15,0 0 1-15,0 0 0 0,0 0-13 0,7 13-2 16,-3 0-1-16,-1-4 0 0,4 7-23 0,1 2-11 16,-5 1 10-16,4 0-10 0,0 6 0 0,0-6-21 15,0 0 3-15,0 3 1 16,0-10-139-16,0 4-28 0,4-7-6 0</inkml:trace>
  <inkml:trace contextRef="#ctx0" brushRef="#br0" timeOffset="-119788.264">18937 16568 1267 0,'0'0'112'0,"0"0"-89"0,0 0-23 0,0 0 0 16,7 6 260-16,-3 3 48 0,-4-6 10 0,0 7 2 16,0-1-132-16,-4 7-25 0,4-1-6 0,-3 4-1 15,-4 0-96-15,0 0-19 0,-1-3-4 0,1 9-1 16,0-3-36-16,0-7-23 0,4 10 3 0,-4-12-890 15,3 3-178-15</inkml:trace>
  <inkml:trace contextRef="#ctx0" brushRef="#br0" timeOffset="-119133.747">19816 15881 0 0,'0'0'0'0,"-4"-3"0"15,-3-4 0-15,0 4 0 0,-7-6 624 0,3 3-125 16,-6-4 100-16,2 4 20 0,-2-4-414 0,-1 1-82 15,1 9-17-15,-5-9-3 0,5 9-54 0,-1 0-10 16,-3 9-3-16,0 0 0 0,7 1-24 0,0 12-12 16,3 0 10-16,-3 3-10 15,3 3-19-15,8 7-9 0,-4-7-3 0,7 13 0 0,0-4 39 0,3 1 7 16,1-4 1-16,3 4 1 0,0 3-17 0,7-4 0 16,7-8-11-16,0 2 11 0,0-9-15 0,1-6 4 15,2-7 1-15,1-6 0 0,0-3-12 0,-4-3-2 16,4-13-1-16,-4 4 0 0,0-7 5 0,-3-3 2 15,-1 0 0-15,-6-3 0 0,3 0 18 0,-7-3 0 16,0 9-8-16,0-6 8 0,-3 0 12 0,-4 6 5 16,3 0 2-16,-3 0 0 0,-3 0 3 0,-4 1 1 15,-1-4 0-15,-2 3 0 0,-1 0 15 0,1 3 3 16,-4 4 1-16,3-4 0 0,-3-3 4 0,0 10 1 0,-4-1 0 16,8 4 0-16,-1 3-11 0,0 3-3 0,1 0 0 0,-1 3 0 15,4 7-11-15,0-4-2 0,0 13-1 16,4-4 0-16,-1 4-10 0,0 0-1 0,4 6-8 0,0-6 12 15,4 9-12-15,3-3 11 0,0 3-11 0,4-3 10 16,-1 1-10-16,1-4 0 0,-1 3 0 0,5 0 0 16,-1-6 0-16,0 6 0 0,3-7 0 0,-2-5 0 15,6 3-8-15,-4-1-4 0,1-5-1 0,0-1 0 16,3-6-100-16,0 4-20 16,4-7-4-16,-1 0-1 0,-2 0-63 15,2-7-13-15</inkml:trace>
  <inkml:trace contextRef="#ctx0" brushRef="#br0" timeOffset="-118206.356">20172 15693 518 0,'-11'9'23'0,"11"-9"5"0,0 0-28 0,-3 6 0 16,-8 4 0-16,4-1 0 0,4 1 408 0,-1 5 77 15,-3-2 15-15,3-4 4 0,-6 7-326 0,6 3-65 16,1-4-13-16,-1 7-2 0,4 10-50 0,-3-4-11 16,3 0-1-16,3 0-1 0,1 4-12 0,3 5-3 15,0 1 0-15,4 3 0 0,-1-10-20 0,4 4-10 16,0-10 1-16,0 3 0 15,1-3-37-15,-1-6-7 0,0 0-2 0,3-4 0 16,-2-5-174-16,-1-10-35 0,14 0-8 0,-7-10 0 0</inkml:trace>
  <inkml:trace contextRef="#ctx0" brushRef="#br0" timeOffset="-117833.35">20436 15997 403 0,'0'0'36'0,"0"0"-36"0,0 0 0 0,-3 6 0 16,-4-3 441-16,0-3 82 0,0 10 16 0,0-4 3 15,-4-3-310-15,4 10-63 0,-4-4-12 0,4 0-2 16,0 4-88-16,-3 3-18 0,-1-1-3 0,1-2-1 16,6 6-22-16,-3-10-5 0,3 7-1 0,1-1 0 15,3-5-17-15,0-1 0 0,3 1 0 0,5-4 0 16,-5-3 0-16,8 3-11 0,-1-3 11 0,4-3-10 16,-3 7-2-16,3-7-1 0,0 0 0 0,0 0 0 15,0 0 5-15,-3 0 8 0,0 3-13 0,-1-3 5 16,1 0 8-16,-1 6-8 0,-3-3 8 0,0-3-8 15,0 7 8-15,-7-7 0 0,4 9 0 0,-4 0 8 0,0 1 0 0,0-1 0 16,-7 1 0-16,3 5 0 0,-6-5-8 16,-1 5 0-16,4-2 0 0,0-4 0 15,-3 7-44-15,-1-7-4 0,0 1-1 0,1-4 0 16,-1-3-84-16,1-3-17 0,-1 0-3 0,0-3-608 16,4-6-122-16</inkml:trace>
  <inkml:trace contextRef="#ctx0" brushRef="#br0" timeOffset="-117511.659">20567 15586 576 0,'0'0'25'0,"0"0"6"0,0 0-31 0,0 0 0 16,0 0 0-16,0 0 0 0,3 9 432 0,1 1 80 16,0 5 16-16,-1 4 3 0,1-9-383 0,-1 9-76 0,1 6-15 0,-4 0-3 15,0 9-54-15,3-12 0 0,-3 10-16 0,4-4-772 16,-1-3-156-16</inkml:trace>
  <inkml:trace contextRef="#ctx0" brushRef="#br0" timeOffset="-117225.32">20810 16185 1209 0,'-10'16'53'0,"10"-16"12"15,-4 9-52-15,1 0-13 0,-4 1 0 0,-4 6 0 16,8-7 309-16,-8 7 59 0,4-4 12 0,0 7 3 15,-4-3-259-15,8-1-51 0,-4-2-10 0,0 3-3 0,0 2-49 0,3-8-11 16,1 5 0-16,3-5 0 16,0-7-109-16,-4 3-19 0,4-6-4 0,0 0-979 15</inkml:trace>
  <inkml:trace contextRef="#ctx0" brushRef="#br0" timeOffset="-116909.951">20962 15953 2232 0,'-7'-10'99'0,"7"10"20"0,0-3-95 0,-4-3-24 16,4 6 0-16,-7-9 0 0,4 9 116 0,3 0 18 16,-7 0 4-16,7 0 1 0,-7 9-82 0,0 0-16 15,3 1-3-15,1 6-1 0,-1 2-29 0,1-2-8 16,3 3 0-16,0 0 0 0,0 6 0 0,3-6-10 16,1-1 10-16,-1-2-13 0,8-3-3 0,-4-7 0 15,0 3 0-15,3-9 0 16,-2 7-24-16,2-14-6 0,-3 7-1 0,4-9 0 15,-4 3 4-15,0-7 1 0,0 4 0 0,-4-1 0 0,-3-5 24 0,4 5 5 0,-4 4 1 0,4-3 0 16,-4-1 39-16,0 1 8 0,0-1 1 0,0 10 1 16,3-6 18-16,-3 6 3 0,0 0 1 0,0 0 0 15,0 0-11-15,0 0-3 0,0 0 0 0,0 0 0 16,0 0-9-16,4 6-3 0,3 4 0 0,0 5 0 16,0-5-13-16,3-1-4 0,-6 10 0 0,3-3 0 15,0 2-8-15,-4-5-8 0,5 3 9 0,-5-1-9 16,4-2 0-16,-3-7-20 0,3-3 4 0,-7-3 0 15,0 0-131-15,7 7-25 0,0-14-6 0,0 4-1005 16</inkml:trace>
  <inkml:trace contextRef="#ctx0" brushRef="#br0" timeOffset="-116573.244">21107 15533 2419 0,'0'0'53'0,"0"0"11"0,0 0 3 0,0 0 1 0,0 0-55 0,0 0-13 15,0 0 0-15,3 6 0 0,-3-3 98 0,4 7 17 16,-4-4 3-16,3 3 1 0,-3 1-88 0,0-1-18 16,0 7-3-16,0-4-1 15,0 4-81-15,0 0-17 0,4-7-3 0,-4 4-706 16,3-4-141-16</inkml:trace>
  <inkml:trace contextRef="#ctx0" brushRef="#br0" timeOffset="-116331.78">21332 15693 2188 0,'0'0'97'0,"4"9"20"0,7 0-93 0,-8 1-24 0,4-4 0 0,0 10 0 16,4-4 158-16,-1 4 27 0,-3 3 6 0,1 0 1 16,2 9-103-16,-3-3-20 0,0 3-4 0,0 4-1 15,-3-4 0-15,-4 0 0 0,7 0 0 0,-7 7 0 16,-4-1-51-16,1 1-13 0,-1-7 0 0,-3 10 0 15,4-7 0-15,-1 0 0 0,-6 4 0 0,-1-1 0 16,0 1-100-16,1-7-22 0,-8 6-5 0,1-5-1 16</inkml:trace>
  <inkml:trace contextRef="#ctx0" brushRef="#br0" timeOffset="-114813.515">11603 17270 748 0,'-7'-6'67'0,"0"-4"-54"16,0 10-13-16,0 0 0 0,-7 0 128 0,3 0 24 16,11 0 4-16,7 7 0 0,11-4-1 0,-1-3-1 15,-10 6 0-15,4-6 0 0,3 3-52 0,-7-3-10 16,-7 0-3-16,7 6 0 0,0-6-23 0,0 3-5 16,-3-3-1-16,-1 7 0 0,4-4-20 0,0 3-5 15,0 0-1-15,1-2 0 0,-5 5-20 0,1-3-4 16,6-3-1-16,-3 4 0 0,-3-4-9 0,3-3 0 15,0 6 9-15,0-3-9 0,0-3 0 0,0 6 0 16,0-6 0-16,0 0 0 0,4 0 0 0,-1 0 8 0,-3 0-8 0,0 0 0 16,4 0 0-16,3 0 9 0,-3-6-9 15,6 6 0-15,-3 0 8 0,8 0-8 0,-1 0 0 0,7-3 0 16,0 3 0-16,4-6 0 0,3 6 0 0,8 0 0 16,-8 0 0-16,4-3 0 0,-8-4 0 0,5 7 0 15,-5-3 0-15,1 3 0 0,0-6 0 0,0 6 0 16,-8 0 0-16,5 0 0 0,-1 0 0 0,0 0 0 15,-3 0 11-15,7 0-11 0,3 0 10 0,0 6-10 16,-10-3 13-16,-1 4-3 0,1-4-1 0,0 6 0 16,-4-3 5-16,4-2 1 0,-4 2 0 0,0 3 0 15,0-2 9-15,0-4 3 0,1-3 0 0,-1 6 0 16,0-12-4-16,4 6-1 0,-1-3 0 0,1-4 0 16,0-2-22-16,3-1 0 0,4 1 0 0,3 0 8 0,4-1 4 15,-4 1 0-15,-3-1 1 0,-1 4 0 16,-2-3-13-16,-1 2-18 0,-3 7 4 0,-1-3 1 15,-3-3 25-15,1 3 4 0,-1-3 2 0,-4 6 0 16,1-3-40-16,0-4-8 0,-1 4-2 0,1-3 0 16,0-4-201-16,-1 10-41 0,19-18-8 0,-5 2-2 15</inkml:trace>
  <inkml:trace contextRef="#ctx0" brushRef="#br0" timeOffset="-114080.528">13991 16881 288 0,'-10'-3'12'0,"10"3"4"15,-7 0-16-15,7 0 0 0,0 0 0 0,0 0 0 16,0 0 220-16,0 0 42 0,0 0 8 0,0 0 2 16,0 0-132-16,7 9-27 0,-4 1-5 0,8-1 0 0,-1-3-16 0,4 4-2 15,-3-7-1-15,7 3 0 0,3-3-4 0,3-3-1 16,-2 0 0-16,2-3 0 0,1-6-19 0,0-1-4 15,3-5-1-15,0-1 0 0,0 4-13 0,-3-14-3 16,0 8-1-16,-1-7 0 0,-2-4-7 0,-1 4 0 16,-4-12-1-16,5 2 0 0,-8-9-6 0,3 0-1 15,-6-3 0-15,3-3 0 0,-3 3-8 0,3 0-3 16,-7-3 0-16,3 6 0 0,1-3-25 0,-4 12-6 16,-3-8-1-16,-1 5 0 0,1 3 31 0,-4-2 7 15,0 2 1-15,-4-2 0 0,-3-4-11 0,0 3-1 16,-4 1-1-16,1 2 0 0,-1 1 5 0,-3-1 0 15,0 7 1-15,-4 3 0 0,1-3-4 0,-1 9-1 0,0 0 0 16,1 3 0-16,-1-3-3 0,-3 10-1 0,-4 0 0 0,1 2 0 16,2 4-8-16,-2-3 12 0,-4 6-12 0,3 6 12 15,4-3-12-15,0-3 0 0,-8 10 0 0,5-4 8 16,-1 3-8-16,0 1 8 0,4-1-8 0,-4 1 8 16,4-1-8-16,4 1 0 0,-1-4 0 0,0 9 8 15,1-2-8-15,-5-4 0 0,1 7 0 0,0 0 8 16,3 3-8-16,-3-1 0 0,0 1 0 0,4 9 0 15,-5-2 0-15,5 2 0 0,-1 0 0 0,4 6 0 16,-4-2 0-16,1 5 0 0,3-2 0 0,-4-7 0 16,4 7 0-16,17-7 0 0,19 0 0 0,-1-3 0 15,-7 3 0-15,-4-2 0 0,4 2 0 0,1 0 0 16,2 6-10-16,1-8 10 0,0 2 0 0,-1 0-9 16,4-3 9-16,-3 0 0 0,3-6 0 0,-7 0 0 15,-10-4 0-15,6-2 0 0,1 3 0 0,3 3 0 16,0-4-19-16,0-5 2 0,0-1 0 0,0 0 0 15,4 7-17-15,-4-7-3 0,4 1-1 16,3-1 0-16,11 1-121 0,-8-1-24 0,-16 1-5 0,2-1-944 16</inkml:trace>
  <inkml:trace contextRef="#ctx0" brushRef="#br0" timeOffset="-111425.019">11578 15451 518 0,'-3'-9'46'15,"-1"2"-37"-15,8 4-9 0,-4 3 0 16,-7-6 148-16,3 3 27 0,4 3 5 0,0 0 2 0,0 0-78 0,-3 3-15 16,3-3-3-16,-4 6-1 0,4 4-13 15,-4-1-2-15,-3 1-1 0,0 5 0 0,14-2-4 0,-7-4-1 16,-10 7 0-16,3-7 0 0,3 1 0 0,4 5 0 16,-3-5 0-16,-4-1 0 0,-7 1 0 0,7-1 0 15,7-9 0-15,-8 9 0 0,-2-2-15 0,3-4-3 16,7-3-1-16,0 0 0 0,0 0-22 0,-4 6-5 15,-3-3-1-15,7-3 0 0,11 6-5 0,-11-6 0 16,-11 10-1-16,8-4 0 0,10-3-3 0,-7-3 0 16,0 0 0-16,-7 10 0 0,3-4-20 0,4-6-4 15,0 9 0-15,-7 1-1 0,-3-7 46 0,2 9 10 16,5-2 1-16,3-1 1 0,-7 1-25 0,3-1-6 16,1 7-1-16,6-4 0 0,4 7-9 0,-7-3 12 15,-7 3-12-15,7 6 12 0,11-6-12 0,-4 9 0 16,-11-9 9-16,4 6-9 0,8 0 9 0,-8-6-9 0,-4-1 12 15,4 7-12-15,4-6 0 0,-1 0 0 0,1 6 0 0,-4-6 0 16,-7 6 14-16,7-3-1 0,10 3 0 0,-3 0 0 16,-10 3-13-16,6-2 11 0,1 8-11 0,6-6 10 15,4 10-10-15,-3-4 8 0,-4 1-8 0,4-7 8 16,3 7-8-16,0-7 0 0,-7 0 0 0,0 7 0 16,4-10 9-16,-1 3-9 0,-3-3 10 0,0 3-10 15,0-3 9-15,-3 3-9 0,6 1 8 16,-3 5-8-16,-3 1 8 0,0-7-8 0,6 6 0 0,-3 1 8 15,0-7-8-15,0-3 0 0,0-3 9 0,0 0-9 16,0-3 0-16,0-7-8 0,-3-2 0 0,3 2 0 16,-3-8-42-16,-1 5-8 15,-3-9-2-15,0 0 0 0,4-9-175 0,-1-10-35 0</inkml:trace>
  <inkml:trace contextRef="#ctx0" brushRef="#br0" timeOffset="-110379.158">11536 15514 288 0,'14'9'25'0,"-14"-9"-25"0,0 0 0 0,0 0 0 16,7 0 162-16,-7 0 27 0,0 0 6 0,0 0 1 15,0 0-96-15,0 0-20 0,0 0-3 0,0 0-1 16,0 0 25-16,0 0 5 0,7 0 1 0,-7 0 0 16,0 0-30-16,7 0-5 0,4-3-2 0,-4-3 0 15,0 6-4-15,3 0-1 0,1-3 0 0,3 3 0 16,4-7-19-16,-4 7-4 0,0 0-1 0,0 0 0 15,0 0-12-15,4 0-2 0,-1 7-1 0,5-7 0 16,-5 0-12-16,1-7-2 0,3 7-1 0,4 0 0 16,-1-6 5-16,5 3 0 0,-5-3 1 0,1 3 0 0,7-4-1 0,0-2-1 15,-1 0 0-15,1-1 0 0,0 1-3 0,0 2 0 16,3-2 0-16,-3 0 0 0,-1-1-1 0,-2 10-1 16,2-9 0-16,-2 9 0 0,-1-3-10 0,0-4 10 15,4 7-10-15,-1 0 10 0,-2 0-10 0,-1 7 8 16,0-4-8-16,0-3 8 0,1 0-8 0,-5 6 0 15,5-6 0-15,-1 3 0 0,-4-3 22 0,1 0-1 16,-4-3 0-16,4 3 0 0,-4-6-33 0,0 6-8 16,0 0 0-16,-3 0-1 0,0 0 48 0,-1-3 9 15,5 3 3-15,-5-7 0 0,1 7-11 0,-1 0-3 16,1 0 0-16,0 0 0 0,-1 0-25 0,1 0 0 16,-4 0 0-16,0 0 0 0,-3 0-11 0,-4 0-7 15,3 0-2-15,1 0 0 0,-4 0 20 0,0 0 0 16,0 0 0-16,4 0 0 0,-4 0 0 0,0 0 0 0,4 0-12 0,-4 0 12 31,0 7-33-31,0-7 0 0,0 0 0 0,0 0 0 16,0 0-28-16,0 0-6 0,3 0-1 0,1-7 0 15,-4 7-15-15,4 0-3 0,-4 0-1 0,0 0 0 16,0 0-11-16,-7 0-2 0,7 0-1 0,0 0 0 16,-7 0 38-16,0 0 8 0,0 0 2 0,0 0 0 0,0 0 53 0,0 0 0 0,0 0 0 0,0 0 12 15,0 0 27-15,0 0 5 0,0 0 2 0,0 0 0 16,0 0 2-16,0 0 1 0,0 0 0 0,0 0 0 15,7 7-26-15,-3-4-6 0,-4-3-1 0,7 9 0 16,-7-9-16-16,7 0-9 0,-7 0 1 0,7 7 0 16,0-4 8-16,-7-3 14 0,7 0-3 0,0 6-1 15,0-6-10-15,0 0 0 0,-7 0 0 0,7 3 0 16,-7-3 0-16,4 6 0 0,-4-6 0 0,7 3 0 16,-7-3 13-16,7 7 1 0,-7-7 0 0,3 3 0 0,-3-3 21 15,4 6 4-15,-4-6 1 0,3 10 0 0,1-1 38 0,-4-9 8 16,0 6 2-16,0 4 0 0,3-1-40 0,-3 0-8 15,0-2-2-15,0 2 0 0,0 4-10 0,0-4-3 16,4 1 0-16,-4 5 0 0,3 4-10 0,-3 0-3 16,4-4 0-16,3 4 0 0,-3 0-2 0,3 6-1 15,-4 0 0-15,1 4 0 0,3-1-1 0,0 6 0 16,0 1 0-16,-4 2 0 0,4-2-8 0,-3-1 10 16,3 1-10-16,0-4 10 0,0 4-10 0,-3-1 0 0,3 4 0 15,-4-4 8-15,1 4-8 0,3-4 8 16,0 4-8-16,0 6 8 0,0-3-8 0,0 3 8 15,4-7-8-15,-4 7 8 0,3-6-8 0,-3-4 0 16,0 4 0-16,0 6 8 0,0-10-8 0,0 4 0 16,-3-4-10-16,0 10 10 0,3-6 0 0,0 3 13 0,-7-4-1 0,7-2 0 15,-7-7-12-15,3 0 9 0,1-3-9 16,-4-6 8-16,0-3-8 0,0-7 0 0,0 1 0 0,0-7 0 31,0-3-84-31,-7 0-15 0,0 0-3 0,3-10-706 0,1 1-140 0</inkml:trace>
  <inkml:trace contextRef="#ctx0" brushRef="#br0" timeOffset="-109699.415">11652 17326 460 0,'0'0'41'0,"0"0"-33"0,7 7-8 0,-7-7 0 16,0 3 197-16,7 6 38 0,-3-3 7 0,-1 4 2 16,-3-10-66-16,4 9-13 0,3 1-2 0,0-4-1 15,-3-3-70-15,3 6-15 0,0-9-2 0,3 7-1 16,1-4-14-16,-1 3-4 0,5-6 0 0,-1 0 0 15,3 6-30-15,4-6-6 0,1 0-2 0,-1 0 0 16,4 0-6-16,-1 0-2 0,1 0 0 0,3 0 0 16,4 0 2-16,0 4 0 0,-4-4 0 0,4 0 0 15,3 6 4-15,0-3 2 0,-7-3 0 0,4 6 0 0,0-6 2 16,-4 0 1-16,0 0 0 0,4 0 0 0,-4 0-21 0,8-6 0 16,-1 6-12-16,4 0 4 0,-4-3 38 0,4-3 8 15,-4 6 2-15,7 0 0 0,-6-4-29 0,2 4-11 16,1-6 8-16,-3 6-8 0,-1 6 0 0,0-6 8 15,0 4-8-15,1-4 0 0,-1 6 20 0,-3-3-2 16,3-3 0-16,-3 0 0 0,-1 6-18 0,1-6-14 16,0-6 2-16,-4 6 1 0,-3 0 11 0,3-3 9 15,-3-3-1-15,-1 2-8 0,-6-2 13 0,0-3-4 16,-1 2-1-16,1-2 0 0,-4 6-8 0,0-3 10 16,-3-4-10-16,3 1 10 0,-3 9-10 0,-1-10 8 15,1 10-8-15,-4-6 8 0,0 6-8 0,0-3-11 16,0-3 3-16,-7 6 0 15,0 0-86-15,7 6-17 0,-7-6-3 0,0 0-1059 0</inkml:trace>
  <inkml:trace contextRef="#ctx0" brushRef="#br0" timeOffset="-108748.251">13970 16934 1422 0,'0'0'63'0,"-11"7"13"0,4-7-61 0,-3 0-15 0,3 0 0 0,0 3 0 16,7-3 110-16,0 0 19 0,0 0 4 0,0 0 1 15,0 0-36-15,0 0-7 0,0 0-2 0,0 0 0 16,0 0-57-16,7 6-12 0,0 0-3 0,7-3 0 16,0-3-5-16,7 0 0 0,0 0-1 0,4-9 0 15,-4 3-11-15,4 3 12 0,0-4-12 0,-1-2 12 16,5 0-3-16,-5-1 0 0,1 1 0 0,-4-1 0 0,4-5-1 0,-8 12-8 16,1-7 12-16,-7 4-4 0,3-4-8 15,-7 7 10-15,3-3-10 0,-6 0 10 0,-4 6-10 0,0 0-16 16,0 0 4-16,-4-3 1 15,-3-4-14-15,-3 7-3 0,-1 0-1 0,-3-3 0 0,-4 3 13 0,1 3 2 16,-8-3 1-16,0 7 0 0,4-7 13 0,-3 3 0 16,-8 3 0-16,4 3 0 0,3-2 44 0,-3-4 4 15,3 6 2-15,-3 1 0 0,3-4-30 0,4-3-7 16,0 3-1-16,3-3 0 0,4 4 15 0,0 2 2 16,7-9 1-16,0 6 0 0,7-6-16 0,0 0-3 15,0 0-1-15,0 0 0 0,3 4-10 0,8 5-9 16,-1-3 9-16,5-3-13 0,2-3 13 0,1 0-12 15,3 0 12-15,0 0-12 0,4-3 12 0,0-3 0 16,-1-3 0-16,1 5-9 0,-4-2 9 0,-3-3 0 16,3-1 0-16,-3 10 0 0,-1-6 0 0,-3 3 9 15,0-3-9-15,-3 6 0 0,0-3-13 0,-4 3-10 0,-7 0-1 0,0 0-1 32,0 0-22-32,0 0-4 0,0 0-1 0,0 0 0 0,0 0 35 0,-11 0 6 0,0 0 2 15,-6 3 0-15,3-3 19 0,3 0 4 0,-3 6 1 0,0-3 0 16,0 3 21-16,0-6 4 0,0 0 0 0,-1 3 1 15,5 4-1-15,-1-7 0 0,1 0 0 0,10 0 0 16,0 0-19-16,0 0-4 0,-4 6-1 0,4-6 0 16,0 0-16-16,0 0 8 0,0 0-8 0,0 0 0 15,0 0 0-15,7 3 0 0,4-3-10 0,-1 10 10 16,-3-10-19-16,4 0 4 0,0 0 1 0,-4 6 0 16,3-6-41-16,-3 3-8 0,4-3-1 15,-1 0-1-15,1 6-213 16,0-6-42-16</inkml:trace>
  <inkml:trace contextRef="#ctx0" brushRef="#br0" timeOffset="-107614.965">14136 17041 921 0,'0'0'82'0,"0"0"-66"0,0 0-16 0,0 0 0 16,-4 9 214-16,1-2 39 0,3-7 8 0,-4 3 2 15,4 3-97-15,-3 4-19 0,-1-4-4 0,4 3-1 16,4-6-57-16,-4 7-11 0,-4-1-2 0,4-3-1 15,4 4-31-15,-1-1-7 0,-3 1-1 0,0 5 0 16,-3-5-16-16,3 5-3 0,0-2-1 0,-4 3 0 16,4-4-4-16,0 4-8 0,-3 3 11 0,-1-4-11 15,1-2 18-15,3 9-3 0,-4-3-1 0,1-1 0 16,-1 1-14-16,-3 0 9 0,3 0-9 0,-3 6 8 16,0-6 16-16,-3 6 4 0,3-6 0 0,-4 0 0 15,4 6-16-15,-4-7-4 0,-3 1 0 0,4-3 0 16,-1 3-8-16,-3 0 8 0,0-4-8 0,0 4 8 0,3-10 1 0,-3 10 0 15,-3-9 0-15,2 5 0 0,-2 1 7 0,-4-3 0 16,3 2 1-16,-3-5 0 0,3 5-3 0,-7-2-1 16,1 3 0-16,-1-1 0 0,4-2-4 0,-4 2-1 15,1-5 0-15,2 9 0 0,-6-4-8 0,3-2 0 16,1 3 0-16,-1-7 8 0,4 10-8 0,-4-10 0 16,4 1 9-16,-4 5-9 0,1-5 0 0,2-1 0 15,-2 1 0-15,-1-1 8 0,0-3-8 0,1-3 8 16,-5 7-8-16,1 2 8 0,0-9-8 0,-4 7 8 15,4-10-8-15,0 9 8 0,-7-2-8 0,3-4 0 16,-3-3 0-16,3 6 8 0,4-3-8 0,-4 3 0 16,4 4 0-16,-4-10 0 0,0 9 0 0,4-9 0 15,-4 6 0-15,0-2 0 0,1-4 0 0,-5 0 0 0,5 6 0 16,2-6 0-16,-2-6 0 0,2 2 0 16,-2-2 0-16,6 6 0 0,0-9 0 0,-3 6 0 0,3-10 0 0,1 4 0 15,2 6 0-15,1-13 0 0,-3 6 0 16,2-5 0-16,1 5 0 0,0-2-8 0,-4-4 8 0,1 4 0 15,-5-4 0-15,5-3 0 0,3 3 0 0,-8-2-8 16,5 2 8-16,-5 3 0 0,5-2 0 0,-1-4 0 16,0 3 0-16,1 4 0 0,-1-4 0 0,0 0 0 15,8 4 0-15,-4-4 0 0,-1-3 0 0,5 4 0 16,3-4 0-16,-4 0-10 0,0 3 10 0,4-3 0 16,0 7-10-16,-4-4 10 0,4-3-8 0,0 4 8 15,4-4 0-15,-1 0-8 0,-3 0 8 0,3 0 0 16,4 4 0-16,0-4 0 0,-3 3 0 0,3-3-8 15,-4 10 8-15,8-7 0 0,-5 4 0 0,1-4 0 0,-3 7 0 16,6-1 0-16,1 1 0 0,3 3-8 16,-7-4 8-16,0 1 0 0,3 3 0 0,4 2 0 0,0-2 0 0,-7 6 0 15,0-3 0-15,3-3 0 0,4 6 0 0,0 0 9 16,-7 0-9-16,0 0 0 0,7 0 10 0,-10 0-10 16,-4 0 8-16,0 0-8 0,3 0 8 0,4 9-8 15,7-9 0-15,-11 6 8 0,-6 4-8 0,3-1 0 16,7 1 0-16,-1 5 8 0,-2-2-8 0,-4 9 0 15,0-3 0-15,7-1 0 0,0 8 0 0,0-4 0 16,-11-1 0-16,7 1 0 0,8-3-19 0,-4-3 4 16,-7 3 1-16,3-10 0 0,7 1-5 0,1-1-1 15,-4 3 0-15,3-8 0 16,-6 5-11-16,6-9-2 0,4 0-1 0,0 0 0 16,-7-9-28-16,4-7-6 0,6 3 0 0,4-12-1 15,-3 0-15-15,3-6-2 0,0-4-1 0,3 1 0 16,5-1 18-16,-1 1 3 0,-7 12 1 0,3-3 0 0,4 0 35 0,-3 12 7 0,-4-2 2 0,0 5 0 15,4 1 21-15,3 2 0 16,0 4 0-16,0 3 8 0,-7-6 28 0,7 12 4 0,4-6 2 0,0 3 0 16,-1 4 22-16,-3 2 4 0,7 1 0 0,1-1 1 15,-5 0-9-15,4 1-1 0,-6-1-1 0,2-3 0 16,1-2-26-16,-4 2-4 0,0 3-2 0,0-2 0 16,0-4-18-16,-3-3-8 0,-1 0 0 0,5 0 8 15,-5 0-120-15,4-10-24 16,0 7-4-16,-7-3-2 0</inkml:trace>
  <inkml:trace contextRef="#ctx0" brushRef="#br0" timeOffset="-90763.203">15550 15771 403 0,'0'0'36'0,"0"0"-36"15,0 0 0-15,0 0 0 0,0 0 298 0,0 0 53 16,0 0 10-16,0 0 3 0,0 0-193 0,0 9-39 15,8 1-7-15,-5 6-1 0,1-4-59 0,3 7-11 16,3-3-2-16,1 12-1 0,-4-3-19 0,7 0-3 16,-3 3-1-16,3 0 0 0,0 1-3 0,-4 2-1 15,-3-3 0-15,4 0 0 0,0 1-5 0,-4 2-2 16,0-9 0-16,0 9 0 0,-7-9-2 0,0 10-1 0,3-10 0 16,-3 3 0-16,-3 3 14 0,3-9 4 0,-4 3 0 0,-3-10 0 15,0 4 2-15,0-13 1 0,4 3 0 0,3-6 0 16,0 0 4-16,-8-9 1 0,1-10 0 0,4-6 0 15,3-3-29-15,-4-7-11 0,4-2 8 16,4-7-8-16,-1 3 0 0,4-6 0 16,1 3 0-16,-1 0-11 0,3 0 11 0,1 0 0 0,-1 4 0 0,-3-1 0 15,0 3-15-15,0 10-1 0,4-3 0 0,7 9-869 16,-4-3-175-16</inkml:trace>
  <inkml:trace contextRef="#ctx0" brushRef="#br0" timeOffset="-89621.878">18927 13237 1555 0,'0'0'138'0,"0"3"-110"15,0-3-28-15,0 7 0 0,0 2 112 0,0 1 18 16,0-1 3-16,3 0 1 0,1 1-40 0,-1 5-8 16,4-5-2-16,0 9 0 0,4-4-49 0,-1 1-11 15,1 3-1-15,3 3-1 0,4 0-6 0,-1 0 0 16,-3 3-1-16,4 0 0 0,-4-3-15 0,0 9 11 15,0-3-11-15,-3 1 10 0,-4-1 10 0,0 6 1 16,0-9 1-16,-3 4 0 0,3-1 11 0,-7-6 3 16,3-3 0-16,-3-1 0 0,4-8-1 0,-4 5 0 15,-4-5 0-15,1-1 0 0,3-6 2 0,-4-3 1 16,-3 10 0-16,-3-10 0 0,6-3 2 0,-6-4 1 16,2 7 0-16,1-3 0 0,0-3-16 0,4-3-3 15,-4-1-1-15,7-9 0 0,0 10-21 0,-4-10 0 16,8-6 0-16,-1 6 8 0,4-6-8 0,4 0 0 15,0-3 0-15,3 3 0 0,-4 3-8 0,4-3 8 16,0 0-8-16,4 6 8 0,0-6 0 0,-1 3 0 0,1-3 0 16,3 6-8-16,0 0 8 0,0 3 0 0,1 1 0 15,2 5-8-15,1-2-1 0,-4 6 0 0,7-4 0 0,1 10 0 16,-12-3 9-16,8-3-8 0,0 12 8 0,-1-3-8 16,-2-3-7-16,-5 6-1 0,1-2 0 0,-4 2 0 31,4-3-96-31,-11 3-20 0</inkml:trace>
  <inkml:trace contextRef="#ctx0" brushRef="#br0" timeOffset="-87956.691">10820 14426 2365 0,'0'0'104'0,"0"0"23"0,3-10-102 0,8 10-25 0,10 0 0 0,-3 0 0 16,-1 7-30-16,1-4-11 0,-4 6-3 0,-3 1 0 0,-4 5 29 0,3 4 6 16,8 0 1-16,0 15 0 0,-4-5-8 0,0-4 0 15,-7 3-1-15,3 6 0 0,1-5 17 0,-8-4 0 16,-6 3 0-16,-4 3 0 0,3-9 0 0,-3-6 0 15,0 0 0-15,-3-7 0 0,-1-6 30 0,4-12 3 16,0-1 1-16,-4-5 0 0,-3-14 25 0,7 1 5 16,7-9 0-16,-7-4 1 0,-10 6-34 0,6-2-7 15,14 2-2-15,5-2 0 0,2 11 3 0,-3-8 1 16,-10 12 0-16,3-3 0 0,14 9-1 0,-7 4 0 16,-11 2 0-16,15 4 0 0,17-3-8 0,-3 15-1 15,-11-3-1-15,-7 13 0 0,-11 3-15 0,1 6 0 16,-4 3 0-16,0 6 0 0,-7 4 0 0,7 0 0 0,7 5 0 15,0 1 0-15,-4 0 0 0,4-6 0 16,-7-7 0-16,7-9 0 0,7-3 0 0,-3-3 0 0,-8-16 0 0,1 0 0 16,6-10 0-16,1-5-8 0,-8-14 8 15,1 4-10-15,6-12 10 0,-6-7 0 0,-8 0 0 0,-7 0 0 16,1 3 0-16,6-3 8 0,11-6-8 0,-7 6 11 16,-7 0-11-16,0 13 12 0,10-3-12 0,-3 8 12 15,4 1-12-15,-4 13 12 0,-4 6-12 0,11 2 12 16,0 4-12-16,0 10 0 0,-10 9 0 0,2 15 8 15,8 4-18-15,-3-4-4 0,-8 13-1 0,1 3 0 16,10-3 15-16,-4 7-11 0,-10 8 11 0,7 1-10 16,0 0 10-16,-4 0 0 0,1-10 0 0,-1 0 0 15,1-9 0-15,6-9 0 0,1-7 10 0,-1-3-10 16,-3-9 13-16,0-7-3 0,7-9-1 0,0-6 0 0,0-10-9 16,0-3 0-16,4-9 9 0,-1-16-9 0,8-3 0 0,-1-3 0 15,-6-6 0-15,6-4 0 0,11 7 0 0,-3 6 0 16,-11 3 0-16,4 0 0 0,6 9 0 15,1 7 0-15,-7 0 0 0,-1 12 0 0,-6-3 0 0,6 10-10 16,4 9 10-16,-14 0 0 0,0 0-18 0,4 16 3 16,10 2 1-16,0 1 0 0,-7 9 14 0,0 1-9 15,-3 5 9-15,6 1-8 0,1 9 8 0,-4-1 0 16,-10 1 0-16,3 3 0 0,10-12 11 0,-6-1 4 16,-8-12 1-16,4 0 0 0,4-9-4 0,-1-4-1 15,-3-9 0-15,0 0 0 0,-3-9-11 0,3-10 0 16,7-6 0-16,-4-3 0 0,-10-10 0 0,4 4 0 15,10-1-12-15,-4-3 12 0,1 4-9 0,-4-1 9 0,-4 7 0 0,8 3 0 16,3 3 0-16,-4 0-8 0,-3 13 8 0,4-1 0 16,3 1-11-16,-7 9 2 0,0 0 0 0,0 0 0 15,7 16-11-15,-4 3-1 0,5-1-1 0,-8 11 0 16,-8 2 10-16,5 0 3 0,3 10 0 0,0 3 0 16,-11 3 9-16,4-3 0 0,4 3 0 0,-1-3 0 15,4-3 12-15,-7-10 4 0,0-6 0 0,7-6 1 16,7 0 8-16,-7-10 2 0,-10-3 0 0,6-6 0 15,4-9-12-15,0 3-3 0,-7-13 0 0,-4 0 0 16,-3-9-12-16,11-13 8 0,3 0-8 0,-11-9 0 16,-10-3 0-16,10 0 0 0,15 5 0 0,-4-2 0 15,0 10 0-15,0-1 0 0,0 6 0 0,7 7-10 16,11 3 10-16,-8 6 0 0,-6 7 0 0,10-4 0 16,7 16-13-16,-3 0 2 0,-4 0 1 0,0 9 0 0,4 10-1 15,-1-3 0-15,1 12 0 0,-4 0 0 0,-3 7 11 0,-1 6 0 16,4-1 0-16,-3 14 0 0,-4 5-9 0,-4 4 9 15,8 0-10-15</inkml:trace>
  <inkml:trace contextRef="#ctx0" brushRef="#br0" timeOffset="-81761.9026">15596 16762 115 0,'0'0'10'0,"0"0"-10"16,0 0 0-16,0 0 0 0,0 0 167 0,0 0 31 16,0 0 6-16,0 0 2 0,0 0-81 0,0 0-16 15,4-6-3-15,-4 6-1 0,0 0-27 0,0 0-6 16,7-3 0-16,3-4-1 0,-2-2-21 0,2 9-4 15,-3-3-1-15,4 3 0 0,-4-7-19 0,3 7-4 0,5 0-1 16,-5 0 0-16,8 0 1 0,-8-6 0 16,1 3 0-16,-1 3 0 0,1 0-10 0,3-6-3 0,0 3 0 0,0-4 0 15,1 4-1-15,-1-3 0 16,-4-3 0-16,4-1 0 0,0 1 14 0,-3-1 2 0,-4 10 1 0,0-6 0 16,0-3-33-16,-3 5-8 0,-4 4 0 0,0 0-1 15,0 0 17-15,0 0 0 0,-7 0 0 0,0 4 0 16,-4-4 0-16,0 0 0 0,-3 0 0 0,0 9 0 15,-3-3 0-15,-1-6 0 0,4 3 0 0,-4 4 0 16,1 2 16-16,-1-9 1 0,-3 10 0 0,7-10 0 16,0 0 15-16,-1 6 2 0,1-6 1 0,4 3 0 15,3-3-9-15,0 0-2 0,0 6 0 0,7-6 0 16,0 0-12-16,0 0-4 0,0 0 0 0,0 0 0 16,0 0-8-16,0 0 0 0,7 0-10 0,3 3 10 15,-3-3-8-15,4 7 8 0,-1-7 0 0,5 3-9 16,2 3 9-16,1-6 0 0,-4 3 0 0,0 3-8 0,4-6 8 15,-4 7 0-15,0-7 0 0,-4 0 0 0,5 3 0 16,-5-3 0-16,1 0 0 0,-4 0 0 0,-7 0 0 0,7 0 9 16,-7 0-9-16,0 0 0 0,0 0 0 0,0 0 0 15,0 0 0-15,0 0 0 0,0 0 32 0,0 0-1 16,0 0 0-16,0 0 0 0,0 0-7 0,0 0 0 16,0 0-1-16,0 0 0 15,0-3-87-15,0 3-18 0,0-7-3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2T18:50:26.8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15519 14498 403 0,'0'0'36'0,"0"0"-36"0,0 0 0 0,0 0 0 0,0 0 20 0,0 0-4 16,0 0 0-16</inkml:trace>
  <inkml:trace contextRef="#ctx0" brushRef="#br0" timeOffset="580.058">15522 14435 288 0,'0'0'25'0,"0"0"-25"0,0 0 0 0,0 0 0 0,0 0 52 0,0 0 6 15,-3-3 1-15,-1 3 0 0,-3-6-12 0,0 3-3 16,0-4 0-16,-4 4 0 0,4-3 20 0,-3 0 3 15,-4 3 1-15,3 3 0 0,-3-7 17 0,3 7 4 16,-3 0 1-16,4 0 0 0,-1 0-1 0,4 0 0 16,0 7 0-16,-4-7 0 0,4 3-12 0,0 3-2 15,0-6-1-15,7 0 0 0,0 0-13 0,0 0-2 16,0 0-1-16,0 0 0 0,0 0-30 0,0 0-7 16,0 0-1-16,0 0 0 0,7 0-20 0,4 0 0 0,3 0 0 15,0 0 0-15,4 0 0 0,3 0 0 0,0 0 0 0,4 0 0 16,-1 0 0-16,1 6 0 0,0-3 0 0,3-3 0 15,0 0 0-15,4 0 8 0,0 0-8 0,3 0 0 16,0 7 8-16,4-14-8 0,0 7 8 0,0 0-8 16,0 0 12-16,-1-3-3 0,1-3 0 0,0 6 0 15,-7-6-1-15,0 6 0 0,3-3 0 0,0 3 0 16,0 0-8-16,1 0 0 0,-1 0 0 0,4 0 8 16,-4 0-8-16,4 0 12 0,0 0-12 0,-1 0 12 15,1-7-12-15,-4 7 10 0,-3-3-10 0,4-3 10 16,-1 6-10-16,0 0 12 0,0-3-12 0,4-4 12 15,0 7-12-15,3-3 8 0,1-3-8 0,-1-3 8 16,0 2-8-16,-3 4 10 0,0-3-10 0,3 3 10 16,-6-3-2-16,-1 2 0 0,-3-2 0 0,3 6 0 0,-3-3 3 15,-1-3 0-15,5 6 0 0,-5 0 0 0,1-10 2 16,0 10 1-16,-4 0 0 0,4 0 0 0,0 0 2 0,-1 0 0 16,-2 0 0-16,-1 0 0 0,0-3-1 0,0 3 0 15,-3-6 0-15,0 6 0 0,-4 0-1 0,3-6 0 16,-2 3 0-16,2 3 0 0,1-7-5 0,0 7-1 15,-4-3 0-15,0-3 0 0,0 6-8 0,0-3 10 16,1-4-10-16,2 7 10 0,1 0-2 0,-4 0-8 16,0-3 12-16,4 3-4 0,-4 0 3 0,-3 0 0 15,-1 0 0-15,-2 0 0 0,2 0-3 0,-6 0 0 16,-1 0 0-16,1 0 0 0,-4 0-8 0,-4 0 8 16,-3 0-8-16,0 0 8 15,0 0-48-15,0 0-11 0,0 0-1 0,0 0-720 0,0 0-144 16</inkml:trace>
  <inkml:trace contextRef="#ctx0" brushRef="#br0" timeOffset="1537.029">18486 14344 691 0,'-15'0'30'0,"15"0"7"0,0 0-29 0,0 0-8 16,0 0 0-16,0 0 0 0,0 0 147 0,0 0 28 15,0 0 5-15,0 0 2 0,0 0-96 0,0 0-19 16,0 0-4-16,0 0-1 0,0 0-24 0,0 0-5 15,11 0-1-15,0 0 0 0,3 0-4 0,3 0-2 16,1 0 0-16,3 0 0 0,0 0-10 0,1 0-1 16,2 0-1-16,1 0 0 0,0 0 4 0,-1-6 1 15,5 6 0-15,-1 0 0 0,0 0 1 0,0 0 1 16,0 0 0-16,4 0 0 0,0 0-1 0,0 0 0 16,6 0 0-16,1 0 0 0,0 0 6 0,0 0 1 15,3 0 0-15,-3 0 0 0,-4 0 0 0,1 0 0 16,-1-3 0-16,0 3 0 0,0 0 2 0,1-6 1 0,-5 6 0 0,1 0 0 15,3 0 0-15,1-4 0 0,-1 4 0 16,0-6 0-16,-3 6-9 0,0 0-1 0,0-3-1 0,-1 3 0 16,-2-6-1-16,2 6 0 0,-3 0 0 15,-3-3 0-15,3-4-2 0,-3 7 0 0,7-9 0 0,0 3 0 16,-4 3 0-16,0-4 0 0,0 4 0 0,0-3 0 16,4 3-4-16,-4-4 0 0,-3 4-1 0,0-3 0 15,0-3-11-15,-1 9 12 0,1-7-12 0,-4 4 12 16,0-3-12-16,0 6 0 0,-3-3 9 0,0 3-9 15,-4-6 8-15,3 6-8 0,-6 0 10 0,3-4-10 16,-3-2 0-16,-4 6 0 0,3-3 0 0,1-3 0 16,-4 6-50-16,-3-10-16 0,3 10-3 15,-4-9-1103-15</inkml:trace>
  <inkml:trace contextRef="#ctx0" brushRef="#br0" timeOffset="2577.935">22253 14401 518 0,'-14'-10'23'0,"11"10"5"16,-4-3-28-16,7 3 0 0,0 0 0 0,-8-6 0 16,1 3 214-16,4-4 38 0,3 7 7 0,0 0 1 15,0 0-123-15,0 0-25 0,0 0-4 0,7 0-2 0,4-9-55 0,-4 9-11 16,0 0-3-16,3 0 0 16,11 0-20-16,-3 0-4 0,3 0-1 0,0 0 0 0,4 0-12 0,3 0 9 15,1-3-9-15,-5 3 8 0,-3 0-8 16,4-6 12-16,0 6-12 0,-1 0 12 0,-6 0-12 0,3 0 12 15,4-7-12-15,-4 7 12 0,-3 7-12 0,-1-7 12 16,1 0-12-16,3 0 12 0,-7 0-12 0,-3 6 0 16,-11-6 0-16,10 3 0 15,1 3-19-15,-11-6-5 0,0 0-2 0,0 0 0 0,-7 3 26 0,-4-3-8 16,-3 0 8-16,-3 0 0 0,-4-3 8 0,-1-3 6 16,1 3 2-16,0-3 0 0,-7-4 7 0,3 4 1 15,-3 3 1-15,3-3 0 0,0 2-1 0,-3-2-1 16,0 3 0-16,7-3 0 0,3 6 25 0,4 0 4 15,-4-3 2-15,8-4 0 0,3 7-42 0,7 0-12 0,-7 0 0 16,7 0 0-16,0 0 0 0,0 0 0 0,10-3 0 0,1 3-12 16,0-6 12-16,6 6-13 0,4 0 5 0,4 0 8 15,0-6-9-15,-1 6 9 0,5 0 0 16,2 0 0 0,-2-3-28-16,2 6 2 0,-2-3 0 0,6 6-1002 0</inkml:trace>
  <inkml:trace contextRef="#ctx0" brushRef="#br0" timeOffset="3037.696">23777 14140 921 0,'-28'10'82'0,"10"-10"-66"16,4 6-16-16,-3-3 0 0,-1 3 159 0,0-6 28 15,1 10 5-15,-1-10 2 0,4 9-82 0,-4-9-16 16,4 10-3-16,4-10-1 0,-1 6-28 0,11-6-5 15,0 0-2-15,0 0 0 0,0 0-31 0,0 0-6 16,7 9-2-16,0-5 0 0,7 2-18 0,4-3-12 0,3 3 1 0,4-3 1 16,3 4 10-16,4-1 0 0,3-3 0 0,7 3 0 15,4-3 0-15,4 4 0 0,-1-4 0 0,4 3 0 16,-7-3 9-16,3 4-9 0,1-7 12 0,2 9-12 16,1-9 8-16,0 9-8 0,0-2 0 0,0-4 0 15,0 3 11-15,-4-3-11 0,-6-3 10 0,3 6-10 16,-8-2 12-16,-2-4-3 0,-5 0-1 0,1 6 0 15,-7-6-23-15,0 3-5 0,-1 3 0 0,-6-6-1 16,-4 3-51-16,-3-3-9 16,-8 7-3-16,-3-7 0 0,0 0-40 0,0 0-8 15,-14-7-1-15,0 4-1 0,-4-12-38 16,-3 5-8-16</inkml:trace>
  <inkml:trace contextRef="#ctx0" brushRef="#br0" timeOffset="3274.5479">24416 14156 288 0,'-64'-25'25'0,"33"22"-25"0,-8-3 0 0,-7-1 0 0,-7 7 119 15,-4 7 18-15,-6 2 4 0,14 0 1 0,-1 7-94 0,-3-3-20 16,0 12-3-16,4-6-1 0,3-1 91 15,4 7 17-15,3-6 4 0,-7 3 1 0,7-9-13 0,11 6-2 16,3-10-1-16,4 0 0 0,7-2-36 0,7 2-7 16,7-9-2-16,0 0 0 0,7 0-60 0,7 0-16 15,4 0 0-15,3 0 0 0,7 0 0 0,4 0 0 16,7 0 8-16,7 0-8 0,3 0 13 0,4 0 0 16,7 0 0-16,7 0 0 0,-4 0-1 0,1 0 0 15,3 0 0-15,7 6 0 0,-3-6-12 0,-1 3 9 16,1-3-9-16,6 0 8 0,-10 0-8 0,0 0 12 15,0 7-12-15,4-7 12 0,-7 0-4 0,-1 0-8 0,1-7 12 16,-5 7-4-16,-2 7-21 0,-4-7-5 0,-4 0-1 16,4 3-635-1,-3 3-127-15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2T18:10:31.4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1520 10578 1728 0,'0'0'76'16,"0"0"16"-16,0 0-73 0,0 0-19 0,0 0 0 0,0 0 0 15,-3 3 106-15,3 4 18 0,0 2 3 0,0 0 1 16,3 1 0-16,5-1 0 0,-5 1 0 0,8 2 0 16,-1 1-104-16,1-4-24 0,3 0 0 0,7 1 0 0,-3 6 0 15,6-10 0-15,8-3 0 0,-7 6 0 0,0-9 11 0,3 7-11 16,4-7 12-16,3 0-12 0,0 0 11 15,0-7-11-15,-6 7 10 0,6-3-10 0,-3-3 0 0,-8-3 8 16,1 9-8-16,0-10 0 0,-4 10 0 16,-7-6-12-16,-3 6 3 0,-8 0 0 15,-3 0-27-15,0 0-4 0,0 0-2 0,0 0 0 16,0 0-4-16,-3 0-1 0,-15 6 0 0,4-3 0 0,-7 4 23 0,3 2 5 16,-7-3 1-16,1-3 0 0,-8 4 29 0,4-4 5 15,-8-3 2-15,12 0 0 0,-1 0 25 0,-7-3 5 16,8 3 0-16,-1-7 1 0,4 7-17 0,7-3-3 15,-1-3-1-15,5 3 0 0,-1-3-14 0,8 6-3 16,-4-7-1-16,7 7 0 0,-4-3-2 0,4 3 0 16,11-6 0-16,-8 3 0 0,8-4-8 0,3 4 0 15,7-3-10-15,4 6 10 0,0-9-8 0,-1 9 8 16,12-10 0-16,-8 7-9 0,7-3 9 0,0-4 0 0,-3 4 0 0,3-3 0 16,-6 6 0-16,2-7 0 0,-6 4 0 0,10-3 0 31,-10-1-58-31,3 4-16 0,4-4-3 0</inkml:trace>
  <inkml:trace contextRef="#ctx0" brushRef="#br0" timeOffset="698.3298">1662 14971 1612 0,'0'0'144'16,"0"0"-116"-16,0 0-28 0,0 0 0 0,0 0 119 0,0 0 17 16,0 0 4-16,3 0 1 0,4 7-55 0,4-4-11 15,-1 3-3-15,-3 0 0 0,11-3-36 0,-4 7-8 16,4-4-2-16,10-3 0 0,-3 4-26 0,-1-4-19 16,1 3 3-16,0-3 1 0,3 3 32 0,-3-6 7 15,3 7 0-15,0-4 1 0,-7-3 11 0,4 0 3 16,0 0 0-16,-1 0 0 0,-2 0-31 0,-5 0-8 15,4-3 0-15,1 3 0 16,-8 3-50-16,7-3-11 0,-7 0-3 0,-3 6 0 16,-4-3-128-16,0-3-25 0,-7 0-6 0,0 0-628 0</inkml:trace>
  <inkml:trace contextRef="#ctx0" brushRef="#br0" timeOffset="899.94">1923 15097 748 0,'-36'-3'33'0,"26"3"7"0,-4 0-32 0,-7 0-8 0,6 3 0 0,5-3 0 16,-11 6 192-16,10-6 36 0,8 0 7 0,-8 0 1 15,0 0-90-15,8 0-18 0,3 0-4 0,0 0-1 16,0 0-23-16,0 0-5 0,0 0-1 0,0 0 0 16,10-6-43-16,5 3-9 0,-1-4-2 0,7 7 0 15,4-3-22-15,3-3-5 0,3 3-1 0,-2-3 0 16,2 6-4-16,5-4 0 0,-8-2-8 0,4 3 12 16,-4-3 3-16,7 3 0 0,-3-4 0 0,3 1 0 15,-7 3-15-15,4-3-8 0,-4 6 8 0,8-10-13 16,-1 7-39-16,0-3-7 0,1-4-1 15</inkml:trace>
  <inkml:trace contextRef="#ctx0" brushRef="#br0" timeOffset="1733.974">776 12240 1094 0,'-3'-3'97'0,"3"-3"-77"0,0-7-20 0,0-3 0 15,-4 7 147-15,8 0 25 0,-4-7 6 0,3 7 1 16,4-1-61-16,-7 4-12 0,11 3-2 0,-8-4-1 16,1 4-31-16,6 3-7 0,1 0-1 0,0 3 0 15,-1 4-19-15,4 2-4 0,-3 7-1 0,3 3 0 16,0-1-4-16,4 8-2 0,-4-4 0 0,7 12 0 16,-7-6-4-16,4 7-1 0,3-1 0 0,-7 1 0 15,4-7 1-15,-4 6 0 0,0-5 0 0,7-4 0 16,-7-6 0-16,0-1 0 0,7 1 0 0,1-9 0 15,-8-4 17-15,3-3 3 0,5-3 1 0,2-3 0 16,1-13-39-16,7 4-12 0,-15-7 8 0,15-6-8 0,-7 0 17 0,-1-10 0 16,1 4 0-16,0-4 0 0,7-5-17 0,-8 2 10 15,1 3-10-15,0-8 8 0,-1 5-8 0,1 0-11 16,7 4 3-16,-4-1 0 16,-3 1-68-16,6 6-14 0,-2-1-2 0,6-5-791 15,4-1-157-15</inkml:trace>
  <inkml:trace contextRef="#ctx0" brushRef="#br0" timeOffset="4735.322">748 14068 345 0,'-7'-25'15'0,"7"25"4"0,0 0-19 0,-4-3 0 15,4 3 0-15,0 0 0 0,0 0 352 0,0 0 66 16,0 0 14-16,0 0 2 0,0 0-266 0,0 0-54 0,0 0-10 15,0 0-3-15,0 0-42 0,0 0-9 16,0 0-2-16,-3 3 0 0,-4 3-17 0,7-6-4 16,7 4-1-16,-4 8 0 0,8-9-5 0,-8 13-1 0,8-7 0 0,3 1 0 15,4 2-11-15,-4 10-9 0,0 0 12 0,0 3-12 16,7 4 12-16,-7 2-4 0,4 0 0 0,-4 4-8 16,4-7 16-16,-1 6-3 0,-6-8-1 0,3 2 0 15,-3-3 16-15,-4-6 2 0,10-4 1 0,-13-2 0 16,6-4-1-16,1-2 0 0,0-7 0 0,3 0 0 15,0 0-6-15,0-10 0 0,7 1-1 0,0-7 0 16,4-3-7-16,-7-6-2 0,3-3 0 0,4 0 0 16,6-7-5-16,-6 1-1 0,0-1 0 0,-8 7 0 15,4 0-8-15,1 3 10 0,2-4-10 0,-10 11 10 16,8-7-10-16,-8-1 0 0,0 8 0 0,7-11 8 16,-7 4-64-1,7 0-14-15,0 3-2 0,4-12-806 0,0-1-161 0</inkml:trace>
  <inkml:trace contextRef="#ctx0" brushRef="#br0" timeOffset="11514.911">25329 14310 172 0,'0'0'16'0,"4"0"-16"0,-4-3 0 0,0-4 0 16,0 7 27-16,0-3 2 0,0 3 1 0,0 0 0 15,0 0 16-15,0 0 3 0,0 0 1 0,0 0 0 16,0 0 54-16,-7 3 12 0,0-3 1 0,7 0 1 16,-7 0 4-16,7 0 1 0,-4-3 0 0,1-3 0 15,-4 6-11-15,3-6-3 0,1 3 0 0,-1 3 0 16,1 0-33-16,-1-7-6 0,-3 7-2 0,3 0 0 16,4 0-7-16,-7-3-1 0,0-3-1 0,7 6 0 15,0 0-10-15,-7 0-1 0,0 0-1 0,0 0 0 0,7 0-11 0,-3 6-3 16,-4-3 0-16,0 4 0 0,0-4-1 15,3 3-1-15,-3 0 0 0,7-6 0 0,-4 3-2 0,1 4 0 16,3-7 0-16,-7 3 0 0,7-3-3 0,0 0-1 16,0 0 0-16,0 0 0 0,0 0-8 0,0 0-1 15,0 0-1-15,0 0 0 0,0 0-15 0,0 9 9 16,0-3-9-16,0-6 8 0,0 0-8 16,0 0 0-16,0 4 9 0,0 2-9 0,0-6 0 0,3 3 0 15,1 3 0-15,-1-3 0 0,1 4 0 0,3-1 0 16,0-3 0-16,0-3 0 0,4 9-8 0,-1-9 8 15,4 7-8-15,0-7 8 0,4 3 0 0,3-3-10 16,-3 0 10-16,7 0 0 0,3 0 0 0,0-3 0 16,-3 3 0-16,3 0 0 0,-3-7 0 0,3 7-10 15,0 0 10-15,-3-3-8 0,-4 3 8 0,0-6 0 16,0 6 0-16,-3 0 0 0,0-3-15 0,-4 3-1 0,0 0 0 0,-4 0 0 31,-3 0-16-31,1-6-4 0,-8 6-1 0,0 0 0 16,0 0-37-16,0 0-7 0,0 0-2 0,0 0 0 15,0 0-129-15,-11 6-27 0,-3-3-5 0</inkml:trace>
  <inkml:trace contextRef="#ctx0" brushRef="#br0" timeOffset="11776.99">25118 14413 403 0,'-21'10'36'0,"10"-7"-36"0,0-3 0 0,-3 6 0 16,4-6 222-16,3 3 38 0,0-3 7 0,7 0 1 15,0 0-110-15,0 0-22 0,0 0-5 0,0 0-1 0,10-3-54 0,4-3-10 16,8 3-2-16,-1-4-1 15,3 7-9-15,1 0-2 0,7-3 0 0,0-3 0 0,3 6-20 16,0 0-4-16,7 0 0 0,4 0-1 0,-3 0-13 0,3 0-2 16,-4 6-1-16,4-6 0 0,-4 0-2 0,-3 0 0 15,0 0 0-15,-4 3 0 0,-3-3-9 0,-1 0 10 16,-2 0-10-16,-1 0 10 0,-3-3-10 0,-1 3 0 16,1-6 0-16,-4 6 0 15,-3-6-40-15,-1 3 0 0,-2 3 0 0,-5 0 0 16,4 0-141-16,-7-7-29 0,-7 7-6 0,0 0-583 0</inkml:trace>
  <inkml:trace contextRef="#ctx0" brushRef="#br0" timeOffset="12040.625">25185 14435 691 0,'0'0'30'0,"-4"0"7"0,-3 0-29 0,7 0-8 0,0 0 0 16,0 0 0-16,0 0 263 0,0 0 51 0,0 0 10 0,14 0 3 15,0-3-201-15,4 3-40 0,0 0-8 0,3 3-2 16,4-3-18-16,3 6-4 0,0-2-1 0,7 2 0 16,1 3-13-16,-1-6-2 0,4 4-1 0,7 2 0 15,-8 0-5-15,5-9 0 0,-5 10-1 0,5-10 0 16,-8 9-15-16,4-9-2 0,0 7-1 0,-4-4 0 16,-3 3-13-16,-1-6 11 0,5 0-11 0,-4 0 10 15,-1 0-10-15,-3 0 0 0,4 0 0 0,-4 0 0 16,-3 0-10-16,-4 0-7 0,-3 0-2 0,0 0 0 15,-4 0-49-15,-4 0-11 0,-10 0-1 16,0 0-1-16,0 0-173 0,0 0-34 0</inkml:trace>
  <inkml:trace contextRef="#ctx0" brushRef="#br0" timeOffset="12507.436">25202 14398 1382 0,'0'0'61'0,"0"0"13"0,0 0-59 0,0 0-15 16,0 0 0-16,11 0 0 0,0-7 148 0,3 7 28 16,0 0 4-16,7 0 2 0,4 0-86 0,3 0-16 15,4 7-4-15,3-7-1 0,4 9-35 0,3-9-6 0,4 9-2 0,0-2 0 16,-4 2-8-16,0-6-3 0,4 7 0 0,0-4 0 16,-7-3-6-16,-4 3-2 0,4 4 0 15,-4-10 0-15,1 6-5 0,-5-3 0 0,-2-3-8 16,-5 6 12-16,1-3-3 0,0-3-1 0,-8 0 0 0,1 0 0 15,-4 0-8-15,-3 0-11 0,-4 0 3 0,0-3 0 32,-7 3-60-32,0 0-11 0,-4-9-2 0,1 3-1 15,-8-4-131-15,-3 4-27 0,0-3-4 0,-7-1-2 0,-4 1 82 16,0-1 17-16,-3 1 3 0,-4 0 1 16,1-1 60-16,-5 1 12 0,5 2 3 0,-5-2 0 0,1 0 111 0,0 2 22 0,0 4 5 0,-1-3 1 15,1-3 59-15,3 9 12 0,4-4 2 0,0-2 1 16,7 6-48-16,3 0-9 0,4 0-3 0,0 0 0 15,0 0 3-15,3 6 0 0,11-6 0 0,0 0 0 16,0 0-11-16,0 0-1 0,0 0-1 0,14 4 0 16,0 2-26-16,7-3-5 0,4 3 0 0,7 4-1 0,0-1-11 0,3-3-3 15,0 4 0-15,4-7 0 0,0 6-10 0,0-2-3 16,-4-4 0-16,4 3 0 0,-1 3-7 0,-2-9-1 16,-1 10-8-16,0-4 12 0,-6-3-12 0,-1-3 0 15,0 6 0-15,0-6 0 16,-7 4-56-16,1-4-8 0,-5 0-2 0</inkml:trace>
  <inkml:trace contextRef="#ctx0" brushRef="#br0" timeOffset="18630.836">24740 14790 230 0,'0'12'20'0,"0"-12"-20"0,0 0 0 0,0 0 0 0,0 0 146 0,0 0 25 16,0 0 5-16,0 0 0 0,0 0-20 0,0 0-5 16,0 0-1-16,0 0 0 0,0 0-34 0,0 0-8 15,0 0 0-15,0 0-1 0,-3 6-49 0,3-6-10 16,0 0-1-16,-4 10-1 0,4-10-6 0,0 0-2 16,0 0 0-16,0 0 0 0,-7 0-27 0,7 0-11 15,0 0 8-15,0 0-8 0,0 0 23 0,-3 6-1 16,3-6 0-16,0 0 0 0,0 0-22 0,0 0-18 15,-11 0 3-15,11 0 1 0,0 0 14 0,0 0 0 16,-7-6 9-16,7 6-9 0,0 0 14 0,0 0-3 16,-7 0-1-16,7 0 0 0,0 0-1 0,0 0 0 15,0 0 0-15,0 0 0 0,0 0-9 0,0 0 12 16,0 0-12-16,0 0 12 0,0 0-12 0,0 0 0 0,0 0 0 0,0 0 0 16,0 0 0-16,7 6 0 0,-3-3 0 0,-4-3 0 15,7 10 0-15,0-10 8 0,0 6-8 0,0-3 8 16,0-3-8-16,0 9 8 0,0-9-8 0,0 7 8 15,0-7-8-15,4 3 0 0,-4 3 0 0,3 0 0 16,1-3-17-16,3 7-6 0,0-10-1 0,0 6 0 16,4-3 37-16,-4 4 7 0,-3-7 2 0,6 3 0 15,-3-3-22-15,4 0 0 0,0 0 0 0,-1 0 0 16,1-3 0-16,-1 3 0 0,1-7 0 0,-4 7 0 16,4-3 0-16,0 3 0 0,-4-6 0 0,0 6 0 15,3 0 0-15,-3 6 0 0,1-6 0 0,-1 3 0 16,0-3 0-16,-4 7 0 0,5-4 0 0,-1 3 0 15,-4-6 0-15,4 3 0 0,-3 3 0 0,3 1 0 16,0-4 0-16,0-3 0 0,0 6 0 0,4-3 0 16,-4-3 0-16,4 0 0 0,-1 0 0 0,1 0 0 0,-4 0-13 0,0 0-7 15,4 0-2-15,-4 0 0 0,4 0 37 0,-4 6 7 16,3-6 2-16,1 0 0 0,-4 4-24 16,0-4 0-16,4 6 0 0,0-3 0 0,-4-3 0 0,0 6 0 15,0-3 0-15,0-3 0 0,0 7 0 0,0-4 0 16,0 3 0-16,0-6 0 0,1 6-15 0,-1-3-7 15,0-3-2-15,0 0 0 0,0 0 37 0,0 0 7 16,4 0 2-16,-4 0 0 0,0 0-35 0,0 0-7 16,0 0-2-16,4 0 0 0,-1 0 35 0,-2 0 7 15,2 7 2-15,1-4 0 0,-1-3-22 0,1 6 0 16,-4-3 0-16,0-3 0 0,0 7 0 0,4-4 0 0,-4-3 0 16,7 6 0-16,-3-6 0 0,0 0 0 0,3 3 0 15,0-3 0-15,-3-3 0 0,3 3 0 0,0 3 0 0,-3-3 0 16,-1-3 0-16,4 3 0 0,-3 0 0 0,3 0-8 15,-3 0 8-15,-1 0 0 0,5 0 0 0,-5-6-8 16,4 6 8-16,4 0 0 0,-4 0 0 0,0 0 0 16,1-3 0-16,-1 3 0 0,0-7 0 0,-3 7 0 15,3 0 0-15,0-3 0 0,0 3 0 0,0 3 0 16,-3-3 0-16,0 0 0 0,3 0 0 0,0 0 0 16,0 0 0-16,0 0 0 0,0 0 0 0,1 0 0 15,-1-3 0-15,0-3 0 0,4 6 0 0,-4 0 0 16,3-3 0-16,1-4 0 0,-4 7 0 0,4-9 0 15,0 9 0-15,-1-6 14 0,1 3-3 0,0 3-1 16,-1 0-10-16,1-7 0 0,-4 7 9 0,4 7-9 16,-4-7 15-16,0 0-2 0,-3 0 0 0,0 3 0 15,-4-3-1-15,0 6 0 0,0-6 0 0,0 0 0 0,-3 0-3 16,-1 6-1-16,1-6 0 0,-1 3 0 0,-3-6-8 16,1 3 0-16,2-6 9 0,-3 6-9 15,0-6-86-15,0 3-22 0</inkml:trace>
  <inkml:trace contextRef="#ctx0" brushRef="#br0" timeOffset="21594.164">10552 15059 1472 0,'0'0'32'0,"0"6"8"0,0-6 0 0,3 10 1 0,8-7-33 0,-1 3-8 16,-3-3 0-16,0-3 0 0,0 7 57 0,4-4 10 15,7 3 1-15,-4-6 1 0,-4 6-10 0,1-6-3 16,10 0 0-16,-7 0 0 0,-7 0-36 0,4 3-8 16,7-6-2-16,-1-3 0 0,1 6 50 0,-4 0 11 15,4-6 1-15,3 3 1 0,10 3-35 0,-6-7-7 16,-14 7-2-16,6 0 0 0,5 0-3 0,2 0-1 16,-3 0 0-16,-3 0 0 0,3 0-25 0,0 0 0 15,1 0 8-15,2 0-8 0,-6 0 33 0,0 7 5 16,6-7 1-16,1 0 0 0,-7 0-19 0,6 0-4 15,-3 0-1-15,4 0 0 0,10 0 5 0,-6 0 0 16,-8 0 1-16,11 0 0 0,3 0-7 0,-3 0-2 0,-4 3 0 16,4 3 0-16,3-6-4 0,0 0-8 0,0 0 11 0,1 9-11 15,-1-9 12-15,-3 7-12 0,-1-4 12 16,5-3-12-16,-1 6 14 0,0-3-4 0,1 4-1 0,-1-4 0 16,-3-3 3-16,3 6 0 0,0-3 0 0,0 3 0 15,-3-6-3-15,3 10 0 0,-3-10 0 0,-4 0 0 16,1 6-9-16,-5-3 10 0,1-3-10 0,-4 0 10 15,0 0-10-15,0-3 0 0,-3 3 9 0,0-6-9 16,-4 6 0-16,-4 0 0 0,5 0 0 0,-8 0 0 31,0 0-56-31,-7 0-13 0,0 0-3 0,0 0-746 0,0 0-150 0</inkml:trace>
  <inkml:trace contextRef="#ctx0" brushRef="#br0" timeOffset="22011.524">10552 15031 1267 0,'21'9'56'0,"-14"1"12"0,3-4-55 0,5-3-13 15,9 7 0-15,-3-1 0 0,-7 0 141 0,8-2 26 0,6 2 5 0,4 0 0 16,-1-2-64-16,-2-4-12 0,2 3-4 0,12-3 0 16,10 4-30-16,-4-4-6 0,-3-3-2 0,3 6 0 15,4-6-10-15,-3 0-3 0,-5 0 0 0,12 0 0 16,-4 0-13-16,7 0-4 0,-4 0 0 0,4 0 0 15,-3 0-3-15,-1 0-1 0,0 0 0 0,4-6 0 16,-3 6 20-16,-1 0 3 0,-3 0 1 0,4 0 0 16,-1 0-55-16,-3 6-10 0,0-6-3 0,-4 3 0 15,-3-3 24-15,0 0 0 0,-4 0 10 0,4 0-10 16,-7 0 12-16,3-3-4 0,-3 3 0 0,-3 0-8 16,-1 0 0-16,-3 0 0 0,-4-6-15 0,0 6 5 15,-3 0-34-15,-4 0-8 0,-7 0 0 16,-3 0-1-16,-4 0-188 15,-7 0-38-15</inkml:trace>
  <inkml:trace contextRef="#ctx0" brushRef="#br0" timeOffset="22382.95">10657 15122 1767 0,'11'0'78'0,"-7"0"17"0,3 0-76 0,-4 0-19 0,-3 0 0 0,7 0 0 15,7-3 70-15,-7-4 10 0,0 7 3 0,4 0 0 16,7-3-11-16,-4-3-3 0,3 6 0 0,1 0 0 16,0 0-32-16,10 0-6 0,7 0-2 0,7 0 0 15,-6 0-29-15,10 0 0 0,3 0 0 0,7-6 0 16,-6 6 28-16,10 0-1 0,3 0 0 0,4 6 0 15,4-6-11-15,-8 0-3 16,-3 6 0-16,7-6 0 0,-7 0 9 0,0-6 2 0,-3 6 0 0,3 0 0 16,-4 0-8-16,1-6 0 0,-1 6-1 0,-3-3 0 15,-4 3-3-15,1 0-1 0,-1 0 0 0,-3-7 0 16,-4 7-11-16,1-3 12 0,-1-3-12 0,-3 3 12 16,0-3-12-16,-1 6 0 0,1-4 9 0,-3 4-9 15,-1 0 0-15,-3 0 0 0,-4 4 0 0,0 2-8 16,-3-3-158-16,-4 6-31 0</inkml:trace>
  <inkml:trace contextRef="#ctx0" brushRef="#br0" timeOffset="31634.952">1658 10848 288 0,'0'0'25'0,"0"0"-25"0,-7 6 0 0,7-6 0 0,0 0 152 16,0 0 26-16,-4 3 5 0,-3-3 1 0,4 0-90 0,3 0-18 16,0 0-3-16,0 0-1 0,0 0-32 0,0 0-8 15,0 0 0-15,0 0-1 0,0 0-4 0,0 0-1 16,0 0 0-16,0 0 0 0,0 0-11 0,0 0-3 15,0 0 0-15,0 0 0 0,0 0 15 0,0 0 2 16,10 6 1-16,-6-2 0 0,7 2-5 0,-8-6-1 16,4 0 0-16,7 6 0 0,-7-3 7 0,7-3 1 15,1 10 0-15,-5-10 0 0,4 6-14 0,0-3-2 16,4-3-1-16,-4 6 0 0,0-6-15 0,0 4 9 16,8-4-9-16,2 0 8 0,-3 0-8 0,4 0 0 15,-7 0 0-15,10 0 0 0,-3 0 0 0,-1 0 0 16,1 0-9-16,0 0 9 0,-1 0 0 0,1 0 8 15,0 0-8-15,-1 0 12 0,8 6-3 0,-7-3-1 16,0-3 0-16,3 0 0 0,4 0-8 0,3 0 8 0,-7 0-8 16,7 0 8-16,-3 0-8 0,3 0 0 15,-6 0 0-15,2-3 0 0,-2-3 0 0,2 6 0 0,-6 0 0 0,0-4 8 16,-1-2-8-16,5 6 0 0,-5-3 0 16,8-3 0-16,-7 6 0 0,3 0 12 0,0 0-12 0,-3 0 12 15,3 0-12-15,4 0 0 0,-4 0 0 0,4-3 0 16,-7 3 0-16,10 0 8 0,-7 0 2 0,4 0 0 15,-4 0-10-15,4 0 8 0,-8 0-8 0,5 0 8 16,2 0 8-16,-2 0 2 0,2 0 0 0,-2 0 0 16,2 0-18-16,5-7 0 0,-5 7 0 0,1 0 0 15,3 0-9-15,1-3-6 0,-8 3-1 0,4 0 0 16,-8-6 16-16,12 6 0 0,-12 0 0 0,12-6 0 16,-12 6 10-16,5-4 5 0,6 4 1 0,-3 0 0 0,-4 0-16 0,4 0 0 15,3 0 0-15,4 0 0 0,-4 0 0 0,4 0 0 16,0 0 0-16,-4 0 0 0,0 0 0 15,0 4-21-15,1 2 3 0,-1-6 1 0,-3 0 25 0,6 0 4 16,-2 6 2-16,-1-3 0 0,0-3-14 16,1 0 0-16,2 0 8 0,-2 0-8 0,-1 0 0 0,0 0-10 15,-7 0 2-15,8 0 0 0,-1 0 8 0,0 0 0 16,-6 7 8-16,6-7-8 0,0 3 9 0,0-3-9 16,-3 0 12-16,7 0-12 0,0 0 15 0,-4 0-4 15,4 6-1-15,-4-3 0 0,7-3 3 0,-6 6 1 16,-5-6 0-16,5 0 0 0,-5 4-2 0,5-4-1 15,-1 0 0-15,0 0 0 0,1 6 12 0,-5-3 2 16,12-3 1-16,-8 6 0 0,7-6-26 0,1 0 0 16,-5 3 0-16,5 4 0 0,-4-7 0 0,-1 0 0 15,1 0-12-15,-4 6 12 0,8-3 0 0,-8-3 0 0,0 0 0 16,1 0 0-16,2 0 15 0,-2 0-3 0,-1 0 0 0,4 6 0 16,0-6-12-16,3 0 0 0,-3-6 0 0,0 6 0 15,-1 0 0-15,-2 0 0 0,6 0 0 0,-7 6 0 16,8-6 0-16,-1 0 0 0,-3 0 0 0,-1 0 0 15,5 0 9-15,-4 3-9 0,-1-3 8 0,5 0-8 16,-8-3 0-16,-7 3 0 0,4-6 0 0,3 6 0 16,-3 0 0-16,0-3 0 0,0 3 0 0,-1 0 0 15,5 0 0-15,-5 0 8 0,5 0-8 0,-1 0 0 16,0 0 10-16,0 3-10 0,4-3 12 0,-3 0-12 16,-1 0 0-16,-3 6 0 0,3-3 0 15,-3-3 0-15,-4 7-18 0,0-4 2 0,0 3 1 0,0-3 0 16,-6-3-157-16,-1 0-32 0,14 7-7 15,-35-7-581-15</inkml:trace>
  <inkml:trace contextRef="#ctx0" brushRef="#br0" timeOffset="53026.8229">24056 10456 1440 0,'0'0'128'0,"-7"0"-103"0,0 0-25 0,0 0 0 16,7 0 51-16,0 0 5 0,0 0 0 0,0 0 1 15,0 0 12-15,0 0 3 0,0 0 0 0,0 0 0 16,0 0-38-16,0 0-7 0,0 0-2 0,0 0 0 16,0 0-25-16,7 6 8 0,3-3-8 0,-3 4 0 15,4-7 0-15,-4 6-14 0,4-3 2 0,-1-3 0 16,-3 6 20-16,0-3 5 0,4-3 1 0,0 7 0 15,-8-7-22-15,-3 0-5 0,7 0-1 0,-7 0 0 16,0 0 29-16,0 0 5 0,0 0 2 0,0 0 0 16,0 0-6-16,0 0-2 0,0 0 0 0,0 0 0 15,0 0 2-15,0 0 1 0,-7 0 0 0,-4 3 0 0,1-3 8 16,-1 0 2-16,1 0 0 0,-1 0 0 0,1 0-8 0,-1 0-2 16,0-3 0-16,4 3 0 0,0 0-4 15,0 0-1-15,4-7 0 0,3 7 0 0,0 0 3 0,-4 0 0 16,4 0 0-16,0 0 0 15,0 0-5-15,0 0-1 0,0 0 0 0,0 0 0 0,0 0-9 0,0 0 0 16,4 10-10-16,3-4 10 0,3-3 0 0,1 3 0 16,0-2 0-16,-1 2 0 0,4-6 0 0,-3 0 0 15,6 0 0-15,-2-6 0 0,-1 2 0 0,0 4 0 16,0-6 0-16,0 3 0 0,0-3 0 0,0 3 0 16,-3-4 0-16,-1 7 0 0,-6 0 0 0,-4 0 0 15,0 0 0-15,10-3 0 0,-10 3-11 0,0 0 11 16,0 0-12-16,0 0 12 0,0 0 0 0,0 0 0 15,0 0 0-15,-7 0 0 0,0 3 0 0,-3-3 0 0,-1 7 0 0,-3-7 9 16,0 3 7-16,0-3 2 16,0 6 0-16,0-6 0 0,0 3 14 0,3-3 2 0,0 0 1 15,4 6 0-15,7-6-18 0,0 0-3 0,0 0-1 16,0 0 0-16,0 0-13 0,0 0 0 0,7 0 0 0,4 4 0 16,0 2-11-16,3-6 11 0,3 0-10 0,1 9 10 15,-4-9-20-15,4 6 3 0,-1-2 0 16,1 5-751-16,3-9-149 0</inkml:trace>
  <inkml:trace contextRef="#ctx0" brushRef="#br0" timeOffset="55339.444">10679 10829 345 0,'-7'9'15'0,"7"-9"4"0,0 0-19 0,0 0 0 0,0 0 0 0,0 0 0 15,0 0 176-15,0 0 31 0,0 0 6 0,0 0 2 16,0 0-124-16,7-9-25 0,0 0-5 0,7 9-1 16,0-10-43-16,-4 4-9 0,1 6-8 0,3-10 12 15,4 7 16-15,-4-3 3 0,-4-3 1 0,8 6 0 0,10-4-8 16,-6 4 0-16,-8-3-1 0,3 0 0 15,4 2-6-15,4-2-1 0,-4 6 0 0,0 0 0 0,-6-3-4 0,2-3 0 16,1 3-1-16,3 3 0 0,4 0-11 16,-8-7 12-16,-6 7-12 0,0-3 12 0,6-3-3 0,-6 6 0 15,-11 0 0-15,3 0 0 0,8-3 5 0,-8-3 1 16,-6-1 0-16,-1 4 0 0,4-3 24 0,-3-4 5 16,-4 10 0-16,-7-3 1 0,-4-3-15 0,0 3-3 15,4 3-1-15,-3 0 0 0,-1-6-9 0,-3 12-1 16,-7-3-1-16,6 3 0 0,8-3 1 0,-3 4 0 15,-12-4 0-15,8 3 0 0,4 4-2 0,-1-1 0 16,-7-3 0-16,4 4 0 0,3-7 1 0,1 6 0 16,3-3 0-16,0-2 0 0,0 2-6 0,3 0-1 15,7-3 0-15,4-3 0 0,-7 0-8 0,0 0 0 16,7 0 0-16,0 0 0 0,11 7-11 0,-11-7 3 0,0 0 0 16,10 3 0-16,12 3 8 0,-1-3-13 0,-11-3 5 15,4 6 8-15,4-3 0 0,3-3 15 16,-3 7-1-16,-7-4 0 0,-11-3-24 0,10 0-5 0,8 0-1 0,-8 0 0 15,-10 0 16-15,0 0 0 0,7 6 0 0,4-6 10 16,-11 0-10-16,0 0 10 0,0 0-10 0,0 0 10 16,11 0 10-16,-11 0 3 0,-11 0 0 0,11 0 0 15,0 0-5-15,0 0-1 0,-11 0 0 0,-3 0 0 16,-3 0 12-16,3 0 3 0,-4 0 0 0,-3 0 0 16,0 0-16-16,-1 0-4 0,12 0 0 0,-4 0 0 15,-4 0-12-15,7 0 0 0,4 0 8 0,0 0-8 16,4 0 0-16,-1 0 0 0,1 0 0 0,3 0 0 15,0 0-11-15,0 0 11 0,0 0-10 0,10-6 10 0,4 6-11 16,1-10 11-16,-5 10-12 0,1-3 12 0,-4 3 0 0,7-6-8 16,7 6 8-16,-3 0 0 0,-8-3 0 0,1 3 0 15,7 0 0-15,-1-6 0 0,-6 6-10 0,-1 0-5 16,4 6-1-16,4-6 0 0,0 0 24 0,-4 0 5 16,-14 0 1-16,10 3 0 0,8-3-14 0,-11 0 0 15,-7 0 0-15,-3 6 0 0,3-6 0 0,0 0 0 16,0 0 0-16,-7 0-10 0,-8 0 10 0,1 0 16 15,4 3-4-15,-4-3-1 0,-8 0-11 0,1 0 12 16,11 0-12-16,-4 0 12 0,-8 0-12 0,5 0 8 16,-4 0-8-16,3 0 8 0,7 0-8 0,-6 7 0 15,-1-7 9-15,8 0-9 0,2 0 0 0,8 0 0 16,-7 0 0-16,0 0 0 0,7 0 0 0,0 0-12 16,0 0 12-16,0 0-12 0,0 0-1 0,7-7-1 0,11 7 0 15,-4 0 0-15,-3-3 4 0,6 3 1 0,5-6 0 16,-1 3 0-16,-4-3 17 0,5 6 4 0,2-10 1 0,8 10 0 15,7-3-23-15,-7-3-5 0,-11 6-1 0,3-10 0 16,1 10 26-16,0-6 5 0,-4 6 1 0,-3-3 0 16,-1-3-16-16,1 3-18 0,-1-4 4 0,-2-2 1 15,-8 9-12 1,3-9-3-16,8 2 0 0,0 4-678 0,-4-3-136 0</inkml:trace>
  <inkml:trace contextRef="#ctx0" brushRef="#br0" timeOffset="60406.824">24119 10562 1731 0,'0'0'38'0,"-7"-3"8"0,4-3 2 0,-4 3 0 0,3-3-38 0,4 6-10 0,-3-4 0 0,3 4 0 16,0 0 86-16,0 0 15 0,0 0 3 0,0 0 1 15,0 0-58-15,0 0-12 0,0 0-3 0,10 4 0 16,4-4-19-16,-3 0-4 0,3 0-1 0,-3 0 0 16,3 0 1-16,0 6 0 0,0-6 0 0,0 0 0 15,4-6 5-15,-4 6 1 0,0 0 0 0,0 0 0 16,-3-4-3-16,3 4-1 0,-4-6 0 0,1 6 0 16,-4 0-3-16,0 0-8 0,4 0 12 0,-11 0-4 15,0 0-8-15,0 0 0 0,0 0 9 0,0 0-9 0,0 0 0 0,0 0 0 16,0 0-12-16,0 0 4 0,0 0-5 15,-7 0-1-15,-4 0 0 0,0 0 0 0,-3 0 14 0,-3 0-9 16,3 0 9-16,-4 6-8 0,0-6 8 0,1 4 0 16,-1-4 0-16,0 0 0 0,1 0 0 0,3 0 8 15,3 0-8-15,-3 0 0 0,3 0 22 0,4 0 0 16,-3 0 0-16,3 0 0 0,7 0-22 0,0 0 0 16,0 0 0-16,0 0 0 0,0 0 0 0,0 0 11 15,0 0-3-15,0 0 0 0,0 0-8 0,10 0 0 16,-3 0 0-16,4 0 0 0,-1 0 0 0,5 0 0 15,-1 0 0-15,3 0 0 0,-3 0 0 0,1 0 0 16,2 0 0-16,-3 0 0 0,0 0 0 0,4 0 0 16,-4 0 0-16,0 0 0 0,0 0 0 0,1 0 0 15,-8-4 0-15,-7 4 8 0,7-6-8 0,-7 6-12 16,0 0 2-16,0 0 1 0,0 0-7 0,0 0-2 16,3-3 0-16,-3 3 0 0,-7-6 7 0,0 0 2 0,0 6 0 0,0-4 0 15,-7 4 9-15,3 0 0 0,-3 0 0 0,0 0 0 16,0 4 0-16,-4-4 0 0,1 0 12 0,-5 0-4 15,5 0 6-15,-1 0 2 0,1 0 0 0,-1 0 0 16,0-4-2-16,4 4 0 0,4 0 0 0,3 4 0 16,-1-4-14-16,8 0 0 0,0 0 8 0,0 0-8 15,0 0-8-15,0 0-5 0,8 6-1 0,2-6 0 16,4 6 4-16,0-3 1 0,0-3 0 0,4 0 0 16,-4 0 9-16,4 0 0 0,-1 0 0 0,1 0-8 15,-4 0 8-15,4 0 0 0,-4 0 0 0,4 0-8 16,-1-3 20-16,-3-3 4 0,0 6 0 0,-3 0 1 0,3 0-29 0,-7 0-7 15,-7 0-1-15,0 0 0 0,0 0 8 16,0 0 0-16,0 0 1 0,0 0 0 0,0 0 3 0,0 0 0 16,-7 0 0-16,-3 0 0 0,-5 0 8 0,1 6 0 15,-3-6 0-15,3 3 0 0,-4 3 0 0,0-2 8 16,-3-4-8-16,0 6 11 0,0-6 5 0,0 0 2 16,3 3 0-16,0-3 0 0,1-3 2 0,3 3 1 15,3-6 0-15,0 6 0 0,4 0-13 0,7 0-8 16,0 0 8-16,0 0-8 0,0 0 0 0,7 0-15 15,4-4 3-15,0-2 0 0,3 6 12 0,0 0-12 16,3 0 12-16,1 0-12 0,0 0 12 0,-1-3 0 16,1-3 0-16,0 6 0 0,-1 0 0 0,1 0 0 15,0 0 0-15,-1 0 0 0,1-6 0 0,-4 6 0 16,-3 0 0-16,3 0 10 0,-4-4-10 0,-3 4 10 0,-7 0-10 16,0 0 10-16,0 0-10 0,0 0 8 0,0 0-8 0,0 0 8 15,0 0-8-15,-3 0 0 0,-4 0 0 0,-4 0 0 16,-3 0 0-16,0 4 8 0,0-4-8 0,0 0 0 15,-4 6 8-15,0-6-8 0,1 0 8 0,-1 0-8 16,1 6 8-16,2-6-8 0,-6 3 0 0,7-3 8 16,0-3-8-16,3 3 10 0,1-6-10 0,-1 6 10 15,11 0-10-15,0 0 0 0,0 0 0 0,0 0 0 16,0 0-15-16,11 0 2 0,-4 6 0 0,7-6 0 16,0 3 5-16,0-3 8 0,4 6-13 0,0-2 5 15,3-4 8-15,-4 0 0 0,4 0 0 0,-3 6 0 16,0-6 0-16,-4 0 0 0,4 0 0 0,-1 0 0 15,-6 0 0-15,-1 3 0 0,4-3 0 0,-3 0-1074 16</inkml:trace>
  <inkml:trace contextRef="#ctx0" brushRef="#br0" timeOffset="61443.6609">10629 10804 1497 0,'0'0'32'0,"0"0"8"0,-7 0 0 16,0-3 4-16,-3-4-36 0,10 7-8 0,0 0 0 0,0 0 0 15,-11-3 104-15,7-3 20 0,4 6 3 0,4 0 1 0,-4 0-52 0,7-3-9 16,0 3-3-16,4 0 0 0,6 0-16 0,1 0-3 16,-8 3-1-16,8-3 0 0,3 0-22 0,0 6-5 15,1-3-1-15,-1 4 0 0,-4-4-16 0,8 3 10 16,-4-3-10-16,-3 4 8 0,-7 2-8 0,6-9 0 16,4 9 0-16,-7-9 0 0,-7 7 0 0,4-4 0 15,3-3 0-15,0 6 0 0,0-6 0 0,-14 0-11 16,0 0 3-16,0 0 0 15,0 0-19-15,0 0-3 0,-14 0-1 0,4-6 0 16,10 6-5-16,-7 0 0 0,-7-3-1 0,-8 3 0 16,-2-7-3-16,3 7-1 0,6-9 0 0,-9 6 0 0,-5-3 41 0,5-4 12 15,6 4 1-15,1-4 0 0,-8 7 50 0,4-6 9 16,3 3 3-16,4-4 0 0,3 7-11 0,1-3-3 16,-1 0 0-16,4 2 0 0,7 4-25 0,0 0-4 15,0 0-2-15,0 0 0 0,0 0-15 0,4 0-3 16,6 0-1-16,1 0 0 0,-4 0-11 0,7 4 0 0,11-4 0 15,-1 6 0-15,-10 3 0 0,8-9 0 0,9 10 0 0,-2-10 0 16,-5 6-12-16,1-3 12 0,0-3-12 0,6 0 12 31,8 0-112-31,-3-3-16 0,-12-3-2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2T18:21:24.2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25418 2529 1382 0,'0'0'123'0,"0"0"-99"15,0 0-24-15,0 3 0 0,-7 3 132 0,3 3 22 16,4 10 4-16,4-3 1 0,-4 3-64 0,7-1-13 16,-4 11-2-16,4-4-1 0,0 12-34 0,0 4-6 15,-3-6-2-15,6 5 0 0,-2 4-9 0,-1 0-1 16,0 0-1-16,-4-6 0 0,1 6-7 0,3-4-2 16,-4 4 0-16,4-6 0 0,-3 9-8 0,3-13-1 15,0 1-8-15,0 12 12 0,0-12-12 0,0-1 0 0,0-6 8 16,0-3-8-1,0-6-24-15,0 0-8 0,0-10-2 0,-3 7 0 16,3-16-137-16,-7 0-27 0,0 0-6 0,4-16-395 0,-1-2-79 0</inkml:trace>
  <inkml:trace contextRef="#ctx0" brushRef="#br0" timeOffset="297.6309">25520 2538 1036 0,'3'-16'46'0,"1"7"10"0,0-1-45 0,-1 1-11 0,4 0 0 0,-3-1 0 16,3 1 144-16,-4-1 26 0,4 4 6 0,-3-6 0 15,3 5-77-15,3-2-16 0,1 3-3 0,3 6-1 0,0-4-12 0,4 4-3 16,3-6 0-16,0 3 0 16,0 6-51-16,1 3-13 0,2-2 0 0,1 2 0 0,-4 3 10 0,4 1-1 15,-4 5 0-15,0-2 0 0,0-4-9 0,-3 7-12 16,0 3 2-16,-1 0 1 0,-6-4 37 0,-1 4 8 16,-6 0 2-16,-1-3 0 0,1 2-10 0,-4 1-3 15,-4-3 0-15,-3 3 0 0,0 0-25 0,-3-4 0 16,-4 1 8-16,3 6-8 0,-7-6 44 0,1-7 8 15,-1 0 0-15,-3 1 1 0,0-1-33 0,3 1-8 16,-7-4 0-16,1-3-1 0,-4 3 0 0,3-3 0 16,0-3 0-16,4 7 0 15,3-7-49-15,4 0-10 0,4 0-1 0,3 0-718 16,7 0-143-16</inkml:trace>
  <inkml:trace contextRef="#ctx0" brushRef="#br0" timeOffset="497.897">26349 2431 1839 0,'0'0'81'0,"0"0"18"0,0 10-79 0,0 5-20 0,-4-2 0 0,4 12 0 16,-3 0 117-16,-4 0 20 0,0 3 4 0,3 10 1 16,-3 0-65-16,4 2-13 0,-4-2-2 0,3 6-1 15,1 0-35-15,3 3-7 0,0-13-2 0,7 4 0 16,-4 6-17-16,1-13 0 0,3 1 0 0,-4-7 0 15,8-6-18-15,-4 6-7 0,0-7-2 16,4 1 0-16,-1-3-111 0,4-4-22 0,-3-5-5 16,6 2-795-16</inkml:trace>
  <inkml:trace contextRef="#ctx0" brushRef="#br0" timeOffset="1428.6516">27397 1889 1972 0,'0'0'88'0,"0"0"17"0,0 0-84 16,3 9-21-16,1-3 0 0,-4 10 0 0,3 3 124 0,-3-6 20 16,4 21 4-16,-4-6 0 0,0 13-50 0,3 6-10 15,-3 6-3-15,4 10 0 0,-4-10-28 16,3 10-5-16,4 0-2 0,-7 6 0 0,4-3-17 0,0 3-3 15,-1-7-1-15,1 1 0 0,-1 0-14 0,4-10-3 16,0 0-1-16,0 1 0 0,0-7-11 0,-3-13-11 16,-1 7 3-16,1-10 0 0,-1 4 8 0,5-1 9 15,-1-5-1-15,-4-1-8 16,-3-3-50-16,4 0-17 0,-4-9-3 0,0-4-1 16,-4-2-89-16,4-1-17 0</inkml:trace>
  <inkml:trace contextRef="#ctx0" brushRef="#br0" timeOffset="7184.351">26995 2522 1036 0,'0'0'92'0,"0"0"-73"0,0 0-19 0,0 0 0 0,0 0 185 0,0 0 34 16,-4-3 6-16,4 3 2 0,0 0-70 0,-3 0-13 15,-5 0-4-15,-2-6 0 0,6 12-36 0,-6-6-7 16,-1 10-1-16,1-7-1 16,-1 3-38-16,0 3-7 0,-3 10-2 0,4-9 0 0,-1 8-36 0,1-2-12 15,-5 9 0-15,5 0 0 0,-1 3 41 0,-3 1 2 16,0-1 0-16,0 6 0 0,3 1-27 0,4-1-4 15,0-2-2-15,4 2 0 0,3-9-10 0,0 4 0 16,3-11 0-16,8 7 0 0,-1 4 0 0,1-4 0 16,7-6-9-16,-1-1 9 0,4 4-15 0,1-9 4 15,-1 3 1-15,3-7 0 16,1-9-22-16,0 3-5 0,0-3-1 0,3-3 0 16,-7-3-179-16,4-4-36 0,3 1-7 0</inkml:trace>
  <inkml:trace contextRef="#ctx0" brushRef="#br0" timeOffset="8568.824">27877 2441 288 0,'0'0'25'0,"0"0"-25"0,0-3 0 0,0 3 0 0,0 0 254 0,0 0 46 0,-4-7 8 16,4 7 3-16,0 0-127 0,0 0-24 0,0 0-6 0,0 0-1 15,0 0-77-15,0 0-15 0,0 0-3 0,7 19-1 16,-7-3-18-16,4-4-4 0,3 13-1 0,-4 1 0 15,1-1-15-15,-1 3-3 0,1-9-1 0,-1 15 0 16,4-6-7-16,-7 7 0 0,4-7-8 0,-1 10 12 16,-3-4-4-16,4 10 0 0,-1-6-8 0,1-4 12 15,-4-6-12-15,3 7 0 0,1-16 8 0,-4 3-8 16,4-3 8-16,-1-7-8 0,1-3 11 0,-4 4-11 16,0-13-67-16,0 0-20 0,0 0-4 0,0 0-1 15,3-13-149-15,-3 1-31 0</inkml:trace>
  <inkml:trace contextRef="#ctx0" brushRef="#br0" timeOffset="9126.639">27834 2397 633 0,'0'0'56'0,"-3"-10"-44"16,-1 7-12-16,1-3 0 0,-4 3 201 0,3-3 39 16,0-1 7-16,4-2 1 0,-3 6-95 0,-1-3-19 15,8-4-4-15,-1 1-1 0,1-1-42 0,0 7-9 16,3-9-2-16,3 8 0 0,1-5-37 0,3 3-8 15,0-4-2-15,4 7 0 0,-4-3-16 0,0 3-3 16,3-3-1-16,1 6 0 0,-4 0-9 0,0 0 0 16,4 0 0-16,0 6 8 0,-8-3 0 0,4 3-8 0,-3-3 12 15,-4 7-4-15,4-4 2 0,-8 3 0 0,4-5 0 16,-3 8 0-16,-1-9-10 0,-3 7 0 0,-3 5 9 16,3-5-9-16,-7-1 0 0,3 1-8 0,-3-1 0 0,0 0 0 15,-4 7 8-15,1-7 0 0,-1-5 0 0,1 11 0 16,-1-5 0-16,-3-1 0 0,0-9 10 0,0 10-10 15,0-4 29-15,-1-3 0 16,1 6 0-16,0-2 0 0,4-7 7 0,-4 6 2 0,3-3 0 0,0-3 0 16,4 0-12-16,0 0-2 0,-3 6-1 0,10-6 0 15,0 0-9-15,0 0-2 0,0 0 0 0,0 0 0 16,0 0-12-16,0 0 0 0,0 0 0 0,10 3-10 16,-3 7-1-16,4-4 0 0,3-3 0 0,0 4 0 15,4-4 11-15,-1-3-8 0,1 6 8 0,0 3-8 0,-1-9 8 16,1 10 0-16,0-1-9 0,-1-3 9 0,4 4 22 15,-3-7 9-15,-4 6 1 0,0-2 1 0,4 2-33 0,-7 0 0 16,-4 1 0-16,3 6 0 0,-6-13-12 0,3 12-8 16,-4 4-3-16,-3-9 0 0,0 5 37 0,-7 4 7 15,0 6 2-15,0-12 0 0,0 2-23 0,-7 4 0 16,0-3 0-16,0-4 0 0,0 4 0 0,-1 3 0 16,1-10 0-16,0 1 0 0,-3 2 20 0,3-2-1 15,-1 2 0-15,-2-12 0 0,3 16-19 0,-4-16 0 16,4 3 0-16,0 3 0 15,0-3-38-15,3-3-11 0,4 0-3 0,0 0-790 16,7 0-158-16</inkml:trace>
  <inkml:trace contextRef="#ctx0" brushRef="#br0" timeOffset="9390.924">28423 3018 2224 0,'0'0'49'0,"0"0"11"0,0 0 1 0,-3 3 1 0,-4 13-50 0,3-7-12 0,-6 0 0 0,3 1 0 0,-4 5 27 0,-3-2 2 16,0 3 1-16,0-7-707 15,0 10-142-15</inkml:trace>
  <inkml:trace contextRef="#ctx0" brushRef="#br0" timeOffset="10532.3977">28557 2585 1666 0,'0'0'74'0,"0"0"15"0,0 0-71 0,7 9-18 0,-7-2 0 0,7-1 0 15,4-3 68-15,-4 6 11 0,4-9 1 0,-1 10 1 16,4-10-65-16,4 0-16 0,0 0 0 0,-4-10 0 16,0 7 55-16,4-3 7 0,-1-3 2 0,1-7 0 15,-4 13-52-15,0-13-12 0,0 7 0 0,0-1 0 16,-7-5 0-16,0 12 0 0,0-7 0 0,-3-6 0 0,-1 7 0 15,1 0 0-15,-4 2 0 0,-4 4 0 0,1-3 0 0,-1-3 0 16,-6-1 0-16,3 1 0 0,-4 6 54 0,-3-4 8 16,0 4 2-16,0-3 0 0,0 0 0 0,0 6 0 15,3-4 0-15,-3 4 0 0,-4 4-52 0,1-4-12 16,3 6 0-16,3 0 0 0,-3-3 0 0,0 16 0 16,7-9 0-16,-4 5 0 0,4 4 0 0,4 6-12 15,-5-6 3-15,5 9 0 0,3 0 9 0,0 7 12 16,3-10-2-16,1 9-1 15,7-12-58-15,-1 3-12 0,4-9-3 0,4 3 0 16,0-10 0-16,3 10 0 0,0-19 0 0,0 0 0 16,4 0-51-16,-1 0-10 0,5-9-3 0,2-1 0 15,-2-5 52-15,-1 2 9 0,0-3 3 0,-3-9 0 16,-1 13 0-16,1-13 0 0,-4 6 0 0,-3 0 0 0,0-6 52 0,-4 9 12 16,-4-2 0-16,1-1 0 0,-4 0 0 0,0 10 0 0,0-7 0 0,-3-3 0 15,-1 3 53-15,-3 4 15 0,0-4 2 16,0 4 1-16,-3-4 13 0,-1 6 4 0,-3 1 0 0,3-7 0 15,1 7 0-15,-4 0 0 0,0 2 0 0,0 7 0 16,0-3-24-16,-4 3-5 0,4 3-1 0,0 4 0 16,0 8-30-16,-4-2-5 0,4 2-2 0,-3 1 0 15,3 6-13-15,0-6-8 0,0 3 8 0,0-1-8 16,3 1 0-16,0-3 8 0,4 3-8 0,0 0 0 16,4-4 0-16,0-5 0 0,-1-1-10 0,4 0 10 15,0 1-32-15,4-10 0 0,-1 0 0 16,1-10 0-16,0 1-1 15,-1 0 0-15,1-1 0 0,-1 1 0 0,-3-7 15 0,4 4 3 0,-4-4 1 0,0 7 0 0,-3-1 14 16,3 4 0-16,0-7 0 0,-4 4-9 16,1 3 9-16,-4 6 8 0,3-7-8 0,-3 7 11 0,0-9-11 0,0 9 10 15,0 0-10-15,0 0 10 0,7-3 21 0,-7 3 4 16,0 0 1-16,0 0 0 0,0 0-16 0,4 9-2 16,-1 1-1-16,1-1 0 0,-1 10-6 0,-3-3-2 15,4-7 0-15,-1 10 0 0,1 6-9 0,0-13 0 16,6 4 0-16,-3 3 8 0,0-3-8 0,0-7-12 15,4 0 2-15,-1-2 1 16,8-4-59-16,-7-6-11 0,-1-4-2 0,1-8-1 16,-1 5-66-16,5-9-14 0,-1 1-2 0,-4-1-1 15,4 3 58-15,0-3 12 0,-3 1 3 0,0 2 0 16,-4 3 35-16,0-2 7 0,0-1 2 0,0 13 0 0,-7-13 74 0,3 7 15 16,1 6 3-16,-4-4 1 0,-4-2 85 0,4 9 17 15,0 0 3-15,0 0 1 0,-3-6-31 0,-1 2-7 0,-3 8-1 16,0-4 0-16,-3 6-19 0,3-6-4 0,-4 9-1 0,4-2 0 15,3 5-60-15,-3-6-12 0,-3 4-2 0,-1-7-1 16,8 13 7-16,-1-7 0 0,1-3 1 0,3-6 0 16,0 0-21-16,0 13 0 0,0-13 0 0,7 6 0 15,0 4 28-15,0-10 2 0,3 3 0 0,-3 3 0 16,4-6-56-16,0 6-11 16,-1-3-3-16,-3 4 0 0,4-4 40 0,-4 6 0 0,3-9 0 0,1 16 0 15,0-13 0-15,-4 6 0 0,0 7 0 0,-4-7 0 16,4 7 27-16,-7-6 9 0,4-1 3 0,-4 10 0 15,0-4-55-15,-4-2-10 0,4 3-2 0,-3 2-1 16,-1-2 19-16,-3-3 10 0,0 2-10 0,4 4 10 16,-8-13-39-16,4 4-1 0,0-1-1 0,0-6 0 15,0 4-114-15,7-7-22 0,-7-7-5 0,3 4-693 16</inkml:trace>
  <inkml:trace contextRef="#ctx0" brushRef="#br0" timeOffset="10929.837">29556 2287 806 0,'0'0'72'0,"0"0"-58"16,0 0-14-16,0 0 0 0,0 0 247 0,7 9 46 16,-7-9 10-16,3 10 1 0,-3-1-135 0,4 10-27 15,-1-9-6-15,-3 8 0 0,4 4-52 0,-4-3-9 16,0 0-3-16,0 9 0 0,3-9-43 0,-3 6-9 16,0 0-1-16,4 0-1 0,-4-3-29 0,3-3-5 15,1 3-2-15,0-10 0 0,3 4 18 0,-4-6 0 16,4-7 0-16,0 3 0 0,-7-6 0 0,7 0 0 0,0-6 0 0,4 3 0 31,-8-4-106-31,1-2-18 0,0-1-3 0,-1 1-1 16,-3 0 52-16,0 2 9 0,-7-2 3 0,0 6 0 0,0-7 51 0,0 4 13 0,-4-3 0 0,1 6 0 15,-4-4 48-15,-1-2 13 0,-2 3 3 0,3 3 0 16,-4 3 0-16,4-7 0 0,-4 4 0 0,4 3 0 16,4-6 0-16,-1 6 0 0,0 0 0 0,4 0 0 15,0 0-49-15,7 0-15 0,0 0 8 0,0 0-8 16,0 0 10-16,0 0-2 0,0 0 0 0,7 0 0 15,4 0-8-15,0-10-11 0,3 10 3 0,-4 10 0 16,4-10 8-16,4 0-10 0,0 0 10 0,-1 0-10 0,1 0 10 16,-4 0-10-16,4 0 10 0,3 0-10 15,-4 0-41-15,5 0-8 0,-5-10-1 0,4 10-1 16,4-9-166-16,-4 0-33 0</inkml:trace>
  <inkml:trace contextRef="#ctx0" brushRef="#br0" timeOffset="11163.654">29856 2014 633 0,'0'0'56'0,"0"0"-44"0,0 0-12 0,0 0 0 15,0 0 345-15,0 0 67 0,0 0 14 0,0 0 2 16,7 7-280-16,3 2-57 0,-3 0-11 0,4 7-3 16,3-3-32-16,0 2-6 0,4 4-2 0,-1 6 0 15,1 0-5-15,-4 3 0 0,4 1-1 0,-4-1 0 16,-4 3 1-16,-2 1 1 0,-1 2 0 15,-4 1 0-15,-3-1 3 0,0-6 1 0,-7 10 0 0,-4 6 0 16,1 0-18-16,-8 0-4 0,-3 3-1 0,0 6 0 31,0-3-82-31,-4-3-17 0,-3 3-3 0,0 7-1158 0</inkml:trace>
  <inkml:trace contextRef="#ctx0" brushRef="#br0" timeOffset="12733.061">26031 8054 864 0,'-10'0'76'0,"6"0"-60"15,-3 0-16-15,4 0 0 0,3 0 144 0,-4-3 25 16,1-4 6-16,3 7 1 0,0 0-39 0,0 0-7 16,0 0-2-16,0 0 0 0,0 0-65 0,0 0-14 15,7 0-2-15,-7 0-1 0,0 0-22 0,7 0-5 16,0 0-1-16,3 0 0 0,1 7 36 0,-4-4 7 15,4-3 2-15,-1 0 0 0,1 6-50 0,-1-3-13 16,5-3 0-16,-1 0 0 0,0 0 40 0,-4 0 4 16,4 0 0-16,1 0 0 0,-1 0-28 0,3 0-4 15,1 0-2-15,0-3 0 0,-1-3-10 0,-3 6 0 16,8 0 9-16,-5 0-9 0,1 0 10 0,-1 0-2 16,-2 0-8-16,6 0 12 0,-4-3-12 0,5 3 0 15,-1 3 0-15,3-3 0 0,5 0 0 0,-8 0 0 16,0 0 0-16,0 0 0 0,4 0 0 0,0 0 0 15,-4 0 9-15,3 0-9 0,-2-3 8 0,-1 3-8 0,3-7 8 0,-2 7-8 16,-1-3 11-16,0-3-3 0,0 6-8 16,0 0 12-16,0-6-12 0,-3 6 9 0,3-3-9 0,0 3 8 15,-3 0-8-15,3 0 0 0,0-7 9 0,1 7-9 16,-1 0-12-16,0 0-8 0,-4 7 0 0,1-7-1 16,3 0 37-16,-3 0 7 0,3 0 1 0,0 0 1 15,0 0-25-15,1 0 0 0,-1 0 8 16,3 0-8-16,-2 0 0 0,-1 0 0 0,0 0 0 0,0 0 0 15,-3 0 0-15,3 0 0 0,0 0 0 0,0-7 0 16,-3 7 0-16,3 0 8 0,0 0-8 0,0 0 8 0,1 0-8 16,-1 0 0-16,0 7 0 0,0-7 0 15,0 0 0-15,0 0 0 0,1 3 0 0,-1 3 8 0,0-6 0 16,0 0 0-16,0 0 0 0,0 0 0 0,1 0 4 16,-1 0 0-16,0 0 0 0,0 0 0 0,-3 0-4 0,3-6 0 15,-3 6 0-15,3-3 0 0,0-4-8 0,0 7 8 16,0 0-8-16,0 0 8 0,4-3 5 0,-4-3 1 15,4 6 0-15,0 0 0 0,-1-3-22 0,-3 3-5 16,4 0-1-16,-4 0 0 0,4 0 29 0,0 0 5 16,-1 0 2-16,5 0 0 0,-1 0-11 0,-3 0-3 15,3 0 0-15,-4 0 0 0,1 0 1 0,-4 0 0 16,4 0 0-16,0 0 0 0,3 0 0 0,0-7 0 16,0 7 0-16,1 0 0 0,2 0-9 0,1 0 12 15,-4 0-12-15,8 7 12 0,-5-7-4 0,5 3-8 16,-5-3 12-16,5 0-4 0,-5 6 0 0,1-3-8 15,-4-3 12-15,1 0-4 0,-5 7 3 0,5-4 0 0,-5 3 0 16,4 0 0-16,1-3 0 0,-5-3 0 0,1 10 0 16,-4-10 0-16,0 6-2 0,1-3 0 0,-8-3 0 0,7 0 0 15,-4 0 0-15,1 0 0 0,0 0 0 0,-1 0 0 16,-3 0-9-16,1 0 8 0,-1 0-8 0,-4-3 8 16,1 3 7-16,-1-6 1 0,1 6 0 0,-4-3 0 15,-7 3-30-15,0 0-6 0,0 0 0 0,0 0-1 16,4-7-106-16,-4 7-21 15,0 0-4-15</inkml:trace>
  <inkml:trace contextRef="#ctx0" brushRef="#br0" timeOffset="14226.964">25093 1039 1904 0,'0'0'42'0,"0"0"9"0,0 0 1 0,0 0 1 0,0 0-42 0,0 0-11 15,0 0 0-15,0 0 0 0,0 0 100 0,-7 0 19 16,4 9 3-16,-1 1 1 0,0 6-63 0,4-4-13 16,0 13-3-16,4 3 0 0,0 7-23 0,-1-7-5 0,-3 7 0 15,7-1-1-15,-3 10-6 0,-1-6-1 16,-3-4 0-16,4 10 0 0,-1 0-8 0,1-10 0 0,-4-2 9 0,3 2-9 16,4-6 0-16,-3 7 0 0,-1-16-10 0,1 6 10 31,3 0-65-31,0-13-7 0,0 4 0 0,-3 3-1 15,-1-3-170-15,4-7-33 0</inkml:trace>
  <inkml:trace contextRef="#ctx0" brushRef="#br0" timeOffset="14532.68">24977 932 1530 0,'-11'-15'68'0,"11"15"13"0,-3 0-65 0,-1-10-16 15,1 7 0-15,3-3 0 0,0 6 120 0,0 0 20 16,0-3 4-16,3-4 0 0,8-2-56 0,-1 9-11 15,-3-9-2-15,4 9-1 0,3-10-43 0,4 10-9 16,3 0-2-16,3 7 0 0,1-14-8 0,-4 14-3 16,4-4 0-16,0 6 0 0,-4-9-9 0,0 9 10 15,0-2-10-15,-3 5 10 0,3-2-2 0,-7-4-8 16,4 13 12-16,-4-10-4 0,0 1 10 0,-7-1 2 16,4 7 0-16,-4-7 0 0,-4 7 8 0,-3-4 1 15,0 4 1-15,0 3 0 0,-3-3-7 0,-1-4-2 16,-3 4 0-16,-3 9 0 0,-1-13 2 0,0 4 0 15,-3-7 0-15,0 7 0 0,0-3-9 0,-4-4-2 16,4-3 0-16,-3 4 0 0,-1-1-12 0,0 7 0 16,1-16 0-16,-1 3 0 15,0 3-34-15,1-6-10 0,-1 0-1 0,8 0-771 0,3 0-155 0</inkml:trace>
  <inkml:trace contextRef="#ctx0" brushRef="#br0" timeOffset="14927.576">25979 744 518 0,'0'0'46'0,"-7"10"-37"15,-1-1-9-15,1-9 0 0,0 16 359 0,-3-7 69 16,3 4 15-16,-4 2 2 0,1 10-239 0,-1 1-48 15,0 2-10-15,1 6-1 0,3-2-115 0,3 12-22 16,1-10-10-16,-1 13 8 0,1-6-8 0,3-4 0 16,3 1 0-16,1 3-11 0,6-13 11 0,-3 7 0 15,0-10 0-15,4 3 0 16,3-16-127-16,4 4-23 0,3-7-5 0,0 1-866 0</inkml:trace>
  <inkml:trace contextRef="#ctx0" brushRef="#br0" timeOffset="15263.349">26370 888 1933 0,'0'0'85'0,"-3"-9"19"0,-4 9-84 0,-4 0-20 0,4 0 0 0,-4 9 0 16,1-9 104-16,-4 7 16 0,3-4 3 0,-3 6 1 16,-4-2-55-16,8-4-10 0,-8 9-3 0,8 1 0 15,-5-13-30-15,8 15-6 0,0-11-2 0,0 5 0 16,4 4-18-16,3-10 0 0,0-3 0 0,0 0 0 15,0 0 8-15,3 9-8 0,4-9 0 0,4 10 0 0,-4-4 0 0,7-6-9 16,0 0 1-16,4 3 0 0,-4 3 8 0,0-3 0 16,4 4-9-16,-1-4 9 0,1 3 0 0,0 0 0 15,-1 7-9-15,-3-4 9 0,4-2 0 0,0-4 16 16,-8 6-4-16,-3 4 0 0,0-1-12 0,0-2 0 16,0-1 0-16,-3 0 0 0,-1 7 0 0,-3-7 9 15,0 1-9-15,-3 6 8 0,-1-7-8 0,1 0 0 16,-4 7 0-16,0-3-11 0,0-4 29 0,-4 0 6 15,-3 4 0-15,3-10 1 0,-3 6-25 0,4-9-17 16,-4 10 2-16,-4-10 1 16,0 0-55-16,1 0-11 0,3 0-3 0,-4 0-1029 0</inkml:trace>
  <inkml:trace contextRef="#ctx0" brushRef="#br0" timeOffset="15680.107">26744 487 1382 0,'-10'0'61'0,"10"0"13"0,-4 0-59 0,4 0-15 16,0 0 0-16,0 0 0 0,-7 6 283 0,3 4 53 16,-3-7 12-16,4 3 1 0,-1 4-233 0,1-1-48 15,-8 10-8-15,4 0-3 0,0-7-37 0,-4 10-8 16,1-3-2-16,-4 6 0 16,3-6-94-16,-3 0-18 0,0 6-4 0,3-6-1069 0</inkml:trace>
  <inkml:trace contextRef="#ctx0" brushRef="#br0" timeOffset="15977.114">26889 352 2419 0,'0'0'107'0,"0"0"22"0,0 0-103 0,0 0-26 0,0 0 0 0,0 0 0 0,0 0 108 0,0 0 16 16,0 10 3-16,0-1 1 0,0 0-52 0,3 7-9 16,-3-6-3-16,4 15 0 0,-1-3-53 0,4 12-11 15,0 1 0-15,0 9 0 0,1-1 0 0,-1-5 0 16,0 0 0-16,0 6 0 0,0-10 0 0,-4 4 0 16,4 2 0-16,0-2 0 0,0-3 0 0,-3-7 0 15,3 0 0-15,-3-3 0 16,-1 3-105-16,1-3-16 0,3 1-3 0,-4-8-1129 0</inkml:trace>
  <inkml:trace contextRef="#ctx0" brushRef="#br0" timeOffset="16569.951">27848 697 806 0,'-28'-6'36'0,"17"0"7"0,1 6-35 0,-4-10-8 16,3 7 0-16,-6-3 0 0,2 3 412 0,-2-4 80 15,3 7 16-15,0 0 3 0,-1-9-367 0,5 18-74 16,-8-9-14-16,4 7-4 0,0-7-32 0,3 9-6 15,-6-6-2-15,6 7 0 0,1-4-12 0,3 3 8 16,0 1-8-16,-1-1 0 0,5-3 0 0,3 4 0 16,0-10 0-16,3 9 0 0,-3 1 0 0,11 8 0 15,0-11 0-15,3 2 0 0,0 4-20 0,4-7 0 16,-1 13 0-16,4-4 0 0,0-11 12 0,1 5 8 16,-1 7-12-16,0-7 12 0,-3 7 0 0,-1-7 0 15,-3 4 0-15,0-7 0 0,-3 3 0 0,0 1 0 16,-4 5 0-16,0-11 9 0,-4 5-9 0,1 4 12 0,-4-1-12 15,0-2 12-15,-4-1-4 0,1 0 0 0,-8 7 0 0,1 3 0 16,-1-3-8-16,-3-4-11 0,-4 4 3 0,1-7 0 16,-1 10-11-16,0-10-1 0,-6 7-1 0,2-7 0 31,5 1-15-31,-1 6-4 0,1-13 0 0,-1 3 0 16,0-3-32-16,4 3-6 0,7-6-2 0,4 0-998 0</inkml:trace>
  <inkml:trace contextRef="#ctx0" brushRef="#br0" timeOffset="16706.737">28053 1023 864 0,'0'16'76'0,"-4"3"-60"15,4-10-16-15,-3 1 0 0,-1 5 272 0,1 4 51 16,-4-3 10-16,0-4 3 0,0 13-224 0,0-6-45 16,-4 0-9-16,0-3-2 0,1 9-56 0,3-13-25 15,0 4 1-15,0 3-636 16,3-13-128-16</inkml:trace>
  <inkml:trace contextRef="#ctx0" brushRef="#br0" timeOffset="17081.125">28420 729 979 0,'0'0'87'0,"0"0"-70"16,0 0-17-16,-4-4 0 0,-3 4 288 0,0-6 55 0,0 6 10 0,-3 0 3 15,-1 0-200-15,0 6-39 16,-3-6-8-16,4 10-1 0,-4-7-60 0,3 13-12 0,-7 2-3 0,4-2 0 15,7-3-24-15,-7 12-9 16,0-6 0-16,7 3 9 0,0-1-9 0,3-5 0 0,4-3 0 0,0 12 0 16,4-10-12-16,3-11 12 0,0 5-12 0,4-9 12 31,-1 6-29-31,1-6 1 0,3 0 1 0,0 0 0 0,0-6 3 0,0-3 0 0,0-1 0 0,0 1 0 16,0-10 12-16,1 13 2 0,-5-7 1 0,1 4 0 15,-1-7 9-15,-6 7 0 0,3-1 0 0,-4 4 0 16,4 3 24-16,-3-3 1 0,-4 6 0 0,0 0 0 15,0 0-5-15,0 0-2 0,11 0 0 0,-4 0 0 16,0 6-2-16,3-3-1 0,-3 3 0 0,0 4 0 16,4-1-1-16,-4 7 0 0,0-4 0 0,0 4 0 0,4 3-14 15,-4-4 11-15,0-2-11 0,0 12 10 0,0-9-10 0,4-4 0 16,-1 4 0-16,1-7 8 16,-4 1-44-16,3-1-8 0,1-2-3 0,3-7 0 15,-3 0-116-15,-1-7-23 0,1-2-5 0</inkml:trace>
  <inkml:trace contextRef="#ctx0" brushRef="#br0" timeOffset="17334.101">28769 459 345 0,'0'0'31'16,"0"0"-31"-16,4 6 0 0,3-3 0 0,-4 7 351 0,4 5 64 16,-3-5 13-16,3-1 2 0,0 1-218 0,3-1-44 15,-3 7-9-15,4-4-2 0,0-2-57 0,3 15-11 0,3-6-2 0,-6 2-1 16,3 8-17-16,-3-10-3 0,-1-1-1 0,-3 11 0 15,0-4-12-15,0 3-2 0,-3-3-1 16,3 3 0-16,-7-3-9 0,0 3-1 0,-4 1-1 0,1 5 0 16,-1-9-16-16,-3 10-3 0,-3-1-1 15,-1 4 0-15,1-10-11 0,-4 7-8 0,-8-7 12 0,5 0-12 16,-1 7-12-16,-3-10-8 0,0 3-3 0,-4-3 0 16,0 3-135-1,1 0-27-15,-1 7-6 0,4-16-1 0</inkml:trace>
  <inkml:trace contextRef="#ctx0" brushRef="#br0" timeOffset="29273.253">30314 7301 1684 0,'0'0'75'0,"0"0"15"0,0 0-72 0,-3 3-18 0,-1 7 0 0,1-1 0 16,-1 1 66-16,4 5 10 0,-3-5 1 0,3 15 1 15,-4-6-54-15,4 9-12 0,-3 6-1 0,-1-6-1 16,0 7-10-16,1 3 8 0,3 6-8 0,-4-10 8 16,1 1-8-16,-1 2 8 0,4-9-8 0,-3 7 8 15,-1-4-8-15,4-3 8 0,0-6-8 0,-3 3 8 16,3-6-8-16,3-3 12 0,-3 3-12 0,0-10 12 15,4-3-12-15,-4-6 12 0,0 0-12 0,0 0 12 16,0-15-12-16,3 2 12 0,1-9-12 0,-1 3 12 16,-3-9 4-16,4 3 0 0,-1 3 1 0,1-9 0 15,-4 9 10-15,0-9 1 0,0 9 1 0,0-10 0 16,0 13 7-16,0-9 2 0,0 3 0 0,0 6 0 16,4-6-10-16,-1 6-1 0,-3-9-1 0,0 9 0 0,4 1-16 0,-4-4-10 15,3 3 12-15,1 6-12 0,-1-2 8 16,-3-1-8-16,4 3 0 0,-4-2 0 0,0 5 0 0,3 1 0 15,1 3 0-15,-4 2 0 0,3-2 13 0,-3 6-4 16,0 0-1-16,0 0 0 0,0 0 1 0,0 0 0 16,0 10 0-16,0 5 0 0,0 4-9 0,0 6 0 15,0 3 9-15,-3 1-9 0,-4 5 0 0,3-6 0 16,4 7 0-16,-7-7 0 0,4 7 0 0,-4-4 0 16,-1 0 0-16,1-6 0 0,4 4 0 0,-4 2 0 15,3-3 0-15,1 0 0 0,3-3 0 0,-4-6 0 0,4 0 0 16,0 0 0-16,0-10-12 0,4 1 2 0,-4-4 1 0,0-6 0 15,0 0-5-15,0 0-1 0,7-9 0 0,0-1 0 16,0-9 7-16,0-6 8 0,4 6-13 0,-4-6 5 16,-4 0 8-16,4 3 0 0,0-3 0 0,0 0 0 15,-3-3 0-15,-4 3 8 0,0 3-8 0,0 0 11 16,0 3-3-16,0-6 0 0,0 6 0 0,3 7 0 16,-3-4-8-16,0 0 0 0,0 7 0 0,4-1 8 15,-4 1-8-15,3 6 0 0,-3-3 0 0,0 6 0 16,-3-3 0-16,3 3 0 0,0 0 0 0,0 0 0 15,0 0-8-15,0 9 8 0,0 0-10 0,0 4 10 16,-4 3-21-16,1 2 1 0,3 1 1 0,0 6 0 16,-7 0-41-16,0 4-9 15,0-1-2-15</inkml:trace>
  <inkml:trace contextRef="#ctx0" brushRef="#br0" timeOffset="43134.404">28000 3388 921 0,'0'0'40'0,"0"0"10"0,0 0-40 0,0-10-10 16,0 10 0-16,0 0 0 0,0 0 48 0,0 0 8 16,0 0 2-16,11 0 0 0,13 16-27 0,-10-13-6 15,-14-3-1-15,0 0 0 0,0 0 4 0,0 0 1 16,0 0 0-16,4 0 0 0,-4 0-5 0,10 0 0 15,1 6-1-15,-4-6 0 0,4 0-3 0,-4 0-1 16,3 0 0-16,-3-6 0 0,0 6 6 0,-7 0 2 16,0 0 0-16,0 0 0 0,8-3-7 0,-5 3-2 15,-3 0 0-15,0 0 0 0,4-9-6 0,-4 9 0 0,-4-7-1 16,-7 7 0-16,1 0 1 0,-4 0 1 0,0 0 0 0,-8 0 0 16,1 7 7-16,-3-4 0 0,-1 3 1 0,0-6 0 15,1 16-21-15,-1-13 0 0,4 6 0 0,-4 1 0 16,4-1 0-16,3 0 0 0,-3-2 0 0,10-4 0 15,1 3 0-15,3-6 0 0,0 0 0 0,7 0 0 16,0 0 0-16,0 0 0 0,10 0 0 0,4-6 8 16,1-4-8-16,2 1 8 0,1 6-8 0,3-3 8 15,-3-4-8-15,3 1 0 0,-4 6 0 0,5-10 8 16,-5 10-8-16,4-6 9 0,-3 2-9 0,0 7 10 16,-1-9-10-16,-3 9 8 0,1-3-8 0,-1-3 8 15,-4 6-8-15,1-4 8 0,-1-2-8 0,-3 6 8 16,-7 0-8-16,0 0 12 0,0 0-12 0,0 0 12 15,8 0 0-15,-8 0 1 0,0 0 0 0,0 0 0 16,0 0-5-16,3-6-8 0,1-4 11 0,-1 7-11 16,1-3-131-16,-4 6-33 0</inkml:trace>
  <inkml:trace contextRef="#ctx0" brushRef="#br0" timeOffset="43917.373">28949 3190 990 0,'-21'-9'44'0,"14"9"8"0,-4-7-41 0,4 7-11 0,0 0 0 0,7 0 0 16,0 0 101-16,0 0 19 0,0 0 3 0,0 0 1 15,0 0-50-15,0 0-10 0,0 0-1 0,0 0-1 16,7-9-29-16,-3 6-5 0,-4 3-2 0,10 0 0 0,4 0-9 0,0 0-1 15,1 0-1-15,2 0 0 0,-3 0-2 0,7 0 0 16,4 0 0-16,0 3 0 0,7-3 1 0,-4 0 0 16,0 6 0-16,0-3 0 0,0-3 2 0,4 0 0 15,-4-3 0-15,-3 3 0 0,3 0-8 0,-3 0 0 16,-4-6-8-16,-3 6 12 0,0 0 1 16,-4-3 0-16,-4 3 0 0,-3 0 0 0,0 0-13 0,-7 0 8 15,0 0-8-15,0 0 0 0,0 0 0 0,0 0 0 16,-7-9-13-16,-3 9 4 15,-8-7-16-15,0 7-3 0,-6 0-1 0,-1 0 0 0,-3 0 9 0,-4 0 1 16,-7 0 1-16,4 0 0 0,-4 0 9 0,0 0 9 16,1 7-13-16,-1 2 5 0,7-9 8 0,0 9 0 0,4-6 0 15,3 10-8-15,8-10 8 0,3 7 0 16,-4-1 0-16,7-9 0 0,4 0 0 0,4 9 0 0,3-9 0 16,0 0 0-16,0 0 0 0,0 0 0 0,0 0 0 0,7 7-8 15,3-4 8-15,1 3 8 0,0 0-8 16,3-3 11-16,3-3 3 0,1 0 1 0,0 0 0 0,3 0 0 15,0-3-3-15,7 3-1 0,0-6 0 0,4 6 0 16,0-6 1-16,0-4 1 0,-1 10 0 0,1-3 0 16,-4-3-5-16,4 6 0 0,-4-9-8 0,1 9 12 15,-5-10-12-15,-3 10 9 0,1-3-9 0,-8-3 8 16,0 6-8-16,-4-7 12 0,-3 7-12 0,-7 0 12 16,0 0-12-16,0 0 12 0,0 0-12 0,0 0 12 15,0 0-12-15,-7 0 0 0,-7 0 0 0,0 0 0 16,-3 0 0-16,-1 0 0 0,0 0 0 0,4-3 0 15,0 3 0-15,7 0 0 0,0 0 0 0,7 0 0 16,0 0-9-16,0 0 9 0,10 0-12 0,1 0 12 0,3 0-18 16,4 0 3-16,-1 0 1 0,5 0 0 15,-5 3-14-15,4-3-2 0,-3 7-1 0,3-7-535 16,-7 6-107-16</inkml:trace>
  <inkml:trace contextRef="#ctx0" brushRef="#br0" timeOffset="44966.9269">27016 3554 892 0,'0'0'40'0,"0"9"8"0,3 1-39 0,4-1-9 0,-3 1 0 0,-1-1 0 16,-3 0 49-16,4 7 8 0,-4 0 2 0,0-4 0 15,0-12-30-15,0 10-5 0,-4 5-2 0,4-2 0 16,0 3 15-16,0-7 3 0,0 0 1 0,-3 1 0 15,3-10-17-15,0 0-4 0,0 0-1 0,0 0 0 16,0 0 21-16,0 0 5 0,0 0 1 0,0 0 0 16,7-10 13-16,-4 1 2 0,1 0 1 0,-1-7 0 15,5-3-34-15,-5 7-6 0,-3-7-2 0,-3 3 0 0,3-9 0 16,-4 6-1-16,4-6 0 0,0 13 0 0,-4-7 12 0,1 3 2 16,3 7 1-16,-4-7 0 0,1 7-14 0,3 5-4 15,0 4 0-15,0 0 0 0,0 0-8 0,0 0-8 16,0 0 12-16,0 0-12 0,3 10 0 0,-3 2 0 15,-3 4 0-15,-1 0 0 0,4 3 0 0,0-1 0 16,-3 1-8-16,3 9 8 0,0-12 0 0,-4 3 0 16,4-3 0-16,0-4 10 0,0 7-10 0,0-7 0 15,0 1 0-15,0-4 0 0,4 1 0 0,-4-10 0 16,0 6 0-16,0-6 0 0,0 0 0 0,0 0 0 16,0 0 0-16,0 0 0 0,7-9 0 0,-4 2 0 15,-3-2 11-15,4 0-11 0,-4-7 9 0,0 6-9 16,-4-2 8-16,1-4-8 0,-1 4 8 0,-3-10-8 15,0 3 8-15,4 6-8 0,-8 1 8 0,4-7-8 0,-3 10 8 16,2-1-8-16,1 7 0 0,0-3 0 0,-3 6 0 16,3-3 0-16,-4 6 0 0,1-3 0 0,-1 9 0 0,0-2 0 15,-3 2 0-15,4 0 0 0,-4 4-11 0,3-7 11 16,-3 10 0-16,3-4-8 0,1-2 8 0,-1-4 0 16,4 10-9-16,0-13 9 0,0-3-10 0,3 0 10 15,4 0-48 1,0 0-3-16,0 0-1 0,0-10 0 0,4 1-160 0,-1-7-33 15,8-12-7-15</inkml:trace>
  <inkml:trace contextRef="#ctx0" brushRef="#br0" timeOffset="45071.585">26956 3460 576 0,'10'12'51'0,"-3"-2"-41"15,0 2-10-15,4-2 0 16,0-1 166-16,-4 7 31 0,7 0 7 0,0-4 0 0,-7 4-115 0,7-7-23 16,0 10-5-16,4-3-705 15</inkml:trace>
  <inkml:trace contextRef="#ctx0" brushRef="#br0" timeOffset="46180.6069">10361 8179 1267 0,'0'0'112'0,"-7"-9"-89"0,-7 9-23 0,7-10 0 15,7 10 133-15,-11 0 23 0,1 0 4 0,3 0 0 16,0-3-52-16,0 3-10 0,7 0-2 0,0 0-1 16,-11 0-25-16,11 0-5 0,0 0-1 0,0 0 0 15,0 0-51-15,0 0-13 0,0 0 0 0,11 0 0 16,3 3 0-16,0-3 0 0,-7 0 0 0,7 7 0 15,7-7 0-15,-10 3 0 0,-1-3 0 0,4 0 0 16,0 6 0-16,4-3 0 0,3-3 0 0,-3 0 0 16,-7 7 0-16,6-4 0 0,11-3 0 0,-3 6 0 15,-7-3 0-15,6 3 0 0,1-6 0 0,0 3 0 16,-1 4 24-16,1-1 3 0,-4-3 0 0,8-3 0 16,6 6-43-16,-7-2-9 0,-10-4-2 15,6 0 0-15,12 0 73 0,-5 0 14 0,-6 0 4 0,3 0 0 16,1 0-81-16,2 0-16 0,5 6-3 0,-1-6-1 15,-7 0 8-15,4 0 1 0,3 0 1 0,0 3 0 0,-3-3 42 0,0 0 8 16,7 0 1-16,7 0 1 0,-1 0-25 0,5 6 0 16,-8-6 0-16,4 3 0 0,-4-3 0 0,4 7 0 15,-3-4 0-15,-1 3 0 0,0-6 0 0,1 6 0 16,-5-3 0-16,8-3 0 0,-3 0 0 0,-1 0 0 16,0 0 0-16,4 7 0 0,-4-4 0 0,1-3 0 15,-1 0 0-15,4 6 0 0,-4-6 0 0,1 0 0 16,6 0 0-16,0 3 0 0,1-3 0 0,-1 7 0 0,4-4 0 15,4 3 0-15,-8-3 0 0,4 6 0 0,0-2 0 16,3 2 0-16,4 1 0 0,-3-1 8 16,-1 0-8-16,8 1 0 0,-8 2 8 0,4-2-8 0,-4-1 0 0,8-6 8 15,-1 7 21-15,1-10 4 0,-4 6 1 0,10-6 0 16,-3 0-34-16,4-6-17 0,-4 6 1 0,4-3 1 16,-4-7 15-16,3 4 10 0,8-4-2 15,-1 7 0-15,-3-3-8 0,1 0 12 0,-8 3-12 0,7-4 12 16,-7 4-4-16,3-3-8 0,4 6 12 0,-3 6-4 15,-8-6-8-15,-3 3 10 0,-3-3-10 0,-1 7 10 16,-3-7-2-16,-3 3-8 0,-1 3 12 0,-3 0-4 16,0-3-8-16,-8-3 10 0,1 7-10 0,0-4 10 15,-7-3-10-15,0 6 12 0,-4-6-12 0,-3-6 12 16,-4 6-1-16,0 0 0 0,-4 0 0 0,-2-3 0 16,-5-4-92-16,1 4-19 15,-11 3-3-15</inkml:trace>
  <inkml:trace contextRef="#ctx0" brushRef="#br0" timeOffset="47105.2489">17688 8220 1728 0,'-14'-6'76'0,"14"6"16"0,0 0-73 0,-3 0-19 0,3 0 0 0,-7 0 0 16,7 0 116-16,0 0 19 0,0 0 4 0,0 0 1 16,0 0-76-16,0 0-14 0,0 0-3 0,10 6-1 15,4-3-33-15,0-3-13 0,4 6 11 0,0-2-11 16,6-4 8-16,5 6-8 16,-1-3 0-16,4 3 0 0,3-3 8 0,4 4-8 0,3-4 0 0,4 3 0 15,0 3 10-15,3-2-10 0,0-4 10 0,4 3-10 16,0-6 0-16,7 3 0 0,0-3-13 0,11 7 4 15,-1-4 31-15,1-3 6 0,3 0 2 0,7 0 0 16,-3-3-14-16,3-4-4 0,0 7 0 0,7 0 0 16,-10-3 0-16,3-3 0 0,4 6 0 0,6-10 0 15,-2 10-12-15,-1 0 11 0,-7 0-11 0,11-3 10 16,-8-3-10-16,4 6 10 0,4 6-10 0,0-6 10 16,-11 3-1-16,4-3 0 0,-4 0 0 0,14 0 0 0,-10 7-1 15,-1-4 0-15,1-3 0 0,3 0 0 0,-7 6 5 16,4-6 1-16,3 3 0 0,4-3 0 0,-7 7 2 15,-4-4 0-15,4-3 0 0,6 6 0 0,1-6-4 0,-4 3 0 16,-10-3 0-16,3 6 0 16,-7-6 1-16,0 0 0 0,0 3 0 0,7 4 0 0,-3-7 5 0,-8 0 1 15,-6 0 0-15,-1 6 0 0,-13-3-6 0,6-3-1 16,1 0 0-16,-8 6 0 0,-10-6-4 0,3 4 0 16,4-4-8-16,0 0 12 0,-7 6-12 0,0-6 11 15,-8 0-11-15,-2 3 10 16,-1-3-77-16,-7 0-15 0,-3 0-3 0,-4-3-1191 0</inkml:trace>
  <inkml:trace contextRef="#ctx0" brushRef="#br0" timeOffset="48075.116">10802 7395 1393 0,'-7'0'30'0,"7"0"6"0,0 0 2 0,0 0 2 0,-11-3-32 0,11 3-8 0,0 0 0 0,0 0 0 16,0 0 76-16,0 0 14 0,0 0 2 0,0 0 1 16,0 0 7-16,0 0 0 0,-7 10 1 0,4-4 0 15,6 6-59-15,-3 4-12 0,-7-3-2 0,4 12-1 16,3-7 29-16,0 8 7 0,-4 2 1 0,-3-3 0 15,-3 9-52-15,6-5-12 0,4 5 0 0,-3-6 0 16,-4 10 0-16,-1-4 0 0,5 7 0 16,3 0 0-16,-4 3 0 0,1-10 0 0,-1 4 0 0,4-4 0 15,4 1 0-15,-1-7 0 0,-10-3 0 0,4-6 0 16,6 6 0-16,-6-6 0 0,-4 0 0 0,3-3 0 16,-3-4 0-16,4-6-12 0,3 4 3 0,0-10 0 15,-14 0-242-15,6-10-48 0,8-15-9 16,-3-12-3-16</inkml:trace>
  <inkml:trace contextRef="#ctx0" brushRef="#br0" timeOffset="48644.409">10682 7217 864 0,'-21'-4'38'0,"21"4"8"0,0 0-37 0,0 0-9 16,-4 4 0-16,4-4 0 0,0 0 161 0,0 0 31 15,0 0 5-15,0 0 2 0,0 0-114 0,0 0-22 16,0 0-5-16,0 0-1 0,0 0-25 0,11 0-6 16,3 0-1-16,0 0 0 0,0 0 2 0,0-4 0 15,-3 4 0-15,10 0 0 0,4 0 1 0,-4 0 0 16,-7 4 0-16,4-4 0 0,10-4-6 0,-7-2-1 16,-3 6 0-16,-1 0 0 0,5-3-4 0,2 3-1 0,8 0 0 15,-4-6 0-15,-3 6-4 0,3-3 0 0,4-4-1 0,0 7 0 16,-8-9-2-16,1 9 0 0,3-3 0 0,4-3 0 15,3 6-1-15,1-7 0 0,-12 4 0 0,12 3 0 16,2-6 0-16,1 6-8 0,-14 0 12 0,7 0-4 16,-1 0 0-16,5 0-8 0,-8 6 12 0,0-6-4 15,0 3 1-15,1 4 0 0,2-7 0 0,-2 0 0 16,-1 0 3-16,0 6 1 0,-3-6 0 0,3 0 0 16,0 0 0-16,0 0 0 0,-3-6 0 0,3 6 0 15,1 0-3-15,2 0-1 0,1 0 0 0,0-7 0 16,-4 7-9-16,0 0 10 0,4-3-10 0,-4 3 10 15,4 0-10-15,-7 0 0 0,3 3 9 0,0-3-9 0,-3 7 8 0,-1-7-8 16,5 0 8-16,-5 6-8 16,5-6 11-16,-1 3-3 0,0-3 0 0,0 0 0 0,0 6 0 15,1-3-8-15,-1-3 12 0,0 0-4 0,0 0-8 0,-3 7 10 16,3-7-10-16,-7 3 10 0,1-6-10 0,-1 3 0 16,0 0 9-16,0 0-9 0,-3 0 0 0,-4 0 9 15,0 3-9-15,0-3 0 0,4 6 0 0,-4-6 0 16,-4 0 0-16,5 3 0 0,-5-3 0 0,1 6 0 15,3-6 0-15,-4 0 0 0,5 0-10 0,2 4-6 16,-6-4 0-16,-1 0-1 16,-3 0-49-16,4 0-10 0,3 0-1 0,-3 0-1 15,-1 0-158-15,4 0-32 0</inkml:trace>
  <inkml:trace contextRef="#ctx0" brushRef="#br0" timeOffset="49218.1988">13194 7179 230 0,'0'0'20'0,"0"0"-20"16,0 0 0-16,0 0 0 0,0 0 279 0,0 0 51 16,0 0 10-16,0 0 3 0,0 0-190 0,-7 0-37 15,0 0-8-15,7 0-2 0,0 0-49 0,0 0-9 16,0 0-3-16,0 0 0 0,0 0-23 0,0 9-5 16,-4 1-1-16,4-1 0 0,0 7-6 0,4 3-2 15,-4-1 0-15,3 1 0 0,-3 6 2 0,0 0 0 0,4 13 0 0,-4-3 0 16,3-1 9-16,1 4 1 0,-1-4 1 15,1 13 0-15,-1-6 8 0,-3-3 2 0,4-4 0 0,0 4 0 16,-4-4-2-16,3 1 0 0,-3-7 0 0,0 10 0 16,0-4-4-16,0-6-1 0,0 7 0 0,0-7 0 15,0 3-4-15,0-9 0 0,0 10-1 0,0-10 0 16,0-4-3-16,0 8-1 0,0-8 0 0,4 4 0 16,-4-9 1-16,0 3 0 0,0-4 0 0,3 4 0 15,1-7-16-15,-1 1-15 0,-3-4 3 0,0-6-778 16,4 3-156-16</inkml:trace>
  <inkml:trace contextRef="#ctx0" brushRef="#br0" timeOffset="49876.968">17805 7286 1407 0,'3'15'62'0,"-3"-12"14"0,7 7-61 0,-3-1-15 15,-1 7 0-15,4 0 0 0,-3 2 66 0,-1 4 10 16,5 10 3-16,-8-4 0 0,3 6-4 0,1 1-1 16,-4 2 0-16,0 1 0 0,0 3-9 0,0 0-1 15,0 9-1-15,0 6 0 0,0 4-19 0,-4-7-4 16,4-6-1-16,-3-3 0 0,3-9-19 0,0 2-3 15,0-9-1-15,0 4 0 0,0-10-16 0,0 0 10 0,0-10-10 16,0 7 8 0,0-10-155-16,-4-2-31 0,4 2-6 0</inkml:trace>
  <inkml:trace contextRef="#ctx0" brushRef="#br0" timeOffset="50371.976">17794 7248 576 0,'0'0'25'0,"0"0"6"0,0-6-31 0,0-4 0 16,0 10 0-16,0 0 0 0,4-9 252 0,3 9 45 16,0-6 9-16,0 6 2 0,7-10-188 0,0 10-36 15,0 0-8-15,4 0-2 0,3 0-29 16,0 0-5-16,4 0-2 0,3 0 0 0,7 0-9 0,-3 6-1 16,0-2-1-16,3-4 0 0,0 0-3 0,1 6-1 15,-1-6 0-15,4 3 0 0,-4-3-4 0,4 6-1 16,3-6 0-16,8 0 0 0,-1-6-4 0,0 6-1 15,8-3 0-15,-1 3 0 0,-3-6-13 0,4 6 11 16,-1-4-11-16,8-2 10 0,-8 3-10 0,4-3 0 16,-4 3 0-16,8-4 8 0,-8 7-8 0,1-9 0 15,-4 9 9-15,3-9-9 0,-3 2 0 0,3 4 0 16,1-6 0-16,3 2 8 0,-7 7 9 0,-4-3 3 16,1 3 0-16,-5-6 0 0,-6 6-7 0,4 0-1 15,-12 0 0-15,5 0 0 0,-5 0 7 0,1 0 1 16,-4 0 0-16,-3 6 0 0,0-6 10 0,-8 3 2 15,1-3 1-15,-4 7 0 0,0-4-1 0,-3 3 0 0,-1-3 0 16,1 4 0-16,-4 2-1 0,0 7-1 0,4-4 0 0,-4 4 0 16,-4-1-8-16,4 7-2 0,0 4 0 15,0-1 0-15,-3 3-10 0,3 6-2 0,-3 4-8 0,3-4 12 16,0 10-12-16,3-6 11 0,-3 0-11 0,0 15 10 16,0-9-10-16,4 6 0 0,-7-3 0 0,3-3 8 15,-4 3-8-15,8-3 0 0,-8 0 9 0,4-7-9 16,-3-2 0-16,-1-1 0 0,4-5-12 0,-3 5 4 15,-4-6-75-15,3-3-14 0,-3-6-3 16,0 6-745-16,4-6-149 0</inkml:trace>
  <inkml:trace contextRef="#ctx0" brushRef="#br0" timeOffset="51271.905">13550 8151 576 0,'0'0'51'0,"-7"6"-41"16,7-6-10-16,-3 3 0 0,3-3 253 0,-7 7 49 16,7-7 10-16,0 0 1 0,0 0-152 0,0 0-30 15,0 0-7-15,3 9 0 0,4-6-72 0,0 7-13 16,0-4-3-16,7-3-1 0,8 6-23 0,-1-2-4 16,7 2 0-16,0 1-8 0,4-4 12 0,0-3-4 0,-1 3 0 15,1-3-8-15,-4-3 16 0,4 0-4 16,-7 0-1-16,7 0 0 0,-8-3 3 0,4-6 1 15,-3-1 0-15,0-5 0 0,3-1 2 0,-3-3 1 0,-4-3 0 16,0-3 0-16,0-9-3 0,4 5-1 0,-7-14 0 16,3 5 0-16,-4-3-6 0,1 4 0 0,0 2-8 15,-8-3 12-15,1 4-12 0,-4 6 11 0,0-7-11 0,-3 7 10 16,-4-6-10-16,-4 8 12 0,-3-2-12 0,-4-6 12 16,-3 5 0-16,-3-5 0 0,-5-1 0 0,-2-2 0 15,-1 2 15-15,0 1 3 0,-3 6 1 0,-4-1 0 16,4 4 1-16,3 7 1 0,-3-1 0 0,-4 3 0 15,4-3-9-15,-3 10-3 0,2-7 0 0,-6 13 0 16,3 3-5-16,1 0 0 0,-8 0-1 0,3 3 0 16,5 7-6-16,-5 5-1 0,5 4 0 0,2 0 0 15,-2 6 12-15,6 3 1 0,-3 4 1 0,3-1 0 16,4 3-32-16,3 1-6 0,1 2-2 0,3-2 0 0,3-1 18 16,4 4-8-16,3-3 8 0,1-1 0 0,3 1-10 0,3 2 10 15,4 1-8-15,4 6 8 16,-4 0-8-16,4 0 8 0,6-1-8 0,1-5 8 15,-4-3-33-15,4-1-2 0,-1-6 0 0,1 1 0 0,3-11 35 16,-3 7 14-16,-1-6-1 0,5 0 0 16,6-3-185-16,0-7-36 0,0 7-8 0</inkml:trace>
  <inkml:trace contextRef="#ctx0" brushRef="#br0" timeOffset="52999.858">20440 8233 1321 0,'0'0'28'0,"7"9"7"0,0 7 1 0,4-7 2 0,-1 10-30 0,4-10-8 16,0 10 0-16,1-10 0 0,2 7 84 0,1 0 16 15,-1-4 4-15,5-2 0 0,-1-4-19 0,4 3-3 16,-1 1-1-16,4-10 0 0,4 6-27 0,0-12-6 16,0 6 0-16,-1-10-1 0,1 1-13 0,-4-7-2 15,1 4-1-15,2-4 0 0,-2-9-2 0,-1 6 0 16,0-3 0-16,0-9 0 0,-3 3 1 16,0-7 0-16,-1-2 0 0,-2-7 0 0,-5-3-6 0,-3-4 0 15,-3 4-1-15,-1 4 0 0,1-1-7 0,-7 9-2 16,-1 1 0-16,-6 5 0 0,-5-5 9 0,1 6 1 15,-3 0 1-15,-4 2 0 0,-4-2 11 0,0 3 1 16,-3-9 1-16,0 12 0 0,0-10-10 0,0 10-1 16,-4-3-1-16,4 6 0 0,0 4-26 0,-4 2-19 15,4 7 3-15,-4-3 1 0,1 15 41 0,-1-3 8 0,0 6 2 16,-3 10 0-16,0 6-36 0,-1 3 0 0,-2 4 0 0,2-1 0 31,8 4-22-31,-3-1-11 0,-5 4-3 0,8 6 0 0,0 6 56 0,7 3 12 0,0 4 1 0,3-4 1 16,4 0-34-16,7 1 0 0,0-7 0 0,7-3 0 15,7-1 0-15,0-5 0 0,1 3 0 0,9-4 0 16,1 1-80 0,10-3-11-16,8-1-1 0,2-6-1144 0</inkml:trace>
  <inkml:trace contextRef="#ctx0" brushRef="#br0" timeOffset="91171.82">30117 13523 1566 0,'0'0'69'0,"0"0"15"0,0 0-68 0,0 0-16 16,0 0 0-16,0 0 0 0,0 0 106 0,0 0 18 0,0 0 3 0,0 0 1 15,0 0-87-15,0 0-17 0,0 0-3 0,3-7-1 16,1-2-9-16,-1 6-3 0,1-3 0 0,3 2 0 16,-4-2-8-16,4-3 0 0,-3 2 0 0,-1-2 0 15,-3 6 0-15,4-3 0 0,0-4 0 0,-4 10 0 16,0 0 8-16,0 0-8 0,0-9 0 0,0 9 8 16,0-10-8-16,0 10 0 0,0-6 0 0,0 6 8 15,-8-3 5-15,8 3 1 0,0 0 0 0,-3-6 0 16,3 6 22-16,0 0 5 0,-4-3 1 0,4 3 0 15,0 0 1-15,0 0 0 0,0 0 0 0,0 0 0 16,0 0-12-16,0 0-3 0,0 0 0 0,0 0 0 16,0 0-16-16,0 0-3 0,0 0-1 0,0 0 0 15,0 0-8-15,0 0 0 0,7 3 9 0,4 3-9 16,0-6 12-16,-1 3-1 0,1 3-1 0,3-6 0 16,0 0-2-16,4 7 0 0,-1-4 0 0,1-3 0 15,0 0-8-15,-4 0 0 0,3 0 0 0,-3 0 0 0,1 0 9 16,2 0-9-16,1 0 10 0,-4 0-10 0,0 0 8 0,4 0-8 15,-4 0 0-15,0 0 0 0,0-3 9 0,0 3-9 16,-3 0 8-16,-1 0-8 0,1 0 0 0,-4-7 0 16,0 7 0-16,4 0 0 15,-4 0-55-15,0-6-6 0,-4 3-2 0,4-3 0 16,0 3-154-16,-3-4-31 0,-1-2-7 0</inkml:trace>
  <inkml:trace contextRef="#ctx0" brushRef="#br0" timeOffset="91486.833">30681 13008 1753 0,'0'0'77'0,"0"0"17"0,0 0-75 0,0 0-19 0,-3 7 0 0,-1 2 0 15,4-9 127-15,-3 9 21 0,-1-2 5 0,4 5 1 16,-4-2-94-16,4 5-20 0,4 4-3 0,-4 6-1 15,0-6-12-15,0 9-2 0,4-3-1 0,-4 10 0 16,0-7-21-16,0 7 0 0,0-7 0 0,0 6 0 16,0 1 0-16,-4-7 8 0,4 0-8 0,0 0 11 15,0 4-3-15,-4-4-8 0,1 7 12 0,-1-7-4 16,4 0-8-16,0-3 0 0,-3 3 9 0,3-9-9 16,0 6 0-16,-4 0 0 0,1-6 0 0,3 0 0 15,-4 6-17 1,4-16-8-16,0 7-2 0,0-3 0 0,-3-7-57 0,3 3-12 0,0-9-3 0,0 0-572 15,0 0-114-15</inkml:trace>
  <inkml:trace contextRef="#ctx0" brushRef="#br0" timeOffset="91975.533">30247 13388 864 0,'0'0'76'0,"0"0"-60"0,0 0-16 0,0 0 0 16,-7 3 183-16,7-3 33 0,0 0 8 0,0 0 0 16,0 0-96-16,0 0-20 0,0 0-4 0,0 0-1 0,0 0-65 0,0 0-13 15,0 0-2-15,0 0-1 0,0 0-14 16,0 0-8-16,11 0 8 0,-4 0-8 0,-4 0 13 0,8 0-1 15,-1-3-1-15,-2-3 0 0,-1 6 1 0,-7 0 0 16,3-4 0-16,4-2 0 0,-7 6 3 0,7 0 1 16,-3-9 0-16,-4 9 0 0,0 0-1 0,0 0 0 15,0 0 0-15,7 0 0 0,-7 0-7 0,3-7 0 16,-3 7-8-16,0 0 12 0,4-9-12 0,-1 9 9 16,-3 0-9-16,0 0 8 0,7-9-8 0,-7 9 0 15,0 0 0-15,4-4 8 0,-4 4-8 0,0 0 0 16,7-6 0-16,-7 6-11 15,0 0-16-15,7 0-3 0,4 0-1 0,-4-3-989 0</inkml:trace>
  <inkml:trace contextRef="#ctx0" brushRef="#br0" timeOffset="94842.4126">14390 8104 748 0,'0'0'67'0,"0"0"-54"0,0 0-13 0,0 0 0 0,0 0 67 0,7-6 10 16,0 6 3-16,4-7 0 0,-1 7-27 0,1 0-5 16,6-3 0-16,-3 3-1 0,4 0 1 0,0 0 1 15,3 0 0-15,4 0 0 0,-4 0-5 0,3 3 0 16,5-3-1-16,-1-3 0 0,0 3 0 0,0 0 0 15,4-6 0-15,0 6 0 0,0-9-12 0,-1 5-3 16,1-11 0-16,0-4 0 0,-4 3 7 0,7-3 1 16,-3-9 0-16,0 0 0 0,-4-6-7 0,0-1-1 15,8 1 0-15,-12 2 0 0,-3 1-9 0,-3-4-3 16,0 7 0-16,-4-6 0 0,-7 12 8 0,0-10 0 16,-7 10 1-16,0-3 0 0,0 0 18 0,-7-3 3 15,-4 3 1-15,-10-3 0 0,0-1-8 0,-4 4-2 16,-3-3 0-16,0 3 0 0,-4 6 10 0,-3-6 1 15,-4 6 1-15,-3 1 0 0,-4 8-39 0,0 1-10 16,-3 2 0-16,-1 7 0 0,4 10 0 0,-3-1 0 0,7 16 0 16,-4 4 0-16,0 11 0 0,3 4 0 0,1 3 0 0,-4 7 0 15,4-1 0-15,3 0 0 0,0 1 0 0,4 8 0 16,7 10 0-16,7-9 0 0,7 0-11 0,-1-4 11 16,8-5 0-16,4-7-8 0,-4-10 8 0,14 4 0 15,3-10 0-15,8 4-10 0,3-1 10 0,11 1 0 16,3-7-171-16,4-3-27 15,3-6-6-15</inkml:trace>
  <inkml:trace contextRef="#ctx0" brushRef="#br0" timeOffset="95728.172">21527 7988 676 0,'0'0'30'0,"0"0"6"0,0-6-28 0,-4-1-8 16,0 4 0-16,1-3 0 0,-1 6 76 0,-3 0 13 16,0 0 3-16,-3 0 1 0,-1 0 21 0,4 6 4 15,-4 4 1-15,4-4 0 0,0 3-35 0,0 1-6 16,4-1-2-16,-1 1 0 0,4-1-29 0,0 0-7 16,11 1 0-16,-4-1-1 0,0 1-27 0,4-1-4 15,3-3-8-15,3 4 11 0,1-4-11 0,3-3 8 16,0 7-8-16,11-4 8 0,7-3 4 0,-7-3 1 15,-8 0 0-15,4-3 0 0,8-3-5 0,-1 2-8 16,-7-11 11-16,0 5-11 0,-3-5 29 0,0 5-1 16,3-9 0-16,-7-6 0 0,0 6-9 0,-3 1-3 0,3-1 0 15,-3-6 0-15,-4 0-4 0,-3 3 0 0,-8-3-1 16,4-4 0-16,-3 4 2 0,-1-3 1 0,-3 0 0 0,0-3 0 16,4 9-14-16,-8-10 11 0,-10 4-11 0,0-6 10 15,-4 5-2-15,4-5 0 0,-7-4 0 0,-7 10 0 16,-11-7 10-16,7 10 2 0,4-3 0 0,-7 3 0 15,-11 6 9-15,4 0 3 0,3 4 0 0,0 12 0 16,0-4-12-16,0 14-1 0,1 2-1 0,-5 4 0 16,4 2-18-16,1 13 0 0,-1 7 0 0,0-1-9 15,7 10 9-15,-3 0 0 0,7 3 0 0,0 7 0 16,3-1 0-16,4 0 0 0,0 1 0 0,10-11-8 16,4 4 8-16,0-3 0 0,3 0 0 0,4 3 0 15,4-6 0-15,-1-10-8 0,4 4 8 0,8-1 0 16,6-5-54-16,-4-4-6 0,8-6 0 0,3-1-636 15,0-8-128-15</inkml:trace>
  <inkml:trace contextRef="#ctx0" brushRef="#br0" timeOffset="105174.5919">26081 9688 518 0,'-18'-10'23'0,"11"10"5"0,-3 0-28 0,6-3 0 16,-3 3 0-16,0-6 0 0,0 6 236 0,-4 0 41 15,4 0 9-15,4-3 2 0,-4 3-155 0,7 0-30 16,-4-7-7-16,4 7 0 0,-3 0-27 0,3 0-5 16,0 0 0-16,0 0-1 0,0 0-29 0,0 0-6 15,0 0 0-15,0 0-1 0,0 0-11 0,7 0-3 16,0 0 0-16,0 7 0 0,-7-7-3 0,10 0-1 16,1 3 0-16,3-3 0 0,4 0 0 0,-1 0 0 15,1 0 0-15,3 9 0 0,0-9-9 0,-3 6 10 16,3-2-10-16,0-4 10 0,-3 6-10 0,3-3 8 15,0-3-8-15,0 6 8 0,1-6-8 0,-1 3 8 16,-4 4-8-16,5-4 8 0,-1 3-8 0,0-6 0 0,4 0 9 0,-1 6-9 16,1-3 8-16,0-3-8 0,-1 0 8 15,5 0-8-15,-1 0 10 0,0 7-2 0,4-4-8 0,-4-3 12 16,0 0-2-16,0 0-1 0,-3 0 0 0,3 6 0 16,-3-6-9-16,0 0 10 0,-1 0-10 0,5 0 10 15,-1 0-10-15,-3 0 10 0,6 0-10 0,-6 0 10 16,3 3-10-16,0-3 0 0,1 0 9 0,-1 7-9 15,4-7 8-15,-4 3-8 0,4-3 8 0,-4 0-8 16,4 6 0-16,-4-6 0 0,0 3 0 0,0 3 8 16,-3-6-8-16,3 0 12 0,0 7-4 0,1-7 0 0,-1-7-8 15,4 7 11-15,-4 0-11 0,4 0 12 0,-4 0 0 0,4 0 0 16,-1 0 0-16,1 0 0 0,-4-6-4 0,1 6-8 16,-1-3 12-16,-4 3-4 0,5 0-8 0,-5 0 12 15,1 0-12-15,0 0 12 0,-1 0 2 0,5 0 1 16,-5 0 0-16,5 0 0 0,-1 0-7 0,-4 0 0 15,5 0-8-15,-1 0 12 0,0 3-12 0,0-3 9 16,1 0-9-16,-1 0 8 0,0 6-8 0,0-6 10 16,0 0-10-16,1 0 10 0,-1 0-10 0,-3 0 12 15,-1 0-12-15,5 0 12 0,-1 0-4 0,0 0 0 16,-3-6 0-16,6 6 0 0,1-3-8 0,-4 3 0 16,1 0 0-16,2 0 0 0,-2 0 12 0,2-6 1 15,-2 6 0-15,-1 0 0 0,0 0-4 0,0 0-1 16,-3 0 0-16,0 0 0 0,-1 0-8 0,1 0 0 15,3 0 9-15,-3 0-9 0,3 0 0 0,-3 0 8 0,7 0-8 16,-4 6 0-16,4-6 11 0,-4 0-3 0,4 0 0 0,-4 0 0 16,4 9-8-16,-4-9 0 0,3 7 0 0,-2-4 0 15,-1-3 0-15,-3 0 0 0,-4 0-12 0,0 0 12 16,-3 0-9-16,-1 0 9 0,-6 0 0 0,3 0-871 16,-7 0-169-16</inkml:trace>
  <inkml:trace contextRef="#ctx0" brushRef="#br0" timeOffset="113047.596">30240 9045 921 0,'21'19'40'0,"-21"-13"10"0,-10-3-40 0,-4 3-10 0,10 4 0 0,-3-1 0 16,3 7 247-16,4-7 47 0,-3 1 10 0,-1 5 1 0,4-2-192 0,4 2-38 16,-1 4-8-16,-3 0-2 15,4 0-44-15,0-3-9 0,-1 9-1 0,1-3-1 0,-4 3 10 0,3 3 1 16,-3-3 1-16,4 3 0 0,-8-3 8 0,4 10 2 15,0-7 0-15,0 0 0 0,0-3-32 0,-3 4 0 16,3-4 0-16,-4 9 0 0,4-12 0 0,0 3 0 16,-3-6 0-16,3-10 0 15,3 1-153-15,-3-10-31 0,0 0-5 0</inkml:trace>
  <inkml:trace contextRef="#ctx0" brushRef="#br0" timeOffset="113259.841">30716 8944 921 0,'0'0'40'0,"0"0"10"0,0 0-40 0,0 0-10 0,0 0 0 0,0 0 0 16,0 0 304-16,-7 4 58 15,4 5 12-15,-4 3 2 0,0 7-248 0,0 0-49 0,0 6-11 0,-4 3-1 16,-3 1-28-16,0 8-6 0,0-2-1 0,-4 6 0 16,-3-1-10-16,0 4-2 0,0 0-1 0,-4 0 0 15,0 9-11-15,4-9-8 0,0 0 12 0,-4 0-12 16,4-6 0-16,3 6 0 0,1-7 0 0,3-2 0 15,-4-7-92 1,4 0-26-16,0 3-5 0,0-9-962 0</inkml:trace>
  <inkml:trace contextRef="#ctx0" brushRef="#br0" timeOffset="113658.52">30769 9286 1814 0,'0'0'80'0,"0"0"17"0,0 0-77 0,0 0-20 16,-3 10 0-16,-1-4 0 0,1-6 108 0,-1 9 19 16,4 1 3-16,-3 5 1 0,-1-2-69 0,1 3-14 15,3-1-2-15,0 4-1 0,3 0-23 0,1 0-5 16,3 0-1-16,3-1 0 0,1-2-16 0,-1 3 0 16,5 0 8-16,-1-4-8 0,3 1 0 0,-3-7 0 15,1-5-11-15,2 5 11 0,-3-3-9 0,4-6 9 16,0 3 0-16,-4-3-9 15,-4 0-19-15,1 0-3 0,3 0-1 0,-3-3 0 16,-4 3-11-16,0-6-2 0,-4 3-1 0,4-3 0 16,-3-4 7-16,3 1 2 0,-7-1 0 0,0-5 0 0,0 5 37 0,-4-2 0 15,1-10 0-15,-4 3 0 0,3 6 44 0,-3-2 11 0,0-1 1 0,-4 7 1 16,4-4 5-16,-3 7 1 16,3-4 0-16,0 10 0 0,-4 0-4 0,1 0-1 0,-1 10 0 0,-3 5 0 15,3-5-26-15,1 9-4 16,-4 6-2-16,-4 3 0 0,4 6-12 0,-4-5-2 0,1 8-1 0,2 4 0 15,1-3-11-15,0-4 0 0,0 10 0 0,4-6 0 16,-1-4 0-16,0 4 0 0,4-4 8 0,0 4-8 16,4-13 0-16,-1 10 0 0,4-10 0 0,-3-3 0 15,3 3-128 1,0 0-25-16,3-6-5 0</inkml:trace>
  <inkml:trace contextRef="#ctx0" brushRef="#br0" timeOffset="115950.557">17769 9054 864 0,'0'0'38'0,"0"0"8"0,0 0-37 0,0 0-9 16,4 6 0-16,3-6 0 0,0 0 112 0,0 4 20 16,4 2 4-16,-4-3 0 0,3 3-59 0,-3 4-12 15,4-1-2-15,3 0-1 0,-3 1-17 0,-1 6-3 16,4-7-1-16,0 0 0 0,1 7 5 0,6-7 1 16,-4 1 0-16,5 6 0 0,2-4-18 0,4-3-3 15,-3 10-1-15,7-9 0 0,0 5-13 0,-1 1-4 0,5-3 0 16,-1-4 0-16,4 7-19 0,0-7-4 15,-1 10-1-15,12-3 0 0,-1-7 40 0,4 7 8 0,0-4 2 16,7-2 0-16,-7 5-15 0,0 1-3 0,0-7-1 0,3 4 0 16,1-4 1-16,-4-2 0 0,7 2 0 0,-4 0 0 15,0-9 0-15,1 7 1 0,-4-4 0 0,7-3 0 16,-7-3 0-16,3-4 0 0,-3-2 0 16,7 3 0-16,-4 3-4 0,1-4-1 0,-4-2 0 0,-4 0 0 15,-3-1-2-15,-4 1-1 0,1-1 0 0,-4-5 0 16,-1 5 7-16,-2 1 2 0,-5-1 0 0,5-5 0 15,-1 5 9-15,-7-9 1 0,-3 7 1 0,0-4 0 16,-1 1-7-16,-3-4-2 0,-3 0 0 0,-4 0 0 16,0-6 0-16,-3 6 0 0,-1-6 0 0,-6-3 0 15,-1 3 0-15,-3-3-1 0,-3 3 0 0,-4-4 0 0,0-5-6 16,-4 6-1-16,-3 3 0 0,-4-4 0 0,1-5-4 0,-1 6-8 16,-6-7 11-16,-1 7-11 0,-3 0 12 0,-1-7-4 15,1 10 0-15,-4-9-8 0,4 12 0 0,0-7 0 16,-4 4 0-16,0-3 0 0,1 3 10 0,-8 0-10 15,-3 0 8-15,-1 6-8 0,-3 0 8 0,-3 4-8 16,3 2 0-16,-3-3 8 0,-1 7-8 0,1-4 0 16,3-2 0-16,-10 5 0 0,3-5 0 0,0 5 0 15,-4 1 0-15,-3-1 0 0,0 1 0 0,4 0 0 16,0-1 0-16,-4 4 0 0,0-4 0 0,0 7 0 16,0-3 0-16,-4 6 0 0,4 0-17 0,7 6 4 15,0-3 1-15,-3 7 0 0,3-1 12 0,-3 10 0 16,3-3 12-16,-7 12-12 0,3-3 0 0,4 10 0 15,0-7-10-15,0 16 10 0,8-7-10 0,6 4 10 0,4-3 0 16,3 6-9-16,7-7 9 0,4-2 0 0,7 2-9 16,0 4 9-16,7-10 0 0,3 4-11 0,4-1 11 0,4 4-8 15,-4-7 8-15,7-2 0 0,3-1-9 0,1 6 9 32,-1-5-25-32,1-4-1 0,3-6 0 0,4-1 0 0,-1 1-160 15,-2-9-32-15,-1-1-6 0</inkml:trace>
  <inkml:trace contextRef="#ctx0" brushRef="#br0" timeOffset="116816.64">10749 9042 1378 0,'-10'9'61'0,"10"-6"13"0,0 7-59 0,3-4-15 0,4 3 0 0,-3 1 0 16,3-1 68-16,0-3 12 0,7 4 1 0,0 2 1 16,-3-2-27-16,10 2-6 0,7-2-1 0,11-1 0 0,3 4-21 0,4-4-5 15,3 7-1-15,4-7 0 0,7 0-9 0,-3 1-1 16,-4-1-1-16,10 7 0 0,8-10 5 0,-1 4 1 16,-3-1 0-16,7 4 0 0,-3-7 1 0,-4 3 1 15,3 1 0-15,8-1 0 0,-4 0 1 0,0 1 0 16,0-4 0-16,4-3 0 0,-4-3-7 0,0 7 0 15,4-7-1-15,-1 0 0 0,1 0 13 0,-4-7 2 16,-3 4 1-16,-1-6 0 0,-3-1 8 0,-3 1 1 16,3 0 1-16,-4-7 0 0,-3 6-37 0,0-5 0 15,-7-4 0-15,0 3-12 0,-7-3 12 0,-4 1 8 16,-3-1-8-16,0-6 11 0,-7-3-11 0,-4 2 0 16,0-2 0-16,-3-6 0 0,-4-1 30 0,-7-2 4 15,0 2 1-15,-3-3 0 0,-8 4-13 0,1-1-2 16,-8-2-1-16,-6 2 0 0,-5-2 4 0,-2-1 1 0,-8-3 0 15,-3-3 0-15,-4-3 0 0,-3 10 0 0,-4-7 0 16,-7 3 0-16,-3 3-3 0,-4 4 0 0,-4 6 0 16,-2 0 0-16,-1 2-1 0,0 8-1 0,-7-1 0 15,-8-6 0-15,-2 15-8 0,-1-5-2 0,-3 5 0 16,-4 1 0-16,8-1-1 0,-4 10 0 0,0-3 0 0,-8 3 0 16,5 0-8-16,3 0 0 0,3 3 0 0,-3-3 0 15,7 0 0-15,-7 10 0 0,-1-4 0 0,-2 4 0 16,10-7-23-16,7 12-6 15,7-5-2-15,10 5 0 0,-6-2 47 0,-1 6 8 0,-3 6 3 0,4 3 0 16,3-3-27-16,-3 10 0 0,-1 9 0 0,1-7 0 16,6 7-8-16,1-6 8 0,-7 6 0 0,-12 9 0 15,16-9 0-15,6 0-9 0,10 0 9 0,1 0 0 16,0-7-12-16,14 7 4 0,10 0 8 0,1-6-13 16,-1 5-84-16,11 1-17 0,14-6-3 15,11 6-679-15,10 0-135 0</inkml:trace>
  <inkml:trace contextRef="#ctx0" brushRef="#br0" timeOffset="117595.626">10569 14996 633 0,'-28'7'28'0,"24"-4"6"0,4-3-34 0,0 0 0 15,8 6 0-15,2 4 0 0,4-7 156 0,4 6 24 16,7 7 4-16,-1-7 2 0,-3 7-131 0,15-4-27 15,6 4-4-15,4 0-2 0,0 3 6 0,3-7 2 16,8 10 0-16,10-3 0 0,-4-7 5 0,1 4 1 16,-4 3 0-16,17-10 0 0,4-2-7 0,0-4-1 15,-3-3 0-15,3 0 0 0,-7 0-6 0,4-10-2 16,0 1 0-16,3 0 0 0,-7-10-2 0,0 9-1 16,-7-9 0-16,7 4 0 0,-14-10 3 0,3 6 1 15,-6-9 0-15,3 3 0 0,-4-4-1 0,-3 1 0 16,-3-6 0-16,-5-1 0 0,-2-2 5 0,-8-4 1 15,-3 3 0-15,-7 1 0 0,-4 2 0 0,-7 1 0 16,0 5 0-16,-4 1 0 0,-2-3 18 0,-8 9 4 0,-4-6 1 0,-3 2 0 16,-4 1-1-16,-6 0-1 0,-4 6 0 0,-8-6 0 15,-2 7-7-15,-12-11-2 0,-3 11 0 0,-3-8 0 16,-4-2-10-16,-3 3-3 0,-8 3 0 0,-6-3 0 16,-4 6-12-16,-4-3-2 0,-3 10-1 0,-7 6 0 15,3-4-10-15,-3 7 12 0,0 3-12 0,-8 3 12 16,8 7-12-16,7-1 12 0,0 7-12 0,-11 12 12 15,4-3-3-15,3 3 0 0,8-3 0 0,-1 10 0 16,7-7-9-16,1-3 0 0,13 3-10 0,1 0 10 16,7 1 0-16,3 2 0 0,3-3 8 0,12 0-8 15,9 7 0-15,1 3 0 0,-3 6 0 0,13-1 0 16,15 1 0-16,6 3-19 0,1-6 3 0,6 3 0 16,8-6 5-16,3-1 2 0,11 4 0 0,0-3 0 15,-4-1-23-15,11-2-5 0,10-1-1 0,12 1 0 16,-1-13-123-16,3-7-25 0,11 1-5 0,18-13-1 15</inkml:trace>
  <inkml:trace contextRef="#ctx0" brushRef="#br0" timeOffset="118701.801">17829 15040 1440 0,'0'0'128'0,"-7"0"-103"0,7 0-25 0,-7 7 0 16,0-7 76-16,7 0 11 0,-7 3 1 0,7-3 1 16,0 0-27-16,0 0-6 0,0 0 0 0,0 0-1 15,0 0-15-15,0 0-4 0,7 6 0 0,0-3 0 16,7 3-36-16,1-2 0 0,-1 2 0 0,10-3 0 16,5 6 0-16,2-2 0 0,8 2-8 0,3 0 8 15,4 7-29-15,0-6-1 0,4-1 0 0,-1 0 0 16,4 1 30-16,3 5 0 0,1-2 0 0,10-4 0 0,0 7 19 0,3-6 9 15,-3-1 3-15,4 7 0 16,-1-13-50-16,1 6-9 0,3-3-3 0,7-6 0 0,-10 0 55 16,3 0 12-16,-4-6 1 0,5-3 1 0,-5-1-26 0,1 1-4 15,3-4-8-15,-4-2 11 0,-6-1-2 0,-4-3 0 16,-4 0 0-16,-3 1 0 0,-3-8 7 0,-5 1 2 16,-2 3 0-16,-4-12 0 0,-4 9 3 0,-7-10 1 15,-3-2 0-15,-8-7 0 0,-3 6 2 0,-3-6 0 16,-7 7 0-16,-4-4 0 0,-7 3 12 0,-8 1 4 15,1-4 0-15,-7-3 0 0,-7 6 5 0,-4 1 2 16,0-7 0-16,-10-6 0 0,3 9-13 0,-3 0-2 16,-7-3-1-16,-8 7 0 0,1 8-15 0,-4-5-2 15,-7 9-1-15,0 3 0 0,7 0-5 0,-7 9 0 16,0-2-8-16,-11-4 12 0,4 9-12 0,0 10 8 0,0-6-8 16,-7 12 0-16,3-6 0 0,-3 10 0 0,0-1 0 15,-7 7 0-15,10 3 0 0,0 9-10 0,8 0 10 0,-4 13-8 16,7-3 8-16,0-1-8 0,0 7 8 0,0 6-8 15,10-12 8-15,8 6 0 0,-1 0 0 0,8 0 0 16,3 0 0-16,4 3 0 0,3 6 0 0,0 10 0 16,8-10 0-16,3 3 0 0,-1-5 0 0,5 5-8 15,3-6 8-15,3 7 0 0,4 2-9 0,0-2 9 16,3-4 0-16,4 0-9 0,0-9 9 0,4-6 0 16,3-4-16-16,4-9 3 0,-1-6 1 0,4 0 0 15,0-10-142-15,0 1-28 0,1-10-6 0</inkml:trace>
  <inkml:trace contextRef="#ctx0" brushRef="#br0" timeOffset="119689.004">20606 15015 1497 0,'0'0'32'0,"0"0"8"0,0 0 0 0,0 0 4 0,0 0-36 0,10 7-8 0,-3-4 0 0,4 3 0 16,0-3 35-16,3 3 5 0,0 1 0 0,0-4 1 15,4 3-14-15,-1-3-3 0,1-3-1 0,3 6 0 16,-3-2-23-16,-1-4 0 0,-3 0 0 0,0 0 0 16,4 0 59-16,-7 0 7 0,3 0 2 0,0-4 0 15,-3-2-32-15,-1 3-7 0,4-3-1 0,-3-4 0 16,-1 4-7-16,-3 3-1 0,0-3-1 0,4 6 0 15,0 0-19-15,-1 0 10 0,1 0-10 0,-1 6 8 0,5 3-8 0,-1 1 0 16,0-1 0-16,0-3 0 0,0 4 8 0,0-1 0 16,4 1 0-16,-4-7 0 0,-4 3 12 15,5 3 3-15,-1-2 0 0,0-4 0 0,0-3-3 0,0 0 0 16,4 0 0-16,-1 0 0 0,1-10 1 0,-4 10 0 16,4-3 0-16,-1-3 0 0,1-3-21 0,0 2 0 15,3 4 0-15,-7-3 8 0,3 6-8 0,-2-3 0 16,-5 3 0-16,-3-6 0 0,7 6 19 0,-3 6 2 15,3-6 1-15,-3 0 0 0,-1 3-22 0,1-3 9 16,-1 6-9-16,1-3 0 0,0-3 11 0,-4 7-11 16,7-7 10-16,0 0-10 0,3 0 9 0,-10 0-9 15,-7 0 8-15,0 0-8 0,11 0 0 0,-4 0-11 16,-7 0 1-16,0 0 0 16,0 0-110-16,0 0-23 0,-3-7-4 0,-8 7-818 0</inkml:trace>
  <inkml:trace contextRef="#ctx0" brushRef="#br0" timeOffset="119923.29">20655 15225 460 0,'-14'13'41'0,"11"-7"-33"0,-5-3-8 0,5 7 0 16,3-10 155-16,3 6 29 0,-3-6 5 0,0 0 2 16,8 3-68-16,-5 3-14 0,-3-6-2 0,11 0-1 15,3 0-44-15,3 0-9 0,1 0-1 0,7 0-1 16,-4-6-11-16,4 6-3 0,3 0 0 0,0 0 0 15,0 6-20-15,-3-6-4 0,0 0-1 0,-1 0 0 16,1 7-4-16,-4-4-8 0,0-3 11 0,4 0-11 0,-4 0 16 0,-3 0-4 16,-1 0-1-16,1 0 0 0,-4 0-11 15,0 0-11-15,-7 0 3 0,4 0 0 16,-4-3-68-16,-7 3-14 0,0 0-2 0,0 0-422 16,-7-7-84-16</inkml:trace>
  <inkml:trace contextRef="#ctx0" brushRef="#br0" timeOffset="120704.524">20803 15166 1321 0,'-38'0'58'0,"23"-3"13"0,1-4-57 0,0 7-14 16,-3-6 0-16,6 6 0 0,0-3 78 0,4 3 13 16,7 0 2-16,0 0 1 0,0 0-56 0,0 0-11 15,7 0-3-15,7 0 0 0,1 3-16 0,6 3-8 16,0-6 8-16,7 7-8 0,-3-4 14 0,0-3-2 16,3 6-1-16,0-3 0 0,0-3 8 0,0 0 1 15,-3 0 1-15,3-3 0 0,-3 3-3 0,0-6-1 0,-1 6 0 0,5-3 0 16,-5-4-7-16,-2 7-2 0,-1 0 0 0,-7-6 0 15,3 6-8-15,-6 0 12 0,0-3-12 16,-1 3 12-16,-10 0-12 0,0 0-14 0,0 0 3 0,0 0 1 16,0 0 2-16,-10 0 0 0,-5 0 0 0,1 0 0 15,-3 0 8-15,-4 0 8 0,-1 0-8 0,-2 0 11 16,3 0 17-16,-1 0 4 0,5 0 1 0,-4 0 0 16,6 0 23-16,1-6 5 0,4 6 1 0,-1 0 0 15,4 0-25-15,7 0-5 0,0 0 0 0,0 0-1 16,0 0-23-16,0 0-8 0,0 0 0 0,0 0 0 15,11 0 0-15,6-3 0 0,-3-4-11 0,4 7 11 0,7 0-11 16,-4 0 11-16,7 0-8 0,0 7 8 0,-3-7 0 16,3 3 0-16,-3-3 0 0,3 6 0 15,-3-3 0-15,-4 3 0 0,0-6 0 0,-3 10 0 0,-4-10 0 0,-3 0 0 16,3 0 0-16,-7 0 0 16,-7 0-37-16,0 0-3 0,0 0 0 0,0 0 0 15,0 0-16-15,-7-3-4 0,-4-4-1 0,-3-2 0 16,-4 3-1-16,-3 3 0 0,-7-4 0 0,3 4 0 0,-3-3 44 0,-4 6 9 15,1-3 9-15,-5-4-13 0,1 4 37 0,-4-3 8 16,4 6 2-16,0-9 0 0,-1 2 38 0,1 4 8 16,0-3 2-16,3-3 0 0,7 5-10 0,8-2-1 15,-4 6-1-15,10-9 0 0,0 9-41 0,11 0-8 16,0 0-1-16,0 0-1 0,0 0-19 0,15 0 0 16,2 0-13-16,4 6 5 0,0-6 8 0,4 3 0 0,3-3-9 0,1 0 9 15,-1 0 0-15,4 0 0 16,-1 0 0-16,1 0 0 0,0 0 0 0,-4 0 10 15,11 0-10-15,-7 0 10 0,-1 0-10 0,-2 0 10 0,-5 0-10 16,-3 6 10-16,1-6-10 0,-1 4 0 0,-4-4 9 16,-2 6-9-16,-5-6-12 0,-3 3-6 0,-7-3-2 0,0 0 0 31,0 0-14-31,-7 9-3 0,-3-2-1 0,-5-7 0 0,-6 9 0 0,0-9 0 16,-4 9 0-16,-6-9 0 15,-5 10 6-15,1-4 0 0,-4-3 1 0,-3 4 0 0,0-4 22 0,3 3 9 0,0-3-8 0,-3 3 8 16,-1 1 0-16,8-4 17 0,7 3-2 0,0-3-1 15,3-3 11-15,7 6 3 0,8-6 0 0,-1 4 0 16,4-4-28-16,7 0 0 0,0 0 0 0,0 0 0 16,11 0 0-16,6 0 0 0,8 6 0 0,3-6 0 0,0 3 0 15,1-3 0-15,2 0 0 0,1 0 0 0,0 0 39 0,7 0 2 16,0 0 1-16,6 0 0 0,1 0-18 0,0 0-3 16,3 0-1-16,1 6 0 0,-1-6-9 0,-3 3-3 15,4-3 0-15,-5 7-727 16,1-7-145-16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2T18:35:45.5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5412 16555 1602 0,'0'0'35'0,"0"0"7"16,0 0 2-16,0 0 1 0,0 0-36 0,0 0-9 0,0 0 0 0,7 3 0 0,-7-3 39 0,10 0 5 15,-3 0 2-15,4 0 0 0,-1 0 6 0,1 0 0 16,10-3 1-16,-7 3 0 0,8 0-45 0,2 0-8 15,-6 0 0-15,7 3 0 0,6-3 0 0,5 0 9 16,-8 0 0-16,7 10 0 0,-3-10-9 0,3 6 0 16,0-3 0-16,4 3 8 0,-4-3-8 0,1 4 12 15,6 2-12-15,0-6 12 0,-13 3-12 0,6 1 0 16,4-4 0-16,-4-3 8 0,-3 0-19 0,-4 0-4 16,4-3-1-16,-4-4 0 0,-3 7 64 0,-1-6 13 15,5 3 3-15,-5-3 0 0,-10 3-64 0,8 3-16 16,-5-7-2-16,-3 4 0 0,4 3 18 0,-8-6 0 15,1 6 8-15,3-3-8 0,-7-3 8 0,-7 6-8 0,4 0 0 16,-4 0 0-16,0 0-14 0,0 0-9 16,0 0-1-16,0 0-1 15,-7-4-67-15,3-2-14 0,-10 3-2 0</inkml:trace>
  <inkml:trace contextRef="#ctx0" brushRef="#br0" timeOffset="345.912">5387 16621 1155 0,'0'0'51'0,"-11"0"11"15,4 6-50-15,-3-3-12 0,-4-3 0 0,7 6 0 16,3-2 97-16,4-4 17 0,-11 6 3 0,11-6 1 0,0 0-24 0,0 0-5 16,0 0-1-16,0 0 0 0,0 0-26 0,0 0-6 15,4 3 0-15,3 3-1 16,-7-6-15-16,4 10-4 0,6-4 0 0,1-3 0 0,3-3-36 0,7 10-8 15,-3-10-2-15,10 6 0 0,-3-6 36 16,6 3 7-16,5-3 2 0,6 6 0 0,-3-6-26 0,7 0-9 16,-8 0 0-16,5-6 9 0,-1 6-9 0,0-3 0 15,8-3 0-15,-8-4 0 0,4 7 8 0,0-3-8 16,3-4 12-16,1 1-4 0,-5-1 0 0,1-5 0 16,-3 5 0-16,-1 1 0 0,0 0 1 0,-3 2 0 15,0 4 0-15,-4-6 0 0,0 3-9 0,-6 2 0 16,2-2 0-16,1 6 0 0,-4-3 0 0,-3-3 0 15,0 6 0-15,-4 0 0 16,0 0-41-16,0 0-4 0,-3 0-1 0,-4 6 0 16,-3-3-169-16,-4-3-33 0,-7 0-8 0</inkml:trace>
  <inkml:trace contextRef="#ctx0" brushRef="#br0" timeOffset="673.8167">5648 16737 403 0,'0'0'36'0,"0"0"-36"0,0 0 0 0,0 0 0 16,0 0 154-16,0 0 24 0,0 0 5 0,0 0 1 16,0 0-56-16,11 0-10 0,-1 0-2 0,4 0-1 0,0 0-30 15,8 0-5-15,-8 0-2 0,10 0 0 0,8 6-26 0,-7-3-6 16,3-3-1-16,7 0 0 15,4 0-10-15,3 0-3 0,-6 0 0 0,6 0 0 0,4 0-8 0,3 0-1 16,-3 0-1-16,4 0 0 0,-8-3-2 16,7-3-1-16,-6 3 0 0,2-4 0 0,-6-2-19 0,4 3 0 15,2 3 0-15,-6-4 0 0,7-2 26 0,-11 6-2 16,4-3 0-16,0-4 0 16,-4 1-15-16,1-1-9 0,-5 10 10 0,1-6-10 0,-4 3 0 0,1 3-12 15,-1 0 1-15</inkml:trace>
  <inkml:trace contextRef="#ctx0" brushRef="#br0" timeOffset="17114.554">28773 5313 2466 0,'3'-9'54'0,"4"2"11"0,4-2 3 0,-1 0 1 0,8-10-55 0,3 3-14 0,0 7 0 0,0-4 0 16,4-3 0-16,3 1-13 0,-3 5 2 0,7 1 1 16,3 0 10-16,4 5 0 0,7-2 10 0,7 6-10 15,7-3 15-15,0-3-3 0,7 6-1 0,7 0 0 16,-4 0-3-16,15 0 0 0,0-6 0 0,6 2 0 16,-2 4 0-16,2 0-8 0,1-6 12 0,-4 3-4 15,0-3-8-15,-6 6 12 0,-8-10-12 0,-7 7 12 0,-7-3-4 16,-4-4-8-16,-3 10 12 0,-7-9-4 0,-4 9 0 0,-3-9-8 15,0 2 12-15,-11 7-4 0,-7-3-8 0,0-3 0 16,-3 3 9-16,-7-3-9 16,3 6-123-16,-11-10-29 0,-10 1-5 0,-21-7-2 0</inkml:trace>
  <inkml:trace contextRef="#ctx0" brushRef="#br0" timeOffset="17327.14">28557 5351 2098 0,'-10'0'46'0,"-4"6"10"0,7-3 1 0,7-3 3 0,0 0-48 0,7 6-12 16,10-2 0-16,8 2 0 0,7 3-8 0,10-2-4 15,22 2-1-15,6-6 0 0,8 3 75 0,17-3 15 16,14-3 3-16,11 0 1 0,7 0-13 0,14-3-4 0,11-6 0 0,7 3 0 16,3-4-19-16,-3-5-4 0,-7 5-1 0,-4 1 0 15,-11-4-28-15,-3-2-12 0,-3-1 8 0,-11 6-8 31,-7-2-20-31,-4-4-10 0,-3 1-2 0,-11 2 0 16,-7-3-185-16,-10-3-38 0</inkml:trace>
  <inkml:trace contextRef="#ctx0" brushRef="#br0" timeOffset="17835.283">27174 2253 1926 0,'-49'15'85'0,"28"-12"18"0,-7 7-83 0,-4 5-20 15,-3-5 0-15,-4 6 0 0,0 2 44 0,-3 1 5 16,3 0 1-16,0 6 0 0,4-12-1 0,3 12 0 0,4-10 0 0,3 4 0 16,8 0-33-16,2 0-8 0,8-10 0 0,4 7-8 15,3-7 0-15,3 10 0 0,8-3 0 0,7-4-12 16,3 10 2-16,0-3 1 0,7 0 0 0,0 0 0 15,4 6 9-15,3-6-12 0,1-1 12 16,2 1-12-16,1-3 12 0,-3 3 0 0,-5 6 8 0,-2-13-8 16,-1 4 0-16,-4 3 0 0,1-10 0 0,-4 7-8 15,-7 0 8-15,-3-4 8 0,0 4-8 0,-4-7 11 16,-7 1 14-16,-4 5 3 0,-6-2 1 0,-1-4 0 16,-7 7 8-16,1-7 2 0,-1 10 0 0,-7-3 0 15,-3-4-18-15,0 4-3 0,-4 3-1 0,0-10 0 16,1 1-25-16,-1-4-6 0,0 3-1 0,0 1 0 15,8-10-61-15,3-3-12 0,-1-4-2 0,8-2-598 16,7-7-119-16</inkml:trace>
  <inkml:trace contextRef="#ctx0" brushRef="#br0" timeOffset="18968.567">27531 2218 1152 0,'0'0'102'0,"0"0"-82"16,0 0-20-16,-4 16 0 0,1-7 198 0,-1 7 35 15,-3 6 7-15,0-3 2 0,0 6-143 0,-4 12-29 16,1 4-6-16,-1-3 0 0,-3 6-32 0,0 9-5 16,0 3-2-16,0 4 0 0,3-7-9 0,1 1-1 15,6-17-1-15,-3 7 0 0,7-6-14 0,0-4 9 16,7 1-9-16,0-7 8 0,0-3-26 0,4-6-6 0,-4 6 0 16,3-13-1-1,1 1-42-15,-4-10-8 0,4 7-1 0,-11-10-1 16,0 0-9-16,0 0-2 0,0 0 0 0,-4-10 0 0,1-6 63 0,-8 4 12 0,0-4 2 0,-6-3 1 15,-1 4 34-15,-3-4 6 0,0-9 2 0,0 9 0 16,-4-6 22-16,4 6 5 0,-4 0 1 0,8-6 0 16,2 6-37-16,1 0-7 0,0 1-2 0,7 2 0 15,4 0-14-15,-1-3 0 0,8 10-12 0,3-7 12 16,3 7-18-16,4 0 3 0,0-1 1 0,8 1 0 16,-1 6 0-16,0-4 0 0,7-2 0 0,-3 3 0 15,3 6 14-15,4-3-9 0,-4-7 9 0,0 10-8 16,1-6 8-16,-5 6 0 0,1-10 0 0,0 10 0 15,-1 0 0-15,-3 0 0 0,-6 0 0 0,-1 0 0 16,0 0 22-16,-7 10 0 0,-7-10 0 0,0 0 0 16,0 0-22-16,3 6 0 0,-3 4 0 0,-7 5 0 0,4-2 19 0,-8 6-1 15,1-1 0-15,-4-2 0 0,-1 9 1 0,5-6 0 16,-4 9 0-16,3-12 0 0,4 3-11 0,0 0-8 16,7-1 12-16,0-2-12 0,0-7 8 0,0 1-8 15,7-1 0-15,4-3 0 0,3 4 0 0,0-10 0 16,-4 0-12-16,5 0 3 0,6-10-3 0,-4 4-1 15,1-13 0-15,0 10 0 0,-4-7 13 0,0 7-9 16,0-10 9-16,0 3-8 0,-7-2 8 0,4 8 0 16,-4-9 10-16,0 4-10 0,0 2 38 0,-4 7 2 15,-3-4 0-15,7 1 0 0,-7 9-32 0,0 0-8 16,0 0 0-16,0 0 0 0,0 0 9 0,4 9-9 16,0 1 12-16,-1 6-12 0,1-7 8 0,-4 10-8 15,3 0 0-15,-3-1 0 0,4-2 0 0,-1 9 0 16,1-12 0-16,-1 2 0 0,1 4 0 0,6-3 0 15,-3-13 8-15,8 6-8 16,-1-2-28-16,0-1-10 0,3-6-2 0,5-6 0 16,-1-1-9-16,3-5-3 0,1-4 0 0,3-3 0 15,-3 1 16-15,-4-7 2 0,-3-1 1 0,3-2 0 0,0-6 25 0,-7 5 8 0,0-5 0 0,0-4 0 16,-3 10 18-16,-4-6 10 0,0-1 3 0,-3 1 0 16,-1-4 49-16,-3 13 11 0,0-3 1 0,0 9 1 15,0 0-25-15,-3 3-4 0,3 7-2 0,-4 6 0 16,4-3-23-16,0 6-5 0,-7 0-1 0,4 9 0 15,-1 0-22-15,-3 10-11 0,-4 3 10 0,4 0-10 0,-3 13 0 16,3-1 0-16,0 4 0 0,0 6 0 16,0 0 0-16,0 3 0 0,-4-4 0 0,4 1 9 0,3-9-9 15,4 3 0-15,4-10 0 0,3 6-11 0,4-9-1 0,-8 0 0 16,4-6 0-16,0 0 0 16,7-10-34-16,-3 10-7 0,-4-12-2 0,3 2 0 15,1-9-3-15,-11 0-1 0,0 0 0 0,0 0 0 16,4-6 23-16,-4-4 4 0,-7 1 0 0,-1-4 1 0,-6 1 31 0,0-7 0 15,4 0 0-15,-8-6 0 0,-3-3 16 0,-4 3 2 16,4-3 1-16,0 2 0 0,3 8 11 0,4-1 2 16,0 6 1-16,3 1 0 0,1-1-33 0,6 7 0 15,-3-4 0-15,7 10 0 0,0 0-16 0,0 0-6 16,0 0-2-16,7 16 0 0,7-13 5 0,1 4 1 16,2 2 0-16,8 0 0 0,3-2 7 0,4-4 2 15,-7 6 0-15,6-9 0 0,1 0 9 0,0 0 0 16,0 0 0-16,-1 0-8 0,-3 0 8 0,-3 0 0 0,-4-9 0 15,1-1 0-15,-5 10 9 0,-3-9-9 0,-3 3 12 16,-1 3-12-16,-3-4 10 0,-3 4-10 0,0-3 8 16,-4-7-8-16,-4 4 49 0,0 3 5 0,-3-4 1 0,0 4 0 15,0-3 9-15,-3 5 3 0,-4-2 0 16,3 6 0-16,-3 0-25 0,3 0-5 0,-3 0-1 0,0 10 0 16,4-1-22-16,-5 0-5 0,5 7-1 0,-1 3 0 15,4-3-8-15,0-1 0 0,-3 7 0 0,6-3 0 16,8 3-13-16,-4 0 5 0,3-3 8 0,4-4-13 15,0 4-5-15,7-3-1 0,-3-4 0 0,7 4 0 16,-4-6-50-16,7-1-11 0,-4-3-1 0,5-3-639 16,-1-3-127-16</inkml:trace>
  <inkml:trace contextRef="#ctx0" brushRef="#br0" timeOffset="19138.144">28854 2798 1900 0,'-11'0'84'0,"11"0"18"0,0 0-82 0,0 6-20 15,0-6 0-15,0 0 0 0,0 0 102 0,0 0 16 16,0 0 3-16,7 4 1 0,4 2-83 0,3-6-17 16,4 0-3-16,-1 0-1 0,4 0 2 0,4 0 1 15,0 0 0-15,3-10 0 16,0 4-49-16,0-3-11 0,4 6-1 0,0-4-1 16,0-2-139-16,-4 3-28 0,4-4-6 0</inkml:trace>
  <inkml:trace contextRef="#ctx0" brushRef="#br0" timeOffset="20273.393">29573 2576 403 0,'0'0'17'0,"0"0"5"0,-3 6-22 0,-1 3 0 0,1 1 0 0,-4-1 0 15,3 10 363-15,1-3 68 0,-1-7 13 0,-3 10 4 16,4 6-321-16,-1-6-64 0,4 9-13 0,-3-3-2 16,3 3-23-16,0-3-4 0,0 4-1 0,0-1 0 15,3-3-20-15,4 0-18 0,-3-6 3 0,6 9 1 16,1-19-6-16,3 7 0 0,0-7-1 0,4 1 0 15,-1-1-1-15,1-9 0 0,3 0 0 0,0 0 0 16,0-9 11-16,1-1 3 0,-1 1 0 0,0-7 0 0,-7-2 8 16,4 5-8-16,-4-3 8 0,3-3-8 15,1 4-5-15,-4-4-1 0,-3 0 0 0,13-15-33 16,-9 15 10-16,-1 3-1 0,0 7 0 16,0-4-53-16,-4 1-10 0,1 2-3 0,0 7 0 15,-1-3 9-15,1-4 2 0,-11 10 0 0,7 0 0 0,-7 0 129 16,0 0 25-16,0 0 6 0,0 0 1 0,0 0 44 0,0 0 8 15,0 10 3-15,0-4 0 0,-4 4-31 0,1-1-7 16,-4 0-1-16,3 1 0 0,-3-1-35 0,4 1-7 16,-4-4-2-16,3 6 0 0,1 4-24 0,-1-6-4 15,-3 5-2-15,3-2 0 0,4 2-10 0,0-5 0 16,0-1 0-16,4 7 0 0,-1-13-16 0,1 6 0 0,3-2 1 16,0-1 0-16,0-3 15 0,0 3 10 15,0-2-2-15,4-4 0 16,-1 0-31-16,1 9-6 0,0-9-2 0,-1 0 0 0,1 6 19 0,-4-3 3 15,3 7 1-15,-3-4 0 0,4 3-8 0,0 1-2 0,-8-1 0 0,4 7 0 16,-3-13 18-16,-1 13 0 0,1-7 0 16,-1 1 0-16,4-1 0 0,-3-9 0 0,-4 0 0 0,11 0 0 15,-8 6 0-15,8-12 0 0,3 6 0 0,0-13 0 16,0-2 8-16,4-1 0 0,-1-3-8 0,4-9 12 16,1 3-12-16,-1-10 0 0,0 7 0 0,4-16 0 15,-1 7 9-15,-6-7-9 0,3 0 8 0,-3-9-8 16,-1 6 24-16,-3-4-1 0,1 14 0 0,-1-1 0 15,-4-3 7-15,1 13 2 0,-4 6 0 0,0 0 0 16,0 3-19-16,-3 10-3 0,-4-7-1 0,3 13 0 16,-3 3-9-16,0 0 12 0,0 0-12 0,-7 10 12 15,4-1-12-15,-5 10 0 0,1 0 9 0,0 6-9 0,-3 3 0 0,-1 6 0 16,1-5 0-16,-1 15-12 0,-3-4 12 16,3-2 0-16,-3 6 0 0,7-7-8 0,4 4 8 0,-1-3 0 15,4-13 0-15,4 3-8 16,3-3-24-16,0-3-4 0,0-6 0 0,7 3-1 15,0-10-2-15,4 1 0 0,-4-1 0 0,3-9 0 0,1 0 22 0,-4-9 4 16,4-1 1-16,-1 1 0 0,-2-10 12 0,2 3 16 16,-3 4-3-16,-3-4-1 0,3 0-12 0,-3 7 0 15,-4-10 0-15,3 10 0 0,-6-1 0 0,3 1 0 16,0-1 0-16,-7 10 0 0,0 0 0 0,0 0 0 16,0 0 0-16,0 0 0 0,0 0 9 0,0 0-1 15,0 0 0-15,3 10 0 0,-3 2 2 0,0 4 0 0,0 3 0 16,0-10 0-16,-3 7-10 0,3 3 0 15,0-4 0-15,-4-2 0 0,4 3 0 0,4-7 0 0,-1 1 0 0,8-1 0 16,-4 0 0-16,4-2-11 0,3-4 11 0,3-3-8 16,-3 0 8-16,4 0-8 0,-4-10 8 0,0 7-8 15,7-3 8-15,-3-3 0 0,0-4 8 0,-4 0-8 16,0 10 9-16,0-6-9 0,-3 3 12 0,-1 2-12 16,4-2 0-16,-3 6 0 0,-11 0 0 0,11 0 0 15,-4 0 0-15,-7 0 0 0,10 0 0 0,-3 10 0 16,4-4 0-16,-4-6 12 0,0 9-1 0,4-6 0 15,-4 4 15-15,3-7 3 0,-3 9 1 0,7-3 0 16,0-2-22-16,1-4-8 0,-1 0 0 0,0 0 9 16,3-4 3-16,-2-2 1 0,-5 6 0 0,4-3 0 15,0-3-5-15,-7-1 0 0,4 4-8 0,-11 3 12 16,7-9-2-16,-7 9-1 0,4-6 0 0,-4-4 0 16,0 10-9-16,-4-9 0 0,-3-1 0 0,3 7 0 0,-6-3 25 0,3 0 7 15,-4 6 0-15,-3 0 1 0,4 0-9 16,-5 0-1-16,1 6-1 0,0 0 0 0,0 4-22 0,0 2 0 15,0-6 0-15,0 7 8 0,0 3-8 0,0 3 0 16,-1 6 0-16,1 0-8 0,0-3 8 0,4 3 0 16,3 3 0-16,-1-3 0 0,8-6 0 0,8 6 0 15,-1 0 0-15,3-3-8 0,4 3 8 0,4-6-10 16,-4 6 10-16,7-6-10 16,4 0-104-16,0-10-21 0,-1 7-4 0,-3-13-1 0</inkml:trace>
  <inkml:trace contextRef="#ctx0" brushRef="#br0" timeOffset="21320.42">21135 1343 230 0,'0'0'10'0,"0"0"2"0,0 0-12 0,-4 0 0 15,-3-3 0-15,4-3 0 0,-4 3 233 0,3-4 44 16,-3 1 9-16,0 6 2 0,0-3-180 0,4-3-35 15,-1 3-7-15,-3 3-2 0,-4 0 8 0,4 0 0 16,-3 0 1-16,-1 0 0 0,1 0-8 0,-1 0-1 0,0 3-1 16,-3 6 0-16,4-3-27 0,-1 4-4 0,1 9-2 15,-5-4 0-15,5-5-12 0,-1 8-2 0,-3 8-1 0,4-1 0 16,-1 3-15-16,4-3 0 0,0 6 0 16,0-6 0-16,7 10 0 0,0-10 0 15,0-3 0-15,7-6 0 0,0 2-20 0,4-8-1 0,3-1 0 0,0 1 0 31,0-10-12-31,3-10-3 0,-2 1 0 0,6-1 0 0,-4-5 11 0,1-4 1 0,0 0 1 0,-1 3 0 16,1 4-9-16,-4-4-3 16,-3-3 0-16,-1 4 0 0,-3 2 58 0,0 7 11 0,-7-7 2 0,0 7 1 15,0 6 10-15,0-3 1 0,-3-10 1 0,3 13 0 16,0 0-8-16,-4 7-1 0,-3-1-1 0,0-6 0 16,0 9-23-16,0-5-5 0,0 11-1 0,3-2 0 15,4 2-10-15,-3 4 0 0,3 6 0 0,0-6 8 0,7 0-8 16,-3-3-11-16,6-4 3 0,4-6 0 15,7 1-130-15,1-7-26 16,-1-7-4-16</inkml:trace>
  <inkml:trace contextRef="#ctx0" brushRef="#br0" timeOffset="23426.384">21594 1280 576 0,'0'0'25'0,"0"0"6"0,0 0-31 0,0 0 0 16,-4 10 0-16,-3-10 0 0,7 0 305 0,-11 6 55 15,-3 4 12-15,4-1 1 0,-4 0-233 0,3 10-48 16,-3-3-8-16,0-4-3 0,0 4-41 0,0 3-9 15,6 0-2-15,-2-4 0 0,3 4-29 0,3-3 0 16,1 3 0-16,3-10 0 0,3 1 0 0,1-1-20 16,-1 7 4-16,8-13 0 15,0-3-50-15,-4 6-10 0,3-6-1 0,1 0-1 16,3 3 6-16,4-3 2 0,-11-3 0 0,3-3 0 16,8 6 30-16,-4 0 7 0,-4-3 1 0,-2-7 0 0,-1 4 32 0,3-3 0 0,8-1 8 0,-1 1-8 15,-13-1 13-15,7-5-3 0,6 5-1 0,-3-2 0 16,0-1 2-16,-3 4 0 0,-4-1 0 15,4 1 0-15,10 9-3 0,-11-10-8 0,-10 10 12 0,4 0-4 16,10 0 16-16,-10 0 2 0,-4 0 1 16,-4 10 0-16,4 6 1 0,-3-4 0 0,6 1 0 0,-10-1 0 15,-7 7 0-15,7-3 0 0,14 3 0 0,-7-10 0 16,-4 7-12-16,1-7-1 0,6 0-1 0,1 1 0 16,6-10-14-16,-2 9 0 0,-8-9 8 0,10 0-8 15,11 0 0-15,-3-3 0 0,-8-6 0 0,5-4-10 16,-1 4-18-16,3 6-3 0,1-22-1 15,-7 15 0-15,-4-6 42 0,3 7 8 0,8 0 2 0,-11-1 0 0,-4 7-20 0,1-3 0 16,3 6 0-16,4 0 0 0,-8 0 0 16,-3 0 0-16,0 0 8 0,4 6-8 0,6-3 0 0,-3 7 0 15,-7-4 0-15,7 3 0 0,0 7 0 0,-3-13 0 16,-4-3 0-16,3 10 0 0,1-1 0 0,3-3-12 16,4-6 1-16,-4 0 1 15,-7 0-17-15,14-6-3 0,7-3-1 0,-3-1 0 0,-8-6 5 0,11 7 1 16,4 0 0-16,-4-10 0 0,-10 3 15 0,3 4 10 15,7-4-12-15,7 6 12 0,-3 7 0 0,-4-3 0 16,-14 3 0-16,7 3 0 0,4 0 0 0,-4 0 0 16,-10 0 0-16,-4 0 0 0,7 0 14 0,0 3-3 15,0 6-1-15,-7-9 0 0,0 0 14 0,0 10 4 16,7-4 0-16,0 4 0 0,-7-10-4 0,0 9 0 16,3 0 0-16,1 1 0 0,3-10-12 0,-7 0-4 0,0 0 0 15,4 9 0-15,10 1-8 0,-7-4 0 0,-7-6 0 16,0 0 8-16,10 9-8 0,1-6 0 0,-4-3 0 0,-7 0 0 15,0 0 0-15,0 0 0 0,10 0 0 0,-6-3 8 16,-4 3-8-16,0 0 8 0,11 0-8 0,-4-6 8 16,0 3 5-16,-7 3 1 0,0 0 0 0,7-6 0 15,3-4-14-15,1 10 0 0,-11 0 0 0,7-3 0 16,7-3 0-16,-3 6 0 0,-4 0 0 0,0 0 0 16,-7 0 0-16,7 0-8 0,3 0-1 0,-6 6 0 15,-4-6-11-15,7 3-1 0,4 7-1 0,-4-4 0 16,-7-6-3-16,0 0-1 0,7 9 0 0,-4-6 0 15,4 10 2-15,0-10 1 0,-7 7 0 0,7-1 0 0,4 0 15 16,0-2 8-16,-11-7-10 0,7 3 10 0,7 6-16 0,0-9 4 16,-4 0 0-16,5 0 0 0,2 0 12 0,1 0 0 15,-8-9-10-15,1 6 10 0,-4-7 0 16,4-5 0-16,10 5 0 0,-4 1 0 0,-2-1-16 0,2-5 0 16,-3 5 1-16,4 1 0 15,-4-1-23-15,-3 4-5 0,-1-3-1 0,-3 6 0 16,4 3-11-16,-4 0-2 0,-7 0-1 0,0 0 0 15,0 0 24-15,0 0 5 0,0 0 1 0,0 0 0 0,0 0 64 0,0 9 12 16,0-9 4-16,0 0 0 0,0 0 16 0,-4 3 3 16,4 3 1-16,0-6 0 0,0 0-36 0,0 0-6 15,0 0-2-15,0 0 0 0,11 0-20 0,-8-6-8 16,5-3 0-16,-5-1 0 16,8-9-36-16,-1 7-12 0,-3-13-4 0,4 0 0 15,3 0-139-15,-3 6-28 0,-1-16-5 0,1 7-2 16,-4-6 83-16,0 5 17 0,0-5 3 0,0-4 1 0,-4 4 122 0,1 9 12 0,-4 3 9 0,0 6 2 15,4-3 122-15,-4 4 25 0,0 11 5 0,0 4 1 16,0 0-73-16,0 0-15 0,0 0-2 0,-8 13-1 16,1 12-68-16,0 10-17 0,-3-7 0 15,3 6 0-15,-4 10 0 0,4-6 0 0,0-4 0 0,4 10 0 16,-5-6 8-16,5-4 7 0,-1 10 1 0,4-6 1 16,4-10 31-16,3 7 7 0,4-17 1 0,3 8 0 15,3-11-36-15,1-5-8 0,3-7 0 0,4 3-1 16,0-6-25-16,6-6-5 0,-3-7-1 0,1-2 0 15,2 5 9-15,-6-6 2 0,0 4 0 0,0-4 0 0,-4-3 9 0,-4 10 9 16,-6 0-1-16,0-1-8 0,-4 4 33 16,-7 6 0-16,0 0 0 0,0 0 0 0,0 0 16 0,-7 6 3 15,-1 4 1-15,-2 2 0 0,-1 1-38 0,1-1-15 16,-1 4 11-16,4-7-11 0,-4 7 0 0,8-3 0 16,-4-4 0-16,7 7 0 0,0-13 0 0,0-3 0 15,0 0-11-15,14 0 11 0,0 0-16 0,4 0 5 16,-4 0 1-16,4 0 0 15,3-3-16-15,-4-13-3 0,4 7-1 0,1-1 0 0,-5 7 9 16,1-10 1-16,0 10 1 0,-4-6 0 0,0 3 19 0,0-4-8 16,-4 10 8-16,1 0 0 0,0 0-8 0,-4 10 8 15,0-10 0-15,3 6 0 0,-3 3 0 0,0-6 0 16,1 4 0-16,-1-1 0 0,-7-6 0 0,7 3 0 16,3 3 0-16,4-2 0 0,-3-4-8 0,7-10 8 15,-4 10 0-15,3-3 0 16,1-13-37-16,0 1-1 0,-1-4 0 0,8 3 0 15,-4 4 1-15,4-14 0 0,-4 14 0 0,0-10 0 0,0 3 14 0,-3 0 3 0,-4 1 1 0,-3 2 0 16,-1-3 35-16,-3 10 6 0,0 2 2 0,0 4 0 16,-3-6 50-16,-4 9 10 0,0 0 3 0,0 0 0 15,0 0-11-15,-4 9-1 0,-3 7-1 0,0-4 0 16,0 4-34-16,0-3-6 0,4 2-2 0,-4 4 0 16,-1-3-2-16,1 3-1 0,4-4 0 0,3 4 0 15,-4-6-20-15,1 2-9 0,-1 4 8 0,4-3-8 16,0-7 0-16,0 1 0 0,0-1 0 0,0 1 0 15,0-10-9-15,0 0-7 0,0 9-2 0,0 0 0 16,-3-2-17-16,3-7-3 0,0 0-1 0,-7 3 0 16,0 6 22-16,-7-9 4 0,-1 0 1 0,1 0 0 15,-3 0 12-15,-1-3 0 0,-3-3 12 0,3-4-12 0,1 1 0 0,-1 0-9 16,-3 5-1-16,3-5 0 0,1-4 49 0,2 1 9 16,1 6 3-16,4-7 0 0,3-3-35 0,3 7-6 15,1 0-2-15,3 2 0 0,3-2-18 0,1-1-4 16,6 10-1-16,1-9 0 0,3 9-1 0,7-3 0 15,4 3 0-15,0 0 0 0,-1 0 7 0,4 0 1 16,1 0 0-16,2-6 0 0,1 6 8 0,0 0 0 16,-4 0 0-16,-3 0-8 0,0-7 8 0,-1 4 0 15,1 3 0-15,-4-9 0 0,-3 9-16 0,-4-6-2 16,-4-4 0-16,1 10 0 0,-4-3 34 0,-7 3 6 16,0 0 2-16,0 0 0 0,0 0 4 0,0 0 0 15,0 0 1-15,0 0 0 0,-3 0 6 0,-8 3 1 0,4-3 0 16,0 0 0-16,0 10-23 0,0-4-4 0,0 3-1 0,0 1 0 15,3-1-8-15,1 0-11 0,3 10 3 0,0-9 0 16,3 5-1-16,1-5 0 0,3 9 0 0,3-4 0 31,4-12-19-31,0 10-3 0,1-10-1 0,2-3 0 16,1 6-8-16,3-6-1 0,0-6-1 0,0 3 0 0,8 3 18 0,-12-13 4 0,-3 10 1 0,0-6 0 16,1-7 19-16,-5 13 0 0,-3-3-8 0,0 3 8 15,-3-4 0-15,-4 7 14 0,0 0-2 0,0 0-1 16,-4 0 21-16,1 10 5 0,-4-1 1 0,-4 10 0 15,4 3-15-15,-4-9-3 0,-3 2-1 0,4-2 0 16,-4 9-7-16,3 0 0 0,4-7-1 0,3-5 0 0,4-1-11 16,-3 1 10-16,3-10-10 0,0 0 10 0,7 0-10 0,4 0-14 15,3-10 3-15,0 7 1 16,3-13-20-16,1 1-4 0,7-14-1 0,-1 11 0 16,5-11 4-16,-5-2 1 0,5-7 0 0,-1 10 0 15,0-6-22-15,-3-1-4 0,-4 1 0 0,0-7-1 16,-7 0 12-16,0 4 2 0,0-1 1 0,-7-12 0 0,1 15 42 0,-1-9 0 15,-4 16 13-15,1-6-3 0,-4 5 67 0,3 4 14 16,1 13 2-16,-4 5 1 0,3-2-20 0,-3 9-4 16,0 0-1-16,0 0 0 0,-3 9-20 0,-1 7-4 15,-3 3-1-15,4 9 0 0,-1 4-24 0,1 5-6 16,-1-9-1-16,0 16 0 0,-3 0-13 0,4 3 0 16,-1 7 8-16,1-1-8 0,-1-3 0 0,4-3 0 0,0 6 0 15,7 7 0 1,4-19-76-16,7 3-22 0,-1-10-4 0,11 4-1 0</inkml:trace>
  <inkml:trace contextRef="#ctx0" brushRef="#br0" timeOffset="24314.775">26441 1193 1036 0,'-7'-3'92'0,"0"3"-73"0,-8 0-19 0,1 0 0 16,0 0 208-16,0 3 37 0,-3 3 8 0,-1 3 2 15,0 7-167-15,1 3-32 0,-1-7-8 0,0 13 0 16,4 4-33-16,0-4-7 0,0 3 0 0,3-3-8 16,4 10 0-16,4-17 0 0,3 1 0 0,0-3 0 15,7-7 0-15,0-6-12 0,7 10 12 0,0-13-12 16,4-13-26-16,3 1-5 0,4-7-1 0,-1-6 0 16,8-10 5-16,0-2 1 0,3-4 0 0,4-6 0 15,-11 0 6-15,0 3 2 0,1 0 0 0,-1-6 0 0,-11 9 30 16,-2 1 0-16,-5-4 0 0,-3 6 10 0,0 10 70 0,-3-13 13 15,-1 13 3-15,-3-7 1 0,0 7-21 16,-3 9-5-16,-1 0-1 0,1 4 0 0,-1 2-25 0,-3 1-5 16,4 12 0-16,-1 0-1 0,4 0-20 0,-10 12-4 15,2 1-1-15,-2 6 0 0,3 15-14 0,0-6-16 16,0 7 3-16,-4 9 1 0,4 0 12 0,-4 3-11 16,4 6 11-16,4 7-10 0,-1-7 10 0,1-6 8 15,3-3-8-15,0 6 11 16,0-12-37-16,3-10-7 0,1 6-2 0,6-15 0 15,5 0-81-15,2-3-16 0,1-7-3 0,0-6-1 16,3 3 12-16,0-12 3 0,0 6 0 0,4-9 0 16,-4-1 58-16,-3 1 12 0,-1-10 3 0,1 10 0 0,-4-1 67 0,0-5 13 0,-3 5 4 0,-4 1 0 15,0-1 71-15,-4 10 14 0,-3 0 3 0,0 0 1 16,0 0-25-16,4 7-4 0,3 2-2 0,-7 4 0 16,0-4-51-16,0 0-11 0,0 7-1 0,0-7-1 15,-4 1-15-15,8-1-3 0,-4 1-1 0,0-10 0 16,0 0-26-16,3 0-5 15,4-3 0-15,4-4-1 0,0-2-176 0,3-10-35 0,-4 3-8 16</inkml:trace>
  <inkml:trace contextRef="#ctx0" brushRef="#br0" timeOffset="24680.574">27012 1152 403 0,'-3'-22'36'0,"3"13"-36"0,-4-4 0 0,4-3 0 16,-3 10 241-16,-1-3 42 0,1-1 8 0,3 1 1 0,3-1-154 0,1 1-31 16,-4 0-7-16,7-1 0 0,3 10-79 0,1-9-21 15,-4 9 8-15,3-6-8 0,5-4-12 0,-1 10-6 16,0-9-1-16,0 9 0 15,0-3-29-15,0-4-5 0,0 7-2 0,-3 0 0 16,3 7 23-16,-7-7 4 0,-7 0 0 0,0 0 1 0,0 0 27 0,4 12 16 16,-4 4-3-16,0-7 0 0,-4 4 51 0,0-1 9 15,-3 1 3-15,0 6 0 0,-3-10-5 0,-1 7-1 16,-3 3 0-16,7-4 0 0,0 1-26 0,3-7-6 16,1 4-1-16,-1 3 0 0,11-13-28 0,1 12-9 15,-1-8 0-15,7 2 0 0,-4-6 0 0,8 7 0 16,-4-4 0-16,7-6-12 0,-3 9 12 0,-1-6 0 15,1-3-10-15,-4 7 10 0,4-1 0 0,-4-6 0 16,0 3 0-16,-3 3 0 0,-4-3 0 0,-7-3 0 0,0 0 0 0,7 10 0 31,-7-4 10-31,-4 4 3 0,4-1 1 0,-7 0 0 0,0 1 18 0,-3 9 4 0,-5-13 1 0,1 6 0 16,0 1-17-16,-3-1-4 0,-1-2-1 0,-3 6 0 16,3-7-15-16,0 0 0 0,1 1 0 0,-1-4-10 15,4-3-42 1,7-3-9-16,0 10-2 0,7-10-600 0,0-13-120 0</inkml:trace>
  <inkml:trace contextRef="#ctx0" brushRef="#br0" timeOffset="26348.008">27612 1102 172 0,'-11'9'16'0,"8"1"-16"0,-4-4 0 0,-4 3 0 0,-3 7 290 0,3-4 55 15,-3 7 11-15,4 0 3 16,-1-3-227-16,1 9-44 0,-4 0-10 0,6-3-2 0,1-3-63 0,4 3-13 15,-1-10 0-15,8 4 0 0,3-4 0 0,4-5 0 16,-1-1 0-16,4-3 0 16,7-3-63-16,1-3-8 0,-1 3-1 0,0-13-1 15,4 1-71-15,-1-4-13 0,-3-3-3 0,1 4-1 16,-5 5 97-16,-3-9 20 0,0 10 4 0,-3 0 1 0,-4-1 39 0,0 1 13 16,-3 3 0-16,-1-4 0 0,-3 10 67 0,4 0 12 15,-8-9 4-15,4 9 0 0,0 0-28 0,0 0-6 16,0 0-1-16,0 0 0 0,0 0-41 0,0 0-9 15,0 0-2-15,0 0 0 0,0 0-9 0,0 0 0 16,7-10-10-16,4 10 10 16,-1-6-29-16,1 3 0 0,0-3 0 0,3 3 0 0,-4-4 45 0,4 4 8 0,-14 3 3 15,15-6 0-15,-5 6-9 0,-10 0-2 0,11 0 0 0,-1-10 0 16,-10 10 4-16,0 0 1 0,0 0 0 0,0 0 0 16,0 0 35-16,0 0 6 0,0 0 2 0,7 10 0 15,-7-1-52-15,4 1-12 0,-8-1 0 0,4-3 0 16,0 4 46-16,0-1 6 0,-3 1 2 0,-1-4 0 15,4 3-38-15,0-9-8 0,0 0-8 0,0 0 11 16,0 0-11-16,7 3 0 0,-7-3 0 0,7 0 0 16,0 0 0-16,0 0 8 0,1 0-8 0,2-3 8 15,1-6-8-15,-1 3 0 0,-3-4 0 0,4 1 0 0,-4 6 0 16,4-4 0-16,-1 1 0 0,-3 3 0 0,0-3 0 16,0 6 0-16,-3-3 0 0,3 3 0 0,0 0 0 0,-7 0 0 15,0 0 0-15,7 0 0 0,-3-7 0 0,-4 7 0 16,0 0 0-16,3 7 0 0,-3-7 0 0,4 9 0 15,-1 0 0-15,1 1 0 0,-4-1 0 0,3 1 0 16,1-4 0-16,3 3 0 16,-4 1 0-16,4-4 0 0,-3-3 0 0,6 3 0 0,1-3 0 0,-4 7 0 15,-7-10 0-15,7 0 0 0,4 0 53 0,-1 0 9 16,1-10 2-16,3 7 0 16,-3-3-103-16,3 3-20 0,-7-10-4 0,3 4-1 0,1 0 52 0,-4-1 12 15,0 10 0-15,0-3 0 0,0-3 0 0,-7 6 10 16,0 0-2-16,0 0 0 0,0 0-8 0,0 0-11 15,7 0 3-15,-7 0 0 0,0 0 8 0,11 9 14 16,-11-9-3-16,10 0-1 0,1 10-10 0,-4-4 0 0,-7-6 0 16,11 0 0-16,-1 3-11 0,1-3 3 0,-4 6 0 0,3-6 0 15,-3 0 8-15,4 0 0 0,0 0 8 16,-4 3-8-16,-7-3 0 0,10 0 0 0,-3 0 0 0,4 7-8 16,-4-1 8-16,-7-6 0 0,7 3 0 15,0-3 0-15,0 9 0 0,-7-9 0 0,0 0 0 0,7 0 0 16,0 10 0-16,0-10 0 15,-3 0 0-15,3 0 0 0,0 6 0 0,0-6 0 16,0-6 0-16,0 6-8 0,0 0 8 0,0 0 0 0,0-10 0 0,4 10 0 16,-8 0 0-16,8 0 0 15,-4 0 0-15,0 0 0 0,0 10 0 0,0-10 0 0,0 0-10 0,0 6 10 16,4-3 0-16,-4 4 0 0,4-7 8 0,-4 3-8 16,0-3 0-16,0 6 0 0,0-3-8 0,3-3 8 15,-3 0 0-15,4 0 0 0,-4-3 0 0,4-3 0 0,3 3 0 16,3-7 0-16,1-6 0 0,0 7 0 0,3-7-10 0,0 4 10 15,0-4-8-15,4-3 8 0,-8 1 0 16,1 2 11-16,3-6-1 0,-3-3 0 0,0 0-20 0,-4 6-4 16,-4-6-1-16,4 6 0 0,-7 3 46 0,0 4 9 15,1 6 1-15,-1-4 1 0,-4-2 21 0,-3 12 4 16,0 0 1-16,0 0 0 0,0 0 3 0,0 0 1 16,-3 12 0-16,-1-2 0 0,1 5-48 0,3-2-10 15,-4 2-2-15,4 11 0 0,0-14 0 0,0 13-1 16,0-9 0-16,4-4 0 0,-1 4-11 0,4-7 0 15,-3 7 0-15,3-6 0 16,0-1-25-16,0-6-1 0,0 3 0 0,-4 4 0 16,-3-10-6-16,0 0-2 0,0 0 0 0,0 0 0 15,0 0-24-15,-3 9-5 0,-4-9-1 0,0 10 0 0,-4-10 64 0,-3 6 0 0,0-6 0 0,-4 0 10 16,-3 0-10-16,-4 0-9 0,-3-6 9 16,-4-4-13-16,1 1 28 0,2-1 5 0,-2 4 2 0,10-3 0 15,3-4-6-15,4 7-2 0,3-4 0 0,4 1 0 31,4 6-40-31,-1-10-8 0,4 10-2 0,0 3 0 0,11-9 36 0,3 3 16 0,7 6-2 0,0-10 0 16,4 10-14-16,0 0-12 0,-1 0 3 0,4 0 0 16,1 0 9-16,-5 0-10 0,1 0 10 0,3 10-10 15,1-20 10-15,-5 10 0 0,4 0 0 0,4-3 0 16,-7-3 0-16,0 3 0 0,-4-4 0 0,0 1 0 16,-3-3 0-16,-1 9 9 0,-6-3-1 0,-1 3-8 0,-6-7 14 15,-1 7-4-15,1-9-1 0,-4 9 0 0,0 0 15 16,0 0 4-16,-11 0 0 0,11 0 0 0,-7-10-2 0,-3 10 0 15,-1 10 0-15,1-10 0 0,-1 9-13 16,-3 1-2-16,7-1-1 0,-4-3 0 0,4 4-10 0,0-1 0 16,7 7 0-16,0-4 0 15,4 4-36-15,3 3-13 0,3-10-3 0,1 1 0 16,-8 5 8-16,11-5 0 0,4-4 1 0,0-3 0 16,3 7 9-16,0-4 2 0,-3-6 0 0,3 0 0 0,0 0 32 0,-3 0 0 15,-4 0 0-15,0-6 0 0,0 6 0 0,-3-10 0 16,-4 10 0-16,0-3 0 0,-7 3 0 0,0 0 0 15,0 0 12-15,0 0-3 0,0 0 37 0,0 0 7 16,0 0 2-16,-7 13 0 0,0-7-37 0,0 6-7 0,0 1-2 0,-1-1 0 16,5-2-9-16,-1-1 0 0,1 1 0 15,3-10 0-15,7 6 0 0,0-3 0 0,0 3 0 0,0-6 0 16,4 0-9-16,3-6 9 0,-4-3-12 0,8 6 12 16,-4-13 0-16,4-3 0 0,-1 0 8 0,1-6-8 15,0 6 0-15,-1-9 0 0,1 0-11 0,0-3 11 31,-1-4-44-31,1 7-2 0,3-7 0 0,-3-2 0 0,-1-7-13 16,1 6-2-16,-4-6-1 0,4 0 0 0,-8 7 31 0,4-13 7 0,-7 6 0 0,1 6 1 16,2 13 71-16,-6-3 15 0,-1 9 2 0,1 3 1 15,-4 13-6-15,0-6-2 0,0 9 0 0,0 0 0 16,-4 9-5-16,1 4-1 16,-4 2 0-16,7 10 0 0,-7-6-29 0,3 16-7 0,-3-7 0 0,0 6-1 0,3-5-15 0,-3 8 0 15,0 13 0-15,4-12 0 0,-1 6 0 16,4 3 0-16,4 3 8 0,-1 4-8 15,4-7-11-15,4-13-5 0,7 10 0 0,3-6-1 16,0-7-154-16,7-3-30 0,0-9-7 0</inkml:trace>
  <inkml:trace contextRef="#ctx0" brushRef="#br0" timeOffset="28016.59">30653 961 1627 0,'0'0'72'0,"0"0"15"0,0 0-70 0,0 0-17 0,-4 0 0 0,4 0 0 15,-7 0 148-15,-3 6 25 0,3 3 6 0,0 1 1 16,0 9-114-16,-1-4-22 0,1 4-5 0,4 9-1 16,-4-9-30-16,0 16-8 0,0-17 0 0,3 17 0 15,-3-16 0-15,4 6 0 0,3-6-12 0,0-1 4 16,-4-2-10-16,1-7-2 0,6 1 0 0,-3-4 0 31,0-6-7-31,0 0-1 0,0 0-1 0,0 0 0 0,0 0 9 0,0 0 1 0,7-6 1 0,0 6 0 16,4-13 18-16,-4 4-12 0,0-4 12 0,3 10-10 15,-2-12 10-15,2-4 0 0,1 9 0 0,3-5 0 16,-4 12 0-16,5-13 0 0,2 16 0 0,1-10-8 16,-1 10-10-16,5-3-2 0,2 3 0 0,-3-6 0 15,1 6-15-15,-1-3-3 16,0-3-1-16,0-1 0 0,0 7 13 0,0-3 2 0,-10 3 1 0,3-6 0 16,-3 3 23-16,-1-3 0 0,-3 6 0 0,4-10 0 0,-8 10 35 15,5-9 1-15,-5 6 1 0,-3-4 0 0,-3 1 10 16,-1-3 1-16,4 9 1 0,-4 0 0 0,-3-3-5 0,-3-4-2 15,3-2 0-15,0-1 0 0,0 1-23 0,0 9-5 16,-4 0-1-16,0 0 0 0,4 0-2 0,0 9-1 16,0 1 0-16,-3 6 0 0,-1-7-10 0,4 0 0 15,0 10 0-15,3-3 0 0,-3 3 0 0,0-4 0 16,4-2 0-16,-1 6 0 0,4-10-8 0,4 7-1 16,3-10 0-16,-4-3 0 15,4 7-52-15,4-4-11 0,3-12-1 0,4-4-1 16,3 7-63-16,4-6-13 0,-1-4-2 0,5 1-1 15,-1-4 21-15,0-3 5 0,-3 3 1 0,-1 4 0 0,-2-4 126 0,-5-3 15 16,-3 13 8-16,0-3 1 0,-3 6 84 0,-7 3 16 16,-4 0 3-16,0 0 1 0,3 3 3 0,-3 6 1 0,-3 4 0 0,-1-1 0 15,1 4-52-15,-5-4-9 0,1 4-3 0,4 3 0 16,-1-3-24-16,4-4-4 0,-3 4-2 0,3-7 0 16,0 7-24-16,7-7-5 0,-4-9-1 0,4 3 0 15,4-3-8-15,0 0 0 0,3 0 0 0,0-3-11 16,0-3-4-16,0-3-1 0,4-1 0 0,-1 1 0 15,-3-1 0-15,1 4 0 0,-1-3 0 0,0-1 0 16,-4 1 16-16,1 9 0 0,-8-13-10 0,5 7 10 16,-1 3 0-16,0 3 0 0,-7 0 0 0,0 0 0 15,0 0 0-15,0 0-11 0,0 0 11 0,3 3-8 16,4-3 8-16,0 9 0 0,0 1-9 0,4-10 9 16,-4 9 0-16,0-2 0 0,4-7-9 0,3 0 9 15,-4 0 0-15,4-7 0 0,-3 4 0 0,3-3 0 16,0 6 0-16,4-10 0 0,-4 7 0 0,0-3 0 0,0 3 0 15,-3-10 0-15,-1 10 0 0,4 3 0 16,-6-6 0-16,-1 3 0 0,0 3 0 0,-7 0 0 0,0 0 0 0,0 0 0 16,0 0 0-16,0 0 0 0,0 0 16 15,0 0-2-15,-7 3-1 0,3 6 0 0,4 7-1 0,-3-7 0 16,-5 1 0-16,5-1 0 0,3-2-4 0,-4 2-8 16,4-6 11-16,0 3-11 0,4 4 0 0,-1-4 0 15,-3-3 0-15,8 7-9 0,-1-4 17 0,0-6 3 16,0 9 1-16,3-9 0 15,-3 0-34-15,4 0-6 0,0 0-2 0,-1 0 0 0,1 3 17 0,-1-3 3 16,1 0 1-16,-1 0 0 0,1 7 9 0,0-1 0 0,-4-3 0 16,0 3 0-16,3-3 0 0,-3 7 0 0,0-4 0 15,4 4 0-15,-4-10 0 0,0 3 0 0,0 6-10 0,0-3 10 16,-7-6 0-16,7 7-8 0,0-4 8 0,0 6 0 16,-7-9 0-16,0 0 0 0,0 0 0 0,0 0 0 15,0 0 0-15,0 0 0 0,0 0 8 0,0 0-8 16,0 0 0-16,0 0 0 0,7-9 0 0,0 9 0 15,4-10 0-15,-4 4 0 0,4 3-8 0,-4-3 8 16,3 3-11-16,1-4 11 0,-4-2-10 0,0 9 10 16,4 0 0-16,-1 0-9 0,-3 0 9 0,0-10 0 15,-7 10 0-15,11 0 0 0,-4 10 0 0,0-10 0 16,-7 0 0-16,0 0 0 0,4 6 0 0,-1 4 0 16,4-7 12-16,-7-3 2 0,0 0 0 0,4 9 0 15,-4-3 1-15,0-6 0 0,0 0 0 0,0 10 0 16,0-10-7-16,0 0 0 0,0 0-8 0,0 6 12 0,-7 7 0 15,7-13 0-15,0 0 0 0,0 0 0 0,-4 0-12 0,-3 0 9 16,0 0-9-16,0-10 8 0,3 10-8 0,-6 0 10 16,-1 0-10-16,1 0 10 0,3-3-10 0,0 6 0 15,-4-3 0-15,0 10 0 0,1-4 0 0,-4 3-9 16,3-6 9-16,-3 10-13 0,3-1 13 0,4 4 0 16,0-6 0-16,0 2 0 0,4 4 0 0,-1-7 0 15,1 7 0-15,3-7 0 0,0-6 0 0,3 10 0 16,-3-13 0-16,7 0 0 0,4 3 0 0,-4-6 0 15,3 3 0-15,5-13 0 0,-1 1 0 0,0 6 0 16,3-13 0-16,1 9 0 16,3-8-31-16,-3 2-3 0,3-3-1 0,0 0 0 0,-7-6 35 0,0 6 0 15,4 1 10-15,-4-8-2 0,-3 1-8 0,-1-3 0 0,4-6-8 0,-3 5 8 16,-4-5 0-16,0 6 0 0,0 0 0 0,0 2 0 16,0 8 24-16,0 2 1 0,-3 7 0 0,-1-1 0 15,-3 1-8-15,0 9-1 0,0 0-1 0,0 0 0 16,-3 9 14-16,3 1 3 0,-4-4 1 0,1 6 0 15,-4 4-10-15,3 3-3 0,-6 9 0 0,6-3 0 16,-3 3-11-16,0-3-9 0,0 4 12 0,3 5-12 16,4-9 0-16,0 0-19 0,4-3 3 0,-1-3 0 15,5-3-32-15,2 3-5 16,-3-4-2-16,0 1 0 0,4-13-52 0,-8 6-10 16,8-9-3-16,-4 10 0 0,-7-10 27 15,0 0 5-15,0 0 0 0,0 0 1 0,0 0 55 0,0 0 10 0,0 0 2 0,0 0 1 16,0 0 27-16,0 0 6 0,0 0 1 0,0 0 0 15,0 0 17-15,0 6 3 0,-4 4 1 0,1-1 0 0,-4-6-11 0,3 10-1 16,-3-1-1-16,4-2 0 16,-1-1 12-16,1 0 2 0,-4 4 1 0,7-10 0 0,-4 7 9 0,4-1 1 15,0-9 1-15,4 16 0 0,-4-13-38 0,3 6-11 16,1-3 0-16,-1 4 0 0,4-1 10 0,-3 1-2 16,-1-4-8-16,4 6 12 0,-3 1 8 0,-4-10 0 15,3 7 1-15,1 5 0 0,-4-5 2 0,0-7 0 16,0 6 0-16,0 7 0 0,-4-7 9 0,-3 1 3 15,4-1 0-15,-8 0 0 0,1 7 10 0,-4-6 3 16,-1-1 0-16,1 7 0 0,-3-4-20 0,-4 1-3 16,-1-1-1-16,1-2 0 0,0 5 16 0,-4-11 2 0,-3 11 1 0,0-5 0 15,0-1-31-15,-4 7-12 0,0-13 8 16,4 6-8 0,-4-3-116-16,0-6-29 0,-3 7-6 0</inkml:trace>
  <inkml:trace contextRef="#ctx0" brushRef="#br0" timeOffset="63050.901">14418 8248 1094 0,'0'0'48'0,"0"3"11"16,0-3-47-16,0 0-12 0,4 10 0 0,3-4 0 0,0 0 115 0,0-3 21 16,0-3 4-16,3 7 0 0,4-4-85 0,4-3-18 15,-4 0-3-15,7 0-1 0,1 0-25 0,2 0-8 16,1-3 0-16,0-4 0 0,3-2 40 0,0 3 0 16,4-4 1-16,3 1 0 0,-3 0-8 0,-4-10-1 15,7 3-1-15,-3-6 0 0,-4-3-6 0,-3 0-1 16,0-3 0-16,-4-1 0 0,0-5-2 0,-3-1-1 15,-1 1 0-15,-6-4 0 0,0 4-8 0,-4 6-1 16,0-1-1-16,-4-5 0 0,-3 9 29 0,0-3 5 16,0-1 2-16,-7-2 0 0,0 9-12 0,0-3-3 15,-4-3 0-15,1 0 0 0,-8-4 7 0,1 4 1 16,-5 0 0-16,1-7 0 0,-3 7-12 0,-5 0-1 16,-2-4-1-16,-1 4 0 0,4 9-12 0,-4-6-2 15,-3 7-1-15,3 2 0 0,0 6-3 0,4 1-8 16,0 0 12-16,-4 9-4 0,4 0-8 0,-1 0 0 15,5 0 0-15,-1 9 8 0,-3-3-8 0,0 7 0 16,3 3-12-16,-3 9 12 0,-4 3-16 0,7 6 5 0,-3 4 1 16,3 0 0-16,4 5 10 0,-4-2-12 0,4 0 12 0,4 9-12 15,6-6 12-15,4 0-8 0,3 3 8 0,-3 3-8 16,4-3 8-16,3 0-8 0,0-3 8 16,0-3-8-16,0-10 8 0,7-6 0 0,0 4-9 0,7-14 9 15,-3 4-20-15,6-9 1 0,1-1 0 0,0 0 0 16,3-9-179-16,3 7-36 15,1-14-7-15</inkml:trace>
  <inkml:trace contextRef="#ctx0" brushRef="#br0" timeOffset="63664.572">14386 9176 403 0,'0'0'36'16,"0"4"-36"-16,7 5 0 0,0 7 0 0,0-7 261 0,4 7 46 0,0-4 9 0,3 4 1 16,7 3-209-16,0-4-43 0,4-11-8 0,3 5-1 15,0-3-33-15,4 1-7 0,0-7 0 0,3-7-1 16,0-2-3-16,4-1-1 0,-4-5 0 0,1-10 0 15,-5 6 4-15,-2-9 1 0,2-1 0 0,-6-11 0 16,0 2 4-16,-1 0 0 0,-6-6 1 0,0 1 0 16,-1 5-1-16,-10-3 0 0,4 10 0 0,-4-4 0 15,-3 1 9-15,-4 6 2 0,0-1 0 0,-4 4 0 0,4 0 7 16,-7 0 2-16,-4 3 0 0,4-3 0 0,-7 0 0 16,0 6 1-16,-4-6 0 0,-6-3 0 15,-4 3 5-15,-4 6 1 0,-3-9 0 0,-1 3 0 0,-3 6-8 0,1 0-2 16,-1 10 0-16,0-1 0 0,4 1-14 15,-1 3-3-15,1 6-1 0,0 6 0 0,3-3-8 0,0 6-2 16,-3 1 0-16,3 12 0 0,4 0-9 0,-4 3 0 16,4 3 0-16,4 6 0 0,2-5 0 0,5 5-9 15,3 1 9-15,3 2-13 0,0-2 1 0,4 2 1 16,4 4 0-16,3 3 0 16,3-3-16-16,1 3-3 0,3 0-1 0,4 6 0 15,-1-13-35-15,4 1-7 0,0-3-2 0,4 2-673 16,0-5-134-16</inkml:trace>
  <inkml:trace contextRef="#ctx0" brushRef="#br0" timeOffset="64332.875">14288 10170 1497 0,'0'7'32'0,"0"2"8"0,0-9 0 0,3 10 4 0,8-4-36 0,-1 3-8 15,1-6 0-15,6 7 0 0,1-1 38 0,7 4 6 16,3-4 0-16,4 1 1 0,-4 2-21 0,7-6-4 16,8 10 0-16,6-7-1 0,-3-5 2 0,3 2 1 15,1-3 0-15,3-3 0 0,-1 0-7 0,1 0-2 16,-3 0 0-16,3-3 0 0,0-3-5 0,-1 6-8 16,-2-10 11-16,-1 1-11 0,1 2 13 0,-4-2-4 15,-4-10-1-15,-3 7 0 0,-4-4 6 0,-3-3 1 16,-4 0 0-16,0-6 0 0,-7 0-15 0,0 0 0 15,1-3 0-15,-8 0 0 0,0-1 39 0,-4-5 5 16,-3 6 0-16,-3-7 1 0,0 10-21 0,-1-3-4 16,-6 0 0-16,-5-4-1 0,5 4 36 0,-4 3 7 0,-7 3 2 15,0-3 0-15,-4 0-8 0,0 3 0 0,-3-3-1 16,-7 0 0-16,-4-10 14 0,-3 13 3 0,0-9 1 0,-8 9 0 16,1-3-58-16,-4 0-15 0,4 12 0 0,-4-5 0 15,4 2 0-15,3 6 0 0,-7 1 0 0,4 0 0 16,-1 2 54-16,5 7 8 0,-8-3 2 0,0 6 0 15,3 7-64-15,1 5-20 0,0-5 0 0,-1 18 0 16,5-3 20-16,-1 3 0 0,4 7 0 0,-8 3 0 16,4-4 0-16,1 1 0 0,-1 2-8 0,0-2 8 15,4 2-8-15,-1 4 8 0,5-3 0 0,6 6 0 16,4 3 0-16,7-3-8 0,3-1 8 0,4 1 0 16,11 3-34-16,3-6-3 0,0-3-1 15,10-1 0-15,5-2 38 0,6-1 0 0,7 4 0 0,0 6 0 16,-3-10-59-16,7 4-4 0,0 6-1 0,7 0 0 15,-1 0-102-15,1-7-21 0,4-2-4 0</inkml:trace>
  <inkml:trace contextRef="#ctx0" brushRef="#br0" timeOffset="132082.723">26776 9992 1382 0,'-14'-10'61'0,"7"7"13"0,-4-3-59 0,-3-3-15 0,0-1 0 0,-4-6 0 16,1 7 160-16,-5 0 28 0,1-1 7 0,-3 1 1 15,-1-1-108-15,-3 4-22 0,-1 3-4 0,1 3-1 16,4 0-25-16,-5 0-4 0,5 9-2 0,-5 1 0 16,5-1-13-16,-5 7-2 0,5-4-1 0,3 10 0 15,-4-9-14-15,4 6 9 0,0 3-9 0,3 0 8 16,0-7-8-16,4 4 0 0,0 0 0 0,7 0 0 16,0-4 0-16,3 4 0 0,1-3 0 0,3-4 0 15,0 4 0-15,7 3 0 0,0-3 0 0,7-4-11 16,0 4 11-16,4 3-13 0,3-4 5 0,0 1 8 0,4 3-13 15,0-7 5-15,-1 4 8 0,1 9-13 0,3-6 13 16,0 0-11-16,1 6 11 0,-1-3-10 0,-7 3-3 16,0-6-1-16,-3 6 0 0,-1-6 0 0,-6 9 2 0,3-6 1 15,-7 0 0-15,0 3 0 0,-3-6 11 0,-4 9 0 16,-7-3 0-16,7 0 0 0,0 0 0 0,-4-3 0 16,-10 3 0-16,0-6 0 0,0 9 0 0,-4-12 9 15,1 3-9-15,-1 0 0 0,-3-4 32 0,3 1-1 16,-3-4 0-16,0-5 0 0,3-4 7 0,1-3 2 15,-1 0 0-15,0-3 0 0,1-4 1 0,-1-11 1 16,0 2 0-16,4-6 0 0,4-9-29 0,3 2-5 16,3-5-8-16,8-4 11 0,3 1-11 0,3-4 0 15,4 3-12-15,4-6 12 0,3 10-15 0,0-4 5 16,4 4 1-16,3 6 0 0,0-1 9 0,4 4 0 16,4 0 0-16,-5-3 0 0,-3 9-11 0,4-6 11 15,4 6-13-15,-5 0 5 0,1 1 8 0,0 2 0 0,-4-3 0 0,0 0 0 16,-3 4 0-16,-4-4 0 0,4 3 0 15,-4 4 0 1,-3-4-80-16,-1 6-18 0,-3-5-3 0</inkml:trace>
  <inkml:trace contextRef="#ctx0" brushRef="#br0" timeOffset="137087.8359">10481 8126 403 0,'0'0'17'0,"0"0"5"0,-3 0-22 0,3 0 0 16,7 0 0-16,0 6 0 0,-7-6 248 0,0 0 44 15,0 0 10-15,10 3 2 0,4 4-192 0,-3 2-39 16,-1 0-7-16,8 1-2 0,10-4 0 0,-6 4 0 0,-1-7 0 0,3 6 0 16,1-3-51-16,0-3-13 0,-1 4 0 0,1-1 0 15,0-3 39-15,3-3 5 16,4 0 0-16,0 0 1 0,-8-3-29 0,4 3-7 16,11 0-1-16,-3 0 0 0,-5 0-8 0,-2-6 8 0,-1 6-8 15,0 0 8-15,0 0-8 0,-3 0 12 16,-11 0-12-16,0 0 12 0,7 0-12 0,-3 6 0 0,-11-3 0 0,0-3 8 31,-7 0-47-31,7 6-9 0,-7-6-3 0,0 0 0 16,-10 4-124-16,2 2-25 0,5-6-4 0,-11 0-483 0</inkml:trace>
  <inkml:trace contextRef="#ctx0" brushRef="#br0" timeOffset="138019.4039">10566 8267 885 0,'-25'16'39'0,"11"-13"9"0,-4 6-39 0,4 1-9 15,4-1 0-15,-5-3 0 0,-2 4 108 0,3-4 20 16,14-3 4-16,-4 3 1 0,-6-2-25 0,10-4-6 15,0 0-1-15,14 0 0 0,0 0-29 0,0 0-7 16,-3 0-1-16,10-10 0 0,10 10-51 0,-2-9-13 16,-5 2 0-16,5 4 0 0,2-3 0 0,5-3 0 15,-5 6 0-15,1-4 0 0,-7-2 54 16,3 9 8-16,4-3 2 0,-4-4 0 0,-7 7-64 0,4 0-15 16,3-3-1-16,0-3-1 0,-3 6 17 0,-7 0 0 15,-4 0 0-15,3 6 9 0,1-6 1 0,-4 0 0 16,-14 0 0-16,7 3 0 0,4-3-10 0,-4 0 12 15,-7 0-12-15,-7 0 12 0,-7 7-3 0,3-7 0 16,0 3 0-16,-6-3 0 0,-11 0 3 0,3 0 0 16,11 0 0-16,-11 0 0 0,-10-3 0 0,3 3 0 15,4-7 0-15,0 7 0 0,-1-3 11 0,1-3 2 16,-4 6 1-16,8 0 0 0,10-6-26 0,-4 3 8 16,-3 3-8-16,7-7 0 0,7 7 15 0,0 0-3 15,7 0 0-15,-7-3 0 0,-4 3-12 0,11 0-16 0,0 0 3 0,0 0 1 16,0 0 12-16,11 3 0 0,3-3 0 0,7 7-9 15,-4-4 9-15,5 3-12 0,-1 0 12 0,11-3-12 16,3 4 12-16,-7-4 11 0,-7-3-3 0,7 6 0 16,15-3-8-16,-8-3-11 0,-7 7 3 0,1-4 0 15,2-3 8-15,1 0 11 0,-4 6-3 0,-3-6 0 16,-4 0-8-16,-3 0 0 0,6 0-12 0,-9 0 12 16,-5 0 0-16,1 0 0 0,3 0 0 0,-4 3 0 15,1-3 0-15,-11 0 0 0,0 0 8 0,0 0-8 16,7 0-15-16,-7 0-8 0,-11 6-1 0,1-6-1 15,10 0 40-15,-14 0 8 0,-7 0 1 0,-11 0 1 16,0 0-37-16,0-6-8 0,-3 6-2 0,-7-3 0 0,-8-3 30 16,12 3 7-16,6-4 1 0,-7 4 0 0,0-3-8 0,4-4-8 15,3 10 11-15,4-3-11 0,10-3 19 0,1 6-3 16,-5-6-1-16,12 6 0 0,-1-3-15 0,1 3 0 16,-1 0 0-16,1 0 0 0,10 0 0 0,0 0 0 15,0 0 0-15,0 0 0 0,0 0-9 0,0 0 9 16,14 3-13-16,0 3 5 0,0 0 0 0,7-3 0 15,4-3 0-15,7 10 0 0,-4-10 8 0,0 0 0 16,4 6 0-16,3-3-8 0,11-3 8 0,-7 0 0 16,-11 0 8-16,4 0-8 0,6 0 0 0,-2 0 0 15,-15 0 0-15,4 0-8 0,-4 0 8 0,0 0 0 16,-7-3 0-16,-3 3-8 0,-11 0 8 0,0 0 8 0,10 0-8 16,-10 0 11-16,0 0-25 0,0 0-5 15,0 0-1-15,-7 0 0 0,7 0 32 0,-10 0 7 0,-12 0 1 0,5 0 0 16,3 0-20-16,-15 0-17 15,-9-6 3-15,-1 6 1 0,7 0 13 0,-3 0 0 0,-8 0 9 16,-2-3-9-16,6-4 12 0,0 7-4 0,7 0-8 0,-3-3 12 16,-4-3-4-16,11 6 0 0,7-6-8 0,0 3 12 15,-1 3-12-15,8 0 0 0,4-7-12 0,10 7 12 16,0 0 0-16,0 0 0 0,-7 7 0 0,7-7 0 16,10 0 0-16,1 3 0 0,-4 3 0 0,3 3 0 15,8-2-20-15,7-4 2 0,-4 6 1 0,4-2 0 16,-1-4 17-16,8-3 0 0,7 0-8 0,-7 6 8 15,-8-3 0-15,8-3 0 0,7 0 0 0,3 0 0 16,-6 0 0-16,-1 6 0 0,-7-6 0 0,7 0 0 0,-3 0 8 16,-7 0-8-16,-8 0 11 0,5 0-11 15,-1 0 0-15,-4 0 0 0,-6 3 0 0,-4-3 0 16,4 7-148-16,-8-7-23 0</inkml:trace>
  <inkml:trace contextRef="#ctx0" brushRef="#br0" timeOffset="142824.3846">15229 7198 518 0,'0'6'46'15,"0"-6"-37"-15,0 0-9 0,0 0 0 16,0 0 106-16,0 0 19 0,0 0 4 0,0 0 1 16,0 0-53-16,0 0-10 0,0 0-3 0,0 0 0 0,0 0-5 0,0 0-2 15,0 0 0-15,0 0 0 0,-3 3 21 0,3-3 4 16,-4 6 1-16,4-6 0 0,0 0-20 0,0 0-4 15,4 4-1-15,-4-4 0 0,-4 9-18 0,4-3-3 16,-3 4-1-16,-1-1 0 0,1-3-14 0,-1 4-3 16,4-7-1-16,-3 6 0 0,-1 7-9 0,1-7-1 15,-4 7-8-15,7-3 12 0,-4 2-12 0,4-5 9 16,-7 5-9-16,7-2 8 0,-3 3-8 0,3-1 8 16,-4-2-8-16,0 2 8 0,4 4-8 0,0 0 8 15,-3 0-8-15,-1-3 8 0,1 2-8 0,-1 1 0 16,8-3 0-16,-4 0 0 0,-4 2 0 0,1-5 0 15,3 3 0-15,-4 2 0 0,4 1 0 0,0-3 0 16,-3 0 0-16,-1-4 0 0,4 7 0 0,0-3 0 16,-3-1 0-16,-1 4 0 0,4-6 0 0,-3 9 0 15,3-4 0-15,-4 1 0 0,4 0 19 0,-3 0 5 16,3 0 0-16,-4 6 1 0,1-6-11 0,3 6-2 0,0-7-1 16,0 1 0-16,0-3-2 0,-4 3 0 0,4 0 0 0,0-4 0 15,4 4-9-15,-4 0 8 0,0-3-8 0,-4 2 8 16,4-2-8-16,0-3 8 0,0 2-8 0,0 4 8 15,4 0-8-15,-4-3 0 0,0-7 0 0,3 10 0 16,-3 0 0-16,0-4 0 0,4 4 0 0,-1 0 0 16,-3-3 0-16,4 2 0 0,-1 8 0 0,1-8 0 15,-1 1 0-15,4 6 0 0,-3-6 0 0,-1 6 0 16,4-12 13-16,-3 6-2 0,-4 2-1 0,7-8 0 16,0 3-10-16,-3-1 0 0,-1-2 0 0,4 3-11 15,-3-4 11-15,-1-2 0 0,4 5 0 0,-3 1 8 0,-1-4-8 16,1 4 12-16,-4 0-4 0,3-4 0 15,-3-2-8-15,4 5 12 0,-4-5-4 0,7 6 0 0,-4-4 2 16,1-3 1-16,0 7 0 0,-1 0 0 0,4-4 0 0,-3 4 0 16,-4-7 0-16,3 10 0 0,1-3 1 0,3-3 0 15,-4 2 0-15,1 1 0 0,-1-4-4 0,1 4 0 16,3-7 0-16,-4 10 0 0,5-3 0 0,-5-3 0 16,4-4 0-16,-3 7 0 0,3-1 0 0,-4-5-8 15,4 2 12-15,0-2-4 0,-3 2-8 0,3 1 0 16,-4-4 9-16,4 1-9 0,1-4 0 0,-1 3 8 15,0 1-8-15,0-4 0 0,0 3 0 0,0-6 0 16,0 4 0-16,-4-4 0 0,8 6 0 0,-7-2-13 16,3-4 1-16,0 3 1 0,0 0 11 0,-4-3 0 15,8 7 0-15,-4-4 0 0,0-3 0 0,0 7 16 16,-4-10-4-16,8 6-1 0,-4 3-11 0,0-2 0 16,0-4 0-16,-3 3 0 0,6-3 0 0,-3 3 0 0,0-3 0 0,1 7 0 15,-5-10 0-15,8 9 0 0,-4-2 0 16,0 2 0-16,-7-9 0 0,7 6-14 0,0-3 2 15,3 7 0-15,1-1 12 0,-4 1 16 0,0-4-3 0,4 3-1 16,-1 1-12-16,1-1-16 0,-4 1 3 0,4 5 1 16,-4-5 12-16,3-1 16 0,-3 0-3 0,4 7-1 15,-4-3-12-15,3 2 0 0,-6-5 8 0,-1 5-8 16,5-2 0-16,-5-4 0 0,4 7 0 0,-3-7 0 16,3 7 8-16,0-6-8 0,0-1 0 0,-4 0 0 15,4 1 0-15,0-1 8 0,-3 1-8 0,0-1 0 16,3-3 0-16,0 4 0 0,-4-1 0 0,4 0 0 0,0 1 0 15,-3-4 0-15,-1 7 0 0,4-7 0 0,-3 3 0 0,-1 7 0 16,4-3 8-16,-3-4-8 0,0-3-13 16,-1 4-6-16,1-1-1 0,3 7 0 0,-4-7 33 0,1 1 7 15,3-1 0-15,-4 0 1 0,-3 1-21 16,4 5 0-16,-1-2 0 0,1-4 0 0,-1 7 0 0,1-6 8 16,-1 5-8-16,-3-2 0 0,4 2 0 0,0-5 8 15,-4 5-8-15,0-2 0 0,3-4 9 0,-3 7-9 16,0-6 12-16,0 5-12 0,0-2 19 0,0-4-3 15,0 7-1-15,0-7 0 0,-3 7 1 0,3-7 1 16,0 1 0-16,0-1 0 0,-4 7-4 0,4-7-1 16,-4 1 0-16,4-1 0 0,-3 0-2 0,-1 1-1 15,4-1 0-15,-3 1 0 0,3-1-1 0,0 0 0 16,-4-2 0-16,1 2 0 0,-1 1-8 0,1-4 8 0,3-3-8 16,-4 6 8-16,1 1-8 0,3-4 0 0,0-6 0 15,0 0 8-15,-4 9-8 0,4-9 0 0,0 0 0 16,0 0 0-16,-3 7 0 0,3-7-9 0,0 0 9 15,0 0-13 1,0 0-90-16,0 0-17 0,-7-7-4 0,3-2-1075 0</inkml:trace>
  <inkml:trace contextRef="#ctx0" brushRef="#br0" timeOffset="147251.3989">5500 16693 2188 0,'-35'16'97'0,"24"-7"20"0,-3 0-93 0,7-2-24 0,3-4 0 0,-6 6 0 0,10-9 0 0,0 0 0 16,0 10 0-16,3-1 0 0,8-3 0 0,3 4 0 15,4-1 0-15,10 7 0 0,4-4 10 0,-1 4-2 16,12 3-8-16,2 0 12 0,5 6-12 0,3-6-8 15,-4 6 8-15,8 0-13 0,-1-3 25 0,8-7 4 16,-1 1 2-16,8-3 0 0,-4-13-10 0,0 6-8 16,0-12 12-16,7-4-12 0,0 1 11 0,3-16-11 15,1-4 10-15,7-5-10 0,-8-4 12 0,8 4-4 16,-7-10-8-16,10-3 12 0,-4 3 0 0,-2 0-1 16,-5 0 0-16,4 0 0 0,-7-3 3 0,-3 3 1 15,-4-9 0-15,4 0 0 0,-8 6-4 0,-3-3-1 16,-7 3 0-16,-4-4 0 0,-10 11 2 0,0-4 0 15,-4 0 0-15,-3-6 0 0,-11 3 2 0,4 0 1 0,-11-4 0 16,-3 7 0-16,-4 1 11 0,-7 5 2 16,-4-6 1-16,-3 6 0 0,-7 1 11 0,-4-4 3 15,-10 3 0-15,-4-12 0 0,-6 3-9 0,-5 3-2 0,-10-9 0 0,-7 6 0 16,0-3-16-16,-7 6-4 16,-3 6-1-16,-4-6 0 0,0 7-11 0,-1 8 0 0,-2-5 0 0,-8 6 8 15,11-4-8-15,-3 4 12 0,-1 9-12 0,-10-6 12 16,3 13-12-16,0-4 0 0,4 0 0 0,-7 13 0 15,7-3 0-15,-4 6 0 0,1 9 0 0,-1 1 0 16,-3 5 0-16,10 4 0 0,-3 6 0 0,-7 0 0 16,10-3 0-16,1 13-11 0,2-1 11 0,-6 4-8 15,14 6-13-15,7 0-3 0,4 0 0 0,3 9 0 16,4 0 35-16,3-6 6 0,7 4 2 0,11-4 0 16,-4 3-19-16,11-3 0 0,7 6 0 0,3 10 0 15,11 0 0-15,7 9-11 0,4 0 11 0,13 6-13 16,1 4 13-16,0-1-12 0,3 16 12 0,7 1-12 0,1-7 12 15,2-4 0-15,8 4-10 0,11 7 10 0,-4-8 0 0,0-2 0 16,6-16 0-16,1-3 0 0,-7-15-12 16,7-7 12-16,0-3-10 0,7-10 10 15,-7-6-54-15,4-9-5 0,6 3-1 0,8-9-752 16,0-13-152-16</inkml:trace>
  <inkml:trace contextRef="#ctx0" brushRef="#br0" timeOffset="162651.415">10354 8957 864 0,'-11'-3'76'0,"1"-3"-60"0,6-4-16 0,-3 7 0 16,-3-3 135-16,-1-4 24 0,8 1 5 0,3-1 0 15,0 1-96-15,0 3-20 0,-7-4-4 0,7 1-1 16,10 6-43-16,-6-3 0 0,-4 6 0 0,0 0 0 15,0 0 0-15,0 0 0 0,10 6-11 0,-3-3 11 16,-7-3-9-16,7 6 9 0,4 4-10 0,-11 2 10 16,-4 4 0-16,4 3 0 0,15 0 0 0,-1 2 0 15,-7 1 20-15,-4 7 9 0,-6 5 3 0,6 1 0 16,11-1 12-16,-7 4 2 0,-14-4 1 0,7 4 0 16,11 3-2-16,-8-4 0 0,-6 1 0 0,3-13 0 0,7 3-3 0,-4-3-1 15,1 4 0-15,0-4 0 0,-8 3-27 16,4-3-6-16,0 0 0 0,-4 3-8 0,1-9 48 0,-1 0 2 15,1 0 1-15,-1-10 0 0,4 4-23 0,-3-4-4 16,-8-6 0-16,11-3-1 0,11 6 3 0,-11-6 1 16,-14 0 0-16,7 0 0 0,7 0-15 0,0 0-4 15,-4-6 0-15,-3-6 0 16,4-4-42-16,3 0-9 0,3-3-1 0,1-6-1 16,-8 3-38-16,4-3-7 0,14 0-2 0,-7-3-569 15,-7 3-115-15</inkml:trace>
  <inkml:trace contextRef="#ctx0" brushRef="#br0" timeOffset="163071.579">10707 8910 748 0,'-25'16'33'0,"18"-13"7"0,4 3-32 0,-1-3-8 0,-3 3 0 0,0-2 0 16,-7-4 244-16,7 6 48 0,-4-3 8 0,4 3 3 15,-7 4-165-15,3-1-33 0,1-9-6 0,-4 9-2 16,-7-2-10-16,3-4-3 0,4 3 0 0,-4-3 0 16,8 3-37-16,-5 4-8 0,-2-1-2 0,-4 1 0 15,-11 5-17-15,4-5-3 0,10-1-1 0,-3 7 0 16,-4-4-5-16,4-2-2 0,0-1 0 0,3 1 0 0,1 2 6 16,-1-2 1-16,0-7 0 0,1 6 0 0,3-3-3 15,-1-2 0-15,1-4 0 0,0 6 0 0,4-6-4 16,-1 0-1-16,4 3 0 0,-4 3 0 15,4-6-8-15,0 0 0 0,7 0 0 0,0 0 8 0,-3 10-8 0,3-10 0 16,-4 6 0-16,4 3 0 0,4 1-12 0,3-1 3 16,3 1 0-16,5 8 0 0,-1-2 0 0,3-3 0 15,-3 9 0-15,4-4 0 0,7 4 9 0,-1-6 0 16,-2 3-9-16,2 6 9 0,1-6 0 0,0 0 0 16,3-4-9-16,-10-2 9 0,-1 2 0 0,4 4 0 15,8-3 0-15,-5 3 0 0,-6-4-11 0,7-2 2 16,3 3 0-16,-4 2 0 15,1-8-35-15,-7 6-8 0,-8-7 0 0,8 0-726 16,3 7-145-16</inkml:trace>
  <inkml:trace contextRef="#ctx0" brushRef="#br0" timeOffset="163600.264">8964 10393 748 0,'-7'25'67'0,"7"-25"-54"0,0 0-13 16,0 0 0-16,0 0 132 0,0 0 23 0,0 0 5 0,14 0 0 15,-3 6-103-15,3-2-21 0,0-4-4 0,7 6 0 16,-7-6-13-16,4 3-3 0,7 3 0 0,-4-3 0 15,0-3-16-15,0 0 0 0,4 0 0 0,-4 0 0 16,0 0 0-16,0 0 0 0,4-3 0 0,0-3 0 16,-1 3 11-16,1-3-2 0,0-4 0 0</inkml:trace>
  <inkml:trace contextRef="#ctx0" brushRef="#br0" timeOffset="164037.857">9666 10443 288 0,'7'13'25'0,"-7"-13"-25"0,4 6 0 0,3 4 0 0,0-10 202 0,3 0 35 16,-3 0 7-16,1 0 2 0,2-10-132 0,1 1-26 16,-1-7-6-16,1-3-1 0,-1 0-11 0,1 1-2 15,-4-8-1-15,4 8 0 0,-1-7-24 0,-3-1-5 16,-3 8-1-16,-1-4 0 0,4 0 5 0,-7 3 1 16,-7 0 0-16,0 3 0 0,0 4 18 0,-3-4 4 15,-4 7 1-15,-1-1 0 0,-2 1-16 0,3 3-3 16,-4-4-1-16,0 10 0 0,4 0-14 0,0 0-4 15,-3 10 0-15,2-4 0 0,1 10-28 0,0-4 0 16,4 7 0-16,-4-3 0 0,3 3 0 0,4-4-8 16,0-2-1-16,3 2 0 0,1 4 9 0,6-9 0 0,1-1-9 15,3-3 9-15,0-3-19 0,0 4 1 16,4-14 0-16,-1 7 0 16,8-3-25-16,-1-3-5 0,-2 3 0 0,2-6-1 15,4 2-18-15,-3 4-3 0,3-3-1 0,-3 12 0 16,-1-3 13-16,-2 13 2 0,-1-7 1 0,3 16 0 0,1-3 25 0,-4 13 5 15,-3-1 1-15,-4 1 0 0,0 3 24 0,0 5 16 0,-4 4-3 0,-3 7 0 16,4-4 54-16,-1-3 10 0,-3 3 3 0,4 16 0 16,-4-6-1-16,0-4 0 0,0-3 0 0,3 7 0 15,-3-13-2-15,4 0 0 0,-4-6 0 0,3-4 0 16,5-8-41-16,-1 5-8 0,-4-6-1 0,8-3-1 16,-1 0-144-16,1-6-29 0</inkml:trace>
  <inkml:trace contextRef="#ctx0" brushRef="#br0" timeOffset="164870.963">18002 9107 1627 0,'0'0'72'0,"0"0"15"0,0 0-70 0,0-3-17 0,-7-3 0 0,0 3 0 16,4-3 117-16,-4 6 20 0,-4-10 4 0,0 10 1 15,1 0-50-15,-1 0-11 0,-6 0-1 0,2 0-1 16,1 0-43-16,0 6-8 0,0-2-1 0,-3 5-1 15,-1-3-11-15,-3-3-3 0,3 7 0 0,-7-1 0 16,8 1-12-16,-8 2 8 0,4-2-8 0,0-1 0 16,0 0 12-16,-1 1-4 0,1-7-8 0,4 3 12 15,2 4 5-15,1-4 1 0,4-3 0 0,-1-3 0 16,11 0-5-16,-7 9-1 0,7-9 0 0,0 0 0 16,0 0-12-16,0 0 0 0,0 10 0 0,4-1 0 15,-1 1 0-15,4 5-15 0,4-5 3 0,6 9 1 16,1-4 3-16,0 4 0 0,3-3 0 0,7 3 0 0,0 6 8 15,1-7-10-15,-1 1 10 0,4 0-10 0,3-3 10 16,-3-4 0-16,-4-2-9 0,4 5 9 0,-1-5-12 0,1-1 1 16,3 1 1-16,-3-4 0 15,-4 3-90-15,1-2-17 0,-1-4-4 16,-11 6-1-16</inkml:trace>
  <inkml:trace contextRef="#ctx0" brushRef="#br0" timeOffset="165414.22">16715 9421 576 0,'0'0'51'0,"0"0"-41"16,-7 6-10-16,7-6 0 0,0 0 135 0,0 0 25 15,0 0 4-15,7 10 2 0,0-4-79 0,0-3-16 16,3-3-3-16,4 6-1 0,4-6-19 0,0 0-4 16,3 0-1-16,4-6 0 0,-4 6-43 0,7-3-9 15,-3-3-2-15,3-4 0 16,0 4-78-16,0 3-16 0</inkml:trace>
  <inkml:trace contextRef="#ctx0" brushRef="#br0" timeOffset="165824.228">17328 9383 460 0,'0'0'20'0,"11"0"5"0,-4-3-25 0,0-3 0 0,4 0 0 0,-4 3 0 16,0-7 189-16,0 1 33 0,0-7 6 0,0 4 2 16,-3-4-132-16,3 0-26 0,-4-3-6 0,1 4-1 15,-4-4-23-15,-4 6-5 0,4-2-1 0,0 5 0 16,-3-5 18-16,-1 5 3 0,1 1 1 0,-5 6 0 0,-2-4-9 15,-1 4-1-15,-3-3-1 0,0 6 0 0,-4 0-18 16,4 0-3-16,-7 0-1 0,4 6 0 0,-1-3-4 0,0 7-1 16,4-1 0-16,-3 1 0 15,2-1-20-15,1 7 8 0,0-7-8 0,4 7 0 0,-1-4 0 0,4-5 0 16,0 8 0-16,3-5-8 0,4-10 8 0,0 3-12 16,0-3 12-16,4 9-12 15,3-3 1-15,4-6 0 0,-1 0 0 0,1 0 0 0,3 0 3 0,0 0 0 16,-3-6 0-16,6 6 0 0,-6 0 8 0,3 6-8 15,0-2 8-15,0 2-8 0,0 10 8 0,-3-4-8 16,3 13 8-16,-4 3-8 0,1 1-2 0,0 5 0 16,-4 1 0-16,0 8 0 0,-4 1 24 0,1 3 5 15,-4-3 1-15,3 10 0 0,1-7 12 0,-4 6 4 16,0 0 0-16,0 1 0 0,0-1 11 0,-4-3 2 16,4-3 1-16,4-3 0 0,-4 0-10 0,0-6-3 15,0-1 0-15,3 4 0 0,-3-7-24 0,4-5-5 16,-1-1 0-16,4-3-8 15,-3-6-87-15,0 6-24 0,-1-6-5 0</inkml:trace>
  <inkml:trace contextRef="#ctx0" brushRef="#br0" timeOffset="166785.5859">10153 14906 1324 0,'-21'0'118'0,"21"0"-94"0,0 0-24 16,-4 0 0-16,-10 0 93 0,4 0 15 16,3 0 2-16,-1 0 1 0,-2 0 13 0,-1 0 4 15,1 3 0-15,-4-3 0 0,3 0-51 0,-7 0-9 0,-6 6-3 16,6-3 0-16,-3 3-1 0,0 4 0 0,-4-10 0 0,0 9 0 15,1-3-51-15,-5 4-13 0,1-7 0 0,0 6 0 16,3-2 0-16,4 2 0 0,-4 0 0 0,8 1 0 16,3-4 0-16,0 4 0 0,3-7 0 0,4 3 0 15,0-3 0-15,3 3 0 0,-3 4 0 0,7-10 0 16,0 0 0-16,0 6 0 0,4 3 0 0,-1 1 0 31,8-7-48-31,-1 6-13 0,5 1-3 0,6 2 0 0,0 1 52 0,0-4 12 0,7 1 0 0,1 5 0 16,-5 4 0-16,8-3 0 0,0-4 0 0,-1 10 0 15,5-3 0-15,-4-6 0 0,-4 9 0 0,0-10 0 16,0 4 0-16,0-4 0 0,-6-2 0 0,2 6 0 16,-3-7 0-16,1 0 0 0,-8-2 0 0,3 2 0 15,-3-6 0-15,1 3 0 0,-5 4 0 0,-3-4 0 16,0-3-10-16,4 4 1 0,6-4 0 0,-9 3 0 16,-8-6-162-16,0 0-32 0</inkml:trace>
  <inkml:trace contextRef="#ctx0" brushRef="#br0" timeOffset="167519.905">8897 14793 1137 0,'0'0'50'0,"-7"0"11"0,0 0-49 0,0 0-12 0,0 6 0 0,0-6 0 15,0 0 94-15,7 0 16 0,0 0 3 0,0 0 1 16,0 0-37-16,0 0-7 0,0 0-2 0,0 0 0 15,7 0-52-15,3 3-16 0,1 3 0 0,3-6 8 16,7 7-8-16,0-4 0 0,4-3-8 0,0 6 8 16,-4-6 0-16,0 0-8 0,4-6 8 0,3 6 0 15,-10-10-16-15,6 4 1 0,-2-3 1 0,2-4 0 16,-3-3-34-16,-3 7-8 0,3-7 0 0,-3 4-656 16</inkml:trace>
  <inkml:trace contextRef="#ctx0" brushRef="#br0" timeOffset="167686.948">9109 14551 518 0,'0'0'46'0,"-7"0"-37"16,-4 0-9-16,4 0 0 0,0 0 220 0,0 6 41 15,0-2 9-15,3 5 2 0,1-3-140 0,-1 10-28 16,1-4-6-16,-1 7-1 0,1-3-54 0,-1 12-11 16,8 7-3-16,-4 2 0 0,0 4-21 0,3-3-8 15,1-1 0-15,-1 7 0 16,1-9-32-16,-1-7-13 0,4 6-3 0,0-8-774 0</inkml:trace>
  <inkml:trace contextRef="#ctx0" brushRef="#br0" timeOffset="168009.011">9631 14266 806 0,'-4'-10'36'0,"1"1"7"0,-4 0-35 0,0-1-8 0,0 4 0 0,0-3 0 16,-8 5 199-16,1-2 37 0,0 3 8 0,-3 3 2 15,2 0-115-15,1 3-23 0,-3 7-5 0,3 5-1 0,0 4-60 0,-1 0-12 16,5 6-2-16,-4 3-1 0,7 7-15 0,0-7-4 16,3 3 0-16,1 1 0 15,3-1 9-15,0 0 2 0,3-6 0 0,8 4 0 0,-11-4-3 0,10-7-1 16,-3 8 0-16,4-8 0 0,-4-2-15 15,4 3 11-15,3-3-11 0,-7-4 10 0,3 4-10 0,1-4 0 16,-4-2 0-16,3 5 8 0,5 1-8 0,-8 3-12 16,3-3 2-16,1 2 1 15,-4 1-50-15,3 6-9 0,5-3-3 0,-12 10-881 0</inkml:trace>
  <inkml:trace contextRef="#ctx0" brushRef="#br0" timeOffset="169597.976">9282 10192 2552 0,'0'0'56'0,"0"0"12"0,-11-6 3 0,-3 6 0 0,14 0-57 0,-7 10-14 16,7-10 0-16,-11 0 0 0,4 6 55 0,7-6 8 15,-7 3 1-15,0 6 1 0,4 1-41 0,-1 5-8 16,1 4-1-16,3 9-1 0,0 7-14 0,-4 6 0 15,0 6-9-15,4 0 9 0,-3 12-21 0,3 4 1 16,-4 6 1-16,4 3-805 16,-3 3-160-16</inkml:trace>
  <inkml:trace contextRef="#ctx0" brushRef="#br0" timeOffset="170246.6509">16905 9336 1296 0,'0'0'57'0,"-3"-6"12"0,-4 3-55 0,3-3-14 0,-7 3 0 0,4-4 0 16,0-2 140-16,0 3 24 0,-3 2 6 0,-1-5 1 16,-3 0-58-16,7 2-11 0,0-2-2 0,-4 3-1 15,4 3-46-15,4-4-9 0,3 7-1 0,0 0-1 16,0 0 17-16,0 0 3 0,0 0 1 0,0 16 0 0,3 3-45 15,1 6-9-15,-4 3-1 0,0 0-8 0,3 13 13 0,-3-3-4 16,-3 6-1-16,3 3 0 0,0 6-17 0,0-9-4 16,3 9-1-16,1 7-778 15,3-4-155-15</inkml:trace>
  <inkml:trace contextRef="#ctx0" brushRef="#br0" timeOffset="171764.8039">9638 14231 1728 0,'-7'7'38'0,"7"-7"8"0,0 0 2 0,-4 6 0 0,-3-3-39 0,4 6-9 0,-1-9 0 0,1 10 0 16,-1-4 104-16,1 4 20 0,-1-1 3 0,1 0 1 16,3 1-81-16,0 5-16 0,-7-5-3 0,3 9-1 15,4-1-8-15,0 1-2 0,0 3 0 0,0 6 0 16,0 7-17-16,4-4 0 0,3 10 0 0,-7 6 0 15,0 3 16-15,0 4-3 0,3 2-1 0,1-3 0 16,-4 1 7-16,3-1 1 0,-3-6 0 0,0-3 0 16,4-3 1-16,-4-4 1 0,0-2 0 0,0-7 0 0,-4 0-22 15,4-9 0-15,-3 0 0 0,3-3-1131 16</inkml:trace>
  <inkml:trace contextRef="#ctx0" brushRef="#br0" timeOffset="173121.427">17935 15075 172 0,'0'0'16'0,"0"0"-16"0,0 0 0 0,0 0 0 15,0 0 220-15,0 0 40 0,0-6 9 0,0 6 2 16,-3-10-116-16,3 10-23 0,0 0-5 0,0 0-1 15,-4-9-25-15,1 6-5 0,3 3 0 0,0 0-1 16,0 0-35-16,0 0-6 0,-4-7-2 0,4 7 0 16,0 0-11-16,0 0-2 0,0 0-1 0,0 0 0 15,-7 0-10-15,7 0-3 0,0 0 0 0,-7 0 0 16,-4 7 0-16,1-4 0 0,-1 6 0 0,-3-3 0 0,-3 4-9 0,2-1-1 16,-2 1-1-16,-1-1 0 0,4 0-6 15,-4 1 0-15,1-1-8 0,-1 1 12 0,4-10 3 0,-4 6 0 16,1-3 0-16,3 3 0 0,-4 1 3 0,0-4 1 15,4-3 0-15,-3 6 0 0,-1-3-3 0,0-3 0 16,1 0 0-16,-1 6 0 0,0-6-4 0,1 4-2 16,-1 2 0-16,0-3 0 0,4 3-2 0,4-3-8 15,-1 4 12-15,1-4-4 0,-1 3-8 0,4 4 10 16,-4-1-10-16,4 0 10 0,4-2-10 0,3 2 0 16,-4 0 0-16,4 1 0 0,0-1 0 0,4 7 0 15,3-4 0-15,3-2 0 0,-3 6-10 0,4-1 10 16,7-2-13-16,3 2 5 15,0-5-16-15,4-1-4 0,-1 7 0 0,5-7 0 0,-5 1 37 0,1-1 7 0,0 1 2 16,-1-1 0-16,1 0-18 0,-4 1-19 0,0-4 4 0,1 3 1 31,-5 7-33-31,1-6-6 0,-4-1-2 0,0 4-701 0,0-7-141 0</inkml:trace>
  <inkml:trace contextRef="#ctx0" brushRef="#br0" timeOffset="173627.138">16425 15272 1738 0,'-28'10'77'0,"18"-10"16"0,-1 0-74 0,0 0-19 0,1 0 0 0,-4 0 0 16,3 0 83-16,1 0 13 0,2 0 2 0,5 0 1 15,3 0-28-15,0 0-6 0,0 0-1 0,0 0 0 16,0 0-40-16,0 0-9 0,0 0-2 0,7 6 0 16,4-3-13-16,-1-3 0 0,1 0 0 0,3 0 0 15,0 0-20-15,4 0 0 0,-1-9 0 0,1 9 0 16,0-10-146-16,3 1-30 0,-4 3-5 0</inkml:trace>
  <inkml:trace contextRef="#ctx0" brushRef="#br0" timeOffset="179658.9499">16055 15254 1868 0,'0'0'41'0,"0"0"9"0,0 0 2 0,0 0 0 0,0 0-42 0,0 0-10 0,0 0 0 0,0 0 0 16,0 0 73-16,0 0 13 0,0 0 2 0,0 0 1 16,0 0-40-16,7-7-8 0,4 4-1 0,-1 3-1 15,-3-6-25-15,4 6-5 0,3 0-1 0,0 0 0 16,0-3 8-16,0 3 0 0,0-6 1 0,0 6 0 16,4-4-17-16,-4-2 0 0,0 6 0 0,0 0 0 15,-3-6 28-15,0 3 1 0,-11 3 1 0,3 0 0 0,4-7 3 0,-7 7 1 16,0 0 0-16,0 0 0 0,0 0-34 0,0 0-17 15,0 0 1-15,0 0 1 0,0 0 15 0,0 0 10 16,0 0-2-16,0 0 0 0,-7 7-8 0,-3-7 0 16,-5 3 0-16,-2 3 0 0,-1 4 0 0,4-4 0 15,-4 3 0-15,1-6 8 0,-1 7-8 0,0-1 0 16,4 4 9-16,0-4-9 0,4-6 16 0,-1 7-2 16,1-1 0-16,2-3 0 0,5-3 7 0,3-3 2 15,0 0 0-15,0 0 0 0,0 0-7 0,0 7 0 16,0-7-1-16,3 9 0 0,5-3-15 0,-1-2 8 15,3-4-8-15,1 0 0 0,3 0 8 0,3 0-8 16,1 0 0-16,3-4 0 0,0-2 13 0,1 0-3 16,-1 3-1-16,0-7 0 0,4 4-9 0,-4-3-11 15,4-1 3-15,-1 1 0 0,1 6 8 0,-4-4 0 0,-3-2 0 16,-1 3 8-16,-3 3-8 0,1-4 0 0,-1 4 0 16,-4-3 0-1,1 6-130-15,-1-3-21 0,-3 3-4 0</inkml:trace>
  <inkml:trace contextRef="#ctx0" brushRef="#br0" timeOffset="180009.93">16581 15025 864 0,'-4'6'76'0,"4"3"-60"15,-3 1-16-15,3 5 0 0,0-2 267 0,0 3 50 16,0 2 11-16,0 1 1 0,0 0-192 0,3 12-38 15,1-2-8-15,-1-1-2 0,1 6-37 0,-1 1-8 16,1 3-2-16,-1-10 0 0,1 6-22 0,-1-6-4 16,1-2 0-16,3-1-1 0,-4 0 4 0,4-6 1 15,-3-7 0-15,-1 4 0 16,1-7-42-16,0 1-8 0,-4-10-2 0,0 0 0 16,0 0-184-16,3-10-38 0</inkml:trace>
  <inkml:trace contextRef="#ctx0" brushRef="#br0" timeOffset="180245.897">16810 14837 1684 0,'0'0'75'0,"0"0"15"15,0 0-72-15,3 9-18 0,-3 0 0 0,4-2 0 0,-1 2 127 0,1 10 21 16,-4-3 5-16,7-4 1 16,-7 13-50-16,4-6-9 0,-4 6-3 0,0 3 0 0,0-3-26 0,7 4-6 15,-4 5 0-15,4 1-1 0,-3-1-19 0,-1 4-4 16,1-1-1-16,-1-2 0 0,1 2-35 0,-1-2 0 15,8-1-12-15,-4-5 3 0,-3-4 22 0,3-6 5 16,-4 6 1-16,1-13 0 0,3 4-31 0,-4 0-7 16,-3-4-1-16,4-2 0 15,-1-4-200-15,-3 3-40 0</inkml:trace>
  <inkml:trace contextRef="#ctx0" brushRef="#br0" timeOffset="188375.015">29221 9973 1821 0,'0'0'80'0,"0"0"18"0,17 0-78 0,-17 0-20 0,-14-13 0 0,4 1 0 16,2 9 100-16,1-7 17 0,0 10 3 0,-3 0 1 16,3 0-61-16,0 3-13 0,-4 4-3 0,1 2 0 15,-5 7-20-15,-2-4-4 0,-1 4 0 0,0 12-1 16,-6 0-19-16,-1 7 0 0,4-7 0 0,-4 7 0 15,1-1 0-15,-1 1 0 0,-3-7 0 0,3 0 0 16,0-3 0-16,4 3 0 0,-4-3 0 0,4-6 0 0,0 0 0 0,3 3 0 16,1-9 8-16,3 2-8 15,7-5 16-15,-4-1-1 0,7 1 0 0,1-4 0 0,-1-3-1 16,8 6 0-16,-1-2 0 0,5 2 0 0,-5-6-14 0,1 3-8 16,10 4 8-16,3-4-13 0,1-3 4 0,7 3 1 15,-4-2 0-15,7-8 0 0,4 4 8 0,0-6 0 16,-4 6 0-16,4-9 0 0,-1 9 0 0,5-10 0 15,-5 10 10-15,1-6-10 0,0-3 10 0,-4-1-10 16,-3 10 10-16,3-3-10 16,-3-3-15-16,-1 3-9 0,-2-3-1 0,-5 6-1 15,4-7-180-15,-7 4-36 0</inkml:trace>
  <inkml:trace contextRef="#ctx0" brushRef="#br0" timeOffset="188570.085">29115 10161 1350 0,'0'0'60'0,"0"0"12"0,-4 6-58 0,1-3-14 0,-1 10 0 0,4-4 0 16,0 4 100-16,-3-4 16 0,-1 7 4 0,4 3 1 15,0 9-13-15,0-3-2 0,-3 3-1 0,3 13 0 16,0-3-38-16,-4 9-8 0,4-3-2 0,-3 6 0 16,3-3 3-16,-4 6 1 0,0-9 0 0,4 3 0 15,-3-3-33-15,3-3-6 0,0-4-2 0,3 1 0 16,1-3-20-16,0-1 0 0,3-6 0 0,0 1-784 15,3-4-160-15</inkml:trace>
  <inkml:trace contextRef="#ctx0" brushRef="#br0" timeOffset="195209.785">15201 17308 806 0,'-14'9'36'0,"14"-9"7"0,-7 0-35 0,0 0-8 0,-4 0 0 0,4 0 0 16,0 0 258-16,-3-3 50 0,-1-3 9 0,1 6 3 15,-1 0-180-15,0-10-36 0,4 10-8 0,-7-9 0 16,4 2-52-16,-1 7-11 0,4-9-1 0,-4 6-1 16,4-3-19-16,0-4-3 0,0 7-1 0,0-3 0 15,4-4 4-15,-1 10 0 0,-3-6 0 0,0 3 0 16,7 3 0-16,-7-6 0 0,0 3 0 0,0-4 0 15,3 4 1-15,-3-3 1 0,0 6 0 0,0-3 0 16,0-3-1-16,0 6 0 0,0-4 0 0,0 4 0 16,-4-6-5-16,4 6 0 0,0 6-8 0,0-2 12 0,4-4-12 0,-4 0 0 15,0 9 0-15,-1-9 0 0,1 9 10 0,0-2-1 16,4-4 0-16,-1 3 0 0,-3 3-9 0,4-5 0 16,-4 2 0-16,3 3 0 0,4-9-9 0,0 10 9 15,-7-4 0-15,7-3 0 0,0-3 0 0,-3 9 0 16,3-9 0-16,-4 7 0 0,4-7 0 15,0 0 0-15,0 9 0 0,0-9 0 0,0 6-9 0,0-6 9 16,4 10 0-16,-4-10-9 0,3 9 9 0,-3-9 0 16,7 3-9-16,-3 7 9 0,6-4 0 0,-6-3 0 15,-4-3-9-15,10 6 9 0,-3-6 0 0,0 4 0 16,4 2 0-16,0-6 0 0,-1 6-10 0,1-3 10 16,-1-3-8-16,5 0 8 0,-1 7 0 0,0-4-10 15,0 3 10-15,3-3 0 0,-2 3-8 0,-1-3 8 16,3 7 0-16,1 2 0 0,-4-2 0 0,0-1 0 15,0 1 0-15,0-1 0 0,-3 0 0 0,0 7 0 0,-4-3 0 0,3-4 9 16,-6 1-9-16,3-1 0 0,-4 7 0 0,1-7 0 16,-1 0 0-16,-3 1 0 0,0-1 0 0,0 7 0 15,0-7 0-15,-7 1 0 0,4-4 0 0,-8 3 0 16,4 1 8-16,-3-1 0 0,-1 1 0 0,0 5 0 16,-3-5-8-16,4 2 0 0,-4-5 0 0,0 2 0 15,-1 0 15-15,1-9 1 0,0 10 0 16,0-10 0-16,0 0 4 0,0 0 2 0,0-3 0 0,3-4 0 15,1-2-13-15,3 0-9 0,-1-1 12 0,5-6-12 16,-1 4 0-16,1-10 0 0,-1 3-12 0,8-3 3 16,-1-3 9-16,1 0-8 0,-1-3 8 0,5 0-8 15,2-4 8-15,4 10 0 0,-3-3-9 0,-1-3 9 16,4 3 0-16,1 9 0 0,-1-6 0 0,3 7 0 0,-3-4 0 0,1 3 0 16,-1 4-9-16,0-4 9 0,0 6 0 15,0 4 0-15,-3-3 0 0,3-1 0 0,0 1 0 0,-4 9 0 16,1-9-8-16,0 5 8 15,-1-2-133-15,1 6-20 0,-1-9-4 0</inkml:trace>
  <inkml:trace contextRef="#ctx0" brushRef="#br0" timeOffset="196318.741">21174 17157 460 0,'0'0'41'0,"-7"0"-33"0,0 6-8 0,-4-3 0 16,4-3 148-16,-4 7 28 0,1-4 6 0,3 3 1 15,-4-6-48-15,4 0-10 0,0 6-1 0,4-2-1 16,3-4-6-16,0 0-1 0,-8 0 0 0,8 0 0 15,0 0-24-15,0 0-6 0,0 0-1 0,0 0 0 16,0 0-47-16,0 0-10 0,0 0-1 0,11 6-1 16,7-3-15-16,-4 3-3 0,3-3-8 0,1-3 12 15,7 7-12-15,-4-4 11 0,4 3-11 0,-4-3 10 16,4-3-2-16,3 0-8 0,-7 6 12 0,4-6-4 16,-8 0-8-16,8 0-11 0,0 0 3 0,-4-6 0 15,-4 6 18-15,1-3 4 0,7-3 1 0,-8 6 0 16,1-3-40-16,0-4-8 0,-1 4-2 15,8-3 0-15,7-3-152 0,-8 5-30 0,-9-2-7 16</inkml:trace>
  <inkml:trace contextRef="#ctx0" brushRef="#br0" timeOffset="196522.212">21886 16912 864 0,'7'10'76'0,"-7"-10"-60"16,-3 9-16-16,-1-6 0 0,1 13 204 0,3-7 37 15,0 10 8-15,0-3 2 0,0 3-115 0,3 0-22 16,-3-1-5-16,4 8-1 0,-4-1-44 0,0 3-8 16,7 0-3-16,0 3 0 0,0-2-25 0,-3-1-6 0,-1 0-1 0,1 7 0 15,6-7-13-15,-3 6-8 0,-3-6 10 0,3 4-10 32,-4-10-15-32,4 3-9 0,-3-6-1 0,-1 0-1 15,-3-4-164-15,4 1-33 0,7-13-6 0</inkml:trace>
  <inkml:trace contextRef="#ctx0" brushRef="#br0" timeOffset="196933.9009">22162 17082 403 0,'-15'-6'36'0,"15"6"-36"0,11 0 0 0,3 0 0 16,0 0 216-16,-3 0 37 0,-4 0 7 0,14 0 2 0,4 0-121 0,-4 6-24 15,-11-3-5-15,8-3 0 0,7 6-27 0,-4-3-5 16,-7 4 0-16,4-4-1 0,-4 6-28 0,0-3-6 15,7 4-1-15,-7-4 0 0,-7-3-10 0,4 7-2 16,6-1-1-16,-6 0 0 0,-4-2-15 0,-3 2-2 16,-1-3-1-16,4 4 0 0,4-1 6 0,-8 1 1 15,-6-7 0-15,3 12 0 0,7-5-12 0,-7-1-8 16,-4 1 12-16,1 5-12 0,-1-5 53 0,1-1 4 16,-4 10 1-16,0-10 0 0,-4 10-38 0,0-3-7 15,11-7-1-15,-10 10-1 0,-1-10 19 0,1 7 4 16,6-6 1-16,-3-1 0 0,4 0-14 0,-1 1-2 15,1-1-1-15,3-9 0 0,7 6-2 0,-4-2-1 16,-3-4 0-16,7 6 0 0,4 0-15 0,3-3 0 16,-4-3 0-16,1 7 0 0,7-4-9 0,-1-3 9 15,1 0 0-15,3 0-9 0,-7 0 0 0,7 0 0 16,4 0 0-16,-7 0 0 0,-4 0 9 0,4-3 0 0,6 3 0 16,1-7 0-16,-7 7-16 0,-1 0 0 0,-3 0-1 0,7 0 0 31,4 7-144-31,-4-4-29 0,-10-3-6 0</inkml:trace>
  <inkml:trace contextRef="#ctx0" brushRef="#br0" timeOffset="199383.6859">28727 13052 1303 0,'0'0'57'0,"0"0"13"16,0 0-56-16,7-3-14 0,-4-6 0 0,4 2 0 15,4-2 66-15,3 0 10 0,-3-1 3 0,3 4 0 0,3-3-25 0,1-1-5 16,0 1-1-16,3-1 0 0,0 1-26 16,-3 0-6-16,-1-1 0 0,1 4-1 0,-4-4-15 0,4 10-13 15,-4-9 2-15,0 6 1 16,4-3-54-16,-4-4-10 0,0 4-2 16</inkml:trace>
  <inkml:trace contextRef="#ctx0" brushRef="#br0" timeOffset="199771.187">29259 12569 1440 0,'-7'0'64'0,"7"0"12"0,0 0-60 0,0 0-16 0,0 0 0 0,0 0 0 16,0 0 83-16,0 0 13 0,0 0 4 0,11 10 0 16,0-4-40-16,-1 7-8 0,4-7-2 0,-3 3 0 15,-1 10-14-15,4-10-4 0,1 1 0 0,-5 6 0 16,1 2-15-16,-4-2-3 0,3-3-1 0,1 9 0 15,-4-10-13-15,0 7 0 0,0-3 0 0,0 2 0 16,-3-2 8-16,-1-3 4 0,-3 2 2 0,4 1 0 16,-4-3-14-16,-4 2 0 0,4 1 8 0,-3-4-8 15,-4 4 16-15,3-3 0 0,-3-4 0 0,0 7 0 16,-4-7-16-16,1 7 0 0,-4-7 0 0,3 7 0 16,-3-4 27-16,-4-2 12 0,1 6 2 0,-1-7 1 15,8 0 13-15,-1 1 2 0,0-1 1 0,4 1 0 16,4-4-11-16,-1-3-3 0,1 6 0 0,-1-2 0 15,4-7-29-15,0 9-7 0,0 0 0 0,4-2-8 16,-4-4 0-16,3 6 0 0,4 1 0 0,4-4 0 16,0-6 0-16,3 9 0 0,0-9 0 0,3 10 0 15,-3-10 0-15,1 0 0 0,2 6 0 0,1-3-9 16,0-3-71-16,-1 0-13 0,1 6-3 0,-1-2-1036 16</inkml:trace>
  <inkml:trace contextRef="#ctx0" brushRef="#br0" timeOffset="-209236.719">1580 5413 1958 0,'0'0'43'0,"-3"0"9"0,-1-9 1 0,-6 6 3 0,3-3-45 0,3 3-11 16,-6-4 0-16,10 7 0 0,-4 0 15 0,4 0 1 16,0 0 0-16,0 0 0 0,0 0-8 0,0 0-8 15,0 0 11-15,0 0-11 0,0 0-11 0,0 0-9 16,0 0-1-16,7 7-1 0,0-4 22 0,4 3 0 15,-1-6 0-15,-6 3 0 0,7-3 23 0,3 0 9 16,-4 0 1-16,4-3 1 0,-3-3-3 0,10 3-1 16,-3-4 0-16,3 7 0 15,-7-9-46-15,7 9-10 0,4-10-2 0,3 10 0 0,-3 0 28 0,7 0-8 16,-8 0 8-16,8 0 0 0,-4 0 0 0,4 0 0 0,-4-6 0 16,-3 6 0-16,10 0 0 0,-10 0 0 0,7-3 0 15,-4-3 0-15,7 6 0 0,-3 0 0 0,-4-10-9 16,7 10 9-16,1-9 0 0,-1 6 0 0,4-3 0 0,-1-1 0 15,5 4 0-15,-8 3 0 0,7-6 0 0,1 6 0 16,-8-3 0-16,0 3 0 0,4 0 0 0,0 0 0 16,7 0 0-16,0 0 0 0,-4 3 0 0,4 3 0 15,0-6 0-15,0 10 0 0,3-10 0 0,-3 9 0 16,3-9 0-16,-6 9 0 0,2-9 0 0,1 10 0 16,0-10 0-16,4 9 0 0,9-9 0 0,-6 6 0 15,0 4 0-15,-3-10 0 0,-1 9 0 0,11-9 8 16,-11 10-8-16,8-10 0 0,3 6 0 0,3-6 0 15,1 3 0-15,-4-3 8 0,7 0-8 0,-4 0 8 16,4 0 0-16,-3 0-8 0,6 0 12 0,1 0-4 0,0 6-8 0,-4-6 8 16,0 0-8-16,7 3 8 0,-4-3 0 15,1 0 0-15,6 0 0 0,8 0 0 0,-7 0 6 16,-4 0 1-16,-4 0 0 0,15 0 0 0,0 0 6 0,-4-3 2 16,3-3 0-16,1 3 0 0,0-3-4 0,-1-4-1 15,-2 1 0-15,16-1 0 0,-9-5-2 0,-5 5 0 16,1 1 0-16,3-10 0 0,-7 10-7 0,7-1-1 15,-3-5-8-15,0 2 12 0,-11-3-12 0,-4 7-13 16,1-7 2-16,-4 7 1 0,-3-7 31 0,-5 7 7 16,-2-1 0-16,-1 1 1 0,-10 6-15 0,-3-3-3 15,-5-4-1-15,1 10 0 0,-11-9 2 0,-3 9 1 16,-7-10 0-16,-1 4 0 16,-3 3-99-16,-3-3-20 0,-11-4-4 0</inkml:trace>
  <inkml:trace contextRef="#ctx0" brushRef="#br0" timeOffset="-208690.0259">1640 4109 1497 0,'0'0'133'16,"0"0"-106"-16,-3-3-27 0,-8 6 0 0,11-3 116 0,-10 0 17 0,6 0 4 0,-6 6 1 15,6-3-38-15,-6 7-8 0,10-1-2 0,-8 1 0 16,8 5-43-16,0 13-9 0,0-2-2 0,0 2 0 15,0 6-36-15,0 10 0 0,0-6-12 0,-3 6 4 16,3 6 36-16,0-3 7 0,0 6 1 0,0 4 1 16,0 2-21-16,-4 4-5 0,-3-7-1 0,7 4 0 15,0-7-10-15,0-6 0 0,-3-3 9 0,6 0-9 16,-3-9 0-16,7-7 0 0,-3 6-12 0,-1-9 4 16,-3-3-44-1,8-6-8-15,-8 3-1 0,0-10-664 0,0 1-133 0</inkml:trace>
  <inkml:trace contextRef="#ctx0" brushRef="#br0" timeOffset="-207938.6859">1425 4012 1504 0,'0'0'67'0,"0"0"13"0,0 0-64 0,0 0-16 15,0 0 0-15,0 0 0 0,11 0 16 0,-1-3 0 16,1 3 0-16,3-7 0 0,7 7-16 0,0 0 0 15,-3 0 8-15,14 0-8 0,-7 0 11 0,10 0-2 16,0 0 0-16,7 0 0 0,4 0-1 0,0 7-8 16,7-7 12-16,3 0-4 0,1 3 15 0,3-3 2 15,-7 0 1-15,17 0 0 0,-10-3 2 0,11 3 0 16,3-7 0-16,0 7 0 0,-3-3 3 0,3-3 1 0,7-3 0 16,4-1 0-16,-4 10-21 0,3-16-11 15,1 7 12-15,3 0-12 0,-7-1 44 0,8-5 1 0,6 5 1 16,0-2 0-16,-10 2-23 0,-1 1-5 0,1-4-1 0,7 4 0 15,-4-1-5-15,4 1 0 0,-11 0-1 0,7 5 0 16,-7-2 1-16,4 0 0 0,-1 6 0 0,1-3 0 16,-4-3 0-16,-3 6 1 0,-1 0 0 0,8 0 0 15,-7 0-2-15,3 0-1 0,0 0 0 0,4 0 0 16,-11 0 1-16,0 0 0 0,7 0 0 0,4 0 0 16,-4 0-2-16,3-4 0 0,-9 4 0 0,6-6 0 15,-4 6 0-15,-3 0 0 0,4 0 0 0,-4 0 0 16,-3 0 1-16,-8 0 0 0,-3 6 0 0,0-2 0 15,-3-4-24-15,-8 0-5 0,-7 6-1 0,4-3 0 16,0-3 44-16,0 6 8 0,0-6 1 0,3 0 1 16,-14 6-23-16,4-2-11 0,0-4 10 0,0 0-10 15,-4 0 12-15,0 0-3 0,-3 0-1 0,0 0 0 0,7 0 8 16,-15 0 0-16,5 0 1 0,-1 0 0 0,0 0-17 16,0 0-11-16,0 0 2 0,-3 0 0 0,7 0 9 0,-7 0 0 15,3 0 0-15,0 0 0 0,-7 0 0 0,4 6 8 16,-4-6-8-16,0 3 0 0,0-3 0 0,1 0 9 15,-5 0-9-15,4 0 0 0,-3 0 8 0,-4 0-8 16,0 0 0-16,0 0 0 0,0 0 8 0,4 0-8 16,-14 0 9-16,6 0-9 0,-3 0 10 0,7 0-10 15,-14 0 10-15,4 9-10 0,3-9 10 0,-7 0-10 16,0 0 10-16,0 0-10 0,7 7 12 0,0 2-3 16,-7-9-1-16,0 0 0 0,4 10-24 0,-1-4-4 15,1 3-2-15,-1 1 0 0,-3-1 38 0,4 4 8 16,-4-4 2-16,3 13 0 0,-3-10-16 0,0 14-10 0,-3-1 12 0,-1 6-12 15,1 3 32-15,-1 1 0 0,-3 12 0 16,0 3 0-16,-4-3-32 0,4 7-16 0,-3-4 2 0,-1-3 0 16,4 3 14-16,0-12 16 0,0 9-3 0,4-13-1 15,-1 13-4-15,0-6-8 0,1 3 11 0,-1 0-11 16,4-7 8-16,0 1-8 0,0 3 0 0,-7-4 0 16,14-8 0-16,-7-1 0 0,0 3 0 0,0-3-9 15,0 1-124 1,4-4-25-16,-1 3-5 0</inkml:trace>
  <inkml:trace contextRef="#ctx0" brushRef="#br0" timeOffset="-190413.4939">1722 16809 2739 0,'10'-9'244'0,"4"-1"-196"0,7-6-38 0,15 4-10 16,-8-4 0-16,11-3 0 0,7 1 0 0,3-7 0 16,29-4 0-16,-1 4 0 0,4-3 0 0,4 0 0 15,10 3 0-15,-7 0 0 0,8 6 0 0,-1-6 8 16,11 3-8-16,0-3 0 0,-8 9 0 0,8-3 8 0,7 0-8 0,4 4 0 16,-5 2 0-16,8 4 8 0,0-7-8 15,0 13 12-15,11-3-12 0,-4-1 12 0,-4 14-2 0,8-7 0 16,-1 9 0-16,-3 0 0 0,-7 1 21 0,7 6 4 15,-14-7 1-15,4 7 0 0,-5-4-26 16,1 7-10-16,-3-10 8 0,3 7-8 0,-1 0 19 0,-2-4-2 16,-4 4 0-16,3 3 0 0,4-4 1 0,-4-2 0 15,-3-7 0-15,0 10 0 0,0-7-1 0,3 1 0 16,-7-1 0-16,4-6 0 0,-3 7-8 0,-1-4-1 16,-3-3-8-16,-1 3 12 0,-9 4-3 0,-1-10-1 15,-11 6 0-15,8-3 0 0,-14 3-8 0,-1-2 0 16,-6 2 9-16,-1-3-9 0,-10 3 0 0,-3-6-16 0,-8 10 2 15,-10-10 1 1,-4 0-111-16,-3 0-21 0,-11-7-5 0,-7 4-1107 0</inkml:trace>
  <inkml:trace contextRef="#ctx0" brushRef="#br0" timeOffset="-190092.095">1633 16815 2476 0,'0'0'220'0,"-10"-6"-176"0,3 6-35 0,3-9-9 15,4-1 80-15,4-6 13 0,13 7 3 0,1-3 1 16,14-4-97-16,7 0-32 0,21 4 0 0,10-4 0 0,15-3 44 0,14 10 8 16,20-7 1-16,12 3 1 0,10-2-8 0,7 5-2 15,22-5 0-15,10 5 0 0,10 1 20 0,4 0 4 16,-3 5 1-16,10-2 0 0,-4-3-7 0,4 2-2 15,7 4 0-15,1-3 0 0,-5 6 2 0,4 0 0 16,-3 0 0-16,-4 0 0 0,-3 6-14 0,-1-3-2 16,-3 10-1-16,-3 0 0 0,-11-4 0 0,-8 0 0 15,-6 1 0-15,-7-1 0 0,-7 4-13 0,-15-4 8 16,1 0-8-16,-18-5 0 16,0 5-49-16,-11-3-16 0,-7 4-3 0,-6-1-863 15,-12 1-172-15</inkml:trace>
  <inkml:trace contextRef="#ctx0" brushRef="#br0" timeOffset="-155512.092">10820 8276 309 0,'0'0'0'0,"0"0"12"0,-4 0-3 0,4 0 2 0,0 0-11 0,0 0 0 16,-10 0 0-16,-1 0 0 0,0 0 18 0,11 0 2 16,0 0 0-16,-10 0 0 0,-8-3-5 0,8-3-1 0,10 6 0 0,0 0 0 15,-11 0-30-15,8-6-7 0,3 6-1 0,0 0 0 16,-8-3 41-16,1-4 8 0,0 7 2 0,7 0 0 16,7-3-13-16,-7 3-2 15,0 0-1-15,-7-6 0 0,-3 3 17 0,10 3 4 0,0 0 1 0,0 0 0 16,-11 0-1-16,11 0 0 0,0 0 0 0,0 0 0 15,-10-6 2-15,3 6 0 0,7 0 0 0,0 0 0 16,0 0 6-16,0 0 0 0,0 0 1 0,0 0 0 16,3-4-7-16,-3 4-2 0,0 0 0 0,-3-6 0 15,-5-3-7-15,5 9-1 0,-1-10-1 0,-3 10 0 16,0-6 6-16,4 3 2 0,3 3 0 0,-7-6 0 16,-4 3-31-16,4-4 0 0,7 7-13 0,-3-3 4 15,-1-3 49-15,1 6 11 0,-5-3 1 0,8 3 1 16,4-7-28-16,-4 7-5 0,-7-3-2 0,0-3 0 0,0 6-18 15,7 0 0-15,0 0-13 0,0 0 5 0,3-6 44 0,-3 6 8 16,0 0 3-16,0 0 0 0,-7 0-38 0,7 0-9 16,0 0 0-16,0 0 0 0,0 0 16 15,0 0 0-15,11-3 1 0,-1 3 0 0,1-7-17 0,0 7-16 16,-4 0 4-16,3 0 0 0,4 7 12 0,-3-7 0 16,-4 3 12-16,7-3-12 0,4 6 12 0,-1-6-12 15,-2 9 12-15,-5-2-12 0,1-4 18 0,3 6-3 16,7-2-1-16,-7-4 0 0,-7 6-5 0,4-3-1 15,6-3 0-15,-3 4 0 0,-14-7 3 0,18 6 0 16,7-3 0-16,-1 3 0 0,-2-2-1 0,-1-4 0 16,0 6 0-16,4-3 0 0,10-3-10 0,-7 0 8 15,-7 6-8-15,1-6 8 0,-1 0-8 0,0 3 0 16,0-3 0-16,4-3 8 0,-4 3-8 0,0-6 12 16,-3 6-12-16,-4-9 12 0,-7 9-12 0,10-10 0 0,8 1 0 15,-7-7 0-15,-11 4 15 0,3-4-3 0,5-3 0 0,6-6 0 16,3-3 2-16,-6 3 0 0,-11-13 0 0,0 3 0 15,4 1-2-15,-8-4 0 0,-3 4 0 0,7-1 0 16,4 7-3-16,-4-6-1 0,-14 5 0 0,0 1 0 16,0 0 11-16,3-3 1 0,-3 2 1 0,-7 1 0 15,-7 0-13-15,3-3-8 0,8 2 10 0,-1-5-10 16,-3 6 42-16,0-1 2 0,0 1 1 0,-4 3 0 16,4 0-21-16,-7 0-5 0,0 6-1 0,3 0 0 15,4 1-18-15,-4 8 0 0,-6-6 0 0,-1 7 0 0,4-4 28 16,0 1 0-16,-11 9-1 0,-3-3 0 15,-8 6-15-15,4 0-4 0,11 0 0 0,0 0 0 0,-11 6-8 16,7 3 8-16,8 1-8 0,-1 5 8 0,0-2-8 0,1 3 0 16,6 9 0-16,4 3-11 0,0 0 11 0,0-3-12 15,-4 13 12-15,7-4-12 0,4 4 12 0,-3-4-13 16,3 1 5-16,-4 3 8 0,1-4-12 0,3 4 12 16,3 2-10-16,1 4 10 0,-1 3 0 0,4-3-9 15,4 3 9-15,-1-3 0 0,-6-3 0 0,3-10 0 16,7 4 0-16,3-7 0 0,-3-3-12 0,0 3-4 15,-7-6-1-15,7-3 0 0,4 0 27 0,-4-7 6 16,0 4 0-16,0 0 1 16,0-4-78-16,-3-5-16 0,6 2-3 0,-6 0-1 15,3 1-100-15,0-1-20 0,7-9-4 0</inkml:trace>
  <inkml:trace contextRef="#ctx0" brushRef="#br0" timeOffset="-153815.246">10742 8195 1148 0,'0'0'25'0,"0"0"6"0,0 0 1 0,-7 0 0 0,7 0-32 0,0 0 0 0,0 0 0 0,-11 3 0 15,1-3 71-15,3-3 8 0,7 3 1 0,0 0 1 16,-7 0-23-16,7 0-5 0,0 0-1 0,0 0 0 16,0 0-13-16,0 0-3 0,0 0-1 0,0 0 0 15,7 0-16-15,-7 0-3 0,0 0-1 0,0 0 0 16,7 0-2-16,3 3 0 0,-2-3 0 0,2 6 0 15,1 4-13-15,6-10 9 0,-3 9-9 0,1-3 8 16,-8-2-8-16,10 2 0 0,8-3 0 0,-7 3 0 16,-8-3 0-16,8-3 0 0,6 0 0 0,5 0 8 15,2 0-8-15,-2-3 8 0,-12-3-8 0,12 3 8 0,-1-7-8 0,-4-5 12 16,-2 5-12-16,-5-5 12 0,8 2-1 0,-4-3 0 16,-3-2 0-16,-4 2 0 0,-4-3-11 0,1 0 0 15,7 0 0-15,-8-6 8 0,-10 0-8 0,7 3 0 16,4-3 0-16,-4 0 0 0,-4-3 29 0,5 3 4 15,-8-3 1-15,3 3 0 0,1 6-16 0,-4-6-3 16,-4 6-1-16,4-3 0 0,7-3 1 0,-7 0 0 16,-7 6 0-16,-4-6 0 0,1 3-15 0,-4-3 0 15,0 0 0-15,-7-4 0 0,-4 4 58 0,0-3 6 16,4 3 0-16,-4-3 1 0,-3 0-27 0,-4 3-6 16,8 6 0-16,-1 0-1 0,0 3-7 0,1 1-2 15,-1 5 0-15,4 10 0 0,3-9-6 0,-3 9-2 16,-14 6 0-16,6-3 0 0,5 7-14 0,-1 5 0 15,-7 4 0-15,0 0-10 0,4 6 10 0,-4 3 12 0,8 4-2 0,-4-1-1 16,-8 3-9-16,12 1 0 0,2-1-10 0,8 4 10 16,0-3-10-16,-3 8 10 0,-5-5-10 0,8 15 10 15,7-9-8-15,0 10 8 0,-3-7 0 0,10 3-9 16,14-13 9-16,-7 7-10 0,-7-6 10 0,7-4-10 16,7-5 10-16,0 2 0 0,0-9-9 0,-3 3 9 15,3 0-81-15,3-3-12 16,5-6-3-16,2-1-618 0,-6-2-124 0</inkml:trace>
  <inkml:trace contextRef="#ctx0" brushRef="#br0" timeOffset="-151991.8529">15127 7270 1036 0,'-14'9'46'0,"14"-9"10"0,0 0-45 0,-7 7-11 0,3-7 0 0,-3 6 0 0,4-3 112 0,-1 6 20 16,1-2 4-16,-1-4 0 0,1 6-78 0,3 1-16 15,-4 5-3-15,1-5-1 0,3-1-29 0,-4 7-9 16,8 3 0-16,-4-1 0 0,0 1 11 0,0 6-11 15,-4 0 10-15,4 4-10 0,4 5 16 0,-4-6-2 16,-4 1-1-16,8-4 0 0,-1 3 2 0,1-3 0 16,-4 3 0-16,0-3 0 0,3 3-15 0,1-2 9 15,-4 8-9-15,3-6 8 0,-6 10-8 0,6-4 8 16,1-5-8-16,-1 5 8 0,1 1-8 0,-1 2 0 16,1-9 0-16,-1 7 8 0,5-10 0 0,-5 3-8 15,4-3 12-15,-3 0-4 0,3-6 5 0,-4 0 1 16,4 6 0-16,0-3 0 0,0 3-1 0,-3-6 0 15,7 0 0-15,-4 6 0 0,0 0-5 0,0-6-8 16,-4 9 11-16,4-9-11 0,-3 6 12 0,3-6-12 0,0 6 12 16,0-6-12-16,0-1 12 0,0 8-12 15,4-8 12-15,-4 7-12 0,3-6 0 0,1 0-19 0,-4 0 3 0,0 6 0 16,4-6 46-16,-1-4 10 0,-3 4 1 16,0 6 1-16,4-6-16 0,-1 0-3 0,-3 0-1 0,1 6 0 15,2-6-22-15,4 6 0 0,-7-6 0 0,4-1 0 16,-4 1 0-16,4 6 0 0,-1-9 0 0,4 3 8 15,-3-4-8-15,-1-2 11 0,1 6-11 0,-4-3 12 16,4-1-12-16,-4 4-9 0,3-6 9 0,1 2-13 16,3 4 23-16,-3 0 5 0,-1-3 1 0,4 2 0 15,-3 1-26-15,-1-3-5 0,1 3-1 0,0 6 0 16,-1-6 34-16,1 6 6 0,3-3 2 0,3 3 0 16,1 3-18-16,0 3-8 0,-8-3 0 0,4 1 8 0,1-4-8 0,2-3 12 15,1 3-12-15,-1 0 12 0,1-6-12 0,0 0 0 16,-1-4 9-16,-3 4-9 0,4 0 0 0,-4 0 8 15,4-4-8-15,-4 4 0 0,-3 0 8 0,3-3-8 16,0 2 8-16,-4 1-8 0,1 6 0 0,-4-6 9 16,4 6-9-16,-4 4 0 0,0-1 14 0,0 3-4 15,-4-3-1-15,1 7 0 0,3-7 4 0,-4 0 1 16,-3 0 0-16,0 4 0 0,0-4 3 0,0 0 1 16,0 0 0-16,0 4 0 0,-3-4-6 0,-1 0 0 15,4-3-1-15,-3 0 0 0,-1-3 1 0,1-3 0 16,-1 6 0-16,1-6 0 0,-4-3-4 0,3 3 0 15,1-1 0-15,-1-2 0 0,1 0-8 0,-5-4 8 16,5-5-8-16,-1 2 8 0,1 0-8 0,-1-5-9 16,-3 2 9-16,4 3-13 15,-1-9-38-15,4 7-7 0,-3-4-2 0,3-3-1038 0</inkml:trace>
  <inkml:trace contextRef="#ctx0" brushRef="#br0" timeOffset="-144790.276">10971 10835 1497 0,'0'0'66'0,"0"0"14"0,11 3-64 0,-4-3-16 16,-10 10 0-16,-1-1 0 0,4-3 106 0,0 4 18 16,-4 9 3-16,8-4 1 0,3 4-52 0,0 0-9 15,-14 9-3-15,4 4 0 0,10-1-51 0,-4 3-13 16,-3 1 0-16,0-1 0 0,-3-5 0 0,3 5 0 16,7-6 0-16,0-3 0 0,-11-3 24 0,8 3 3 15,3-6 0-15,0-3 0 0,0 3-27 0,-4-10 0 16,-3 1 0-16,7-1 0 15,4-3-55-15,-11-6-9 0,0 0-3 0,0 0 0 16,7-6-178-16,-3-7-36 0,-15-27-7 0,0 8-2 0</inkml:trace>
  <inkml:trace contextRef="#ctx0" brushRef="#br0" timeOffset="-144296.774">10866 10998 921 0,'0'-15'40'0,"3"12"10"0,-3-4-40 0,0-2-10 0,-10-1 0 0,10 1 0 16,7 0 89-16,-4-1 16 0,-6 4 3 15,3 3 1-15,3-3-17 0,1-4-4 0,-4 10-1 0,3-3 0 16,-3-3-47-16,7-4-10 0,7 7-2 0,-3-3 0 15,-8 0 11-15,12 2 1 0,6-2 1 0,3 3 0 16,-2-3-21-16,-1-4-4 0,0 10 0 0,7-9-1 16,0 9-6-16,-6-3-1 0,-5 3 0 0,1-6 0 15,3 6 5-15,0 0 1 0,-7 6 0 0,-3-3 0 16,3 3-22-16,-3-3-5 0,-4 7-1 0,0-4 0 16,-7 3 38-16,3 1 8 0,1-1 2 0,-8 1 0 15,-3 5-3-15,0-2-1 0,4 3 0 0,-1-1 0 16,-3-2-30-16,0 6 0 0,-7-4 0 0,3 10 0 0,4-6 29 0,-7 0 0 15,-4 0 0-15,1 0 0 0,6-4 3 16,-3 4 1-16,-4-9 0 0,1 5 0 16,6-5-5-16,1-1-2 0,-1 0 0 0,-3 1 0 0,-7-4-12 0,10-3-2 15,11-3-1-15,-3 7 0 0,-4-7 14 16,0 3 3-16,7-3 1 0,10 6 0 16,1-6-50-16,-1 6-11 0,-3-3-1 0,7 4-1 0,8-4 22 0,-1 3 12 15,-7-6-12-15,7 3 12 0,0 3-8 0,0-2 8 16,-3-4 0-16,3 6 0 0,-7-3 0 0,4 3 0 15,3-6 0-15,-3 10 0 0,-11-10-24 0,0 9 1 16,10-3 1-16,-2-3 0 0,-8 7 69 0,0-1 13 16,0-2 4-16,0 2 0 0,0 0-64 0,-7 1-26 15,-7 5 2-15,0-2 0 0,10-7 38 0,-6 13 8 16,-11-9 2-16,-4 8 0 0,4-8 32 0,0 5 6 0,0 4 2 16,-4-3 0-16,-3-4-64 0,3 4-20 15,4 0 0-15,-4-4 0 0,-6-5 20 0,3 2 0 16,3 0 0-16,0 1 0 15,4-1-22-15,-3-2-10 0,-1-4-3 0,7 6 0 16,11-9-186-16,-10 0-38 0</inkml:trace>
  <inkml:trace contextRef="#ctx0" brushRef="#br0" timeOffset="-140618.087">14556 11033 403 0,'-4'9'36'0,"1"1"-36"0,3-10 0 0,0 0 0 16,0 0 209-16,0 0 35 0,0 6 8 0,0-6 0 15,0 0-109-15,0 0-23 0,0 0-4 0,0 0 0 16,0 0-36-16,0 0-6 0,0 0-2 0,0 0 0 15,0 0-32-15,0 0-6 0,0 0-2 0,7-6 0 16,0 6-16-16,3-7-4 0,1 4-1 0,3 3 0 16,-3-6-11-16,-1 6 0 0,4 0 0 0,-3 6 8 15,-4-6-8-15,3 0 0 0,1 0 0 0,0 0 8 16,-1 3-8-16,-3 4 8 0,4-7-8 0,-1 0 8 16,-3 6 4-16,1-3 0 0,-8-3 0 0,7 0 0 0,-7 0 9 0,3 6 3 15,-3-6 0-15,0 0 0 0,0 0 0 0,0 0 1 16,0 0 0-16,0 0 0 0,0 0-9 0,0 0-1 15,0 0-1-15,0 0 0 0,0 0-14 0,0 0 9 16,0 0-9-16,0 0 8 0,0 0-8 0,0 0 0 16,0 0 0-16,0 0 8 0,0 0-8 0,0 0 0 15,0 0 0-15,0 0-11 16,0 0-31-16,0 0-6 0,-3 3-2 0,-4 4-988 16</inkml:trace>
  <inkml:trace contextRef="#ctx0" brushRef="#br0" timeOffset="-132075.4199">14591 11114 802 0,'0'0'36'0,"0"0"7"0,0 0-35 0,0 0-8 16,0 0 0-16,0 0 0 0,0 0 84 0,0 0 16 15,0-3 2-15,3-3 1 0,-3-3-25 0,4 2-5 16,3-2-1-16,0 6 0 0,0-4-21 0,0-2-5 15,4 9-1-15,-1-3 0 0,1-3-4 0,3 6-1 16,0 6 0-16,4-3 0 0,3-3 17 0,-3 9 3 16,-1-9 1-16,4 10 0 0,1-4-49 0,-1-3-12 15,-4 7 0-15,5-4 0 0,-5 0 0 0,1-3 14 16,-1 7-4-16,1-10-1 0,-4 6-9 0,0-3 0 16,0-3 0-16,1 0 8 0,-8 0-20 0,7-3-5 15,-4-3-1-15,4 3 0 16,1-7-160-16,-5 4-32 0,8-13-6 0,-4 3-2 0</inkml:trace>
  <inkml:trace contextRef="#ctx0" brushRef="#br0" timeOffset="-131880.9546">15138 10898 1094 0,'0'0'48'0,"0"0"11"16,0 0-47-16,-4 3-12 0,-3 7 0 0,4-1 0 15,-1-3 212-15,4 4 40 0,-3-1 8 0,-1 10 1 16,4 0-143-16,-4 6-29 0,4 3-5 0,0 6-2 15,-3 1-37-15,3 3-7 0,0-4-2 0,0 1 0 16,0 2-8-16,0-2-3 0,0-7 0 0,7 6 0 0,-3-5-14 0,-1-4-3 16,4 0-8-16,-3-3 12 15,3 0-65-15,0 0-14 0,-4-7-2 0,4 4-1007 16</inkml:trace>
  <inkml:trace contextRef="#ctx0" brushRef="#br0" timeOffset="-131190.837">15744 11607 921 0,'0'0'82'0,"-3"6"-66"0,-1 3-16 0,-3 1 0 16,0-1 220-16,-3 1 41 0,-1-1 8 0,1 0 2 15,-1 1-205-15,0 5-41 0,-3-5-8 0,4 9-1 16,-1-10-144-16,1 7-28 0,2-1-5 15</inkml:trace>
  <inkml:trace contextRef="#ctx0" brushRef="#br0" timeOffset="-130969.382">15949 11259 1209 0,'0'0'108'0,"0"0"-87"15,11 0-21-15,-1 6 0 0,1-6 113 0,-1 3 19 16,1-3 3-16,0 0 1 0,3 0-56 0,-4 6-12 16,4-6-1-16,-3 0-1 0,0 0-42 0,3 0-8 15,0-6-1-15,0 6-1 0,-4-9-14 0,5 5 0 16,-1-5 0-16,3 0 0 16,-3-7-49-16,1 0-13 0,2 7-2 0,-3-10-486 15,-3 3-97-15</inkml:trace>
  <inkml:trace contextRef="#ctx0" brushRef="#br0" timeOffset="-130804.7159">16337 10970 230 0,'0'0'10'0,"0"0"2"0,0 0-12 0,0 0 0 0,0 0 0 0,0 0 0 15,0 0 353-15,-7 3 68 0,4 7 14 0,-1 2 2 16,8 1-277-16,-4 2-56 0,-4 4-12 0,4 0-1 16,4 9-56-16,-1 4-11 0,1-4-3 0,-1 0 0 15,1 7-21-15,-1-1 0 0,4-6 0 0,-3 7 0 16,3-7 0-16,0 6-15 0,0-12 3 0,4 10 0 15,-4-13-146-15,0 9-29 0</inkml:trace>
  <inkml:trace contextRef="#ctx0" brushRef="#br0" timeOffset="-130618.495">16760 11535 633 0,'-3'6'56'0,"-1"3"-44"15,-3-6-12-15,4 13 0 0,-4-7 245 0,0 7 47 16,0-3 10-16,-4 5 2 0,-3 8-189 0,3-8-38 16,-3-2-7-16,4 9-2 15,-4-3-108-15,-1 0-23 0,5-9-4 0</inkml:trace>
  <inkml:trace contextRef="#ctx0" brushRef="#br0" timeOffset="-130393.201">17163 11014 1555 0,'0'0'138'0,"3"9"-110"0,1-5-28 0,-4 11 0 16,0 1 140-16,0 3 24 0,0 0 4 0,0 9 0 15,0-3-56-15,0 3-11 0,-4 0-2 0,4 7-1 16,-3-7-54-16,-1 6-12 0,1 1-1 0,-1-1-1 15,4-5-19-15,-3-1-11 0,3-3 12 0,0 3-12 16,-4-9-22-16,8 3-11 0,-4-9-3 16,7-4 0-16,-4 0-193 0,-3-9-39 0,11-9-8 0,-1 0-564 15</inkml:trace>
  <inkml:trace contextRef="#ctx0" brushRef="#br0" timeOffset="-130146.812">17385 11099 460 0,'0'0'41'0,"0"0"-33"16,3 6-8-16,-3 10 0 0,4-7 207 0,-1 4 39 15,5 2 8-15,-5 10 2 0,4-6-123 0,0 0-24 16,-3 6-5-16,3-3 0 0,3 3-19 0,-3-6-3 16,4-3-1-16,0-1 0 0,-1-2-21 0,4-7-5 15,0-3-1-15,0-3 0 0,1-3-26 0,-1-3-4 16,-4-4-2-16,4-5 0 0,-7 2-9 0,4-6-1 16,-4-6-1-16,0 6 0 0,0-6 0 0,-3 0 0 15,-1 6 0-15,1-9 0 0,-4 9 5 0,3 4 2 16,-6-4 0-16,3 3 0 0,-4 7-5 0,1-1-1 15,-4 1 0-15,0 0 0 0,-4 2-12 0,0 4 11 16,-3 3-11-16,4 3 10 16,-4 10-133-16,3-1-26 0,-3 4-6 0,0 3-810 0</inkml:trace>
  <inkml:trace contextRef="#ctx0" brushRef="#br0" timeOffset="-129972.549">17801 11516 691 0,'0'0'30'0,"-3"9"7"0,3 1-29 0,0-1-8 0,-4 0 0 0,1 7 0 15,-1 3 282-15,-3 0 55 0,0 6 11 0,-4 0 3 0,4-3-280 0,-3 3-56 16,-4 0-15-16,3 0-576 16,-3-3-120-16</inkml:trace>
  <inkml:trace contextRef="#ctx0" brushRef="#br0" timeOffset="-129341.714">18348 11161 748 0,'0'0'67'0,"0"0"-54"15,-7 7-13-15,7-7 0 0,0 0 297 0,0 0 57 16,0 0 11-16,0 0 3 0,0 0-269 0,0 0-54 16,3 9-10-16,1-3-3 0,3-3-12 0,0 4-4 0,0-4 0 0,7-3 0 15,0 6-16-15,4-6 0 0,3-6 0 16,0 6-9 0,4-10-22-16,0 1-4 0,-1 0-1 0,1-7 0 15,3-3-139-15,-3 7-28 0,0-10-5 0,-1 9-516 0</inkml:trace>
  <inkml:trace contextRef="#ctx0" brushRef="#br0" timeOffset="-129164.726">18838 10889 691 0,'0'0'61'0,"0"0"-49"0,0 0-12 0,0 3 0 15,0 6 269-15,0 1 51 0,-3-1 11 0,3 0 1 16,0 7-168-16,0 0-35 0,-4-4-6 0,4 10-2 0,0 0-58 0,0 3-12 16,0 3-3-16,0 1 0 0,0 2-36 0,0-3-12 15,4 7 8-15,-1-7-8 0,-3 0-12 0,4-3-5 16,3 3-2-16,-4-2 0 15,5-8-105-15,-1 1-22 0,3 0-4 0,-3-10-482 16,0 7-97-16</inkml:trace>
  <inkml:trace contextRef="#ctx0" brushRef="#br0" timeOffset="-128992.68">19128 11321 1652 0,'-11'16'73'0,"8"-7"15"0,-1 1-70 0,-3 9-18 16,0-4 0-16,-7 4 0 0,0-3 43 0,0 3 5 16,-1-1 0-16,-2 8 1 15,3-8-61-15,0 1-13 0,-1 6-3 0,-2-6 0 16,3 0-80-16,0 0-16 0</inkml:trace>
  <inkml:trace contextRef="#ctx0" brushRef="#br0" timeOffset="-128725.185">19484 11230 748 0,'0'0'67'0,"0"0"-54"0,7 0-13 0,0 0 0 0,4 0 169 0,-4 0 31 15,0 0 7-15,3 0 1 0,-3 0-76 0,4 0-16 16,7 0-2-16,-4 0-1 0,3 0-36 0,1 0-7 16,0-3-2-16,3-3 0 0,0 6-36 0,0-6-7 15,-3 3-1-15,3-4-1 0,-3 4-23 0,-1-6 0 16,1 2 0-16,-1-2 0 16,-2 0-34-16,-1-1-11 0,-4 4-3 0,1-3-896 15</inkml:trace>
  <inkml:trace contextRef="#ctx0" brushRef="#br0" timeOffset="-128517.805">19876 10829 576 0,'0'0'51'0,"0"9"-41"0,-4 1-10 0,8-1 0 16,-8 1 232-16,4 5 45 0,0-5 9 0,0 9 2 15,0 6-143-15,0-7-28 0,-4 11-5 0,4 5-2 16,0-6-46-16,0 7-8 0,0-1-3 0,4 1 0 15,-4-7-35-15,4 7-7 0,-1-7-2 0,1 0 0 16,-1-3-85-16,4 0-16 0,-3-6-4 0,-1 0-800 16</inkml:trace>
  <inkml:trace contextRef="#ctx0" brushRef="#br0" timeOffset="-128339.288">20253 11362 748 0,'-4'19'33'0,"1"-10"7"0,-1 1-32 16,-3-1-8-16,4 1 0 0,-1 5 0 0,-3-5 287 0,0 8 55 16,-7-2 11-16,3-3 3 0,1 2-259 0,-4 4-51 15,0 0-10-15,0-3-3 16,-1 2-51-16,1-2-10 0,4-3-3 0,-4-4-587 16,-4-3-118-16</inkml:trace>
  <inkml:trace contextRef="#ctx0" brushRef="#br0" timeOffset="-128151.675">20521 10995 1479 0,'0'0'65'0,"4"13"15"0,-4-4-64 0,7 10-16 0,-4-3 0 0,1 9 0 15,-4-3 64-15,0 9 9 0,0-3 3 0,0 0 0 16,-4 1-31-16,4 5-5 0,0-6-2 0,-3 7 0 15,3-1-38-15,0-9-8 0,0-3-2 0,3 4 0 32,4-8-60-32,-3-2-12 0,3-7-2 0</inkml:trace>
  <inkml:trace contextRef="#ctx0" brushRef="#br0" timeOffset="-127892.9319">20800 11042 633 0,'0'0'56'0,"0"0"-44"0,0 0-12 0,0 0 0 0,0 10 174 0,0 5 33 15,-4-2 6-15,4 3 2 0,-3 2-104 0,3 7-21 16,-7-6-4-16,3 9-1 0,4-9-10 0,0 6-3 16,0-9 0-16,4-3 0 0,-4 2-29 0,3-5-7 15,4-1 0-15,-3-3-1 0,6-6-24 0,-3 0-11 16,0-6 10-16,1-3-10 0,-1-1 0 0,0-5 0 16,0 2 0-16,0-6 0 0,0-3-10 0,-4 3 10 15,-3 1-8-15,4 2 8 0,-4-3 0 0,0 0 8 16,-4 4 0-16,1 5 0 0,-1 1-8 0,1-1 12 15,-4 1-4-15,0 9 0 0,-4-9-8 0,0 9 8 16,-3-7-8-16,4 7 8 0,-1 0-25 0,-3 7-5 16,0-7-1-16,3 9 0 15,1-3-128-15,3 4-25 0,-4-7-6 0</inkml:trace>
  <inkml:trace contextRef="#ctx0" brushRef="#br0" timeOffset="-127582.313">21347 11469 1602 0,'0'0'35'0,"0"0"7"0,0 0 2 0,0 0 1 0,0 0-36 0,-4 3-9 16,-3 3 0-16,0-3 0 0,-4 4 60 0,4-4 9 15,4 3 3-15,3-6 0 0,-4 3-58 0,4-3-14 16,0 0 0-16,0 0 0 16,0 0-112-16,0 0-24 0,0 0-6 0,0 0-1 0</inkml:trace>
  <inkml:trace contextRef="#ctx0" brushRef="#br0" timeOffset="-127454.549">21749 11152 1148 0,'-7'6'51'0,"7"-6"10"0,17 10-49 0,-3-10-12 16,-6 6 0-16,2-3 0 0,4 3 52 0,4-3 8 16,-4-3 2-16,0 7 0 0,-14-7-62 0,14 0-21 0,7-7 0 0,-3 7 0 15</inkml:trace>
  <inkml:trace contextRef="#ctx0" brushRef="#br0" timeOffset="-127329.439">22504 11023 1270 0,'35'0'56'0,"-24"0"12"16,-1 0-54-16,4 0-14 0,0 0 0 0,4 0 0 16,0 0 53-16,-4 0 8 0,-4 0 2 0,8 4 0 15,7-4-63-15,-1 9-21 0,-13-9 0 0,7 6 0 16</inkml:trace>
  <inkml:trace contextRef="#ctx0" brushRef="#br0" timeOffset="-127214.435">23396 11005 518 0,'25'3'46'0,"-11"3"-37"16,4-6-9-16,-1 3-228 0</inkml:trace>
  <inkml:trace contextRef="#ctx0" brushRef="#br0" timeOffset="-121451.168">10460 8229 403 0,'10'4'36'0,"-2"-4"-36"15,-8 0 0-15,0 0 0 0,0 0 144 0,0 0 23 16,0 0 4-16,0 0 1 0,0 0-70 0,0 0-14 16,0 0-2-16,0 0-1 0,-11 0-36 0,11 0-7 15,0 0-2-15,7 6 0 0,-7-6-26 0,0 0-6 16,11 0 0-16,-1 3-8 0,1 3 44 0,-11-6 3 16,0 0 0-16,0 0 0 0,14 0-26 0,-7 3-5 15,-7-3 0-15,0 0-1 0,3 0-7 0,4 0 0 16,-3 0-8-16,-4 0 12 0,0 0 0 0,0 0-1 15,0 0 0-15,0 0 0 0,0 0 11 0,0 0 2 16,0 0 1-16,0 0 0 0,7 0-8 0,-7 0-1 16,0 0-1-16,0 0 0 0,11 0-6 0,-11 0-1 15,0 0 0-15,0 0 0 0,10 0-8 0,-3 0-12 16,-7 0 2-16,0 0 1 0,7 7 9 0,0-7 0 16,0 3 0-16,-7-3 0 0,0 0 0 0,0 0 0 15,8 0 0-15,2 0 0 0,-3 0 0 0,4 6 0 0,-1-6 0 16,4 0 8-16,1 0-8 0,-1 0 11 15,-7 6-11-15,10-6 12 0,8 3-12 0,-4-3 0 0,-10 0 0 0,6 7 8 16,8-4-8-16,-4-3 8 0,4 6-8 0,-7-3 8 16,-4-3 48-16,3 0 10 0,12 0 2 0,-5 0 0 31,-6 0-95-31,3 0-18 0,7-3-4 0,-3-3-1 0,3 3 50 0,-7-4 19 0,1-8-1 0,6 5 0 16,0-8 2-16,-7 5 1 0,-10-9 0 0,6 3 0 15,5 0-21-15,-1 1 0 0,-11-1 0 0,1-6 8 16,-4 0 22-16,7-4 5 0,0 4 1 0,-7-3 0 15,-10 3-16-15,6-3-2 0,8 0-1 0,-8 2 0 16,-3 1-6-16,0 7-2 0,11-4 0 0,0 0 0 16,-4 3-1-16,0 6 0 0,-7-2 0 0,7-4 0 0,3 3-8 15,-3-3 12-15,-10 1-12 0,6-1 12 0,1 0-12 0,-1-3 0 16,-6 9 9-16,-1-5-9 16,1-4 0-16,-1 3 9 0,8 0-9 0,-4-6 0 0,0 6 8 0,-7 0-8 15,0 0 0-15,0 1 0 0,0 2 12 0,3-3-4 16,-7 3 0-16,1-2-8 0,3 8 36 0,-7-5 1 15,0 5 0-15,-1-2 0 0,-2 5-29 0,-1-2-8 16,4-7 0-16,0 7 0 0,0 6 0 0,0-7 0 16,-4 4 0-16,-3-3 0 0,-4 9-8 0,4-10-4 15,3 10 0-15,-3-6 0 0,-7 6 20 0,-4-3 3 16,15 3 1-16,-8 0 0 0,0 0-12 0,1 0-9 16,6 3 9-16,0 3-13 0,1-6 13 0,-4 0 0 15,-8 6 0-15,5-2 0 0,6 2 0 0,-3-3 0 16,0 3 0-16,-4-3 0 0,0 7 0 0,1-4 0 0,2 4 0 15,-6-1 0-15,-4 7 0 0,8-4 0 0,6 4 0 16,-7 9 0-16,-6-6 0 0,2 6 0 0,12-3 0 16,-1 3 0-16,8 0 0 0,-8-3 0 0,0 3 0 0,8 0-9 15,-1-6 9-15,1 9 0 0,-8-9-9 16,7 6 9-16,1-6 0 0,3 6 15 0,3-6-3 0,-3 9 0 16,0-6-25-16,7 6-6 0,4 0-1 0,-4 1 0 15,-4 5 20-15,4 4-10 0,14-4 10 0,-3 1-8 16,-4 2 8-16,3-5 0 0,8-4-9 0,0 0 9 15,-4 0 17-15,-4-3 8 0,1 1 2 0,7-8 0 16,10 1-47-16,0 0-10 0,-7 0-2 0,0-4 0 16,8-5 32-16,-1-1-9 0,-4 1 9 0,5-4 0 0,-5-6 0 15,5 3 0-15,2-6 0 0,1-3 0 0,-11 3 22 16,4-7 10-16,3 4 1 0,0-4 1 16,1 1-51-16,-5 3-11 0,5-4-1 0,6-2-1 15,0-4-4-15,0 7-1 0,-13-7 0 0,6-3 0 16,7 7-133-16,-14-10-26 0,-3 9-6 0</inkml:trace>
  <inkml:trace contextRef="#ctx0" brushRef="#br0" timeOffset="-120088.384">10206 8117 806 0,'-11'6'17'0,"4"-6"4"0,7 0 1 0,-7 0 2 0,-3 0-24 0,3 0 0 16,7 0 0-16,-8 0 0 0,5 0 87 0,-8 3 13 16,4-3 2-16,7 0 1 0,0 0-11 0,0 0-3 15,0 0 0-15,0 0 0 0,11 6-71 0,-1-3-18 16,5 4 0-16,2-4 0 0,4 9 33 0,4-9 3 16,7 7 1-16,-4-1 0 0,-7 1-8 0,11-1-1 15,14-3-1-15,3 4 0 0,-10-4-27 0,3 3 0 16,4-5 0-16,0 5 0 0,3-3 43 0,-3-3 3 15,-7 4 1-15,7-7 0 0,3 0-24 0,4 0-5 16,-14 3-1-16,0-3 0 0,3 0-17 0,-3 0 0 0,-4 0 0 16,1 0 0-16,-5-3 0 0,1 3 0 0,-7-7 0 15,0 7 0-15,-4 0 0 0,0 0 0 0,-11 0 0 16,5 0 0-16,2 0 0 0,-6 0 0 0,-11 0 0 0,0 0 0 31,0 0-48-31,0 0-14 0,-7 0-2 0,-4 0-742 0</inkml:trace>
  <inkml:trace contextRef="#ctx0" brushRef="#br0" timeOffset="-119771.755">10065 8195 939 0,'-14'-6'41'0,"3"3"10"0,4 3-41 0,0 0-10 15,7 0 0-15,0 0 0 0,0 0 72 0,0 0 12 16,0 0 2-16,0 0 1 0,0 0-28 0,7-7-6 15,0 7-1-15,4 0 0 0,6 0-16 0,4 0-3 16,1 7-1-16,6-4 0 0,4-3-4 0,-1 9 0 16,1-9-1-16,0 6 0 0,0 4 2 0,3-4 1 15,7-3 0-15,4 3 0 0,-7-2-2 0,0 2 0 16,7-6 0-16,-4 3 0 0,-7-3-7 0,0 0-1 16,-3 0-1-16,3 0 0 0,8 0-9 0,-11 0-2 15,-11-3 0-15,3 3 0 0,8-6 10 0,-7 6 2 16,-11 0 0-16,0-4 0 0,0-2-5 0,0 6-1 15,0 0 0-15,-14 0 0 0,0 0-14 0,0 0 0 16,0 0 8-16,0 0-8 16,-14 0-20-16,0 0-6 0,0 0-2 0,0 0-573 0,0-3-115 0</inkml:trace>
  <inkml:trace contextRef="#ctx0" brushRef="#br0" timeOffset="-119492.719">9751 8233 806 0,'-4'0'72'0,"-3"6"-58"0,0-6-14 0,0 3 0 16,0-3 84-16,7 0 15 0,0 0 2 0,0 0 1 16,0 0-43-16,0 0-9 0,11 0-2 0,-1 6 0 15,8-3-27-15,3-3-5 0,4 7-2 0,3-7 0 0,7 3 7 0,0 3 2 16,4 0 0-16,7-3 0 0,0-3 5 0,-4 10 2 16,1-10 0-16,6 0 0 0,4 6-8 0,0-6-2 15,-14 0 0-15,10 0 0 0,4 3-2 0,-4-3-1 16,-3 0 0-16,-3 0 0 0,-8-3-3 0,0 3-1 15,4-6 0-15,-7 6 0 0,-11 0 0 0,7-3 0 16,0-4 0-16,-3 7 0 0,-11 0-13 0,7 0 0 16,0-3 0-16,-3-3 0 15,0 6-68-15,-11 0-11 0,-7 0-1 0,0 0-1 16,10-6-42-16,-10 6-8 0</inkml:trace>
  <inkml:trace contextRef="#ctx0" brushRef="#br0" timeOffset="-119309.935">10372 8229 288 0,'-18'13'12'0,"0"-7"4"0,-3-3-16 0,-7 4 0 15,7-4 0-15,0 3 0 0,7 3 276 0,-1-9 52 0,1 10 10 0,4-10 2 16,10 0-224-16,0 0-46 0,-11 6-9 0,11-6-1 16,0 0-32-16,0 0-7 15,7 3-1-15,4-3 0 0,-1 7-20 0,12-7-10 0,6 0 1 0,0 0 0 16,-3 0 9-16,6 0 0 0,12 0 10 0,6 0-10 16,-3-7 0-16,42 7-20 15,-21-3 4-15,-35-3 0 0,0 6 42 0,0 0 9 0,-1-3 1 0,8-4 1 16,7 7-37-16,0-3-13 0,-4 3 0 0,4 0-802 15</inkml:trace>
  <inkml:trace contextRef="#ctx0" brushRef="#br0" timeOffset="-116088.336">15293 7019 518 0,'0'0'46'0,"0"0"-37"16,-7 0-9-16,0 6 0 0,7-6 169 0,-7 0 32 16,-4 0 7-16,1 0 0 0,-1 0-108 0,4 3-23 15,0 7-4-15,0-4-1 0,7-6-16 0,0 0-4 16,-7 0-1-16,7 0 0 0,-4 0-2 0,-3 0 0 15,0 3 0-15,0 3 0 0,0-6-6 0,7 0-2 16,-3 7 0-16,-5-4 0 0,1 6-5 0,7-9 0 16,0 0-1-16,-7 10 0 0,-3-1-15 0,-1 7-2 15,4-7-1-15,0 10 0 0,0-10-2 0,0 1-1 16,3-1 0-16,-3 7 0 0,7-7-30 0,-3 1-7 16,-1-1-1-16,1 1 0 0,3-1 24 0,0 7 0 0,-4-7 0 15,4 10 0-15,0-3 22 0,0 2 9 0,0 1 1 0,-3-3 1 16,3 9-24-16,0-3-9 0,-4 0 0 0,1 0 9 15,-1 3-9-15,4-6 8 0,-3-1-8 0,3 1 8 16,-4 6 0-16,1-9-8 0,3-3 12 0,-4 2-4 16,4 1 3-16,0-3 0 0,-3 2 0 0,3 1 0 15,0-4-11-15,0 4 10 0,-4-3-10 0,0 2 10 16,4-5-10-16,0 5 0 0,0-2 0 0,0 3 0 16,0-7 15-16,0 10-3 0,-3-10 0 0,-1 7 0 15,1 3-12-15,3-10 0 0,3 10 0 0,1-3 0 0,-4-1 0 0,0 4-15 16,3-6 2-16,1 9 0 0,3-10 24 15,-3 7 5-15,-4-3 0 0,0 2 1 0,7-2-27 16,-4-3-6-16,-3 2 0 0,0 4-1 0,7-3 29 0,-3-4 7 16,-1 4 1-16,1 0 0 0,-1-4-20 15,1 4 0-15,-1 3 8 0,1-3-8 0,-1-4 0 0,1 4 0 16,-1 3 8-16,5-1-8 0,-5-2 0 0,1 3 0 16,-1-3 0-16,1 2 0 0,6 1 0 0,-3 0 8 15,-3 0-8-15,3 3 0 0,0-3 9 0,0-1-9 16,0 1 0-16,0 0 9 15,-3 0-31-15,3-4-6 0,0 4-2 0,0 0 0 0,-4-3 75 0,4-1 15 16,-3-2 4-16,3 3 0 0,0-1-52 0,0-2-12 16,0 3 0-16,0-4 0 0,0 4 0 0,4 0 0 15,-1-7 0-15,1 3 0 0,0 4-17 0,-1 0-7 16,-3-4 0-16,4-2-1 0,3 5 40 0,-4-5 8 0,1 6 1 16,3-4 1-16,0-3-25 0,-3 7 0 0,3-6 0 0,-3 8 0 15,-1 1 0-15,1-3 0 0,-1 3 0 0,1 0 0 16,-1-4 0-16,1 4 0 0,-4 0 0 0,4 6 0 15,-1-6-14-15,-3 0-8 0,0 6-2 0,4-10 0 16,0 4 24-16,-1 0 0 0,-3-3 0 0,0-4 0 16,4 4 0-16,-1 3 0 0,-3-4 0 0,1-2 0 15,-1 3 0-15,0 2 10 0,3-2-10 0,-3-3 10 16,-3 2 6-16,3-5 0 0,3 5 1 0,-2-2 0 16,2 3-17-16,-3 2 0 0,0-2 0 0,0-3 0 15,0 2-10-15,0 4-6 0,-3 0 0 0,-1-3-1 0,1 2 17 16,3-2 0-16,0-3 0 0,0 9 0 0,-3-10 0 15,3 4 0-15,0-4 0 0,3 4 0 0,-3-7 0 0,0 7 9 16,4-6-1-16,-4-1 0 0,0 0-8 0,4 1 0 16,-1-1 0-16,-3 1 0 0,4-1 0 0,-4 0-11 15,4 1 11-15,-1 2-8 0,-3 1 8 0,4-4 8 16,-4 1-8-16,-4-1 11 0,4 7-11 0,1-7 0 16,-5 7 0-16,4-7 0 0,-3 1 9 0,-1-1 0 15,1 0 0-15,3 7 0 0,-7-6-9 0,3-1-12 16,1 0 2-16,-1 7 1 0,1-7 9 0,-1 4 12 15,-3 3-2-15,4-7-1 0,-1 10-9 0,-3-10 0 16,4 7 0-16,-4 3 0 0,3 0 0 0,1-1 0 16,-4 8 0-16,4-8 0 0,-4-2 0 0,3 3 0 15,-3 0 0-15,4-4 0 0,-4 4 0 0,3-3 0 16,-3-4 0-16,0 4 0 0,0-7 0 0,4 1 0 16,-4 6 0-16,3-7 0 0,-3 0 0 0,0 1 0 0,0-1 0 15,0 1 0-15,4-1 0 0,-4 0 0 0,0 1 0 0,0-4 0 16,0 3 0-16,3 1 0 0,-3-4 0 0,0 4 0 15,0-1 0-15,4-6 0 0,-1 7 0 0,1 5 0 16,-4-5 0-16,3-1 0 0,-3 0 0 0,7 1 0 16,-7 6 0-16,4-7 0 0,-1 0 0 0,1 1 0 15,0-1 0-15,-1 7 0 0,4-10 0 0,-3-3 0 16,3 7 0-16,0-4 0 0,-4 3 0 0,4-6 0 16,0 7 0-16,0-4 0 0,0 4 0 0,1-1 0 15,-1 0 0-15,3 1 0 0,1-1 0 0,-1-3 0 16,-3 4 0-16,0-1 0 0,4 1 0 0,0-1 0 15,-1 0 0-15,4 1 0 0,-3-4 0 0,3 4 0 0,-3-1 0 0,-1 0 0 16,-3-2 0-16,0-4 0 16,4 3 0-16,-4-3 0 0,0 3 0 0,4-6 0 0,-1 4 0 0,1-4 0 15,-4 6 0-15,3-6 0 0,1 0 0 0,0 0 0 16,-4 0 0-16,0 0 0 0,3 0 0 0,1 0 0 16,-4 0 0-16,3 0 0 0,-2 0 0 0,-1 0 0 15,3-6 0-15,-3 6 0 0,0 0 0 0,0-4 0 16,0 4 0-16,0 0 0 0,4 0 0 0,-4-6 0 15,0 6 0-15,4 0 0 0,-1 0 0 0,1 0 0 16,-1 0 0-16,-2 0 0 0,2-3 0 0,1 3 0 16,-4-6 0-16,3 6 0 0,-3-3 0 0,0-4 0 15,4 7 9-15,0 0-9 0,-1-3 0 0,-3-3 0 16,4 6 0-16,-1-3 0 0,1-3 0 0,-4 6 0 0,4 0 12 0,-4-7-4 16,7 4-8-16,-4-3-10 0,-3 6 10 15,4 0-13-15,3-3 13 0,-3-4 0 16,-1 7 0-16,1-3 0 0,3-3 0 0,-3 6 0 0,-1-3 0 0,4 3 0 15,0-6 0-15,-3 6 0 0,3-3 0 16,0-4 0-16,0 7 0 0,0 0 0 0,1-3 0 0,-1-3 0 16,3 6 0-16,-3-6 0 0,-3 2 0 0,3 4 0 15,-3-6 0-15,-1 3 0 0,4-3 0 0,-3 3 0 16,3-4 0-16,-3 4 0 0,3-3 0 0,3 6 0 16,-3-3 0-16,4-3 0 0,-4 6 0 0,4 0 0 15,-4 0 0-15,4 0 0 0,-4 0 0 0,3 0 0 16,-3 0 0-16,4 0 0 0,0 0 0 0,-1 0 0 15,1 0 0-15,10 0 0 0,-14 0 0 0,0-7 0 16,1 7 0-16,-1-3 0 0,0 3 0 0,3 0 0 16,-2 0 0-16,-1 0 0 0,0 0 0 0,3 0 0 0,-2 0 0 15,-1 0 0-15,0 0 0 0,0 3 0 0,4-3 0 16,-8 7 0-16,4-7 0 0,0 0 0 0,0 6 0 16,1-3 0-16,-1-3 0 0,-4 0 0 0,4 6 8 15,-3-3 0-15,3-3-8 0,-3 0 0 0,-1 7 0 16,4-7-10-16,-3 0 10 0,-1 3 0 0,1-3 0 15,0 0 0-15,-1 0 0 0,1 0 0 0,-1 6 0 16,1-6 0-16,0 0 0 0,-1 3 0 0,1-3 0 16,-11 0 0-16,10 0 0 0,1 6 0 0,-1-6 0 15,1 4 0-15,0 2 0 0,-1-6 0 0,1 6 0 16,-1-3 0-16,5-3 0 0,-5 7 0 0,1-4 0 16,-1-3 0-16,4 6 0 0,0-6 0 0,1 0 0 0,-5 0 0 0,4 0 0 15,-3 0 0-15,-1 0 0 0,5 3 0 16,-5-3 0-16,-3 0 0 0,4 0 0 0,-1 0 0 15,4 0 0-15,-3 0 0 0,0 0 0 0,-1 6 0 0,4-6 0 16,0 3 0-16,1-3 0 0,-5 7 0 0,4-4 0 16,-3-3 0-16,3 6 0 0,-3-6 0 0,3 0 0 15,0 3 0-15,0 4 0 0,-4-7 0 0,5 0 0 16,-1 0 0-16,0 6 0 0,-4-3 0 0,1-3 0 16,3 0 0-16,-3 0 0 0,-1 0 0 0,4 0 0 15,4 0 0-15,-4 0 0 0,0 0 0 0,0 0 0 16,4 0 0-16,3 0 0 0,0 0 0 0,-3 0 0 15,3 0 0-15,-3 0 0 0,-1 0 0 0,5 0 0 16,-8 0 0-16,3 0 0 0,1 6 0 0,0-6 0 0,-4 0 0 0,0 0 0 16,0 0 0-16,4 0 0 15,-1 0 0-15,-3 0 0 0,4 0 0 0,-4 0 0 0,4 0 0 16,-1-6 0-16,-3 6 0 0,1 0 0 0,2 0 0 0,1 0 0 16,-1-3 0-16,1-3 0 0,3 6 0 0,-3 0 0 15,3-10 0-15,0 10 0 0,0-6 0 0,4 6 0 16,-7-10 0-16,6 10 0 0,-6-3 0 0,3-3 0 15,-3 6 0-15,3-3 0 0,0-3 0 0,-3 6 0 16,-1-10 0-16,5 10 0 0,-5-3 0 0,1-3 0 16,3 6 0-16,-3-6 0 0,3 2 0 0,0-2 0 15,4 6 0-15,-4-3 0 0,-3-3 0 0,3-4 0 16,3 10 0-16,1-9 0 0,0 6 0 0,3-3 0 16,0-1 0-16,-3 4 0 0,0-3 0 0,-1 3 0 15,-2-4 9-15,2 7-1 0,1-3-8 0,-4-3 0 0,0 6 0 16,0 0 0-16,1-3 0 0,-1 3 0 0,0-6 0 15,0 6 0-15,0 0 0 0,4 0 0 0,-4 0 0 0,0 0 0 16,0-4 0-16,4 4 0 16,3 0 0-16,-3 0 0 0,0 0 0 0,-1 0 0 0,1 0 0 0,0 0 8 15,0 0-8-15,-4 4 0 0,3-4 0 0,-2 0 8 16,-1 0-8-16,0 0 0 0,-3 6 0 0,3-6 0 16,0 0 0-16,-4 3 0 0,5-3 0 0,-1 0 0 15,0 0 0-15,0 6 0 0,0-6 0 0,-3 0 0 16,3 0 0-16,0 3 9 0,0-3-9 0,4 0 0 15,7 0 8-15,-11 0-8 0,-3 0 0 0,3 7 0 16,0-7 8-16,0 0-8 0,-3 0 0 0,3 0 0 0,0 0 0 16,-3 3 0-16,-1-3 8 0,1 0-8 0,0 0-12 0,-1 0-7 15,1 6-1-15,3-6 0 0,-7 0 33 0,7 3 7 16,-3 4 0-16,3-7 1 0,0 6-21 0,4-3 8 16,-4 3-8-16,0-3 0 0,1 4 0 0,-1-4 0 15,7 3 0-15,-3-3 0 0,-1 3 0 16,1-2 8-16,0 2-8 0,-1 0 0 0,1-3 0 0,0 4 0 15,-4-4 0-15,4 3 0 0,3-3 0 0,-7 3 0 16,0-3 0-16,0 7 0 0,8-10-16 0,-1 6-7 16,-3 4-1-16,-8-10-1 0,-3 9 41 0,4-3 8 15,14-3 1-15,-8 4 1 0,-9-4-18 0,6 3-8 0,3-3 0 16,1 7 8-16,0-4-8 0,-1 3 0 16,-2-9 9-16,2 10-9 0,1-4 0 0,0-3 9 15,-8 6-9-15,5-2 0 0,2-4 8 0,-3 3-8 0,-3 4 0 0,0-4 0 16,3-3 28-16,0 6 0 0,0-9-1 0,0 10 0 15,-7-10-40-15,4 6-8 0,7-3-2 0,-1-3 0 16,-9 6 23-16,6-2 0 0,0-4 0 0,7 6 0 16,0-6 0-16,-6 6 0 0,-1-3 9 0,0-3-9 15,7 10 9-15,-3-10-9 0,-8 6 12 0,5-3-12 16,-1-3 10-16,0 6-10 0,-3-2 8 0,-1-4-8 16,1 0 0-16,3 0 0 0,7 6 8 0,-10-3-8 15,-8-3 0-15,12 0 0 0,6 0 0 0,0 0 0 16,0 0 0-16,-3 0 0 0,3 0 0 0,4 0 0 15,0 0 0-15,-4 0 0 0,-3 6 0 0,-1-6 8 16,1 0-8-16,0 0 0 0,-4 3 0 0,0 4 0 0,0-7 0 16,-3 0 0-16,3 6 0 0,-3-3 0 0,-1-3 0 15,1 0 0-15,-4 6 9 0,4-3-9 0,-1-3 20 16,-3 7 0-16,1-7 0 0,-1 3 0 0,-4-3-20 0,4 0 0 16,-3 0 0-16,0 6 0 15,3-6-120-15,-4 3-24 0,4-3-6 0</inkml:trace>
  <inkml:trace contextRef="#ctx0" brushRef="#br0" timeOffset="-113872.87">11060 11453 950 0,'-22'9'42'0,"22"1"9"0,0-10-41 0,4 9-10 0,-8 1 0 0,4 5 0 15,4-5 109-15,-4 5 20 0,3-2 4 0,-3-4 1 16,-3 7-42-16,6-7-8 0,8 7-1 0,-4-3-1 16,0-4 3-16,0-3 1 0,7 4 0 0,4-1 0 15,7 1-35-15,-4-1-7 0,-4-3-2 0,8-3 0 0,3 4-24 16,-3-7-5-16,0 0-1 0,3 0 0 16,7 0 0-16,-3-7 0 0,-7 7 0 0,-1-3 0 0,5-6 2 15,2 3 0-15,1-7 0 0,-4-3 0 0,1 1 10 0,-1-4 1 16,0 0 1-16,0 0 0 0,-3-6-13 0,0 0-2 15,-4-3-1-15,0-7 0 0,-3 4-10 0,-1-10-14 16,1 4 3-16,-4-7 1 0,-7 6 59 0,0-6 12 16,0 0 3-16,-3 7 0 0,-1-4-64 15,-6 3-10-15,-1 10-3 0,-3-6-1 0,0-1 25 0,-4 1 5 16,-6 5 0-16,-1 1 1 0,-3-6 5 0,-4 5 1 16,-3-5 0-16,-4 6 0 0,8-7-4 0,-12 1-1 15,-6 5 0-15,3-5 0 0,11 9-5 0,-4-3-1 16,-7 9 0-16,8 3 0 0,3 4-4 0,3 2-8 15,-7 4 11-15,-3-3-11 0,0 9 12 0,3 0-4 16,0 9 0-16,-3 0-8 0,-11 7 10 0,7 3-10 0,7 0 8 0,-6 9-8 16,-5 6 0-16,4-5 0 0,11 2 0 15,-4-3 0-15,-3 7 0 0,3-7 8 0,1 0-8 16,6 7 0-16,0-7 0 0,4 3 0 0,-7 1 0 16,3 8 0-16,0-2 0 0,8 9 0 0,3 6-9 0,-4-3 9 15,-3-3 0-15,7-3 0 0,14 3-8 0,3 4 8 16,-3-4 0-16,4 12-8 0,3-2 8 0,3 5 0 15,-2 1 0-15,6-10-8 0,7 1 8 0,4-4 0 16,6-6 0-16,-3-7-10 0,-3 1 10 0,10-3-8 16,11-7 8-16,-7 3 0 0,0-3 8 0,7 1-8 15,7-4-98-15,3-7-24 16,4 1-5-16,-14-9-1 0</inkml:trace>
  <inkml:trace contextRef="#ctx0" brushRef="#br0" timeOffset="-108009.193">14280 11757 460 0,'-21'-9'20'0,"14"3"5"15,0 2-25-15,-3 4 0 0,-1 0 0 0,0-6 0 0,1 3 236 0,-1-3 41 16,4 3 9-16,-3-4 2 0,-1 4-128 0,4-3-26 16,3 6-5-16,4 0-1 15,0 0-28-15,0 0-5 0,0 0-2 0,0 0 0 0,0 0-54 0,0 0-11 16,0 0-3-16,11-3 0 16,0-4-17-16,3 7-8 0,0 0 8 0,3 7-8 0,5-4 8 0,-5 3-8 15,1-6 8-15,3 3-8 0,-3 4 11 0,6-4-3 16,8 3-8-16,-7-3 12 0,-15-3-12 0,-2 0 0 15,6 0-9-15,-4 0 9 0,8-3 18 0,-4-3 10 16,-3 6 1-16,3 0 1 0,0-3-16 0,0-4-3 16,0 7-1-16,4-3 0 0,-1-3-2 0,1 6-8 15,0 0 12-15,-1-3-4 0,4 3-8 0,1 0 0 16,-5 0 0-16,1 3 0 0,-1-3 0 0,5 0 0 16,-5 0 0-16,4 6 8 0,1-6-8 0,-5 0 0 15,4 3 0-15,-3-3 0 0,3-3 0 0,-3 3 0 16,-1 0 0-16,5-6 0 0,-1 6 0 0,-4 0 0 0,1 0 0 15,0 0 0-15,-1 0 0 0,1 6 0 0,0-3 0 0,-1 4 0 16,-3-4 0-16,4 6 0 0,0-3 0 16,3 4 0-16,0-1 0 0,-3 1 8 0,-1-1-8 0,1 0 0 15,3-2 0-15,-3 2 0 0,6 0 0 0,-2 1 0 16,2-4 0-16,1-3 0 0,-4 7 0 0,0-4 0 16,0 3 0-16,1-5 8 0,-5 2-8 0,4 3 0 15,-3-3 0-15,0-2 0 0,-1 2 0 0,1-3 0 16,0 3 0-16,-4-3 0 0,3 4 0 0,5-7 0 15,-5 0 0-15,4 3 0 0,-3 3 8 0,0-6-8 16,-1 0 0-16,1 6 0 0,0-2 0 0,-1-4 0 16,4 0 9-16,1 6 0 0,-5-3 0 0,4 3 0 15,-3-3-9-15,0 4-12 0,3-4 2 0,0-3 1 0,-3 6 9 16,-1-3 0-16,1 3 0 0,3-6 0 0,-3 10 0 16,-1-10 0-16,-3 6 0 0,4-3 0 0,0-3 0 0,-1 0 0 15,-3 10 0-15,4-10 0 0,3 0 0 0,-3 0 0 16,0 6 0-16,-1-6 0 0,4 3 0 0,-3-3 0 15,0 0 0-15,-1 6 0 0,4-3 0 16,-3-3 0-16,3 0 0 0,-3 7 0 0,3-7 0 0,0 9 0 16,0-9 0-16,1 6 0 0,-5-2 0 0,1-4 0 15,3 0 0-15,-3 9 0 0,3-9 0 0,-4 6 0 16,-2-6 0-16,6 0 0 0,-4 0 0 0,1-6 0 16,0 6 0-16,-1 0 0 0,4 0 0 0,4-3 0 15,-4-3 0-15,0 6 0 0,1-4 0 0,2-2 0 0,-3 6 0 16,4 0 0-16,0 0 0 0,0 0 0 0,-4 0 0 15,3 0 0-15,1 0 0 0,-4 0 0 0,4 0 0 0,0 0 0 16,-4 0 0-16,0 0 8 0,0 0-8 0,4 0 0 16,0-6 8-16,-4 3-8 0,3 3 8 0,1-7-8 15,0 4 8-15,3-3-8 0,0-3 8 0,0 6-8 16,-3-4 0-16,7-2 0 0,-4 3 0 0,4 2 8 16,-4-5-8-16,0 3 0 0,1 3 0 0,-1-4 0 15,-4 4 0-15,5-3 0 0,-5 3 0 0,1-3 8 16,0 6-8-16,-4 0 0 0,0 0 0 0,0 0 0 15,0-4 0-15,4-2 0 0,0 6 0 0,-4-6 0 16,-3 6 0-16,-1 0 0 0,1 0-12 0,0 0 4 16,6 0 18-16,-3 0 4 0,1 0 1 0,2 0 0 15,-3 0-15-15,4 0 8 0,-4 0-8 0,0 0 0 16,1-3 12-16,-5 3-3 0,4 0-1 0,-3 0 0 0,3-7-8 16,-3 7-11-16,0-3 3 0,-1 3 0 0,1-6 8 0,-1 6 12 15,1-3-2-15,0-3-1 0,-4 6-9 0,3 0 10 16,-2 0-10-16,-1 0 10 0,7-4-10 0,-4-2 12 15,-2 6-12-15,2 0 12 0,1-9-12 0,0 9 0 16,3 0 9-16,-4-6-9 0,1 2 0 0,3-2 8 16,0 3-8-16,0 3 0 0,1-6 0 0,-1 3 0 15,0-4 0-15,-3-2 8 0,-1 9-8 0,1-10 0 16,0 10 0-16,-1-3 8 0,1-3-8 0,-1 0 0 16,-2 3 0-16,2 3 0 0,-3 0 0 0,4-7 0 15,-4 7 0-15,4 0 0 0,-1 0 9 0,-3 0-9 0,8 0 12 16,-5-3-12-16,1-3 0 0,-4 6 0 0,0 0 0 15,0-3 0-15,4 3 8 0,-1-6 5 16,1 6 1-16,0 0 0 0,-4-4-14 0,4 4-18 0,-1-6 4 0,1 6 1 16,-1 0 13-16,1 0 0 0,-4 0 0 0,0-3 0 15,4 3 0-15,-4-6 0 0,0 6 0 0,4 0 0 16,-4 0 0-16,0 0 0 0,0-6 0 0,0 6 0 16,4-4 0-16,0 4 0 0,-4 0 0 0,3-6 0 15,4 6 0-15,-3-9 0 0,3 9 0 0,-3-3 0 16,0-4 0-16,-1 4 0 0,-3-3 0 0,7 6 0 15,1-10 0-15,-5 10 0 0,1-3 0 0,0-3 0 16,-1 6 0-16,1 0 0 0,3-6 0 0,-3 6 0 16,3 0 0-16,3 0 0 0,1 0 8 0,-4 0-8 15,0 0 0-15,1-3 0 0,-5 3 0 0,4 0 0 16,-3-7 0-16,3 7 0 0,-3-3 0 0,3 3 0 0,0-6 0 16,0 6 0-16,1-3 8 0,-5-3-8 0,1 2 0 15,-1-2 0-15,1 3 8 0,3-3-8 0,0 6 0 0,-3 0 0 16,3 0 0-16,4-7 0 0,-4 7 0 15,-3 0 8-15,-1 7-8 0,1-7 0 0,3 0 9 0,0 0-9 16,-3 0 0-16,3 0 9 0,-3 6-9 16,3-3 0-16,-3-3 0 0,-1 0 0 0,1 0 0 0,0 6 0 15,3-12 0-15,0 6 0 0,-3 0 0 0,-1 0 0 16,8 0 8-16,-4 6-8 0,-3-6 0 0,-1 0 0 16,1 4 0-16,0-4 0 0,3 0 0 0,3 0 0 15,-2 0 0-15,-1 6 0 0,0-6 0 0,0 0 0 16,4 3 8-16,-8-3-8 0,5 6 0 0,-5-6 0 0,4 3 0 0,-3-3 0 15,0 7 0-15,-1-7 0 0,1 0 0 16,0 0 0-16,-1 0 0 0,1 3 8 0,3-3-8 0,-3 6 0 16,3-6 8-16,0 0-8 0,0 0 0 0,-3 0 8 15,-1 0-8-15,5 0 0 0,-1 0 0 0,-4 0 0 16,5 0 0-16,-5 0 0 0,1 0 8 0,3 0-8 16,-3 0 0-16,3 0 0 0,-4 6 9 0,1-6-9 15,3 3 0-15,-7-3 0 0,4 0 0 0,-4 7 0 16,4-7 0-16,-4 0 9 0,4 3-9 0,-4-3 0 15,-4 0 0-15,8 0 0 0,0 6 0 0,-4-6 0 16,0 0 0-16,0 0 0 0,3 3 0 0,1-3 0 16,0 0 12-16,-1 0-4 0,-2 0 0 0,6 0-8 15,0 0 0-15,-7 7 0 0,-14-7 0 0,14 3-12 0,7 3 12 16,-3-3 0-16,-4-3 0 0,-3 0 0 16,-1 6 8-16,4-6-8 0,4 4 0 0,-4 2 0 0,-14-6 0 15,14 0 10-15,4 0-10 0,-4 6 8 0,0-6-8 0,-3 0 0 16,3 0 9-16,-4 0-9 0,4 0 0 0,4 0 0 15,-7 0 0-15,-1 0 8 0,4 0-8 0,0 0 0 16,-7 0 8-16,4 0-8 0,0 0 0 0,3 0 9 16,-4-6-9-16,1 6 0 0,-11 0 8 0,10 0-8 15,8 0 0-15,-7 0 0 0,-11 0 0 0,10 0 0 16,8 0 0-16,-4 0 0 0,0 0 8 0,0 0-8 16,-7 0 0-16,7 0 0 0,8 0 0 0,-8 0 0 15,-14 0 0-15,14 0 0 0,3 0 0 0,-2 0 0 16,-5 0 0-16,1 6 0 0,-1-3 8 0,1-3-8 15,3 0 0-15,-3 0 0 0,-4 0 0 0,3 0 0 0,4 6 0 16,-3-2 0-16,0-4 9 0,-1 0-9 16,4 6 0-16,0-6 9 0,0 3-9 0,-3-3 0 0,0 6 0 0,-1-3 0 15,4-3 0-15,0 0 0 0,-7 7 0 0,4-7 0 16,3 0 0-16,0 3 0 0,-3 3 0 0,-4-6 0 16,3 6 0-16,1-3 0 0,3-3 0 0,-3 0 0 15,-8 0 8-15,8 0-8 0,7 7 0 0,-4-7 8 16,-4 3-8-16,4-3 0 0,-3 0 0 0,3 0 8 15,4 0 1-15,-8 0 0 0,-6 0 0 0,6 0 0 16,8 0 0-16,-4 0 0 0,-14 0 0 0,11 6 0 16,-1-6-9-16,4 3 0 0,-3-3 9 0,0 7-9 15,-4-7 0-15,3 3 9 0,4-3-9 0,-3 0 0 16,-4 6 8-16,7-3-8 0,-3-3 0 0,3 0 0 16,-4 6 0-16,1-6 0 0,3 0 0 0,-3 0 0 0,-1 0 0 15,1 0 0-15,-1 0 0 0,-3 0 0 0,4 0 8 0,0 4-8 16,-1-4 0-16,1 0 0 0,-4 0 0 0,0 6 0 15,0-6 0-15,3 0 0 16,-2 0 0-16,2 0 0 0,-3 0 0 0,0 6 0 0,0-3 0 0,0-3 0 16,0 6 0-16,0-2 0 15,1-4-97-15,-1 6-20 0,3-3-4 0,-3 6-1163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2T18:42:06.6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24747 10258 1209 0,'-17'0'53'0,"10"-3"12"0,0 3-52 0,0-6-13 0,-4 3 0 0,4-4 0 16,0 7 50-16,0-9 7 0,-4 9 2 0,4-6 0 15,0 6-11-15,4 0-3 0,-4-3 0 0,7 3 0 16,0 0 9-16,0 0 2 0,0 0 0 0,0 0 0 16,0 0-18-16,0 0-3 0,0 0-1 0,7 3 0 15,0 3-19-15,7-6-4 0,0 9-1 0,4 1 0 16,3-4-10-16,0-3 0 0,4 4 0 0,3-4 8 15,4 3-8-15,-1-6 0 0,1 0 0 0,3-6 8 16,8 3-8-16,-5-4 12 0,1-2-12 0,0-1 12 16,-4-5-4-16,1 2 0 0,-5-6 0 0,1-6 0 15,0 7 4-15,-7-8 0 0,-1 1 0 0,1-3 0 16,-4 9 1-16,0-6 1 0,-3 0 0 0,-4 3 0 0,-3-9 1 16,-1 3 0-16,1 6 0 0,-8-10 0 0,4 4 8 15,-7 3 1-15,-3-3 1 0,-4-7 0 0,-4-2 3 0,-3 2 1 16,0-2 0-16,-7-4 0 0,0 3 6 0,-4 4 1 15,0-4 0-15,-3 4 0 0,-4-4-1 0,1 13 0 16,-5-3 0-16,-6 9 0 0,-4 3-7 0,0 7-2 16,0 6 0-16,-3 6 0 0,0 12-12 0,-1 7-2 15,-3 3-1-15,0 10 0 0,0 12-11 0,0 6-9 16,-3 7 9-16,3 6-13 0,4-7 13 0,10 4 0 16,4 0 0-16,6-1 0 0,12 1 0 0,3 0-9 15,10-10 9-15,4 10 0 0,7-10 0 0,0-6 0 16,4-3 0-16,10 6 0 0,4-12-23 0,3 6 1 15,4-7 0-15,-4-11 0 16,4 2-182-16,6-3-36 0,1 3-7 0,4-3-1 0</inkml:trace>
  <inkml:trace contextRef="#ctx0" brushRef="#br0" timeOffset="704.545">27171 12585 979 0,'-11'0'87'0,"1"0"-70"0,-1-6-17 0,4 6 0 15,0 0 96-15,7 0 16 0,-7 0 4 0,7 0 0 16,0 0-28-16,0 0-4 0,0 0-2 0,0 0 0 16,11 9-52-16,6-3-10 0,1 4-3 0,3-7 0 15,4 3-8-15,-1 4-1 0,5-10-8 0,-1 9 12 16,0-9-1-16,0 0-1 0,1 0 0 0,2-9 0 15,1-1 10-15,0 1 3 0,0-7 0 0,3-3 0 16,-3 1 11-16,3-8 2 0,-7-2 1 0,4 3 0 16,-7-3-5-16,3-7-2 0,-7 1 0 0,-3 3 0 15,-4-4-6-15,-4 1 0 0,1-1-1 0,-8 7 0 16,1-7 9-16,-8 7 1 0,1-6 1 0,-4-4 0 16,-7 4 15-16,0-1 3 0,-8-3 1 0,-2 4 0 15,-1-1-11-15,-3-2-2 0,-7 2-1 0,-1 1 0 0,1 6-5 16,0-1-1-16,-4 4 0 0,0 3 0 0,4 7-6 15,-8 8-2-15,-2 4 0 0,-1 6 0 0,0 4-11 0,4 11-2 16,-1 8-1-16,1 2 0 0,0 9-11 0,6 7-11 16,1 0 3-16,7 10 0 0,3-1-3 0,4 0 0 15,7-6 0-15,7 6 0 0,3-9-1 0,4-9-1 16,4-7 0-16,3 7 0 16,0-7-107-16,3-3-22 0,8 0-4 0,0-6-598 15,3 0-119-15</inkml:trace>
  <inkml:trace contextRef="#ctx0" brushRef="#br0" timeOffset="1234.0637">27647 10456 633 0,'0'0'56'0,"0"0"-44"16,0 0-12-16,0 0 0 15,0 0 160-15,0 0 31 0,-3 0 5 0,3 0 2 0,-4-10-62 0,4 10-13 0,0 0-3 0,0 0 0 16,0 0-64-16,4 10-12 0,6 6-4 0,1-1 0 16,-1 7-20-16,1 3-5 0,-4 3-1 0,4 13 0 15,-4-3 8-15,-7-1 2 0,0 7 0 0,0 0 0 16,0-6 7-16,-4 6 1 0,1-3 1 0,-1-4 0 16,1 7-14-16,-1-9-3 0,1-7-1 0,3 0 0 15,-4-3-15-15,4-6 9 0,0 0-9 0,0-4 8 31,0-2-40-31,-4-7-8 0,4-6-1 0,0 0-1 16,0-6-133-16,-3-7-26 0,-4-2-6 0,3-4-516 0</inkml:trace>
  <inkml:trace contextRef="#ctx0" brushRef="#br0" timeOffset="1402.868">27633 10801 345 0,'-3'-50'15'0,"-1"28"4"0,-3-10-19 0,3 4 0 0,1-6 0 0,-1 5 0 16,-3-5 251-16,4 6 46 0,3 3 10 0,-4 6 1 16,1 0-196-16,-1 3-39 0,1 7-8 0,-1-1-1 15,1 7-4-15,-1-3-1 0,-3 6 0 0,-4 6 0 16,-3-3-13-16,4 7-2 0,-8 6-1 0,4 2 0 0,-4 1-24 0,1 6-5 15,-1 3-1-15,-7-2 0 0,4 2-13 0,0 3 0 16,0-9 0-16,7 3 0 0,0-6-10 0,0 0-8 16,3-4-2-16,4-5 0 15,3-1-200-15,4-9-40 0</inkml:trace>
  <inkml:trace contextRef="#ctx0" brushRef="#br0" timeOffset="1532.412">27545 10544 1303 0,'21'6'57'0,"-10"-3"13"0,3 3-56 0,0 4-14 15,0-1 0-15,7 1 0 0,4-1 112 0,24 10 156 0,-24-10-131 16,3 1-87-16,-3 2-18 16,0-2-3-16,-1-7-577 0,1 6-116 0</inkml:trace>
  <inkml:trace contextRef="#ctx0" brushRef="#br0" timeOffset="3009.841">25732 9982 1497 0,'0'0'133'0,"0"0"-106"16,0 0-27-16,-7 0 0 15,7 0 89-15,-7 0 13 0,-1 0 2 0,8 0 1 0,-7 10-13 0,7-10-4 16,-7 0 0-16,7 0 0 16,0 0-30-16,0 0-6 0,0 0-2 0,0 0 0 0,0 0-29 0,7 6-5 15,-7-6-2-15,7 0 0 0,8 3-14 0,-5 3 11 16,8-6-11-16,-4 0 10 0,4 0-10 0,3 0 0 16,3 0 0-16,1 0 8 0,-4 0-8 0,4 0 0 15,0 7 0-15,-1-4 0 0,1-3 0 0,3 0 0 16,-3 0 0-16,3 0 0 15,-3 0-30-15,-4 0-2 0,4 0 0 0,-4 0 0 16,0-3-44-16,0-4-10 0,-7 7-2 0,4-6-548 16,-7 3-109-16</inkml:trace>
  <inkml:trace contextRef="#ctx0" brushRef="#br0" timeOffset="3279.64">25989 9882 1440 0,'0'0'64'0,"0"0"12"0,-7-6-60 0,0 6-16 0,7 0 0 0,0 0 0 15,0 0 71-15,0 0 11 16,-3-10 2-16,3 10 1 0,0 0-29 0,3 0-5 0,4-9-2 0,4 9 0 16,3-3-20-16,-4-4-4 0,4 4-1 0,4-3 0 15,7 6 0-15,0 0 0 0,3-6 0 0,0 3 0 16,-3 3-4-16,6 0 0 0,-6 3-1 0,3-3 0 16,-3 0 8-16,3 0 1 0,-3 0 1 0,-4 0 0 15,-3 0 4-15,-1 6 1 0,1-6 0 0,-4 0 0 16,-3 6-1-16,-4-3 0 0,-7-3 0 0,7 10 0 15,-7-4 8-15,0 7 2 0,-4-7 0 0,-3 13 0 16,-3 0-7-16,-4-4-2 0,-1 4 0 0,-6 9 0 0,4-3-20 16,-5 4-4-16,1-4-1 0,-3 3 0 15,-1-3-29-15,0 3-5 0,-3-3-2 16,3 0-792-16,4-3-158 0</inkml:trace>
  <inkml:trace contextRef="#ctx0" brushRef="#br0" timeOffset="9412.828">25224 9597 230 0,'0'0'20'0,"0"0"-20"16,0 0 0-16,-7 3 0 0,3 3 78 0,-3-6 11 0,7 0 3 0,-4 0 0 15,-3 0-28-15,7 0-4 16,-7 0-2-16,7 0 0 0,0 0 6 0,0 0 0 0,-3 6 1 15,3-6 0-15,0 0 2 0,0 0 0 0,0 0 0 16,0 0 0-16,0 0-18 0,0 0-3 0,0 0-1 16,3 10 0-16,-3-1-7 0,4 4-2 15,-1-7 0-15,4 3 0 0,4 1-14 0,0-1-3 0,-1 1-1 0,4-1 0 16,4-3-5-16,3 4-1 0,0-1 0 0,4 7 0 16,0-7-12-16,3-6 9 0,0 4-9 0,4-4 8 15,0-3 0-15,3 6-8 0,-3-6 12 0,3-6-4 16,0 6 2-16,0-3 0 0,1-7 0 0,3 1 0 15,-4-7 9-15,0 0 1 0,0-2 1 0,1-1 0 16,-5 0-8-16,1-6-1 0,-4 6-1 0,1-6 0 16,-5 3 31-16,1-3 6 0,0 6 2 0,-4-6 0 0,0 0-21 0,-3-3-4 15,-1 9-1-15,-3-6 0 0,1-3 8 16,-5 9 0-16,1-6 1 0,3-4 0 0,-4-5-9 0,1 9-1 16,-4-6-1-16,4-4 0 0,-4 1-10 0,3-1-3 15,-3 1 0-15,4-4 0 0,-1 0-9 16,-2-2 0-16,-1 8 0 0,0-2 8 0,-4-1-8 0,4 1 0 15,-3 5 9-15,-1 1-9 0,-3-6 9 0,-3 9-9 16,3-10 12-16,-4 7-12 0,-3 0 16 0,0-1-4 16,0-2-1-16,-4 3 0 0,1 0-1 0,-1-1 0 15,-3 4 0-15,0 0 0 0,-4-3 2 0,1 9 0 16,-1-6 0-16,1 6 0 0,-8 1-3 0,0-8 0 16,4 11 0-16,-7 5 0 0,0-2-1 0,-1-4 0 15,1 7 0-15,-4-1 0 0,-3 4-8 0,0 6 10 16,0-9-10-16,3 9 10 0,-4 0-10 0,-2 6 0 15,-1-3 0-15,0 3 0 0,0 4-11 0,-3 5 11 0,3-2-8 16,-3 6 8-16,-1 3 0 0,5 0-10 0,-5 3 10 0,8 3 0 16,3-3-8-16,-3 0 8 0,3 3 0 0,1 7 0 15,2-7 0-15,5 7 0 0,-5-7 0 0,8 9 0 16,0-5 0-16,0-1 0 0,-4 10 0 0,8-3 9 16,-1 5-9-16,4 1 0 0,-4-6 0 0,8 6 0 15,-1 3 0-15,0 6 0 16,8-3 0-16,-4 4 0 0,3-7 0 0,4 3 0 0,0-3 0 0,7 0 0 15,4 3 0-15,3-3 0 0,0-3 0 0,11 0 0 16,0-6 0-16,3 2-9 16,0-2 9-16,4 0-10 0,-4-4-22 0,4 1-4 0,3-7 0 15,7-3-1-15,1 0-133 0,3-6-26 0,-1 0-6 0,5-1-1 16</inkml:trace>
  <inkml:trace contextRef="#ctx0" brushRef="#br0" timeOffset="11078.147">28134 12008 748 0,'-21'6'67'0,"14"-3"-54"0,0-3-13 0,0 7 0 0,0-7 111 0,0 9 19 16,3-9 4-16,4 0 1 0,-3 10-24 0,3-10-5 15,-8 6-1-15,8-6 0 0,0 0-37 16,0 0-8-16,0 0-2 0,0 3 0 0,4 6-34 0,3 1-8 15,0-4 0-15,7 3-1 0,4 1-15 0,0 6 0 16,-1-7 8-16,4-6-8 0,8 6 0 0,2 1 0 16,1 2 0-16,3-2 0 0,4-7 0 0,0 3 0 15,-4-3 0-15,8-6 0 0,2-3 0 0,1-3 0 16,0-7 0-16,7-3 0 0,0 0 16 0,0-6 1 16,-4 3 0-16,1-9 0 0,-4 3 3 0,-8-1 0 15,1 1 0-15,-7-6 0 0,-7 5-8 0,3-5-2 16,-4 6 0-16,-6-4 0 0,3 4-2 0,-7-6-8 15,1 5 12-15,-1 1-4 0,-4 0 8 0,-3-3 2 0,-7 2 0 16,0 1 0-16,-3-6 17 0,-1 6 3 0,-3-7 1 0,0 1 0 16,-3 5 13-16,-5-5 4 0,1 6 0 0,0-7 0 15,-3 1-10-15,-1 5-2 0,-3 1 0 0,0 3 0 16,-4 0-3-16,-3 3-1 0,-4-3 0 0,-3 6 0 16,-4 0-18-16,0 4-4 0,0-1-1 0,-3 3 0 15,3-2-7-15,-3 5-2 0,3 1 0 0,0 3 0 16,4 3-8-16,0 3 0 0,-1-7 0 0,-3 7 0 15,4 0 0-15,-4 7 0 0,-3-7 9 0,3 3-9 16,4 3 0-16,-4 3 8 0,0 1-8 0,1-1 0 16,2 1 0-16,1 5 9 0,3-5-9 0,-3 8 0 15,3 1 0-15,4-3 0 0,-4 9 0 0,4-3 0 16,-4 3 0-16,4 0 0 0,-4-6 0 0,4 9-9 16,7-3 9-16,0 3 0 0,3 1-9 0,0 2 9 0,4-3-10 15,7 7 10-15,4 2-13 0,3-2 5 0,0 3 8 0,3-4-12 16,4 4 12-16,4 6-12 0,0-10 12 0,-1 10 0 15,8-6-9-15,-1 2 9 0,-2-2 0 0,6 0 0 16,-4-4 0-16,4 1 0 0,1-7 0 0,-5 6-9 16,1-5 9-16,0-1 0 0,3-3-20 0,0 3 4 15,0-9 0-15,0 6 0 16,0-9-17-16,4 2-3 0,3 1-1 0,1-3 0 16,-8-3-38-16,3 8-7 0,8-8-2 0,7 6-640 15,-4-4-129-15</inkml:trace>
  <inkml:trace contextRef="#ctx0" brushRef="#br0" timeOffset="16987.1589">27739 9421 403 0,'0'0'36'0,"-11"6"-36"16,11-6 0-16,-7 0 0 0,-3 0 118 0,3 0 17 16,7 0 3-16,0 0 1 0,0 0-41 0,0 0-8 15,-7 0-2-15,7 0 0 0,0 0-17 0,0 0-4 16,0 0-1-16,0 0 0 0,0 0-31 0,0 0-7 16,0 0 0-16,0 0-1 0,0 0-15 0,3 7-2 15,1 2-1-15,-1 0 0 0,4 1 2 0,4-1 0 16,-1 1 0-16,5-1 0 0,2 0-3 0,1 1-8 15,-1-1 12-15,5 1-4 0,-1-1-8 0,3 4 8 16,5-4-8-16,2-6 8 0,5 7 0 0,-5-4-8 16,1-3 12-16,3-3-4 0,4 6-8 0,-3-6 8 15,6 0-8-15,-3 0 8 0,-4-6 0 0,0 3-8 0,1-3 12 16,-1-4-4-16,-3 1 7 0,-1-7 1 0,5 7 0 0,-5-4 0 16,1-6-16-16,3-3 11 0,-3 10-11 15,0-7 10-15,0-6 2 0,-1 9 1 0,-2-12 0 0,-1 9 0 16,0-6 8-16,-3 6 2 0,-4-6 0 0,-3 6 0 15,3-6 27-15,-7 3 6 0,-4-3 0 0,1 0 1 16,3-3 6-16,-7 3 1 0,0-3 0 0,-3-7 0 16,-1 7-6-16,-3 0-1 0,0-7 0 0,0 7 0 15,-3-7-9-15,-4 7-3 0,3-6 0 0,-3 6 0 16,-3-4-18-16,-1 1-4 0,-3-1-1 0,0 1 0 16,0 0-3-16,-4 3-1 0,-7 2 0 0,8-2 0 15,-5 3-6-15,1-3 0 0,4 9-1 0,-8 0 0 0,0-6 2 16,-3 6 1-16,0 4 0 0,3-4 0 15,-3 0-14-15,3 3 0 0,1 4 8 0,-5-4-8 0,5 7 0 0,-5-7 0 16,1 7 8-16,-4 6-8 0,1-7 0 16,-1 1 0-16,0 2 0 0,0 4 0 0,1-3 0 0,-5 6 0 15,-2 6 0-15,2-3 0 0,1 7 0 0,0-4 0 16,3 7 0-16,-3-4-10 0,-1 7 10 0,1-1 0 16,0-2 0-16,-4 6 0 0,4 3 0 0,0 0-13 15,-1-3 5-15,1 6 8 0,-4 3 0 0,7-3 0 16,4 3 12-16,0 7-4 0,0-1-19 0,0 1-4 15,6-7-1-15,1 9 0 0,4-2 16 0,-1-1 8 16,0 10 0-16,-3-6-8 0,0-4 0 0,3 10-16 16,4 0 2-16,-3 0 0 0,2-6 14 0,5 6 0 0,6-7-10 0,-3 7 10 15,7-6-8-15,4 3 8 0,3-4-10 0,0 1 10 16,3 3 0-16,5-10 0 0,-1 0 0 0,3-2 0 16,1-1 0-16,7-3 0 0,-1 3-8 0,5 0 8 15,-1-3-9-15,0 1 1 16,4-8 0-16,3 1 0 0,-3-3 0 0,3-4 0 0,0 4 0 0,4 0 0 31,0 3-93-31,-4-10-19 0,-3 0-3 0,3 1-999 0</inkml:trace>
  <inkml:trace contextRef="#ctx0" brushRef="#br0" timeOffset="22174.946">17999 12986 1555 0,'-11'-9'138'0,"11"9"-110"0,0 0-28 0,0 0 0 16,0 0 21-16,7-6-1 0,0 6 0 0,7 0 0 15,0-3-5-15,4 3-2 0,3 3 0 0,4-3 0 16,0 0 2-16,3 9 0 0,4-9 0 0,-1 10 0 16,5-4 52-16,2-3 10 0,1-3 3 0,7 6 0 15,7-6-33-15,4 3-7 0,2 4 0 0,9-7-1 16,-1 0-11-16,3 0-3 0,4 0 0 0,7 0 0 16,4-10 5-16,-4 4 1 0,4 3 0 0,3-13 0 0,0 4-11 15,11-4-3-15,-7 7 0 0,3-7 0 0,-10 6 16 16,-1-2 3-16,4-1 1 0,4 4 0 0,-4-4-17 0,1 4-4 15,-12 0-1-15,1 2 0 0,-11-2-3 16,-4 9-1-16,-3-6 0 0,0 6 0 0,-3-4-3 0,-4-2 0 16,-8 3 0-16,-6-3 0 0,-7-4-17 0,-4 1-4 15,-7 0-1-15,-6-1-770 16,-8-5-155-16</inkml:trace>
  <inkml:trace contextRef="#ctx0" brushRef="#br0" timeOffset="22953.173">1901 13541 979 0,'0'0'87'0,"0"0"-70"0,0 0-17 0,0 0 0 15,0 0 128-15,0 0 21 0,0 0 5 0,4 0 1 16,-4 0-76-16,11 0-15 0,3 7-4 0,3-4 0 16,-3 3-8-16,1-3-3 0,-1 4 0 0,7 2 0 15,0-6-26-15,4 6-6 0,-4 4-1 0,4-4 0 16,-1 1-6-16,4-1-2 0,4 4 0 0,4-7 0 16,2 10 5-16,1-4 1 0,7 4 0 0,0-7 0 15,3 7 2-15,1-3 0 0,-1 2 0 0,7-2 0 0,-3-4 2 16,7 7 1-16,11-7 0 0,3 1 0 0,4-1-3 15,-4-3-1-15,-4 4 0 0,8-4 0 0,-1-3-3 16,-2-3-1-16,6 0 0 0,3 0 0 0,-10 0-2 0,1-3 0 16,-1-3 0-16,7 6 0 15,0-6 2-15,-7 2 0 0,0-2 0 0,7 6 0 0,-10-3 5 0,-4-3 0 16,3 3 1-16,11 3 0 0,-10-7-17 0,0 7 0 16,3 0 0-16,3 0 0 0,4 7 0 0,1 2 0 15,2-6 10-15,4 13-727 16,4-7-146-16</inkml:trace>
  <inkml:trace contextRef="#ctx0" brushRef="#br0" timeOffset="25553.034">25199 9703 1036 0,'-7'0'92'0,"-7"0"-73"16,-4 0-19-16,4-6 0 0,0 6 128 0,0 0 21 16,3 0 5-16,1-3 1 0,3 3-37 0,0-6-7 15,7 6-2-15,0 0 0 0,0 0-53 0,0 0-10 16,0 0-2-16,14 0-1 0,0 0-31 0,7 0-12 16,0 0 8-16,4 0-8 0,3 6 12 0,7-6-4 15,1-6 0-15,2 6 0 0,8-4 10 0,0-2 2 0,3 6 0 16,1-3 0-16,-1-3-20 0,-3 6 0 0,0 0-8 0,0-3 8 15,-7-4 0-15,-4 1 0 0,0 3 8 0,0 3-8 16,-10-6 14-16,0 6-4 0,0 0-1 0,-4-3 0 16,-4 3 0-16,-3 0 0 0,-3-7 0 0,-11 7 0 15,0 0-9-15,0 0 12 0,0 0-12 0,0 0 12 16,-14 0-24-16,0-3-5 0,-4 3-1 0,-7-6 0 16,1 6-40-16,-4 0-8 15,-8 0-2-15,-3 0 0 16,-3 0 2-16,-7 6 0 0,-1-6 0 0,-6 3 0 0,7 4 50 0,-1-4 16 0,4-3 0 0,7 6-10 15,4-6 47-15,7 0 10 0,7 0 1 0,3 3 1 16,8-3-10-16,3 0-3 0,7 0 0 0,0 0 0 0,0 0-36 16,10 6-12-16,8-6 0 0,6 0 0 0,8 10 12 15,7-10 0-15,3 0 0 0,11 0 0 0,4 6 0 0,-1-3-8 16,1-3 8-16,10 0-8 16,-4-3-124-16,4-3-25 0</inkml:trace>
  <inkml:trace contextRef="#ctx0" brushRef="#br0" timeOffset="26537.834">27908 12071 1036 0,'-10'-3'46'0,"10"3"10"0,-7-7-45 0,3 7-11 15,-3-3 0-15,0-3 0 0,3 6 176 0,4 0 34 16,-7-3 6-16,7 3 2 0,0 0-87 0,0 0-18 16,0 0-3-16,0 0-1 0,0 0-58 0,0 0-12 15,0 0-3-15,11 3 0 0,3 6-22 0,0 7-5 16,0-7-1-16,11 10 0 0,0-9-8 0,10-1 0 16,4 0 0-16,3 7 0 0,-3-6 11 0,10-1 3 15,-3-3 1-15,7-3 0 0,-4 4-3 0,1-4-1 0,-4-3 0 16,0 0 0-16,-1 0 2 0,-2 0 1 0,3 0 0 15,-4-3 0-15,-7 3-14 0,-3-7 0 0,0 7 0 16,-4-3 0-16,-3-3 12 0,-4 6-4 0,-7 0-8 0,-3 0 12 31,-4-3-37-31,-7 3-8 0,0 0-2 0,0 0 0 16,-7-6-33-16,-4 6-6 0,-3-10-2 0,-7 10 0 16,-4-6-48-16,-7 3-9 0,-7 3-3 0,-3 0 0 0,-7 0-38 15,-4 0-8-15,-7 0-2 0,-4 0 0 16,1 0 39-16,-8 3 7 0,4 3 2 0,-3 4 0 0,6-10 136 0,11 9 38 0,0-3 2 0,0 4 1 15,11-7 111-15,3 3 23 0,4 3 4 0,7 1 1 16,3-1-98-16,7-2-19 0,4-4-4 0,7 6-1 16,4-3 0-16,3-6 0 0,7 4 0 0,7 5 0 15,7-3-22-15,7 4-5 0,4-4-1 0,3-3 0 16,4 3 21-16,7-3 4 0,7-3 1 0,3 7 0 0,4-7-19 16,4-7-3-16,-1 7-1 0,1-3 0 0,-1 3 3 0,1-6 1 15,3 3 0-15,0-3 0 0,-4 2-22 0,1-2-5 16,-1 0-1-16,-6 3 0 0,-8 3-9 0,1 0 10 15,-8 0-10-15,-3 3 10 0,-4 3-10 0,-7-6 0 16,-3 10 0-16,-4-4 8 0,-3-3-8 16,-4 6 0-16,-7-2 0 0,-4-4-11 15,-3-3-27-15,-7 9-6 0,-3-3 0 0,-8 4-1 16,-7-1-42-16,-6-9-8 0,-8 10-1 0,-10-4-1 16,-8-3-75-16,-3-3-16 0,0 0-2 0,-3 0-1 15,3 6 61-15,3-6 12 0,1-6 2 0,6 6 1 0,8 0 152 0,0 0 31 16,-4 0 5-16,14 0 2 0,0 0-38 0,8 0-7 0,3 0-2 15,3 0 0-15,0 0 68 0,11-3 12 0,0 3 4 16,7 0 0-16,0 0-41 0,0 0-8 0,0 0-2 16,18 0 0-16,-1 0-44 0,12 0-9 0,2 0-8 0,5-6 12 15,2 6 5-15,8-10 2 0,0 7 0 0,7-6-803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2T18:43:06.6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8435 8214 403 0,'-21'0'17'0,"14"0"5"0,0 0-22 0,-4 0 0 15,4 0 0-15,0 0 0 0,3-7 271 0,-3 4 49 16,0 3 11-16,7 0 1 0,0 0-206 0,0 0-42 16,0 0-8-16,0 0-1 0,0 0-35 0,7-6-8 0,-7 6 0 15,11 0-1-15,0-9-19 0,-1 9-3 16,1 6-1-16,-1-6 0 0,4 3 4 0,-3-3 0 15,7 0 0-15,-4 6 0 0,3-6-2 0,1 3 0 16,0 4 0-16,6-7 0 0,-10 6 0 0,11-3 0 0,0-3 0 0,3 0 0 16,0 0-10-16,4 0 10 15,-4 0-10-15,11 0 10 0,0 0 3 0,3 0 1 0,-7-9 0 0,8 9 0 16,-1-10 7-16,-7 10 2 0,8-9 0 0,-4 0 0 16,-1-1-4-16,5 1-1 0,-8 2 0 0,-3-2 0 15,3 0-10-15,0 2-8 0,4 7 9 0,-4-3-9 16,1-3 9-16,-1 3-9 0,0-3 8 0,15 6-8 15,-15 0 0-15,4-4 0 0,-4 4 0 0,4 0 0 16,0 0 0-16,-1 0 0 0,-2 0 0 0,-1 0 0 16,0-6 8-16,4 6-8 0,0 0 0 0,0 0 8 15,-1-3-8-15,1-3 12 0,-3 6-12 0,2-7 12 16,8 4-12-16,0 3 0 0,-7 0 9 0,3-6-9 0,4 6 0 16,0-3 8-16,-11 3-8 0,4 3 0 0,0-3 0 15,0 0 8-15,-1 0-8 0,1 0 0 0,-11 6 17 0,8-6-1 16,3 10 0-16,-4-10 0 0,-11 6-16 15,8-3 0-15,7 3 0 0,7-2 0 0,3-4-9 0,-6 6-6 16,-8-3-1-16,11-3 0 0,0 0 16 0,-8 6 0 16,-2-6 9-16,3 0-9 0,10 0 12 0,-3 3-3 15,-11-3-1-15,7 0 0 0,1 0-8 0,3 7 0 16,-4-7 0-16,4 3 0 0,-4 3 8 0,4-6 2 16,-4 6 1-16,1-3 0 0,-1-3-11 0,-3 10 0 15,0-10 0-15,3 6 0 0,0-3 10 0,1 4 3 16,2-7 1-16,-2 3 0 0,-4-3 1 0,-1 6 0 15,1-6 0-15,4 0 0 0,-5 0 1 0,5 0 0 0,-1 0 0 16,4-6 0-16,0 6 4 0,3 0 0 16,0 0 1-16,1-3 0 0,-1 3-13 0,4 0-8 0,-7-7 10 15,3 7-10-15,1-3 12 0,-1 3-3 0,-3-6-1 0,3 6 0 16,-3 0 1-16,4-3 0 0,-1 3 0 0,-3-7 0 16,0 7 3-16,-4 0 1 0,4 0 0 0,-7-3 0 15,3-3-1-15,0 6-1 0,-3 0 0 16,0 0 0-16,-4 0-11 0,4-6 12 0,-4 6-12 0,1 6 12 15,-1-12-12-15,-3 6 0 0,0 0 9 0,-4-3-9 16,0 3-68-16,0 0-19 0,-3 0-3 16</inkml:trace>
  <inkml:trace contextRef="#ctx0" brushRef="#br0" timeOffset="6567.301">2477 11042 518 0,'0'0'46'0,"0"0"-37"0,-8 0-9 0,5 10 0 16,-1-4 157-16,-6-3 30 0,3-3 5 0,-4 9 2 16,4-9-67-16,0 0-14 0,-4 7-2 0,-3-4-1 15,4-3-23-15,-1 0-5 0,4 0-1 0,0 0 0 16,-3 0-13-16,6 6-2 0,-7-6-1 0,8 0 0 15,3 0-7-15,-7 0-2 0,3 3 0 0,4-3 0 16,0 0-17-16,0 0-4 0,0 0-1 0,0 0 0 16,0 0-10-16,0 0-1 0,0 0-1 0,0 0 0 15,0 0-13-15,0 0-9 0,0 0 12 0,0 0-12 16,0 0 10-16,4 7-10 0,3 2 8 0,3 7-8 0,-6-13 9 16,7 3-9-16,-1-12 10 0,-3 3-10 0,4-4 0 0,-1 7 8 15,4-3-8-15,4-3 0 0,-4 6 0 0,7-6 0 16,-6 3 8-16,-1 3-8 0,7 0 0 0,-7 0 0 15,7 0 0-15,-7-7 0 0,7 7 0 0,-7 0 0 16,1 0 0-16,6 0 0 0,-7-3 0 0,0 3 0 16,7 0 0-16,-7 0 0 0,7-6 0 0,-6 6 0 15,6 0 0-15,3 0 0 0,-6 0 0 0,3-3 0 16,0 6 0-16,-3-3 0 0,7 6 0 0,3-6 0 16,-3 0 0-16,-8 0 0 0,4-6 0 0,4 6 0 15,-4 6 0-15,4-6 0 0,-7 3 0 0,3-3 0 16,0 0 0-16,4 7 0 0,-11-7 0 0,7 0 0 15,-3 0 0-15,3 0 0 0,0 0 0 0,-7 3 0 16,7 12 0-16,-7-8 0 0,7-4 0 0,4-3 0 16,-11 6 0-16,7-3 0 0,4 3 0 0,0-2 0 0,-1 5 0 15,-6-9 0-15,3 6 0 0,0-6 0 0,4 0 0 0,-4 3 0 16,4 4 0-16,-7 2 0 0,-1-9 0 0,8 6 0 16,-7-6 0-16,-1 3 0 0,1 4 0 0,3-4 0 15,0-6 0-15,-3 3 0 0,3 3 0 0,0-3 0 16,4-3 8-16,0 3 4 0,-11 0 2 0,10 0 0 15,-2 0-22-15,2 0-5 0,-6 3-1 0,10-3 0 16,-3 0 14-16,0 0 0 0,-1 0 0 0,1 0 0 16,0 6 0-16,-4-6 0 0,7 0 0 0,-3 3 0 15,-1-3 0-15,1 7 0 0,0-7 0 0,-1 0 0 16,5 0 0-16,-5 0 0 0,1 0 0 0,3 3 0 0,-3-3 0 0,7 6 0 16,-8-12 0-16,12 6 0 0,-12 0 0 15,12 0 0-15,-12 6 0 0,12-6 0 0,-12 0 0 16,5 6 0-16,2-6 0 0,-2 0 0 0,-5 3 0 0,1-3 0 15,3 0 0-15,4 7 0 0,-4-14 0 0,-3 7 0 16,3 7 0-16,4-4 0 0,3-3 0 0,-7 6 0 16,4-3 0-16,7 3 0 0,-4-6 0 0,0 4 0 15,-6-4 0-15,2 6 0 0,5-3 0 0,-8-3 0 16,-3 0 0-16,6 0 0 0,-2 6 0 0,2-6 18 16,5 10-2-16,-1-10-1 0,-3 6-24 0,10-3-5 15,-7-3-1-15,0 6 0 0,4-6 15 0,-3 3 0 16,-1-3 0-16,0 10 0 0,0-10 0 0,-3 6 0 15,3-6 0-15,8 3 0 0,-8-3 0 0,0 0 0 16,-3 0 0-16,10 0 0 0,-6 0 0 0,2 0 0 16,1 0 0-16,4-3 0 0,-5-3 9 0,8 6-9 0,-10-3 0 15,6-4 9-15,0 7-9 0,-6-3 0 0,-1-3 0 16,14 6 8-16,-6 0-8 0,2-3 0 0,-2-3 0 16,6 6 8-16,-3 0-8 0,3 0 0 0,-6 0 0 15,3 0 0-15,-1 0 0 0,1-7 0 0,-3 7 0 0,6-3 0 16,4 3 0-16,-4 0 0 0,4 0 0 0,0 0 0 15,0-6 8-15,3 6-8 0,-10-3 8 0,11-3-8 16,-4 2 0-16,3 4 0 0,1-6 0 0,3 6 0 16,-4 0 0-16,4-3 0 0,-7-3 0 0,3 6 0 15,1 0 0-15,-1-3 0 0,-3 3 0 0,11 0 0 16,-8 3 0-16,4-3 0 0,0 0 0 0,4 6 0 16,-8-3 0-16,4 3 0 0,0-6 0 0,0 4 0 0,-4-4 0 15,4 0 0-15,0 0 0 0,4 9 0 0,-4-9 0 16,0 0 0-16,0 0 0 0,3 6 0 0,-6-6 0 0,6 0 0 15,1 0 0-15,3 0 0 0,-4 3 0 0,1-3 0 16,-4 7 0-16,3-7 0 0,-3 0 0 0,7 0 0 16,0 0 0-16,4 6 0 0,-4-3 0 0,-4-3 0 15,1 0 0-15,10 6 0 0,0-3 0 0,-4-3 0 16,-6 0 0-16,-1 0 0 0,5 7 0 0,-5-4 0 16,1-3 0-16,-1 6 0 0,-10-3 0 0,10-3 0 15,4 7 0-15,4-7 0 0,-7 3 0 0,-5 3 0 16,9-6 0-16,2 6 0 0,1-3 0 0,-1-3 0 15,-6 10 0-15,10-10 0 0,-7 6 0 0,3-3 0 16,-6 3 0-16,6-2 8 0,-3-4-8 0,4 6 8 16,-4-3-8-16,7-3 8 0,-3 6-8 0,-4-6 0 15,-4 10 0-15,11-10 0 0,-3 6 0 0,-1-3 0 0,-3-3 0 16,7 0 0-16,-3 6 0 0,-4-2 0 0,0 2 0 0,4-3 0 16,-8-3 0-16,8 6 0 0,-1-3 0 0,4-3 0 15,-10 7 0-15,3-7 0 0,0 3 0 0,3 3 0 16,-6-6 0-16,3 0 0 0,4 0 0 0,3 0 0 15,-4 0 0-15,-3 0 0 0,-3 0 11 0,10 0-11 16,-4 0 14-16,1 0-3 0,-1-6-1 0,8 6 0 16,-11 0-10-16,4-3 0 0,-4 3 0 0,10 0-11 15,-6 0 11-15,3 0 0 0,-4 0 0 0,5 0 8 16,-12 0-8-16,8 0 0 0,-1 0 0 0,8 0 8 16,-8 3-8-16,1-3 0 0,-4 6 0 0,7-6 0 15,-3 0 0-15,-4 9 0 0,0-9 0 0,7 7 0 0,3-4 0 16,-3-3 0-16,0 6 0 0,4-6 0 15,-7 3 0-15,-1-3 0 0,4 7 0 0,4-4 0 0,-4-3 0 0,0 0 0 16,-3 0 0-16,10 0 0 0,-11 0 9 16,8 0-9-16,-4 0 12 0,11 0-12 0,-11 0 0 0,3 0 0 15,-3 0 0-15,8 0 0 0,-8 0 0 0,3 0 8 16,1 0-8-16,3 0 10 0,-10 0-10 0,-1 0 0 16,1 0 0-16,3 6 0 0,-4-6 0 0,4 3 0 15,1-3 0-15,2 0 0 0,-6 0 0 0,-1 0 0 16,4 0 0-16,4 0 8 0,-4 0-8 0,0 0 0 15,0 0 9-15,4 6-9 0,-8-6 8 0,4 0-8 16,1 0 10-16,6 0-10 0,-7 0 8 0,0 0-8 16,-4 0 0-16,4-6 9 0,-3 6-9 0,3 0 0 15,0 0 9-15,7 0-9 0,-10 0 0 0,3 0 0 0,-3 0 0 16,6 0 8-16,-10 0-8 0,7 0 0 0,4 6 0 16,3-6 0-16,-10 0 0 0,3 0 0 0,-4 0 0 15,8 3 0-15,-4-3 0 0,0 0 8 0,0 0-8 0,4 7 8 16,-11-7-8-16,3 0 0 0,1 0 0 0,3 6 0 15,0-3 0-15,4-3 0 0,-8 6 10 0,8-2-10 16,-8-4 0-16,4 6 8 0,-3-3-8 0,3-3 0 16,-3 6 0-16,-1-3 8 0,-6-3-8 0,3 7 0 15,-4-4 0-15,-3 3 8 0,0 3-8 0,-7-2 0 16,-7 2-12-16,3 1-4 0,11-1-2 0,0 0-820 16,0 10-164-16</inkml:trace>
  <inkml:trace contextRef="#ctx0" brushRef="#br0" timeOffset="9810.606">22165 9891 1785 0,'-7'0'159'0,"0"10"-127"15,7-10-32-15,0 6 0 0,-7 3 34 0,0 1 1 16,3-1 0-16,-3 1 0 0,-7-1 33 0,7 1 6 16,4-1 2-16,-1 0 0 0,-3 1-17 0,3-4-3 15,4-6-1-15,4 3 0 0,-1 3-36 0,1 4-7 16,0-1-2-16,3-3 0 0,10-2-10 0,-6 5 0 16,-4-9 0-16,11 6 0 0,6-3 24 0,-3-3 2 15,-7 7 1-15,1-7 0 0,2 0-18 0,4 0-9 16,15-7 10-16,-5 4-10 0,-2-3 12 0,2-3-4 15,5-1-8-15,-1-9 12 0,-3 4-1 0,-1-13-1 0,5 2 0 16,3-5 0-16,6-3-10 0,-9-7 12 0,-5 3-12 0,1 1 12 16,3-7-2-16,-6 9 0 0,-8-9 0 0,0 7 0 15,-3 2 0-15,-4 1 0 0,-7-4 0 0,-4 4 0 16,1-1 2-16,-4 7 0 0,0-10 0 0,-7 4 0 16,-11-1 0-16,4-2 0 0,0 2 0 0,0-9 0 15,-4 7 0-15,-3-1 0 0,-4-3 0 0,4 3 0 16,7 1 6-16,-4-4 2 0,-13 7 0 0,2 2 0 15,8 1-6-15,-7 3-1 0,-7 3 0 0,0 6 0 16,-1 0 2-16,-3 10 0 0,1-1 0 0,-12 1 0 16,-6 9-15-16,3 3 0 0,7 3 0 0,0 10 0 0,0-4 0 15,-7 7 0-15,-3-3 0 0,-4 12 0 16,11-3 0-16,-4 3 0 0,-4 1 0 0,8 5 0 0,6 1 8 16,8 2-8-16,-4-2 0 0,4 9 0 0,7 0 0 0,3-1 0 15,4 1 0-15,0 3 0 0,3 4 0 0,8-4-10 16,3 0 10-16,0 6-8 0,3 0 8 0,4-3 0 15,4-3-9-15,3-3 9 0,3-6 0 0,1 6-11 16,6-10 11-16,5 4-8 0,6-4 8 0,-4 1 0 16,5 3 0-16,2-10 0 0,8 3 0 0,4-12 0 15,-5 9 0-15,5-9 0 0,-1-3 0 0,4-1-10 16,-4-2 10-16,1-7 0 16,-8-3-118-16,11-3-17 0,10-3-3 0</inkml:trace>
  <inkml:trace contextRef="#ctx0" brushRef="#br0" timeOffset="20084.874">31581 4018 1198 0,'-4'-16'53'0,"-3"13"11"0,4-3-51 0,-8-3-13 16,0-1 0-16,4 1 0 0,-3-7 119 0,-1 7 21 15,-3-7 4-15,0 3 0 0,7-2-36 0,-7-4-8 16,-4 0-2-16,1 3 0 0,6-2-28 0,-3-7-6 16,-4 6 0-16,-3-3-1 0,3 6-18 0,-3-9-3 15,-3 6-1-15,2 3 0 0,-2-5-13 0,-5 2-4 16,5-6 0-16,-4 6 0 0,-1-3-5 0,-6 3-2 15,-4-9 0-15,0 9 0 0,-3 3-5 0,0-12-2 16,-4 12 0-16,0-2 0 0,4 5-10 0,-4-9 0 16,0 10 0-16,0-4 0 0,-3 3 0 0,-1 1 0 15,-6-7 0-15,-1 10 0 0,1-1-11 0,-4 1 3 16,0 6 0-16,0-10 0 0,4 10 8 0,-4-6 11 16,-7 2-3-16,0 7 0 0,-4 0-8 0,0-9-11 15,1 9 3-15,3 9 0 0,0-9 8 0,-4 7 8 0,-3 2-8 0,0-6 11 16,4 13-11-16,-1-1-9 0,0-2 9 15,1 6-13-15,3 6 13 0,-7 0 0 0,0-6 0 0,-7 9 0 16,-1-3 0-16,-2 3 0 0,3 7 0 0,-4 2 0 16,-7-2 0-16,1 9 0 0,-5 3 0 0,8 3 0 15,0-6 0-15,0 12-9 0,-8-12 9 0,-2 10 0 16,2-1 0-16,-2 0 0 0,6 10 0 0,-3-10-8 16,-4 10 8-16,4 6 0 0,3-3 0 0,4-3 0 15,3 6 0-15,0-4 0 0,-3 4 0 0,4 0-8 16,-1 7 8-16,4-4 0 0,-4-3 0 0,0 3 0 15,1 0 0-15,-1 0 0 0,4 6 0 0,3-5 0 16,1-1 0-16,-1 0 0 0,4 3 0 0,3-9-8 16,1 3 8-16,13-3 0 0,1 3 0 0,3-6 0 0,7 6 0 0,4-4-8 15,7-2 8-15,-1 6 0 0,5 3 0 0,-1 0-10 16,4 0 10-16,-1 10 0 0,-2-4 0 0,-5 1 0 16,-2-4 0-16,-1 13 0 0,0 3 0 0,0-3 0 15,-7 2 0-15,4-2 0 0,-4 3 0 0,7-3 0 16,0 0 0-16,8 3 9 0,-1-13-9 0,7 4 0 15,4-4 0-15,0 4 0 0,7-1 0 0,7-9-9 16,0 7 9-16,3 2 0 0,4-9 0 0,0 16 0 16,4-6 0-16,-1 5 0 0,4-5 0 0,-3 6 0 15,-1-7 0-15,4 1 0 0,-3 6 0 0,-4-7 0 0,3-2 0 16,1-7 0-16,-4 0 0 0,-4 6 11 0,1-6-11 16,-1-3 10-16,1-3-10 0,-4 3 0 15,7-6 9-15,-4 0-9 0,4-10 12 0,0 3-1 0,0 4-1 0,0-13 0 16,4 3 2-16,-4-3 1 0,7 7 0 0,-4-11 0 15,1-5-5-15,3 6 0 0,4-10-8 0,-8 1 12 16,8-7-12-16,-8 0 8 0,4-3-8 0,-3-6 0 16,-4 6 8-16,3-6-8 0,1 6 0 15,-1-6 9-15,-3 0-9 0,4 0 8 0,-4 0-8 0,0-4 8 16,0 4 0-16,0-10-8 0,0 1 12 0,0-1-4 16,0 4-8-16,0-10 0 0,-4 6 9 0,4-2-9 15,0-4 0-15,0 3 9 0,0-3-9 0,0 3 0 16,-3 4 0-16,3-1 0 0,3 1 0 0,-3-1 0 15,0 0 0-15,0 7 0 0,0-6 0 0,0 8 0 16,4-2 0-16,-1-3 0 0,1 2 0 0,0 4 0 0,3-3 0 16,3-4 0-16,1 4-10 0,3 3 10 0,0 0-10 15,4-4 10-15,6 4-13 0,1-10 5 0,0 7 8 16,6 3-8-16,5-3 8 0,-1-4-8 0,4 10 8 16,3-9-10-16,-3 6 10 0,3-1-10 0,1 7 10 0,2-6 0 15,5 6 0-15,-1-6 0 0,1 6 0 0,3 3 0 16,3-2 0-16,7-1 0 0,-3-3 0 0,4 3 0 15,-4-7 0-15,3 8 0 0,4-8 8 0,-3 1-8 16,3 0 8-16,0-3-8 0,0 2 0 0,0-2 0 16,4-3 0-16,-4 2-8 0,0-5 8 0,3-1 0 15,-3 1 0-15,4 5 8 0,-1-5-8 0,-3-1 0 16,4 1-11-16,0 5 11 0,-1-5 0 0,-10-1 0 0,4 10 0 16,-1-3 0-16,1 2 0 0,3-2 0 0,3-3 0 15,4 5 0-15,0-2 0 0,25 3 0 0,-14 0-8 16,-1-4 8-16,-10 4 0 0,1-9 8 0,-5 5 0 0,4-5-8 15,0-1 0-15,-3 0-16 0,-4 1 2 0,-4 6 0 16,-3-13 14-16,4 12 16 0,-1-11-3 0,-3 2-1 16,0 3-12-16,0-3-18 0,4 4 4 0,-4-7 1 15,-4 6 13-15,1-2 0 0,3-4 0 0,-4 3 0 16,8 3 10-16,-1 1 5 0,4-4 1 0,0-3 0 16,0 7-25-16,0-10-5 0,-3 6-1 0,3-3 0 15,7 3 24-15,0-2 5 0,3 2 1 0,-2-6 0 16,-5 0-15-16,4 6-10 0,-3-3 2 0,3-3 0 15,-7 10 8-15,3-10 0 0,1 0 0 0,-4 6 0 16,-7-3 0-16,3-3 0 0,-3 0 0 0,0 0 8 16,0 0-8-16,-3 0 8 0,-1 6-8 0,1-6 8 0,-1-6-8 15,-3 6 0-15,-4-3 0 0,-3-3-8 16,0 2-17-16,0-5-3 0,3-7-1 0,-3 1 0 16,4-7-60-16,-4-10-12 0,6 1-3 0,-2-10-947 15</inkml:trace>
  <inkml:trace contextRef="#ctx0" brushRef="#br0" timeOffset="21428.854">31595 3761 403 0,'0'0'36'0,"-4"0"-36"0,-3 0 0 0,0 0 0 15,-3 0 132-15,3 6 20 0,-1-6 4 0,-2 0 1 16,3 3-30-16,0-3-7 0,0 0 0 0,3 0-1 15,4 0-37-15,0 0-7 0,-7 0-2 0,7 0 0 16,0 0-13-16,0 0-4 0,0 0 0 0,0 0 0 16,0 0-18-16,7 10-4 0,-7-10-1 0,7 9 0 15,4 1-15-15,-1-1-3 0,1-3-1 0,0 4 0 16,-1-1-14-16,4 0 9 0,-3 7-9 0,-1-13 8 16,5 10 0-16,-5-1 0 0,1-2 0 0,3-1 0 15,-4 1 5-15,5-1 1 0,-5 7 0 0,4-7 0 16,-3 0 7-16,-1-2 2 0,4 2 0 0,-3 1 0 15,0-1-1-15,3 0 0 0,0-2 0 0,0 2 0 16,-3 0-6-16,3-5 0 0,7 5-1 0,-4-3 0 16,1 4-15-16,0-1 8 0,-4 0-8 0,4 7 0 15,-1-13 14-15,4 10-3 0,-3-1-1 0,0-2 0 0,3-1-10 16,0 10 0-16,0-3 0 0,0 2-11 0,-3-2 11 0,0 3 0 16,3 0 0-16,-4 6 8 0,5 0-8 0,-8 3 8 15,7-9-8-15,0 9 8 0,-3-3-8 0,-1 4 9 16,4 2-9-16,1-9 10 0,2 6-10 0,-3 7 8 15,4-4-8-15,0 0 8 0,-4 4 7 0,0 2 1 16,4-2 0-16,3 6 0 0,-3-4-7 0,7 7-1 16,-4-6 0-1,-4 6 0-15,5-7-8 0,-5 7 0 0,1 0 9 0,0 0-9 0,-1 3 8 0,5 6-8 16,-5 1 10-16,1-4-10 0,0 3 12 0,3 1-4 16,-3-1-8-16,-11-16 12 0,3 10-3 0,1 7-1 0,0-10 0 15,-1 9 0-15,1 0-8 0,3 10 0 16,0-3 0-16,4 15 0 0,0 3 12 0,-4-6-4 0,0 1 0 15,0-5 0-15,0 5-8 0,1-4 0 0,-1-4 9 0,-4-2-9 16,4 9 0-16,-3-9 9 0,-4 6-9 0,4 3 0 16,-4 0 9-16,0 0-9 0,0-3 0 0,0 3 9 15,-3 1-9-15,-1 5 0 0,5-3 9 0,-5 4-9 16,1-1 8-16,-1-6-8 0,1 7 8 0,3-4-8 16,-3 3 0-16,-1 4 0 0,-3-4 0 0,4-6 0 15,-1 10 8-15,1-10-8 0,-7 0 10 0,3 6-10 16,-4 4 8-16,-3-4-8 0,4 4 0 0,-1-1 0 15,-3-2 12-15,-3-1-4 0,-1-3-8 0,-3 4 12 16,0-1-12-16,0-2 0 0,0-4 0 0,-7 6-10 16,0-6 10-16,0 7 8 0,-4-7-8 0,0 0 11 15,1 0-11-15,-5-3 0 0,-2 3 0 0,-4-3 0 16,-4-3 0-16,0 6 0 0,-3-9 0 0,-4 6 0 0,-3-7 10 0,13-18-10 16,1 3 12-16,-4 7-12 15,-3-4 10-15,0-3-10 0,0 6 8 0,3 1-8 0,-3-7 12 0,-11 15-2 16,7-2-1-16,-3-13 0 0,-1 6-9 0,1-3 0 15,0-6 9-15,-4 0-9 0,7 3 0 0,-3-3 0 16,-1 0 0-16,-3-6 8 0,4 6-8 0,0 3 11 16,-1-13-11-16,1 10 12 0,-4-6-12 0,0 5 10 15,-7-8-10-15,1 3 10 0,2 2 6 0,1-2 0 16,-1 0 1-16,1-4 0 0,7 1 2 0,-1-7 0 16,1 0 0-16,3 3 0 0,4-9-4 0,0 3-1 15,-4 1 0-15,0-4 0 0,-7 3-14 0,11-7 0 16,3 7 0-16,0 1 0 0,1-8 0 0,2 1 0 0,1 0 0 15,0-3 0-15,3 3 8 0,4-4-8 0,-4-2 0 0,4 2 0 16,4 4 0-16,-5-9 0 0,5 5 0 0,-1-5 0 16,0-1 8-16,4 1-8 0,-3-1 0 0,3 0 0 15,0-2 0-15,-1-4-8 0,1-3-1 0,4 6 0 32,-8-6-91-32,4 3-19 0,3-6-3 0</inkml:trace>
  <inkml:trace contextRef="#ctx0" brushRef="#br0" timeOffset="23081.064">29619 5266 518 0,'0'0'46'0,"0"0"-37"16,0 0-9-16,0 0 0 0,0 0 100 0,0 0 19 15,-3 3 3-15,3-3 1 0,0 0-40 0,0 0-8 16,0 0-2-16,0 0 0 0,0 0-18 0,0 0-4 16,0 0-1-16,7 0 0 0,3-3 4 0,4-3 1 15,1 6 0-15,2 0 0 0,4 0-1 0,1 0 0 16,-1 0 0-16,3 0 0 0,-2 6-29 0,-1-3-5 16,0-3-2-16,0 0 0 0,0 6 20 0,-3-2 4 15,3-4 1-15,-7 6 0 0,7-3-28 0,-7-3-6 16,1 6-1-16,-5-3 0 0,4-3 0 0,-3 0 0 15,-11 0 0-15,7 0 0 0,3 0 4 0,-10 0 0 16,0 0 0-16,0 0 0 0,0 0 7 0,0 0 1 16,0 0 1-16,-7-3 0 0,0-6 3 0,-3 3 0 15,-1-4 0-15,-6 10 0 0,2-9 5 0,-6 3 2 0,-3 2 0 16,-1-2 0-16,0-3 1 0,-3-1 0 0,0 1 0 0,0-1 0 16,-1 4-12-16,8 3-1 0,-4-6-1 0,4 2 0 15,4 4-10-15,6-3-8 0,-3 3 9 0,7-3-9 16,7 6 0-16,0 0 0 0,0 0 0 0,0 0 0 15,0 0 0-15,0 0-8 0,0 0 8 0,7 6 0 16,0-6 0-16,7 3-12 0,4-3 12 0,3 6-10 16,0-6 10-16,0 0 0 0,4 0 0 0,0 0 0 15,3 0 0-15,-3 0 0 0,-1-6 0 0,1 6 8 16,0 0-8-16,-4 0 9 0,-4 0-9 0,1 0 10 16,-4 0-10-16,-3-3 8 0,-1 3-8 0,-3 0 8 0,-7 0-8 15,0 0 0-15,0 0 0 0,0 0 0 16,0 0 0-16,0 0 0 0,0 0 0 0,0 0 0 0,-3 0 9 15,-8 0-9-15,-3-6 10 0,-3 6-10 0,-1 0 10 16,-3-4-10-16,-4 4 10 0,-3-6-10 0,-4 6 24 0,4-3 0 16,-4-3-1-16,0 6 0 0,4 0-23 0,3 0 0 15,1 0 0-15,3 0 0 0,3 6 0 0,4-6-15 16,3 3 3-16,4-3 0 0,7 0 12 0,0 0-12 16,-3 10 12-16,3-1-12 0,3-3 3 0,4-3 1 15,0 7 0-15,7-4 0 0,4-3 8 0,0 3-13 16,3-6 5-16,0 0 8 0,0 0 0 0,4 7 0 15,-4-7 0-15,0 0 0 0,0 0 0 0,4-7 0 16,-7 7 0-16,-1 0 0 0,5 0 0 0,-8 0 0 16,-4-6 0-16,-3 6 0 0,-7 0 0 0,0 0 0 0,0 0 8 0,0 0-8 15,0 0 0-15,0 0 8 16,0 0-8-16,0 0 8 0,0-3 0 0,-3 3 0 0,-8-6 0 0,1 6 0 16,-5 0 0-16,1 0 0 0,-3-3 0 15,-1 3 0-15,-3 0 4 0,3 0 0 0,-3 0 0 0,7 0 0 16,0 0-12-16,0 0 12 0,3 0-12 0,4 0 12 15,0 0-12-15,7 0 0 0,0 0 0 0,0 0 0 16,4 9 0-16,-1 0-11 0,4-2 1 0,4-4 0 16,3 6 2-16,0 1 0 0,4-10 0 0,-1 9 0 15,1-3 8-15,7-2 0 0,-4 2 0 0,3-6 0 16,-2 0-15-16,-5 0 3 0,4 0 0 0,1 0 0 16,-5 6-110-16,4-3-22 0,1-3-4 15</inkml:trace>
  <inkml:trace contextRef="#ctx0" brushRef="#br0" timeOffset="26554.141">29983 5285 172 0,'0'0'16'0,"0"0"-16"16,0 0 0-16,0 0 0 0,0 0 28 0,0 0 4 16,0 0 0-16</inkml:trace>
  <inkml:trace contextRef="#ctx0" brushRef="#br0" timeOffset="27583.148">29993 6715 691 0,'-17'0'61'0,"17"0"-49"0,-8 0-12 0,8 0 0 16,0 0 133-16,0 0 24 0,0 0 5 0,0 0 1 15,11 0-91-15,3-3-17 0,4-4-4 0,-1 7-1 16,5-6-18-16,2 3-4 0,5-3-1 0,2 6 0 15,5-3 3-15,2 3 1 0,1 0 0 0,0-7 0 16,3 7 9-16,-3 0 3 0,0 0 0 0,0 0 0 16,-4-3 1-16,0 3 0 0,-3 0 0 0,3-6 0 15,-6 6-15-15,-1 0-2 0,0 0-1 0,-3 0 0 16,-1-3-14-16,-2-3-4 0,-5 6 0 0,4 0 0 0,-7-4-8 16,1-2 12-16,-1 0-12 0,-7 3 12 15,-7 3-32-15,0 0-7 0,0 0-1 0,0 0 0 16,-4 0-58-16,-3-7-12 0,-7 4-2 0,-4 3-1 15,1 0 9-15,-4 0 3 0,-4 0 0 0,-3 0 0 16,-4 3 53-16,0-3 12 0,-7 0 1 0,1 7 1 16,-8-7-10-16,7 3-1 0,0 3-1 0,-3-6 0 0,-1 0 18 0,8 6 3 15,0-2 1-15,7-4 0 0,3 0 37 0,4 0 8 16,3 0 2-16,8 6 0 0,3-6 21 0,-1 0 4 16,8 0 0-16,0 0 1 0,0 0-10 0,0 0-3 15,8-6 0-15,6 6 0 0,-4-10 3 0,11 10 0 16,1-9 0-16,2 9 0 0,1-7-27 0,3-2-4 15,4 9-2-15,3-9 0 0,0 5 7 0,4-2 2 0,-7 3 0 16,3-3 0-16,1 3-1 0,-5-4 0 16,-2 1 0-16,2 3 0 0,-2-3-14 0,-5 6-4 0,1-3 0 0,0 3 0 15,-4 0-8-15,0 0 0 0,-3 0 0 0,-4 0 0 32,-4 0-48-32,1 3-14 0,-4-3-3 0,-7 0-1 15,0 0-45-15,0 0-9 0,0 0-1 0,-7 6-353 0,-7 3-70 0</inkml:trace>
  <inkml:trace contextRef="#ctx0" brushRef="#br0" timeOffset="27814.944">29997 6715 172 0,'-39'15'16'0,"21"-11"-16"0,1 2 0 0,-5 3 0 0,5-6 176 0,3 4 32 16,0 2 6-16,7-9 2 0,3 10-88 16,4-10-16-16,0 0-4 0,0 0-1 0,11 0-64 0,6 0-13 15,1 0-2-15,7 0-1 0,3 0 5 16,7 0 2-16,4 0 0 0,0 0 0 0,7 0-7 0,-1 0-2 15,8-10 0-15,-7 10 0 0,0-6 7 0,0 6 2 16,-4-3 0-16,4 3 0 0,-7 0-11 0,-4 0-3 16,-3 0 0-16,-4 0 0 0,-3 0-12 0,-4 0-8 15,0 0 8-15,-3 3-8 16,-4 3-28-16,-3-6-11 0,-1 0-1 0,-3 0-485 16,-7 0-97-16</inkml:trace>
  <inkml:trace contextRef="#ctx0" brushRef="#br0" timeOffset="28249.459">29813 6627 1216 0,'-3'-3'27'0,"6"3"5"0,-3 0 2 0,0 0 0 0,0 0-34 0,0 0 0 16,14-6 0-16,0 6 0 0,4-4 83 0,3 4 9 15,0 0 3-15,4 4 0 0,0-4-55 0,3 0-12 16,0 6-1-16,1-3-1 0,2 3-6 0,1-3 0 16,0 4-1-16,3-7 0 0,-3 3 1 0,3 3 0 15,-3 0 0-15,-4-2 0 0,0-4-6 0,0 9-1 16,1-9 0-16,-1 6 0 0,-3-3-5 0,-1-3-8 16,-3 7 11-16,4-7-11 0,-4 3 12 0,-3-3-12 15,0 0 12-15,-4 0-12 0,0 0 0 0,-4-3 0 16,1 3-12-16,0-7 3 15,-11 7-49-15,0 0-10 0,3-3-1 0</inkml:trace>
  <inkml:trace contextRef="#ctx0" brushRef="#br0" timeOffset="28518.389">29778 6712 403 0,'-32'3'17'0,"18"-3"5"0,-4 6-22 0,1-3 0 0,6-3 0 0,1 6 0 16,3-6 132-16,0 4 23 0,7-4 4 0,0 0 1 15,0 0-76-15,7 0-14 0,3 6-3 0,8-3-1 16,3-3 6-16,7 0 0 0,4 0 1 0,7 0 0 16,7 0-8-16,3 0-1 0,0 0-1 0,1 0 0 15,3 0-10-15,3 0-1 0,4 0-1 0,-3 0 0 16,-4 0-11-16,-1 0-3 0,-2 0 0 0,-1 0 0 16,-3 6-18-16,-7-3-4 0,-4-3-1 0,0 0 0 15,-3 7-2-15,-4-7 0 0,-3 3 0 0,0 3 0 0,-4-6-22 16,-3 0-5-16,-1 6-1 0,-6-2 0 15,-1-4-43-15,-3 0-9 0,-3 6-1 0,-4-6-1 16,0 0-148-16,-7 3-30 0,-18-3-5 0,-3 0-2 0</inkml:trace>
  <inkml:trace contextRef="#ctx0" brushRef="#br0" timeOffset="28754.78">30043 6712 230 0,'-43'-7'20'0,"26"7"-20"15,-8 0 0-15,0 0 0 0,4 0 152 0,-4 0 25 16,4 0 6-16,4 0 1 0,6 7-50 0,0-4-10 15,1-6-1-15,6 3-1 0,4 0-30 0,0 0-7 0,0 0-1 0,7 3 0 16,7-3-28-16,4 0-7 0,7 0-1 0,-1 0 0 16,5 0-1-16,2 0-1 15,8 6 0-15,0-6 0 0,0 0-14 0,3 0-4 0,8 0 0 16,-5 3 0-16,-2-3-6 0,-1 0-2 0,4 0 0 16,-4 0 0-16,1 0-20 0,-8 6 9 0,0-6-9 15,-3 0 0-15,0 4 12 0,-4-4-12 0,-3 0 12 0,-1 6-12 16,1-6 0-16,-7 0 0 0,-1 3-15 0,1-3 5 31,-4 0-125-31,-3 0-25 0,-4 0-4 0</inkml:trace>
  <inkml:trace contextRef="#ctx0" brushRef="#br0" timeOffset="28990.052">29870 6721 990 0,'-25'9'44'0,"14"-5"8"0,1-4-41 0,-1 6-11 16,1-3 0-16,10-3 0 0,0 0 78 0,0 0 14 15,0 0 2-15,0 0 1 0,0 0-24 0,10 6-5 16,4-3-1-16,0-3 0 0,8 0-13 0,-1 7-4 16,7-7 0-16,0 0 0 0,4 0 4 0,7 0 1 15,-4 0 0-15,7 0 0 0,-3 3-17 0,7-3-4 16,-4-3-1-16,1 3 0 0,-4 3-11 0,-1 3-3 16,-2-6 0-16,-1 0 0 0,0 0-7 0,-3 6-2 15,-4-2 0-15,4-4 0 0,-7 0-19 0,-1 6-4 16,-6-3-1-16,3-3 0 15,-7 0-31-15,4 0-6 0,-8 6-2 0,5-6 0 16,-8 0-132-16,0 0-26 0</inkml:trace>
  <inkml:trace contextRef="#ctx0" brushRef="#br0" timeOffset="29618.71">29722 6749 1335 0,'0'0'29'0,"0"0"7"0,0 0 0 0,0 0 2 0,0 0-30 0,0 0-8 16,10-6 0-16,1 6 0 0,-4-3 64 0,7 3 12 0,0 0 3 0,4 0 0 16,-1 0-19-16,8 0-4 15,0 0-1-15,-1 0 0 0,5 0-18 0,2 3-3 0,5-3-1 0,-5 0 0 16,8 0-1-16,0 6 0 0,3-3 0 0,1-3 0 15,6 0-5-15,-3 0-2 0,-4 0 0 0,4 7 0 16,0-7-1-16,0 3-1 0,-4 3 0 0,-3 0 0 16,3-2-7-16,-3 2-2 0,3-6 0 0,-3 3 0 15,4-3-4-15,-5 6-1 0,-6-3 0 0,0-3 0 16,3 0-9-16,-3 7 10 0,-4-7-10 0,0 0 10 16,-3 0-2-16,-4 3-8 0,-3-3 12 0,-1 0-4 15,-2 0 1-15,-5-3 0 0,1 3 0 0,-11 0 0 16,0 0-34-16,0 0-7 0,0 0-2 0,0 0-652 15,-7-7-130-15</inkml:trace>
  <inkml:trace contextRef="#ctx0" brushRef="#br0" timeOffset="29903.6989">29771 6724 1184 0,'0'0'26'0,"0"0"6"0,0 0 0 0,0 0 1 0,0 0-33 0,0 0 0 16,0 0 0-16,18 0 0 0,-4 0 64 0,10 0 5 0,1 0 2 0,3 0 0 16,4 0-5-16,3 0-1 0,1 0 0 0,2 6 0 15,-2-2 1-15,6-4 0 0,4 6 0 0,0-6 0 16,-4 3-13-16,0-3-2 0,4 6-1 16,-7-3 0-16,3-3-14 0,-3 7-4 15,-4-7 0-15,-3 0 0 0,0 3-8 0,0 3-3 0,-4 0 0 16,-3-2 0-16,-1-4-21 0,-2 0 0 0,-1 6 0 0,0-3 0 15,-4-3 0-15,1 0 0 0,0 6 0 16,-4-6 8-16,-4 3-24 0,1-3-5 0,-4 0-1 0,0 7 0 31,-7-7-171-31,0 0-35 0,0 0-6 0,-28 0-2 0</inkml:trace>
  <inkml:trace contextRef="#ctx0" brushRef="#br0" timeOffset="30167.935">29909 6740 1184 0,'-15'-6'26'0,"1"6"6"0,-3 0 0 0,3 0 1 0,3 0-33 0,0 0 0 16,11 0 0-16,0 0 0 0,-10 0 82 0,10 0 10 16,0 0 1-16,0 0 1 0,7 0-21 0,3-4-4 15,8 4-1-15,3-6 0 0,4 6-6 0,3 0-2 16,4 0 0-16,3 0 0 0,4 0-9 0,7 0-3 16,0 0 0-16,3 0 0 0,0-3-9 0,-3 3-3 15,7 3 0-15,-3-3 0 0,-1 0-24 0,-3-3-4 16,0 3-8-16,-4 0 11 0,-3 0 0 0,0 0 0 15,0 0 0-15,3 0 0 0,-10 0-11 0,-1 0 0 16,-2-6 0-16,-1 6 0 0,-4 0 13 0,1 0-2 16,-7-3-1-16,-1-4 0 15,1 7-29-15,-7 0-5 0,-4 0-2 0,0 0 0 16,0 0-134-16,-7 0-28 0,0 0-4 0,-14 0-2 0</inkml:trace>
  <inkml:trace contextRef="#ctx0" brushRef="#br0" timeOffset="30408.754">30106 6762 345 0,'-28'12'31'0,"14"-8"-31"0,0 2 0 0,0-3 0 16,3-3 184-16,4 0 32 0,0 6 5 0,7-6 2 15,0 0-101-15,0 0-20 0,0 0-4 0,0 0-1 16,10-6-25-16,5 6-6 0,2-3-1 0,4-3 0 16,8 6-13-16,-1 0-4 0,7-4 0 0,7 4 0 15,-3-6-4-15,4 6 0 0,-1 6-1 0,0-6 0 16,4 4-17-16,-4-4-3 0,1 0-1 0,-8 0 0 15,4 6-10-15,-4-3-3 0,0-3 0 0,1 6 0 16,-1-3-9-16,-3 4 8 0,-4-7-8 0,0 0 8 0,-3 0-24 16,3 0-4-16,-3 0-2 0,-1 0 0 15,5 0-37-15,-8 0-7 0,0-7-2 0,0 4-800 16</inkml:trace>
  <inkml:trace contextRef="#ctx0" brushRef="#br0" timeOffset="32886.457">29993 5307 345 0,'0'0'31'0,"0"0"-31"16,4-3 0-16,-1-7 0 0,4 4 130 0,0-3 20 15,0 5 4-15,-3-2 1 0,-4 6-52 0,3-9-11 16,1 3-1-16,-4 6-1 0,0 0-21 0,0 0-4 16,0 0-1-16,0 0 0 0,0 0-4 0,0 0-2 15,0 0 0-15,0 0 0 0,0 0-17 0,0 0-3 0,0 0-1 0,0 0 0 16,0 0 3-16,0 0 0 0,-4-4 0 0,4 4 0 15,-7 10-5-15,7-10-1 16,-7-6 0-16,7 6 0 0,0 0-13 0,0 0-2 0,0 0-1 0,-7 6 0 16,7-6-9-16,0 0-1 0,-7 0-8 0,0 0 12 15,7 0 0-15,-7 0 0 0,0 0 0 16,0 6 0-16,3-3-4 0,-3-3-8 0,0 10 11 0,0-4-11 16,-3-3 12-16,6 6-4 0,-3-2 0 0,0 2-8 15,-3-6 14-15,2 4-4 0,1 2-1 0,0 0 0 16,0 1-1-16,0-1 0 0,0-3 0 0,0 4 0 15,0-4 0-15,-4 4-8 0,4-7 12 0,0 6-4 16,4 0 0-16,-4-2-8 0,3 2 12 0,-6 1-4 16,3-4-8-16,3 3 0 0,1 4 0 0,-4-7 8 0,3 3-8 15,-3 1 0-15,3-1 0 0,-3 1 0 16,4-1 12-16,-4 0-2 0,3 1-1 0,-3 6 0 0,0-7-9 16,4 0-12-16,-4 1 2 0,-4-1 1 0,4 1 17 15,0 5 4-15,3-5 1 0,-3-1 0 0,0 1-13 0,0-1-16 16,0 3 3-16,0-2 1 0,0 2 35 0,0-2 7 15,-4-1 2-15,4 7 0 0,-3-7-32 0,6 7 0 16,-3-7 0-16,0 1 0 0,0-1 0 0,3 7 0 16,-6-7 0-16,6 1 0 0,-3 2 0 0,0-2 0 15,0 5 0-15,0-5 0 0,0 5 0 0,4-5 0 16,-4-1 0-16,-1 1 0 0,1 5 12 0,0-2-3 16,4-4-1-16,-8-2 0 0,8 8-8 0,-4-5 0 15,3-1 0-15,-3 4 0 0,0-7 0 0,0 3 8 16,-4 1-8-16,4-1 8 0,0 7-8 0,-3-7 0 0,-1 1-12 15,1-1 12-15,2 0 0 0,-2 7 0 16,-4-7 0-16,3 1 0 0,1 6 8 0,3-4-8 0,-4-2 0 0,0-1 8 16,1 7 0-16,-1-1-8 0,1-5 12 0,-1 2-4 15,0-2-8-15,4 5 0 0,-3-5 0 0,3 5 0 16,3-5 0-16,-3-1 0 0,4-6 0 0,-1 7-11 16,-3 2 11-16,0 1 0 0,0-4 8 0,0 1-8 15,-4-4 0-15,1 10 0 0,-1-4 0 0,4-2 0 16,-3 5 0-16,2-5 0 0,-2 8 0 0,-1-8 0 15,1 6 0-15,-1-4 9 0,1 1-9 0,2-1 0 16,-2-2 9-16,3 5-9 16,-4-5 0-16,8-1 9 0,-4 7-9 0,0-7 0 0,0 4 0 0,3-7 8 15,-3 3-8-15,0 1 0 0,0-1 0 0,3 1 0 16,-3-1 0-16,4 0 0 0,-4 7 0 0,0-6 0 0,0-1 0 16,3 0 0-16,-7 1 0 0,4 5 8 0,-3-5-8 0,-1 9 0 15,1-10 0-15,-4 7 0 0,-1 3 8 0,1-1-8 16,0-8 8-16,-3 5-8 0,2 4 14 15,1 0-2-15,0-10-1 0,0 7 0 16,4 3 5-16,-5-10 2 0,5 10 0 0,-1-3 0 0,1 3-8 0,3-10-2 16,-4 7 0-16,4-1 0 15,0-2-8-15,0-4 0 0,-7 7 0 0,7-7 0 0,0 7 0 0,-4-3 0 16,1-4 10-16,2 1-10 0,-2 5 0 0,3-5 0 16,0-1 0-16,0 7-12 0,0-13 12 0,0 13 0 15,0-7 0-15,-1 0 0 0,8-9 0 0,-7 7 0 16,0-4 0-16,4 6 0 15,-4 1 8-15,0-4-8 0,3 3 0 0,-3-9 0 0,0 10 0 0,4-10 0 16,-4 9 0-16,3-3 0 16,-3-3-30-16,7-3-10 0,-7 7-1 0,7-7-1 15,-7 3-21-15,7-3-4 0,0 0-1 0,0 0 0 16,0 0-40-16,0 0-9 0,0 0-2 0,0 0 0 16,-4-3-40-16,1-4-8 0,3-2-1 0,-4 0-1 15,1-1-12-15,3-5-3 0,0 5 0 0,-4-2 0 16,4-4 102-16,-3 7 20 0,-1-7 4 0,1 3 1 0,-1-2 82 0,-3-4 17 0,3 3 3 0,-3 7 1 15,4-1 25-15,-1-2 5 0,1-1 0 0,3 10 1 16,0 3-5-16,0 0-2 0,-4-9 0 0,4 9 0 16,0-7-2-16,0 7-1 0,0 0 0 0,0 0 0 15,0 0-14-15,0 0-2 0,0 0-1 0,0 0 0 16,0 0-13-16,0 0-2 0,0 0-1 0,0 0 0 16,0 0 6-16,0 0 0 0,4 7 1 0,-4 2 0 0,3 0 8 0,-3 1 2 15,4-1 0-15,-4 7 0 0,3-3-18 0,-3-7-3 16,4 9-1-16,-4-2 0 0,3 3-5 0,-3-7-2 15,0 7 0-15,4-4 0 0,0-2-1 0,-1 5 0 16,1-5 0-16,-1 5 0 0,1-5-11 0,-1-1-2 16,4 1-8-16,0-1 12 0,-3-6 5 0,3 4 1 15,3-1 0-15,1-3 0 0,0-3 6 0,3 6 2 16,-4-12 0-16,4 6 0 0,4-3 5 0,3-10 1 16,0 4 0-16,1-1 0 0,-5 1 3 0,4-4 1 15,1-2 0-15,-5 9 0 0,1-7-36 0,-1-3-9 16,1 7-1-16,-4 0 0 0,0-1-7 0,-3 1-2 15,3-1 0-15,-3 1 0 16,3-1-198-16,-4-2-40 0</inkml:trace>
  <inkml:trace contextRef="#ctx0" brushRef="#br0" timeOffset="36511.885">28504 8073 345 0,'0'0'15'0,"0"0"4"0,0 0-19 0,0 0 0 16,0 0 0-16,-7 0 0 0,7 0 260 0,0 0 48 15,-7 0 9-15,7 0 3 0,0 0-166 0,-3 6-33 0,3-6-6 0,-4 3-2 16,1 3-33-16,3-6-6 0,0 0-2 0,0 0 0 16,0 0-18-16,0 0-4 0,3 3-1 0,4 10 0 15,0-10-8-15,4 7-1 0,3-10-1 0,0 6 0 16,7-3-31-16,1 3-8 0,2-6 0 0,4 0 0 16,-3 0 0-16,0 0 0 0,3 0 0 0,0-6 8 15,1 3-8-15,-1-3 9 0,0-4-9 0,0 1 10 16,-3-1 0-16,0-5 0 0,-4 5 0 0,0-9 0 15,0 1-2-15,0 2 0 0,-3-6 0 0,0 0 0 16,-1 9 0-16,-6-2 0 0,-1-10 0 0,-3 6 0 16,0 0 1-16,0 0 0 0,1 0 0 0,-5-6 0 0,1 0 6 15,-4 6 1-15,-4-9 0 0,4 9 0 0,-7-6 8 0,3 0 3 16,-3 3 0-16,0-9 0 16,-3 9-10-16,-1-9-1 0,1 9-1 0,-1-10 0 0,0 10-2 0,1-3 0 15,-4 6 0-15,3-6 0 0,1 7-5 0,-5 2 0 16,1-3-8-16,0 7 12 0,-3-4-12 0,-1 0 9 15,0 7-9-15,-3-1 8 0,0 1-8 0,0 0 10 16,-4-1-10-16,0 4 10 0,4 3-10 0,-3-4 0 16,-5 4 0-16,5-3 0 0,-8 6 0 0,4 0 0 15,3 0 0-15,-3 0 0 0,3 0 8 0,0 0-8 16,1 0 0-16,-1 0 8 0,0 6-8 0,1-3 0 16,-1 7 0-16,0-4 0 0,1 4 0 0,-5-1 0 15,1 7 0-15,3-4 0 0,4-2 0 0,0 5 0 0,0 4 0 16,-4 0 0-16,-3 3-8 0,7 0 8 0,0 3 0 15,3 3 0-15,0-3 0 0,4 0-9 0,0 3 9 16,4 1 0-16,3-4-9 0,-4 3 9 16,4 0 0-16,0-3-9 0,7 10 9 0,0-7 0 0,-4 0 0 0,8 4 0 15,-1-4 0-15,4 0 0 16,0 0 0-16,4 4 0 0,-4-1 0 0,7-6 0 0,4 0 0 0,-1 0 0 16,5-3 0-16,-5-3 0 0,1 6 0 0,-4-9 0 15,7-4 0-15,0 4 8 0,4-7 0 0,0 7 0 16,3-6-8-16,-3-1 0 0,-1 0 0 0,1-6-8 15,3 10-28-15,-3-10-4 16,0 7-2-16,-1-4 0 0,1 3-84 0,0-6-17 0,-4 4-3 0,0-4-946 16</inkml:trace>
  <inkml:trace contextRef="#ctx0" brushRef="#br0" timeOffset="41094.34">7387 10133 1497 0,'0'0'66'0,"0"0"14"0,0 0-64 0,0 0-16 16,0 0 0-16,0 0 0 0,0-10 106 0,0 10 18 15,0 0 3-15,0-9 1 0,0 3-60 0,4-4-12 16,-1 10-3-16,4-9 0 16,-7 9-17-16,7 0-4 0,7-3-1 0,-3-3 0 0,-4 6 10 0,4 0 3 15,-1 0 0-15,1 0 0 0,-1 0-36 0,5 0-8 16,-1 6 0-16,0-3 0 0,3-3 13 0,-6 0 4 16,7 0 1-16,-1 6 0 0,1-6-4 0,3 0-1 15,-7 0 0-15,7-6 0 0,-7 6-2 0,8 0-1 16,2-9 0-16,1 9 0 0,0-4 0 0,-1-2 0 15,1 3 0-15,0-3 0 0,-1-1-2 0,-2 4-8 16,2-3 12-16,-2 3-4 0,2-3-8 0,1-4 0 16,-7 10-12-16,3-3 12 0,0-3 0 0,0 6 0 15,0-3 0-15,4-4 0 0,-4 7 0 0,4-6 13 16,-8 3 0-16,5 3 0 0,6 0-13 0,-11 0 0 0,8-6 0 0,0 6 0 16,3-3 0-16,0-4 0 0,-3 7 0 0,0-3 0 15,6-3 0-15,-9 6 8 0,2-3-8 0,4-3 0 16,-3 6 0-16,-4-4 0 0,4-2 0 0,0 6 0 15,-1-6 19-15,1 3-3 0,-4 3 0 0,8 0 0 16,-8 0-24-16,3 0-6 0,1 0-1 0,3 0 0 16,-3 0 15-16,-4 0 0 0,4 9 0 0,0-9 0 15,-4 0 0-15,3 0 0 0,1 0 0 0,-4 6 0 16,4-2 0-16,7-4 0 0,-8-4 0 0,5 4 0 16,-1 0 0-16,-3 4 0 0,-1-4 0 0,4 0 0 15,1 6 0-15,-5-6 16 0,-2 3-3 0,-1-3-1 16,0 6-12-16,0-3-13 0,7-3 2 0,-3 7 1 15,0-4 10-15,-1-3 0 0,1 0 0 0,0 6 0 0,-1-3 0 16,-2 3 0-16,2-6 0 0,1 7 0 0,0-4 0 0,-4 3-12 16,4-3 12-16,-8-3-12 0,1 0 12 0,3 0 8 15,4 0-8-15,-4 6 11 0,4-2-11 0,-1-4 0 16,1 0 0-16,10 6 0 0,-7-3 0 0,4-3 0 16,-7 0-12-16,3 0 12 0,0 0 0 15,-3 6 16-15,3-6 0 0,-3 3-1 0,0-3-15 0,-1 7 8 16,8-7-8-16,-7 6 0 0,-1-3 8 0,1 3-8 15,7-2 0-15,0 2 0 0,-1-3 0 0,-2 3 8 16,-5-3-8-16,5 7 0 0,6-4 0 0,-3-6 0 16,-8 9 0-16,4-9 0 0,1 7 0 0,-1-4 11 15,-3-3-11-15,3 0 10 0,-7 0 1 0,4 6 0 16,3-6 0-16,-3 3 0 0,-11-3-3 0,10 0-8 16,8 0 12-16,0 7-4 0,-14-4-8 0,6-3 0 15,8 6 9-15,0-6-9 0,3 3 0 0,0-3 0 0,-6 6 0 16,2-3 0-16,1 4 18 0,0-7-1 0,-8 9 0 15,5-3 0-15,2-2-17 0,-2 2 0 0,-5-3 0 0,1 3 0 16,-4-3 0-16,4 4 0 0,7-4 0 0,-8 3 0 16,-6-6 0-16,7 0 0 0,6 3 0 0,-2 3 0 15,-8-6 0-15,4 0 0 0,-1 0 0 0,4 0 0 16,-3 0 0-16,-4 7 0 0,4-7-8 0,0 3 8 16,-4-3 0-16,4 0-9 0,-1 0 9 0,1 6 0 15,0-3 0-15,6-3 0 0,-2 7 12 0,6-7-4 16,0 0-160-16,4 3-31 15,0-3-6-15</inkml:trace>
  <inkml:trace contextRef="#ctx0" brushRef="#br0" timeOffset="45560.992">25414 10544 460 0,'-3'9'41'0,"3"0"-33"16,0-9-8-16,0 0 0 0,0 0 98 0,0-9 18 15,0 0 3-15,0 5 1 0,0-5-24 0,0 3-5 16,-4-4-1-16,4 4 0 0,-3 6-15 0,3 0-3 16,0-9-1-16,0 9 0 0,0 0-17 0,0 0-3 15,0 0-1-15,0 0 0 0,0 0-8 0,0 0-2 16,-8 6 0-16,-2-3 0 0,-1 7-28 0,1 5-12 16,3-5 11-16,-4 5-11 0,1-2 15 0,-1 3-3 15,0-1-1-15,4 4 0 0,-3-6 2 0,3 2 1 16,-4 4 0-16,4 0 0 0,0-3-1 0,-4-7 0 15,4 7 0-15,0-4 0 0,0 4-13 0,0-7 0 16,0 1 8-16,0 5-8 0,0-2 0 0,3-4 9 16,-6 4-9-16,6-1 8 0,-3-2-17 0,0-1-4 15,0-3-1-15,0 4 0 16,0-1-63-16,0 1-13 0,3-10-2 0,4 0-670 0</inkml:trace>
  <inkml:trace contextRef="#ctx0" brushRef="#br0" timeOffset="45792.908">25347 10472 403 0,'0'0'36'16,"0"0"-36"-16,0 0 0 0,0 0 0 16,0 0 188-16,0 0 30 0,0 0 6 0,0 0 2 15,4 6-103-15,3-3-21 0,0 6-4 0,0 1-1 0,3-1-58 16,-3-3-12-16,4 10-3 0,0-3 0 0,-1-4-7 0,1 7-1 15,3-7-1-15,0 10 0 16,0 0-15-16,0 0 0 0,0-4 8 0,0 4-8 0,-3 0 0 0,3-3 0 16,0 2 8-16,-3-2-8 0,3-7-12 0,-3 10-6 15,-1-9-1-15,-3 5 0 16,0-2-57-16,0 3-11 0,-3-7-2 0</inkml:trace>
  <inkml:trace contextRef="#ctx0" brushRef="#br0" timeOffset="46034.478">25199 10901 1004 0,'0'0'44'0,"0"0"10"0,0 0-43 0,0 0-11 0,-7 0 0 0,7 0 0 16,0 0 100-16,0 0 19 15,0-9 3-15,0 9 1 0,7 0-53 0,0-10-10 0,0 10-3 0,0-3 0 16,-7 3-21-16,11-6-5 15,10 6-1-15,4-6 0 0,-1 6-6 0,1-4-2 0,3 4 0 0,0-6 0 16,-3 6-13-16,3-3-9 0,-3 3 12 0,3-6-12 16,-3 6 0-16,3-3 0 0,-3 3 0 0,0-7-551 15,-1 7-107-15</inkml:trace>
  <inkml:trace contextRef="#ctx0" brushRef="#br0" timeOffset="49063.327">12527 10061 576 0,'0'0'51'0,"0"0"-41"0,0 0-10 0,0 0 0 16,0 0 125-16,0 0 23 0,0 0 5 0,0 0 1 16,0 0-58-16,0 0-12 0,0 0-3 0,0 0 0 15,0 0-28-15,0 0-5 0,0 0-2 0,0 0 0 16,0 0-22-16,0 0-5 0,0 0-1 0,0 0 0 15,-7-7 1-15,7 7 0 0,0 0 0 0,0 0 0 16,0 0-7-16,0 0 0 0,0 0-1 0,0 0 0 16,0 0-3-16,0 0-8 0,0 0 12 0,0 0-4 15,0 0 8-15,0 0 0 0,0 0 1 0,0 0 0 16,0 0 11-16,0 0 3 0,0 0 0 0,0 0 0 0,0 0-31 0,0 0 0 16,0 0 0-16,0 0 0 0,0 0 0 0,0 0 0 15,0 0 0-15,0 0 0 0,0 0 27 0,0 0-1 16,0 0 0-16,0 0 0 15,11 7-42-15,-11-7-8 0,0 0-1 0,7 0-1 0,0 9 57 0,-7-9 11 16,0 0 2-16,0 0 1 0,10 6-31 0,-3-2-6 16,-7-4-8-16,7 6 11 0,-7-6 1 0,4 3 0 15,-4-3 0-15,7 9 0 0,-7-9 0 0,7 7 1 16,-7-7 0-16,4 3 0 0,-4-3 0 0,0 0 0 16,0 0 0-16,7 6 0 0,0-6 0 0,-7 0 0 15,0 0 0-15,7 3 0 0,0 3-5 0,0-6-8 16,-7 0 11-16,11 0-11 0,-4 0 9 0,3 0-9 15,-3 0 0-15,0 0 9 0,0 0-9 0,0 0 8 16,0 0-8-16,0 0 8 0,1-6-8 0,2 3 0 0,-3 3 0 16,0 0 8-16,0 0-8 0,0 0 0 0,4 0 0 0,0 0 0 15,-4 0 0-15,3 0 0 0,-3-6 0 0,4 6 0 16,3 0 0-16,-4 0 0 0,1 0 0 0,0 0 0 16,-1 0 0-16,-3 0 0 0,4 0 0 0,-1-3 0 15,-2 3 0-15,2-7 8 0,-3 7-8 0,0 0 0 16,-7 0 0-16,11 0 8 0,-4 0-8 0,-7 0 0 15,0 0 10-15,0 0-10 0,10 0 12 0,-10 0-12 16,0 0 0-16,0 0 0 0,11-3 0 0,-4 3 0 16,-7 0 0-16,0 0 0 0,7 0 0 0,-7 0 0 15,11-6 0-15,-11 6 0 0,7 0 0 0,0 0 0 16,-7 0 0-16,7 0 0 0,-7 0 0 0,0 0 0 16,7 0 24-16,0-3-1 0,4 3-1 0,-4-6 0 0,-7 6-35 15,7 0-7-15,-7 0-2 0,10 0 0 0,-3 0 35 16,-7 0 7-16,0 0 2 0,11 6 0 0,-1-6-22 0,-2 0 0 15,-8 0 0-15,10-6 0 0,-3 6 0 0,0 0 0 16,0 0 0-16,4 0 0 0,-4 0 0 0,4 0 0 16,-1 6 0-16,-3-6 0 0,4 0 0 0,-1 0 0 15,1 0 0-15,3 0 0 0,-3 0 0 0,-1 0 8 16,1 0-8-16,-1 0 0 0,1 0 0 0,3 0 0 16,-3 3 0-16,3-3 0 0,-4 0-15 0,4 0-7 15,-3 0-2-15,3 0 0 0,-3 6 39 0,3-3 7 16,-4-3 2-16,1 0 0 0,0-3-39 0,-1 3-7 15,1 3-2-15,-1-3 0 0,1 0 40 0,-1 0 7 16,1 7 1-16,3-7 1 0,-3 0-25 0,-1 3 0 0,4-3 0 0,1 0 0 16,-5 6-15-16,4-6-8 0,-3 0-1 15,3 0-1-15,-3 0 44 0,-1 0 9 0,1-6 1 16,-1 6 1-16,4 6-21 0,4-6-9 0,-4 0 8 0,4 0-8 16,-4 0 9-16,4 0-9 0,-1 0 10 0,1 0-10 15,-1 0 0-15,-2 3 8 0,2 3-8 0,1-6 0 16,-1 7 0-16,1-4 0 0,-4-3 0 0,4 0 0 15,-4 6 0-15,4-3 0 0,-4 4 8 0,3-4-8 16,5-3 0-16,-5 6 0 0,1-6 0 0,3 3 0 16,0-3 0-16,-3 0 0 0,-1 6 0 0,5-6 0 15,-1 0 0-15,3 0 11 0,1 0-11 0,0 0 10 16,0 0-10-16,3 0 0 0,-4 3 9 0,5-3-9 16,-1 7 8-16,-3-7-8 0,-1 0 8 0,5 6-8 0,-8-3 0 15,7-3 0-15,-7 6 0 0,0-2 8 0,4-4-8 0,-4 6 0 16,4-3 0-16,-1-3 8 0,1 0-8 15,-4 6 0-15,4-3 8 0,0-3-8 0,-1 0 8 0,1 7-8 16,3-4 10-16,1-3-10 0,-5 0 14 0,4 6-3 16,-3-6-1-16,3 3 0 0,1-3-10 15,-5 6 8-15,1 1-8 0,0-4 8 0,3-3-18 0,0 6-4 16,0-3-1-16,1 4 0 0,2-4 15 0,-6 3 0 16,3-3 0-16,-3 3 0 0,3-3 16 0,4 4 5 15,-4-7 2-15,0 9 0 0,1-9-12 0,-1 10-3 16,-3-10 0-16,3 6 0 0,-4-3 2 0,1-3 0 15,0 0 0-15,3 6 0 0,-3-6-10 0,-1 3 12 16,1-3-12-16,0 0 12 0,3 0-12 0,-3 0 0 0,-4 0 9 16,4 7-9-16,-1-7 0 0,1 3 9 0,-4-3-9 15,4 6 0-15,0-6-8 0,-4 3-9 0,3 3-2 16,1 4 0 0,-4-4-127-16,4-3-26 0,0 4-4 0,-1-4-2 0</inkml:trace>
  <inkml:trace contextRef="#ctx0" brushRef="#br0" timeOffset="49912.01">17734 10330 1227 0,'0'0'54'0,"0"0"12"0,0 0-53 0,0 0-13 0,0 0 0 0,0 0 0 15,0 0 79-15,0 0 13 0,0 0 2 0,7 0 1 16,4 0-23-16,3 0-5 0,0 0-1 0,7 0 0 16,0 0-26-16,1 0-4 0,-1 0-2 0,7 0 0 15,-3-3-2-15,3-3 0 0,0 6 0 0,0-3 0 16,4-3-4-16,-4 6-2 0,-3-4 0 0,7-2 0 15,-8 3-10-15,1-3-3 0,-4 6 0 0,4-7 0 16,-7 4-4-16,3-3-1 0,-7 3 0 0,0-3 0 16,4 6-8-16,-4-3 0 0,0-4 0 0,-4 7 8 31,1-3-134-31,-4-3-27 0,4 6-6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2T18:46:08.3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8823 11070 1728 0,'0'0'38'0,"0"0"8"0,0 0 2 0,0 0 0 0,0 0-39 0,0 0-9 16,0 0 0-16,0 0 0 0,0 0 58 0,0 0 10 15,0 0 1-15,0 0 1 0,7 7-10 0,0-4-1 16,0 3-1-16,0-3 0 0,0 4-46 0,4-4-12 0,-1 3 0 0,-3 0 0 16,4-3 0-16,3 4 0 0,-3-4 0 0,6 3 0 15,-2-3 0-15,2 3 0 0,-6-2 0 0,6 5 0 16,1-3 0-16,0-3 0 0,-1 4 0 0,1 2 0 16,0 0 0-16,3 1 0 0,-4-4 0 0,5 4 0 15,2-7 0-15,-3 9 0 0,4-9 0 0,0 7 0 16,-4-4 0-16,4-3 0 0,-1-3 0 15,1 6 0-15,0-6 24 0,-1 0 2 0,5-6 1 0,-5 6 0 16,1 0-19-16,-4-3-8 0,4 3 8 0,0-6-8 16,-1 6 8-16,-3 0-8 0,1 0 8 0,2 0-8 15,-3 0 0-15,4 0 0 0,0 0 0 0,0 9 0 16,-4-3 0-16,3-2 0 0,1 5 0 0,3-3 0 16,-3-3 0-16,3 4 0 0,0-1 0 0,1-3 0 15,-1 3 0-15,0-3 0 0,0-3 0 0,4 0 0 0,-7 0 0 16,7 0 0-16,-1 0 0 0,1 0 0 0,-7 0 0 15,3 0 0-15,7 0 0 0,1 0 0 0,-5 0 0 0,5 7 0 16,2-4 0-16,5 3 0 0,-1 4-9 0,-3-1 9 16,-4 0 0-16,7 1 0 15,1 5-30-15,-1-2 1 0,-10-7 0 0,10 4 0 0,4-1 29 16,-4 1 0-16,4-4 0 0,-3-3 0 0,-5-3 19 0,8 0 9 16,4 6 3-16,-4-12 0 0,-11 6 1 0,7-3 1 15,11-3 0-15,-4 6 0 16,-6 0-47-16,3-4-10 0,3-2-1 0,7 6-1 0,-3 0 26 15,-3 0 0-15,-1 6 0 0,-3-2 0 0,3-4 0 0,-3 0 0 16,0 6 0-16,7-3 0 0,-4-3 16 0,1 6 8 16,3-6 1-16,0 3 1 15,-4-3-42-15,0-3-8 0,1 3-1 0,3-6-1 0,-4 3 26 0,4-3 0 0,0-4 12 16,3 1-4-16,1-1-8 0,-4 4 11 0,3-3-11 16,1-1 12-16,-8 1-12 0,4 6 0 0,0-4 0 0,3 4 8 15,-3-3-8-15,4 6 0 0,-4 0 0 0,3 0 0 16,0 0 0-16,-3 0 0 0,-3 0 0 0,3 6 0 15,0-3 0-15,3-3 0 0,-3 0 0 0,7 7 0 16,0-7 16-16,0 0-3 0,-4-7 0 0,4 7 0 16,-7 0-2-16,4-3-1 0,-1-3 0 0,8 6 0 15,-4 0-10-15,3 0 0 0,1 0 0 0,-1 0 8 16,-3 0-8-16,0 6 0 0,0-6 0 0,4 3 0 16,3 4 0-16,0-4 0 0,0 6 0 0,0-3 0 0,-7-2 0 15,3 5 0-15,-3-3 0 0,7 4 0 0,-3-4 0 16,-1-3 0-16,1 7 9 0,3-1-9 15,-7 0 13-15,0-2-1 0,0-4-1 0,3 3 0 0,-3 0 0 0,4-3 0 16,3 7 0-16,0-4 0 0,-7 4 10 0,0-7 3 16,-4 6 0-16,7-3 0 0,1 4-24 0,-4-4 0 15,-4 3 0-15,4 1-8 0,0-7 8 0,-3 6 0 16,-8-9 0-16,8 7 8 0,-4-7-8 0,-1 0 0 16,5 0 0-16,-1-7 0 15,-3-2-21-15,7 0-9 0,0-4-2 0,-3-9-1113 0</inkml:trace>
  <inkml:trace contextRef="#ctx0" brushRef="#br0" timeOffset="1226.767">15226 4865 1267 0,'-7'3'112'0,"0"-3"-89"0,3 6-23 0,4-6 0 16,-7 3 108-16,4-3 16 0,-4 0 4 0,7 0 1 16,0 0-32-16,0 0-6 0,0 0-2 0,0 0 0 15,7 10-43-15,3-4-9 0,1-3-1 0,3 3-1 16,0-6-13-16,7 0-2 0,4 0-1 0,0 3 0 16,3-3-7-16,4 7 0 0,-4-7-1 0,7 6 0 15,-3-6-11-15,0 3 0 0,3-3 0 0,7 10 8 16,1-10-8-16,2 0 0 0,1 9 0 0,11-3 0 15,-4-6 14-15,0 3 1 0,3-3 0 0,0 0 0 16,1 7 4-16,3-4 1 0,0-3 0 0,7 0 0 0,0 0 3 0,-4 0 1 16,1-3 0-16,3-4 0 0,-7 7-12 15,3 0-1-15,1 0-1 0,6 0 0 0,-3 0-2 16,0 0 0-16,-3-3 0 0,-1 3 0 0,-6 0 0 0,3 0 0 16,3 0 0-16,1 0 0 0,-4-6 0 0,0 6-8 15,0 0 12-15,3-3-4 0,-6 3-8 0,-1-6 12 16,1 2-12-16,3-2 12 0,-4 6-12 0,1 0 0 15,6-3 0-15,1-3 0 0,-5 6 16 0,-2 0-1 16,-4 0-1-16,7 6 0 0,-7-3-14 0,3-3 8 16,1 0-8-16,3 6 0 0,-4-2 0 0,0-4 8 15,-3 6-8-15,4-3 0 0,-1-3 0 0,1 6 0 16,-1-3 0-16,8-3 0 0,-4 7 0 0,3-7 0 16,-3 3 0-16,4-3 0 0,-4 0 0 0,0 0 0 0,0 0 8 15,10 0-8-15,-6 0-13 0,3 0-6 0,0 0-1 16,3 0 0-16,-6 6 35 0,3-6 6 0,-4 0 2 15,11 0 0-15,-3 0-23 0,-1 0 9 0,5 0-9 0,-5 3 0 16,-3 3 11-16,4-6-11 0,-4 0 10 0,7 7-10 16,-7-4 11-16,3-3-11 0,1 0 12 0,-4 9-12 15,-4-9 12-15,1 10-12 0,-1-10 12 0,4 0-12 16,0 6 12-16,1-3-12 0,-1 3 12 0,3-6-12 16,-10 0 13-16,4 0-4 0,-1 0-1 0,11 0 0 15,-3 0 0-15,-4 0-8 0,-7 0 12 0,7 0-4 16,0 0 4-16,-7 0 0 0,-7-6 0 0,7 3 0 15,3 3-2-15,-6 0 0 0,-1-6 0 0,-7 6 0 16,-3 0-10-16,-3 0 12 0,-1 0-12 0,-3 0 12 0,-11 6-12 16,0-3 8-16,4-3-8 0,-4 0 8 0,-10 6-8 0,3-6 0 15,0 0 9-15,4 0-9 0,-4 0 0 0,-3 0 9 16,-8 0-9-16,8 0 0 0,3 0 0 0,-3 0 0 16,-11 0 0-16,-7 0 0 0,10-6 28 0,1 6-2 15,3-3 0-15,-3 3 0 0,-11 0-26 0,14-6 0 16,3 6 0-16,-3 0 0 0,-3 0-15 0,3-10-8 15,4 10-1-15,3 0-1 0,0 0 25 0,0-3-10 16,-3-3 10-16,3 6 0 0,4 0 0 0,-4 0-8 16,0 0 8-16,0 0 0 0,4 0 0 0,-4 0 0 15,0 0 0-15,-3 0 0 0,3 0 0 0,-3 0 0 0,3 0 0 16,-3 6 0 0,3-6-69-16,0 0-11 0,0 3-1 0</inkml:trace>
  <inkml:trace contextRef="#ctx0" brushRef="#br0" timeOffset="2924.27">16986 11356 230 0,'0'0'20'0,"0"0"-20"15,-3 6 0-15,-4-3 0 0,3 3 33 0,-3-2 3 16,-3 2 0-16,2-3 0 0,1 3 64 0,-3-6 14 16,-1 10 2-16,1-1 1 0,-4 1 36 0,3-4 7 15,4-3 2-15,-4 6 0 0,1-2-33 0,-1-4-6 16,1 3-2-16,6 3 0 0,-7-9-28 0,4 7-5 0,0-4-2 0,7-3 0 15,0 0-18-15,0 0-3 0,0 0-1 0,0 0 0 16,0 0-17-16,0 0-4 0,0 0-1 0,0 0 0 16,0 0-30-16,0 0-12 0,11-3 11 0,3-4-11 15,4 7 0-15,3 0 0 0,0 0 0 0,7 7 0 16,4-4 0-16,0-3 0 0,3 6 0 16,0-3 0-16,4 4-21 0,0-4-1 0,0 3 0 0,7-3 0 15,-1 3 34-15,5-6 6 0,-1 3 2 0,4 4 0 16,0-7-20-16,-4 0 0 0,1 0 8 0,3-7-8 15,-4 4-14-15,1-3-6 0,2-3-2 0,8 6 0 16,0-7-70 0,0-6-15-16,4 7-2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2T18:48:31.4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21400 5266 1940 0,'0'0'43'0,"0"0"9"0,0 0 1 0,0 0 1 0,0 0-43 0,0 0-11 0,0 0 0 0,0 0 0 16,10-6 52-16,1 0 8 0,3 2 1 0,7 4 1 15,4-6-9-15,10 6-1 0,0-3-1 0,8 3 0 16,9 0-19-16,1-6-4 0,11 6-1 0,-1 0 0 15,-3 0-10-15,11 0-1 0,10 0-1 0,0 6 0 0,4-6-7 16,-8 3 0-16,-2-3-8 0,2 0 12 0,4 0-1 0,0 0-1 16,-6-3 0-16,-1 3 0 0,0 0 1 0,0-6 0 15,-11-4 0-15,1 7 0 0,-1-3-11 0,-6 6 10 16,-4-3-10-16,-4-4 10 0,-7 1-10 0,-3 3 0 16,-7-3 0-16,-7 3-11 0,-4-4-4 0,-7-2-1 15,-7 0 0-15,-4-1 0 16,-10-5-172-16,-3 2-34 0</inkml:trace>
  <inkml:trace contextRef="#ctx0" brushRef="#br0" timeOffset="269.061">21202 5144 1152 0,'0'0'102'0,"11"0"-82"0,6 0-20 0,8 0 0 0,0 0 74 0,6 6 10 0,8-3 3 0,7-3 0 15,0 0 53-15,14 10 10 0,10-10 2 0,8 6 1 16,7-6-56-16,-1 3-11 0,-3-3-2 0,8 6-1 16,13-6-31-16,-7 3-7 0,-7-6-1 0,-3 3 0 15,-4 3-20-15,-3-3-4 0,-1-3 0 0,-2 3-1 16,-5 0-11-16,1-6-8 0,-1 3 9 0,-6-3-9 16,-8-4 8-16,1 10-8 0,-12-3 0 0,1-3 9 15,-7-4-25-15,-11 10-6 0,-3-6-1 0,-7 3 0 16,-1-3-152-16,-13-4-30 15,-4 7-7-15</inkml:trace>
  <inkml:trace contextRef="#ctx0" brushRef="#br0" timeOffset="501.153">21530 5134 806 0,'-3'19'72'0,"3"-19"-58"0,-4 6-14 0,4 4 0 0,7-7 152 0,4 6 28 16,6 1 6-16,4-1 1 0,4-3-103 0,14 4-20 15,17-1-4-15,8 1 0 0,-1-1 32 0,11-3 6 16,8 4 2-16,6-1 0 0,11-3-20 0,3 4-3 16,-7-1-1-16,4 1 0 0,10-7-29 0,-3 3-7 15,-14 4 0-15,-4-1-1 0,0-9-26 0,-3 6-5 16,0-6 0-16,-4 0-8 0,3-6 8 0,-10 6-8 16,-10 0 0-16,-8 0 0 0,-6-3-12 0,-8-3-8 15,-7-1-3-15,-6 7 0 16,-8-3-39-16,-7 3-8 0,-7-9-2 0,-7 2 0 15,-7-5-118-15,-7-4-24 0</inkml:trace>
  <inkml:trace contextRef="#ctx0" brushRef="#br0" timeOffset="770.4539">21389 5097 1346 0,'0'0'60'0,"0"0"12"0,0 0-58 0,0 0-14 0,11 9 0 0,6 4 0 15,-3-13 60-15,14 9 8 0,11-3 3 0,14 4 0 0,7-4 16 0,11-3 3 16,6-3 1-16,19 0 0 16,13 0-10-16,4-3-1 0,0-3-1 0,3-4 0 0,4 4-33 15,-3-3-6-15,-5 9-2 0,-2-10 0 0,-4 7-18 0,-4-3-4 16,0 6-1-16,-3-3 0 0,-4-4-15 0,-7 7 8 16,-6 0-8-16,-5 7 0 0,-3-7 0 0,-7 3 0 15,-3-3 0-15,-11 0-10 16,-4 6-23-16,-10-3-5 0,-7-3-1 0,-8 0-648 15,-2 0-129-15</inkml:trace>
  <inkml:trace contextRef="#ctx0" brushRef="#br0" timeOffset="1537.1936">4815 5520 1785 0,'0'0'159'0,"0"0"-127"0,0 0-32 0,15 0 0 16,-5-3 34-16,8-3 1 0,-1 3 0 0,15-4 0 15,3-8-16-15,8 5-3 0,-1 1-1 0,25-10 0 16,-7 0 7-16,11 3 2 0,3-2 0 0,7-1 0 0,7 3 0 16,4 7 1-16,7-4 0 0,3-2 0 15,-3 5-2-15,3 10-1 0,0-6 0 0,8 3 0 0,-8-4-5 0,-7 7-1 16,7-3 0-16,-3-3 0 0,7 3 24 0,-18-3 4 16,4-4 0-16,0 10 1 0,-4-9-5 0,-3 9 0 15,-8-10-1-15,1 10 0 0,-11-6-14 0,-4 6-2 16,-6-3-1-16,-4-3 0 0,-4 6-10 15,-10-10-3-15,-4 10 0 0,-7-3 0 0,-6-3-9 0,-8 6 0 16,-4-3 0-16,-3-4 0 16,-17 1-173-16,-4-3-27 0</inkml:trace>
  <inkml:trace contextRef="#ctx0" brushRef="#br0" timeOffset="1865.272">4840 5159 1357 0,'39'4'60'0,"-18"-4"12"0,11 6-57 0,10-3-15 0,4 3 0 0,14-3 0 16,7 4 48-16,11 2 8 0,-4-6 0 0,14 10 1 15,4-4 7-15,6-6 2 0,1 7 0 0,14-1 0 16,-4-3 0-16,15-2 0 0,-4 2 0 0,-4-6 0 15,-10 0 0-15,7 0 0 0,3 0 0 0,4-10 0 16,-10 10-34-16,-4 0-8 0,6-6 0 0,5-3-1 16,-18 9-6-16,-1 0-1 0,-6-10 0 0,7 1 0 15,-14 9-7-15,-8-10-1 0,-3 10-8 0,-10-9 12 0,-4 0-4 16,-7 2 0-16,-15 4-8 0,5-3 12 16,-15-3-33-16,-7-1-7 0,-3 7-2 0,-18-9-1036 15</inkml:trace>
  <inkml:trace contextRef="#ctx0" brushRef="#br0" timeOffset="2167.82">4833 5285 1267 0,'21'0'112'0,"0"-6"-89"0,11 6-23 0,10-4 0 16,8-2 30-16,3 6 2 0,7 0 0 0,10-3 0 16,26-3 60-16,2 6 12 0,8-6 2 0,14 2 1 15,-11-2-28-15,18 3-6 0,-14-3-1 0,18-4 0 16,-15-2-27-16,8-4-5 0,-8 0-2 0,11 7 0 16,-14 0-3-16,7-4-1 0,-7-3 0 0,7 7 0 15,-18-7-10-15,0 7-1 0,1-1-1 0,-4 1 0 16,-8 3-9-16,-3 3-1 0,-6-4-1 0,2 7 0 15,-10-3-11-15,-3-3 0 0,-11 12 9 0,0-6-722 16,0 0-145-16</inkml:trace>
  <inkml:trace contextRef="#ctx0" brushRef="#br0" timeOffset="6800.009">21103 6778 1267 0,'0'-10'112'0,"0"1"-89"15,0-7-23-15,0-3 0 0,0 7 47 0,0-4 5 16,-3 0 0-16,3-2 1 0,-4 8 66 0,1 1 13 16,-1 2 2-16,1-2 1 0,3 9-25 0,0 0-5 15,0 0-1-15,0 0 0 0,0 0-45 0,0 0-10 16,0 6-1-16,0 4-1 0,0 9-38 0,0 6-9 0,3 3 0 0,1 6 0 15,-1 4 0-15,1 3-9 0,-1 6 9 16,4 9-13-16,0-3 13 0,0 1 0 0,4-1 0 0,0 0-9 16,-1-9 9-16,4 0 0 0,0 0 0 0,4-6 0 15,0-10 0-15,-1 3 0 0,-3-12 0 0,4 0 0 16,0-10 9-16,-1 1-9 0,1-4 12 0,3-12-12 16,-3-7 16-16,-1-9-3 0,1 0-1 0,0-12 0 15,3-4 3-15,-4-6 0 0,-2 4 0 0,2-7 0 16,1-7-7-16,-4 10 0 0,-3-9-8 0,-1 9 12 15,4-3-12-15,-3 3 8 0,-1 7-8 0,-3-4 0 16,-3 13-38-16,3-1-14 16,7 4-2-16,-3-3-1054 0</inkml:trace>
  <inkml:trace contextRef="#ctx0" brushRef="#br0" timeOffset="6990.294">21819 7110 691 0,'7'6'61'0,"-3"4"-49"15,-1 5-12-15,1-2 0 0,-8 3 263 0,8 2 49 16,3-2 11-16,-3 3 1 0,-8 0-215 0,0-1-43 16,8-2-9-16,7 3-1 0,-1 6-32 0,-3-12-7 15,-7 2-1-15,4 4 0 16,6-10-93-16,-6 1-19 0,-4-10-4 0,10 6-740 0</inkml:trace>
  <inkml:trace contextRef="#ctx0" brushRef="#br0" timeOffset="7233.692">22091 7053 633 0,'0'0'28'0,"0"0"6"0,0 0-34 0,0 0 0 0,-14 0 0 0,3 0 0 16,4 7 280-16,-3-4 48 0,-1-3 11 0,-3 6 1 15,-4-3-215-15,4 7-43 0,4-4-9 0,-1-3-1 16,-3 7-29-16,3-4-6 0,1-3-1 0,-1 3 0 15,-3 4-8-15,3-1-1 0,4 0-1 0,7-2 0 16,0-7-6-16,-3 3-2 0,3 3 0 0,0 4 0 16,10-4-9-16,1-3-1 0,-7 6-8 0,6 1 12 0,1-1-12 15,3 1 0-15,0-4 0 0,0 3 0 16,-3-3 0-16,6 4 0 0,8-1 0 0,-4-6 0 0,-7 7 0 16,4-4 0-16,7-3-8 0,-1 4 8 15,-6-7-38-15,0 0-4 0,-1 0-1 16,1 0-988-16</inkml:trace>
  <inkml:trace contextRef="#ctx0" brushRef="#br0" timeOffset="7599.56">21625 6304 1728 0,'-10'0'153'0,"6"0"-122"15,4 0-31-15,0 0 0 0,0 0 108 0,0 0 16 0,7 0 4 0,4 0 0 16,6 0-103-16,-2 0-25 0,-1 0 0 0,10-6 0 16,5 3 9-16,2 3-9 0,-6-7 10 0,3 4-10 15,0-3 0-15,1 3 0 0,-1-3 0 0,-3 2-10 16,-8-2 10-16,1 6 0 0,7-3 0 0,-11-3 0 16,-4 6 0-16,1 0 0 0,3-10 0 0,0 10 0 15,-7-6 0-15,-3 3 0 0,-4 3 0 0,0 0 0 16,7-6 0-16,-7 6 0 0,-7-4 0 0,7 4 0 15,-4-6 0-15,4 6 0 0,-10 0 0 0,-5 0 0 16,5 0 0-16,-1 10 0 0,1-4 0 0,-4 3 0 16,-8 7 33-16,8-3 9 0,0 5 2 0,-3-2 0 15,-8 12-20-15,0-3-3 0,0 4-1 0,8 5 0 16,3 1-32-16,0 2-6 16,-4-9-2-16,0 7 0 0,1-7-70 0,-1-3-14 0,0-6-4 0</inkml:trace>
  <inkml:trace contextRef="#ctx0" brushRef="#br0" timeOffset="7751.01">21943 6304 518 0,'-7'0'23'0,"7"0"5"0,0 0-28 0,0 0 0 15,0 0 0-15,0 0 0 0,0 0 332 0,3 9 60 16,1 1 13-16,-1-1 3 0,-3 7-276 0,4 3-56 16,-1 6-10-16,4-3-2 0,-10 12-41 0,6-9-8 15,1 10-2-15,7-7 0 16,-4 7-13-16,0-7 0 0,0 0 0 0,3-3 0 15,11 0-147-15,-3-6-32 0</inkml:trace>
  <inkml:trace contextRef="#ctx0" brushRef="#br0" timeOffset="8004.855">22673 6241 576 0,'0'0'51'0,"0"0"-41"0,-11 10-10 0,8 5 0 0,-1-5 376 0,-3 2 74 15,-3 13 14-15,3 1 4 0,0 2-296 0,-4 0-60 16,8 6-11-16,-5 4-2 16,5 3-71-16,-1-4-15 0,4 1-2 0,-3 6-1 0,-1-9-10 0,4 2 0 15,7 4 0-15,0-7 0 0,1-2 12 0,2-7 0 16,4 0 0-16,7-6 0 15,8 0-200-15,-5-10-39 0,-6-9-8 0</inkml:trace>
  <inkml:trace contextRef="#ctx0" brushRef="#br0" timeOffset="8332.007">23089 6458 1965 0,'-14'6'87'0,"11"-6"18"0,-4 9-84 0,-4-2-21 16,0 2 0-16,1 0 0 0,-8 4 106 0,4-4 17 15,0 7 3-15,0 3 1 0,0 0-55 16,0-4-12-16,0 4-1 0,-1-3-1 0,5-4-33 0,-1 4-6 0,4 3-2 16,4-3 0-16,3-7-17 0,0 0 8 0,0 1-8 0,7-1 0 15,3-3 0-15,4 4 0 0,1-7 0 0,-1 3 0 16,0-3 0-16,7 4 0 0,-3-7-10 0,-1 9 10 16,1-3 0-16,0-2 0 0,-1 5 0 0,1 0 0 15,-1-2 0-15,-2 2 0 0,-5-6 0 0,4 13 0 16,-3-7 0-16,-1 1 0 0,1-1 0 0,-7 0 0 15,3 1 0-15,-4 2 0 0,-3-2 8 0,0-1-8 16,0 1 0-16,-3-1-17 0,-4 0 2 0,-1 7 1 16,1-6 39-16,-3 2 8 0,-1-3 2 0,1 1 0 15,-4 2-35-15,3-2 0 0,-3-7-15 0,0 3 5 16,-4-3-108-16,0-3-22 0,1 0-4 16,-1 0-930-16</inkml:trace>
  <inkml:trace contextRef="#ctx0" brushRef="#br0" timeOffset="8600.709">23262 6251 1674 0,'21'-10'74'0,"-10"10"15"0,-4 10-71 0,4-1-18 15,-1 1 0-15,8-1 0 0,-1 7 124 0,1-1 20 16,3-2 5-16,-3 12 1 0,3-6-62 0,-3 9-13 15,3-3-3-15,0 3 0 0,-7 4-24 0,0-1-4 16,0 0-2-16,-3 1 0 0,0 2-6 0,-4-6 0 16,-4 13-1-16,-3-3 0 0,0-4-15 0,-7 4-4 0,-4-4 0 0,-3 13 0 15,0-3-16-15,0 0 0 16,-7-9-11-16,-4 12 11 16,-3-6-220-16,-4-4-36 0</inkml:trace>
  <inkml:trace contextRef="#ctx0" brushRef="#br0" timeOffset="9118.705">21721 6947 403 0,'21'0'36'0,"-21"0"-36"0,0 0 0 0,0 0 0 16,0 0 182-16,0 0 30 0,0-10 5 0,0 10 2 15,-11-6-51-15,4 3-9 0,14-3-3 0,-7 6 0 16,0 0-61-16,0 0-13 0,4 6-2 0,3 3-1 15,0 1-44-15,0 9-9 0,-4-1-2 0,4 4 0 16,8 0-24-16,-1-3 8 0,-7 6-8 0,-4 4 0 16,8-4 0-16,-4 3 8 0,0 3-8 0,-4-9 0 15,-6 3 8-15,6 3-8 0,1-2 0 0,-1-1 8 16,-3-3-8-16,0 0 0 0,8-4 0 0,-5 1 8 16,1-3-8-16,-4-4-9 0,3-5 9 0,1-4-641 15,3 6-121-15</inkml:trace>
  <inkml:trace contextRef="#ctx0" brushRef="#br0" timeOffset="9485.66">22038 6994 806 0,'7'0'72'0,"-7"0"-58"16,0 0-14-16,0 0 0 0,0 0 232 0,0 0 44 0,0 0 9 0,0 0 2 15,-10 6-161-15,10-6-32 16,0 0-6-16,-4 0-2 0,-10 10-40 0,7-10-8 0,7 0-2 0,-4 9 0 16,-3-3-6-16,-3-3-2 0,-1 7 0 0,4-4 0 15,7-6-15-15,-7 9-3 0,-7-2-1 0,3 2 0 16,1-6-9-16,3 7 10 0,-7-4-10 0,3-3 10 15,4 7-10-15,0-1 10 0,0-3-10 0,0 4 10 16,-7-4-10-16,3-3 0 0,11-3 0 0,0 0 0 16,-7 9 0-16,3-2 0 0,4-7 0 0,0 0 0 15,7 3 0-15,-7-3-9 0,0 0 9 0,11 0 0 16,3 6-10-16,-3-6 10 0,-4 0-8 0,3 0 8 16,8 0-107-16,-4 3-16 15,-3-3-3-15</inkml:trace>
  <inkml:trace contextRef="#ctx0" brushRef="#br0" timeOffset="16387.641">21297 7706 345 0,'0'-10'31'0,"-3"1"-31"16,-4 0 0-16,0 2 0 16,-4-2 232-16,4-1 41 0,-4 7 8 0,1-6 2 15,-4 3-95-15,7-1-18 0,-4 4-4 0,-3 3-1 0,3-6-43 0,4 6-9 0,7 0-1 0,0 0-1 16,-10 0-58-16,10 0-11 16,0 0-2-16,7 0-1 15,3 0-39-15,4 0 0 0,1 6 0 0,2-6 0 0,8 3 0 0,3 4 0 0,4-7 0 0,7 0 0 16,3 6 0-16,7-3 12 15,8-6-4-15,6 3 0 0,1 0-8 0,6-6 12 0,-3 6-4 0,7-7 0 16,-3 4 0-16,10-3 0 0,11-3 0 0,3-1 0 16,-3 1 3-16,-7-1 1 0,-4-5 0 0,3 2 0 15,5-3-12-15,-5 7 0 0,-10 0 0 0,-7-1 0 16,-3 1 0-16,-4-1 18 0,-11 1-2 0,-3 3 0 16,-4-4 0-16,1 10 0 0,-8-9 0 0,-3 9 0 15,-4 0-38-15,-3-6-8 0,-8 6-2 16,1-4 0-16,-7 4-25 0,-1-6-6 0,-6 6-1 15,-4 0-668-15,-7-3-135 0</inkml:trace>
  <inkml:trace contextRef="#ctx0" brushRef="#br0" timeOffset="16688.597">20976 7944 1324 0,'-3'0'118'0,"3"0"-94"15,0 0-24-15,0 0 0 0,0 0 54 0,0 0 6 16,0 0 2-16,14-6 0 0,3 3 5 0,8-4 1 16,7-2 0-16,7 0 0 0,7 2-7 0,6 7-1 15,5-9 0-15,3-1 0 0,10 7-16 0,4-3-4 16,8-3-1-16,2-1 0 0,12 4-10 0,-1-3-1 16,-7-1-1-16,7 1 0 0,11-1-6 0,-7 1-1 15,-4-7 0-15,-3 7 0 0,-11-1 4 0,7 1 0 0,7-7 0 16,-3 7 0-16,-11 0-8 0,-7-1-2 0,-3-2 0 0,-11-1 0 15,0 4-3-15,-7-1-1 0,-7 10 0 0,-4-9 0 16,-10 6-19-16,-4-4-4 0,-3 7-1 16,-11-9 0-1,-7 9-44-15,-4-3-9 0,-6-3-1 0,-11-4-948 0</inkml:trace>
  <inkml:trace contextRef="#ctx0" brushRef="#br0" timeOffset="16979.351">21117 7991 864 0,'0'0'76'0,"7"0"-60"16,11 0-16-16,3 0 0 0,0-3 54 0,8-3 8 16,2-1 2-16,12 4 0 0,-5 3 20 0,8-6 4 15,4 3 0-15,10-3 1 0,10 2-15 0,1-2-3 16,-4-3-1-16,10 6 0 0,5-4-6 0,2 4-2 15,1-3 0-15,3-3 0 0,-3 2-18 0,3-2-4 16,0-1-1-16,-3 7 0 0,-11-3-13 0,3 3-2 16,12-10-1-16,-5 10 0 0,-10 3-13 0,-3 0-2 15,-8 0-8-15,1-6 12 0,-8 6-2 0,-3 0-1 16,-7 0 0-16,-3 0 0 0,-5 0-1 0,-6 0 0 16,-7 0 0-16,-1 0 0 0,-9 6-21 0,-1-6-5 15,-14 0-1-15,0 0-621 0,-11-6-125 16</inkml:trace>
  <inkml:trace contextRef="#ctx0" brushRef="#br0" timeOffset="17277.963">20814 7953 1436 0,'0'0'32'0,"7"4"6"0,7-8 2 0,0 4 0 0,4 0-32 0,7-6-8 0,-1 6 0 0,11-9 0 0,8 6 52 0,10-4 10 16,7-2 2-16,3 3 0 0,8-4-14 0,6 7-2 16,8-3-1-16,3-4 0 0,7 1 3 0,1 0 1 15,-1-1 0-15,7 1 0 0,8-1-33 16,-1 1-6-16,-10-7-2 0,0 7 0 16,-1 0 8-16,-2-1 2 0,-12 1 0 0,4-1 0 0,4-5-4 0,-11 5 0 15,-3 4 0-15,-8-3 0 0,1-1 4 0,-7 7 0 16,-4-3 0-16,-1-4 0 0,-6 10-20 0,-3-9 0 15,-8 9 0-15,-3-6 0 0,-7 6 0 0,-1 0 0 16,-6 0 0-16,-7 0-1003 16</inkml:trace>
  <inkml:trace contextRef="#ctx0" brushRef="#br0" timeOffset="19088.6889">26476 6357 518 0,'-4'-9'46'0,"4"3"-37"16,-3-4-9-16,3 7 0 0,0-3 235 0,0-4 45 15,0 7 8-15,0-3 3 0,0 6-108 0,0 0-22 16,0 0-4-16,0 0-1 0,0 0-60 0,0 0-13 15,0 0-3-15,7 9 0 0,0 17-63 0,0-8-17 0,4 17 0 16,-4-1 0-16,-4 4 50 0,1 0 4 16,3 5 1-16,-4 1 0 0,1 3-38 0,-1-3-7 0,4 0-2 0,1 0 0 15,-1 0-8-15,0-6 0 0,3-4 0 0,1 1 0 16,3-1 0-16,0-3 0 0,-3-5 0 0,3-1 0 16,3-7 0-16,1-8 0 0,0 6 11 15,-1-7-11-15,1-6 13 0,0-3-3 0,-4-3-1 0,3-6 0 16,1-7 7-16,-4-3 0 0,7-6 1 0,0-3 0 15,-3-7 3-15,7-2 1 0,-4-7 0 0,0 0 0 16,-3 0-2-16,-1 0-1 0,1-3 0 0,0-3 0 16,-4 12-3-16,-4-6-1 0,-3 7 0 0,4 2 0 15,0 1-14-15,-4 12 0 0,0-3 0 0,0 0 0 16,0 12-93-16,-4-3-12 0,4 7-3 16,0 0 0-16,-3 2-108 0,-4 7-23 0,0 0-4 0</inkml:trace>
  <inkml:trace contextRef="#ctx0" brushRef="#br0" timeOffset="19359.0089">27238 6793 1324 0,'0'0'118'0,"0"0"-94"16,0 0-24-16,0 0 0 0,0 0 161 0,0 0 28 15,0 0 6-15,0 0 1 0,0 0-90 0,0 0-18 16,7 10-3-16,-3-1-1 0,3 7-33 0,-4-4-7 0,4 7-2 0,-7 6 0 16,4 3-10-16,-1-3-3 0,-3 4 0 0,0 5 0 31,4-9-7-31,-4 3-2 0,-4 1 0 0,4-4 0 0,0 3-9 0,0-3-3 0,0 0 0 0,4-3 0 31,-4-3-46-31,3 3-10 0,1-10-1 0,-1 4-1 16,1-6-216-16,-1-10-43 0</inkml:trace>
  <inkml:trace contextRef="#ctx0" brushRef="#br0" timeOffset="19650.914">27538 6953 1627 0,'0'0'72'0,"0"0"15"0,-7-6-70 0,7 6-17 16,-7 0 0-16,0 0 0 0,0 6 104 0,-4-3 18 16,8-3 3-16,-5 7 1 0,-2-4-77 0,3 6-15 15,-4-9-3-15,1 9-1 0,-1-2-30 0,0 2 0 16,1 1 0-16,-1-4 0 0,4-3 13 0,-3 3-3 15,-1 4-1-15,1-7 0 0,-1-3 11 0,0 6 1 16,4 3 1-16,0-9 0 0,0 10 14 0,4-10 2 16,-4 9 1-16,7-9 0 0,0 0-13 0,0 7-2 15,0-7-1-15,0 0 0 0,3 3-23 0,4 6 0 16,0-9 0-16,4 10 0 0,-1-10 0 0,1 6 0 16,0-3 0-16,3 3 0 0,-4-6 32 0,4 0 3 15,0 6 0-15,4-6 0 16,0 4-86-16,-4-4-17 0,4 0-3 0,-4 0-1 15,0 0-91-15,0-4-18 0,3 4-4 0,-2-6-691 0</inkml:trace>
  <inkml:trace contextRef="#ctx0" brushRef="#br0" timeOffset="19801.998">27601 7072 288 0,'0'0'25'0,"4"0"-25"0,-1 0 0 0,4 0 0 16,1 0 256-16,-1-3 45 0,3-3 10 0,1 6 1 15,-4 0-193-15,7 0-39 0,-4 0-8 0,5-3-2 16,-1 3-25-16,0-7-5 0,-4 7 0 0,5 0-1 15,-5 0-49-15,4 0-10 0,-3 0-1 0,-1 0-1 16,-3 0 34-16,4 0 6 0,0 0 2 0,-4-6 0 16,-4 3-80-16,4-3-16 0,0 3-4 0,-3-4-405 15,-4 7-82-15</inkml:trace>
  <inkml:trace contextRef="#ctx0" brushRef="#br0" timeOffset="19968.364">27817 6922 1216 0,'0'0'54'0,"-4"0"11"0,-3 0-52 0,3 0-13 16,-3 0 0-16,0 0 0 0,4 0 98 0,3 0 17 15,-7 9 3-15,7-3 1 0,-4 4-71 0,4-1-15 16,0 7-2-16,0-4-1 0,0 4-30 0,0 3 0 16,-3 0-11-16,6 3 11 15,-3-3 0-15,0-1 15 0,4 1-1 0,-4 0 0 0,3 0-14 0,1-3 0 16,-4-7 8-16,3 7-8 0,1-7-10 0,-1 0-5 16,-3-9-1-16,0 0-503 15,0 0-101-15</inkml:trace>
  <inkml:trace contextRef="#ctx0" brushRef="#br0" timeOffset="20140.913">27912 6953 1260 0,'0'0'56'0,"0"0"11"0,7-6-54 0,-4-4-13 15,-3 10 0-15,0 0 0 0,0 0 107 0,0 0 18 0,0 0 4 0,7 10 1 16,-3-1-9-16,-1 1-1 16,1 8-1-16,3-2 0 0,-3 3-37 0,-4 0-7 15,3 6-2-15,-3-6 0 0,4 6-58 0,-4-6-15 0,0 6 0 0,3-6 0 16,1-4 0-16,-1-2 0 0,4 2 0 0,-3-5 0 31,-1-1-221-31,4 1-44 0,-7-10-9 0,0 0-2 0</inkml:trace>
  <inkml:trace contextRef="#ctx0" brushRef="#br0" timeOffset="20514.78">27284 5972 1209 0,'-14'-7'53'0,"14"7"12"0,0 0-52 0,0 0-13 15,0 0 0-15,0 0 0 0,0 0 146 0,10 10 26 16,1-10 6-16,-1 6 1 0,8-6-128 0,0 0-26 16,6 0-5-16,1 0 0 0,0-6-10 0,0 3-2 15,3-4 0-15,4-2 0 0,-1 3 1 0,-3 3 0 16,-6-4 0-16,2 4 0 0,1-3-23 0,-7 6-5 15,-1-3-1-15,1-4 0 16,-7 4-24-16,3-3-4 0,-7 6-2 0,-7 0 0 16,0 0 1-16,0 0 0 0,0 0 0 0,0 0 0 0,0 0 35 0,-7 0 14 15,-4 0-11-15,0 0 11 0,1 6 33 0,-1-3 13 16,-3 7 2-16,0-1 1 0,0 1 20 0,3 5 4 0,-6 1 1 0,-1 3 0 16,0 0-13-16,1-1-2 0,-1 1-1 15,-3 6 0-15,3 0-49 0,1 1-9 0,-4 2 0 16,-1 0 0-1,1 0-28-15,0-3-1 0,3 4 0 0,1-4 0 0,6 0-185 16,1-6-37-16</inkml:trace>
  <inkml:trace contextRef="#ctx0" brushRef="#br0" timeOffset="20674.595">27570 6056 1267 0,'14'-19'56'16,"-14"19"12"-16,0 0-55 0,0-3-13 0,0 3 0 0,7-6 0 0,-4-3 185 0,-3 9 35 15,0 0 6-15,0 0 2 16,0 0-109-16,0 0-22 0,4 9-4 0,-4 0-1 0,0 10-29 0,3-3-7 15,1 3 0-15,-1 6-1 0,1 3-40 0,-1 0-15 16,-3 7 11-16,8-10-11 0,-5 3-8 0,4 0-8 16,4-3-2-16,6 4 0 15,4-7-226-15,1-4-44 0</inkml:trace>
  <inkml:trace contextRef="#ctx0" brushRef="#br0" timeOffset="20883.094">28335 6066 1861 0,'0'0'82'0,"0"0"18"0,-3 6-80 15,-1 3-20-15,-3 1 0 0,3-1 0 0,1 7 120 0,-4 3 20 16,0 0 4-16,0 6 0 0,0 3-95 0,0 0-19 0,0 13-4 0,3-4-1 16,1 1-25-16,-1 6 0 15,4 0 0-15,4 0 0 0,-1-7 0 0,4 4-17 0,4-3 2 16,-1-4 1-1,8-5-145-15,0-4-29 0,-1-7-5 0,1 7-407 0,3-12-82 0</inkml:trace>
  <inkml:trace contextRef="#ctx0" brushRef="#br0" timeOffset="21215.2389">28762 6439 1620 0,'-4'-19'72'0,"1"19"14"16,-4-9-69-16,3 9-17 0,-6-7 0 0,3 4 0 0,-4-3 143 0,1 6 25 15,-1 0 4-15,0 0 2 0,-3 0-81 0,-3 9-16 16,3-9-3-16,-1 10-1 0,-2-4-27 0,3 3-6 15,0 1 0-15,-1 6-1 0,5-7-39 0,-1 0 0 16,4 7-14-16,0-3 4 0,0-4 10 0,4 7 12 16,-1-7-2-16,4 7-1 0,0-7-23 0,7 1-5 15,-3-1-1-15,6 0 0 0,1-2 5 0,3-4 1 16,0 6 0-16,0-3 0 0,0 4 14 0,4-1 0 16,0 1 0-16,-1-1-9 0,-3 1 9 0,4-1-12 15,-8 0 12-15,5 1-12 0,-1-1 12 0,-4 4 0 16,-3-1 0-16,4-2 0 0,-4-1 0 0,-3 7 9 15,-1-1-1-15,-3-2-8 0,0 3 12 0,0-7-12 16,-3 0 12-16,-5 7-12 0,-2-3 14 0,3 2-4 16,-4-5-1-16,1 9 0 0,-4-4-9 0,-4-2 0 15,4 2 0-15,0 4 0 0,-7-9-16 0,3-1 0 16,0 7 1-16,4-7 0 16,-4-9-29-16,4 6-5 0,-3-12-2 0</inkml:trace>
  <inkml:trace contextRef="#ctx0" brushRef="#br0" timeOffset="21467.305">28847 6106 1447 0,'17'0'64'0,"-10"4"13"16,4-4-61-16,3 6-16 0,4-3 0 0,-4 10 0 0,0-1 123 0,4 4 21 15,-4 3 5-15,3-1 1 16,1 7-47-16,-4 1-10 0,4 2-1 0,-4 0-1 0,0 0-10 0,-4 7-1 15,1 2-1-15,-4-2 0 0,4-7-18 0,-11 7-3 16,3-1-1-16,-6-6 0 0,-4 7-17 0,0-7-3 16,-4 7-1-16,-3-7 0 0,-4 6-16 0,1 1-3 15,-5-1-1-15,1 4 0 0,-3-1-16 0,-1-2 10 16,0-1-10-16,-3 1 8 16,3-7-84-16,-3 7-18 0,0-7-3 0,3 6-1141 0</inkml:trace>
  <inkml:trace contextRef="#ctx0" brushRef="#br0" timeOffset="23457.164">12795 11302 1094 0,'0'0'97'0,"0"0"-77"0,0 0-20 0,0 0 0 16,0 0 157-16,0 0 28 0,0 0 6 0,0 0 1 15,0 0-55-15,0 0-10 0,0 0-3 0,7 0 0 16,4 0-69-16,-1-3-15 0,8-3-2 0,3 6-1 15,0-3-19-15,4-3-4 0,7 6-1 0,0 0 0 16,3-7-1-16,7 7 0 0,8-3 0 0,-1 3 0 16,0-6 2-16,8 6 0 0,-4 0 0 0,7-3 0 0,3-3 21 15,4 2 4-15,4-2 1 0,10 3 0 0,-10-3-40 0,3 3-12 16,0-4 0-16,7 7 0 0,-4-9 22 16,5 3 4-16,-1 3 1 0,3 3 0 0,-2-7-3 0,-1 7 0 15,0-3 0-15,7-3 0 0,-7 6 0 0,0-10-1 16,-7 7 0-16,8-3 0 15,-12 3-30-15,-3-3-5 0,0-4-2 0,0 10 0 0,-7-6 53 16,-3-3 10-16,-5 9 3 0,-2-10 0 0,-8 7-32 0,-3-3-8 16,-7-4 0-16,0 10 0 15,-4-3-28-15,-7-3-11 0,-3 6-1 0,-8-6-1 16,1 3-40-16,-11 3-8 0,0 0-2 0,-7 0-639 16,-4-7-128-16</inkml:trace>
  <inkml:trace contextRef="#ctx0" brushRef="#br0" timeOffset="23819.324">13423 11096 633 0,'0'0'56'16,"0"0"-44"-16,0 0-12 0,0 0 0 15,11 3 248-15,-1 3 47 0,1 3 9 0,7-2 3 16,-4-4-197-16,7 6-39 0,0 1-8 0,7-1-2 0,8 0-5 0,6 7 0 16,0-7-1-16,11 7 0 0,-3-6-35 0,-1-1-6 15,0 0-2-15,8 1 0 0,-1-1 1 0,8 1 0 16,-1-4 0-16,8-3 0 0,-8 3 7 0,1 4 2 16,-1-10 0-16,4 6 0 15,-3-3-2-15,3-3 0 0,3 0 0 0,1 0 0 0,-8-3-8 0,-3-3-3 16,0 6 0-16,-3 0 0 0,-4-7-9 0,-4 4 10 15,-3 3-10-15,0 0 10 0,-7 0-10 0,-1 0 0 16,-6 0 0-16,0 3 8 16,-11 4-56-16,0-7-11 0,-3 0-2 0,-11 6-629 15,0-3-126-15</inkml:trace>
  <inkml:trace contextRef="#ctx0" brushRef="#br0" timeOffset="24221.608">12965 11400 460 0,'0'0'41'15,"0"0"-33"-15,0 0-8 0,0 0 0 16,0 0 268-16,10 0 52 0,-3-10 11 0,7 10 1 0,-3-6-211 0,7 6-42 16,6-9-9-16,4 5-2 15,4-2-42-15,4 3-9 0,6-3-1 0,4-4-1 16,0 10 9-16,3-9 1 0,4 9 1 0,7-6 0 0,3 3-10 0,4-4-1 16,7-2-1-16,4-1 0 0,-7 1 2 15,-1 0 1-15,1-1 0 0,6 4 0 0,1-3-7 0,0-1-2 16,-8 1 0-16,4 6 0 0,-10-4-8 0,-1-2 12 15,-3 3-12-15,0-4 12 0,-3 10-12 0,-1-9 10 16,-3-1-10-16,0 1 10 0,-11 6-2 0,-3-3 0 16,-4-4 0-16,-6 4 0 0,-5 3 1 0,-3-3 0 15,-3 6 0-15,-7-4 0 16,-1-2-28-16,-10 6-5 0,0 0-2 0,0 0 0 16,-14 0-128-16,-4-3-26 0,1 3-4 0,-11-6-608 0</inkml:trace>
  <inkml:trace contextRef="#ctx0" brushRef="#br0" timeOffset="24570.031">12887 11240 1206 0,'0'0'53'0,"-7"-3"11"0,0-4-51 0,3 4-13 0,4 3 0 0,-7-6 0 15,4 6 75-15,3 0 12 0,0 0 2 0,0 0 1 16,10-6-35-16,-3 6-7 0,8 0-2 0,-1 0 0 15,0 6-12-15,7 0-2 0,0-3-1 0,7 4 0 16,1 2 14-16,6-6 3 0,7 7 1 0,0-4 0 16,1 3-13-16,3-6-2 0,3 4-1 0,4 2 0 15,0-9 3-15,3 9 0 0,8-2 0 0,6-7 0 16,1-7-10-16,-1 7-2 0,1 0 0 0,3 0 0 0,-3-3-5 16,3 3-2-16,0-6 0 0,3 3 0 15,-2-3-2-15,-5 6-1 0,-3-7 0 0,4 14 0 0,-4-7-14 0,-4 0 0 16,4 6 0-16,4-3 0 0,-11-3 12 15,-4 0 10-15,1 9 2 0,-1-9 0 0,-3 7-39 0,-4-4-7 16,-3 3-2-16,4-3 0 0,3 4 41 0,-4-7 8 16,-3 3 2-16,3 3-760 15,-3-6-152-15</inkml:trace>
  <inkml:trace contextRef="#ctx0" brushRef="#br0" timeOffset="29037.613">20959 8044 1166 0,'-29'0'52'0,"15"0"10"0,0 7-50 0,0-7-12 16,0 3 0-16,0-3 0 0,0 0 62 0,0 0 10 15,6-3 1-15,1-4 1 0,0 7-9 0,4-9-1 16,3 9-1-16,0 0 0 0,0 0-15 0,10-9-2 16,1 2-1-16,7 4 0 0,-1-3-22 0,8 6-5 15,0-3-1-15,6 6 0 0,5-3-17 0,6 9 0 16,0-2 8-16,11 2-8 0,7 10 0 0,0-10 0 15,0 7 0-15,11-7-9 0,6 1 9 0,8-1 14 0,0-9-3 0,-1 10-1 16,8-10 15-16,7 0 3 0,10-10 1 0,-3 1 0 16,0-1-7-16,0 4-2 0,7-13 0 0,-8 7 0 15,1-10 0-15,-3 9-1 0,-1-12 0 0,0 6 0 16,-3 0 13-16,0-6 2 0,0 0 1 0,-4 3 0 16,-3-9-7-16,-4 3 0 0,-4-7-1 0,1 4 0 15,-4-10 9-15,-3 4 1 0,-8-7 1 0,-6 0 0 16,-1-3-2-16,-10-4-1 0,-3 4 0 0,-1-6 0 15,-7 3-15-15,-3 3-2 0,-11 3-1 0,1-9 0 16,-8 6 9-16,-4-3 2 0,-10-7 0 0,-3 4 0 0,-4-1 8 16,-7 1 1-16,0 0 1 0,-7-4 0 15,-4-2-23-15,1 2-5 0,-8-2-1 0,4-4 0 0,-8 10-9 16,1-4 8-16,-4 4-8 0,-6 3 8 16,-5-3-8-16,-3 9 0 0,-6-3 0 0,-1 12 0 0,-4 1 0 0,-3-4 0 15,0 10 0-15,-3-7 0 0,-8 1-26 16,1 6 2-16,-4-1 1 0,-1 4 0 0,-2 0 12 0,3 6 3 15,0-6 0-15,0 6 0 0,3 1 8 0,-7 2 0 16,-6-3 0-16,3 7 0 0,3-4 0 0,0 0-8 16,4 4 8-16,-7-4 0 0,-3 13-10 0,6-3 10 15,4-4-12-15,0 4 12 0,-4 3 0 0,4 3 0 16,7 0 0-16,-4 0 0 0,1 0 0 0,-1 3 0 16,1 9 0-16,3-8 0 0,-4 5 0 0,4 0 0 0,0 1-8 15,4-1 8-15,-1 1 0 0,4 5 0 16,4 1 0-16,3 3 0 0,3 0 0 0,1-1-8 15,3 11 8-15,0 5 0 0,0 1-10 0,-3 2 10 0,3 13-8 16,-3-3 8-16,6 7 0 0,1 9-8 0,3 5 8 0,1 5 0 16,2 5 0-16,1 4 0 0,3-1 0 0,4 7 0 15,3 0 0-15,4-4 0 0,4 4-10 0,6 3 10 16,0-6 0-16,11-10 0 0,0 3 0 0,4 4 0 16,6-10 0-16,5-9 8 15,-1 6 0-15,14-3 1 0,0 3 3 0,4-13 0 0,7-3 0 0,7 1 0 16,3-4-12-16,4-6 12 0,3 3-12 0,4-10 12 15,0 4-12-15,7-3-11 0,4-10 3 0,6-3 0 16,1 0-108-16,0-6-22 0,-1-3-4 0,4-4-984 16</inkml:trace>
  <inkml:trace contextRef="#ctx0" brushRef="#br0" timeOffset="30028.6589">12979 11459 921 0,'3'13'82'0,"4"-7"-66"0,4 4-16 0,7 2 0 0,3-3 20 0,3 7 0 15,5-6 0-15,6 8 0 0,7-2 14 0,8 3 3 16,3-3 1-16,6-4 0 0,-2 4 20 0,-8-1 4 16,11-2 1-16,7 3 0 0,0-7 1 0,7 7 0 15,4-7 0-15,3-6 0 0,4 7-3 0,24-4 0 16,-3-3 0-16,7-3 0 0,-11-3-15 0,1-6-3 16,2-7-1-16,5-3 0 0,-11 3 12 0,-4-12 2 15,0 0 1-15,11-7 0 0,-11 7-21 0,-7-6-4 16,-3-1 0-16,0 1-1 0,-15 2-7 0,-3-2 0 15,-7-1-1-15,0-9 0 0,-10 1 14 0,-5-1 3 16,-6-3 1-16,-4 3 0 0,-3-3 7 0,-7 3 0 0,-4 0 1 16,-3 0 0-16,-4 0-21 0,-4 6-4 0,-6-5 0 15,-4-4-1-15,0-4-9 0,-7 4-2 0,-4-3 0 16,1 13 0-16,-8-1-2 0,-3-3-1 0,0 4 0 0,-4-1 0 16,-3-3-9-16,-4-6 8 0,-3 13-8 15,-11-20 8-15,7 1-8 0,-3 9 0 0,-1 6 0 0,-6 1 0 16,3-4-9-16,0 3-1 0,-10 10 0 0,-4-6 0 15,7 9-2-15,0 3 0 0,-3 0 0 0,-4 3 0 16,3 6 4-16,-6-2 0 0,-4 5 0 0,-4 4 0 16,4-3 8-16,-3 5 0 0,6-2 0 0,-3-3 0 15,4 9 0-15,-1-3 0 0,-3-4 0 0,0 7 0 16,4 0 0-16,3 0 0 0,3 0 0 0,-3 10 8 0,11-4-8 16,-4 3 11-16,0 1-11 0,-7 2 12 0,3 4-12 15,1 3 0-15,-4 6 0 0,0 3 8 0,0-3-8 0,4 4 0 16,-1-4 0-16,-3 3 0 0,4 6 0 0,-1-5 0 15,-3 5 0-15,7 4 0 0,4-4 8 0,3 1-8 16,4-1 0-16,3-3 8 0,4 4-8 0,7 6 0 16,-4-4 0-16,4 1 0 0,3 6 0 0,4-6 0 15,0 12 0-15,3 3 0 0,7-6-8 0,-3 6 8 16,7 10 0-16,-3 6 0 0,6-3 0 0,1 9 0 16,3 0-9-16,0 13 9 0,0-9 0 0,3-17 0 15,4 4 0-15,0 3 0 0,4-3-8 0,3 3 8 16,4-6 0-16,3-1 0 0,3-14-9 0,12 11 9 15,2-6 0-15,5-6-9 0,3-12 1 0,10-1 0 16,4-5 0-16,4-11 0 16,-1-8-164-16,11-10-33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2T18:49:31.3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24536 5100 576 0,'0'0'25'0,"0"0"6"0,0 0-31 0,0 0 0 0,0 0 0 0,7 9 0 16,3 1 151-16,1-4 24 0,-4-3 5 0,11 3 0 16,-4 4-123-16,7-1-25 0,-3 7-4 0,6-7-2 15,1 1 4-15,3-1 1 0,0-6 0 0,1 3 0 16,6 4 5-16,4-4 0 0,-1-3 1 0,5-3 0 16,3 0-16-16,-4 0-3 0,7 0-1 0,1-9 0 15,-4-1 3-15,7 1 0 0,-1-7 0 0,8-2 0 16,0-1-4-16,4-6-1 0,-1-4 0 0,8 4 0 15,-8-3 1-15,1-6 1 0,-1-4 0 0,1 0 0 0,-8-2-5 0,-3 2 0 16,7-6-1-16,-3 0 0 16,-8 0 8-16,1-3 1 0,-5-3 1 0,1 3 0 0,-7 0 3 0,-4-3 0 15,1-3 0-15,-1-10 0 0,-7 10 5 0,0-10 2 16,-3 0 0-16,0 0 0 0,-8 1 8 0,-3-1 1 16,-6 0 1-16,-5-6 0 0,1 7-9 0,-4 5-1 15,0-3-1-15,-7 4 0 0,-4 6-1 0,-3 0 0 16,-4 0 0-16,-3 6 0 0,0 0-13 0,-4 0-2 15,-7 3-1-15,1 0 0 0,-5 4-4 0,-6 2-1 16,0 7 0-16,-4-7 0 0,0 10-8 0,-7-3 0 16,0 9 0-16,-3 1 8 0,3-1-8 0,0 3 0 15,0 0 0-15,-3 7 0 0,3 0 0 0,-4-1-9 0,1 7 9 16,3-3 0-16,0 6-8 0,4-7 8 0,3 7 0 16,0 7 0-16,3-7 0 0,1 6 0 0,0-3 0 15,-1 7 0-15,1 5 0 0,0-2-8 0,-4-1 8 16,-3 1 0-16,-1 12 0 0,4-13 0 0,0 10 0 15,1-3 0-15,2 0 0 0,1 0 0 0,-4 6 0 16,0 3 0-16,4-3 8 0,-4 3 1 0,7-2 1 0,-3 2 0 16,3 6-1-16,4-5 0 0,3 5 0 0,4 0 0 15,0-2-9-15,6 2 0 0,-2 1 0 0,6 9 0 16,-3-7 0-16,7 7 0 0,-4 0 0 0,1 3 0 16,2-3 0-16,5 9 0 0,-1-9 0 0,1 10 0 15,3-4 0-15,0 0 0 0,-1 3 0 0,5 7 0 16,3-7 0-16,0 4 0 0,0 2 0 0,7-2 0 15,0-4 0-15,7 0 0 0,0 1 0 0,4-1 0 0,-4 0 0 16,7-9 0-16,0 9 9 0,4-9-9 0,3 0 0 0,4-6 9 16,0-4-9-16,3 4 0 0,0-4 8 0,4-5-8 15,0-4 0-15,0 3 0 0,0-3 8 0,-4 0-8 16,4-6 0-16,-1 0 0 0,-2-10 0 0,3 7 0 16,3-7 0-16,4-6-778 15,-4 4-162-15</inkml:trace>
  <inkml:trace contextRef="#ctx0" brushRef="#br0" timeOffset="40424.6729">24592 16245 403 0,'-10'18'36'0,"3"-8"-36"0,-1-4 0 0,5-3 0 0,-4 3 65 0,0-6 7 15,7 0 0-15,-7 4 1 0,0 2 25 0,3-6 5 16,-3 3 1-16,7-3 0 0,0 0 12 0,0 0 4 16,0 0 0-16,0 0 0 0,0 0-17 0,0 0-3 15,0 0-1-15,0 0 0 0,0 0-38 0,0 0-7 16,0 0-2-16,0 0 0 0,7 6-28 0,4 4-7 15,3-4-1-15,4-3 0 0,3 6 13 0,0-2 3 16,0 2 0-16,7-6 0 16,-3 4-50-16,7 2-10 0,-4 0-1 0,7-2-1 0,0-4 30 0,1 6 0 15,-1-9 0-15,0 6 0 0,4-2 0 0,-4-4 0 16,4 0 8-16,-4 0-8 0,-6 0 12 0,-1-4-12 16,0 4 12-16,-3 0-12 0,0 0 11 0,-4 0-11 15,-4 0 10-15,1 0-10 0,-4 4 14 0,0-4-3 0,0 6-1 16,0-3 0-16,-3-3-10 0,-4 0 0 0,4 6-12 15,-11-6 12 1,7 0-73-16,-7 0-7 0,0 0-2 0,0 0-794 0</inkml:trace>
  <inkml:trace contextRef="#ctx0" brushRef="#br0" timeOffset="40749.656">24296 16568 1497 0,'0'0'32'0,"0"0"8"0,0 0 0 0,0 0 4 15,0 0-36-15,10 0-8 0,-3-10 0 0,8 10 0 0,2 0 32 0,1-3 5 16,7-3 1-16,3 6 0 0,4-7-18 0,3 4-3 16,4 3-1-16,-1 0 0 0,1 0 1 0,4 0 0 15,-1 0 0-15,4 0 0 0,7 0 0 0,-4 0 0 16,-3 0 0-16,3-6 0 0,1 6 2 0,-4 0 0 15,-1-3 0-15,-2-3 0 0,-4 6-5 0,-4-4-1 16,0-2 0-16,-3 6 0 0,-4-3-1 0,0-3 0 16,-3 6 0-16,0 0 0 0,-4-3-4 0,0-4-8 15,-3 7 11-15,-4 0-11 16,-4-6-47-16,-3 6-16 0,-7 0-3 0,0 0-485 16,0 0-97-16</inkml:trace>
  <inkml:trace contextRef="#ctx0" brushRef="#br0" timeOffset="40981.379">24557 16655 1094 0,'-21'3'97'0,"14"-3"-77"0,0 0-20 0,7 0 0 16,0 0 64-16,0 0 8 0,0 0 3 0,7-3 0 16,3-3-55-16,4-3-10 0,4 5-2 0,7-5-8 15,-1 3 31-15,5-4-1 0,6 1 0 0,0 3 0 16,4-4-30-16,3 7 0 0,4-6 0 0,4 3-10 15,-1-4 45-15,0 1 9 0,4-7 1 0,0 7 1 16,-3-1-18-16,-5 1-4 0,8-1-1 0,0 1 0 16,-7 0-11-16,3 2-3 0,1-2 0 0,-1-1 0 15,-3 7-9-15,0-3-12 0,-4 3 2 0</inkml:trace>
  <inkml:trace contextRef="#ctx0" brushRef="#br0" timeOffset="44883.924">21100 14391 1497 0,'-11'7'66'0,"11"-7"14"0,0 0-64 0,-3 9-16 16,3-9 0-16,0 0 0 0,3 9 16 0,4-9 0 15,4 10 0-15,3-10 0 0,7 6 5 0,4-3 1 0,3-3 0 0,4 0 0 16,3 0 4-16,0-3 1 0,-3-3 0 0,10-4 0 16,-3-8-3-16,0 2-1 0,3 3 0 0,-3-12 0 15,-11-3 7-15,8-6 2 0,9-1 0 16,5 1 0-16,-8-4 8 0,-7 0 1 0,-6-3 1 0,-5-2 0 15,-3 5 8-15,-6-6 2 0,-5-3 0 0,-3-3 0 16,4 3 0-16,-8 0 0 0,-13-3 0 0,-4 6 0 16,0 0 0-16,-4-3 1 0,-14 3 0 0,-7-9 0 15,1 6-9-15,-8-7-3 0,3 1 0 0,-3-7 0 16,-6 7-17-16,2 6-4 0,4 9-1 0,-3-2 0 16,3 11-5-16,0 4-1 0,0 3 0 0,4 7 0 15,3-1 3-15,4 13 0 0,0-3 0 0,-1 12 0 16,5-3-16-16,-1 6 9 0,0 13-9 0,4 0 8 15,3 13-8-15,1 9 0 0,2 9-12 0,8 10 12 0,4-1-18 16,-1 11 4-16,8-4 1 0,3 12 0 16,3 1 13-16,4-1-9 0,4 4 9 0,3-4-8 0,0-15 8 15,4 3 0-15,3 0 0 0,0-3 0 0,4-13 0 0,3-9 0 16,4 3 0-16,3-12 0 0,7-7-18 0,4-6-2 16,0-10 0-16,10-2-826 15,-3-13-166-15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44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Peter Stone,</a:t>
            </a:r>
            <a:r>
              <a:rPr lang="en-US" baseline="0" dirty="0">
                <a:ea typeface="ＭＳ Ｐゴシック" pitchFamily="34" charset="-128"/>
              </a:rPr>
              <a:t> Austin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1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customXml" Target="../ink/ink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6.xml"/><Relationship Id="rId4" Type="http://schemas.openxmlformats.org/officeDocument/2006/relationships/image" Target="../media/image3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ustomXml" Target="../ink/ink7.xml"/><Relationship Id="rId3" Type="http://schemas.openxmlformats.org/officeDocument/2006/relationships/tags" Target="../tags/tag10.xml"/><Relationship Id="rId7" Type="http://schemas.openxmlformats.org/officeDocument/2006/relationships/image" Target="../media/image32.png"/><Relationship Id="rId12" Type="http://schemas.openxmlformats.org/officeDocument/2006/relationships/image" Target="../media/image38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9.png"/><Relationship Id="rId5" Type="http://schemas.openxmlformats.org/officeDocument/2006/relationships/tags" Target="../tags/tag12.xml"/><Relationship Id="rId10" Type="http://schemas.openxmlformats.org/officeDocument/2006/relationships/image" Target="../media/image38.png"/><Relationship Id="rId4" Type="http://schemas.openxmlformats.org/officeDocument/2006/relationships/tags" Target="../tags/tag11.xml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0.png"/><Relationship Id="rId7" Type="http://schemas.openxmlformats.org/officeDocument/2006/relationships/image" Target="../media/image4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00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image" Target="../media/image380.png"/><Relationship Id="rId9" Type="http://schemas.openxmlformats.org/officeDocument/2006/relationships/customXml" Target="../ink/ink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9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6.xml"/><Relationship Id="rId7" Type="http://schemas.openxmlformats.org/officeDocument/2006/relationships/image" Target="../media/image4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5.png"/><Relationship Id="rId5" Type="http://schemas.openxmlformats.org/officeDocument/2006/relationships/image" Target="../media/image470.png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sz="2400" dirty="0"/>
              <a:t>Assignments: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HW7 (online)</a:t>
            </a:r>
          </a:p>
          <a:p>
            <a:pPr marL="687388" lvl="1" indent="-457200"/>
            <a:r>
              <a:rPr lang="en-US" dirty="0"/>
              <a:t>Due today,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HW8 (written) </a:t>
            </a:r>
          </a:p>
          <a:p>
            <a:pPr marL="917575" lvl="2" indent="-457200"/>
            <a:r>
              <a:rPr lang="en-US" sz="2400" dirty="0"/>
              <a:t>Will be released after HW7 is due. Due 10/29 Tue,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P4</a:t>
            </a:r>
          </a:p>
          <a:p>
            <a:pPr marL="917575" lvl="2" indent="-457200"/>
            <a:r>
              <a:rPr lang="en-US" sz="2400" dirty="0"/>
              <a:t>Due 10/31 Thu, 10 pm</a:t>
            </a:r>
          </a:p>
          <a:p>
            <a:pPr lvl="2" indent="0">
              <a:buNone/>
            </a:pPr>
            <a:endParaRPr lang="en-US" sz="2400" dirty="0"/>
          </a:p>
          <a:p>
            <a:r>
              <a:rPr lang="en-US" sz="2400" dirty="0"/>
              <a:t>Recitation worksheet for last week’s material is available online</a:t>
            </a:r>
          </a:p>
          <a:p>
            <a:r>
              <a:rPr lang="en-US" sz="2400" dirty="0"/>
              <a:t>Piazza in-class post is ready to go</a:t>
            </a:r>
          </a:p>
          <a:p>
            <a:endParaRPr lang="en-US" sz="2400" dirty="0"/>
          </a:p>
          <a:p>
            <a:r>
              <a:rPr lang="en-US" sz="2400" dirty="0"/>
              <a:t>Piazza Poll: Don’t worry too much if you attended a lecture and missed one take of a poll or you missed a lecture which had many polls </a:t>
            </a:r>
            <a:r>
              <a:rPr lang="en-US" sz="2400" dirty="0">
                <a:sym typeface="Wingdings" panose="05000000000000000000" pitchFamily="2" charset="2"/>
              </a:rPr>
              <a:t>. We will take that into account.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1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we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6DB0126-D176-4770-8113-D4325D27F70C}"/>
              </a:ext>
            </a:extLst>
          </p:cNvPr>
          <p:cNvSpPr/>
          <p:nvPr/>
        </p:nvSpPr>
        <p:spPr>
          <a:xfrm rot="20856672">
            <a:off x="6283707" y="510473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06C884D-DFE2-4E8D-A3A9-4E223B1D5741}"/>
              </a:ext>
            </a:extLst>
          </p:cNvPr>
          <p:cNvSpPr/>
          <p:nvPr/>
        </p:nvSpPr>
        <p:spPr>
          <a:xfrm rot="20856672">
            <a:off x="7427296" y="5104736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</a:t>
            </a:r>
            <a:r>
              <a:rPr lang="en-US" sz="2400" dirty="0">
                <a:solidFill>
                  <a:srgbClr val="0070C0"/>
                </a:solidFill>
                <a:latin typeface="Calibri"/>
                <a:ea typeface="ＭＳ Ｐゴシック" pitchFamily="34" charset="-128"/>
                <a:cs typeface="Calibri"/>
              </a:rPr>
              <a:t>samples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0100" y="2514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9300" y="22932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20768" y="6397910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3791" y="636238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27088" y="6358181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7365973" y="636238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8914060" y="6360284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6677212" y="6358181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Crawler Bot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Reinforcement Learning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Instructors: Fei Fang &amp; Pat Virtue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AD644DD4-E20C-4EAF-91D5-C848F519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2546" y="2166009"/>
            <a:ext cx="7268563" cy="3338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64658" cy="4800600"/>
          </a:xfrm>
        </p:spPr>
        <p:txBody>
          <a:bodyPr/>
          <a:lstStyle/>
          <a:p>
            <a:pPr lvl="1"/>
            <a:r>
              <a:rPr lang="en-US" sz="2800" dirty="0"/>
              <a:t>Experience world through episodes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You need many episodes </a:t>
            </a:r>
            <a:r>
              <a:rPr lang="en-US" sz="2800" dirty="0">
                <a:sym typeface="Wingdings" panose="05000000000000000000" pitchFamily="2" charset="2"/>
              </a:rPr>
              <a:t></a:t>
            </a:r>
            <a:endParaRPr lang="en-US" sz="2800" dirty="0"/>
          </a:p>
          <a:p>
            <a:pPr lvl="1"/>
            <a:r>
              <a:rPr lang="en-US" sz="2800" dirty="0"/>
              <a:t>Learn from your experience</a:t>
            </a:r>
          </a:p>
          <a:p>
            <a:pPr lvl="1"/>
            <a:endParaRPr lang="en-US" sz="2800" dirty="0"/>
          </a:p>
          <a:p>
            <a:pPr marL="0" lvl="1" indent="0">
              <a:buNone/>
            </a:pPr>
            <a:r>
              <a:rPr lang="en-US" sz="2800" dirty="0"/>
              <a:t>Key questions:</a:t>
            </a:r>
          </a:p>
          <a:p>
            <a:pPr lvl="1"/>
            <a:r>
              <a:rPr lang="en-US" sz="2800" dirty="0"/>
              <a:t>When experiencing the world, how to take the actions?</a:t>
            </a:r>
          </a:p>
          <a:p>
            <a:pPr lvl="1"/>
            <a:r>
              <a:rPr lang="en-US" sz="2800" dirty="0"/>
              <a:t>Given the experience, how to learn from it?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3200" dirty="0"/>
          </a:p>
        </p:txBody>
      </p:sp>
      <p:pic>
        <p:nvPicPr>
          <p:cNvPr id="7186" name="Picture 2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2024" y="2274837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Planning offline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2326" y="5358825"/>
            <a:ext cx="4105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Learning to play online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(Trial and error)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A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</a:t>
            </a:r>
          </a:p>
          <a:p>
            <a:r>
              <a:rPr lang="en-US" sz="2000" dirty="0">
                <a:latin typeface="Calibri"/>
                <a:cs typeface="Calibri"/>
              </a:rPr>
              <a:t>T(C, east, D) =</a:t>
            </a:r>
          </a:p>
          <a:p>
            <a:r>
              <a:rPr lang="en-US" sz="2000" dirty="0">
                <a:latin typeface="Calibri"/>
                <a:cs typeface="Calibri"/>
              </a:rPr>
              <a:t>T(C, east, A) = </a:t>
            </a:r>
          </a:p>
          <a:p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</a:t>
            </a:r>
          </a:p>
          <a:p>
            <a:r>
              <a:rPr lang="en-US" sz="2000" dirty="0">
                <a:latin typeface="Calibri"/>
                <a:cs typeface="Calibri"/>
              </a:rPr>
              <a:t>R(C, east, D) = </a:t>
            </a:r>
          </a:p>
          <a:p>
            <a:r>
              <a:rPr lang="en-US" sz="2000" dirty="0">
                <a:latin typeface="Calibri"/>
                <a:cs typeface="Calibri"/>
              </a:rPr>
              <a:t>R(D, exit, x) =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="" xmlns:a16="http://schemas.microsoft.com/office/drawing/2014/main" id="{FBA3D778-7808-4E66-A99E-3B7FCFF4B68F}"/>
                  </a:ext>
                </a:extLst>
              </p14:cNvPr>
              <p14:cNvContentPartPr/>
              <p14:nvPr/>
            </p14:nvContentPartPr>
            <p14:xfrm>
              <a:off x="3700800" y="126720"/>
              <a:ext cx="7469280" cy="5449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BA3D778-7808-4E66-A99E-3B7FCFF4B68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91440" y="117360"/>
                <a:ext cx="7488000" cy="546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25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A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19400" y="6099346"/>
                <a:ext cx="6904647" cy="471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Any requirement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to learn a reasonable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6099346"/>
                <a:ext cx="6904647" cy="471539"/>
              </a:xfrm>
              <a:prstGeom prst="rect">
                <a:avLst/>
              </a:prstGeom>
              <a:blipFill rotWithShape="0">
                <a:blip r:embed="rId6"/>
                <a:stretch>
                  <a:fillRect l="-1413" t="-7792" r="-2385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Mid-Semester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5-min break</a:t>
            </a:r>
          </a:p>
          <a:p>
            <a:r>
              <a:rPr lang="en-US" dirty="0"/>
              <a:t>We would like to encourage you to fill the 15-281 mid-semester feedback forms online (links on Piazza, one for the course and one for the </a:t>
            </a:r>
            <a:r>
              <a:rPr lang="en-US" dirty="0" err="1"/>
              <a:t>Tas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6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3258" y="1592851"/>
            <a:ext cx="5480050" cy="502817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58736" y="2076772"/>
            <a:ext cx="4344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How can we find the optimal policy without building an explicit MDP model (R and T)?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546" y="1223874"/>
            <a:ext cx="7162800" cy="53197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24800" y="2598548"/>
                <a:ext cx="343545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Given a policy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, learn how good it is.</a:t>
                </a:r>
              </a:p>
              <a:p>
                <a:endParaRPr lang="en-US" sz="2400" dirty="0">
                  <a:solidFill>
                    <a:srgbClr val="0070C0"/>
                  </a:solidFill>
                </a:endParaRPr>
              </a:p>
              <a:p>
                <a:r>
                  <a:rPr lang="en-US" sz="2400" dirty="0">
                    <a:solidFill>
                      <a:srgbClr val="0070C0"/>
                    </a:solidFill>
                  </a:rPr>
                  <a:t>“Passive” in the sense that the agent does not “choose” action itself.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2598548"/>
                <a:ext cx="3435457" cy="2308324"/>
              </a:xfrm>
              <a:prstGeom prst="rect">
                <a:avLst/>
              </a:prstGeom>
              <a:blipFill rotWithShape="0">
                <a:blip r:embed="rId3"/>
                <a:stretch>
                  <a:fillRect l="-2660" t="-2111" b="-5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 (RL I&amp;II)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194632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Describe the relationships and differences between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Markov Decision Processes (MDP) vs </a:t>
                </a:r>
                <a:r>
                  <a:rPr lang="en-US" dirty="0">
                    <a:solidFill>
                      <a:srgbClr val="0070C0"/>
                    </a:solidFill>
                  </a:rPr>
                  <a:t>Reinforcement Learning</a:t>
                </a:r>
                <a:r>
                  <a:rPr lang="en-US" dirty="0"/>
                  <a:t> (RL)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Model-based</a:t>
                </a:r>
                <a:r>
                  <a:rPr lang="en-US" dirty="0"/>
                  <a:t> vs </a:t>
                </a:r>
                <a:r>
                  <a:rPr lang="en-US" dirty="0">
                    <a:solidFill>
                      <a:srgbClr val="0070C0"/>
                    </a:solidFill>
                  </a:rPr>
                  <a:t>Model-free</a:t>
                </a:r>
                <a:r>
                  <a:rPr lang="en-US" dirty="0"/>
                  <a:t> RL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Temporal-Difference Value Learning </a:t>
                </a:r>
                <a:r>
                  <a:rPr lang="en-US" dirty="0"/>
                  <a:t>(TD </a:t>
                </a:r>
                <a:r>
                  <a:rPr lang="en-US" dirty="0"/>
                  <a:t>Value Learning) vs </a:t>
                </a:r>
                <a:r>
                  <a:rPr lang="en-US" dirty="0">
                    <a:solidFill>
                      <a:srgbClr val="0070C0"/>
                    </a:solidFill>
                  </a:rPr>
                  <a:t>Q-Learning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Passive</a:t>
                </a:r>
                <a:r>
                  <a:rPr lang="en-US" dirty="0"/>
                  <a:t> vs </a:t>
                </a:r>
                <a:r>
                  <a:rPr lang="en-US" dirty="0">
                    <a:solidFill>
                      <a:srgbClr val="0070C0"/>
                    </a:solidFill>
                  </a:rPr>
                  <a:t>Active</a:t>
                </a:r>
                <a:r>
                  <a:rPr lang="en-US" dirty="0"/>
                  <a:t> RL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Off-policy</a:t>
                </a:r>
                <a:r>
                  <a:rPr lang="en-US" dirty="0"/>
                  <a:t> vs </a:t>
                </a:r>
                <a:r>
                  <a:rPr lang="en-US" dirty="0">
                    <a:solidFill>
                      <a:srgbClr val="0070C0"/>
                    </a:solidFill>
                  </a:rPr>
                  <a:t>On-policy</a:t>
                </a:r>
                <a:r>
                  <a:rPr lang="en-US" dirty="0"/>
                  <a:t> Learning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Exploration vs Exploitation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Describe </a:t>
                </a:r>
                <a:r>
                  <a:rPr lang="en-US" dirty="0">
                    <a:solidFill>
                      <a:schemeClr val="tx1"/>
                    </a:solidFill>
                  </a:rPr>
                  <a:t>and implement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TD (Value) Learning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Q-Learning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-Greedy</a:t>
                </a:r>
                <a:r>
                  <a:rPr lang="en-US" dirty="0"/>
                  <a:t> algorithm</a:t>
                </a:r>
              </a:p>
              <a:p>
                <a:pPr marL="687388" lvl="1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Approximate Q-learning </a:t>
                </a:r>
                <a:r>
                  <a:rPr lang="en-US" dirty="0">
                    <a:solidFill>
                      <a:srgbClr val="0070C0"/>
                    </a:solidFill>
                  </a:rPr>
                  <a:t>(Feature-based)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Derive weight update for </a:t>
                </a:r>
                <a:r>
                  <a:rPr lang="en-US" dirty="0">
                    <a:solidFill>
                      <a:srgbClr val="0070C0"/>
                    </a:solidFill>
                  </a:rPr>
                  <a:t>Approximate Q-learning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194632"/>
              </a:xfrm>
              <a:blipFill rotWithShape="0">
                <a:blip r:embed="rId2"/>
                <a:stretch>
                  <a:fillRect l="-1043" t="-1995" b="-7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05911" y="2800026"/>
            <a:ext cx="4561669" cy="1152042"/>
          </a:xfrm>
          <a:prstGeom prst="rect">
            <a:avLst/>
          </a:prstGeom>
          <a:noFill/>
          <a:ln w="127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9268" y="4843220"/>
            <a:ext cx="7893803" cy="1681566"/>
          </a:xfrm>
          <a:prstGeom prst="rect">
            <a:avLst/>
          </a:prstGeom>
          <a:noFill/>
          <a:ln w="127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42888" y="4039892"/>
            <a:ext cx="177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Next Lecture</a:t>
            </a:r>
          </a:p>
        </p:txBody>
      </p:sp>
      <p:cxnSp>
        <p:nvCxnSpPr>
          <p:cNvPr id="10" name="Straight Arrow Connector 9"/>
          <p:cNvCxnSpPr>
            <a:stCxn id="8" idx="1"/>
            <a:endCxn id="5" idx="3"/>
          </p:cNvCxnSpPr>
          <p:nvPr/>
        </p:nvCxnSpPr>
        <p:spPr>
          <a:xfrm flipH="1" flipV="1">
            <a:off x="5367580" y="3376047"/>
            <a:ext cx="3275308" cy="894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070743" y="4270725"/>
            <a:ext cx="572145" cy="533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2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="" xmlns:a16="http://schemas.microsoft.com/office/drawing/2014/main" id="{7F0BD92D-7E3D-48E1-9575-DBC6CA3BC65F}"/>
                  </a:ext>
                </a:extLst>
              </p14:cNvPr>
              <p14:cNvContentPartPr/>
              <p14:nvPr/>
            </p14:nvContentPartPr>
            <p14:xfrm>
              <a:off x="513000" y="196920"/>
              <a:ext cx="11076120" cy="6185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F0BD92D-7E3D-48E1-9575-DBC6CA3BC6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640" y="187560"/>
                <a:ext cx="11094840" cy="620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908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 (Markov property)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23894" y="39243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393115" y="3349868"/>
            <a:ext cx="228600" cy="117231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45815" y="3346785"/>
            <a:ext cx="228600" cy="12339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135391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34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="" xmlns:a16="http://schemas.microsoft.com/office/drawing/2014/main" id="{C5AD8268-6567-4EC2-9025-FAEA5CEAB682}"/>
                  </a:ext>
                </a:extLst>
              </p14:cNvPr>
              <p14:cNvContentPartPr/>
              <p14:nvPr/>
            </p14:nvContentPartPr>
            <p14:xfrm>
              <a:off x="684360" y="2948040"/>
              <a:ext cx="9820080" cy="2033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5AD8268-6567-4EC2-9025-FAEA5CEAB68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000" y="2938680"/>
                <a:ext cx="9838800" cy="205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Can We Use Policy Evaluation?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04800" y="1447800"/>
                <a:ext cx="11430000" cy="4525963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sz="2800" dirty="0">
                    <a:latin typeface="Calibri"/>
                    <a:cs typeface="Calibri"/>
                  </a:rPr>
                  <a:t>Simplified Bellman updates calculate V for a fixed policy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𝜋</m:t>
                    </m:r>
                  </m:oMath>
                </a14:m>
                <a:r>
                  <a:rPr lang="en-US" sz="2800" dirty="0">
                    <a:latin typeface="Calibri"/>
                    <a:cs typeface="Calibri"/>
                  </a:rPr>
                  <a:t>: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2400" dirty="0">
                    <a:latin typeface="Calibri"/>
                    <a:cs typeface="Calibri"/>
                  </a:rPr>
                  <a:t>Each round, replace V with a one-step-look-ahead layer over V</a:t>
                </a: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 lvl="1">
                  <a:lnSpc>
                    <a:spcPct val="80000"/>
                  </a:lnSpc>
                </a:pPr>
                <a:r>
                  <a:rPr lang="en-US" sz="2400" dirty="0">
                    <a:latin typeface="Calibri"/>
                    <a:cs typeface="Calibri"/>
                  </a:rPr>
                  <a:t>This approach fully exploited the connections between the states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2400" dirty="0">
                    <a:latin typeface="Calibri"/>
                    <a:cs typeface="Calibri"/>
                  </a:rPr>
                  <a:t>Unfortunately, we need T and R to do it!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sz="2400" dirty="0">
                    <a:latin typeface="Calibri"/>
                    <a:cs typeface="Calibri"/>
                  </a:rPr>
                  <a:t>Luckily, you have access to the environment and you can try it out</a:t>
                </a:r>
              </a:p>
              <a:p>
                <a:pPr lvl="1">
                  <a:lnSpc>
                    <a:spcPct val="80000"/>
                  </a:lnSpc>
                </a:pPr>
                <a:endParaRPr lang="en-US" sz="24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800" dirty="0">
                    <a:latin typeface="Calibri"/>
                    <a:cs typeface="Calibri"/>
                  </a:rPr>
                  <a:t>Key question: how can we do this update to V without knowing T and R?</a:t>
                </a: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  <a:p>
                <a:pPr>
                  <a:lnSpc>
                    <a:spcPct val="80000"/>
                  </a:lnSpc>
                </a:pPr>
                <a:endParaRPr lang="en-US" sz="28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2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47800"/>
                <a:ext cx="11430000" cy="4525963"/>
              </a:xfrm>
              <a:blipFill rotWithShape="0">
                <a:blip r:embed="rId2"/>
                <a:stretch>
                  <a:fillRect l="-1067" t="-3100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67408" y="2954669"/>
                <a:ext cx="7635424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8" y="2954669"/>
                <a:ext cx="7635424" cy="9885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98229" y="2404197"/>
                <a:ext cx="205921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229" y="2404197"/>
                <a:ext cx="2059218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="" xmlns:a16="http://schemas.microsoft.com/office/drawing/2014/main" id="{61F2E7D5-967A-42B4-8C95-684851FE929C}"/>
                  </a:ext>
                </a:extLst>
              </p14:cNvPr>
              <p14:cNvContentPartPr/>
              <p14:nvPr/>
            </p14:nvContentPartPr>
            <p14:xfrm>
              <a:off x="835560" y="1171080"/>
              <a:ext cx="11242440" cy="3178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1F2E7D5-967A-42B4-8C95-684851FE92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6200" y="1161720"/>
                <a:ext cx="11261160" cy="3196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Can We Use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09410"/>
            <a:ext cx="11430000" cy="497718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How will you evaluate a biased coin / average age of students in 15-281?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70C0"/>
                </a:solidFill>
                <a:latin typeface="Calibri"/>
                <a:cs typeface="Calibri"/>
              </a:rPr>
              <a:t>First idea</a:t>
            </a:r>
            <a:r>
              <a:rPr lang="en-US" sz="2800" dirty="0">
                <a:solidFill>
                  <a:schemeClr val="tx1"/>
                </a:solidFill>
                <a:latin typeface="Calibri"/>
                <a:cs typeface="Calibri"/>
              </a:rPr>
              <a:t>: Take samples of outcomes s’ (by taking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587933" y="4936350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610650" y="3087008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97805" y="3641045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612946" y="4382408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856128" y="4169683"/>
            <a:ext cx="330501" cy="60336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809189" y="4382408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9145" y="1221301"/>
            <a:ext cx="2180095" cy="8663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="" xmlns:a16="http://schemas.microsoft.com/office/drawing/2014/main" id="{DBC83377-581F-4123-8549-8CE803D5FFBF}"/>
                  </a:ext>
                </a:extLst>
              </p14:cNvPr>
              <p14:cNvContentPartPr/>
              <p14:nvPr/>
            </p14:nvContentPartPr>
            <p14:xfrm>
              <a:off x="3176280" y="1751400"/>
              <a:ext cx="5214960" cy="2410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BC83377-581F-4123-8549-8CE803D5FFB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66920" y="1742040"/>
                <a:ext cx="5233680" cy="2429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Can We Use Policy Evaluation?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0106" y="4764668"/>
                <a:ext cx="10515600" cy="1487709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Second idea</a:t>
                </a:r>
                <a:r>
                  <a:rPr lang="en-US" dirty="0">
                    <a:solidFill>
                      <a:schemeClr val="tx1"/>
                    </a:solidFill>
                  </a:rPr>
                  <a:t>: Make use of the value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Use running average.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106" y="4764668"/>
                <a:ext cx="10515600" cy="1487709"/>
              </a:xfrm>
              <a:blipFill rotWithShape="0">
                <a:blip r:embed="rId3"/>
                <a:stretch>
                  <a:fillRect l="-1159" t="-6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17099" y="2204495"/>
            <a:ext cx="3454166" cy="765990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49006" y="3080990"/>
                <a:ext cx="73436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In the extreme case, we can just take one sample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006" y="3080990"/>
                <a:ext cx="7343699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32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21791" y="3569108"/>
                <a:ext cx="26881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2400" b="0" i="1" smtClean="0">
                          <a:solidFill>
                            <a:srgbClr val="3C7F3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791" y="3569108"/>
                <a:ext cx="2688108" cy="461665"/>
              </a:xfrm>
              <a:prstGeom prst="rect">
                <a:avLst/>
              </a:prstGeom>
              <a:blipFill rotWithShape="0">
                <a:blip r:embed="rId7"/>
                <a:stretch>
                  <a:fillRect r="-22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449006" y="4145709"/>
            <a:ext cx="3838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But this is very high variance!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220307" y="5402049"/>
                <a:ext cx="53697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←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solidFill>
                            <a:srgbClr val="3C7F3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307" y="5402049"/>
                <a:ext cx="5369740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="" xmlns:a16="http://schemas.microsoft.com/office/drawing/2014/main" id="{735AF5E1-3A4E-42FA-AB4D-258FACAE3A5E}"/>
                  </a:ext>
                </a:extLst>
              </p14:cNvPr>
              <p14:cNvContentPartPr/>
              <p14:nvPr/>
            </p14:nvContentPartPr>
            <p14:xfrm>
              <a:off x="1733400" y="1820160"/>
              <a:ext cx="8746920" cy="2509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35AF5E1-3A4E-42FA-AB4D-258FACAE3A5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24040" y="1810800"/>
                <a:ext cx="8765640" cy="252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633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05202" y="3110895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Can We Use Policy Evaluation?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2149099"/>
                <a:ext cx="10515600" cy="226414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  <a:cs typeface="Calibri"/>
                  </a:rPr>
                  <a:t>You only have access to a stochastic environment. 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cs typeface="Calibri"/>
                  </a:rPr>
                  <a:t>You cannot fully control which state you will be at and directly jump to each of the states one by one to 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cs typeface="Calibri"/>
                  </a:rPr>
                  <a:t>.</a:t>
                </a:r>
              </a:p>
              <a:p>
                <a:r>
                  <a:rPr lang="en-US" dirty="0">
                    <a:solidFill>
                      <a:srgbClr val="0070C0"/>
                    </a:solidFill>
                    <a:cs typeface="Calibri"/>
                  </a:rPr>
                  <a:t>Third idea</a:t>
                </a:r>
                <a:r>
                  <a:rPr lang="en-US" dirty="0">
                    <a:solidFill>
                      <a:schemeClr val="tx1"/>
                    </a:solidFill>
                    <a:cs typeface="Calibri"/>
                  </a:rPr>
                  <a:t>: Only update one state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cs typeface="Calibri"/>
                  </a:rPr>
                  <a:t> at a time (the state you are in) as you try out the policy in the environment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2149099"/>
                <a:ext cx="10515600" cy="2264148"/>
              </a:xfrm>
              <a:blipFill rotWithShape="0">
                <a:blip r:embed="rId2"/>
                <a:stretch>
                  <a:fillRect l="-1217" t="-4582" b="-7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643" y="1105449"/>
                <a:ext cx="7635424" cy="9885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834033" y="1343187"/>
            <a:ext cx="428787" cy="3977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67818" y="5080044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46850" y="4385452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720998"/>
              </p:ext>
            </p:extLst>
          </p:nvPr>
        </p:nvGraphicFramePr>
        <p:xfrm>
          <a:off x="9548940" y="4162437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361147" y="4672392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25643" y="5464937"/>
                <a:ext cx="7687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3C7F31"/>
                        </a:solidFill>
                        <a:latin typeface="Cambria Math" panose="02040503050406030204" pitchFamily="18" charset="0"/>
                      </a:rPr>
                      <m:t>𝑠𝑎𝑚𝑝𝑙𝑒</m:t>
                    </m:r>
                  </m:oMath>
                </a14:m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−2+1∗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643" y="5464937"/>
                <a:ext cx="7687361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63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39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="" xmlns:a16="http://schemas.microsoft.com/office/drawing/2014/main" id="{3D56514C-9508-4716-A462-9A61F041730C}"/>
                  </a:ext>
                </a:extLst>
              </p14:cNvPr>
              <p14:cNvContentPartPr/>
              <p14:nvPr/>
            </p14:nvContentPartPr>
            <p14:xfrm>
              <a:off x="7499520" y="1059120"/>
              <a:ext cx="2060280" cy="4938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D56514C-9508-4716-A462-9A61F04173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0160" y="1049760"/>
                <a:ext cx="2079000" cy="495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154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238889"/>
            <a:ext cx="10515600" cy="627812"/>
          </a:xfrm>
        </p:spPr>
        <p:txBody>
          <a:bodyPr/>
          <a:lstStyle/>
          <a:p>
            <a:r>
              <a:rPr lang="en-US" dirty="0"/>
              <a:t>MDP/RL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59034" y="798863"/>
                <a:ext cx="7668491" cy="6061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←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lang="en-US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 ←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 +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𝑟</m:t>
                    </m:r>
                    <m:r>
                      <a:rPr lang="pt-BR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pt-B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limLow>
                      <m:limLowPr>
                        <m:ctrlPr>
                          <a:rPr lang="pt-BR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pt-BR" i="0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max</m:t>
                        </m:r>
                      </m:e>
                      <m:li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</m:lim>
                    </m:limLow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pt-BR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pt-BR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sSup>
                          <m:sSupPr>
                            <m:ctrlP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pt-BR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034" y="798863"/>
                <a:ext cx="7668491" cy="6061724"/>
              </a:xfrm>
              <a:prstGeom prst="rect">
                <a:avLst/>
              </a:prstGeom>
              <a:blipFill rotWithShape="0">
                <a:blip r:embed="rId3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84260" y="1570688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72617" y="22347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84260" y="2929790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41213" y="35894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DDA41B4-1D5F-4A7E-8159-A198745C9E9C}"/>
              </a:ext>
            </a:extLst>
          </p:cNvPr>
          <p:cNvSpPr txBox="1"/>
          <p:nvPr/>
        </p:nvSpPr>
        <p:spPr>
          <a:xfrm>
            <a:off x="541213" y="49441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6F63766-8B8C-473C-930F-74C833A2DEED}"/>
              </a:ext>
            </a:extLst>
          </p:cNvPr>
          <p:cNvSpPr txBox="1"/>
          <p:nvPr/>
        </p:nvSpPr>
        <p:spPr>
          <a:xfrm>
            <a:off x="541213" y="4249036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082129-AAF6-4C60-8E9C-68821C9F6305}"/>
              </a:ext>
            </a:extLst>
          </p:cNvPr>
          <p:cNvSpPr txBox="1"/>
          <p:nvPr/>
        </p:nvSpPr>
        <p:spPr>
          <a:xfrm>
            <a:off x="541213" y="923565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Standard expectimax: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490A1B-4041-4E76-A952-6EB9BB022494}"/>
              </a:ext>
            </a:extLst>
          </p:cNvPr>
          <p:cNvSpPr txBox="1"/>
          <p:nvPr/>
        </p:nvSpPr>
        <p:spPr>
          <a:xfrm>
            <a:off x="541213" y="6291705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Q-learning: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1149C7-8EA2-4CBB-A1FC-2187C1D65521}"/>
              </a:ext>
            </a:extLst>
          </p:cNvPr>
          <p:cNvSpPr txBox="1"/>
          <p:nvPr/>
        </p:nvSpPr>
        <p:spPr>
          <a:xfrm>
            <a:off x="541213" y="5617909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TD (value) learning:</a:t>
            </a:r>
          </a:p>
        </p:txBody>
      </p:sp>
      <p:sp>
        <p:nvSpPr>
          <p:cNvPr id="3" name="Rectangle 2"/>
          <p:cNvSpPr/>
          <p:nvPr/>
        </p:nvSpPr>
        <p:spPr>
          <a:xfrm>
            <a:off x="541213" y="5609933"/>
            <a:ext cx="8576956" cy="11548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50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(Value)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295400"/>
                <a:ext cx="8686800" cy="2486186"/>
              </a:xfrm>
            </p:spPr>
            <p:txBody>
              <a:bodyPr/>
              <a:lstStyle/>
              <a:p>
                <a:r>
                  <a:rPr lang="en-US" sz="2400" dirty="0">
                    <a:latin typeface="Calibri"/>
                    <a:cs typeface="Calibri"/>
                  </a:rPr>
                  <a:t>Putting the ideas together: Temporal Difference (Value) Learning!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  <a:latin typeface="Calibri"/>
                    <a:cs typeface="Calibri"/>
                  </a:rPr>
                  <a:t>Task: Given policy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/>
                    <a:cs typeface="Calibri"/>
                  </a:rPr>
                  <a:t>, learn state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𝑉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  <a:p>
                <a:r>
                  <a:rPr lang="en-US" sz="2400" dirty="0">
                    <a:latin typeface="Calibri"/>
                    <a:cs typeface="Calibri"/>
                  </a:rPr>
                  <a:t>Learn from every experience</a:t>
                </a:r>
              </a:p>
              <a:p>
                <a:pPr lvl="1"/>
                <a:r>
                  <a:rPr lang="en-US" dirty="0">
                    <a:latin typeface="Calibri"/>
                    <a:cs typeface="Calibri"/>
                  </a:rPr>
                  <a:t>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cs typeface="Calibri"/>
                          </a:rPr>
                          <m:t>𝑉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Calibri"/>
                          </a:rPr>
                          <m:t>𝜋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r>
                  <a:rPr lang="en-US" dirty="0">
                    <a:latin typeface="Calibri"/>
                    <a:cs typeface="Calibri"/>
                  </a:rPr>
                  <a:t> each time we experience a transition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’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endParaRPr lang="en-US" dirty="0">
                  <a:latin typeface="Calibri"/>
                  <a:cs typeface="Calibri"/>
                </a:endParaRPr>
              </a:p>
              <a:p>
                <a:pPr lvl="1"/>
                <a:r>
                  <a:rPr lang="en-US" dirty="0">
                    <a:latin typeface="Calibri"/>
                    <a:cs typeface="Calibri"/>
                  </a:rPr>
                  <a:t>Likely outcomes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/>
                      </a:rPr>
                      <m:t>’</m:t>
                    </m:r>
                  </m:oMath>
                </a14:m>
                <a:r>
                  <a:rPr lang="en-US" dirty="0">
                    <a:latin typeface="Calibri"/>
                    <a:cs typeface="Calibri"/>
                  </a:rPr>
                  <a:t> will contribute updates more often</a:t>
                </a:r>
              </a:p>
              <a:p>
                <a:pPr lvl="1"/>
                <a:r>
                  <a:rPr lang="en-US" dirty="0">
                    <a:cs typeface="Calibri"/>
                  </a:rPr>
                  <a:t>Move values toward latest sample (running average)</a:t>
                </a:r>
              </a:p>
            </p:txBody>
          </p:sp>
        </mc:Choice>
        <mc:Fallback xmlns="">
          <p:sp>
            <p:nvSpPr>
              <p:cNvPr id="153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686800" cy="2486186"/>
              </a:xfrm>
              <a:blipFill rotWithShape="0">
                <a:blip r:embed="rId5"/>
                <a:stretch>
                  <a:fillRect l="-1053" t="-3440" b="-6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199717" y="3950416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196691" y="4709241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234892" y="5492585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642409" y="3892889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646929" y="4599816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694072" y="5378398"/>
            <a:ext cx="19058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Equivalent to: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40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="" xmlns:a16="http://schemas.microsoft.com/office/drawing/2014/main" id="{A576098E-0623-45ED-9C9F-E37D01F0D8F1}"/>
                  </a:ext>
                </a:extLst>
              </p14:cNvPr>
              <p14:cNvContentPartPr/>
              <p14:nvPr/>
            </p14:nvContentPartPr>
            <p14:xfrm>
              <a:off x="5520600" y="5081400"/>
              <a:ext cx="3579480" cy="138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576098E-0623-45ED-9C9F-E37D01F0D8F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11240" y="5072040"/>
                <a:ext cx="3598200" cy="156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𝑄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blipFill>
                <a:blip r:embed="rId2"/>
                <a:stretch>
                  <a:fillRect l="-1192" t="-5965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="" xmlns:a16="http://schemas.microsoft.com/office/drawing/2014/main" id="{D7845A5A-9DF0-4247-9214-0C38CB0C567D}"/>
                  </a:ext>
                </a:extLst>
              </p14:cNvPr>
              <p14:cNvContentPartPr/>
              <p14:nvPr/>
            </p14:nvContentPartPr>
            <p14:xfrm>
              <a:off x="455760" y="292680"/>
              <a:ext cx="11484000" cy="6239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7845A5A-9DF0-4247-9214-0C38CB0C56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400" y="283320"/>
                <a:ext cx="11502720" cy="625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553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𝑄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3884268"/>
              </a:xfrm>
              <a:prstGeom prst="rect">
                <a:avLst/>
              </a:prstGeom>
              <a:blipFill>
                <a:blip r:embed="rId2"/>
                <a:stretch>
                  <a:fillRect l="-1192" t="-5965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Checkmark">
            <a:extLst>
              <a:ext uri="{FF2B5EF4-FFF2-40B4-BE49-F238E27FC236}">
                <a16:creationId xmlns="" xmlns:a16="http://schemas.microsoft.com/office/drawing/2014/main" id="{38507CCE-B0D1-4D70-9664-338063A4D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704" y="2441752"/>
            <a:ext cx="401885" cy="50431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="" xmlns:a16="http://schemas.microsoft.com/office/drawing/2014/main" id="{0E5E6F12-FD17-4A40-B147-6A5256C1F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4" y="3269038"/>
            <a:ext cx="401885" cy="504315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="" xmlns:a16="http://schemas.microsoft.com/office/drawing/2014/main" id="{DD14E692-ED56-42B7-9F92-073AB20A5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3" y="4096324"/>
            <a:ext cx="401885" cy="504315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="" xmlns:a16="http://schemas.microsoft.com/office/drawing/2014/main" id="{586E7EE6-8408-478F-9837-DBFEE2EDF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2" y="4923610"/>
            <a:ext cx="401885" cy="50431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="" xmlns:a16="http://schemas.microsoft.com/office/drawing/2014/main" id="{E1076100-8756-4FF4-B9EE-8794A2543BB2}"/>
                  </a:ext>
                </a:extLst>
              </p14:cNvPr>
              <p14:cNvContentPartPr/>
              <p14:nvPr/>
            </p14:nvContentPartPr>
            <p14:xfrm>
              <a:off x="261720" y="3764160"/>
              <a:ext cx="9602640" cy="1699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1076100-8756-4FF4-B9EE-8794A2543B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360" y="3754800"/>
                <a:ext cx="9621360" cy="171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Recall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5" name="Graphic 7" descr="Checkmark">
            <a:extLst>
              <a:ext uri="{FF2B5EF4-FFF2-40B4-BE49-F238E27FC236}">
                <a16:creationId xmlns="" xmlns:a16="http://schemas.microsoft.com/office/drawing/2014/main" id="{DD14E692-ED56-42B7-9F92-073AB20A5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3" y="4096324"/>
            <a:ext cx="401885" cy="504315"/>
          </a:xfrm>
          <a:prstGeom prst="rect">
            <a:avLst/>
          </a:prstGeom>
        </p:spPr>
      </p:pic>
      <p:pic>
        <p:nvPicPr>
          <p:cNvPr id="16" name="Graphic 7" descr="Checkmark">
            <a:extLst>
              <a:ext uri="{FF2B5EF4-FFF2-40B4-BE49-F238E27FC236}">
                <a16:creationId xmlns="" xmlns:a16="http://schemas.microsoft.com/office/drawing/2014/main" id="{DD14E692-ED56-42B7-9F92-073AB20A5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382" y="4852694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5DC575-B3DA-4894-AC1D-D96F1860F14D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10949</TotalTime>
  <Words>2194</Words>
  <Application>Microsoft Office PowerPoint</Application>
  <PresentationFormat>Widescreen</PresentationFormat>
  <Paragraphs>538</Paragraphs>
  <Slides>40</Slides>
  <Notes>7</Notes>
  <HiddenSlides>5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Calibri</vt:lpstr>
      <vt:lpstr>游ゴシック</vt:lpstr>
      <vt:lpstr>Wingdings</vt:lpstr>
      <vt:lpstr>Arial</vt:lpstr>
      <vt:lpstr>Symbol</vt:lpstr>
      <vt:lpstr>Cambria Math</vt:lpstr>
      <vt:lpstr>Calibri Light</vt:lpstr>
      <vt:lpstr>ＭＳ Ｐゴシック</vt:lpstr>
      <vt:lpstr>Office Theme</vt:lpstr>
      <vt:lpstr>Photo Editor Photo</vt:lpstr>
      <vt:lpstr>Announcements</vt:lpstr>
      <vt:lpstr>AI: Representation and Problem Solving </vt:lpstr>
      <vt:lpstr>Learning Objective (RL I&amp;II)</vt:lpstr>
      <vt:lpstr>MDP/RL Notation</vt:lpstr>
      <vt:lpstr>Piazza Poll 1</vt:lpstr>
      <vt:lpstr>Piazza Poll 1</vt:lpstr>
      <vt:lpstr>Recall</vt:lpstr>
      <vt:lpstr>Recall</vt:lpstr>
      <vt:lpstr>Reinforcement Learning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Demo Crawler Bot</vt:lpstr>
      <vt:lpstr>Reinforcement Learning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Model-Based Learning</vt:lpstr>
      <vt:lpstr>Mid-Semester Feedback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Example: Direct Evaluation</vt:lpstr>
      <vt:lpstr>Problems with Direct Evaluation</vt:lpstr>
      <vt:lpstr>Can We Use Policy Evaluation?</vt:lpstr>
      <vt:lpstr>Can We Use Policy Evaluation?</vt:lpstr>
      <vt:lpstr>Can We Use Policy Evaluation?</vt:lpstr>
      <vt:lpstr>Exponential Moving Average</vt:lpstr>
      <vt:lpstr>Can We Use Policy Evaluation?</vt:lpstr>
      <vt:lpstr>Temporal Difference (Value) Learning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Reinforcement Learning 1</dc:title>
  <dc:creator>Pat Virtue;Fei Fang</dc:creator>
  <cp:lastModifiedBy>Fei Fang</cp:lastModifiedBy>
  <cp:revision>1044</cp:revision>
  <cp:lastPrinted>2018-11-27T13:42:27Z</cp:lastPrinted>
  <dcterms:created xsi:type="dcterms:W3CDTF">2018-10-11T11:39:27Z</dcterms:created>
  <dcterms:modified xsi:type="dcterms:W3CDTF">2019-10-23T02:01:53Z</dcterms:modified>
</cp:coreProperties>
</file>