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60" r:id="rId4"/>
    <p:sldId id="262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4"/>
    <a:srgbClr val="19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2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-139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72AD6-3D19-4940-B287-F75634E07776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A6D6-B3CC-BF41-96F5-D4AAB414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A6D6-B3CC-BF41-96F5-D4AAB4149B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1-2 seconds</a:t>
            </a:r>
            <a:r>
              <a:rPr lang="en-US" baseline="0" dirty="0" smtClean="0"/>
              <a:t> time gap, 50 mph, 25 – 50 m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A6D6-B3CC-BF41-96F5-D4AAB4149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2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1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1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1E26-62D0-BF4F-A0CA-4F260D2B2A61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AA03-FFF2-7943-8BEE-1EB758C3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7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1" Type="http://schemas.microsoft.com/office/2007/relationships/media" Target="../media/media2.wmv"/><Relationship Id="rId2" Type="http://schemas.openxmlformats.org/officeDocument/2006/relationships/video" Target="../media/media2.wm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1" Type="http://schemas.microsoft.com/office/2007/relationships/media" Target="../media/media3.wmv"/><Relationship Id="rId2" Type="http://schemas.openxmlformats.org/officeDocument/2006/relationships/video" Target="../media/media3.wm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ad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5368" y="3612030"/>
            <a:ext cx="7478888" cy="252111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" y="5928200"/>
            <a:ext cx="9160388" cy="929800"/>
          </a:xfrm>
          <a:prstGeom prst="rect">
            <a:avLst/>
          </a:prstGeom>
          <a:pattFill prst="lt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BFBFBF"/>
                </a:solidFill>
              </a:rPr>
              <a:t>Wet Road Surface</a:t>
            </a:r>
            <a:endParaRPr lang="en-US" sz="2400" dirty="0">
              <a:solidFill>
                <a:srgbClr val="BFBFBF"/>
              </a:solidFill>
            </a:endParaRPr>
          </a:p>
        </p:txBody>
      </p:sp>
      <p:pic>
        <p:nvPicPr>
          <p:cNvPr id="5" name="Picture 4" descr="sp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40" y="4198194"/>
            <a:ext cx="4161424" cy="1842079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4126532" y="837493"/>
            <a:ext cx="1695945" cy="8485468"/>
          </a:xfrm>
          <a:custGeom>
            <a:avLst/>
            <a:gdLst>
              <a:gd name="connsiteX0" fmla="*/ 0 w 1386952"/>
              <a:gd name="connsiteY0" fmla="*/ 2222500 h 2222500"/>
              <a:gd name="connsiteX1" fmla="*/ 1035276 w 1386952"/>
              <a:gd name="connsiteY1" fmla="*/ 0 h 2222500"/>
              <a:gd name="connsiteX2" fmla="*/ 1386952 w 1386952"/>
              <a:gd name="connsiteY2" fmla="*/ 2222500 h 2222500"/>
              <a:gd name="connsiteX3" fmla="*/ 0 w 1386952"/>
              <a:gd name="connsiteY3" fmla="*/ 2222500 h 2222500"/>
              <a:gd name="connsiteX0" fmla="*/ 0 w 1386952"/>
              <a:gd name="connsiteY0" fmla="*/ 2222500 h 2222500"/>
              <a:gd name="connsiteX1" fmla="*/ 480785 w 1386952"/>
              <a:gd name="connsiteY1" fmla="*/ 1197428 h 2222500"/>
              <a:gd name="connsiteX2" fmla="*/ 1035276 w 1386952"/>
              <a:gd name="connsiteY2" fmla="*/ 0 h 2222500"/>
              <a:gd name="connsiteX3" fmla="*/ 1386952 w 1386952"/>
              <a:gd name="connsiteY3" fmla="*/ 2222500 h 2222500"/>
              <a:gd name="connsiteX4" fmla="*/ 0 w 1386952"/>
              <a:gd name="connsiteY4" fmla="*/ 2222500 h 2222500"/>
              <a:gd name="connsiteX0" fmla="*/ 0 w 1386952"/>
              <a:gd name="connsiteY0" fmla="*/ 2222500 h 2222500"/>
              <a:gd name="connsiteX1" fmla="*/ 671285 w 1386952"/>
              <a:gd name="connsiteY1" fmla="*/ 517071 h 2222500"/>
              <a:gd name="connsiteX2" fmla="*/ 1035276 w 1386952"/>
              <a:gd name="connsiteY2" fmla="*/ 0 h 2222500"/>
              <a:gd name="connsiteX3" fmla="*/ 1386952 w 1386952"/>
              <a:gd name="connsiteY3" fmla="*/ 2222500 h 2222500"/>
              <a:gd name="connsiteX4" fmla="*/ 0 w 1386952"/>
              <a:gd name="connsiteY4" fmla="*/ 2222500 h 2222500"/>
              <a:gd name="connsiteX0" fmla="*/ 0 w 742881"/>
              <a:gd name="connsiteY0" fmla="*/ 1805215 h 2222500"/>
              <a:gd name="connsiteX1" fmla="*/ 27214 w 742881"/>
              <a:gd name="connsiteY1" fmla="*/ 517071 h 2222500"/>
              <a:gd name="connsiteX2" fmla="*/ 391205 w 742881"/>
              <a:gd name="connsiteY2" fmla="*/ 0 h 2222500"/>
              <a:gd name="connsiteX3" fmla="*/ 742881 w 742881"/>
              <a:gd name="connsiteY3" fmla="*/ 2222500 h 2222500"/>
              <a:gd name="connsiteX4" fmla="*/ 0 w 742881"/>
              <a:gd name="connsiteY4" fmla="*/ 1805215 h 2222500"/>
              <a:gd name="connsiteX0" fmla="*/ 0 w 748640"/>
              <a:gd name="connsiteY0" fmla="*/ 2267667 h 2267667"/>
              <a:gd name="connsiteX1" fmla="*/ 32973 w 748640"/>
              <a:gd name="connsiteY1" fmla="*/ 517071 h 2267667"/>
              <a:gd name="connsiteX2" fmla="*/ 396964 w 748640"/>
              <a:gd name="connsiteY2" fmla="*/ 0 h 2267667"/>
              <a:gd name="connsiteX3" fmla="*/ 748640 w 748640"/>
              <a:gd name="connsiteY3" fmla="*/ 2222500 h 2267667"/>
              <a:gd name="connsiteX4" fmla="*/ 0 w 748640"/>
              <a:gd name="connsiteY4" fmla="*/ 2267667 h 2267667"/>
              <a:gd name="connsiteX0" fmla="*/ 0 w 748640"/>
              <a:gd name="connsiteY0" fmla="*/ 2267667 h 2267667"/>
              <a:gd name="connsiteX1" fmla="*/ 32973 w 748640"/>
              <a:gd name="connsiteY1" fmla="*/ 517071 h 2267667"/>
              <a:gd name="connsiteX2" fmla="*/ 396964 w 748640"/>
              <a:gd name="connsiteY2" fmla="*/ 0 h 2267667"/>
              <a:gd name="connsiteX3" fmla="*/ 748640 w 748640"/>
              <a:gd name="connsiteY3" fmla="*/ 2260141 h 2267667"/>
              <a:gd name="connsiteX4" fmla="*/ 0 w 748640"/>
              <a:gd name="connsiteY4" fmla="*/ 2267667 h 2267667"/>
              <a:gd name="connsiteX0" fmla="*/ 1580 w 750220"/>
              <a:gd name="connsiteY0" fmla="*/ 2267667 h 2267667"/>
              <a:gd name="connsiteX1" fmla="*/ 0 w 750220"/>
              <a:gd name="connsiteY1" fmla="*/ 517071 h 2267667"/>
              <a:gd name="connsiteX2" fmla="*/ 398544 w 750220"/>
              <a:gd name="connsiteY2" fmla="*/ 0 h 2267667"/>
              <a:gd name="connsiteX3" fmla="*/ 750220 w 750220"/>
              <a:gd name="connsiteY3" fmla="*/ 2260141 h 2267667"/>
              <a:gd name="connsiteX4" fmla="*/ 1580 w 750220"/>
              <a:gd name="connsiteY4" fmla="*/ 2267667 h 2267667"/>
              <a:gd name="connsiteX0" fmla="*/ 1580 w 679385"/>
              <a:gd name="connsiteY0" fmla="*/ 2267667 h 2267667"/>
              <a:gd name="connsiteX1" fmla="*/ 0 w 679385"/>
              <a:gd name="connsiteY1" fmla="*/ 517071 h 2267667"/>
              <a:gd name="connsiteX2" fmla="*/ 398544 w 679385"/>
              <a:gd name="connsiteY2" fmla="*/ 0 h 2267667"/>
              <a:gd name="connsiteX3" fmla="*/ 679385 w 679385"/>
              <a:gd name="connsiteY3" fmla="*/ 2260142 h 2267667"/>
              <a:gd name="connsiteX4" fmla="*/ 1580 w 679385"/>
              <a:gd name="connsiteY4" fmla="*/ 2267667 h 2267667"/>
              <a:gd name="connsiteX0" fmla="*/ 1580 w 577218"/>
              <a:gd name="connsiteY0" fmla="*/ 2267667 h 2267667"/>
              <a:gd name="connsiteX1" fmla="*/ 0 w 577218"/>
              <a:gd name="connsiteY1" fmla="*/ 517071 h 2267667"/>
              <a:gd name="connsiteX2" fmla="*/ 398544 w 577218"/>
              <a:gd name="connsiteY2" fmla="*/ 0 h 2267667"/>
              <a:gd name="connsiteX3" fmla="*/ 577218 w 577218"/>
              <a:gd name="connsiteY3" fmla="*/ 2253972 h 2267667"/>
              <a:gd name="connsiteX4" fmla="*/ 1580 w 577218"/>
              <a:gd name="connsiteY4" fmla="*/ 2267667 h 22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8" h="2267667">
                <a:moveTo>
                  <a:pt x="1580" y="2267667"/>
                </a:moveTo>
                <a:cubicBezTo>
                  <a:pt x="1053" y="1684135"/>
                  <a:pt x="527" y="1100603"/>
                  <a:pt x="0" y="517071"/>
                </a:cubicBezTo>
                <a:lnTo>
                  <a:pt x="398544" y="0"/>
                </a:lnTo>
                <a:lnTo>
                  <a:pt x="577218" y="2253972"/>
                </a:lnTo>
                <a:lnTo>
                  <a:pt x="1580" y="2267667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3114" y="5053065"/>
            <a:ext cx="8525421" cy="555215"/>
            <a:chOff x="673114" y="5480230"/>
            <a:chExt cx="8525421" cy="555215"/>
          </a:xfrm>
        </p:grpSpPr>
        <p:sp>
          <p:nvSpPr>
            <p:cNvPr id="33" name="Diagonal Stripe 32"/>
            <p:cNvSpPr/>
            <p:nvPr/>
          </p:nvSpPr>
          <p:spPr>
            <a:xfrm rot="12142164">
              <a:off x="673114" y="5738532"/>
              <a:ext cx="3147142" cy="296913"/>
            </a:xfrm>
            <a:custGeom>
              <a:avLst/>
              <a:gdLst>
                <a:gd name="connsiteX0" fmla="*/ 0 w 2344616"/>
                <a:gd name="connsiteY0" fmla="*/ 527539 h 1055077"/>
                <a:gd name="connsiteX1" fmla="*/ 1172308 w 2344616"/>
                <a:gd name="connsiteY1" fmla="*/ 0 h 1055077"/>
                <a:gd name="connsiteX2" fmla="*/ 2344616 w 2344616"/>
                <a:gd name="connsiteY2" fmla="*/ 0 h 1055077"/>
                <a:gd name="connsiteX3" fmla="*/ 0 w 2344616"/>
                <a:gd name="connsiteY3" fmla="*/ 1055077 h 1055077"/>
                <a:gd name="connsiteX4" fmla="*/ 0 w 2344616"/>
                <a:gd name="connsiteY4" fmla="*/ 527539 h 1055077"/>
                <a:gd name="connsiteX0" fmla="*/ 0 w 2632770"/>
                <a:gd name="connsiteY0" fmla="*/ 62091 h 1055077"/>
                <a:gd name="connsiteX1" fmla="*/ 1460462 w 2632770"/>
                <a:gd name="connsiteY1" fmla="*/ 0 h 1055077"/>
                <a:gd name="connsiteX2" fmla="*/ 2632770 w 2632770"/>
                <a:gd name="connsiteY2" fmla="*/ 0 h 1055077"/>
                <a:gd name="connsiteX3" fmla="*/ 288154 w 2632770"/>
                <a:gd name="connsiteY3" fmla="*/ 1055077 h 1055077"/>
                <a:gd name="connsiteX4" fmla="*/ 0 w 2632770"/>
                <a:gd name="connsiteY4" fmla="*/ 62091 h 1055077"/>
                <a:gd name="connsiteX0" fmla="*/ 0 w 2632770"/>
                <a:gd name="connsiteY0" fmla="*/ 62091 h 336444"/>
                <a:gd name="connsiteX1" fmla="*/ 1460462 w 2632770"/>
                <a:gd name="connsiteY1" fmla="*/ 0 h 336444"/>
                <a:gd name="connsiteX2" fmla="*/ 2632770 w 2632770"/>
                <a:gd name="connsiteY2" fmla="*/ 0 h 336444"/>
                <a:gd name="connsiteX3" fmla="*/ 1923232 w 2632770"/>
                <a:gd name="connsiteY3" fmla="*/ 336444 h 336444"/>
                <a:gd name="connsiteX4" fmla="*/ 0 w 2632770"/>
                <a:gd name="connsiteY4" fmla="*/ 62091 h 336444"/>
                <a:gd name="connsiteX0" fmla="*/ 0 w 2632770"/>
                <a:gd name="connsiteY0" fmla="*/ 62091 h 336444"/>
                <a:gd name="connsiteX1" fmla="*/ 1460462 w 2632770"/>
                <a:gd name="connsiteY1" fmla="*/ 0 h 336444"/>
                <a:gd name="connsiteX2" fmla="*/ 2632770 w 2632770"/>
                <a:gd name="connsiteY2" fmla="*/ 0 h 336444"/>
                <a:gd name="connsiteX3" fmla="*/ 1923232 w 2632770"/>
                <a:gd name="connsiteY3" fmla="*/ 336444 h 336444"/>
                <a:gd name="connsiteX4" fmla="*/ 961516 w 2632770"/>
                <a:gd name="connsiteY4" fmla="*/ 203804 h 336444"/>
                <a:gd name="connsiteX5" fmla="*/ 0 w 2632770"/>
                <a:gd name="connsiteY5" fmla="*/ 62091 h 336444"/>
                <a:gd name="connsiteX0" fmla="*/ 274056 w 2906826"/>
                <a:gd name="connsiteY0" fmla="*/ 62091 h 336444"/>
                <a:gd name="connsiteX1" fmla="*/ 1734518 w 2906826"/>
                <a:gd name="connsiteY1" fmla="*/ 0 h 336444"/>
                <a:gd name="connsiteX2" fmla="*/ 2906826 w 2906826"/>
                <a:gd name="connsiteY2" fmla="*/ 0 h 336444"/>
                <a:gd name="connsiteX3" fmla="*/ 2197288 w 2906826"/>
                <a:gd name="connsiteY3" fmla="*/ 336444 h 336444"/>
                <a:gd name="connsiteX4" fmla="*/ 0 w 2906826"/>
                <a:gd name="connsiteY4" fmla="*/ 184640 h 336444"/>
                <a:gd name="connsiteX5" fmla="*/ 274056 w 2906826"/>
                <a:gd name="connsiteY5" fmla="*/ 62091 h 336444"/>
                <a:gd name="connsiteX0" fmla="*/ 274056 w 2906826"/>
                <a:gd name="connsiteY0" fmla="*/ 62091 h 214077"/>
                <a:gd name="connsiteX1" fmla="*/ 1734518 w 2906826"/>
                <a:gd name="connsiteY1" fmla="*/ 0 h 214077"/>
                <a:gd name="connsiteX2" fmla="*/ 2906826 w 2906826"/>
                <a:gd name="connsiteY2" fmla="*/ 0 h 214077"/>
                <a:gd name="connsiteX3" fmla="*/ 1080726 w 2906826"/>
                <a:gd name="connsiteY3" fmla="*/ 214077 h 214077"/>
                <a:gd name="connsiteX4" fmla="*/ 0 w 2906826"/>
                <a:gd name="connsiteY4" fmla="*/ 184640 h 214077"/>
                <a:gd name="connsiteX5" fmla="*/ 274056 w 2906826"/>
                <a:gd name="connsiteY5" fmla="*/ 62091 h 214077"/>
                <a:gd name="connsiteX0" fmla="*/ 274056 w 2906826"/>
                <a:gd name="connsiteY0" fmla="*/ 62091 h 344386"/>
                <a:gd name="connsiteX1" fmla="*/ 1734518 w 2906826"/>
                <a:gd name="connsiteY1" fmla="*/ 0 h 344386"/>
                <a:gd name="connsiteX2" fmla="*/ 2906826 w 2906826"/>
                <a:gd name="connsiteY2" fmla="*/ 0 h 344386"/>
                <a:gd name="connsiteX3" fmla="*/ 956354 w 2906826"/>
                <a:gd name="connsiteY3" fmla="*/ 344386 h 344386"/>
                <a:gd name="connsiteX4" fmla="*/ 0 w 2906826"/>
                <a:gd name="connsiteY4" fmla="*/ 184640 h 344386"/>
                <a:gd name="connsiteX5" fmla="*/ 274056 w 2906826"/>
                <a:gd name="connsiteY5" fmla="*/ 62091 h 344386"/>
                <a:gd name="connsiteX0" fmla="*/ 636589 w 3269359"/>
                <a:gd name="connsiteY0" fmla="*/ 62091 h 450908"/>
                <a:gd name="connsiteX1" fmla="*/ 2097051 w 3269359"/>
                <a:gd name="connsiteY1" fmla="*/ 0 h 450908"/>
                <a:gd name="connsiteX2" fmla="*/ 3269359 w 3269359"/>
                <a:gd name="connsiteY2" fmla="*/ 0 h 450908"/>
                <a:gd name="connsiteX3" fmla="*/ 1318887 w 3269359"/>
                <a:gd name="connsiteY3" fmla="*/ 344386 h 450908"/>
                <a:gd name="connsiteX4" fmla="*/ 0 w 3269359"/>
                <a:gd name="connsiteY4" fmla="*/ 450908 h 450908"/>
                <a:gd name="connsiteX5" fmla="*/ 636589 w 3269359"/>
                <a:gd name="connsiteY5" fmla="*/ 62091 h 450908"/>
                <a:gd name="connsiteX0" fmla="*/ 636589 w 3269359"/>
                <a:gd name="connsiteY0" fmla="*/ 62091 h 450908"/>
                <a:gd name="connsiteX1" fmla="*/ 2097051 w 3269359"/>
                <a:gd name="connsiteY1" fmla="*/ 0 h 450908"/>
                <a:gd name="connsiteX2" fmla="*/ 3269359 w 3269359"/>
                <a:gd name="connsiteY2" fmla="*/ 0 h 450908"/>
                <a:gd name="connsiteX3" fmla="*/ 1318887 w 3269359"/>
                <a:gd name="connsiteY3" fmla="*/ 344386 h 450908"/>
                <a:gd name="connsiteX4" fmla="*/ 0 w 3269359"/>
                <a:gd name="connsiteY4" fmla="*/ 450908 h 450908"/>
                <a:gd name="connsiteX5" fmla="*/ 636589 w 3269359"/>
                <a:gd name="connsiteY5" fmla="*/ 62091 h 450908"/>
                <a:gd name="connsiteX0" fmla="*/ 788548 w 3421318"/>
                <a:gd name="connsiteY0" fmla="*/ 62091 h 552661"/>
                <a:gd name="connsiteX1" fmla="*/ 2249010 w 3421318"/>
                <a:gd name="connsiteY1" fmla="*/ 0 h 552661"/>
                <a:gd name="connsiteX2" fmla="*/ 3421318 w 3421318"/>
                <a:gd name="connsiteY2" fmla="*/ 0 h 552661"/>
                <a:gd name="connsiteX3" fmla="*/ 1470846 w 3421318"/>
                <a:gd name="connsiteY3" fmla="*/ 344386 h 552661"/>
                <a:gd name="connsiteX4" fmla="*/ 0 w 3421318"/>
                <a:gd name="connsiteY4" fmla="*/ 552661 h 552661"/>
                <a:gd name="connsiteX5" fmla="*/ 788548 w 3421318"/>
                <a:gd name="connsiteY5" fmla="*/ 62091 h 552661"/>
                <a:gd name="connsiteX0" fmla="*/ 788548 w 3421318"/>
                <a:gd name="connsiteY0" fmla="*/ 62091 h 552661"/>
                <a:gd name="connsiteX1" fmla="*/ 2249010 w 3421318"/>
                <a:gd name="connsiteY1" fmla="*/ 0 h 552661"/>
                <a:gd name="connsiteX2" fmla="*/ 3421318 w 3421318"/>
                <a:gd name="connsiteY2" fmla="*/ 0 h 552661"/>
                <a:gd name="connsiteX3" fmla="*/ 0 w 3421318"/>
                <a:gd name="connsiteY3" fmla="*/ 552661 h 552661"/>
                <a:gd name="connsiteX4" fmla="*/ 788548 w 3421318"/>
                <a:gd name="connsiteY4" fmla="*/ 62091 h 552661"/>
                <a:gd name="connsiteX0" fmla="*/ 822391 w 3455161"/>
                <a:gd name="connsiteY0" fmla="*/ 62091 h 538639"/>
                <a:gd name="connsiteX1" fmla="*/ 2282853 w 3455161"/>
                <a:gd name="connsiteY1" fmla="*/ 0 h 538639"/>
                <a:gd name="connsiteX2" fmla="*/ 3455161 w 3455161"/>
                <a:gd name="connsiteY2" fmla="*/ 0 h 538639"/>
                <a:gd name="connsiteX3" fmla="*/ 0 w 3455161"/>
                <a:gd name="connsiteY3" fmla="*/ 538639 h 538639"/>
                <a:gd name="connsiteX4" fmla="*/ 822391 w 3455161"/>
                <a:gd name="connsiteY4" fmla="*/ 62091 h 538639"/>
                <a:gd name="connsiteX0" fmla="*/ 794126 w 3455161"/>
                <a:gd name="connsiteY0" fmla="*/ 19881 h 538639"/>
                <a:gd name="connsiteX1" fmla="*/ 2282853 w 3455161"/>
                <a:gd name="connsiteY1" fmla="*/ 0 h 538639"/>
                <a:gd name="connsiteX2" fmla="*/ 3455161 w 3455161"/>
                <a:gd name="connsiteY2" fmla="*/ 0 h 538639"/>
                <a:gd name="connsiteX3" fmla="*/ 0 w 3455161"/>
                <a:gd name="connsiteY3" fmla="*/ 538639 h 538639"/>
                <a:gd name="connsiteX4" fmla="*/ 794126 w 3455161"/>
                <a:gd name="connsiteY4" fmla="*/ 19881 h 538639"/>
                <a:gd name="connsiteX0" fmla="*/ 778051 w 3455161"/>
                <a:gd name="connsiteY0" fmla="*/ 0 h 544083"/>
                <a:gd name="connsiteX1" fmla="*/ 2282853 w 3455161"/>
                <a:gd name="connsiteY1" fmla="*/ 5444 h 544083"/>
                <a:gd name="connsiteX2" fmla="*/ 3455161 w 3455161"/>
                <a:gd name="connsiteY2" fmla="*/ 5444 h 544083"/>
                <a:gd name="connsiteX3" fmla="*/ 0 w 3455161"/>
                <a:gd name="connsiteY3" fmla="*/ 544083 h 544083"/>
                <a:gd name="connsiteX4" fmla="*/ 778051 w 3455161"/>
                <a:gd name="connsiteY4" fmla="*/ 0 h 544083"/>
                <a:gd name="connsiteX0" fmla="*/ 1161561 w 3455161"/>
                <a:gd name="connsiteY0" fmla="*/ 0 h 546988"/>
                <a:gd name="connsiteX1" fmla="*/ 2282853 w 3455161"/>
                <a:gd name="connsiteY1" fmla="*/ 8349 h 546988"/>
                <a:gd name="connsiteX2" fmla="*/ 3455161 w 3455161"/>
                <a:gd name="connsiteY2" fmla="*/ 8349 h 546988"/>
                <a:gd name="connsiteX3" fmla="*/ 0 w 3455161"/>
                <a:gd name="connsiteY3" fmla="*/ 546988 h 546988"/>
                <a:gd name="connsiteX4" fmla="*/ 1161561 w 3455161"/>
                <a:gd name="connsiteY4" fmla="*/ 0 h 546988"/>
                <a:gd name="connsiteX0" fmla="*/ 612085 w 2905685"/>
                <a:gd name="connsiteY0" fmla="*/ 0 h 377759"/>
                <a:gd name="connsiteX1" fmla="*/ 1733377 w 2905685"/>
                <a:gd name="connsiteY1" fmla="*/ 8349 h 377759"/>
                <a:gd name="connsiteX2" fmla="*/ 2905685 w 2905685"/>
                <a:gd name="connsiteY2" fmla="*/ 8349 h 377759"/>
                <a:gd name="connsiteX3" fmla="*/ 0 w 2905685"/>
                <a:gd name="connsiteY3" fmla="*/ 377759 h 377759"/>
                <a:gd name="connsiteX4" fmla="*/ 612085 w 2905685"/>
                <a:gd name="connsiteY4" fmla="*/ 0 h 377759"/>
                <a:gd name="connsiteX0" fmla="*/ 305930 w 2905685"/>
                <a:gd name="connsiteY0" fmla="*/ 0 h 496843"/>
                <a:gd name="connsiteX1" fmla="*/ 1733377 w 2905685"/>
                <a:gd name="connsiteY1" fmla="*/ 127433 h 496843"/>
                <a:gd name="connsiteX2" fmla="*/ 2905685 w 2905685"/>
                <a:gd name="connsiteY2" fmla="*/ 127433 h 496843"/>
                <a:gd name="connsiteX3" fmla="*/ 0 w 2905685"/>
                <a:gd name="connsiteY3" fmla="*/ 496843 h 496843"/>
                <a:gd name="connsiteX4" fmla="*/ 305930 w 2905685"/>
                <a:gd name="connsiteY4" fmla="*/ 0 h 496843"/>
                <a:gd name="connsiteX0" fmla="*/ 634478 w 3234233"/>
                <a:gd name="connsiteY0" fmla="*/ 0 h 309191"/>
                <a:gd name="connsiteX1" fmla="*/ 2061925 w 3234233"/>
                <a:gd name="connsiteY1" fmla="*/ 127433 h 309191"/>
                <a:gd name="connsiteX2" fmla="*/ 3234233 w 3234233"/>
                <a:gd name="connsiteY2" fmla="*/ 127433 h 309191"/>
                <a:gd name="connsiteX3" fmla="*/ 0 w 3234233"/>
                <a:gd name="connsiteY3" fmla="*/ 309191 h 309191"/>
                <a:gd name="connsiteX4" fmla="*/ 634478 w 3234233"/>
                <a:gd name="connsiteY4" fmla="*/ 0 h 309191"/>
                <a:gd name="connsiteX0" fmla="*/ 638603 w 3234233"/>
                <a:gd name="connsiteY0" fmla="*/ 0 h 277306"/>
                <a:gd name="connsiteX1" fmla="*/ 2061925 w 3234233"/>
                <a:gd name="connsiteY1" fmla="*/ 95548 h 277306"/>
                <a:gd name="connsiteX2" fmla="*/ 3234233 w 3234233"/>
                <a:gd name="connsiteY2" fmla="*/ 95548 h 277306"/>
                <a:gd name="connsiteX3" fmla="*/ 0 w 3234233"/>
                <a:gd name="connsiteY3" fmla="*/ 277306 h 277306"/>
                <a:gd name="connsiteX4" fmla="*/ 638603 w 3234233"/>
                <a:gd name="connsiteY4" fmla="*/ 0 h 277306"/>
                <a:gd name="connsiteX0" fmla="*/ 661132 w 3234233"/>
                <a:gd name="connsiteY0" fmla="*/ 0 h 385065"/>
                <a:gd name="connsiteX1" fmla="*/ 2061925 w 3234233"/>
                <a:gd name="connsiteY1" fmla="*/ 203307 h 385065"/>
                <a:gd name="connsiteX2" fmla="*/ 3234233 w 3234233"/>
                <a:gd name="connsiteY2" fmla="*/ 203307 h 385065"/>
                <a:gd name="connsiteX3" fmla="*/ 0 w 3234233"/>
                <a:gd name="connsiteY3" fmla="*/ 385065 h 385065"/>
                <a:gd name="connsiteX4" fmla="*/ 661132 w 3234233"/>
                <a:gd name="connsiteY4" fmla="*/ 0 h 385065"/>
                <a:gd name="connsiteX0" fmla="*/ 719399 w 3292500"/>
                <a:gd name="connsiteY0" fmla="*/ 0 h 276187"/>
                <a:gd name="connsiteX1" fmla="*/ 2120192 w 3292500"/>
                <a:gd name="connsiteY1" fmla="*/ 203307 h 276187"/>
                <a:gd name="connsiteX2" fmla="*/ 3292500 w 3292500"/>
                <a:gd name="connsiteY2" fmla="*/ 203307 h 276187"/>
                <a:gd name="connsiteX3" fmla="*/ 0 w 3292500"/>
                <a:gd name="connsiteY3" fmla="*/ 276187 h 276187"/>
                <a:gd name="connsiteX4" fmla="*/ 719399 w 3292500"/>
                <a:gd name="connsiteY4" fmla="*/ 0 h 276187"/>
                <a:gd name="connsiteX0" fmla="*/ 728306 w 3292500"/>
                <a:gd name="connsiteY0" fmla="*/ 0 h 255462"/>
                <a:gd name="connsiteX1" fmla="*/ 2120192 w 3292500"/>
                <a:gd name="connsiteY1" fmla="*/ 182582 h 255462"/>
                <a:gd name="connsiteX2" fmla="*/ 3292500 w 3292500"/>
                <a:gd name="connsiteY2" fmla="*/ 182582 h 255462"/>
                <a:gd name="connsiteX3" fmla="*/ 0 w 3292500"/>
                <a:gd name="connsiteY3" fmla="*/ 255462 h 255462"/>
                <a:gd name="connsiteX4" fmla="*/ 728306 w 3292500"/>
                <a:gd name="connsiteY4" fmla="*/ 0 h 255462"/>
                <a:gd name="connsiteX0" fmla="*/ 654079 w 3218273"/>
                <a:gd name="connsiteY0" fmla="*/ 0 h 428173"/>
                <a:gd name="connsiteX1" fmla="*/ 2045965 w 3218273"/>
                <a:gd name="connsiteY1" fmla="*/ 182582 h 428173"/>
                <a:gd name="connsiteX2" fmla="*/ 3218273 w 3218273"/>
                <a:gd name="connsiteY2" fmla="*/ 182582 h 428173"/>
                <a:gd name="connsiteX3" fmla="*/ 0 w 3218273"/>
                <a:gd name="connsiteY3" fmla="*/ 428173 h 428173"/>
                <a:gd name="connsiteX4" fmla="*/ 654079 w 3218273"/>
                <a:gd name="connsiteY4" fmla="*/ 0 h 428173"/>
                <a:gd name="connsiteX0" fmla="*/ 642203 w 3218273"/>
                <a:gd name="connsiteY0" fmla="*/ 0 h 455807"/>
                <a:gd name="connsiteX1" fmla="*/ 2045965 w 3218273"/>
                <a:gd name="connsiteY1" fmla="*/ 210216 h 455807"/>
                <a:gd name="connsiteX2" fmla="*/ 3218273 w 3218273"/>
                <a:gd name="connsiteY2" fmla="*/ 210216 h 455807"/>
                <a:gd name="connsiteX3" fmla="*/ 0 w 3218273"/>
                <a:gd name="connsiteY3" fmla="*/ 455807 h 455807"/>
                <a:gd name="connsiteX4" fmla="*/ 642203 w 3218273"/>
                <a:gd name="connsiteY4" fmla="*/ 0 h 455807"/>
                <a:gd name="connsiteX0" fmla="*/ 710492 w 3286562"/>
                <a:gd name="connsiteY0" fmla="*/ 0 h 296913"/>
                <a:gd name="connsiteX1" fmla="*/ 2114254 w 3286562"/>
                <a:gd name="connsiteY1" fmla="*/ 210216 h 296913"/>
                <a:gd name="connsiteX2" fmla="*/ 3286562 w 3286562"/>
                <a:gd name="connsiteY2" fmla="*/ 210216 h 296913"/>
                <a:gd name="connsiteX3" fmla="*/ 0 w 3286562"/>
                <a:gd name="connsiteY3" fmla="*/ 296913 h 296913"/>
                <a:gd name="connsiteX4" fmla="*/ 710492 w 3286562"/>
                <a:gd name="connsiteY4" fmla="*/ 0 h 296913"/>
                <a:gd name="connsiteX0" fmla="*/ 710492 w 3286562"/>
                <a:gd name="connsiteY0" fmla="*/ 0 h 296913"/>
                <a:gd name="connsiteX1" fmla="*/ 3286562 w 3286562"/>
                <a:gd name="connsiteY1" fmla="*/ 210216 h 296913"/>
                <a:gd name="connsiteX2" fmla="*/ 0 w 3286562"/>
                <a:gd name="connsiteY2" fmla="*/ 296913 h 296913"/>
                <a:gd name="connsiteX3" fmla="*/ 710492 w 3286562"/>
                <a:gd name="connsiteY3" fmla="*/ 0 h 2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562" h="296913">
                  <a:moveTo>
                    <a:pt x="710492" y="0"/>
                  </a:moveTo>
                  <a:lnTo>
                    <a:pt x="3286562" y="210216"/>
                  </a:lnTo>
                  <a:lnTo>
                    <a:pt x="0" y="296913"/>
                  </a:lnTo>
                  <a:lnTo>
                    <a:pt x="71049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32"/>
            <p:cNvSpPr/>
            <p:nvPr/>
          </p:nvSpPr>
          <p:spPr>
            <a:xfrm rot="9951361">
              <a:off x="2941168" y="5480230"/>
              <a:ext cx="6257367" cy="329927"/>
            </a:xfrm>
            <a:custGeom>
              <a:avLst/>
              <a:gdLst>
                <a:gd name="connsiteX0" fmla="*/ 0 w 2344616"/>
                <a:gd name="connsiteY0" fmla="*/ 527539 h 1055077"/>
                <a:gd name="connsiteX1" fmla="*/ 1172308 w 2344616"/>
                <a:gd name="connsiteY1" fmla="*/ 0 h 1055077"/>
                <a:gd name="connsiteX2" fmla="*/ 2344616 w 2344616"/>
                <a:gd name="connsiteY2" fmla="*/ 0 h 1055077"/>
                <a:gd name="connsiteX3" fmla="*/ 0 w 2344616"/>
                <a:gd name="connsiteY3" fmla="*/ 1055077 h 1055077"/>
                <a:gd name="connsiteX4" fmla="*/ 0 w 2344616"/>
                <a:gd name="connsiteY4" fmla="*/ 527539 h 1055077"/>
                <a:gd name="connsiteX0" fmla="*/ 0 w 2632770"/>
                <a:gd name="connsiteY0" fmla="*/ 62091 h 1055077"/>
                <a:gd name="connsiteX1" fmla="*/ 1460462 w 2632770"/>
                <a:gd name="connsiteY1" fmla="*/ 0 h 1055077"/>
                <a:gd name="connsiteX2" fmla="*/ 2632770 w 2632770"/>
                <a:gd name="connsiteY2" fmla="*/ 0 h 1055077"/>
                <a:gd name="connsiteX3" fmla="*/ 288154 w 2632770"/>
                <a:gd name="connsiteY3" fmla="*/ 1055077 h 1055077"/>
                <a:gd name="connsiteX4" fmla="*/ 0 w 2632770"/>
                <a:gd name="connsiteY4" fmla="*/ 62091 h 1055077"/>
                <a:gd name="connsiteX0" fmla="*/ 0 w 2632770"/>
                <a:gd name="connsiteY0" fmla="*/ 62091 h 336444"/>
                <a:gd name="connsiteX1" fmla="*/ 1460462 w 2632770"/>
                <a:gd name="connsiteY1" fmla="*/ 0 h 336444"/>
                <a:gd name="connsiteX2" fmla="*/ 2632770 w 2632770"/>
                <a:gd name="connsiteY2" fmla="*/ 0 h 336444"/>
                <a:gd name="connsiteX3" fmla="*/ 1923232 w 2632770"/>
                <a:gd name="connsiteY3" fmla="*/ 336444 h 336444"/>
                <a:gd name="connsiteX4" fmla="*/ 0 w 2632770"/>
                <a:gd name="connsiteY4" fmla="*/ 62091 h 336444"/>
                <a:gd name="connsiteX0" fmla="*/ 0 w 2632770"/>
                <a:gd name="connsiteY0" fmla="*/ 62091 h 336444"/>
                <a:gd name="connsiteX1" fmla="*/ 1460462 w 2632770"/>
                <a:gd name="connsiteY1" fmla="*/ 0 h 336444"/>
                <a:gd name="connsiteX2" fmla="*/ 2632770 w 2632770"/>
                <a:gd name="connsiteY2" fmla="*/ 0 h 336444"/>
                <a:gd name="connsiteX3" fmla="*/ 1923232 w 2632770"/>
                <a:gd name="connsiteY3" fmla="*/ 336444 h 336444"/>
                <a:gd name="connsiteX4" fmla="*/ 961516 w 2632770"/>
                <a:gd name="connsiteY4" fmla="*/ 203804 h 336444"/>
                <a:gd name="connsiteX5" fmla="*/ 0 w 2632770"/>
                <a:gd name="connsiteY5" fmla="*/ 62091 h 336444"/>
                <a:gd name="connsiteX0" fmla="*/ 274056 w 2906826"/>
                <a:gd name="connsiteY0" fmla="*/ 62091 h 336444"/>
                <a:gd name="connsiteX1" fmla="*/ 1734518 w 2906826"/>
                <a:gd name="connsiteY1" fmla="*/ 0 h 336444"/>
                <a:gd name="connsiteX2" fmla="*/ 2906826 w 2906826"/>
                <a:gd name="connsiteY2" fmla="*/ 0 h 336444"/>
                <a:gd name="connsiteX3" fmla="*/ 2197288 w 2906826"/>
                <a:gd name="connsiteY3" fmla="*/ 336444 h 336444"/>
                <a:gd name="connsiteX4" fmla="*/ 0 w 2906826"/>
                <a:gd name="connsiteY4" fmla="*/ 184640 h 336444"/>
                <a:gd name="connsiteX5" fmla="*/ 274056 w 2906826"/>
                <a:gd name="connsiteY5" fmla="*/ 62091 h 336444"/>
                <a:gd name="connsiteX0" fmla="*/ 274056 w 2906826"/>
                <a:gd name="connsiteY0" fmla="*/ 62091 h 214077"/>
                <a:gd name="connsiteX1" fmla="*/ 1734518 w 2906826"/>
                <a:gd name="connsiteY1" fmla="*/ 0 h 214077"/>
                <a:gd name="connsiteX2" fmla="*/ 2906826 w 2906826"/>
                <a:gd name="connsiteY2" fmla="*/ 0 h 214077"/>
                <a:gd name="connsiteX3" fmla="*/ 1080726 w 2906826"/>
                <a:gd name="connsiteY3" fmla="*/ 214077 h 214077"/>
                <a:gd name="connsiteX4" fmla="*/ 0 w 2906826"/>
                <a:gd name="connsiteY4" fmla="*/ 184640 h 214077"/>
                <a:gd name="connsiteX5" fmla="*/ 274056 w 2906826"/>
                <a:gd name="connsiteY5" fmla="*/ 62091 h 214077"/>
                <a:gd name="connsiteX0" fmla="*/ 274056 w 2906826"/>
                <a:gd name="connsiteY0" fmla="*/ 62091 h 344386"/>
                <a:gd name="connsiteX1" fmla="*/ 1734518 w 2906826"/>
                <a:gd name="connsiteY1" fmla="*/ 0 h 344386"/>
                <a:gd name="connsiteX2" fmla="*/ 2906826 w 2906826"/>
                <a:gd name="connsiteY2" fmla="*/ 0 h 344386"/>
                <a:gd name="connsiteX3" fmla="*/ 956354 w 2906826"/>
                <a:gd name="connsiteY3" fmla="*/ 344386 h 344386"/>
                <a:gd name="connsiteX4" fmla="*/ 0 w 2906826"/>
                <a:gd name="connsiteY4" fmla="*/ 184640 h 344386"/>
                <a:gd name="connsiteX5" fmla="*/ 274056 w 2906826"/>
                <a:gd name="connsiteY5" fmla="*/ 62091 h 344386"/>
                <a:gd name="connsiteX0" fmla="*/ 636589 w 3269359"/>
                <a:gd name="connsiteY0" fmla="*/ 62091 h 450908"/>
                <a:gd name="connsiteX1" fmla="*/ 2097051 w 3269359"/>
                <a:gd name="connsiteY1" fmla="*/ 0 h 450908"/>
                <a:gd name="connsiteX2" fmla="*/ 3269359 w 3269359"/>
                <a:gd name="connsiteY2" fmla="*/ 0 h 450908"/>
                <a:gd name="connsiteX3" fmla="*/ 1318887 w 3269359"/>
                <a:gd name="connsiteY3" fmla="*/ 344386 h 450908"/>
                <a:gd name="connsiteX4" fmla="*/ 0 w 3269359"/>
                <a:gd name="connsiteY4" fmla="*/ 450908 h 450908"/>
                <a:gd name="connsiteX5" fmla="*/ 636589 w 3269359"/>
                <a:gd name="connsiteY5" fmla="*/ 62091 h 450908"/>
                <a:gd name="connsiteX0" fmla="*/ 636589 w 3269359"/>
                <a:gd name="connsiteY0" fmla="*/ 62091 h 450908"/>
                <a:gd name="connsiteX1" fmla="*/ 2097051 w 3269359"/>
                <a:gd name="connsiteY1" fmla="*/ 0 h 450908"/>
                <a:gd name="connsiteX2" fmla="*/ 3269359 w 3269359"/>
                <a:gd name="connsiteY2" fmla="*/ 0 h 450908"/>
                <a:gd name="connsiteX3" fmla="*/ 1318887 w 3269359"/>
                <a:gd name="connsiteY3" fmla="*/ 344386 h 450908"/>
                <a:gd name="connsiteX4" fmla="*/ 0 w 3269359"/>
                <a:gd name="connsiteY4" fmla="*/ 450908 h 450908"/>
                <a:gd name="connsiteX5" fmla="*/ 636589 w 3269359"/>
                <a:gd name="connsiteY5" fmla="*/ 62091 h 450908"/>
                <a:gd name="connsiteX0" fmla="*/ 788548 w 3421318"/>
                <a:gd name="connsiteY0" fmla="*/ 62091 h 552661"/>
                <a:gd name="connsiteX1" fmla="*/ 2249010 w 3421318"/>
                <a:gd name="connsiteY1" fmla="*/ 0 h 552661"/>
                <a:gd name="connsiteX2" fmla="*/ 3421318 w 3421318"/>
                <a:gd name="connsiteY2" fmla="*/ 0 h 552661"/>
                <a:gd name="connsiteX3" fmla="*/ 1470846 w 3421318"/>
                <a:gd name="connsiteY3" fmla="*/ 344386 h 552661"/>
                <a:gd name="connsiteX4" fmla="*/ 0 w 3421318"/>
                <a:gd name="connsiteY4" fmla="*/ 552661 h 552661"/>
                <a:gd name="connsiteX5" fmla="*/ 788548 w 3421318"/>
                <a:gd name="connsiteY5" fmla="*/ 62091 h 552661"/>
                <a:gd name="connsiteX0" fmla="*/ 788548 w 3421318"/>
                <a:gd name="connsiteY0" fmla="*/ 62091 h 552661"/>
                <a:gd name="connsiteX1" fmla="*/ 2249010 w 3421318"/>
                <a:gd name="connsiteY1" fmla="*/ 0 h 552661"/>
                <a:gd name="connsiteX2" fmla="*/ 3421318 w 3421318"/>
                <a:gd name="connsiteY2" fmla="*/ 0 h 552661"/>
                <a:gd name="connsiteX3" fmla="*/ 0 w 3421318"/>
                <a:gd name="connsiteY3" fmla="*/ 552661 h 552661"/>
                <a:gd name="connsiteX4" fmla="*/ 788548 w 3421318"/>
                <a:gd name="connsiteY4" fmla="*/ 62091 h 552661"/>
                <a:gd name="connsiteX0" fmla="*/ 822391 w 3455161"/>
                <a:gd name="connsiteY0" fmla="*/ 62091 h 538639"/>
                <a:gd name="connsiteX1" fmla="*/ 2282853 w 3455161"/>
                <a:gd name="connsiteY1" fmla="*/ 0 h 538639"/>
                <a:gd name="connsiteX2" fmla="*/ 3455161 w 3455161"/>
                <a:gd name="connsiteY2" fmla="*/ 0 h 538639"/>
                <a:gd name="connsiteX3" fmla="*/ 0 w 3455161"/>
                <a:gd name="connsiteY3" fmla="*/ 538639 h 538639"/>
                <a:gd name="connsiteX4" fmla="*/ 822391 w 3455161"/>
                <a:gd name="connsiteY4" fmla="*/ 62091 h 538639"/>
                <a:gd name="connsiteX0" fmla="*/ 794126 w 3455161"/>
                <a:gd name="connsiteY0" fmla="*/ 19881 h 538639"/>
                <a:gd name="connsiteX1" fmla="*/ 2282853 w 3455161"/>
                <a:gd name="connsiteY1" fmla="*/ 0 h 538639"/>
                <a:gd name="connsiteX2" fmla="*/ 3455161 w 3455161"/>
                <a:gd name="connsiteY2" fmla="*/ 0 h 538639"/>
                <a:gd name="connsiteX3" fmla="*/ 0 w 3455161"/>
                <a:gd name="connsiteY3" fmla="*/ 538639 h 538639"/>
                <a:gd name="connsiteX4" fmla="*/ 794126 w 3455161"/>
                <a:gd name="connsiteY4" fmla="*/ 19881 h 538639"/>
                <a:gd name="connsiteX0" fmla="*/ 778051 w 3455161"/>
                <a:gd name="connsiteY0" fmla="*/ 0 h 544083"/>
                <a:gd name="connsiteX1" fmla="*/ 2282853 w 3455161"/>
                <a:gd name="connsiteY1" fmla="*/ 5444 h 544083"/>
                <a:gd name="connsiteX2" fmla="*/ 3455161 w 3455161"/>
                <a:gd name="connsiteY2" fmla="*/ 5444 h 544083"/>
                <a:gd name="connsiteX3" fmla="*/ 0 w 3455161"/>
                <a:gd name="connsiteY3" fmla="*/ 544083 h 544083"/>
                <a:gd name="connsiteX4" fmla="*/ 778051 w 3455161"/>
                <a:gd name="connsiteY4" fmla="*/ 0 h 544083"/>
                <a:gd name="connsiteX0" fmla="*/ 80405 w 3455161"/>
                <a:gd name="connsiteY0" fmla="*/ 127002 h 538639"/>
                <a:gd name="connsiteX1" fmla="*/ 2282853 w 3455161"/>
                <a:gd name="connsiteY1" fmla="*/ 0 h 538639"/>
                <a:gd name="connsiteX2" fmla="*/ 3455161 w 3455161"/>
                <a:gd name="connsiteY2" fmla="*/ 0 h 538639"/>
                <a:gd name="connsiteX3" fmla="*/ 0 w 3455161"/>
                <a:gd name="connsiteY3" fmla="*/ 538639 h 538639"/>
                <a:gd name="connsiteX4" fmla="*/ 80405 w 3455161"/>
                <a:gd name="connsiteY4" fmla="*/ 127002 h 538639"/>
                <a:gd name="connsiteX0" fmla="*/ 315900 w 3690656"/>
                <a:gd name="connsiteY0" fmla="*/ 127002 h 391745"/>
                <a:gd name="connsiteX1" fmla="*/ 2518348 w 3690656"/>
                <a:gd name="connsiteY1" fmla="*/ 0 h 391745"/>
                <a:gd name="connsiteX2" fmla="*/ 3690656 w 3690656"/>
                <a:gd name="connsiteY2" fmla="*/ 0 h 391745"/>
                <a:gd name="connsiteX3" fmla="*/ 0 w 3690656"/>
                <a:gd name="connsiteY3" fmla="*/ 391745 h 391745"/>
                <a:gd name="connsiteX4" fmla="*/ 315900 w 3690656"/>
                <a:gd name="connsiteY4" fmla="*/ 127002 h 391745"/>
                <a:gd name="connsiteX0" fmla="*/ 600986 w 3690656"/>
                <a:gd name="connsiteY0" fmla="*/ 239208 h 391745"/>
                <a:gd name="connsiteX1" fmla="*/ 2518348 w 3690656"/>
                <a:gd name="connsiteY1" fmla="*/ 0 h 391745"/>
                <a:gd name="connsiteX2" fmla="*/ 3690656 w 3690656"/>
                <a:gd name="connsiteY2" fmla="*/ 0 h 391745"/>
                <a:gd name="connsiteX3" fmla="*/ 0 w 3690656"/>
                <a:gd name="connsiteY3" fmla="*/ 391745 h 391745"/>
                <a:gd name="connsiteX4" fmla="*/ 600986 w 3690656"/>
                <a:gd name="connsiteY4" fmla="*/ 239208 h 391745"/>
                <a:gd name="connsiteX0" fmla="*/ 438556 w 3690656"/>
                <a:gd name="connsiteY0" fmla="*/ 136220 h 391745"/>
                <a:gd name="connsiteX1" fmla="*/ 2518348 w 3690656"/>
                <a:gd name="connsiteY1" fmla="*/ 0 h 391745"/>
                <a:gd name="connsiteX2" fmla="*/ 3690656 w 3690656"/>
                <a:gd name="connsiteY2" fmla="*/ 0 h 391745"/>
                <a:gd name="connsiteX3" fmla="*/ 0 w 3690656"/>
                <a:gd name="connsiteY3" fmla="*/ 391745 h 391745"/>
                <a:gd name="connsiteX4" fmla="*/ 438556 w 3690656"/>
                <a:gd name="connsiteY4" fmla="*/ 136220 h 391745"/>
                <a:gd name="connsiteX0" fmla="*/ 438556 w 3690656"/>
                <a:gd name="connsiteY0" fmla="*/ 136220 h 391745"/>
                <a:gd name="connsiteX1" fmla="*/ 2518348 w 3690656"/>
                <a:gd name="connsiteY1" fmla="*/ 0 h 391745"/>
                <a:gd name="connsiteX2" fmla="*/ 3690656 w 3690656"/>
                <a:gd name="connsiteY2" fmla="*/ 0 h 391745"/>
                <a:gd name="connsiteX3" fmla="*/ 2747383 w 3690656"/>
                <a:gd name="connsiteY3" fmla="*/ 128360 h 391745"/>
                <a:gd name="connsiteX4" fmla="*/ 0 w 3690656"/>
                <a:gd name="connsiteY4" fmla="*/ 391745 h 391745"/>
                <a:gd name="connsiteX5" fmla="*/ 438556 w 3690656"/>
                <a:gd name="connsiteY5" fmla="*/ 136220 h 391745"/>
                <a:gd name="connsiteX0" fmla="*/ 438556 w 3918674"/>
                <a:gd name="connsiteY0" fmla="*/ 136220 h 391745"/>
                <a:gd name="connsiteX1" fmla="*/ 2518348 w 3918674"/>
                <a:gd name="connsiteY1" fmla="*/ 0 h 391745"/>
                <a:gd name="connsiteX2" fmla="*/ 3690656 w 3918674"/>
                <a:gd name="connsiteY2" fmla="*/ 0 h 391745"/>
                <a:gd name="connsiteX3" fmla="*/ 3918674 w 3918674"/>
                <a:gd name="connsiteY3" fmla="*/ 293485 h 391745"/>
                <a:gd name="connsiteX4" fmla="*/ 0 w 3918674"/>
                <a:gd name="connsiteY4" fmla="*/ 391745 h 391745"/>
                <a:gd name="connsiteX5" fmla="*/ 438556 w 3918674"/>
                <a:gd name="connsiteY5" fmla="*/ 136220 h 391745"/>
                <a:gd name="connsiteX0" fmla="*/ 438556 w 3918674"/>
                <a:gd name="connsiteY0" fmla="*/ 136220 h 391745"/>
                <a:gd name="connsiteX1" fmla="*/ 2518348 w 3918674"/>
                <a:gd name="connsiteY1" fmla="*/ 0 h 391745"/>
                <a:gd name="connsiteX2" fmla="*/ 3348705 w 3918674"/>
                <a:gd name="connsiteY2" fmla="*/ 22179 h 391745"/>
                <a:gd name="connsiteX3" fmla="*/ 3918674 w 3918674"/>
                <a:gd name="connsiteY3" fmla="*/ 293485 h 391745"/>
                <a:gd name="connsiteX4" fmla="*/ 0 w 3918674"/>
                <a:gd name="connsiteY4" fmla="*/ 391745 h 391745"/>
                <a:gd name="connsiteX5" fmla="*/ 438556 w 3918674"/>
                <a:gd name="connsiteY5" fmla="*/ 136220 h 391745"/>
                <a:gd name="connsiteX0" fmla="*/ 438556 w 3809208"/>
                <a:gd name="connsiteY0" fmla="*/ 136220 h 391745"/>
                <a:gd name="connsiteX1" fmla="*/ 2518348 w 3809208"/>
                <a:gd name="connsiteY1" fmla="*/ 0 h 391745"/>
                <a:gd name="connsiteX2" fmla="*/ 3348705 w 3809208"/>
                <a:gd name="connsiteY2" fmla="*/ 22179 h 391745"/>
                <a:gd name="connsiteX3" fmla="*/ 3809208 w 3809208"/>
                <a:gd name="connsiteY3" fmla="*/ 252122 h 391745"/>
                <a:gd name="connsiteX4" fmla="*/ 0 w 3809208"/>
                <a:gd name="connsiteY4" fmla="*/ 391745 h 391745"/>
                <a:gd name="connsiteX5" fmla="*/ 438556 w 3809208"/>
                <a:gd name="connsiteY5" fmla="*/ 136220 h 391745"/>
                <a:gd name="connsiteX0" fmla="*/ 438556 w 3809208"/>
                <a:gd name="connsiteY0" fmla="*/ 136220 h 391745"/>
                <a:gd name="connsiteX1" fmla="*/ 2518348 w 3809208"/>
                <a:gd name="connsiteY1" fmla="*/ 0 h 391745"/>
                <a:gd name="connsiteX2" fmla="*/ 3343113 w 3809208"/>
                <a:gd name="connsiteY2" fmla="*/ 101760 h 391745"/>
                <a:gd name="connsiteX3" fmla="*/ 3809208 w 3809208"/>
                <a:gd name="connsiteY3" fmla="*/ 252122 h 391745"/>
                <a:gd name="connsiteX4" fmla="*/ 0 w 3809208"/>
                <a:gd name="connsiteY4" fmla="*/ 391745 h 391745"/>
                <a:gd name="connsiteX5" fmla="*/ 438556 w 3809208"/>
                <a:gd name="connsiteY5" fmla="*/ 136220 h 391745"/>
                <a:gd name="connsiteX0" fmla="*/ 438556 w 3809208"/>
                <a:gd name="connsiteY0" fmla="*/ 136220 h 391745"/>
                <a:gd name="connsiteX1" fmla="*/ 2518348 w 3809208"/>
                <a:gd name="connsiteY1" fmla="*/ 0 h 391745"/>
                <a:gd name="connsiteX2" fmla="*/ 3350892 w 3809208"/>
                <a:gd name="connsiteY2" fmla="*/ 41549 h 391745"/>
                <a:gd name="connsiteX3" fmla="*/ 3809208 w 3809208"/>
                <a:gd name="connsiteY3" fmla="*/ 252122 h 391745"/>
                <a:gd name="connsiteX4" fmla="*/ 0 w 3809208"/>
                <a:gd name="connsiteY4" fmla="*/ 391745 h 391745"/>
                <a:gd name="connsiteX5" fmla="*/ 438556 w 3809208"/>
                <a:gd name="connsiteY5" fmla="*/ 136220 h 391745"/>
                <a:gd name="connsiteX0" fmla="*/ 438556 w 3809208"/>
                <a:gd name="connsiteY0" fmla="*/ 136220 h 391745"/>
                <a:gd name="connsiteX1" fmla="*/ 2518348 w 3809208"/>
                <a:gd name="connsiteY1" fmla="*/ 0 h 391745"/>
                <a:gd name="connsiteX2" fmla="*/ 3336445 w 3809208"/>
                <a:gd name="connsiteY2" fmla="*/ 153369 h 391745"/>
                <a:gd name="connsiteX3" fmla="*/ 3809208 w 3809208"/>
                <a:gd name="connsiteY3" fmla="*/ 252122 h 391745"/>
                <a:gd name="connsiteX4" fmla="*/ 0 w 3809208"/>
                <a:gd name="connsiteY4" fmla="*/ 391745 h 391745"/>
                <a:gd name="connsiteX5" fmla="*/ 438556 w 3809208"/>
                <a:gd name="connsiteY5" fmla="*/ 136220 h 391745"/>
                <a:gd name="connsiteX0" fmla="*/ 438556 w 3809208"/>
                <a:gd name="connsiteY0" fmla="*/ 136220 h 391745"/>
                <a:gd name="connsiteX1" fmla="*/ 2518348 w 3809208"/>
                <a:gd name="connsiteY1" fmla="*/ 0 h 391745"/>
                <a:gd name="connsiteX2" fmla="*/ 3352004 w 3809208"/>
                <a:gd name="connsiteY2" fmla="*/ 32949 h 391745"/>
                <a:gd name="connsiteX3" fmla="*/ 3809208 w 3809208"/>
                <a:gd name="connsiteY3" fmla="*/ 252122 h 391745"/>
                <a:gd name="connsiteX4" fmla="*/ 0 w 3809208"/>
                <a:gd name="connsiteY4" fmla="*/ 391745 h 391745"/>
                <a:gd name="connsiteX5" fmla="*/ 438556 w 3809208"/>
                <a:gd name="connsiteY5" fmla="*/ 136220 h 39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9208" h="391745">
                  <a:moveTo>
                    <a:pt x="438556" y="136220"/>
                  </a:moveTo>
                  <a:lnTo>
                    <a:pt x="2518348" y="0"/>
                  </a:lnTo>
                  <a:lnTo>
                    <a:pt x="3352004" y="32949"/>
                  </a:lnTo>
                  <a:lnTo>
                    <a:pt x="3809208" y="252122"/>
                  </a:lnTo>
                  <a:lnTo>
                    <a:pt x="0" y="391745"/>
                  </a:lnTo>
                  <a:lnTo>
                    <a:pt x="438556" y="1362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90" y="1531109"/>
            <a:ext cx="8862947" cy="1930150"/>
            <a:chOff x="169490" y="976927"/>
            <a:chExt cx="8862947" cy="1930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7123" r="4876"/>
            <a:stretch/>
          </p:blipFill>
          <p:spPr>
            <a:xfrm>
              <a:off x="169490" y="976927"/>
              <a:ext cx="3017520" cy="1905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10052" t="24142" r="15705" b="-1286"/>
            <a:stretch/>
          </p:blipFill>
          <p:spPr>
            <a:xfrm>
              <a:off x="3346038" y="976927"/>
              <a:ext cx="2743200" cy="190407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r="15303"/>
            <a:stretch/>
          </p:blipFill>
          <p:spPr>
            <a:xfrm>
              <a:off x="6248267" y="976927"/>
              <a:ext cx="2743200" cy="186459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678017" y="2537745"/>
              <a:ext cx="549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rain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0707" y="2537745"/>
              <a:ext cx="549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rain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49475" y="2498260"/>
              <a:ext cx="682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snow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6388" y="2525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66"/>
                </a:solidFill>
                <a:latin typeface="Verdana"/>
                <a:cs typeface="Verdana"/>
              </a:rPr>
              <a:t>Reduced Road Glare</a:t>
            </a:r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4681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88" y="2525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7615" y="1484921"/>
            <a:ext cx="8690230" cy="5195848"/>
            <a:chOff x="8040" y="3635624"/>
            <a:chExt cx="4221987" cy="2524306"/>
          </a:xfrm>
        </p:grpSpPr>
        <p:pic>
          <p:nvPicPr>
            <p:cNvPr id="7" name="Picture 2" descr="http://communities.bentley.com/cfs-filesystemfile.ashx/__key/CommunityServer-Components-PostAttachments/00-00-19-86-74/BLE22_2D00_1-Visualisatie-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9" y="3635624"/>
              <a:ext cx="4133088" cy="2500517"/>
            </a:xfrm>
            <a:prstGeom prst="rect">
              <a:avLst/>
            </a:prstGeom>
            <a:noFill/>
            <a:ln w="1905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8040" y="4889286"/>
              <a:ext cx="2969222" cy="1250031"/>
            </a:xfrm>
            <a:custGeom>
              <a:avLst/>
              <a:gdLst>
                <a:gd name="connsiteX0" fmla="*/ 0 w 2830692"/>
                <a:gd name="connsiteY0" fmla="*/ 0 h 1259556"/>
                <a:gd name="connsiteX1" fmla="*/ 2830692 w 2830692"/>
                <a:gd name="connsiteY1" fmla="*/ 0 h 1259556"/>
                <a:gd name="connsiteX2" fmla="*/ 2830692 w 2830692"/>
                <a:gd name="connsiteY2" fmla="*/ 1259556 h 1259556"/>
                <a:gd name="connsiteX3" fmla="*/ 0 w 2830692"/>
                <a:gd name="connsiteY3" fmla="*/ 1259556 h 1259556"/>
                <a:gd name="connsiteX4" fmla="*/ 0 w 2830692"/>
                <a:gd name="connsiteY4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70797 w 2870797"/>
                <a:gd name="connsiteY2" fmla="*/ 1259556 h 1259556"/>
                <a:gd name="connsiteX3" fmla="*/ 0 w 2870797"/>
                <a:gd name="connsiteY3" fmla="*/ 1259556 h 1259556"/>
                <a:gd name="connsiteX4" fmla="*/ 0 w 2870797"/>
                <a:gd name="connsiteY4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44114 w 2870797"/>
                <a:gd name="connsiteY2" fmla="*/ 564361 h 1259556"/>
                <a:gd name="connsiteX3" fmla="*/ 2870797 w 2870797"/>
                <a:gd name="connsiteY3" fmla="*/ 1259556 h 1259556"/>
                <a:gd name="connsiteX4" fmla="*/ 0 w 2870797"/>
                <a:gd name="connsiteY4" fmla="*/ 1259556 h 1259556"/>
                <a:gd name="connsiteX5" fmla="*/ 0 w 2870797"/>
                <a:gd name="connsiteY5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44114 w 2870797"/>
                <a:gd name="connsiteY2" fmla="*/ 564361 h 1259556"/>
                <a:gd name="connsiteX3" fmla="*/ 2844114 w 2870797"/>
                <a:gd name="connsiteY3" fmla="*/ 564361 h 1259556"/>
                <a:gd name="connsiteX4" fmla="*/ 2870797 w 2870797"/>
                <a:gd name="connsiteY4" fmla="*/ 1259556 h 1259556"/>
                <a:gd name="connsiteX5" fmla="*/ 0 w 2870797"/>
                <a:gd name="connsiteY5" fmla="*/ 1259556 h 1259556"/>
                <a:gd name="connsiteX6" fmla="*/ 0 w 2870797"/>
                <a:gd name="connsiteY6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44114 w 2870797"/>
                <a:gd name="connsiteY2" fmla="*/ 564361 h 1259556"/>
                <a:gd name="connsiteX3" fmla="*/ 2630219 w 2870797"/>
                <a:gd name="connsiteY3" fmla="*/ 1012203 h 1259556"/>
                <a:gd name="connsiteX4" fmla="*/ 2870797 w 2870797"/>
                <a:gd name="connsiteY4" fmla="*/ 1259556 h 1259556"/>
                <a:gd name="connsiteX5" fmla="*/ 0 w 2870797"/>
                <a:gd name="connsiteY5" fmla="*/ 1259556 h 1259556"/>
                <a:gd name="connsiteX6" fmla="*/ 0 w 2870797"/>
                <a:gd name="connsiteY6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229166 w 2870797"/>
                <a:gd name="connsiteY2" fmla="*/ 644572 h 1259556"/>
                <a:gd name="connsiteX3" fmla="*/ 2630219 w 2870797"/>
                <a:gd name="connsiteY3" fmla="*/ 1012203 h 1259556"/>
                <a:gd name="connsiteX4" fmla="*/ 2870797 w 2870797"/>
                <a:gd name="connsiteY4" fmla="*/ 1259556 h 1259556"/>
                <a:gd name="connsiteX5" fmla="*/ 0 w 2870797"/>
                <a:gd name="connsiteY5" fmla="*/ 1259556 h 1259556"/>
                <a:gd name="connsiteX6" fmla="*/ 0 w 2870797"/>
                <a:gd name="connsiteY6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630219 w 2870797"/>
                <a:gd name="connsiteY2" fmla="*/ 203414 h 1259556"/>
                <a:gd name="connsiteX3" fmla="*/ 2229166 w 2870797"/>
                <a:gd name="connsiteY3" fmla="*/ 644572 h 1259556"/>
                <a:gd name="connsiteX4" fmla="*/ 2630219 w 2870797"/>
                <a:gd name="connsiteY4" fmla="*/ 1012203 h 1259556"/>
                <a:gd name="connsiteX5" fmla="*/ 2870797 w 2870797"/>
                <a:gd name="connsiteY5" fmla="*/ 1259556 h 1259556"/>
                <a:gd name="connsiteX6" fmla="*/ 0 w 2870797"/>
                <a:gd name="connsiteY6" fmla="*/ 1259556 h 1259556"/>
                <a:gd name="connsiteX7" fmla="*/ 0 w 2870797"/>
                <a:gd name="connsiteY7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068745 w 2870797"/>
                <a:gd name="connsiteY2" fmla="*/ 437362 h 1259556"/>
                <a:gd name="connsiteX3" fmla="*/ 2229166 w 2870797"/>
                <a:gd name="connsiteY3" fmla="*/ 644572 h 1259556"/>
                <a:gd name="connsiteX4" fmla="*/ 2630219 w 2870797"/>
                <a:gd name="connsiteY4" fmla="*/ 1012203 h 1259556"/>
                <a:gd name="connsiteX5" fmla="*/ 2870797 w 2870797"/>
                <a:gd name="connsiteY5" fmla="*/ 1259556 h 1259556"/>
                <a:gd name="connsiteX6" fmla="*/ 0 w 2870797"/>
                <a:gd name="connsiteY6" fmla="*/ 1259556 h 1259556"/>
                <a:gd name="connsiteX7" fmla="*/ 0 w 2870797"/>
                <a:gd name="connsiteY7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429693 w 2870797"/>
                <a:gd name="connsiteY2" fmla="*/ 216782 h 1259556"/>
                <a:gd name="connsiteX3" fmla="*/ 2068745 w 2870797"/>
                <a:gd name="connsiteY3" fmla="*/ 437362 h 1259556"/>
                <a:gd name="connsiteX4" fmla="*/ 2229166 w 2870797"/>
                <a:gd name="connsiteY4" fmla="*/ 644572 h 1259556"/>
                <a:gd name="connsiteX5" fmla="*/ 2630219 w 2870797"/>
                <a:gd name="connsiteY5" fmla="*/ 1012203 h 1259556"/>
                <a:gd name="connsiteX6" fmla="*/ 2870797 w 2870797"/>
                <a:gd name="connsiteY6" fmla="*/ 1259556 h 1259556"/>
                <a:gd name="connsiteX7" fmla="*/ 0 w 2870797"/>
                <a:gd name="connsiteY7" fmla="*/ 1259556 h 1259556"/>
                <a:gd name="connsiteX8" fmla="*/ 0 w 2870797"/>
                <a:gd name="connsiteY8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1961798 w 2870797"/>
                <a:gd name="connsiteY2" fmla="*/ 283625 h 1259556"/>
                <a:gd name="connsiteX3" fmla="*/ 2068745 w 2870797"/>
                <a:gd name="connsiteY3" fmla="*/ 437362 h 1259556"/>
                <a:gd name="connsiteX4" fmla="*/ 2229166 w 2870797"/>
                <a:gd name="connsiteY4" fmla="*/ 644572 h 1259556"/>
                <a:gd name="connsiteX5" fmla="*/ 2630219 w 2870797"/>
                <a:gd name="connsiteY5" fmla="*/ 1012203 h 1259556"/>
                <a:gd name="connsiteX6" fmla="*/ 2870797 w 2870797"/>
                <a:gd name="connsiteY6" fmla="*/ 1259556 h 1259556"/>
                <a:gd name="connsiteX7" fmla="*/ 0 w 2870797"/>
                <a:gd name="connsiteY7" fmla="*/ 1259556 h 1259556"/>
                <a:gd name="connsiteX8" fmla="*/ 0 w 2870797"/>
                <a:gd name="connsiteY8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61798 w 2870797"/>
                <a:gd name="connsiteY2" fmla="*/ 283625 h 1259556"/>
                <a:gd name="connsiteX3" fmla="*/ 2068745 w 2870797"/>
                <a:gd name="connsiteY3" fmla="*/ 437362 h 1259556"/>
                <a:gd name="connsiteX4" fmla="*/ 2229166 w 2870797"/>
                <a:gd name="connsiteY4" fmla="*/ 644572 h 1259556"/>
                <a:gd name="connsiteX5" fmla="*/ 2630219 w 2870797"/>
                <a:gd name="connsiteY5" fmla="*/ 1012203 h 1259556"/>
                <a:gd name="connsiteX6" fmla="*/ 2870797 w 2870797"/>
                <a:gd name="connsiteY6" fmla="*/ 1259556 h 1259556"/>
                <a:gd name="connsiteX7" fmla="*/ 0 w 2870797"/>
                <a:gd name="connsiteY7" fmla="*/ 1259556 h 1259556"/>
                <a:gd name="connsiteX8" fmla="*/ 0 w 2870797"/>
                <a:gd name="connsiteY8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48693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29166 w 2870797"/>
                <a:gd name="connsiteY5" fmla="*/ 644572 h 1259556"/>
                <a:gd name="connsiteX6" fmla="*/ 2630219 w 2870797"/>
                <a:gd name="connsiteY6" fmla="*/ 1012203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29166 w 2870797"/>
                <a:gd name="connsiteY5" fmla="*/ 644572 h 1259556"/>
                <a:gd name="connsiteX6" fmla="*/ 2630219 w 2870797"/>
                <a:gd name="connsiteY6" fmla="*/ 1012203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79966 w 2870797"/>
                <a:gd name="connsiteY5" fmla="*/ 677229 h 1259556"/>
                <a:gd name="connsiteX6" fmla="*/ 2630219 w 2870797"/>
                <a:gd name="connsiteY6" fmla="*/ 1012203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79966 w 2870797"/>
                <a:gd name="connsiteY5" fmla="*/ 677229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76337 w 2870797"/>
                <a:gd name="connsiteY5" fmla="*/ 666343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76313 w 2870797"/>
                <a:gd name="connsiteY3" fmla="*/ 283625 h 1259556"/>
                <a:gd name="connsiteX4" fmla="*/ 2068745 w 2870797"/>
                <a:gd name="connsiteY4" fmla="*/ 437362 h 1259556"/>
                <a:gd name="connsiteX5" fmla="*/ 2276337 w 2870797"/>
                <a:gd name="connsiteY5" fmla="*/ 666343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9056 w 2870797"/>
                <a:gd name="connsiteY3" fmla="*/ 283625 h 1259556"/>
                <a:gd name="connsiteX4" fmla="*/ 2068745 w 2870797"/>
                <a:gd name="connsiteY4" fmla="*/ 437362 h 1259556"/>
                <a:gd name="connsiteX5" fmla="*/ 2276337 w 2870797"/>
                <a:gd name="connsiteY5" fmla="*/ 666343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9056 w 2870797"/>
                <a:gd name="connsiteY3" fmla="*/ 283625 h 1259556"/>
                <a:gd name="connsiteX4" fmla="*/ 2018518 w 2870797"/>
                <a:gd name="connsiteY4" fmla="*/ 366700 h 1259556"/>
                <a:gd name="connsiteX5" fmla="*/ 2068745 w 2870797"/>
                <a:gd name="connsiteY5" fmla="*/ 437362 h 1259556"/>
                <a:gd name="connsiteX6" fmla="*/ 2276337 w 2870797"/>
                <a:gd name="connsiteY6" fmla="*/ 666343 h 1259556"/>
                <a:gd name="connsiteX7" fmla="*/ 2619333 w 2870797"/>
                <a:gd name="connsiteY7" fmla="*/ 1008574 h 1259556"/>
                <a:gd name="connsiteX8" fmla="*/ 2870797 w 2870797"/>
                <a:gd name="connsiteY8" fmla="*/ 1259556 h 1259556"/>
                <a:gd name="connsiteX9" fmla="*/ 0 w 2870797"/>
                <a:gd name="connsiteY9" fmla="*/ 1259556 h 1259556"/>
                <a:gd name="connsiteX10" fmla="*/ 0 w 2870797"/>
                <a:gd name="connsiteY10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4090 w 2870797"/>
                <a:gd name="connsiteY3" fmla="*/ 217928 h 1259556"/>
                <a:gd name="connsiteX4" fmla="*/ 1969056 w 2870797"/>
                <a:gd name="connsiteY4" fmla="*/ 283625 h 1259556"/>
                <a:gd name="connsiteX5" fmla="*/ 2018518 w 2870797"/>
                <a:gd name="connsiteY5" fmla="*/ 366700 h 1259556"/>
                <a:gd name="connsiteX6" fmla="*/ 2068745 w 2870797"/>
                <a:gd name="connsiteY6" fmla="*/ 437362 h 1259556"/>
                <a:gd name="connsiteX7" fmla="*/ 2276337 w 2870797"/>
                <a:gd name="connsiteY7" fmla="*/ 666343 h 1259556"/>
                <a:gd name="connsiteX8" fmla="*/ 2619333 w 2870797"/>
                <a:gd name="connsiteY8" fmla="*/ 1008574 h 1259556"/>
                <a:gd name="connsiteX9" fmla="*/ 2870797 w 2870797"/>
                <a:gd name="connsiteY9" fmla="*/ 1259556 h 1259556"/>
                <a:gd name="connsiteX10" fmla="*/ 0 w 2870797"/>
                <a:gd name="connsiteY10" fmla="*/ 1259556 h 1259556"/>
                <a:gd name="connsiteX11" fmla="*/ 0 w 2870797"/>
                <a:gd name="connsiteY11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69056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276337 w 2870797"/>
                <a:gd name="connsiteY8" fmla="*/ 666343 h 1259556"/>
                <a:gd name="connsiteX9" fmla="*/ 2619333 w 2870797"/>
                <a:gd name="connsiteY9" fmla="*/ 1008574 h 1259556"/>
                <a:gd name="connsiteX10" fmla="*/ 2870797 w 2870797"/>
                <a:gd name="connsiteY10" fmla="*/ 1259556 h 1259556"/>
                <a:gd name="connsiteX11" fmla="*/ 0 w 2870797"/>
                <a:gd name="connsiteY11" fmla="*/ 1259556 h 1259556"/>
                <a:gd name="connsiteX12" fmla="*/ 0 w 2870797"/>
                <a:gd name="connsiteY12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69056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70011 w 2870797"/>
                <a:gd name="connsiteY8" fmla="*/ 549489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69056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24868 w 2870797"/>
                <a:gd name="connsiteY6" fmla="*/ 388925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28043 w 2870797"/>
                <a:gd name="connsiteY6" fmla="*/ 388925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90636 w 2870797"/>
                <a:gd name="connsiteY2" fmla="*/ 82764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8043 w 2870797"/>
                <a:gd name="connsiteY7" fmla="*/ 388925 h 1259556"/>
                <a:gd name="connsiteX8" fmla="*/ 2068745 w 2870797"/>
                <a:gd name="connsiteY8" fmla="*/ 437362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090636 w 2870797"/>
                <a:gd name="connsiteY2" fmla="*/ 82764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8043 w 2870797"/>
                <a:gd name="connsiteY7" fmla="*/ 388925 h 1259556"/>
                <a:gd name="connsiteX8" fmla="*/ 2068745 w 2870797"/>
                <a:gd name="connsiteY8" fmla="*/ 437362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8043 w 2870797"/>
                <a:gd name="connsiteY7" fmla="*/ 388925 h 1259556"/>
                <a:gd name="connsiteX8" fmla="*/ 2068745 w 2870797"/>
                <a:gd name="connsiteY8" fmla="*/ 437362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65570 w 2870797"/>
                <a:gd name="connsiteY7" fmla="*/ 427837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7136 w 2870797"/>
                <a:gd name="connsiteY7" fmla="*/ 36533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1995386 w 2870797"/>
                <a:gd name="connsiteY7" fmla="*/ 36533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14436 w 2870797"/>
                <a:gd name="connsiteY7" fmla="*/ 36533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3961 w 2870797"/>
                <a:gd name="connsiteY7" fmla="*/ 37168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84691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3961 w 2870797"/>
                <a:gd name="connsiteY7" fmla="*/ 37168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84691 w 2870797"/>
                <a:gd name="connsiteY4" fmla="*/ 169993 h 1259556"/>
                <a:gd name="connsiteX5" fmla="*/ 1970440 w 2870797"/>
                <a:gd name="connsiteY5" fmla="*/ 217928 h 1259556"/>
                <a:gd name="connsiteX6" fmla="*/ 1978581 w 2870797"/>
                <a:gd name="connsiteY6" fmla="*/ 283625 h 1259556"/>
                <a:gd name="connsiteX7" fmla="*/ 2023961 w 2870797"/>
                <a:gd name="connsiteY7" fmla="*/ 37168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122386 w 2880322"/>
                <a:gd name="connsiteY2" fmla="*/ 79589 h 1262731"/>
                <a:gd name="connsiteX3" fmla="*/ 2022147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122386 w 2880322"/>
                <a:gd name="connsiteY2" fmla="*/ 79589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071586 w 2880322"/>
                <a:gd name="connsiteY2" fmla="*/ 95464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071586 w 2880322"/>
                <a:gd name="connsiteY2" fmla="*/ 95464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071586 w 2880322"/>
                <a:gd name="connsiteY2" fmla="*/ 95464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084286 w 2880322"/>
                <a:gd name="connsiteY2" fmla="*/ 92289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44610 w 2880322"/>
                <a:gd name="connsiteY2" fmla="*/ 700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73185 w 2880322"/>
                <a:gd name="connsiteY2" fmla="*/ 573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73185 w 2880322"/>
                <a:gd name="connsiteY2" fmla="*/ 573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73185 w 2880322"/>
                <a:gd name="connsiteY2" fmla="*/ 573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82710 w 2880322"/>
                <a:gd name="connsiteY2" fmla="*/ 60539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82710 w 2880322"/>
                <a:gd name="connsiteY2" fmla="*/ 60539 h 1262731"/>
                <a:gd name="connsiteX3" fmla="*/ 2100161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485775 w 2880322"/>
                <a:gd name="connsiteY0" fmla="*/ 720916 h 1247047"/>
                <a:gd name="connsiteX1" fmla="*/ 2309824 w 2880322"/>
                <a:gd name="connsiteY1" fmla="*/ 24 h 1247047"/>
                <a:gd name="connsiteX2" fmla="*/ 2182710 w 2880322"/>
                <a:gd name="connsiteY2" fmla="*/ 44855 h 1247047"/>
                <a:gd name="connsiteX3" fmla="*/ 2100161 w 2880322"/>
                <a:gd name="connsiteY3" fmla="*/ 76605 h 1247047"/>
                <a:gd name="connsiteX4" fmla="*/ 2031672 w 2880322"/>
                <a:gd name="connsiteY4" fmla="*/ 115159 h 1247047"/>
                <a:gd name="connsiteX5" fmla="*/ 1984691 w 2880322"/>
                <a:gd name="connsiteY5" fmla="*/ 154309 h 1247047"/>
                <a:gd name="connsiteX6" fmla="*/ 1970440 w 2880322"/>
                <a:gd name="connsiteY6" fmla="*/ 202244 h 1247047"/>
                <a:gd name="connsiteX7" fmla="*/ 1978581 w 2880322"/>
                <a:gd name="connsiteY7" fmla="*/ 267941 h 1247047"/>
                <a:gd name="connsiteX8" fmla="*/ 2023961 w 2880322"/>
                <a:gd name="connsiteY8" fmla="*/ 356005 h 1247047"/>
                <a:gd name="connsiteX9" fmla="*/ 2065570 w 2880322"/>
                <a:gd name="connsiteY9" fmla="*/ 412153 h 1247047"/>
                <a:gd name="connsiteX10" fmla="*/ 2163661 w 2880322"/>
                <a:gd name="connsiteY10" fmla="*/ 530630 h 1247047"/>
                <a:gd name="connsiteX11" fmla="*/ 2276337 w 2880322"/>
                <a:gd name="connsiteY11" fmla="*/ 650659 h 1247047"/>
                <a:gd name="connsiteX12" fmla="*/ 2619333 w 2880322"/>
                <a:gd name="connsiteY12" fmla="*/ 992890 h 1247047"/>
                <a:gd name="connsiteX13" fmla="*/ 2880322 w 2880322"/>
                <a:gd name="connsiteY13" fmla="*/ 1247047 h 1247047"/>
                <a:gd name="connsiteX14" fmla="*/ 0 w 2880322"/>
                <a:gd name="connsiteY14" fmla="*/ 1243872 h 1247047"/>
                <a:gd name="connsiteX15" fmla="*/ 485775 w 2880322"/>
                <a:gd name="connsiteY15" fmla="*/ 720916 h 1247047"/>
                <a:gd name="connsiteX0" fmla="*/ 485775 w 2880322"/>
                <a:gd name="connsiteY0" fmla="*/ 720916 h 1247047"/>
                <a:gd name="connsiteX1" fmla="*/ 2309824 w 2880322"/>
                <a:gd name="connsiteY1" fmla="*/ 24 h 1247047"/>
                <a:gd name="connsiteX2" fmla="*/ 2182710 w 2880322"/>
                <a:gd name="connsiteY2" fmla="*/ 44855 h 1247047"/>
                <a:gd name="connsiteX3" fmla="*/ 2100161 w 2880322"/>
                <a:gd name="connsiteY3" fmla="*/ 76605 h 1247047"/>
                <a:gd name="connsiteX4" fmla="*/ 2031672 w 2880322"/>
                <a:gd name="connsiteY4" fmla="*/ 115159 h 1247047"/>
                <a:gd name="connsiteX5" fmla="*/ 1984691 w 2880322"/>
                <a:gd name="connsiteY5" fmla="*/ 154309 h 1247047"/>
                <a:gd name="connsiteX6" fmla="*/ 1970440 w 2880322"/>
                <a:gd name="connsiteY6" fmla="*/ 202244 h 1247047"/>
                <a:gd name="connsiteX7" fmla="*/ 1978581 w 2880322"/>
                <a:gd name="connsiteY7" fmla="*/ 267941 h 1247047"/>
                <a:gd name="connsiteX8" fmla="*/ 2023961 w 2880322"/>
                <a:gd name="connsiteY8" fmla="*/ 356005 h 1247047"/>
                <a:gd name="connsiteX9" fmla="*/ 2065570 w 2880322"/>
                <a:gd name="connsiteY9" fmla="*/ 412153 h 1247047"/>
                <a:gd name="connsiteX10" fmla="*/ 2163661 w 2880322"/>
                <a:gd name="connsiteY10" fmla="*/ 530630 h 1247047"/>
                <a:gd name="connsiteX11" fmla="*/ 2276337 w 2880322"/>
                <a:gd name="connsiteY11" fmla="*/ 650659 h 1247047"/>
                <a:gd name="connsiteX12" fmla="*/ 2619333 w 2880322"/>
                <a:gd name="connsiteY12" fmla="*/ 992890 h 1247047"/>
                <a:gd name="connsiteX13" fmla="*/ 2880322 w 2880322"/>
                <a:gd name="connsiteY13" fmla="*/ 1247047 h 1247047"/>
                <a:gd name="connsiteX14" fmla="*/ 0 w 2880322"/>
                <a:gd name="connsiteY14" fmla="*/ 1243872 h 1247047"/>
                <a:gd name="connsiteX15" fmla="*/ 485775 w 2880322"/>
                <a:gd name="connsiteY15" fmla="*/ 720916 h 1247047"/>
                <a:gd name="connsiteX0" fmla="*/ 485775 w 2880322"/>
                <a:gd name="connsiteY0" fmla="*/ 720916 h 1247047"/>
                <a:gd name="connsiteX1" fmla="*/ 766660 w 2880322"/>
                <a:gd name="connsiteY1" fmla="*/ 584605 h 1247047"/>
                <a:gd name="connsiteX2" fmla="*/ 2309824 w 2880322"/>
                <a:gd name="connsiteY2" fmla="*/ 24 h 1247047"/>
                <a:gd name="connsiteX3" fmla="*/ 2182710 w 2880322"/>
                <a:gd name="connsiteY3" fmla="*/ 44855 h 1247047"/>
                <a:gd name="connsiteX4" fmla="*/ 2100161 w 2880322"/>
                <a:gd name="connsiteY4" fmla="*/ 76605 h 1247047"/>
                <a:gd name="connsiteX5" fmla="*/ 2031672 w 2880322"/>
                <a:gd name="connsiteY5" fmla="*/ 115159 h 1247047"/>
                <a:gd name="connsiteX6" fmla="*/ 1984691 w 2880322"/>
                <a:gd name="connsiteY6" fmla="*/ 154309 h 1247047"/>
                <a:gd name="connsiteX7" fmla="*/ 1970440 w 2880322"/>
                <a:gd name="connsiteY7" fmla="*/ 202244 h 1247047"/>
                <a:gd name="connsiteX8" fmla="*/ 1978581 w 2880322"/>
                <a:gd name="connsiteY8" fmla="*/ 267941 h 1247047"/>
                <a:gd name="connsiteX9" fmla="*/ 2023961 w 2880322"/>
                <a:gd name="connsiteY9" fmla="*/ 356005 h 1247047"/>
                <a:gd name="connsiteX10" fmla="*/ 2065570 w 2880322"/>
                <a:gd name="connsiteY10" fmla="*/ 412153 h 1247047"/>
                <a:gd name="connsiteX11" fmla="*/ 2163661 w 2880322"/>
                <a:gd name="connsiteY11" fmla="*/ 530630 h 1247047"/>
                <a:gd name="connsiteX12" fmla="*/ 2276337 w 2880322"/>
                <a:gd name="connsiteY12" fmla="*/ 650659 h 1247047"/>
                <a:gd name="connsiteX13" fmla="*/ 2619333 w 2880322"/>
                <a:gd name="connsiteY13" fmla="*/ 992890 h 1247047"/>
                <a:gd name="connsiteX14" fmla="*/ 2880322 w 2880322"/>
                <a:gd name="connsiteY14" fmla="*/ 1247047 h 1247047"/>
                <a:gd name="connsiteX15" fmla="*/ 0 w 2880322"/>
                <a:gd name="connsiteY15" fmla="*/ 1243872 h 1247047"/>
                <a:gd name="connsiteX16" fmla="*/ 485775 w 2880322"/>
                <a:gd name="connsiteY16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2309824 w 2880322"/>
                <a:gd name="connsiteY2" fmla="*/ 24 h 1247047"/>
                <a:gd name="connsiteX3" fmla="*/ 2182710 w 2880322"/>
                <a:gd name="connsiteY3" fmla="*/ 44855 h 1247047"/>
                <a:gd name="connsiteX4" fmla="*/ 2100161 w 2880322"/>
                <a:gd name="connsiteY4" fmla="*/ 76605 h 1247047"/>
                <a:gd name="connsiteX5" fmla="*/ 2031672 w 2880322"/>
                <a:gd name="connsiteY5" fmla="*/ 115159 h 1247047"/>
                <a:gd name="connsiteX6" fmla="*/ 1984691 w 2880322"/>
                <a:gd name="connsiteY6" fmla="*/ 154309 h 1247047"/>
                <a:gd name="connsiteX7" fmla="*/ 1970440 w 2880322"/>
                <a:gd name="connsiteY7" fmla="*/ 202244 h 1247047"/>
                <a:gd name="connsiteX8" fmla="*/ 1978581 w 2880322"/>
                <a:gd name="connsiteY8" fmla="*/ 267941 h 1247047"/>
                <a:gd name="connsiteX9" fmla="*/ 2023961 w 2880322"/>
                <a:gd name="connsiteY9" fmla="*/ 356005 h 1247047"/>
                <a:gd name="connsiteX10" fmla="*/ 2065570 w 2880322"/>
                <a:gd name="connsiteY10" fmla="*/ 412153 h 1247047"/>
                <a:gd name="connsiteX11" fmla="*/ 2163661 w 2880322"/>
                <a:gd name="connsiteY11" fmla="*/ 530630 h 1247047"/>
                <a:gd name="connsiteX12" fmla="*/ 2276337 w 2880322"/>
                <a:gd name="connsiteY12" fmla="*/ 650659 h 1247047"/>
                <a:gd name="connsiteX13" fmla="*/ 2619333 w 2880322"/>
                <a:gd name="connsiteY13" fmla="*/ 992890 h 1247047"/>
                <a:gd name="connsiteX14" fmla="*/ 2880322 w 2880322"/>
                <a:gd name="connsiteY14" fmla="*/ 1247047 h 1247047"/>
                <a:gd name="connsiteX15" fmla="*/ 0 w 2880322"/>
                <a:gd name="connsiteY15" fmla="*/ 1243872 h 1247047"/>
                <a:gd name="connsiteX16" fmla="*/ 485775 w 2880322"/>
                <a:gd name="connsiteY16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2309824 w 2880322"/>
                <a:gd name="connsiteY2" fmla="*/ 24 h 1247047"/>
                <a:gd name="connsiteX3" fmla="*/ 2182710 w 2880322"/>
                <a:gd name="connsiteY3" fmla="*/ 44855 h 1247047"/>
                <a:gd name="connsiteX4" fmla="*/ 2100161 w 2880322"/>
                <a:gd name="connsiteY4" fmla="*/ 76605 h 1247047"/>
                <a:gd name="connsiteX5" fmla="*/ 2031672 w 2880322"/>
                <a:gd name="connsiteY5" fmla="*/ 115159 h 1247047"/>
                <a:gd name="connsiteX6" fmla="*/ 1984691 w 2880322"/>
                <a:gd name="connsiteY6" fmla="*/ 154309 h 1247047"/>
                <a:gd name="connsiteX7" fmla="*/ 1970440 w 2880322"/>
                <a:gd name="connsiteY7" fmla="*/ 202244 h 1247047"/>
                <a:gd name="connsiteX8" fmla="*/ 1978581 w 2880322"/>
                <a:gd name="connsiteY8" fmla="*/ 267941 h 1247047"/>
                <a:gd name="connsiteX9" fmla="*/ 2023961 w 2880322"/>
                <a:gd name="connsiteY9" fmla="*/ 356005 h 1247047"/>
                <a:gd name="connsiteX10" fmla="*/ 2065570 w 2880322"/>
                <a:gd name="connsiteY10" fmla="*/ 412153 h 1247047"/>
                <a:gd name="connsiteX11" fmla="*/ 2163661 w 2880322"/>
                <a:gd name="connsiteY11" fmla="*/ 530630 h 1247047"/>
                <a:gd name="connsiteX12" fmla="*/ 2276337 w 2880322"/>
                <a:gd name="connsiteY12" fmla="*/ 650659 h 1247047"/>
                <a:gd name="connsiteX13" fmla="*/ 2619333 w 2880322"/>
                <a:gd name="connsiteY13" fmla="*/ 992890 h 1247047"/>
                <a:gd name="connsiteX14" fmla="*/ 2880322 w 2880322"/>
                <a:gd name="connsiteY14" fmla="*/ 1247047 h 1247047"/>
                <a:gd name="connsiteX15" fmla="*/ 0 w 2880322"/>
                <a:gd name="connsiteY15" fmla="*/ 1243872 h 1247047"/>
                <a:gd name="connsiteX16" fmla="*/ 485775 w 2880322"/>
                <a:gd name="connsiteY16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79410 w 2880322"/>
                <a:gd name="connsiteY2" fmla="*/ 36235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50860 w 2880322"/>
                <a:gd name="connsiteY3" fmla="*/ 181380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50860 w 2880322"/>
                <a:gd name="connsiteY3" fmla="*/ 181380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1798 h 1247929"/>
                <a:gd name="connsiteX1" fmla="*/ 880960 w 2880322"/>
                <a:gd name="connsiteY1" fmla="*/ 471187 h 1247929"/>
                <a:gd name="connsiteX2" fmla="*/ 1128610 w 2880322"/>
                <a:gd name="connsiteY2" fmla="*/ 321962 h 1247929"/>
                <a:gd name="connsiteX3" fmla="*/ 1350860 w 2880322"/>
                <a:gd name="connsiteY3" fmla="*/ 182262 h 1247929"/>
                <a:gd name="connsiteX4" fmla="*/ 2135085 w 2880322"/>
                <a:gd name="connsiteY4" fmla="*/ 29862 h 1247929"/>
                <a:gd name="connsiteX5" fmla="*/ 2309824 w 2880322"/>
                <a:gd name="connsiteY5" fmla="*/ 906 h 1247929"/>
                <a:gd name="connsiteX6" fmla="*/ 2182710 w 2880322"/>
                <a:gd name="connsiteY6" fmla="*/ 45737 h 1247929"/>
                <a:gd name="connsiteX7" fmla="*/ 2100161 w 2880322"/>
                <a:gd name="connsiteY7" fmla="*/ 77487 h 1247929"/>
                <a:gd name="connsiteX8" fmla="*/ 2031672 w 2880322"/>
                <a:gd name="connsiteY8" fmla="*/ 116041 h 1247929"/>
                <a:gd name="connsiteX9" fmla="*/ 1984691 w 2880322"/>
                <a:gd name="connsiteY9" fmla="*/ 155191 h 1247929"/>
                <a:gd name="connsiteX10" fmla="*/ 1970440 w 2880322"/>
                <a:gd name="connsiteY10" fmla="*/ 203126 h 1247929"/>
                <a:gd name="connsiteX11" fmla="*/ 1978581 w 2880322"/>
                <a:gd name="connsiteY11" fmla="*/ 268823 h 1247929"/>
                <a:gd name="connsiteX12" fmla="*/ 2023961 w 2880322"/>
                <a:gd name="connsiteY12" fmla="*/ 356887 h 1247929"/>
                <a:gd name="connsiteX13" fmla="*/ 2065570 w 2880322"/>
                <a:gd name="connsiteY13" fmla="*/ 413035 h 1247929"/>
                <a:gd name="connsiteX14" fmla="*/ 2163661 w 2880322"/>
                <a:gd name="connsiteY14" fmla="*/ 531512 h 1247929"/>
                <a:gd name="connsiteX15" fmla="*/ 2276337 w 2880322"/>
                <a:gd name="connsiteY15" fmla="*/ 651541 h 1247929"/>
                <a:gd name="connsiteX16" fmla="*/ 2619333 w 2880322"/>
                <a:gd name="connsiteY16" fmla="*/ 993772 h 1247929"/>
                <a:gd name="connsiteX17" fmla="*/ 2880322 w 2880322"/>
                <a:gd name="connsiteY17" fmla="*/ 1247929 h 1247929"/>
                <a:gd name="connsiteX18" fmla="*/ 0 w 2880322"/>
                <a:gd name="connsiteY18" fmla="*/ 1244754 h 1247929"/>
                <a:gd name="connsiteX19" fmla="*/ 485775 w 2880322"/>
                <a:gd name="connsiteY19" fmla="*/ 721798 h 1247929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485775 w 2880322"/>
                <a:gd name="connsiteY19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485775 w 2880322"/>
                <a:gd name="connsiteY19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485775 w 2880322"/>
                <a:gd name="connsiteY19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74535 w 2880322"/>
                <a:gd name="connsiteY19" fmla="*/ 943189 h 1250031"/>
                <a:gd name="connsiteX20" fmla="*/ 485775 w 2880322"/>
                <a:gd name="connsiteY20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74535 w 2880322"/>
                <a:gd name="connsiteY19" fmla="*/ 943189 h 1250031"/>
                <a:gd name="connsiteX20" fmla="*/ 274535 w 2880322"/>
                <a:gd name="connsiteY20" fmla="*/ 943189 h 1250031"/>
                <a:gd name="connsiteX21" fmla="*/ 485775 w 2880322"/>
                <a:gd name="connsiteY21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74535 w 2880322"/>
                <a:gd name="connsiteY19" fmla="*/ 943189 h 1250031"/>
                <a:gd name="connsiteX20" fmla="*/ 485775 w 2880322"/>
                <a:gd name="connsiteY20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14210 w 2880322"/>
                <a:gd name="connsiteY19" fmla="*/ 952714 h 1250031"/>
                <a:gd name="connsiteX20" fmla="*/ 485775 w 2880322"/>
                <a:gd name="connsiteY20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14210 w 2880322"/>
                <a:gd name="connsiteY19" fmla="*/ 952714 h 1250031"/>
                <a:gd name="connsiteX20" fmla="*/ 485775 w 2880322"/>
                <a:gd name="connsiteY20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17510 w 2969222"/>
                <a:gd name="connsiteY2" fmla="*/ 324064 h 1250031"/>
                <a:gd name="connsiteX3" fmla="*/ 1439760 w 2969222"/>
                <a:gd name="connsiteY3" fmla="*/ 184364 h 1250031"/>
                <a:gd name="connsiteX4" fmla="*/ 2223985 w 2969222"/>
                <a:gd name="connsiteY4" fmla="*/ 22439 h 1250031"/>
                <a:gd name="connsiteX5" fmla="*/ 2398724 w 2969222"/>
                <a:gd name="connsiteY5" fmla="*/ 3008 h 1250031"/>
                <a:gd name="connsiteX6" fmla="*/ 2271610 w 2969222"/>
                <a:gd name="connsiteY6" fmla="*/ 47839 h 1250031"/>
                <a:gd name="connsiteX7" fmla="*/ 2189061 w 2969222"/>
                <a:gd name="connsiteY7" fmla="*/ 79589 h 1250031"/>
                <a:gd name="connsiteX8" fmla="*/ 2120572 w 2969222"/>
                <a:gd name="connsiteY8" fmla="*/ 118143 h 1250031"/>
                <a:gd name="connsiteX9" fmla="*/ 2073591 w 2969222"/>
                <a:gd name="connsiteY9" fmla="*/ 157293 h 1250031"/>
                <a:gd name="connsiteX10" fmla="*/ 2059340 w 2969222"/>
                <a:gd name="connsiteY10" fmla="*/ 205228 h 1250031"/>
                <a:gd name="connsiteX11" fmla="*/ 2067481 w 2969222"/>
                <a:gd name="connsiteY11" fmla="*/ 270925 h 1250031"/>
                <a:gd name="connsiteX12" fmla="*/ 2112861 w 2969222"/>
                <a:gd name="connsiteY12" fmla="*/ 358989 h 1250031"/>
                <a:gd name="connsiteX13" fmla="*/ 2154470 w 2969222"/>
                <a:gd name="connsiteY13" fmla="*/ 415137 h 1250031"/>
                <a:gd name="connsiteX14" fmla="*/ 2252561 w 2969222"/>
                <a:gd name="connsiteY14" fmla="*/ 533614 h 1250031"/>
                <a:gd name="connsiteX15" fmla="*/ 2365237 w 2969222"/>
                <a:gd name="connsiteY15" fmla="*/ 653643 h 1250031"/>
                <a:gd name="connsiteX16" fmla="*/ 2708233 w 2969222"/>
                <a:gd name="connsiteY16" fmla="*/ 995874 h 1250031"/>
                <a:gd name="connsiteX17" fmla="*/ 2969222 w 2969222"/>
                <a:gd name="connsiteY17" fmla="*/ 1250031 h 1250031"/>
                <a:gd name="connsiteX18" fmla="*/ 0 w 2969222"/>
                <a:gd name="connsiteY18" fmla="*/ 1246856 h 1250031"/>
                <a:gd name="connsiteX19" fmla="*/ 303110 w 2969222"/>
                <a:gd name="connsiteY19" fmla="*/ 952714 h 1250031"/>
                <a:gd name="connsiteX20" fmla="*/ 574675 w 2969222"/>
                <a:gd name="connsiteY20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17510 w 2969222"/>
                <a:gd name="connsiteY2" fmla="*/ 324064 h 1250031"/>
                <a:gd name="connsiteX3" fmla="*/ 13349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17510 w 2969222"/>
                <a:gd name="connsiteY2" fmla="*/ 324064 h 1250031"/>
                <a:gd name="connsiteX3" fmla="*/ 13349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20685 w 2969222"/>
                <a:gd name="connsiteY2" fmla="*/ 317714 h 1250031"/>
                <a:gd name="connsiteX3" fmla="*/ 13349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20685 w 2969222"/>
                <a:gd name="connsiteY2" fmla="*/ 317714 h 1250031"/>
                <a:gd name="connsiteX3" fmla="*/ 13222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07985 w 2969222"/>
                <a:gd name="connsiteY2" fmla="*/ 320889 h 1250031"/>
                <a:gd name="connsiteX3" fmla="*/ 13222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69222" h="1250031">
                  <a:moveTo>
                    <a:pt x="574675" y="723900"/>
                  </a:moveTo>
                  <a:cubicBezTo>
                    <a:pt x="737377" y="617197"/>
                    <a:pt x="675377" y="666463"/>
                    <a:pt x="969860" y="473289"/>
                  </a:cubicBezTo>
                  <a:cubicBezTo>
                    <a:pt x="1085466" y="397654"/>
                    <a:pt x="1077791" y="405619"/>
                    <a:pt x="1207985" y="320889"/>
                  </a:cubicBezTo>
                  <a:lnTo>
                    <a:pt x="1322285" y="251039"/>
                  </a:lnTo>
                  <a:lnTo>
                    <a:pt x="1439760" y="184364"/>
                  </a:lnTo>
                  <a:cubicBezTo>
                    <a:pt x="1607506" y="135681"/>
                    <a:pt x="2064158" y="52665"/>
                    <a:pt x="2223985" y="22439"/>
                  </a:cubicBezTo>
                  <a:cubicBezTo>
                    <a:pt x="2383812" y="-7787"/>
                    <a:pt x="2390787" y="362"/>
                    <a:pt x="2398724" y="3008"/>
                  </a:cubicBezTo>
                  <a:cubicBezTo>
                    <a:pt x="2429134" y="1985"/>
                    <a:pt x="2309200" y="35075"/>
                    <a:pt x="2271610" y="47839"/>
                  </a:cubicBezTo>
                  <a:cubicBezTo>
                    <a:pt x="2234020" y="60603"/>
                    <a:pt x="2207884" y="69459"/>
                    <a:pt x="2189061" y="79589"/>
                  </a:cubicBezTo>
                  <a:lnTo>
                    <a:pt x="2120572" y="118143"/>
                  </a:lnTo>
                  <a:lnTo>
                    <a:pt x="2073591" y="157293"/>
                  </a:lnTo>
                  <a:cubicBezTo>
                    <a:pt x="2065181" y="167713"/>
                    <a:pt x="2060358" y="186289"/>
                    <a:pt x="2059340" y="205228"/>
                  </a:cubicBezTo>
                  <a:cubicBezTo>
                    <a:pt x="2058322" y="224167"/>
                    <a:pt x="2056973" y="246356"/>
                    <a:pt x="2067481" y="270925"/>
                  </a:cubicBezTo>
                  <a:lnTo>
                    <a:pt x="2112861" y="358989"/>
                  </a:lnTo>
                  <a:lnTo>
                    <a:pt x="2154470" y="415137"/>
                  </a:lnTo>
                  <a:lnTo>
                    <a:pt x="2252561" y="533614"/>
                  </a:lnTo>
                  <a:lnTo>
                    <a:pt x="2365237" y="653643"/>
                  </a:lnTo>
                  <a:lnTo>
                    <a:pt x="2708233" y="995874"/>
                  </a:lnTo>
                  <a:lnTo>
                    <a:pt x="2969222" y="1250031"/>
                  </a:lnTo>
                  <a:lnTo>
                    <a:pt x="0" y="1246856"/>
                  </a:lnTo>
                  <a:cubicBezTo>
                    <a:pt x="71403" y="1148809"/>
                    <a:pt x="206307" y="1044411"/>
                    <a:pt x="303110" y="952714"/>
                  </a:cubicBezTo>
                  <a:lnTo>
                    <a:pt x="574675" y="723900"/>
                  </a:lnTo>
                  <a:close/>
                </a:path>
              </a:pathLst>
            </a:custGeom>
            <a:solidFill>
              <a:schemeClr val="bg1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Bent Arrow 10"/>
            <p:cNvSpPr/>
            <p:nvPr/>
          </p:nvSpPr>
          <p:spPr>
            <a:xfrm>
              <a:off x="1431131" y="5197496"/>
              <a:ext cx="527430" cy="754948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scene3d>
              <a:camera prst="perspectiveFront" fov="900000">
                <a:rot lat="19499994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663" y="5845922"/>
              <a:ext cx="619561" cy="314008"/>
            </a:xfrm>
            <a:prstGeom prst="rect">
              <a:avLst/>
            </a:prstGeom>
            <a:noFill/>
            <a:scene3d>
              <a:camera prst="perspectiveFront" fov="7200000">
                <a:rot lat="18899975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100 ft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22168" y="4049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66"/>
                </a:solidFill>
                <a:latin typeface="Verdana"/>
                <a:cs typeface="Verdana"/>
              </a:rPr>
              <a:t>Distraction-Free Navigational Info</a:t>
            </a:r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2266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88" y="2525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68" y="4049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66"/>
                </a:solidFill>
                <a:latin typeface="Verdana"/>
                <a:cs typeface="Verdana"/>
              </a:rPr>
              <a:t>Adaptive Cruise Control</a:t>
            </a:r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pic>
        <p:nvPicPr>
          <p:cNvPr id="3" name="adaptive_cruise_control_10fp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63750"/>
            <a:ext cx="9144000" cy="273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4047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C4"/>
                </a:solidFill>
              </a:rPr>
              <a:t>Typically, 25 - 50 meter gap at 50 mph</a:t>
            </a:r>
            <a:endParaRPr lang="en-US" sz="2800" dirty="0">
              <a:solidFill>
                <a:srgbClr val="FFFF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88" y="2525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68" y="4049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66"/>
                </a:solidFill>
                <a:latin typeface="Verdana"/>
                <a:cs typeface="Verdana"/>
              </a:rPr>
              <a:t>Bumper-to-Bumper at High Speeds </a:t>
            </a:r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pic>
        <p:nvPicPr>
          <p:cNvPr id="2" name="bumper2bumper_10fp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63750"/>
            <a:ext cx="9144000" cy="273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4047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C4"/>
                </a:solidFill>
              </a:rPr>
              <a:t>Gap can be reduced with our high-speed system (~1ms)</a:t>
            </a:r>
            <a:endParaRPr lang="en-US" sz="2800" dirty="0">
              <a:solidFill>
                <a:srgbClr val="FFFF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9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88" y="2525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68" y="4049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66"/>
                </a:solidFill>
                <a:latin typeface="Verdana"/>
                <a:cs typeface="Verdana"/>
              </a:rPr>
              <a:t>Bumper-to-Bumper Vehicle Platoon</a:t>
            </a:r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pic>
        <p:nvPicPr>
          <p:cNvPr id="2" name="platooning_10fp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574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88" y="2525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68" y="4049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66"/>
                </a:solidFill>
                <a:latin typeface="Verdana"/>
                <a:cs typeface="Verdana"/>
              </a:rPr>
              <a:t>Bumper-to-Bumper at High Speeds </a:t>
            </a:r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9966"/>
              </p:ext>
            </p:extLst>
          </p:nvPr>
        </p:nvGraphicFramePr>
        <p:xfrm>
          <a:off x="369455" y="1524000"/>
          <a:ext cx="8405091" cy="3244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{46F890A9-2807-4EBB-B81D-B2AA78EC7F39}</a:tableStyleId>
              </a:tblPr>
              <a:tblGrid>
                <a:gridCol w="2563091"/>
                <a:gridCol w="2909455"/>
                <a:gridCol w="2932545"/>
              </a:tblGrid>
              <a:tr h="540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Data Source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Typical Acquisition Rate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Typical Accuracy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Camera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 Hz (33 ms)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Algorithm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dependent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RADAR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 Hz (50 ms)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0.5 m, 0.12 m/s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LIDAR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 Hz (10 ms)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 mm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GPS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 Hz (20 ms)</a:t>
                      </a:r>
                      <a:endParaRPr lang="en-US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– 8 m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DSRC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 Hz (10 </a:t>
                      </a:r>
                      <a:r>
                        <a:rPr lang="en-US" sz="2400" dirty="0" err="1">
                          <a:effectLst/>
                        </a:rPr>
                        <a:t>ms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Distance dependent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47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88" y="252536"/>
            <a:ext cx="9144000" cy="7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66"/>
                </a:solidFill>
                <a:latin typeface="Verdana"/>
                <a:cs typeface="Verdana"/>
              </a:rPr>
              <a:t>Programmable Headlight Versatility</a:t>
            </a:r>
            <a:endParaRPr lang="en-US" dirty="0">
              <a:solidFill>
                <a:srgbClr val="FFFF66"/>
              </a:solidFill>
              <a:latin typeface="Verdana"/>
              <a:cs typeface="Verdan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388" y="3876924"/>
            <a:ext cx="4230027" cy="3198673"/>
            <a:chOff x="0" y="3635624"/>
            <a:chExt cx="4230027" cy="3198673"/>
          </a:xfrm>
        </p:grpSpPr>
        <p:pic>
          <p:nvPicPr>
            <p:cNvPr id="7" name="Picture 2" descr="http://communities.bentley.com/cfs-filesystemfile.ashx/__key/CommunityServer-Components-PostAttachments/00-00-19-86-74/BLE22_2D00_1-Visualisatie-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9" y="3635624"/>
              <a:ext cx="4133088" cy="2500517"/>
            </a:xfrm>
            <a:prstGeom prst="rect">
              <a:avLst/>
            </a:prstGeom>
            <a:noFill/>
            <a:ln w="1905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4"/>
            <p:cNvSpPr txBox="1">
              <a:spLocks/>
            </p:cNvSpPr>
            <p:nvPr/>
          </p:nvSpPr>
          <p:spPr>
            <a:xfrm>
              <a:off x="0" y="5912016"/>
              <a:ext cx="4230027" cy="922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sz="1800" dirty="0" smtClean="0">
                  <a:solidFill>
                    <a:srgbClr val="FFFFC5"/>
                  </a:solidFill>
                  <a:latin typeface="Verdana"/>
                  <a:cs typeface="Verdana"/>
                </a:rPr>
                <a:t>Distraction-Free Navigation</a:t>
              </a:r>
              <a:endParaRPr lang="en-US" sz="1800" dirty="0">
                <a:solidFill>
                  <a:srgbClr val="FFFFC5"/>
                </a:solidFill>
                <a:latin typeface="Verdana"/>
                <a:cs typeface="Verdan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40" y="4889286"/>
              <a:ext cx="2969222" cy="1250031"/>
            </a:xfrm>
            <a:custGeom>
              <a:avLst/>
              <a:gdLst>
                <a:gd name="connsiteX0" fmla="*/ 0 w 2830692"/>
                <a:gd name="connsiteY0" fmla="*/ 0 h 1259556"/>
                <a:gd name="connsiteX1" fmla="*/ 2830692 w 2830692"/>
                <a:gd name="connsiteY1" fmla="*/ 0 h 1259556"/>
                <a:gd name="connsiteX2" fmla="*/ 2830692 w 2830692"/>
                <a:gd name="connsiteY2" fmla="*/ 1259556 h 1259556"/>
                <a:gd name="connsiteX3" fmla="*/ 0 w 2830692"/>
                <a:gd name="connsiteY3" fmla="*/ 1259556 h 1259556"/>
                <a:gd name="connsiteX4" fmla="*/ 0 w 2830692"/>
                <a:gd name="connsiteY4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70797 w 2870797"/>
                <a:gd name="connsiteY2" fmla="*/ 1259556 h 1259556"/>
                <a:gd name="connsiteX3" fmla="*/ 0 w 2870797"/>
                <a:gd name="connsiteY3" fmla="*/ 1259556 h 1259556"/>
                <a:gd name="connsiteX4" fmla="*/ 0 w 2870797"/>
                <a:gd name="connsiteY4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44114 w 2870797"/>
                <a:gd name="connsiteY2" fmla="*/ 564361 h 1259556"/>
                <a:gd name="connsiteX3" fmla="*/ 2870797 w 2870797"/>
                <a:gd name="connsiteY3" fmla="*/ 1259556 h 1259556"/>
                <a:gd name="connsiteX4" fmla="*/ 0 w 2870797"/>
                <a:gd name="connsiteY4" fmla="*/ 1259556 h 1259556"/>
                <a:gd name="connsiteX5" fmla="*/ 0 w 2870797"/>
                <a:gd name="connsiteY5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44114 w 2870797"/>
                <a:gd name="connsiteY2" fmla="*/ 564361 h 1259556"/>
                <a:gd name="connsiteX3" fmla="*/ 2844114 w 2870797"/>
                <a:gd name="connsiteY3" fmla="*/ 564361 h 1259556"/>
                <a:gd name="connsiteX4" fmla="*/ 2870797 w 2870797"/>
                <a:gd name="connsiteY4" fmla="*/ 1259556 h 1259556"/>
                <a:gd name="connsiteX5" fmla="*/ 0 w 2870797"/>
                <a:gd name="connsiteY5" fmla="*/ 1259556 h 1259556"/>
                <a:gd name="connsiteX6" fmla="*/ 0 w 2870797"/>
                <a:gd name="connsiteY6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844114 w 2870797"/>
                <a:gd name="connsiteY2" fmla="*/ 564361 h 1259556"/>
                <a:gd name="connsiteX3" fmla="*/ 2630219 w 2870797"/>
                <a:gd name="connsiteY3" fmla="*/ 1012203 h 1259556"/>
                <a:gd name="connsiteX4" fmla="*/ 2870797 w 2870797"/>
                <a:gd name="connsiteY4" fmla="*/ 1259556 h 1259556"/>
                <a:gd name="connsiteX5" fmla="*/ 0 w 2870797"/>
                <a:gd name="connsiteY5" fmla="*/ 1259556 h 1259556"/>
                <a:gd name="connsiteX6" fmla="*/ 0 w 2870797"/>
                <a:gd name="connsiteY6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229166 w 2870797"/>
                <a:gd name="connsiteY2" fmla="*/ 644572 h 1259556"/>
                <a:gd name="connsiteX3" fmla="*/ 2630219 w 2870797"/>
                <a:gd name="connsiteY3" fmla="*/ 1012203 h 1259556"/>
                <a:gd name="connsiteX4" fmla="*/ 2870797 w 2870797"/>
                <a:gd name="connsiteY4" fmla="*/ 1259556 h 1259556"/>
                <a:gd name="connsiteX5" fmla="*/ 0 w 2870797"/>
                <a:gd name="connsiteY5" fmla="*/ 1259556 h 1259556"/>
                <a:gd name="connsiteX6" fmla="*/ 0 w 2870797"/>
                <a:gd name="connsiteY6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630219 w 2870797"/>
                <a:gd name="connsiteY2" fmla="*/ 203414 h 1259556"/>
                <a:gd name="connsiteX3" fmla="*/ 2229166 w 2870797"/>
                <a:gd name="connsiteY3" fmla="*/ 644572 h 1259556"/>
                <a:gd name="connsiteX4" fmla="*/ 2630219 w 2870797"/>
                <a:gd name="connsiteY4" fmla="*/ 1012203 h 1259556"/>
                <a:gd name="connsiteX5" fmla="*/ 2870797 w 2870797"/>
                <a:gd name="connsiteY5" fmla="*/ 1259556 h 1259556"/>
                <a:gd name="connsiteX6" fmla="*/ 0 w 2870797"/>
                <a:gd name="connsiteY6" fmla="*/ 1259556 h 1259556"/>
                <a:gd name="connsiteX7" fmla="*/ 0 w 2870797"/>
                <a:gd name="connsiteY7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068745 w 2870797"/>
                <a:gd name="connsiteY2" fmla="*/ 437362 h 1259556"/>
                <a:gd name="connsiteX3" fmla="*/ 2229166 w 2870797"/>
                <a:gd name="connsiteY3" fmla="*/ 644572 h 1259556"/>
                <a:gd name="connsiteX4" fmla="*/ 2630219 w 2870797"/>
                <a:gd name="connsiteY4" fmla="*/ 1012203 h 1259556"/>
                <a:gd name="connsiteX5" fmla="*/ 2870797 w 2870797"/>
                <a:gd name="connsiteY5" fmla="*/ 1259556 h 1259556"/>
                <a:gd name="connsiteX6" fmla="*/ 0 w 2870797"/>
                <a:gd name="connsiteY6" fmla="*/ 1259556 h 1259556"/>
                <a:gd name="connsiteX7" fmla="*/ 0 w 2870797"/>
                <a:gd name="connsiteY7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2429693 w 2870797"/>
                <a:gd name="connsiteY2" fmla="*/ 216782 h 1259556"/>
                <a:gd name="connsiteX3" fmla="*/ 2068745 w 2870797"/>
                <a:gd name="connsiteY3" fmla="*/ 437362 h 1259556"/>
                <a:gd name="connsiteX4" fmla="*/ 2229166 w 2870797"/>
                <a:gd name="connsiteY4" fmla="*/ 644572 h 1259556"/>
                <a:gd name="connsiteX5" fmla="*/ 2630219 w 2870797"/>
                <a:gd name="connsiteY5" fmla="*/ 1012203 h 1259556"/>
                <a:gd name="connsiteX6" fmla="*/ 2870797 w 2870797"/>
                <a:gd name="connsiteY6" fmla="*/ 1259556 h 1259556"/>
                <a:gd name="connsiteX7" fmla="*/ 0 w 2870797"/>
                <a:gd name="connsiteY7" fmla="*/ 1259556 h 1259556"/>
                <a:gd name="connsiteX8" fmla="*/ 0 w 2870797"/>
                <a:gd name="connsiteY8" fmla="*/ 0 h 1259556"/>
                <a:gd name="connsiteX0" fmla="*/ 0 w 2870797"/>
                <a:gd name="connsiteY0" fmla="*/ 0 h 1259556"/>
                <a:gd name="connsiteX1" fmla="*/ 2830692 w 2870797"/>
                <a:gd name="connsiteY1" fmla="*/ 0 h 1259556"/>
                <a:gd name="connsiteX2" fmla="*/ 1961798 w 2870797"/>
                <a:gd name="connsiteY2" fmla="*/ 283625 h 1259556"/>
                <a:gd name="connsiteX3" fmla="*/ 2068745 w 2870797"/>
                <a:gd name="connsiteY3" fmla="*/ 437362 h 1259556"/>
                <a:gd name="connsiteX4" fmla="*/ 2229166 w 2870797"/>
                <a:gd name="connsiteY4" fmla="*/ 644572 h 1259556"/>
                <a:gd name="connsiteX5" fmla="*/ 2630219 w 2870797"/>
                <a:gd name="connsiteY5" fmla="*/ 1012203 h 1259556"/>
                <a:gd name="connsiteX6" fmla="*/ 2870797 w 2870797"/>
                <a:gd name="connsiteY6" fmla="*/ 1259556 h 1259556"/>
                <a:gd name="connsiteX7" fmla="*/ 0 w 2870797"/>
                <a:gd name="connsiteY7" fmla="*/ 1259556 h 1259556"/>
                <a:gd name="connsiteX8" fmla="*/ 0 w 2870797"/>
                <a:gd name="connsiteY8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61798 w 2870797"/>
                <a:gd name="connsiteY2" fmla="*/ 283625 h 1259556"/>
                <a:gd name="connsiteX3" fmla="*/ 2068745 w 2870797"/>
                <a:gd name="connsiteY3" fmla="*/ 437362 h 1259556"/>
                <a:gd name="connsiteX4" fmla="*/ 2229166 w 2870797"/>
                <a:gd name="connsiteY4" fmla="*/ 644572 h 1259556"/>
                <a:gd name="connsiteX5" fmla="*/ 2630219 w 2870797"/>
                <a:gd name="connsiteY5" fmla="*/ 1012203 h 1259556"/>
                <a:gd name="connsiteX6" fmla="*/ 2870797 w 2870797"/>
                <a:gd name="connsiteY6" fmla="*/ 1259556 h 1259556"/>
                <a:gd name="connsiteX7" fmla="*/ 0 w 2870797"/>
                <a:gd name="connsiteY7" fmla="*/ 1259556 h 1259556"/>
                <a:gd name="connsiteX8" fmla="*/ 0 w 2870797"/>
                <a:gd name="connsiteY8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48693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29166 w 2870797"/>
                <a:gd name="connsiteY5" fmla="*/ 644572 h 1259556"/>
                <a:gd name="connsiteX6" fmla="*/ 2630219 w 2870797"/>
                <a:gd name="connsiteY6" fmla="*/ 1012203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29166 w 2870797"/>
                <a:gd name="connsiteY5" fmla="*/ 644572 h 1259556"/>
                <a:gd name="connsiteX6" fmla="*/ 2630219 w 2870797"/>
                <a:gd name="connsiteY6" fmla="*/ 1012203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79966 w 2870797"/>
                <a:gd name="connsiteY5" fmla="*/ 677229 h 1259556"/>
                <a:gd name="connsiteX6" fmla="*/ 2630219 w 2870797"/>
                <a:gd name="connsiteY6" fmla="*/ 1012203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79966 w 2870797"/>
                <a:gd name="connsiteY5" fmla="*/ 677229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1798 w 2870797"/>
                <a:gd name="connsiteY3" fmla="*/ 283625 h 1259556"/>
                <a:gd name="connsiteX4" fmla="*/ 2068745 w 2870797"/>
                <a:gd name="connsiteY4" fmla="*/ 437362 h 1259556"/>
                <a:gd name="connsiteX5" fmla="*/ 2276337 w 2870797"/>
                <a:gd name="connsiteY5" fmla="*/ 666343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76313 w 2870797"/>
                <a:gd name="connsiteY3" fmla="*/ 283625 h 1259556"/>
                <a:gd name="connsiteX4" fmla="*/ 2068745 w 2870797"/>
                <a:gd name="connsiteY4" fmla="*/ 437362 h 1259556"/>
                <a:gd name="connsiteX5" fmla="*/ 2276337 w 2870797"/>
                <a:gd name="connsiteY5" fmla="*/ 666343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9056 w 2870797"/>
                <a:gd name="connsiteY3" fmla="*/ 283625 h 1259556"/>
                <a:gd name="connsiteX4" fmla="*/ 2068745 w 2870797"/>
                <a:gd name="connsiteY4" fmla="*/ 437362 h 1259556"/>
                <a:gd name="connsiteX5" fmla="*/ 2276337 w 2870797"/>
                <a:gd name="connsiteY5" fmla="*/ 666343 h 1259556"/>
                <a:gd name="connsiteX6" fmla="*/ 2619333 w 2870797"/>
                <a:gd name="connsiteY6" fmla="*/ 1008574 h 1259556"/>
                <a:gd name="connsiteX7" fmla="*/ 2870797 w 2870797"/>
                <a:gd name="connsiteY7" fmla="*/ 1259556 h 1259556"/>
                <a:gd name="connsiteX8" fmla="*/ 0 w 2870797"/>
                <a:gd name="connsiteY8" fmla="*/ 1259556 h 1259556"/>
                <a:gd name="connsiteX9" fmla="*/ 0 w 2870797"/>
                <a:gd name="connsiteY9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9056 w 2870797"/>
                <a:gd name="connsiteY3" fmla="*/ 283625 h 1259556"/>
                <a:gd name="connsiteX4" fmla="*/ 2018518 w 2870797"/>
                <a:gd name="connsiteY4" fmla="*/ 366700 h 1259556"/>
                <a:gd name="connsiteX5" fmla="*/ 2068745 w 2870797"/>
                <a:gd name="connsiteY5" fmla="*/ 437362 h 1259556"/>
                <a:gd name="connsiteX6" fmla="*/ 2276337 w 2870797"/>
                <a:gd name="connsiteY6" fmla="*/ 666343 h 1259556"/>
                <a:gd name="connsiteX7" fmla="*/ 2619333 w 2870797"/>
                <a:gd name="connsiteY7" fmla="*/ 1008574 h 1259556"/>
                <a:gd name="connsiteX8" fmla="*/ 2870797 w 2870797"/>
                <a:gd name="connsiteY8" fmla="*/ 1259556 h 1259556"/>
                <a:gd name="connsiteX9" fmla="*/ 0 w 2870797"/>
                <a:gd name="connsiteY9" fmla="*/ 1259556 h 1259556"/>
                <a:gd name="connsiteX10" fmla="*/ 0 w 2870797"/>
                <a:gd name="connsiteY10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1975166 w 2870797"/>
                <a:gd name="connsiteY2" fmla="*/ 169993 h 1259556"/>
                <a:gd name="connsiteX3" fmla="*/ 1964090 w 2870797"/>
                <a:gd name="connsiteY3" fmla="*/ 217928 h 1259556"/>
                <a:gd name="connsiteX4" fmla="*/ 1969056 w 2870797"/>
                <a:gd name="connsiteY4" fmla="*/ 283625 h 1259556"/>
                <a:gd name="connsiteX5" fmla="*/ 2018518 w 2870797"/>
                <a:gd name="connsiteY5" fmla="*/ 366700 h 1259556"/>
                <a:gd name="connsiteX6" fmla="*/ 2068745 w 2870797"/>
                <a:gd name="connsiteY6" fmla="*/ 437362 h 1259556"/>
                <a:gd name="connsiteX7" fmla="*/ 2276337 w 2870797"/>
                <a:gd name="connsiteY7" fmla="*/ 666343 h 1259556"/>
                <a:gd name="connsiteX8" fmla="*/ 2619333 w 2870797"/>
                <a:gd name="connsiteY8" fmla="*/ 1008574 h 1259556"/>
                <a:gd name="connsiteX9" fmla="*/ 2870797 w 2870797"/>
                <a:gd name="connsiteY9" fmla="*/ 1259556 h 1259556"/>
                <a:gd name="connsiteX10" fmla="*/ 0 w 2870797"/>
                <a:gd name="connsiteY10" fmla="*/ 1259556 h 1259556"/>
                <a:gd name="connsiteX11" fmla="*/ 0 w 2870797"/>
                <a:gd name="connsiteY11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69056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276337 w 2870797"/>
                <a:gd name="connsiteY8" fmla="*/ 666343 h 1259556"/>
                <a:gd name="connsiteX9" fmla="*/ 2619333 w 2870797"/>
                <a:gd name="connsiteY9" fmla="*/ 1008574 h 1259556"/>
                <a:gd name="connsiteX10" fmla="*/ 2870797 w 2870797"/>
                <a:gd name="connsiteY10" fmla="*/ 1259556 h 1259556"/>
                <a:gd name="connsiteX11" fmla="*/ 0 w 2870797"/>
                <a:gd name="connsiteY11" fmla="*/ 1259556 h 1259556"/>
                <a:gd name="connsiteX12" fmla="*/ 0 w 2870797"/>
                <a:gd name="connsiteY12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69056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70011 w 2870797"/>
                <a:gd name="connsiteY8" fmla="*/ 549489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69056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18518 w 2870797"/>
                <a:gd name="connsiteY6" fmla="*/ 366700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24868 w 2870797"/>
                <a:gd name="connsiteY6" fmla="*/ 388925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22147 w 2870797"/>
                <a:gd name="connsiteY2" fmla="*/ 130843 h 1259556"/>
                <a:gd name="connsiteX3" fmla="*/ 1975166 w 2870797"/>
                <a:gd name="connsiteY3" fmla="*/ 169993 h 1259556"/>
                <a:gd name="connsiteX4" fmla="*/ 1964090 w 2870797"/>
                <a:gd name="connsiteY4" fmla="*/ 217928 h 1259556"/>
                <a:gd name="connsiteX5" fmla="*/ 1978581 w 2870797"/>
                <a:gd name="connsiteY5" fmla="*/ 283625 h 1259556"/>
                <a:gd name="connsiteX6" fmla="*/ 2028043 w 2870797"/>
                <a:gd name="connsiteY6" fmla="*/ 388925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128849 w 2870797"/>
                <a:gd name="connsiteY1" fmla="*/ 60158 h 1259556"/>
                <a:gd name="connsiteX2" fmla="*/ 2090636 w 2870797"/>
                <a:gd name="connsiteY2" fmla="*/ 82764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8043 w 2870797"/>
                <a:gd name="connsiteY7" fmla="*/ 388925 h 1259556"/>
                <a:gd name="connsiteX8" fmla="*/ 2068745 w 2870797"/>
                <a:gd name="connsiteY8" fmla="*/ 437362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090636 w 2870797"/>
                <a:gd name="connsiteY2" fmla="*/ 82764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8043 w 2870797"/>
                <a:gd name="connsiteY7" fmla="*/ 388925 h 1259556"/>
                <a:gd name="connsiteX8" fmla="*/ 2068745 w 2870797"/>
                <a:gd name="connsiteY8" fmla="*/ 437362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8043 w 2870797"/>
                <a:gd name="connsiteY7" fmla="*/ 388925 h 1259556"/>
                <a:gd name="connsiteX8" fmla="*/ 2068745 w 2870797"/>
                <a:gd name="connsiteY8" fmla="*/ 437362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68745 w 2870797"/>
                <a:gd name="connsiteY7" fmla="*/ 437362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65570 w 2870797"/>
                <a:gd name="connsiteY7" fmla="*/ 427837 h 1259556"/>
                <a:gd name="connsiteX8" fmla="*/ 2163661 w 2870797"/>
                <a:gd name="connsiteY8" fmla="*/ 546314 h 1259556"/>
                <a:gd name="connsiteX9" fmla="*/ 2276337 w 2870797"/>
                <a:gd name="connsiteY9" fmla="*/ 666343 h 1259556"/>
                <a:gd name="connsiteX10" fmla="*/ 2619333 w 2870797"/>
                <a:gd name="connsiteY10" fmla="*/ 1008574 h 1259556"/>
                <a:gd name="connsiteX11" fmla="*/ 2870797 w 2870797"/>
                <a:gd name="connsiteY11" fmla="*/ 1259556 h 1259556"/>
                <a:gd name="connsiteX12" fmla="*/ 0 w 2870797"/>
                <a:gd name="connsiteY12" fmla="*/ 1259556 h 1259556"/>
                <a:gd name="connsiteX13" fmla="*/ 0 w 2870797"/>
                <a:gd name="connsiteY13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7136 w 2870797"/>
                <a:gd name="connsiteY7" fmla="*/ 36533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1995386 w 2870797"/>
                <a:gd name="connsiteY7" fmla="*/ 36533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14436 w 2870797"/>
                <a:gd name="connsiteY7" fmla="*/ 36533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75166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3961 w 2870797"/>
                <a:gd name="connsiteY7" fmla="*/ 37168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84691 w 2870797"/>
                <a:gd name="connsiteY4" fmla="*/ 169993 h 1259556"/>
                <a:gd name="connsiteX5" fmla="*/ 1964090 w 2870797"/>
                <a:gd name="connsiteY5" fmla="*/ 217928 h 1259556"/>
                <a:gd name="connsiteX6" fmla="*/ 1978581 w 2870797"/>
                <a:gd name="connsiteY6" fmla="*/ 283625 h 1259556"/>
                <a:gd name="connsiteX7" fmla="*/ 2023961 w 2870797"/>
                <a:gd name="connsiteY7" fmla="*/ 37168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70797"/>
                <a:gd name="connsiteY0" fmla="*/ 0 h 1259556"/>
                <a:gd name="connsiteX1" fmla="*/ 2332049 w 2870797"/>
                <a:gd name="connsiteY1" fmla="*/ 15708 h 1259556"/>
                <a:gd name="connsiteX2" fmla="*/ 2122386 w 2870797"/>
                <a:gd name="connsiteY2" fmla="*/ 79589 h 1259556"/>
                <a:gd name="connsiteX3" fmla="*/ 2022147 w 2870797"/>
                <a:gd name="connsiteY3" fmla="*/ 130843 h 1259556"/>
                <a:gd name="connsiteX4" fmla="*/ 1984691 w 2870797"/>
                <a:gd name="connsiteY4" fmla="*/ 169993 h 1259556"/>
                <a:gd name="connsiteX5" fmla="*/ 1970440 w 2870797"/>
                <a:gd name="connsiteY5" fmla="*/ 217928 h 1259556"/>
                <a:gd name="connsiteX6" fmla="*/ 1978581 w 2870797"/>
                <a:gd name="connsiteY6" fmla="*/ 283625 h 1259556"/>
                <a:gd name="connsiteX7" fmla="*/ 2023961 w 2870797"/>
                <a:gd name="connsiteY7" fmla="*/ 371689 h 1259556"/>
                <a:gd name="connsiteX8" fmla="*/ 2065570 w 2870797"/>
                <a:gd name="connsiteY8" fmla="*/ 427837 h 1259556"/>
                <a:gd name="connsiteX9" fmla="*/ 2163661 w 2870797"/>
                <a:gd name="connsiteY9" fmla="*/ 546314 h 1259556"/>
                <a:gd name="connsiteX10" fmla="*/ 2276337 w 2870797"/>
                <a:gd name="connsiteY10" fmla="*/ 666343 h 1259556"/>
                <a:gd name="connsiteX11" fmla="*/ 2619333 w 2870797"/>
                <a:gd name="connsiteY11" fmla="*/ 1008574 h 1259556"/>
                <a:gd name="connsiteX12" fmla="*/ 2870797 w 2870797"/>
                <a:gd name="connsiteY12" fmla="*/ 1259556 h 1259556"/>
                <a:gd name="connsiteX13" fmla="*/ 0 w 2870797"/>
                <a:gd name="connsiteY13" fmla="*/ 1259556 h 1259556"/>
                <a:gd name="connsiteX14" fmla="*/ 0 w 2870797"/>
                <a:gd name="connsiteY14" fmla="*/ 0 h 1259556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122386 w 2880322"/>
                <a:gd name="connsiteY2" fmla="*/ 79589 h 1262731"/>
                <a:gd name="connsiteX3" fmla="*/ 2022147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122386 w 2880322"/>
                <a:gd name="connsiteY2" fmla="*/ 79589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071586 w 2880322"/>
                <a:gd name="connsiteY2" fmla="*/ 95464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32049 w 2880322"/>
                <a:gd name="connsiteY1" fmla="*/ 15708 h 1262731"/>
                <a:gd name="connsiteX2" fmla="*/ 2071586 w 2880322"/>
                <a:gd name="connsiteY2" fmla="*/ 95464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071586 w 2880322"/>
                <a:gd name="connsiteY2" fmla="*/ 95464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084286 w 2880322"/>
                <a:gd name="connsiteY2" fmla="*/ 92289 h 1262731"/>
                <a:gd name="connsiteX3" fmla="*/ 2031672 w 2880322"/>
                <a:gd name="connsiteY3" fmla="*/ 130843 h 1262731"/>
                <a:gd name="connsiteX4" fmla="*/ 1984691 w 2880322"/>
                <a:gd name="connsiteY4" fmla="*/ 169993 h 1262731"/>
                <a:gd name="connsiteX5" fmla="*/ 1970440 w 2880322"/>
                <a:gd name="connsiteY5" fmla="*/ 217928 h 1262731"/>
                <a:gd name="connsiteX6" fmla="*/ 1978581 w 2880322"/>
                <a:gd name="connsiteY6" fmla="*/ 283625 h 1262731"/>
                <a:gd name="connsiteX7" fmla="*/ 2023961 w 2880322"/>
                <a:gd name="connsiteY7" fmla="*/ 371689 h 1262731"/>
                <a:gd name="connsiteX8" fmla="*/ 2065570 w 2880322"/>
                <a:gd name="connsiteY8" fmla="*/ 427837 h 1262731"/>
                <a:gd name="connsiteX9" fmla="*/ 2163661 w 2880322"/>
                <a:gd name="connsiteY9" fmla="*/ 546314 h 1262731"/>
                <a:gd name="connsiteX10" fmla="*/ 2276337 w 2880322"/>
                <a:gd name="connsiteY10" fmla="*/ 666343 h 1262731"/>
                <a:gd name="connsiteX11" fmla="*/ 2619333 w 2880322"/>
                <a:gd name="connsiteY11" fmla="*/ 1008574 h 1262731"/>
                <a:gd name="connsiteX12" fmla="*/ 2880322 w 2880322"/>
                <a:gd name="connsiteY12" fmla="*/ 1262731 h 1262731"/>
                <a:gd name="connsiteX13" fmla="*/ 0 w 2880322"/>
                <a:gd name="connsiteY13" fmla="*/ 1259556 h 1262731"/>
                <a:gd name="connsiteX14" fmla="*/ 0 w 2880322"/>
                <a:gd name="connsiteY14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44610 w 2880322"/>
                <a:gd name="connsiteY2" fmla="*/ 700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73185 w 2880322"/>
                <a:gd name="connsiteY2" fmla="*/ 573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73185 w 2880322"/>
                <a:gd name="connsiteY2" fmla="*/ 573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73185 w 2880322"/>
                <a:gd name="connsiteY2" fmla="*/ 57364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82710 w 2880322"/>
                <a:gd name="connsiteY2" fmla="*/ 60539 h 1262731"/>
                <a:gd name="connsiteX3" fmla="*/ 2084286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0 w 2880322"/>
                <a:gd name="connsiteY0" fmla="*/ 0 h 1262731"/>
                <a:gd name="connsiteX1" fmla="*/ 2309824 w 2880322"/>
                <a:gd name="connsiteY1" fmla="*/ 15708 h 1262731"/>
                <a:gd name="connsiteX2" fmla="*/ 2182710 w 2880322"/>
                <a:gd name="connsiteY2" fmla="*/ 60539 h 1262731"/>
                <a:gd name="connsiteX3" fmla="*/ 2100161 w 2880322"/>
                <a:gd name="connsiteY3" fmla="*/ 92289 h 1262731"/>
                <a:gd name="connsiteX4" fmla="*/ 2031672 w 2880322"/>
                <a:gd name="connsiteY4" fmla="*/ 130843 h 1262731"/>
                <a:gd name="connsiteX5" fmla="*/ 1984691 w 2880322"/>
                <a:gd name="connsiteY5" fmla="*/ 169993 h 1262731"/>
                <a:gd name="connsiteX6" fmla="*/ 1970440 w 2880322"/>
                <a:gd name="connsiteY6" fmla="*/ 217928 h 1262731"/>
                <a:gd name="connsiteX7" fmla="*/ 1978581 w 2880322"/>
                <a:gd name="connsiteY7" fmla="*/ 283625 h 1262731"/>
                <a:gd name="connsiteX8" fmla="*/ 2023961 w 2880322"/>
                <a:gd name="connsiteY8" fmla="*/ 371689 h 1262731"/>
                <a:gd name="connsiteX9" fmla="*/ 2065570 w 2880322"/>
                <a:gd name="connsiteY9" fmla="*/ 427837 h 1262731"/>
                <a:gd name="connsiteX10" fmla="*/ 2163661 w 2880322"/>
                <a:gd name="connsiteY10" fmla="*/ 546314 h 1262731"/>
                <a:gd name="connsiteX11" fmla="*/ 2276337 w 2880322"/>
                <a:gd name="connsiteY11" fmla="*/ 666343 h 1262731"/>
                <a:gd name="connsiteX12" fmla="*/ 2619333 w 2880322"/>
                <a:gd name="connsiteY12" fmla="*/ 1008574 h 1262731"/>
                <a:gd name="connsiteX13" fmla="*/ 2880322 w 2880322"/>
                <a:gd name="connsiteY13" fmla="*/ 1262731 h 1262731"/>
                <a:gd name="connsiteX14" fmla="*/ 0 w 2880322"/>
                <a:gd name="connsiteY14" fmla="*/ 1259556 h 1262731"/>
                <a:gd name="connsiteX15" fmla="*/ 0 w 2880322"/>
                <a:gd name="connsiteY15" fmla="*/ 0 h 1262731"/>
                <a:gd name="connsiteX0" fmla="*/ 485775 w 2880322"/>
                <a:gd name="connsiteY0" fmla="*/ 720916 h 1247047"/>
                <a:gd name="connsiteX1" fmla="*/ 2309824 w 2880322"/>
                <a:gd name="connsiteY1" fmla="*/ 24 h 1247047"/>
                <a:gd name="connsiteX2" fmla="*/ 2182710 w 2880322"/>
                <a:gd name="connsiteY2" fmla="*/ 44855 h 1247047"/>
                <a:gd name="connsiteX3" fmla="*/ 2100161 w 2880322"/>
                <a:gd name="connsiteY3" fmla="*/ 76605 h 1247047"/>
                <a:gd name="connsiteX4" fmla="*/ 2031672 w 2880322"/>
                <a:gd name="connsiteY4" fmla="*/ 115159 h 1247047"/>
                <a:gd name="connsiteX5" fmla="*/ 1984691 w 2880322"/>
                <a:gd name="connsiteY5" fmla="*/ 154309 h 1247047"/>
                <a:gd name="connsiteX6" fmla="*/ 1970440 w 2880322"/>
                <a:gd name="connsiteY6" fmla="*/ 202244 h 1247047"/>
                <a:gd name="connsiteX7" fmla="*/ 1978581 w 2880322"/>
                <a:gd name="connsiteY7" fmla="*/ 267941 h 1247047"/>
                <a:gd name="connsiteX8" fmla="*/ 2023961 w 2880322"/>
                <a:gd name="connsiteY8" fmla="*/ 356005 h 1247047"/>
                <a:gd name="connsiteX9" fmla="*/ 2065570 w 2880322"/>
                <a:gd name="connsiteY9" fmla="*/ 412153 h 1247047"/>
                <a:gd name="connsiteX10" fmla="*/ 2163661 w 2880322"/>
                <a:gd name="connsiteY10" fmla="*/ 530630 h 1247047"/>
                <a:gd name="connsiteX11" fmla="*/ 2276337 w 2880322"/>
                <a:gd name="connsiteY11" fmla="*/ 650659 h 1247047"/>
                <a:gd name="connsiteX12" fmla="*/ 2619333 w 2880322"/>
                <a:gd name="connsiteY12" fmla="*/ 992890 h 1247047"/>
                <a:gd name="connsiteX13" fmla="*/ 2880322 w 2880322"/>
                <a:gd name="connsiteY13" fmla="*/ 1247047 h 1247047"/>
                <a:gd name="connsiteX14" fmla="*/ 0 w 2880322"/>
                <a:gd name="connsiteY14" fmla="*/ 1243872 h 1247047"/>
                <a:gd name="connsiteX15" fmla="*/ 485775 w 2880322"/>
                <a:gd name="connsiteY15" fmla="*/ 720916 h 1247047"/>
                <a:gd name="connsiteX0" fmla="*/ 485775 w 2880322"/>
                <a:gd name="connsiteY0" fmla="*/ 720916 h 1247047"/>
                <a:gd name="connsiteX1" fmla="*/ 2309824 w 2880322"/>
                <a:gd name="connsiteY1" fmla="*/ 24 h 1247047"/>
                <a:gd name="connsiteX2" fmla="*/ 2182710 w 2880322"/>
                <a:gd name="connsiteY2" fmla="*/ 44855 h 1247047"/>
                <a:gd name="connsiteX3" fmla="*/ 2100161 w 2880322"/>
                <a:gd name="connsiteY3" fmla="*/ 76605 h 1247047"/>
                <a:gd name="connsiteX4" fmla="*/ 2031672 w 2880322"/>
                <a:gd name="connsiteY4" fmla="*/ 115159 h 1247047"/>
                <a:gd name="connsiteX5" fmla="*/ 1984691 w 2880322"/>
                <a:gd name="connsiteY5" fmla="*/ 154309 h 1247047"/>
                <a:gd name="connsiteX6" fmla="*/ 1970440 w 2880322"/>
                <a:gd name="connsiteY6" fmla="*/ 202244 h 1247047"/>
                <a:gd name="connsiteX7" fmla="*/ 1978581 w 2880322"/>
                <a:gd name="connsiteY7" fmla="*/ 267941 h 1247047"/>
                <a:gd name="connsiteX8" fmla="*/ 2023961 w 2880322"/>
                <a:gd name="connsiteY8" fmla="*/ 356005 h 1247047"/>
                <a:gd name="connsiteX9" fmla="*/ 2065570 w 2880322"/>
                <a:gd name="connsiteY9" fmla="*/ 412153 h 1247047"/>
                <a:gd name="connsiteX10" fmla="*/ 2163661 w 2880322"/>
                <a:gd name="connsiteY10" fmla="*/ 530630 h 1247047"/>
                <a:gd name="connsiteX11" fmla="*/ 2276337 w 2880322"/>
                <a:gd name="connsiteY11" fmla="*/ 650659 h 1247047"/>
                <a:gd name="connsiteX12" fmla="*/ 2619333 w 2880322"/>
                <a:gd name="connsiteY12" fmla="*/ 992890 h 1247047"/>
                <a:gd name="connsiteX13" fmla="*/ 2880322 w 2880322"/>
                <a:gd name="connsiteY13" fmla="*/ 1247047 h 1247047"/>
                <a:gd name="connsiteX14" fmla="*/ 0 w 2880322"/>
                <a:gd name="connsiteY14" fmla="*/ 1243872 h 1247047"/>
                <a:gd name="connsiteX15" fmla="*/ 485775 w 2880322"/>
                <a:gd name="connsiteY15" fmla="*/ 720916 h 1247047"/>
                <a:gd name="connsiteX0" fmla="*/ 485775 w 2880322"/>
                <a:gd name="connsiteY0" fmla="*/ 720916 h 1247047"/>
                <a:gd name="connsiteX1" fmla="*/ 766660 w 2880322"/>
                <a:gd name="connsiteY1" fmla="*/ 584605 h 1247047"/>
                <a:gd name="connsiteX2" fmla="*/ 2309824 w 2880322"/>
                <a:gd name="connsiteY2" fmla="*/ 24 h 1247047"/>
                <a:gd name="connsiteX3" fmla="*/ 2182710 w 2880322"/>
                <a:gd name="connsiteY3" fmla="*/ 44855 h 1247047"/>
                <a:gd name="connsiteX4" fmla="*/ 2100161 w 2880322"/>
                <a:gd name="connsiteY4" fmla="*/ 76605 h 1247047"/>
                <a:gd name="connsiteX5" fmla="*/ 2031672 w 2880322"/>
                <a:gd name="connsiteY5" fmla="*/ 115159 h 1247047"/>
                <a:gd name="connsiteX6" fmla="*/ 1984691 w 2880322"/>
                <a:gd name="connsiteY6" fmla="*/ 154309 h 1247047"/>
                <a:gd name="connsiteX7" fmla="*/ 1970440 w 2880322"/>
                <a:gd name="connsiteY7" fmla="*/ 202244 h 1247047"/>
                <a:gd name="connsiteX8" fmla="*/ 1978581 w 2880322"/>
                <a:gd name="connsiteY8" fmla="*/ 267941 h 1247047"/>
                <a:gd name="connsiteX9" fmla="*/ 2023961 w 2880322"/>
                <a:gd name="connsiteY9" fmla="*/ 356005 h 1247047"/>
                <a:gd name="connsiteX10" fmla="*/ 2065570 w 2880322"/>
                <a:gd name="connsiteY10" fmla="*/ 412153 h 1247047"/>
                <a:gd name="connsiteX11" fmla="*/ 2163661 w 2880322"/>
                <a:gd name="connsiteY11" fmla="*/ 530630 h 1247047"/>
                <a:gd name="connsiteX12" fmla="*/ 2276337 w 2880322"/>
                <a:gd name="connsiteY12" fmla="*/ 650659 h 1247047"/>
                <a:gd name="connsiteX13" fmla="*/ 2619333 w 2880322"/>
                <a:gd name="connsiteY13" fmla="*/ 992890 h 1247047"/>
                <a:gd name="connsiteX14" fmla="*/ 2880322 w 2880322"/>
                <a:gd name="connsiteY14" fmla="*/ 1247047 h 1247047"/>
                <a:gd name="connsiteX15" fmla="*/ 0 w 2880322"/>
                <a:gd name="connsiteY15" fmla="*/ 1243872 h 1247047"/>
                <a:gd name="connsiteX16" fmla="*/ 485775 w 2880322"/>
                <a:gd name="connsiteY16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2309824 w 2880322"/>
                <a:gd name="connsiteY2" fmla="*/ 24 h 1247047"/>
                <a:gd name="connsiteX3" fmla="*/ 2182710 w 2880322"/>
                <a:gd name="connsiteY3" fmla="*/ 44855 h 1247047"/>
                <a:gd name="connsiteX4" fmla="*/ 2100161 w 2880322"/>
                <a:gd name="connsiteY4" fmla="*/ 76605 h 1247047"/>
                <a:gd name="connsiteX5" fmla="*/ 2031672 w 2880322"/>
                <a:gd name="connsiteY5" fmla="*/ 115159 h 1247047"/>
                <a:gd name="connsiteX6" fmla="*/ 1984691 w 2880322"/>
                <a:gd name="connsiteY6" fmla="*/ 154309 h 1247047"/>
                <a:gd name="connsiteX7" fmla="*/ 1970440 w 2880322"/>
                <a:gd name="connsiteY7" fmla="*/ 202244 h 1247047"/>
                <a:gd name="connsiteX8" fmla="*/ 1978581 w 2880322"/>
                <a:gd name="connsiteY8" fmla="*/ 267941 h 1247047"/>
                <a:gd name="connsiteX9" fmla="*/ 2023961 w 2880322"/>
                <a:gd name="connsiteY9" fmla="*/ 356005 h 1247047"/>
                <a:gd name="connsiteX10" fmla="*/ 2065570 w 2880322"/>
                <a:gd name="connsiteY10" fmla="*/ 412153 h 1247047"/>
                <a:gd name="connsiteX11" fmla="*/ 2163661 w 2880322"/>
                <a:gd name="connsiteY11" fmla="*/ 530630 h 1247047"/>
                <a:gd name="connsiteX12" fmla="*/ 2276337 w 2880322"/>
                <a:gd name="connsiteY12" fmla="*/ 650659 h 1247047"/>
                <a:gd name="connsiteX13" fmla="*/ 2619333 w 2880322"/>
                <a:gd name="connsiteY13" fmla="*/ 992890 h 1247047"/>
                <a:gd name="connsiteX14" fmla="*/ 2880322 w 2880322"/>
                <a:gd name="connsiteY14" fmla="*/ 1247047 h 1247047"/>
                <a:gd name="connsiteX15" fmla="*/ 0 w 2880322"/>
                <a:gd name="connsiteY15" fmla="*/ 1243872 h 1247047"/>
                <a:gd name="connsiteX16" fmla="*/ 485775 w 2880322"/>
                <a:gd name="connsiteY16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2309824 w 2880322"/>
                <a:gd name="connsiteY2" fmla="*/ 24 h 1247047"/>
                <a:gd name="connsiteX3" fmla="*/ 2182710 w 2880322"/>
                <a:gd name="connsiteY3" fmla="*/ 44855 h 1247047"/>
                <a:gd name="connsiteX4" fmla="*/ 2100161 w 2880322"/>
                <a:gd name="connsiteY4" fmla="*/ 76605 h 1247047"/>
                <a:gd name="connsiteX5" fmla="*/ 2031672 w 2880322"/>
                <a:gd name="connsiteY5" fmla="*/ 115159 h 1247047"/>
                <a:gd name="connsiteX6" fmla="*/ 1984691 w 2880322"/>
                <a:gd name="connsiteY6" fmla="*/ 154309 h 1247047"/>
                <a:gd name="connsiteX7" fmla="*/ 1970440 w 2880322"/>
                <a:gd name="connsiteY7" fmla="*/ 202244 h 1247047"/>
                <a:gd name="connsiteX8" fmla="*/ 1978581 w 2880322"/>
                <a:gd name="connsiteY8" fmla="*/ 267941 h 1247047"/>
                <a:gd name="connsiteX9" fmla="*/ 2023961 w 2880322"/>
                <a:gd name="connsiteY9" fmla="*/ 356005 h 1247047"/>
                <a:gd name="connsiteX10" fmla="*/ 2065570 w 2880322"/>
                <a:gd name="connsiteY10" fmla="*/ 412153 h 1247047"/>
                <a:gd name="connsiteX11" fmla="*/ 2163661 w 2880322"/>
                <a:gd name="connsiteY11" fmla="*/ 530630 h 1247047"/>
                <a:gd name="connsiteX12" fmla="*/ 2276337 w 2880322"/>
                <a:gd name="connsiteY12" fmla="*/ 650659 h 1247047"/>
                <a:gd name="connsiteX13" fmla="*/ 2619333 w 2880322"/>
                <a:gd name="connsiteY13" fmla="*/ 992890 h 1247047"/>
                <a:gd name="connsiteX14" fmla="*/ 2880322 w 2880322"/>
                <a:gd name="connsiteY14" fmla="*/ 1247047 h 1247047"/>
                <a:gd name="connsiteX15" fmla="*/ 0 w 2880322"/>
                <a:gd name="connsiteY15" fmla="*/ 1243872 h 1247047"/>
                <a:gd name="connsiteX16" fmla="*/ 485775 w 2880322"/>
                <a:gd name="connsiteY16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79410 w 2880322"/>
                <a:gd name="connsiteY2" fmla="*/ 36235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2309824 w 2880322"/>
                <a:gd name="connsiteY3" fmla="*/ 24 h 1247047"/>
                <a:gd name="connsiteX4" fmla="*/ 2182710 w 2880322"/>
                <a:gd name="connsiteY4" fmla="*/ 44855 h 1247047"/>
                <a:gd name="connsiteX5" fmla="*/ 2100161 w 2880322"/>
                <a:gd name="connsiteY5" fmla="*/ 76605 h 1247047"/>
                <a:gd name="connsiteX6" fmla="*/ 2031672 w 2880322"/>
                <a:gd name="connsiteY6" fmla="*/ 115159 h 1247047"/>
                <a:gd name="connsiteX7" fmla="*/ 1984691 w 2880322"/>
                <a:gd name="connsiteY7" fmla="*/ 154309 h 1247047"/>
                <a:gd name="connsiteX8" fmla="*/ 1970440 w 2880322"/>
                <a:gd name="connsiteY8" fmla="*/ 202244 h 1247047"/>
                <a:gd name="connsiteX9" fmla="*/ 1978581 w 2880322"/>
                <a:gd name="connsiteY9" fmla="*/ 267941 h 1247047"/>
                <a:gd name="connsiteX10" fmla="*/ 2023961 w 2880322"/>
                <a:gd name="connsiteY10" fmla="*/ 356005 h 1247047"/>
                <a:gd name="connsiteX11" fmla="*/ 2065570 w 2880322"/>
                <a:gd name="connsiteY11" fmla="*/ 412153 h 1247047"/>
                <a:gd name="connsiteX12" fmla="*/ 2163661 w 2880322"/>
                <a:gd name="connsiteY12" fmla="*/ 530630 h 1247047"/>
                <a:gd name="connsiteX13" fmla="*/ 2276337 w 2880322"/>
                <a:gd name="connsiteY13" fmla="*/ 650659 h 1247047"/>
                <a:gd name="connsiteX14" fmla="*/ 2619333 w 2880322"/>
                <a:gd name="connsiteY14" fmla="*/ 992890 h 1247047"/>
                <a:gd name="connsiteX15" fmla="*/ 2880322 w 2880322"/>
                <a:gd name="connsiteY15" fmla="*/ 1247047 h 1247047"/>
                <a:gd name="connsiteX16" fmla="*/ 0 w 2880322"/>
                <a:gd name="connsiteY16" fmla="*/ 1243872 h 1247047"/>
                <a:gd name="connsiteX17" fmla="*/ 485775 w 2880322"/>
                <a:gd name="connsiteY17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47660 w 2880322"/>
                <a:gd name="connsiteY2" fmla="*/ 330605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82610 w 2880322"/>
                <a:gd name="connsiteY3" fmla="*/ 197255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50860 w 2880322"/>
                <a:gd name="connsiteY3" fmla="*/ 181380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0916 h 1247047"/>
                <a:gd name="connsiteX1" fmla="*/ 880960 w 2880322"/>
                <a:gd name="connsiteY1" fmla="*/ 470305 h 1247047"/>
                <a:gd name="connsiteX2" fmla="*/ 1128610 w 2880322"/>
                <a:gd name="connsiteY2" fmla="*/ 321080 h 1247047"/>
                <a:gd name="connsiteX3" fmla="*/ 1350860 w 2880322"/>
                <a:gd name="connsiteY3" fmla="*/ 181380 h 1247047"/>
                <a:gd name="connsiteX4" fmla="*/ 2309824 w 2880322"/>
                <a:gd name="connsiteY4" fmla="*/ 24 h 1247047"/>
                <a:gd name="connsiteX5" fmla="*/ 2182710 w 2880322"/>
                <a:gd name="connsiteY5" fmla="*/ 44855 h 1247047"/>
                <a:gd name="connsiteX6" fmla="*/ 2100161 w 2880322"/>
                <a:gd name="connsiteY6" fmla="*/ 76605 h 1247047"/>
                <a:gd name="connsiteX7" fmla="*/ 2031672 w 2880322"/>
                <a:gd name="connsiteY7" fmla="*/ 115159 h 1247047"/>
                <a:gd name="connsiteX8" fmla="*/ 1984691 w 2880322"/>
                <a:gd name="connsiteY8" fmla="*/ 154309 h 1247047"/>
                <a:gd name="connsiteX9" fmla="*/ 1970440 w 2880322"/>
                <a:gd name="connsiteY9" fmla="*/ 202244 h 1247047"/>
                <a:gd name="connsiteX10" fmla="*/ 1978581 w 2880322"/>
                <a:gd name="connsiteY10" fmla="*/ 267941 h 1247047"/>
                <a:gd name="connsiteX11" fmla="*/ 2023961 w 2880322"/>
                <a:gd name="connsiteY11" fmla="*/ 356005 h 1247047"/>
                <a:gd name="connsiteX12" fmla="*/ 2065570 w 2880322"/>
                <a:gd name="connsiteY12" fmla="*/ 412153 h 1247047"/>
                <a:gd name="connsiteX13" fmla="*/ 2163661 w 2880322"/>
                <a:gd name="connsiteY13" fmla="*/ 530630 h 1247047"/>
                <a:gd name="connsiteX14" fmla="*/ 2276337 w 2880322"/>
                <a:gd name="connsiteY14" fmla="*/ 650659 h 1247047"/>
                <a:gd name="connsiteX15" fmla="*/ 2619333 w 2880322"/>
                <a:gd name="connsiteY15" fmla="*/ 992890 h 1247047"/>
                <a:gd name="connsiteX16" fmla="*/ 2880322 w 2880322"/>
                <a:gd name="connsiteY16" fmla="*/ 1247047 h 1247047"/>
                <a:gd name="connsiteX17" fmla="*/ 0 w 2880322"/>
                <a:gd name="connsiteY17" fmla="*/ 1243872 h 1247047"/>
                <a:gd name="connsiteX18" fmla="*/ 485775 w 2880322"/>
                <a:gd name="connsiteY18" fmla="*/ 720916 h 1247047"/>
                <a:gd name="connsiteX0" fmla="*/ 485775 w 2880322"/>
                <a:gd name="connsiteY0" fmla="*/ 721798 h 1247929"/>
                <a:gd name="connsiteX1" fmla="*/ 880960 w 2880322"/>
                <a:gd name="connsiteY1" fmla="*/ 471187 h 1247929"/>
                <a:gd name="connsiteX2" fmla="*/ 1128610 w 2880322"/>
                <a:gd name="connsiteY2" fmla="*/ 321962 h 1247929"/>
                <a:gd name="connsiteX3" fmla="*/ 1350860 w 2880322"/>
                <a:gd name="connsiteY3" fmla="*/ 182262 h 1247929"/>
                <a:gd name="connsiteX4" fmla="*/ 2135085 w 2880322"/>
                <a:gd name="connsiteY4" fmla="*/ 29862 h 1247929"/>
                <a:gd name="connsiteX5" fmla="*/ 2309824 w 2880322"/>
                <a:gd name="connsiteY5" fmla="*/ 906 h 1247929"/>
                <a:gd name="connsiteX6" fmla="*/ 2182710 w 2880322"/>
                <a:gd name="connsiteY6" fmla="*/ 45737 h 1247929"/>
                <a:gd name="connsiteX7" fmla="*/ 2100161 w 2880322"/>
                <a:gd name="connsiteY7" fmla="*/ 77487 h 1247929"/>
                <a:gd name="connsiteX8" fmla="*/ 2031672 w 2880322"/>
                <a:gd name="connsiteY8" fmla="*/ 116041 h 1247929"/>
                <a:gd name="connsiteX9" fmla="*/ 1984691 w 2880322"/>
                <a:gd name="connsiteY9" fmla="*/ 155191 h 1247929"/>
                <a:gd name="connsiteX10" fmla="*/ 1970440 w 2880322"/>
                <a:gd name="connsiteY10" fmla="*/ 203126 h 1247929"/>
                <a:gd name="connsiteX11" fmla="*/ 1978581 w 2880322"/>
                <a:gd name="connsiteY11" fmla="*/ 268823 h 1247929"/>
                <a:gd name="connsiteX12" fmla="*/ 2023961 w 2880322"/>
                <a:gd name="connsiteY12" fmla="*/ 356887 h 1247929"/>
                <a:gd name="connsiteX13" fmla="*/ 2065570 w 2880322"/>
                <a:gd name="connsiteY13" fmla="*/ 413035 h 1247929"/>
                <a:gd name="connsiteX14" fmla="*/ 2163661 w 2880322"/>
                <a:gd name="connsiteY14" fmla="*/ 531512 h 1247929"/>
                <a:gd name="connsiteX15" fmla="*/ 2276337 w 2880322"/>
                <a:gd name="connsiteY15" fmla="*/ 651541 h 1247929"/>
                <a:gd name="connsiteX16" fmla="*/ 2619333 w 2880322"/>
                <a:gd name="connsiteY16" fmla="*/ 993772 h 1247929"/>
                <a:gd name="connsiteX17" fmla="*/ 2880322 w 2880322"/>
                <a:gd name="connsiteY17" fmla="*/ 1247929 h 1247929"/>
                <a:gd name="connsiteX18" fmla="*/ 0 w 2880322"/>
                <a:gd name="connsiteY18" fmla="*/ 1244754 h 1247929"/>
                <a:gd name="connsiteX19" fmla="*/ 485775 w 2880322"/>
                <a:gd name="connsiteY19" fmla="*/ 721798 h 1247929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485775 w 2880322"/>
                <a:gd name="connsiteY19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485775 w 2880322"/>
                <a:gd name="connsiteY19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485775 w 2880322"/>
                <a:gd name="connsiteY19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74535 w 2880322"/>
                <a:gd name="connsiteY19" fmla="*/ 943189 h 1250031"/>
                <a:gd name="connsiteX20" fmla="*/ 485775 w 2880322"/>
                <a:gd name="connsiteY20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74535 w 2880322"/>
                <a:gd name="connsiteY19" fmla="*/ 943189 h 1250031"/>
                <a:gd name="connsiteX20" fmla="*/ 274535 w 2880322"/>
                <a:gd name="connsiteY20" fmla="*/ 943189 h 1250031"/>
                <a:gd name="connsiteX21" fmla="*/ 485775 w 2880322"/>
                <a:gd name="connsiteY21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74535 w 2880322"/>
                <a:gd name="connsiteY19" fmla="*/ 943189 h 1250031"/>
                <a:gd name="connsiteX20" fmla="*/ 485775 w 2880322"/>
                <a:gd name="connsiteY20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14210 w 2880322"/>
                <a:gd name="connsiteY19" fmla="*/ 952714 h 1250031"/>
                <a:gd name="connsiteX20" fmla="*/ 485775 w 2880322"/>
                <a:gd name="connsiteY20" fmla="*/ 723900 h 1250031"/>
                <a:gd name="connsiteX0" fmla="*/ 485775 w 2880322"/>
                <a:gd name="connsiteY0" fmla="*/ 723900 h 1250031"/>
                <a:gd name="connsiteX1" fmla="*/ 880960 w 2880322"/>
                <a:gd name="connsiteY1" fmla="*/ 473289 h 1250031"/>
                <a:gd name="connsiteX2" fmla="*/ 1128610 w 2880322"/>
                <a:gd name="connsiteY2" fmla="*/ 324064 h 1250031"/>
                <a:gd name="connsiteX3" fmla="*/ 1350860 w 2880322"/>
                <a:gd name="connsiteY3" fmla="*/ 184364 h 1250031"/>
                <a:gd name="connsiteX4" fmla="*/ 2135085 w 2880322"/>
                <a:gd name="connsiteY4" fmla="*/ 22439 h 1250031"/>
                <a:gd name="connsiteX5" fmla="*/ 2309824 w 2880322"/>
                <a:gd name="connsiteY5" fmla="*/ 3008 h 1250031"/>
                <a:gd name="connsiteX6" fmla="*/ 2182710 w 2880322"/>
                <a:gd name="connsiteY6" fmla="*/ 47839 h 1250031"/>
                <a:gd name="connsiteX7" fmla="*/ 2100161 w 2880322"/>
                <a:gd name="connsiteY7" fmla="*/ 79589 h 1250031"/>
                <a:gd name="connsiteX8" fmla="*/ 2031672 w 2880322"/>
                <a:gd name="connsiteY8" fmla="*/ 118143 h 1250031"/>
                <a:gd name="connsiteX9" fmla="*/ 1984691 w 2880322"/>
                <a:gd name="connsiteY9" fmla="*/ 157293 h 1250031"/>
                <a:gd name="connsiteX10" fmla="*/ 1970440 w 2880322"/>
                <a:gd name="connsiteY10" fmla="*/ 205228 h 1250031"/>
                <a:gd name="connsiteX11" fmla="*/ 1978581 w 2880322"/>
                <a:gd name="connsiteY11" fmla="*/ 270925 h 1250031"/>
                <a:gd name="connsiteX12" fmla="*/ 2023961 w 2880322"/>
                <a:gd name="connsiteY12" fmla="*/ 358989 h 1250031"/>
                <a:gd name="connsiteX13" fmla="*/ 2065570 w 2880322"/>
                <a:gd name="connsiteY13" fmla="*/ 415137 h 1250031"/>
                <a:gd name="connsiteX14" fmla="*/ 2163661 w 2880322"/>
                <a:gd name="connsiteY14" fmla="*/ 533614 h 1250031"/>
                <a:gd name="connsiteX15" fmla="*/ 2276337 w 2880322"/>
                <a:gd name="connsiteY15" fmla="*/ 653643 h 1250031"/>
                <a:gd name="connsiteX16" fmla="*/ 2619333 w 2880322"/>
                <a:gd name="connsiteY16" fmla="*/ 995874 h 1250031"/>
                <a:gd name="connsiteX17" fmla="*/ 2880322 w 2880322"/>
                <a:gd name="connsiteY17" fmla="*/ 1250031 h 1250031"/>
                <a:gd name="connsiteX18" fmla="*/ 0 w 2880322"/>
                <a:gd name="connsiteY18" fmla="*/ 1246856 h 1250031"/>
                <a:gd name="connsiteX19" fmla="*/ 214210 w 2880322"/>
                <a:gd name="connsiteY19" fmla="*/ 952714 h 1250031"/>
                <a:gd name="connsiteX20" fmla="*/ 485775 w 2880322"/>
                <a:gd name="connsiteY20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17510 w 2969222"/>
                <a:gd name="connsiteY2" fmla="*/ 324064 h 1250031"/>
                <a:gd name="connsiteX3" fmla="*/ 1439760 w 2969222"/>
                <a:gd name="connsiteY3" fmla="*/ 184364 h 1250031"/>
                <a:gd name="connsiteX4" fmla="*/ 2223985 w 2969222"/>
                <a:gd name="connsiteY4" fmla="*/ 22439 h 1250031"/>
                <a:gd name="connsiteX5" fmla="*/ 2398724 w 2969222"/>
                <a:gd name="connsiteY5" fmla="*/ 3008 h 1250031"/>
                <a:gd name="connsiteX6" fmla="*/ 2271610 w 2969222"/>
                <a:gd name="connsiteY6" fmla="*/ 47839 h 1250031"/>
                <a:gd name="connsiteX7" fmla="*/ 2189061 w 2969222"/>
                <a:gd name="connsiteY7" fmla="*/ 79589 h 1250031"/>
                <a:gd name="connsiteX8" fmla="*/ 2120572 w 2969222"/>
                <a:gd name="connsiteY8" fmla="*/ 118143 h 1250031"/>
                <a:gd name="connsiteX9" fmla="*/ 2073591 w 2969222"/>
                <a:gd name="connsiteY9" fmla="*/ 157293 h 1250031"/>
                <a:gd name="connsiteX10" fmla="*/ 2059340 w 2969222"/>
                <a:gd name="connsiteY10" fmla="*/ 205228 h 1250031"/>
                <a:gd name="connsiteX11" fmla="*/ 2067481 w 2969222"/>
                <a:gd name="connsiteY11" fmla="*/ 270925 h 1250031"/>
                <a:gd name="connsiteX12" fmla="*/ 2112861 w 2969222"/>
                <a:gd name="connsiteY12" fmla="*/ 358989 h 1250031"/>
                <a:gd name="connsiteX13" fmla="*/ 2154470 w 2969222"/>
                <a:gd name="connsiteY13" fmla="*/ 415137 h 1250031"/>
                <a:gd name="connsiteX14" fmla="*/ 2252561 w 2969222"/>
                <a:gd name="connsiteY14" fmla="*/ 533614 h 1250031"/>
                <a:gd name="connsiteX15" fmla="*/ 2365237 w 2969222"/>
                <a:gd name="connsiteY15" fmla="*/ 653643 h 1250031"/>
                <a:gd name="connsiteX16" fmla="*/ 2708233 w 2969222"/>
                <a:gd name="connsiteY16" fmla="*/ 995874 h 1250031"/>
                <a:gd name="connsiteX17" fmla="*/ 2969222 w 2969222"/>
                <a:gd name="connsiteY17" fmla="*/ 1250031 h 1250031"/>
                <a:gd name="connsiteX18" fmla="*/ 0 w 2969222"/>
                <a:gd name="connsiteY18" fmla="*/ 1246856 h 1250031"/>
                <a:gd name="connsiteX19" fmla="*/ 303110 w 2969222"/>
                <a:gd name="connsiteY19" fmla="*/ 952714 h 1250031"/>
                <a:gd name="connsiteX20" fmla="*/ 574675 w 2969222"/>
                <a:gd name="connsiteY20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17510 w 2969222"/>
                <a:gd name="connsiteY2" fmla="*/ 324064 h 1250031"/>
                <a:gd name="connsiteX3" fmla="*/ 13349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17510 w 2969222"/>
                <a:gd name="connsiteY2" fmla="*/ 324064 h 1250031"/>
                <a:gd name="connsiteX3" fmla="*/ 13349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20685 w 2969222"/>
                <a:gd name="connsiteY2" fmla="*/ 317714 h 1250031"/>
                <a:gd name="connsiteX3" fmla="*/ 13349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20685 w 2969222"/>
                <a:gd name="connsiteY2" fmla="*/ 317714 h 1250031"/>
                <a:gd name="connsiteX3" fmla="*/ 13222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  <a:gd name="connsiteX0" fmla="*/ 574675 w 2969222"/>
                <a:gd name="connsiteY0" fmla="*/ 723900 h 1250031"/>
                <a:gd name="connsiteX1" fmla="*/ 969860 w 2969222"/>
                <a:gd name="connsiteY1" fmla="*/ 473289 h 1250031"/>
                <a:gd name="connsiteX2" fmla="*/ 1207985 w 2969222"/>
                <a:gd name="connsiteY2" fmla="*/ 320889 h 1250031"/>
                <a:gd name="connsiteX3" fmla="*/ 1322285 w 2969222"/>
                <a:gd name="connsiteY3" fmla="*/ 251039 h 1250031"/>
                <a:gd name="connsiteX4" fmla="*/ 1439760 w 2969222"/>
                <a:gd name="connsiteY4" fmla="*/ 184364 h 1250031"/>
                <a:gd name="connsiteX5" fmla="*/ 2223985 w 2969222"/>
                <a:gd name="connsiteY5" fmla="*/ 22439 h 1250031"/>
                <a:gd name="connsiteX6" fmla="*/ 2398724 w 2969222"/>
                <a:gd name="connsiteY6" fmla="*/ 3008 h 1250031"/>
                <a:gd name="connsiteX7" fmla="*/ 2271610 w 2969222"/>
                <a:gd name="connsiteY7" fmla="*/ 47839 h 1250031"/>
                <a:gd name="connsiteX8" fmla="*/ 2189061 w 2969222"/>
                <a:gd name="connsiteY8" fmla="*/ 79589 h 1250031"/>
                <a:gd name="connsiteX9" fmla="*/ 2120572 w 2969222"/>
                <a:gd name="connsiteY9" fmla="*/ 118143 h 1250031"/>
                <a:gd name="connsiteX10" fmla="*/ 2073591 w 2969222"/>
                <a:gd name="connsiteY10" fmla="*/ 157293 h 1250031"/>
                <a:gd name="connsiteX11" fmla="*/ 2059340 w 2969222"/>
                <a:gd name="connsiteY11" fmla="*/ 205228 h 1250031"/>
                <a:gd name="connsiteX12" fmla="*/ 2067481 w 2969222"/>
                <a:gd name="connsiteY12" fmla="*/ 270925 h 1250031"/>
                <a:gd name="connsiteX13" fmla="*/ 2112861 w 2969222"/>
                <a:gd name="connsiteY13" fmla="*/ 358989 h 1250031"/>
                <a:gd name="connsiteX14" fmla="*/ 2154470 w 2969222"/>
                <a:gd name="connsiteY14" fmla="*/ 415137 h 1250031"/>
                <a:gd name="connsiteX15" fmla="*/ 2252561 w 2969222"/>
                <a:gd name="connsiteY15" fmla="*/ 533614 h 1250031"/>
                <a:gd name="connsiteX16" fmla="*/ 2365237 w 2969222"/>
                <a:gd name="connsiteY16" fmla="*/ 653643 h 1250031"/>
                <a:gd name="connsiteX17" fmla="*/ 2708233 w 2969222"/>
                <a:gd name="connsiteY17" fmla="*/ 995874 h 1250031"/>
                <a:gd name="connsiteX18" fmla="*/ 2969222 w 2969222"/>
                <a:gd name="connsiteY18" fmla="*/ 1250031 h 1250031"/>
                <a:gd name="connsiteX19" fmla="*/ 0 w 2969222"/>
                <a:gd name="connsiteY19" fmla="*/ 1246856 h 1250031"/>
                <a:gd name="connsiteX20" fmla="*/ 303110 w 2969222"/>
                <a:gd name="connsiteY20" fmla="*/ 952714 h 1250031"/>
                <a:gd name="connsiteX21" fmla="*/ 574675 w 2969222"/>
                <a:gd name="connsiteY21" fmla="*/ 723900 h 12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69222" h="1250031">
                  <a:moveTo>
                    <a:pt x="574675" y="723900"/>
                  </a:moveTo>
                  <a:cubicBezTo>
                    <a:pt x="737377" y="617197"/>
                    <a:pt x="675377" y="666463"/>
                    <a:pt x="969860" y="473289"/>
                  </a:cubicBezTo>
                  <a:cubicBezTo>
                    <a:pt x="1085466" y="397654"/>
                    <a:pt x="1077791" y="405619"/>
                    <a:pt x="1207985" y="320889"/>
                  </a:cubicBezTo>
                  <a:lnTo>
                    <a:pt x="1322285" y="251039"/>
                  </a:lnTo>
                  <a:lnTo>
                    <a:pt x="1439760" y="184364"/>
                  </a:lnTo>
                  <a:cubicBezTo>
                    <a:pt x="1607506" y="135681"/>
                    <a:pt x="2064158" y="52665"/>
                    <a:pt x="2223985" y="22439"/>
                  </a:cubicBezTo>
                  <a:cubicBezTo>
                    <a:pt x="2383812" y="-7787"/>
                    <a:pt x="2390787" y="362"/>
                    <a:pt x="2398724" y="3008"/>
                  </a:cubicBezTo>
                  <a:cubicBezTo>
                    <a:pt x="2429134" y="1985"/>
                    <a:pt x="2309200" y="35075"/>
                    <a:pt x="2271610" y="47839"/>
                  </a:cubicBezTo>
                  <a:cubicBezTo>
                    <a:pt x="2234020" y="60603"/>
                    <a:pt x="2207884" y="69459"/>
                    <a:pt x="2189061" y="79589"/>
                  </a:cubicBezTo>
                  <a:lnTo>
                    <a:pt x="2120572" y="118143"/>
                  </a:lnTo>
                  <a:lnTo>
                    <a:pt x="2073591" y="157293"/>
                  </a:lnTo>
                  <a:cubicBezTo>
                    <a:pt x="2065181" y="167713"/>
                    <a:pt x="2060358" y="186289"/>
                    <a:pt x="2059340" y="205228"/>
                  </a:cubicBezTo>
                  <a:cubicBezTo>
                    <a:pt x="2058322" y="224167"/>
                    <a:pt x="2056973" y="246356"/>
                    <a:pt x="2067481" y="270925"/>
                  </a:cubicBezTo>
                  <a:lnTo>
                    <a:pt x="2112861" y="358989"/>
                  </a:lnTo>
                  <a:lnTo>
                    <a:pt x="2154470" y="415137"/>
                  </a:lnTo>
                  <a:lnTo>
                    <a:pt x="2252561" y="533614"/>
                  </a:lnTo>
                  <a:lnTo>
                    <a:pt x="2365237" y="653643"/>
                  </a:lnTo>
                  <a:lnTo>
                    <a:pt x="2708233" y="995874"/>
                  </a:lnTo>
                  <a:lnTo>
                    <a:pt x="2969222" y="1250031"/>
                  </a:lnTo>
                  <a:lnTo>
                    <a:pt x="0" y="1246856"/>
                  </a:lnTo>
                  <a:cubicBezTo>
                    <a:pt x="71403" y="1148809"/>
                    <a:pt x="206307" y="1044411"/>
                    <a:pt x="303110" y="952714"/>
                  </a:cubicBezTo>
                  <a:lnTo>
                    <a:pt x="574675" y="723900"/>
                  </a:lnTo>
                  <a:close/>
                </a:path>
              </a:pathLst>
            </a:custGeom>
            <a:solidFill>
              <a:schemeClr val="bg1"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Bent Arrow 10"/>
            <p:cNvSpPr/>
            <p:nvPr/>
          </p:nvSpPr>
          <p:spPr>
            <a:xfrm>
              <a:off x="1431131" y="5107752"/>
              <a:ext cx="527430" cy="754948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scene3d>
              <a:camera prst="perspectiveFront" fov="900000">
                <a:rot lat="19499994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663" y="5756178"/>
              <a:ext cx="790551" cy="400110"/>
            </a:xfrm>
            <a:prstGeom prst="rect">
              <a:avLst/>
            </a:prstGeom>
            <a:noFill/>
            <a:scene3d>
              <a:camera prst="perspectiveFront" fov="7200000">
                <a:rot lat="18899975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100 ft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Title 4"/>
          <p:cNvSpPr txBox="1">
            <a:spLocks/>
          </p:cNvSpPr>
          <p:nvPr/>
        </p:nvSpPr>
        <p:spPr>
          <a:xfrm>
            <a:off x="24428" y="3290740"/>
            <a:ext cx="9135960" cy="51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rgbClr val="FFFFC5"/>
                </a:solidFill>
                <a:latin typeface="Verdana"/>
                <a:cs typeface="Verdana"/>
              </a:rPr>
              <a:t>Improved Visibility on Reflective Road Surfaces</a:t>
            </a:r>
            <a:endParaRPr lang="en-US" sz="1800" dirty="0">
              <a:solidFill>
                <a:srgbClr val="FFFFC5"/>
              </a:solidFill>
              <a:latin typeface="Verdana"/>
              <a:cs typeface="Verdana"/>
            </a:endParaRPr>
          </a:p>
        </p:txBody>
      </p:sp>
      <p:pic>
        <p:nvPicPr>
          <p:cNvPr id="9" name="Picture 8" descr="glare-free-r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30556" cy="2151242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4548908" y="6362921"/>
            <a:ext cx="4611479" cy="51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rgbClr val="FFFFC5"/>
                </a:solidFill>
                <a:latin typeface="Verdana"/>
                <a:cs typeface="Verdana"/>
              </a:rPr>
              <a:t>Improved Vehicle Awareness</a:t>
            </a:r>
            <a:endParaRPr lang="en-US" sz="1800" dirty="0">
              <a:solidFill>
                <a:srgbClr val="FFFFC5"/>
              </a:solidFill>
              <a:latin typeface="Verdana"/>
              <a:cs typeface="Verdan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39965" y="3804716"/>
            <a:ext cx="4023360" cy="2586940"/>
            <a:chOff x="4548908" y="3804716"/>
            <a:chExt cx="4023360" cy="2586940"/>
          </a:xfrm>
        </p:grpSpPr>
        <p:pic>
          <p:nvPicPr>
            <p:cNvPr id="26" name="Picture 25" descr="Slide3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403" r="218" b="-27"/>
            <a:stretch/>
          </p:blipFill>
          <p:spPr>
            <a:xfrm>
              <a:off x="4548908" y="5184648"/>
              <a:ext cx="4023360" cy="1207008"/>
            </a:xfrm>
            <a:prstGeom prst="rect">
              <a:avLst/>
            </a:prstGeom>
          </p:spPr>
        </p:pic>
        <p:pic>
          <p:nvPicPr>
            <p:cNvPr id="27" name="Picture 26" descr="xframe_2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08" y="3804716"/>
              <a:ext cx="4022718" cy="1206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0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160</Words>
  <Application>Microsoft Macintosh PowerPoint</Application>
  <PresentationFormat>On-screen Show (4:3)</PresentationFormat>
  <Paragraphs>39</Paragraphs>
  <Slides>7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Tamburo</dc:creator>
  <cp:lastModifiedBy>Robert Tamburo</cp:lastModifiedBy>
  <cp:revision>35</cp:revision>
  <dcterms:created xsi:type="dcterms:W3CDTF">2014-11-03T01:00:55Z</dcterms:created>
  <dcterms:modified xsi:type="dcterms:W3CDTF">2014-11-04T15:31:53Z</dcterms:modified>
</cp:coreProperties>
</file>