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7010400" cy="9296400"/>
  <p:defaultTextStyle>
    <a:defPPr>
      <a:defRPr lang="en-US"/>
    </a:defPPr>
    <a:lvl1pPr marL="0" algn="l" defTabSz="509283" rtl="0" eaLnBrk="1" latinLnBrk="0" hangingPunct="1">
      <a:defRPr sz="1999" kern="1200">
        <a:solidFill>
          <a:schemeClr val="tx1"/>
        </a:solidFill>
        <a:latin typeface="+mn-lt"/>
        <a:ea typeface="+mn-ea"/>
        <a:cs typeface="+mn-cs"/>
      </a:defRPr>
    </a:lvl1pPr>
    <a:lvl2pPr marL="509283" algn="l" defTabSz="509283" rtl="0" eaLnBrk="1" latinLnBrk="0" hangingPunct="1">
      <a:defRPr sz="1999" kern="1200">
        <a:solidFill>
          <a:schemeClr val="tx1"/>
        </a:solidFill>
        <a:latin typeface="+mn-lt"/>
        <a:ea typeface="+mn-ea"/>
        <a:cs typeface="+mn-cs"/>
      </a:defRPr>
    </a:lvl2pPr>
    <a:lvl3pPr marL="1018564" algn="l" defTabSz="509283" rtl="0" eaLnBrk="1" latinLnBrk="0" hangingPunct="1">
      <a:defRPr sz="1999" kern="1200">
        <a:solidFill>
          <a:schemeClr val="tx1"/>
        </a:solidFill>
        <a:latin typeface="+mn-lt"/>
        <a:ea typeface="+mn-ea"/>
        <a:cs typeface="+mn-cs"/>
      </a:defRPr>
    </a:lvl3pPr>
    <a:lvl4pPr marL="1527848" algn="l" defTabSz="509283" rtl="0" eaLnBrk="1" latinLnBrk="0" hangingPunct="1">
      <a:defRPr sz="1999" kern="1200">
        <a:solidFill>
          <a:schemeClr val="tx1"/>
        </a:solidFill>
        <a:latin typeface="+mn-lt"/>
        <a:ea typeface="+mn-ea"/>
        <a:cs typeface="+mn-cs"/>
      </a:defRPr>
    </a:lvl4pPr>
    <a:lvl5pPr marL="2037130" algn="l" defTabSz="509283" rtl="0" eaLnBrk="1" latinLnBrk="0" hangingPunct="1">
      <a:defRPr sz="1999" kern="1200">
        <a:solidFill>
          <a:schemeClr val="tx1"/>
        </a:solidFill>
        <a:latin typeface="+mn-lt"/>
        <a:ea typeface="+mn-ea"/>
        <a:cs typeface="+mn-cs"/>
      </a:defRPr>
    </a:lvl5pPr>
    <a:lvl6pPr marL="2546413" algn="l" defTabSz="509283" rtl="0" eaLnBrk="1" latinLnBrk="0" hangingPunct="1">
      <a:defRPr sz="1999" kern="1200">
        <a:solidFill>
          <a:schemeClr val="tx1"/>
        </a:solidFill>
        <a:latin typeface="+mn-lt"/>
        <a:ea typeface="+mn-ea"/>
        <a:cs typeface="+mn-cs"/>
      </a:defRPr>
    </a:lvl6pPr>
    <a:lvl7pPr marL="3055694" algn="l" defTabSz="509283" rtl="0" eaLnBrk="1" latinLnBrk="0" hangingPunct="1">
      <a:defRPr sz="1999" kern="1200">
        <a:solidFill>
          <a:schemeClr val="tx1"/>
        </a:solidFill>
        <a:latin typeface="+mn-lt"/>
        <a:ea typeface="+mn-ea"/>
        <a:cs typeface="+mn-cs"/>
      </a:defRPr>
    </a:lvl7pPr>
    <a:lvl8pPr marL="3564978" algn="l" defTabSz="509283" rtl="0" eaLnBrk="1" latinLnBrk="0" hangingPunct="1">
      <a:defRPr sz="1999" kern="1200">
        <a:solidFill>
          <a:schemeClr val="tx1"/>
        </a:solidFill>
        <a:latin typeface="+mn-lt"/>
        <a:ea typeface="+mn-ea"/>
        <a:cs typeface="+mn-cs"/>
      </a:defRPr>
    </a:lvl8pPr>
    <a:lvl9pPr marL="4074259" algn="l" defTabSz="509283" rtl="0" eaLnBrk="1" latinLnBrk="0" hangingPunct="1">
      <a:defRPr sz="19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43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5A"/>
    <a:srgbClr val="822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83648" autoAdjust="0"/>
  </p:normalViewPr>
  <p:slideViewPr>
    <p:cSldViewPr snapToGrid="0" snapToObjects="1" showGuides="1">
      <p:cViewPr>
        <p:scale>
          <a:sx n="38" d="100"/>
          <a:sy n="38" d="100"/>
        </p:scale>
        <p:origin x="2260" y="52"/>
      </p:cViewPr>
      <p:guideLst>
        <p:guide orient="horz" pos="5243"/>
        <p:guide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E576E-E9FE-42E2-81C8-DB654B7A07FA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7CAB8-0415-4185-89FD-601CC7313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0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67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1pPr>
    <a:lvl2pPr marL="457083" algn="l" defTabSz="914167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2pPr>
    <a:lvl3pPr marL="914167" algn="l" defTabSz="914167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3pPr>
    <a:lvl4pPr marL="1371250" algn="l" defTabSz="914167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4pPr>
    <a:lvl5pPr marL="1828334" algn="l" defTabSz="914167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5pPr>
    <a:lvl6pPr marL="2285417" algn="l" defTabSz="914167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2501" algn="l" defTabSz="914167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199585" algn="l" defTabSz="914167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6667" algn="l" defTabSz="914167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7CAB8-0415-4185-89FD-601CC73130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9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Even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6058" y="1874901"/>
            <a:ext cx="4414838" cy="44205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rgbClr val="00325A"/>
                </a:solidFill>
                <a:latin typeface="Calibri"/>
                <a:cs typeface="Calibri"/>
              </a:defRPr>
            </a:lvl1pPr>
            <a:lvl2pPr marL="488926" indent="0">
              <a:buNone/>
              <a:defRPr>
                <a:latin typeface="Ocean Sans Std Bold"/>
                <a:cs typeface="Ocean Sans Std Bold"/>
              </a:defRPr>
            </a:lvl2pPr>
            <a:lvl3pPr marL="977853" indent="0">
              <a:buNone/>
              <a:defRPr>
                <a:latin typeface="Ocean Sans Std Bold"/>
                <a:cs typeface="Ocean Sans Std Bold"/>
              </a:defRPr>
            </a:lvl3pPr>
            <a:lvl4pPr marL="1466779" indent="0">
              <a:buNone/>
              <a:defRPr>
                <a:latin typeface="Ocean Sans Std Bold"/>
                <a:cs typeface="Ocean Sans Std Bold"/>
              </a:defRPr>
            </a:lvl4pPr>
            <a:lvl5pPr marL="1955705" indent="0">
              <a:buNone/>
              <a:defRPr>
                <a:latin typeface="Ocean Sans Std Bold"/>
                <a:cs typeface="Ocean Sans Std Bold"/>
              </a:defRPr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76058" y="2422588"/>
            <a:ext cx="4414838" cy="1373857"/>
          </a:xfrm>
          <a:prstGeom prst="rect">
            <a:avLst/>
          </a:prstGeom>
        </p:spPr>
        <p:txBody>
          <a:bodyPr vert="horz"/>
          <a:lstStyle>
            <a:lvl1pPr marL="0" marR="0" indent="0" algn="l" defTabSz="4889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b="0" i="0" baseline="0">
                <a:solidFill>
                  <a:srgbClr val="00325A"/>
                </a:solidFill>
                <a:latin typeface="Calibri"/>
                <a:cs typeface="Calibri"/>
              </a:defRPr>
            </a:lvl1pPr>
            <a:lvl2pPr marL="488926" indent="0">
              <a:buNone/>
              <a:defRPr sz="2304" b="0" i="0">
                <a:latin typeface="Ocean Sans Std Book"/>
                <a:cs typeface="Ocean Sans Std Book"/>
              </a:defRPr>
            </a:lvl2pPr>
            <a:lvl3pPr marL="977853" indent="0">
              <a:buNone/>
              <a:defRPr sz="2304" b="0" i="0">
                <a:latin typeface="Ocean Sans Std Book"/>
                <a:cs typeface="Ocean Sans Std Book"/>
              </a:defRPr>
            </a:lvl3pPr>
            <a:lvl4pPr marL="1466779" indent="0">
              <a:buNone/>
              <a:defRPr sz="2304" b="0" i="0">
                <a:latin typeface="Ocean Sans Std Book"/>
                <a:cs typeface="Ocean Sans Std Book"/>
              </a:defRPr>
            </a:lvl4pPr>
            <a:lvl5pPr marL="1955705" indent="0">
              <a:buNone/>
              <a:defRPr sz="2304" b="0" i="0">
                <a:latin typeface="Ocean Sans Std Book"/>
                <a:cs typeface="Ocean Sans Std Book"/>
              </a:defRPr>
            </a:lvl5pPr>
          </a:lstStyle>
          <a:p>
            <a:pPr lvl="0"/>
            <a:r>
              <a:rPr lang="en-US" dirty="0"/>
              <a:t>Click to edit event title</a:t>
            </a:r>
          </a:p>
          <a:p>
            <a:pPr marL="0" marR="0" lvl="0" indent="0" algn="l" defTabSz="4889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Time</a:t>
            </a:r>
          </a:p>
          <a:p>
            <a:pPr marL="0" marR="0" lvl="0" indent="0" algn="l" defTabSz="4889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Location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376579" y="4120313"/>
            <a:ext cx="4414838" cy="4397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solidFill>
                  <a:srgbClr val="00325A"/>
                </a:solidFill>
                <a:latin typeface="Calibri"/>
                <a:cs typeface="Calibri"/>
              </a:defRPr>
            </a:lvl1pPr>
            <a:lvl2pPr marL="488926" indent="0">
              <a:buNone/>
              <a:defRPr>
                <a:latin typeface="Ocean Sans Std Bold"/>
                <a:cs typeface="Ocean Sans Std Bold"/>
              </a:defRPr>
            </a:lvl2pPr>
            <a:lvl3pPr marL="977853" indent="0">
              <a:buNone/>
              <a:defRPr>
                <a:latin typeface="Ocean Sans Std Bold"/>
                <a:cs typeface="Ocean Sans Std Bold"/>
              </a:defRPr>
            </a:lvl3pPr>
            <a:lvl4pPr marL="1466779" indent="0">
              <a:buNone/>
              <a:defRPr>
                <a:latin typeface="Ocean Sans Std Bold"/>
                <a:cs typeface="Ocean Sans Std Bold"/>
              </a:defRPr>
            </a:lvl4pPr>
            <a:lvl5pPr marL="1955705" indent="0">
              <a:buNone/>
              <a:defRPr>
                <a:latin typeface="Ocean Sans Std Bold"/>
                <a:cs typeface="Ocean Sans Std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75015" y="4693018"/>
            <a:ext cx="4414838" cy="290074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728" b="0" i="0">
                <a:solidFill>
                  <a:srgbClr val="00325A"/>
                </a:solidFill>
                <a:latin typeface="Calibri"/>
                <a:cs typeface="Calibri"/>
              </a:defRPr>
            </a:lvl1pPr>
            <a:lvl2pPr marL="488926" indent="0">
              <a:buNone/>
              <a:defRPr>
                <a:latin typeface="Ocean Sans Std Bold"/>
                <a:cs typeface="Ocean Sans Std Bold"/>
              </a:defRPr>
            </a:lvl2pPr>
            <a:lvl3pPr marL="977853" indent="0">
              <a:buNone/>
              <a:defRPr>
                <a:latin typeface="Ocean Sans Std Bold"/>
                <a:cs typeface="Ocean Sans Std Bold"/>
              </a:defRPr>
            </a:lvl3pPr>
            <a:lvl4pPr marL="1466779" indent="0">
              <a:buNone/>
              <a:defRPr>
                <a:latin typeface="Ocean Sans Std Bold"/>
                <a:cs typeface="Ocean Sans Std Bold"/>
              </a:defRPr>
            </a:lvl4pPr>
            <a:lvl5pPr marL="1955705" indent="0">
              <a:buNone/>
              <a:defRPr>
                <a:latin typeface="Ocean Sans Std Bold"/>
                <a:cs typeface="Ocean Sans Std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69A692-D423-4C41-9078-A0F19E6C1657}"/>
              </a:ext>
            </a:extLst>
          </p:cNvPr>
          <p:cNvCxnSpPr>
            <a:cxnSpLocks/>
          </p:cNvCxnSpPr>
          <p:nvPr userDrawn="1"/>
        </p:nvCxnSpPr>
        <p:spPr>
          <a:xfrm>
            <a:off x="376058" y="3987345"/>
            <a:ext cx="4415359" cy="0"/>
          </a:xfrm>
          <a:prstGeom prst="line">
            <a:avLst/>
          </a:prstGeom>
          <a:ln w="12700" cmpd="sng">
            <a:solidFill>
              <a:srgbClr val="0032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43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ription (subject to R&amp;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50792" y="1902977"/>
            <a:ext cx="4414838" cy="44205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rgbClr val="00325A"/>
                </a:solidFill>
                <a:latin typeface="Calibri"/>
                <a:cs typeface="Calibri"/>
              </a:defRPr>
            </a:lvl1pPr>
            <a:lvl2pPr marL="488926" indent="0">
              <a:buNone/>
              <a:defRPr>
                <a:latin typeface="Ocean Sans Std Bold"/>
                <a:cs typeface="Ocean Sans Std Bold"/>
              </a:defRPr>
            </a:lvl2pPr>
            <a:lvl3pPr marL="977853" indent="0">
              <a:buNone/>
              <a:defRPr>
                <a:latin typeface="Ocean Sans Std Bold"/>
                <a:cs typeface="Ocean Sans Std Bold"/>
              </a:defRPr>
            </a:lvl3pPr>
            <a:lvl4pPr marL="1466779" indent="0">
              <a:buNone/>
              <a:defRPr>
                <a:latin typeface="Ocean Sans Std Bold"/>
                <a:cs typeface="Ocean Sans Std Bold"/>
              </a:defRPr>
            </a:lvl4pPr>
            <a:lvl5pPr marL="1955705" indent="0">
              <a:buNone/>
              <a:defRPr>
                <a:latin typeface="Ocean Sans Std Bold"/>
                <a:cs typeface="Ocean Sans Std Bold"/>
              </a:defRPr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5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50792" y="2365361"/>
            <a:ext cx="4414838" cy="1228729"/>
          </a:xfrm>
          <a:prstGeom prst="rect">
            <a:avLst/>
          </a:prstGeom>
        </p:spPr>
        <p:txBody>
          <a:bodyPr vert="horz"/>
          <a:lstStyle>
            <a:lvl1pPr marL="0" marR="0" indent="0" algn="l" defTabSz="48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b="0" i="0" baseline="0">
                <a:solidFill>
                  <a:srgbClr val="00325A"/>
                </a:solidFill>
                <a:latin typeface="Calibri"/>
                <a:cs typeface="Calibri"/>
              </a:defRPr>
            </a:lvl1pPr>
            <a:lvl2pPr marL="488926" indent="0">
              <a:buNone/>
              <a:defRPr sz="2304" b="0" i="0">
                <a:latin typeface="Ocean Sans Std Book"/>
                <a:cs typeface="Ocean Sans Std Book"/>
              </a:defRPr>
            </a:lvl2pPr>
            <a:lvl3pPr marL="977853" indent="0">
              <a:buNone/>
              <a:defRPr sz="2304" b="0" i="0">
                <a:latin typeface="Ocean Sans Std Book"/>
                <a:cs typeface="Ocean Sans Std Book"/>
              </a:defRPr>
            </a:lvl3pPr>
            <a:lvl4pPr marL="1466779" indent="0">
              <a:buNone/>
              <a:defRPr sz="2304" b="0" i="0">
                <a:latin typeface="Ocean Sans Std Book"/>
                <a:cs typeface="Ocean Sans Std Book"/>
              </a:defRPr>
            </a:lvl4pPr>
            <a:lvl5pPr marL="1955705" indent="0">
              <a:buNone/>
              <a:defRPr sz="2304" b="0" i="0">
                <a:latin typeface="Ocean Sans Std Book"/>
                <a:cs typeface="Ocean Sans Std Book"/>
              </a:defRPr>
            </a:lvl5pPr>
          </a:lstStyle>
          <a:p>
            <a:pPr lvl="0"/>
            <a:r>
              <a:rPr lang="en-US" dirty="0"/>
              <a:t>Click to edit event title</a:t>
            </a:r>
          </a:p>
          <a:p>
            <a:pPr lvl="0"/>
            <a:r>
              <a:rPr lang="en-US" dirty="0"/>
              <a:t>Time</a:t>
            </a:r>
          </a:p>
          <a:p>
            <a:pPr lvl="0"/>
            <a:r>
              <a:rPr lang="en-US" dirty="0"/>
              <a:t>Location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350792" y="5727530"/>
            <a:ext cx="4414838" cy="4397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solidFill>
                  <a:srgbClr val="00325A"/>
                </a:solidFill>
                <a:latin typeface="Calibri"/>
                <a:cs typeface="Calibri"/>
              </a:defRPr>
            </a:lvl1pPr>
            <a:lvl2pPr marL="488926" indent="0">
              <a:buNone/>
              <a:defRPr>
                <a:latin typeface="Ocean Sans Std Bold"/>
                <a:cs typeface="Ocean Sans Std Bold"/>
              </a:defRPr>
            </a:lvl2pPr>
            <a:lvl3pPr marL="977853" indent="0">
              <a:buNone/>
              <a:defRPr>
                <a:latin typeface="Ocean Sans Std Bold"/>
                <a:cs typeface="Ocean Sans Std Bold"/>
              </a:defRPr>
            </a:lvl3pPr>
            <a:lvl4pPr marL="1466779" indent="0">
              <a:buNone/>
              <a:defRPr>
                <a:latin typeface="Ocean Sans Std Bold"/>
                <a:cs typeface="Ocean Sans Std Bold"/>
              </a:defRPr>
            </a:lvl4pPr>
            <a:lvl5pPr marL="1955705" indent="0">
              <a:buNone/>
              <a:defRPr>
                <a:latin typeface="Ocean Sans Std Bold"/>
                <a:cs typeface="Ocean Sans Std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50792" y="6177496"/>
            <a:ext cx="4414838" cy="124670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151"/>
              </a:spcAft>
              <a:buNone/>
              <a:defRPr sz="1728" b="0" i="0">
                <a:solidFill>
                  <a:srgbClr val="00325A"/>
                </a:solidFill>
                <a:latin typeface="Calibri"/>
                <a:cs typeface="Calibri"/>
              </a:defRPr>
            </a:lvl1pPr>
            <a:lvl2pPr marL="488926" indent="0">
              <a:buNone/>
              <a:defRPr>
                <a:latin typeface="Ocean Sans Std Bold"/>
                <a:cs typeface="Ocean Sans Std Bold"/>
              </a:defRPr>
            </a:lvl2pPr>
            <a:lvl3pPr marL="977853" indent="0">
              <a:buNone/>
              <a:defRPr>
                <a:latin typeface="Ocean Sans Std Bold"/>
                <a:cs typeface="Ocean Sans Std Bold"/>
              </a:defRPr>
            </a:lvl3pPr>
            <a:lvl4pPr marL="1466779" indent="0">
              <a:buNone/>
              <a:defRPr>
                <a:latin typeface="Ocean Sans Std Bold"/>
                <a:cs typeface="Ocean Sans Std Bold"/>
              </a:defRPr>
            </a:lvl4pPr>
            <a:lvl5pPr marL="1955705" indent="0">
              <a:buNone/>
              <a:defRPr>
                <a:latin typeface="Ocean Sans Std Bold"/>
                <a:cs typeface="Ocean Sans Std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50792" y="3739411"/>
            <a:ext cx="4414838" cy="1842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44" b="0" i="0" baseline="0">
                <a:latin typeface="Calibri"/>
                <a:cs typeface="Calibri"/>
              </a:defRPr>
            </a:lvl1pPr>
            <a:lvl2pPr marL="488926" indent="0">
              <a:buNone/>
              <a:defRPr sz="1151" b="0" i="0">
                <a:latin typeface="Ocean Sans Std Light"/>
                <a:cs typeface="Ocean Sans Std Light"/>
              </a:defRPr>
            </a:lvl2pPr>
            <a:lvl3pPr marL="977853" indent="0">
              <a:buNone/>
              <a:defRPr sz="1151" b="0" i="0">
                <a:latin typeface="Ocean Sans Std Light"/>
                <a:cs typeface="Ocean Sans Std Light"/>
              </a:defRPr>
            </a:lvl3pPr>
            <a:lvl4pPr marL="1466779" indent="0">
              <a:buNone/>
              <a:defRPr sz="1151" b="0" i="0">
                <a:latin typeface="Ocean Sans Std Light"/>
                <a:cs typeface="Ocean Sans Std Light"/>
              </a:defRPr>
            </a:lvl4pPr>
            <a:lvl5pPr marL="1955705" indent="0">
              <a:buNone/>
              <a:defRPr sz="1151" b="0" i="0">
                <a:latin typeface="Ocean Sans Std Light"/>
                <a:cs typeface="Ocean Sans Std Light"/>
              </a:defRPr>
            </a:lvl5pPr>
          </a:lstStyle>
          <a:p>
            <a:pPr lvl="0"/>
            <a:r>
              <a:rPr lang="en-US" dirty="0"/>
              <a:t>Click to edit Master text styles (if adding a synopsis, content must go through R&amp;A) </a:t>
            </a:r>
          </a:p>
        </p:txBody>
      </p:sp>
    </p:spTree>
    <p:extLst>
      <p:ext uri="{BB962C8B-B14F-4D97-AF65-F5344CB8AC3E}">
        <p14:creationId xmlns:p14="http://schemas.microsoft.com/office/powerpoint/2010/main" val="145764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BA8A00-072B-469C-BBB5-3E4824FFAC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D44CF7-E58C-468B-9FFE-983F951ACBE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88926" rtl="0" eaLnBrk="1" latinLnBrk="0" hangingPunct="1">
        <a:spcBef>
          <a:spcPct val="0"/>
        </a:spcBef>
        <a:buNone/>
        <a:defRPr sz="47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6695" indent="-366695" algn="l" defTabSz="488926" rtl="0" eaLnBrk="1" latinLnBrk="0" hangingPunct="1">
        <a:spcBef>
          <a:spcPct val="20000"/>
        </a:spcBef>
        <a:buFont typeface="Arial"/>
        <a:buChar char="•"/>
        <a:defRPr sz="3455" kern="1200">
          <a:solidFill>
            <a:schemeClr val="tx1"/>
          </a:solidFill>
          <a:latin typeface="+mn-lt"/>
          <a:ea typeface="+mn-ea"/>
          <a:cs typeface="+mn-cs"/>
        </a:defRPr>
      </a:lvl1pPr>
      <a:lvl2pPr marL="794505" indent="-305579" algn="l" defTabSz="488926" rtl="0" eaLnBrk="1" latinLnBrk="0" hangingPunct="1">
        <a:spcBef>
          <a:spcPct val="20000"/>
        </a:spcBef>
        <a:buFont typeface="Arial"/>
        <a:buChar char="–"/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222316" indent="-244463" algn="l" defTabSz="488926" rtl="0" eaLnBrk="1" latinLnBrk="0" hangingPunct="1">
        <a:spcBef>
          <a:spcPct val="20000"/>
        </a:spcBef>
        <a:buFont typeface="Arial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3pPr>
      <a:lvl4pPr marL="1711241" indent="-244463" algn="l" defTabSz="488926" rtl="0" eaLnBrk="1" latinLnBrk="0" hangingPunct="1">
        <a:spcBef>
          <a:spcPct val="20000"/>
        </a:spcBef>
        <a:buFont typeface="Arial"/>
        <a:buChar char="–"/>
        <a:defRPr sz="2111" kern="1200">
          <a:solidFill>
            <a:schemeClr val="tx1"/>
          </a:solidFill>
          <a:latin typeface="+mn-lt"/>
          <a:ea typeface="+mn-ea"/>
          <a:cs typeface="+mn-cs"/>
        </a:defRPr>
      </a:lvl4pPr>
      <a:lvl5pPr marL="2200168" indent="-244463" algn="l" defTabSz="488926" rtl="0" eaLnBrk="1" latinLnBrk="0" hangingPunct="1">
        <a:spcBef>
          <a:spcPct val="20000"/>
        </a:spcBef>
        <a:buFont typeface="Arial"/>
        <a:buChar char="»"/>
        <a:defRPr sz="2111" kern="1200">
          <a:solidFill>
            <a:schemeClr val="tx1"/>
          </a:solidFill>
          <a:latin typeface="+mn-lt"/>
          <a:ea typeface="+mn-ea"/>
          <a:cs typeface="+mn-cs"/>
        </a:defRPr>
      </a:lvl5pPr>
      <a:lvl6pPr marL="2689094" indent="-244463" algn="l" defTabSz="488926" rtl="0" eaLnBrk="1" latinLnBrk="0" hangingPunct="1">
        <a:spcBef>
          <a:spcPct val="20000"/>
        </a:spcBef>
        <a:buFont typeface="Arial"/>
        <a:buChar char="•"/>
        <a:defRPr sz="2111" kern="1200">
          <a:solidFill>
            <a:schemeClr val="tx1"/>
          </a:solidFill>
          <a:latin typeface="+mn-lt"/>
          <a:ea typeface="+mn-ea"/>
          <a:cs typeface="+mn-cs"/>
        </a:defRPr>
      </a:lvl6pPr>
      <a:lvl7pPr marL="3178020" indent="-244463" algn="l" defTabSz="488926" rtl="0" eaLnBrk="1" latinLnBrk="0" hangingPunct="1">
        <a:spcBef>
          <a:spcPct val="20000"/>
        </a:spcBef>
        <a:buFont typeface="Arial"/>
        <a:buChar char="•"/>
        <a:defRPr sz="2111" kern="1200">
          <a:solidFill>
            <a:schemeClr val="tx1"/>
          </a:solidFill>
          <a:latin typeface="+mn-lt"/>
          <a:ea typeface="+mn-ea"/>
          <a:cs typeface="+mn-cs"/>
        </a:defRPr>
      </a:lvl7pPr>
      <a:lvl8pPr marL="3666947" indent="-244463" algn="l" defTabSz="488926" rtl="0" eaLnBrk="1" latinLnBrk="0" hangingPunct="1">
        <a:spcBef>
          <a:spcPct val="20000"/>
        </a:spcBef>
        <a:buFont typeface="Arial"/>
        <a:buChar char="•"/>
        <a:defRPr sz="2111" kern="1200">
          <a:solidFill>
            <a:schemeClr val="tx1"/>
          </a:solidFill>
          <a:latin typeface="+mn-lt"/>
          <a:ea typeface="+mn-ea"/>
          <a:cs typeface="+mn-cs"/>
        </a:defRPr>
      </a:lvl8pPr>
      <a:lvl9pPr marL="4155872" indent="-244463" algn="l" defTabSz="488926" rtl="0" eaLnBrk="1" latinLnBrk="0" hangingPunct="1">
        <a:spcBef>
          <a:spcPct val="20000"/>
        </a:spcBef>
        <a:buFont typeface="Arial"/>
        <a:buChar char="•"/>
        <a:defRPr sz="21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892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8926" algn="l" defTabSz="48892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7852" algn="l" defTabSz="48892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6779" algn="l" defTabSz="48892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5705" algn="l" defTabSz="48892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44631" algn="l" defTabSz="48892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33556" algn="l" defTabSz="48892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22484" algn="l" defTabSz="48892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11409" algn="l" defTabSz="48892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andialabs.recsolu.com/app/collect/event/7CTKN_qQsHIH0Km2y2Qbo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-101602" y="4314196"/>
            <a:ext cx="5817739" cy="3542869"/>
          </a:xfrm>
        </p:spPr>
        <p:txBody>
          <a:bodyPr/>
          <a:lstStyle/>
          <a:p>
            <a:pPr algn="ctr"/>
            <a:r>
              <a:rPr lang="en-US" sz="2700" dirty="0"/>
              <a:t>Sandia Labs seeking B.S.,</a:t>
            </a:r>
            <a:r>
              <a:rPr lang="en-US" sz="2700" baseline="0" dirty="0"/>
              <a:t> </a:t>
            </a:r>
            <a:r>
              <a:rPr lang="en-US" sz="2700" dirty="0"/>
              <a:t>M.S. &amp; Ph.D. Engineering and Science Students </a:t>
            </a:r>
          </a:p>
          <a:p>
            <a:pPr algn="ctr"/>
            <a:endParaRPr lang="en-US" sz="700" dirty="0"/>
          </a:p>
          <a:p>
            <a:pPr algn="ctr"/>
            <a:endParaRPr lang="en-US" sz="700" dirty="0"/>
          </a:p>
          <a:p>
            <a:pPr algn="ctr"/>
            <a:r>
              <a:rPr lang="en-US" sz="2700" dirty="0"/>
              <a:t>Internships &amp; Full-time Roles Available</a:t>
            </a:r>
          </a:p>
          <a:p>
            <a:r>
              <a:rPr lang="en-US" sz="700" dirty="0"/>
              <a:t> l</a:t>
            </a:r>
          </a:p>
          <a:p>
            <a:pPr algn="ctr"/>
            <a:r>
              <a:rPr lang="en-US" sz="2650" dirty="0"/>
              <a:t>Most positions require U.S. Citizenship</a:t>
            </a:r>
          </a:p>
          <a:p>
            <a:pPr algn="ctr"/>
            <a:endParaRPr lang="en-US" sz="700" dirty="0"/>
          </a:p>
          <a:p>
            <a:pPr algn="ctr"/>
            <a:r>
              <a:rPr lang="en-US" sz="2800" b="1" dirty="0"/>
              <a:t>Bring Resumes</a:t>
            </a:r>
          </a:p>
          <a:p>
            <a:pPr algn="ctr"/>
            <a:r>
              <a:rPr lang="en-US" sz="2400" dirty="0"/>
              <a:t> </a:t>
            </a:r>
            <a:r>
              <a:rPr lang="en-US" sz="2800" b="1" dirty="0"/>
              <a:t>Refreshments Provided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400" b="1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45388" y="1620906"/>
            <a:ext cx="4414838" cy="442058"/>
          </a:xfrm>
        </p:spPr>
        <p:txBody>
          <a:bodyPr/>
          <a:lstStyle/>
          <a:p>
            <a:pPr algn="ctr"/>
            <a:r>
              <a:rPr lang="en-US" sz="3600" dirty="0"/>
              <a:t>Friday, February</a:t>
            </a:r>
            <a:r>
              <a:rPr lang="en-US" sz="3600" baseline="0" dirty="0"/>
              <a:t> 3rd </a:t>
            </a:r>
            <a:endParaRPr lang="en-US" sz="36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27677" y="2050062"/>
            <a:ext cx="4414838" cy="1751527"/>
          </a:xfrm>
        </p:spPr>
        <p:txBody>
          <a:bodyPr/>
          <a:lstStyle/>
          <a:p>
            <a:pPr algn="ctr"/>
            <a:r>
              <a:rPr lang="en-US" sz="2800" dirty="0"/>
              <a:t>Information Session</a:t>
            </a:r>
          </a:p>
          <a:p>
            <a:pPr algn="ctr"/>
            <a:r>
              <a:rPr lang="en-US" sz="2800" dirty="0"/>
              <a:t>12:00pm – 1:00pm</a:t>
            </a:r>
            <a:br>
              <a:rPr lang="en-US" sz="2800" dirty="0"/>
            </a:br>
            <a:r>
              <a:rPr lang="en-US" sz="2800" dirty="0"/>
              <a:t>Gates Hillman 4405</a:t>
            </a:r>
          </a:p>
          <a:p>
            <a:pPr algn="ctr"/>
            <a:r>
              <a:rPr lang="en-US" sz="2800" dirty="0">
                <a:hlinkClick r:id="rId3"/>
              </a:rPr>
              <a:t>Pre-Register Here</a:t>
            </a:r>
            <a:endParaRPr lang="en-US" sz="280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-6431147" y="7738535"/>
            <a:ext cx="4414838" cy="439737"/>
          </a:xfrm>
        </p:spPr>
        <p:txBody>
          <a:bodyPr/>
          <a:lstStyle/>
          <a:p>
            <a:pPr algn="ctr"/>
            <a:r>
              <a:rPr lang="en-US" sz="2800" dirty="0"/>
              <a:t>BRING RESUMES!</a:t>
            </a:r>
          </a:p>
        </p:txBody>
      </p:sp>
    </p:spTree>
    <p:extLst>
      <p:ext uri="{BB962C8B-B14F-4D97-AF65-F5344CB8AC3E}">
        <p14:creationId xmlns:p14="http://schemas.microsoft.com/office/powerpoint/2010/main" val="1077555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59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Ocean Sans Std Bold</vt:lpstr>
      <vt:lpstr>Ocean Sans Std Book</vt:lpstr>
      <vt:lpstr>Ocean Sans Std Light</vt:lpstr>
      <vt:lpstr>Office Theme</vt:lpstr>
      <vt:lpstr>PowerPoint Presentation</vt:lpstr>
    </vt:vector>
  </TitlesOfParts>
  <Company>Sandia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Sandia National Laboratories</dc:title>
  <dc:creator>Danielle Martinez</dc:creator>
  <cp:lastModifiedBy>Loretta Torres</cp:lastModifiedBy>
  <cp:revision>47</cp:revision>
  <cp:lastPrinted>2018-08-14T18:24:05Z</cp:lastPrinted>
  <dcterms:created xsi:type="dcterms:W3CDTF">2016-01-25T18:15:00Z</dcterms:created>
  <dcterms:modified xsi:type="dcterms:W3CDTF">2023-01-20T18:16:15Z</dcterms:modified>
</cp:coreProperties>
</file>