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48" r:id="rId54"/>
    <p:sldId id="1158" r:id="rId55"/>
    <p:sldId id="1162" r:id="rId56"/>
    <p:sldId id="1163" r:id="rId57"/>
    <p:sldId id="1159" r:id="rId58"/>
    <p:sldId id="1176" r:id="rId59"/>
    <p:sldId id="1076" r:id="rId60"/>
    <p:sldId id="1161" r:id="rId61"/>
    <p:sldId id="1077" r:id="rId62"/>
    <p:sldId id="1078" r:id="rId63"/>
    <p:sldId id="1079" r:id="rId64"/>
    <p:sldId id="1080" r:id="rId65"/>
    <p:sldId id="1081" r:id="rId66"/>
    <p:sldId id="1183" r:id="rId67"/>
    <p:sldId id="1086" r:id="rId68"/>
    <p:sldId id="1447" r:id="rId69"/>
    <p:sldId id="1058" r:id="rId70"/>
    <p:sldId id="1059" r:id="rId71"/>
    <p:sldId id="1060" r:id="rId72"/>
    <p:sldId id="1155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73" d="100"/>
          <a:sy n="73" d="100"/>
        </p:scale>
        <p:origin x="1485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22,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15663</TotalTime>
  <Words>8230</Words>
  <Application>Microsoft Office PowerPoint</Application>
  <PresentationFormat>On-screen Show (4:3)</PresentationFormat>
  <Paragraphs>1610</Paragraphs>
  <Slides>72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26th Lecture, April 22, 2025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451</cp:revision>
  <cp:lastPrinted>1999-09-20T15:19:18Z</cp:lastPrinted>
  <dcterms:created xsi:type="dcterms:W3CDTF">2011-08-30T20:07:27Z</dcterms:created>
  <dcterms:modified xsi:type="dcterms:W3CDTF">2025-04-22T04:17:31Z</dcterms:modified>
</cp:coreProperties>
</file>