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636" r:id="rId2"/>
    <p:sldId id="1386" r:id="rId3"/>
    <p:sldId id="1389" r:id="rId4"/>
    <p:sldId id="652" r:id="rId5"/>
    <p:sldId id="684" r:id="rId6"/>
    <p:sldId id="692" r:id="rId7"/>
    <p:sldId id="655" r:id="rId8"/>
    <p:sldId id="617" r:id="rId9"/>
    <p:sldId id="674" r:id="rId10"/>
    <p:sldId id="618" r:id="rId11"/>
    <p:sldId id="619" r:id="rId12"/>
    <p:sldId id="675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81" r:id="rId22"/>
    <p:sldId id="682" r:id="rId23"/>
    <p:sldId id="693" r:id="rId24"/>
    <p:sldId id="694" r:id="rId25"/>
    <p:sldId id="695" r:id="rId26"/>
    <p:sldId id="685" r:id="rId27"/>
    <p:sldId id="657" r:id="rId28"/>
    <p:sldId id="574" r:id="rId29"/>
    <p:sldId id="575" r:id="rId30"/>
    <p:sldId id="653" r:id="rId31"/>
    <p:sldId id="576" r:id="rId32"/>
    <p:sldId id="577" r:id="rId33"/>
    <p:sldId id="578" r:id="rId34"/>
    <p:sldId id="579" r:id="rId35"/>
    <p:sldId id="596" r:id="rId36"/>
    <p:sldId id="680" r:id="rId37"/>
    <p:sldId id="698" r:id="rId38"/>
    <p:sldId id="699" r:id="rId39"/>
    <p:sldId id="656" r:id="rId40"/>
    <p:sldId id="625" r:id="rId41"/>
    <p:sldId id="626" r:id="rId42"/>
    <p:sldId id="627" r:id="rId43"/>
    <p:sldId id="628" r:id="rId44"/>
    <p:sldId id="632" r:id="rId45"/>
    <p:sldId id="630" r:id="rId46"/>
    <p:sldId id="633" r:id="rId47"/>
    <p:sldId id="631" r:id="rId48"/>
    <p:sldId id="688" r:id="rId49"/>
    <p:sldId id="689" r:id="rId50"/>
    <p:sldId id="690" r:id="rId51"/>
    <p:sldId id="686" r:id="rId52"/>
    <p:sldId id="593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5493" autoAdjust="0"/>
  </p:normalViewPr>
  <p:slideViewPr>
    <p:cSldViewPr snapToObjects="1">
      <p:cViewPr varScale="1">
        <p:scale>
          <a:sx n="81" d="100"/>
          <a:sy n="81" d="100"/>
        </p:scale>
        <p:origin x="1269" y="270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/>
            </a:br>
            <a:r>
              <a:rPr lang="en-US" sz="2000" b="0"/>
              <a:t>23</a:t>
            </a:r>
            <a:r>
              <a:rPr lang="en-US" sz="2000" b="0" baseline="30000"/>
              <a:t>rd</a:t>
            </a:r>
            <a:r>
              <a:rPr lang="en-US" sz="2000" b="0"/>
              <a:t> </a:t>
            </a:r>
            <a:r>
              <a:rPr lang="en-US" sz="2000" b="0" dirty="0"/>
              <a:t>Lecture, April 14,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0" y="353943"/>
            <a:ext cx="7592093" cy="762000"/>
          </a:xfrm>
        </p:spPr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8154D-0EA8-9632-B999-0C92CE5D6CC5}"/>
              </a:ext>
            </a:extLst>
          </p:cNvPr>
          <p:cNvSpPr txBox="1"/>
          <p:nvPr/>
        </p:nvSpPr>
        <p:spPr>
          <a:xfrm>
            <a:off x="5767647" y="2311568"/>
            <a:ext cx="30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write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(One writer per turn)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2A0727-163F-B56E-9D1D-A65A2316BCBF}"/>
              </a:ext>
            </a:extLst>
          </p:cNvPr>
          <p:cNvGrpSpPr/>
          <p:nvPr/>
        </p:nvGrpSpPr>
        <p:grpSpPr>
          <a:xfrm>
            <a:off x="5562600" y="361219"/>
            <a:ext cx="3472961" cy="1162781"/>
            <a:chOff x="5671039" y="757251"/>
            <a:chExt cx="3472961" cy="1162781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3B9A9EB-B075-33F6-1EC7-5D7B17AB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264" y="757251"/>
              <a:ext cx="433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036FAF97-5515-56D6-BD7A-35088D25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0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910EB6D-89F9-8AB9-F8A5-5D0D6524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81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35223C3E-8290-D11B-5917-8970BBC1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3224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527A48A-C9F5-C2E5-3AD0-35E73649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632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5A3344E1-9CEF-D367-2F1B-C841C74C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040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6B5775C-466A-026A-B1EA-41453408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44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AA639559-F1C9-0E08-C1B5-80C56D0D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85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B7BBC5-E1C7-EBB1-EC3B-10EA85C736A2}"/>
                </a:ext>
              </a:extLst>
            </p:cNvPr>
            <p:cNvCxnSpPr/>
            <p:nvPr/>
          </p:nvCxnSpPr>
          <p:spPr bwMode="auto">
            <a:xfrm>
              <a:off x="6542448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320DDA-58F6-7A7D-B93A-22D81062B3E9}"/>
                </a:ext>
              </a:extLst>
            </p:cNvPr>
            <p:cNvCxnSpPr/>
            <p:nvPr/>
          </p:nvCxnSpPr>
          <p:spPr bwMode="auto">
            <a:xfrm>
              <a:off x="6971815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98DE57-8256-C863-7462-F474102E2426}"/>
                </a:ext>
              </a:extLst>
            </p:cNvPr>
            <p:cNvCxnSpPr/>
            <p:nvPr/>
          </p:nvCxnSpPr>
          <p:spPr bwMode="auto">
            <a:xfrm>
              <a:off x="8259916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2142D2-8FD4-E9D1-766A-D4B1E4A3F928}"/>
                </a:ext>
              </a:extLst>
            </p:cNvPr>
            <p:cNvCxnSpPr/>
            <p:nvPr/>
          </p:nvCxnSpPr>
          <p:spPr bwMode="auto">
            <a:xfrm>
              <a:off x="8689283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1DBB8F-C3C6-14B0-C449-5EBE5CCEA0EF}"/>
                </a:ext>
              </a:extLst>
            </p:cNvPr>
            <p:cNvCxnSpPr/>
            <p:nvPr/>
          </p:nvCxnSpPr>
          <p:spPr bwMode="auto">
            <a:xfrm>
              <a:off x="9118650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F066EC-989B-9B72-7425-91808B612FFD}"/>
                </a:ext>
              </a:extLst>
            </p:cNvPr>
            <p:cNvCxnSpPr/>
            <p:nvPr/>
          </p:nvCxnSpPr>
          <p:spPr bwMode="auto">
            <a:xfrm>
              <a:off x="5671039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45419-9058-9E61-A5DD-4C7C1A1786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1039" y="1615232"/>
              <a:ext cx="87140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24F546-9DCD-9CF8-4A21-11720F37D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48" y="1615232"/>
              <a:ext cx="42936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5E8A02-8395-6E91-C976-A068FC89B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3927" y="1615232"/>
              <a:ext cx="128598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5D28C-5971-A702-6FAB-3E1C3952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916" y="1615232"/>
              <a:ext cx="43570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045104-0D58-071A-7F20-3A6FE9D6C2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183" y="1615232"/>
              <a:ext cx="43781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E2A06C-1E5B-B9B6-F197-2E61EA0A9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819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5ABFD0-37FE-EBE9-ABA1-70CB47D80ACB}"/>
              </a:ext>
            </a:extLst>
          </p:cNvPr>
          <p:cNvSpPr txBox="1"/>
          <p:nvPr/>
        </p:nvSpPr>
        <p:spPr>
          <a:xfrm>
            <a:off x="6227" y="4673768"/>
            <a:ext cx="3879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read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(Multiple readers OK in same turn)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0DB60-35B8-2B0E-A6E9-E68CCB852BB6}"/>
              </a:ext>
            </a:extLst>
          </p:cNvPr>
          <p:cNvCxnSpPr>
            <a:cxnSpLocks/>
          </p:cNvCxnSpPr>
          <p:nvPr/>
        </p:nvCxnSpPr>
        <p:spPr bwMode="auto">
          <a:xfrm>
            <a:off x="3582987" y="51816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i="1" dirty="0"/>
              <a:t>Recall:</a:t>
            </a:r>
            <a:r>
              <a:rPr lang="en-US" dirty="0"/>
              <a:t> 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30512</TotalTime>
  <Words>4916</Words>
  <Application>Microsoft Office PowerPoint</Application>
  <PresentationFormat>On-screen Show (4:3)</PresentationFormat>
  <Paragraphs>1064</Paragraphs>
  <Slides>52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23rd Lecture, April 14, 2026</vt:lpstr>
      <vt:lpstr>Review: Semaphores</vt:lpstr>
      <vt:lpstr>Review: Using Semaphores to Protect Shared Resources via Mutual Exclusion</vt:lpstr>
      <vt:lpstr>Review: Using Lock for Mutual Exclusion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Recall: One Worry: Races</vt:lpstr>
      <vt:lpstr>Race Elimination</vt:lpstr>
      <vt:lpstr>Today</vt:lpstr>
      <vt:lpstr>Another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937</cp:revision>
  <cp:lastPrinted>2019-11-15T19:17:28Z</cp:lastPrinted>
  <dcterms:created xsi:type="dcterms:W3CDTF">2012-11-26T22:46:36Z</dcterms:created>
  <dcterms:modified xsi:type="dcterms:W3CDTF">2026-04-14T15:45:02Z</dcterms:modified>
</cp:coreProperties>
</file>