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475" r:id="rId2"/>
    <p:sldId id="1386" r:id="rId3"/>
    <p:sldId id="1704" r:id="rId4"/>
    <p:sldId id="543" r:id="rId5"/>
    <p:sldId id="1709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1708" r:id="rId18"/>
    <p:sldId id="546" r:id="rId19"/>
    <p:sldId id="548" r:id="rId20"/>
    <p:sldId id="1705" r:id="rId21"/>
    <p:sldId id="547" r:id="rId22"/>
    <p:sldId id="600" r:id="rId23"/>
    <p:sldId id="550" r:id="rId24"/>
    <p:sldId id="601" r:id="rId25"/>
    <p:sldId id="604" r:id="rId26"/>
    <p:sldId id="605" r:id="rId27"/>
    <p:sldId id="603" r:id="rId28"/>
    <p:sldId id="551" r:id="rId29"/>
    <p:sldId id="567" r:id="rId30"/>
    <p:sldId id="552" r:id="rId31"/>
    <p:sldId id="553" r:id="rId32"/>
    <p:sldId id="554" r:id="rId33"/>
    <p:sldId id="1706" r:id="rId34"/>
    <p:sldId id="589" r:id="rId35"/>
    <p:sldId id="590" r:id="rId36"/>
    <p:sldId id="591" r:id="rId37"/>
    <p:sldId id="1710" r:id="rId38"/>
    <p:sldId id="1707" r:id="rId39"/>
    <p:sldId id="555" r:id="rId40"/>
    <p:sldId id="556" r:id="rId41"/>
    <p:sldId id="557" r:id="rId42"/>
    <p:sldId id="558" r:id="rId43"/>
    <p:sldId id="569" r:id="rId44"/>
    <p:sldId id="560" r:id="rId45"/>
    <p:sldId id="561" r:id="rId46"/>
    <p:sldId id="618" r:id="rId47"/>
    <p:sldId id="562" r:id="rId48"/>
    <p:sldId id="563" r:id="rId49"/>
    <p:sldId id="564" r:id="rId50"/>
    <p:sldId id="565" r:id="rId51"/>
    <p:sldId id="574" r:id="rId52"/>
    <p:sldId id="570" r:id="rId53"/>
    <p:sldId id="572" r:id="rId54"/>
    <p:sldId id="608" r:id="rId55"/>
    <p:sldId id="609" r:id="rId56"/>
    <p:sldId id="610" r:id="rId57"/>
    <p:sldId id="616" r:id="rId58"/>
    <p:sldId id="573" r:id="rId59"/>
    <p:sldId id="579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1743" autoAdjust="0"/>
  </p:normalViewPr>
  <p:slideViewPr>
    <p:cSldViewPr snapToObjects="1">
      <p:cViewPr varScale="1">
        <p:scale>
          <a:sx n="68" d="100"/>
          <a:sy n="68" d="100"/>
        </p:scale>
        <p:origin x="1575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7C7C-6E3E-83E7-C5F9-3BE788BC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A4DEC570-D299-3624-D9BE-BFA313AF2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CE8FA426-3B07-5610-44F9-9C11A6587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2</a:t>
            </a:r>
            <a:r>
              <a:rPr lang="en-US" sz="2000" b="0" baseline="30000" dirty="0"/>
              <a:t>th</a:t>
            </a:r>
            <a:r>
              <a:rPr lang="en-US" sz="2000" b="0" dirty="0"/>
              <a:t>,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B1C0-D006-8210-A9E9-807BE3B2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F968-89FC-32FC-BD90-1C466177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Day 22 &gt; 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3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Concurrency</a:t>
            </a:r>
            <a:r>
              <a:rPr lang="en-US" dirty="0"/>
              <a:t>?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18" y="1143000"/>
            <a:ext cx="8670925" cy="4972050"/>
          </a:xfrm>
        </p:spPr>
        <p:txBody>
          <a:bodyPr/>
          <a:lstStyle/>
          <a:p>
            <a:r>
              <a:rPr lang="en-US" sz="2600" dirty="0"/>
              <a:t>The sharing of resource that allows the possibility for interference</a:t>
            </a:r>
          </a:p>
          <a:p>
            <a:pPr lvl="1"/>
            <a:r>
              <a:rPr lang="en-US" sz="2200" dirty="0"/>
              <a:t>Interference can be within individual resource(s) or in the coordination among resource usage</a:t>
            </a:r>
          </a:p>
          <a:p>
            <a:endParaRPr lang="en-US" sz="2600" dirty="0"/>
          </a:p>
          <a:p>
            <a:r>
              <a:rPr lang="en-US" sz="2600" dirty="0"/>
              <a:t>Can arise by either scheduler interleaving or true parallelism</a:t>
            </a:r>
          </a:p>
          <a:p>
            <a:pPr lvl="1"/>
            <a:r>
              <a:rPr lang="en-US" sz="2200" dirty="0"/>
              <a:t>The key is the resource use isn’t contiguous and is exposed to inconsistency</a:t>
            </a:r>
          </a:p>
          <a:p>
            <a:r>
              <a:rPr lang="en-US" sz="2600" dirty="0"/>
              <a:t>Not all concurrent uses are problematic. We are all looking at the same screen at the same time, right?  </a:t>
            </a:r>
          </a:p>
          <a:p>
            <a:pPr lvl="1"/>
            <a:r>
              <a:rPr lang="en-US" sz="2200" dirty="0"/>
              <a:t>Too many cooks in the kitchen vs</a:t>
            </a:r>
          </a:p>
          <a:p>
            <a:pPr lvl="1"/>
            <a:r>
              <a:rPr lang="en-US" sz="2200" dirty="0"/>
              <a:t>We are all looking at the same screen right now.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283F-BAD4-B3BB-FD3D-BA3569F1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023FB162-FDA0-822F-B6F7-3356DBE43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4B51D60A-54C6-94A0-4E26-C88BF2375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  <p:extLst>
      <p:ext uri="{BB962C8B-B14F-4D97-AF65-F5344CB8AC3E}">
        <p14:creationId xmlns:p14="http://schemas.microsoft.com/office/powerpoint/2010/main" val="25861093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32685</TotalTime>
  <Words>4403</Words>
  <Application>Microsoft Office PowerPoint</Application>
  <PresentationFormat>On-screen Show (4:3)</PresentationFormat>
  <Paragraphs>925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April 2th, 2026</vt:lpstr>
      <vt:lpstr>Today</vt:lpstr>
      <vt:lpstr>What is Concurrency?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980</cp:revision>
  <cp:lastPrinted>2012-11-14T01:18:46Z</cp:lastPrinted>
  <dcterms:created xsi:type="dcterms:W3CDTF">2012-11-14T01:16:09Z</dcterms:created>
  <dcterms:modified xsi:type="dcterms:W3CDTF">2026-04-02T15:31:49Z</dcterms:modified>
</cp:coreProperties>
</file>