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605" r:id="rId2"/>
    <p:sldId id="1610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611" r:id="rId22"/>
    <p:sldId id="1540" r:id="rId23"/>
    <p:sldId id="1541" r:id="rId24"/>
    <p:sldId id="1542" r:id="rId25"/>
    <p:sldId id="1543" r:id="rId26"/>
    <p:sldId id="1544" r:id="rId27"/>
    <p:sldId id="1545" r:id="rId28"/>
    <p:sldId id="1546" r:id="rId29"/>
    <p:sldId id="1577" r:id="rId30"/>
    <p:sldId id="1582" r:id="rId31"/>
    <p:sldId id="1580" r:id="rId32"/>
    <p:sldId id="1581" r:id="rId33"/>
    <p:sldId id="1549" r:id="rId34"/>
    <p:sldId id="1488" r:id="rId35"/>
    <p:sldId id="1489" r:id="rId36"/>
    <p:sldId id="1532" r:id="rId37"/>
    <p:sldId id="1490" r:id="rId38"/>
    <p:sldId id="1491" r:id="rId39"/>
    <p:sldId id="1607" r:id="rId40"/>
    <p:sldId id="1567" r:id="rId41"/>
    <p:sldId id="1602" r:id="rId42"/>
    <p:sldId id="1603" r:id="rId43"/>
    <p:sldId id="1564" r:id="rId44"/>
    <p:sldId id="1570" r:id="rId45"/>
    <p:sldId id="1565" r:id="rId46"/>
    <p:sldId id="1571" r:id="rId47"/>
    <p:sldId id="1572" r:id="rId48"/>
    <p:sldId id="1573" r:id="rId49"/>
    <p:sldId id="1574" r:id="rId50"/>
    <p:sldId id="1608" r:id="rId51"/>
    <p:sldId id="1528" r:id="rId52"/>
    <p:sldId id="1609" r:id="rId53"/>
    <p:sldId id="1512" r:id="rId54"/>
    <p:sldId id="1513" r:id="rId55"/>
    <p:sldId id="1514" r:id="rId56"/>
    <p:sldId id="1505" r:id="rId57"/>
    <p:sldId id="1515" r:id="rId58"/>
    <p:sldId id="1578" r:id="rId59"/>
    <p:sldId id="1554" r:id="rId60"/>
    <p:sldId id="1551" r:id="rId61"/>
    <p:sldId id="1539" r:id="rId62"/>
    <p:sldId id="1558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7E244-7A6B-4BF2-AD9E-7BD241DC7572}" v="5" dt="2022-11-08T04:06:10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3592" autoAdjust="0"/>
  </p:normalViewPr>
  <p:slideViewPr>
    <p:cSldViewPr snapToObjects="1">
      <p:cViewPr varScale="1">
        <p:scale>
          <a:sx n="79" d="100"/>
          <a:sy n="79" d="100"/>
        </p:scale>
        <p:origin x="1260" y="270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March 24</a:t>
            </a:r>
            <a:r>
              <a:rPr lang="en-US" sz="2000" b="0" baseline="30000"/>
              <a:t>th</a:t>
            </a:r>
            <a:r>
              <a:rPr lang="en-US" sz="2000" b="0"/>
              <a:t>, 2026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113ED984-1B16-644C-94C7-F811429F5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F8D8A723-4F3F-964E-97D1-7867CFEB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4CAE0F0-052E-EE45-81BC-958FC960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E0F8937-880B-E64E-AFEE-F334D8BE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E238F30-B47B-1E4E-B609-189A8C19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AF936D0-8019-094B-935B-F2E0ADA6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A6C41F50-8260-A549-9384-71F622CE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F11D72A-FB07-C142-A326-1DDFA39CA2FD}"/>
              </a:ext>
            </a:extLst>
          </p:cNvPr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6706444-977A-4F48-B8F7-C91A76DC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92DCD-78E0-1040-BC1D-2044B838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68823B2-F943-DE4D-AEC7-88046C7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5F6C6C9-9B0D-A64F-AC91-B876CB47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E11E473-68F9-9947-B890-DA984848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CF2C7C6-75AB-3E4D-BA19-C74421B2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C2F53EA-6E53-4E4D-B086-8C438555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39A8C63-B064-A242-9D26-CEF6CC8F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64699A-3F4F-0B48-99D5-AAE86BE7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45A8DDF-0A4C-474A-90A3-2AAD91BF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87F457E8-AD7D-144A-8666-D91E5142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09E2F72B-B22E-C646-92BF-02DE493A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CF54BAAD-FFCC-CB44-8126-B2D558E2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0574DCA3-CE98-234C-A199-E6DEF95B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E5D92-6793-8040-851F-473F5F7F3BE2}"/>
              </a:ext>
            </a:extLst>
          </p:cNvPr>
          <p:cNvSpPr txBox="1"/>
          <p:nvPr/>
        </p:nvSpPr>
        <p:spPr>
          <a:xfrm>
            <a:off x="887645" y="1479419"/>
            <a:ext cx="711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/* Suppose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== 3, say */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ECCBAD0-E7DA-F844-99A3-A6EDCCFC7443}"/>
              </a:ext>
            </a:extLst>
          </p:cNvPr>
          <p:cNvSpPr/>
          <p:nvPr/>
        </p:nvSpPr>
        <p:spPr bwMode="auto">
          <a:xfrm>
            <a:off x="147468" y="1628078"/>
            <a:ext cx="900747" cy="3050281"/>
          </a:xfrm>
          <a:custGeom>
            <a:avLst/>
            <a:gdLst>
              <a:gd name="connsiteX0" fmla="*/ 755781 w 900747"/>
              <a:gd name="connsiteY0" fmla="*/ 0 h 3050281"/>
              <a:gd name="connsiteX1" fmla="*/ 153615 w 900747"/>
              <a:gd name="connsiteY1" fmla="*/ 535259 h 3050281"/>
              <a:gd name="connsiteX2" fmla="*/ 30952 w 900747"/>
              <a:gd name="connsiteY2" fmla="*/ 1929161 h 3050281"/>
              <a:gd name="connsiteX3" fmla="*/ 86708 w 900747"/>
              <a:gd name="connsiteY3" fmla="*/ 2977376 h 3050281"/>
              <a:gd name="connsiteX4" fmla="*/ 900747 w 900747"/>
              <a:gd name="connsiteY4" fmla="*/ 2877015 h 305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47" h="3050281">
                <a:moveTo>
                  <a:pt x="755781" y="0"/>
                </a:moveTo>
                <a:cubicBezTo>
                  <a:pt x="515100" y="106866"/>
                  <a:pt x="274420" y="213732"/>
                  <a:pt x="153615" y="535259"/>
                </a:cubicBezTo>
                <a:cubicBezTo>
                  <a:pt x="32810" y="856786"/>
                  <a:pt x="42103" y="1522142"/>
                  <a:pt x="30952" y="1929161"/>
                </a:cubicBezTo>
                <a:cubicBezTo>
                  <a:pt x="19801" y="2336180"/>
                  <a:pt x="-58258" y="2819400"/>
                  <a:pt x="86708" y="2977376"/>
                </a:cubicBezTo>
                <a:cubicBezTo>
                  <a:pt x="231674" y="3135352"/>
                  <a:pt x="566210" y="3006183"/>
                  <a:pt x="900747" y="287701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A7D26AF-B641-6D42-BD36-5C954FB1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7FEF054-8B6E-E44B-B705-A4517A64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5B897836-25AB-5E4B-B569-2E3C630B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refcnt</a:t>
            </a:r>
            <a:r>
              <a:rPr lang="en-US" sz="1400" dirty="0">
                <a:latin typeface="Courier New" pitchFamily="49" charset="0"/>
              </a:rPr>
              <a:t>=1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6DE7ADAF-8C27-E846-A35B-F973274B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79AC46F-9E7C-364B-A8D3-5CEF3CD7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6C8D669C-A74F-664D-88E5-FEB338C4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34" name="Line 20">
            <a:extLst>
              <a:ext uri="{FF2B5EF4-FFF2-40B4-BE49-F238E27FC236}">
                <a16:creationId xmlns:a16="http://schemas.microsoft.com/office/drawing/2014/main" id="{F2D0F288-A615-6441-9FA0-D6AB9788E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A6967089-CFC0-D144-BD7E-B6B74BE7D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/>
              <a:t>Unix I/O					   </a:t>
            </a:r>
            <a:r>
              <a:rPr lang="en-US" sz="2400" dirty="0">
                <a:solidFill>
                  <a:srgbClr val="7F7F7F"/>
                </a:solidFill>
              </a:rPr>
              <a:t>CSAPP  10.1-10.4</a:t>
            </a:r>
            <a:endParaRPr lang="en-US" dirty="0"/>
          </a:p>
          <a:p>
            <a:r>
              <a:rPr lang="en-US" dirty="0"/>
              <a:t>Metadata, sharing, and redirection	   </a:t>
            </a:r>
            <a:r>
              <a:rPr lang="en-US" sz="2400" dirty="0">
                <a:solidFill>
                  <a:srgbClr val="7F7F7F"/>
                </a:solidFill>
              </a:rPr>
              <a:t>CSAPP  10.6-10.9</a:t>
            </a:r>
            <a:endParaRPr lang="en-US" dirty="0"/>
          </a:p>
          <a:p>
            <a:r>
              <a:rPr lang="en-US" dirty="0"/>
              <a:t>Standard I/O				   </a:t>
            </a:r>
            <a:r>
              <a:rPr lang="en-US" sz="2400" dirty="0">
                <a:solidFill>
                  <a:srgbClr val="7F7F7F"/>
                </a:solidFill>
              </a:rPr>
              <a:t>CSAPP  10.10</a:t>
            </a:r>
            <a:endParaRPr lang="en-US" dirty="0"/>
          </a:p>
          <a:p>
            <a:r>
              <a:rPr lang="en-US" dirty="0"/>
              <a:t>RIO (robust I/O</a:t>
            </a:r>
            <a:r>
              <a:rPr lang="en-US"/>
              <a:t>) package			   </a:t>
            </a:r>
            <a:r>
              <a:rPr lang="en-US" sz="2400">
                <a:solidFill>
                  <a:srgbClr val="7F7F7F"/>
                </a:solidFill>
              </a:rPr>
              <a:t>CSAPP  10.5</a:t>
            </a:r>
            <a:endParaRPr lang="en-US" dirty="0"/>
          </a:p>
          <a:p>
            <a:r>
              <a:rPr lang="en-US" dirty="0"/>
              <a:t>Closing remarks				   </a:t>
            </a:r>
            <a:r>
              <a:rPr lang="en-US" sz="2400" dirty="0">
                <a:solidFill>
                  <a:srgbClr val="7F7F7F"/>
                </a:solidFill>
              </a:rPr>
              <a:t>CSAPP  10.11-10.12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 and C Standard I/O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</a:t>
            </a:r>
            <a:r>
              <a:rPr lang="en-US"/>
              <a:t>from </a:t>
            </a:r>
            <a:br>
              <a:rPr lang="en-US"/>
            </a:br>
            <a:r>
              <a:rPr lang="en-US"/>
              <a:t>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21215</TotalTime>
  <Words>6434</Words>
  <Application>Microsoft Office PowerPoint</Application>
  <PresentationFormat>On-screen Show (4:3)</PresentationFormat>
  <Paragraphs>1201</Paragraphs>
  <Slides>62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18-213/18-613: Introduction to Computer Systems 19th Lecture, March 24th, 2026</vt:lpstr>
      <vt:lpstr>Today 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817</cp:revision>
  <cp:lastPrinted>2016-10-19T22:41:27Z</cp:lastPrinted>
  <dcterms:created xsi:type="dcterms:W3CDTF">2012-10-18T16:33:38Z</dcterms:created>
  <dcterms:modified xsi:type="dcterms:W3CDTF">2026-03-24T04:37:27Z</dcterms:modified>
</cp:coreProperties>
</file>