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6" autoAdjust="0"/>
    <p:restoredTop sz="91123" autoAdjust="0"/>
  </p:normalViewPr>
  <p:slideViewPr>
    <p:cSldViewPr snapToObjects="1">
      <p:cViewPr varScale="1">
        <p:scale>
          <a:sx n="88" d="100"/>
          <a:sy n="88" d="100"/>
        </p:scale>
        <p:origin x="1053" y="4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February 13th, 2025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10th Lecture, February 13th, 2025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619</cp:revision>
  <cp:lastPrinted>2012-10-02T07:07:18Z</cp:lastPrinted>
  <dcterms:created xsi:type="dcterms:W3CDTF">2012-10-02T17:26:51Z</dcterms:created>
  <dcterms:modified xsi:type="dcterms:W3CDTF">2025-02-17T04:05:13Z</dcterms:modified>
</cp:coreProperties>
</file>