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53" r:id="rId29"/>
    <p:sldId id="925" r:id="rId30"/>
    <p:sldId id="856" r:id="rId31"/>
    <p:sldId id="929" r:id="rId32"/>
    <p:sldId id="857" r:id="rId33"/>
    <p:sldId id="952" r:id="rId34"/>
    <p:sldId id="908" r:id="rId35"/>
    <p:sldId id="909" r:id="rId36"/>
    <p:sldId id="911" r:id="rId37"/>
    <p:sldId id="912" r:id="rId38"/>
    <p:sldId id="914" r:id="rId39"/>
    <p:sldId id="915" r:id="rId40"/>
    <p:sldId id="918" r:id="rId41"/>
    <p:sldId id="919" r:id="rId42"/>
    <p:sldId id="940" r:id="rId43"/>
    <p:sldId id="944" r:id="rId44"/>
    <p:sldId id="941" r:id="rId45"/>
    <p:sldId id="945" r:id="rId46"/>
    <p:sldId id="926" r:id="rId47"/>
    <p:sldId id="920" r:id="rId48"/>
    <p:sldId id="921" r:id="rId49"/>
    <p:sldId id="922" r:id="rId50"/>
    <p:sldId id="923" r:id="rId51"/>
    <p:sldId id="924" r:id="rId52"/>
    <p:sldId id="927" r:id="rId53"/>
    <p:sldId id="928" r:id="rId54"/>
    <p:sldId id="949" r:id="rId55"/>
    <p:sldId id="950" r:id="rId56"/>
    <p:sldId id="951" r:id="rId57"/>
  </p:sldIdLst>
  <p:sldSz cx="9144000" cy="6858000" type="screen4x3"/>
  <p:notesSz cx="6985000" cy="92837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3" autoAdjust="0"/>
    <p:restoredTop sz="89013" autoAdjust="0"/>
  </p:normalViewPr>
  <p:slideViewPr>
    <p:cSldViewPr snapToObjects="1">
      <p:cViewPr varScale="1">
        <p:scale>
          <a:sx n="111" d="100"/>
          <a:sy n="111" d="100"/>
        </p:scale>
        <p:origin x="2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46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February 4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4455-2C1D-4001-6D70-8EFAD4BE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52936"/>
            <a:ext cx="7591425" cy="762000"/>
          </a:xfrm>
        </p:spPr>
        <p:txBody>
          <a:bodyPr/>
          <a:lstStyle/>
          <a:p>
            <a:r>
              <a:rPr lang="en-US" dirty="0"/>
              <a:t>Quiz (Day 7 - Machine Data)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25A99-3DF8-F492-887C-3E47EF77C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BF591-A7E5-40FB-B180-76ABF36D6F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66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25080</TotalTime>
  <Words>5482</Words>
  <Application>Microsoft Macintosh PowerPoint</Application>
  <PresentationFormat>On-screen Show (4:3)</PresentationFormat>
  <Paragraphs>1420</Paragraphs>
  <Slides>56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February 4th, 2025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(Day 7 - Machine Data)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812</cp:revision>
  <cp:lastPrinted>2017-02-09T18:13:43Z</cp:lastPrinted>
  <dcterms:created xsi:type="dcterms:W3CDTF">2012-09-20T14:26:38Z</dcterms:created>
  <dcterms:modified xsi:type="dcterms:W3CDTF">2025-01-31T15:06:53Z</dcterms:modified>
</cp:coreProperties>
</file>