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5"/>
  </p:notesMasterIdLst>
  <p:handoutMasterIdLst>
    <p:handoutMasterId r:id="rId56"/>
  </p:handoutMasterIdLst>
  <p:sldIdLst>
    <p:sldId id="309" r:id="rId6"/>
    <p:sldId id="298" r:id="rId7"/>
    <p:sldId id="258" r:id="rId8"/>
    <p:sldId id="259" r:id="rId9"/>
    <p:sldId id="260" r:id="rId10"/>
    <p:sldId id="261" r:id="rId11"/>
    <p:sldId id="262" r:id="rId12"/>
    <p:sldId id="316" r:id="rId13"/>
    <p:sldId id="265" r:id="rId14"/>
    <p:sldId id="315" r:id="rId15"/>
    <p:sldId id="263" r:id="rId16"/>
    <p:sldId id="264" r:id="rId17"/>
    <p:sldId id="275" r:id="rId18"/>
    <p:sldId id="276" r:id="rId19"/>
    <p:sldId id="266" r:id="rId20"/>
    <p:sldId id="311" r:id="rId21"/>
    <p:sldId id="267" r:id="rId22"/>
    <p:sldId id="299" r:id="rId23"/>
    <p:sldId id="269" r:id="rId24"/>
    <p:sldId id="270" r:id="rId25"/>
    <p:sldId id="317" r:id="rId26"/>
    <p:sldId id="272" r:id="rId27"/>
    <p:sldId id="307" r:id="rId28"/>
    <p:sldId id="306" r:id="rId29"/>
    <p:sldId id="312" r:id="rId30"/>
    <p:sldId id="313" r:id="rId31"/>
    <p:sldId id="271" r:id="rId32"/>
    <p:sldId id="278" r:id="rId33"/>
    <p:sldId id="277" r:id="rId34"/>
    <p:sldId id="274" r:id="rId35"/>
    <p:sldId id="279" r:id="rId36"/>
    <p:sldId id="280" r:id="rId37"/>
    <p:sldId id="281" r:id="rId38"/>
    <p:sldId id="282" r:id="rId39"/>
    <p:sldId id="283" r:id="rId40"/>
    <p:sldId id="302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2" r:id="rId49"/>
    <p:sldId id="293" r:id="rId50"/>
    <p:sldId id="300" r:id="rId51"/>
    <p:sldId id="301" r:id="rId52"/>
    <p:sldId id="303" r:id="rId53"/>
    <p:sldId id="273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2629" autoAdjust="0"/>
  </p:normalViewPr>
  <p:slideViewPr>
    <p:cSldViewPr>
      <p:cViewPr varScale="1">
        <p:scale>
          <a:sx n="115" d="100"/>
          <a:sy n="115" d="100"/>
        </p:scale>
        <p:origin x="1808" y="208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1/14/26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CCD96D3-D2AC-7FA2-200E-78DBEA7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 = TWR 8:00am-9:30am 18-537 2 = TWR 9:30am-11:00am 18x13 3 = TWR 11:00am-12:30pm Office_Hours 4 = T 8:00pm-9:00pm TA_Meeting 5 = W 8:00pm-10:00pm TA_Meeting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</a:t>
            </a:r>
            <a:r>
              <a:rPr lang="en-US" sz="2000" dirty="0">
                <a:latin typeface="+mn-lt"/>
              </a:rPr>
              <a:t>Spring 2026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8D1A-CE23-7901-4120-79A3C640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5555-1A78-2478-0D27-09617F1E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3 – Floating Point (Canvas)</a:t>
            </a:r>
          </a:p>
        </p:txBody>
      </p:sp>
    </p:spTree>
    <p:extLst>
      <p:ext uri="{BB962C8B-B14F-4D97-AF65-F5344CB8AC3E}">
        <p14:creationId xmlns:p14="http://schemas.microsoft.com/office/powerpoint/2010/main" val="24197424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Pages>0</Pages>
  <Words>3603</Words>
  <Characters>0</Characters>
  <Application>Microsoft Macintosh PowerPoint</Application>
  <PresentationFormat>On-screen Show (4:3)</PresentationFormat>
  <Lines>0</Lines>
  <Paragraphs>654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9" baseType="lpstr">
      <vt:lpstr>Arial Unicode MS</vt:lpstr>
      <vt:lpstr>Apple Symbols</vt:lpstr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Spring 2026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Quiz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Swarun Kumar</cp:lastModifiedBy>
  <cp:revision>184</cp:revision>
  <cp:lastPrinted>2019-09-05T01:45:40Z</cp:lastPrinted>
  <dcterms:created xsi:type="dcterms:W3CDTF">2012-09-06T15:16:51Z</dcterms:created>
  <dcterms:modified xsi:type="dcterms:W3CDTF">2026-01-14T21:10:02Z</dcterms:modified>
</cp:coreProperties>
</file>