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7"/>
  </p:notesMasterIdLst>
  <p:handoutMasterIdLst>
    <p:handoutMasterId r:id="rId68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10" r:id="rId17"/>
    <p:sldId id="676" r:id="rId18"/>
    <p:sldId id="677" r:id="rId19"/>
    <p:sldId id="756" r:id="rId20"/>
    <p:sldId id="741" r:id="rId21"/>
    <p:sldId id="742" r:id="rId22"/>
    <p:sldId id="746" r:id="rId23"/>
    <p:sldId id="747" r:id="rId24"/>
    <p:sldId id="743" r:id="rId25"/>
    <p:sldId id="744" r:id="rId26"/>
    <p:sldId id="745" r:id="rId27"/>
    <p:sldId id="748" r:id="rId28"/>
    <p:sldId id="749" r:id="rId29"/>
    <p:sldId id="750" r:id="rId30"/>
    <p:sldId id="751" r:id="rId31"/>
    <p:sldId id="760" r:id="rId32"/>
    <p:sldId id="753" r:id="rId33"/>
    <p:sldId id="591" r:id="rId34"/>
    <p:sldId id="593" r:id="rId35"/>
    <p:sldId id="757" r:id="rId36"/>
    <p:sldId id="685" r:id="rId37"/>
    <p:sldId id="645" r:id="rId38"/>
    <p:sldId id="599" r:id="rId39"/>
    <p:sldId id="602" r:id="rId40"/>
    <p:sldId id="600" r:id="rId41"/>
    <p:sldId id="601" r:id="rId42"/>
    <p:sldId id="648" r:id="rId43"/>
    <p:sldId id="686" r:id="rId44"/>
    <p:sldId id="606" r:id="rId45"/>
    <p:sldId id="721" r:id="rId46"/>
    <p:sldId id="722" r:id="rId47"/>
    <p:sldId id="723" r:id="rId48"/>
    <p:sldId id="649" r:id="rId49"/>
    <p:sldId id="711" r:id="rId50"/>
    <p:sldId id="611" r:id="rId51"/>
    <p:sldId id="615" r:id="rId52"/>
    <p:sldId id="612" r:id="rId53"/>
    <p:sldId id="613" r:id="rId54"/>
    <p:sldId id="617" r:id="rId55"/>
    <p:sldId id="620" r:id="rId56"/>
    <p:sldId id="626" r:id="rId57"/>
    <p:sldId id="628" r:id="rId58"/>
    <p:sldId id="715" r:id="rId59"/>
    <p:sldId id="716" r:id="rId60"/>
    <p:sldId id="717" r:id="rId61"/>
    <p:sldId id="689" r:id="rId62"/>
    <p:sldId id="704" r:id="rId63"/>
    <p:sldId id="664" r:id="rId64"/>
    <p:sldId id="665" r:id="rId65"/>
    <p:sldId id="763" r:id="rId6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6"/>
    <p:restoredTop sz="94748"/>
  </p:normalViewPr>
  <p:slideViewPr>
    <p:cSldViewPr>
      <p:cViewPr varScale="1">
        <p:scale>
          <a:sx n="117" d="100"/>
          <a:sy n="117" d="100"/>
        </p:scale>
        <p:origin x="1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1/14/25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Spring 2025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AC6-3CFA-E24C-ADA5-22C87683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7400"/>
            <a:ext cx="8382000" cy="1092200"/>
          </a:xfrm>
        </p:spPr>
        <p:txBody>
          <a:bodyPr/>
          <a:lstStyle/>
          <a:p>
            <a:r>
              <a:rPr lang="en-US" dirty="0"/>
              <a:t>Quiz Time! (Canvas)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Quizzes &gt; Day 2 – Binary and Int</a:t>
            </a:r>
          </a:p>
        </p:txBody>
      </p:sp>
    </p:spTree>
    <p:extLst>
      <p:ext uri="{BB962C8B-B14F-4D97-AF65-F5344CB8AC3E}">
        <p14:creationId xmlns:p14="http://schemas.microsoft.com/office/powerpoint/2010/main" val="20749875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15578</TotalTime>
  <Pages>0</Pages>
  <Words>5117</Words>
  <Characters>0</Characters>
  <Application>Microsoft Macintosh PowerPoint</Application>
  <PresentationFormat>On-screen Show (4:3)</PresentationFormat>
  <Lines>0</Lines>
  <Paragraphs>1411</Paragraphs>
  <Slides>64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6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 (Canvas)  Quizzes &gt; Day 2 – Binary and Int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Swarun Kumar</cp:lastModifiedBy>
  <cp:revision>249</cp:revision>
  <cp:lastPrinted>2011-08-30T03:47:10Z</cp:lastPrinted>
  <dcterms:created xsi:type="dcterms:W3CDTF">2012-08-28T17:04:18Z</dcterms:created>
  <dcterms:modified xsi:type="dcterms:W3CDTF">2025-01-14T22:10:19Z</dcterms:modified>
</cp:coreProperties>
</file>