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529" r:id="rId2"/>
    <p:sldId id="1386" r:id="rId3"/>
    <p:sldId id="1387" r:id="rId4"/>
    <p:sldId id="1528" r:id="rId5"/>
    <p:sldId id="569" r:id="rId6"/>
    <p:sldId id="693" r:id="rId7"/>
    <p:sldId id="694" r:id="rId8"/>
    <p:sldId id="695" r:id="rId9"/>
    <p:sldId id="696" r:id="rId10"/>
    <p:sldId id="662" r:id="rId11"/>
    <p:sldId id="672" r:id="rId12"/>
    <p:sldId id="674" r:id="rId13"/>
    <p:sldId id="675" r:id="rId14"/>
    <p:sldId id="676" r:id="rId15"/>
    <p:sldId id="686" r:id="rId16"/>
    <p:sldId id="687" r:id="rId17"/>
    <p:sldId id="673" r:id="rId18"/>
    <p:sldId id="688" r:id="rId19"/>
    <p:sldId id="697" r:id="rId20"/>
    <p:sldId id="1527" r:id="rId21"/>
    <p:sldId id="698" r:id="rId22"/>
    <p:sldId id="699" r:id="rId23"/>
    <p:sldId id="620" r:id="rId24"/>
    <p:sldId id="628" r:id="rId25"/>
    <p:sldId id="689" r:id="rId26"/>
    <p:sldId id="690" r:id="rId27"/>
    <p:sldId id="629" r:id="rId28"/>
    <p:sldId id="632" r:id="rId29"/>
    <p:sldId id="631" r:id="rId30"/>
    <p:sldId id="630" r:id="rId31"/>
    <p:sldId id="633" r:id="rId32"/>
    <p:sldId id="621" r:id="rId33"/>
    <p:sldId id="635" r:id="rId34"/>
    <p:sldId id="636" r:id="rId35"/>
    <p:sldId id="637" r:id="rId36"/>
    <p:sldId id="623" r:id="rId37"/>
    <p:sldId id="638" r:id="rId38"/>
    <p:sldId id="639" r:id="rId39"/>
    <p:sldId id="640" r:id="rId40"/>
    <p:sldId id="691" r:id="rId41"/>
    <p:sldId id="1388" r:id="rId42"/>
    <p:sldId id="624" r:id="rId43"/>
    <p:sldId id="626" r:id="rId44"/>
    <p:sldId id="627" r:id="rId45"/>
    <p:sldId id="643" r:id="rId46"/>
    <p:sldId id="641" r:id="rId47"/>
    <p:sldId id="642" r:id="rId48"/>
    <p:sldId id="679" r:id="rId49"/>
    <p:sldId id="680" r:id="rId50"/>
    <p:sldId id="681" r:id="rId51"/>
    <p:sldId id="682" r:id="rId52"/>
    <p:sldId id="645" r:id="rId53"/>
    <p:sldId id="683" r:id="rId54"/>
    <p:sldId id="652" r:id="rId55"/>
    <p:sldId id="651" r:id="rId56"/>
    <p:sldId id="653" r:id="rId57"/>
    <p:sldId id="657" r:id="rId58"/>
    <p:sldId id="1532" r:id="rId59"/>
    <p:sldId id="658" r:id="rId60"/>
    <p:sldId id="684" r:id="rId61"/>
    <p:sldId id="685" r:id="rId62"/>
    <p:sldId id="659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7" autoAdjust="0"/>
    <p:restoredTop sz="94626" autoAdjust="0"/>
  </p:normalViewPr>
  <p:slideViewPr>
    <p:cSldViewPr snapToObjects="1">
      <p:cViewPr varScale="1">
        <p:scale>
          <a:sx n="88" d="100"/>
          <a:sy n="88" d="100"/>
        </p:scale>
        <p:origin x="975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19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7 (</a:t>
            </a:r>
            <a:r>
              <a:rPr lang="en-US" dirty="0" err="1"/>
              <a:t>proxylab</a:t>
            </a:r>
            <a:r>
              <a:rPr lang="en-US" dirty="0"/>
              <a:t>) checkpoint due Thurs, April 21</a:t>
            </a:r>
            <a:r>
              <a:rPr lang="en-US" baseline="30000" dirty="0"/>
              <a:t>st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Final submission due Thursday, April 28th</a:t>
            </a:r>
          </a:p>
          <a:p>
            <a:endParaRPr lang="en-US" sz="1600" dirty="0"/>
          </a:p>
          <a:p>
            <a:r>
              <a:rPr lang="en-US" dirty="0"/>
              <a:t>Homework on the usual schedule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25 – Thread Level Parallelism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0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25360</TotalTime>
  <Words>4241</Words>
  <Application>Microsoft Office PowerPoint</Application>
  <PresentationFormat>On-screen Show (4:3)</PresentationFormat>
  <Paragraphs>896</Paragraphs>
  <Slides>62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April 19th, 2022</vt:lpstr>
      <vt:lpstr>Announcements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860</cp:revision>
  <cp:lastPrinted>2013-11-26T18:14:22Z</cp:lastPrinted>
  <dcterms:created xsi:type="dcterms:W3CDTF">2012-11-29T15:32:24Z</dcterms:created>
  <dcterms:modified xsi:type="dcterms:W3CDTF">2022-04-19T13:53:14Z</dcterms:modified>
</cp:coreProperties>
</file>