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1605" r:id="rId2"/>
    <p:sldId id="542" r:id="rId3"/>
    <p:sldId id="1704" r:id="rId4"/>
    <p:sldId id="706" r:id="rId5"/>
    <p:sldId id="1726" r:id="rId6"/>
    <p:sldId id="1590" r:id="rId7"/>
    <p:sldId id="1581" r:id="rId8"/>
    <p:sldId id="1584" r:id="rId9"/>
    <p:sldId id="1585" r:id="rId10"/>
    <p:sldId id="1673" r:id="rId11"/>
    <p:sldId id="1695" r:id="rId12"/>
    <p:sldId id="1691" r:id="rId13"/>
    <p:sldId id="1690" r:id="rId14"/>
    <p:sldId id="1606" r:id="rId15"/>
    <p:sldId id="1725" r:id="rId16"/>
    <p:sldId id="1706" r:id="rId17"/>
    <p:sldId id="1724" r:id="rId18"/>
    <p:sldId id="1676" r:id="rId19"/>
    <p:sldId id="1677" r:id="rId20"/>
    <p:sldId id="1678" r:id="rId21"/>
    <p:sldId id="1679" r:id="rId22"/>
    <p:sldId id="1680" r:id="rId23"/>
    <p:sldId id="1681" r:id="rId24"/>
    <p:sldId id="1682" r:id="rId25"/>
    <p:sldId id="1683" r:id="rId26"/>
    <p:sldId id="1684" r:id="rId27"/>
    <p:sldId id="1685" r:id="rId28"/>
    <p:sldId id="1687" r:id="rId29"/>
    <p:sldId id="1697" r:id="rId30"/>
    <p:sldId id="1665" r:id="rId31"/>
    <p:sldId id="1663" r:id="rId32"/>
    <p:sldId id="1664" r:id="rId33"/>
    <p:sldId id="1667" r:id="rId34"/>
    <p:sldId id="1666" r:id="rId35"/>
    <p:sldId id="1668" r:id="rId36"/>
    <p:sldId id="1669" r:id="rId37"/>
    <p:sldId id="1607" r:id="rId38"/>
    <p:sldId id="1608" r:id="rId39"/>
    <p:sldId id="1727" r:id="rId40"/>
    <p:sldId id="1621" r:id="rId41"/>
    <p:sldId id="1622" r:id="rId42"/>
    <p:sldId id="1623" r:id="rId43"/>
    <p:sldId id="1624" r:id="rId44"/>
    <p:sldId id="1627" r:id="rId45"/>
    <p:sldId id="1630" r:id="rId46"/>
    <p:sldId id="1708" r:id="rId47"/>
    <p:sldId id="1625" r:id="rId48"/>
    <p:sldId id="1626" r:id="rId49"/>
    <p:sldId id="1700" r:id="rId50"/>
    <p:sldId id="1249" r:id="rId51"/>
    <p:sldId id="1728" r:id="rId52"/>
    <p:sldId id="1635" r:id="rId53"/>
    <p:sldId id="1636" r:id="rId54"/>
    <p:sldId id="1637" r:id="rId55"/>
    <p:sldId id="1729" r:id="rId56"/>
    <p:sldId id="1638" r:id="rId57"/>
    <p:sldId id="1639" r:id="rId58"/>
    <p:sldId id="1640" r:id="rId59"/>
    <p:sldId id="1641" r:id="rId60"/>
    <p:sldId id="1642" r:id="rId61"/>
    <p:sldId id="1643" r:id="rId62"/>
    <p:sldId id="1644" r:id="rId63"/>
    <p:sldId id="1645" r:id="rId64"/>
    <p:sldId id="1646" r:id="rId65"/>
    <p:sldId id="1649" r:id="rId66"/>
    <p:sldId id="1651" r:id="rId67"/>
    <p:sldId id="1650" r:id="rId68"/>
    <p:sldId id="1730" r:id="rId69"/>
    <p:sldId id="1633" r:id="rId70"/>
    <p:sldId id="1634" r:id="rId71"/>
  </p:sldIdLst>
  <p:sldSz cx="9144000" cy="6858000" type="screen4x3"/>
  <p:notesSz cx="7302500" cy="9586913"/>
  <p:custDataLst>
    <p:tags r:id="rId7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98F88-378D-4324-9708-8D9A7639EE17}" v="33" dt="2020-11-17T05:27:37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379" autoAdjust="0"/>
  </p:normalViewPr>
  <p:slideViewPr>
    <p:cSldViewPr snapToObjects="1">
      <p:cViewPr varScale="1">
        <p:scale>
          <a:sx n="82" d="100"/>
          <a:sy n="82" d="100"/>
        </p:scale>
        <p:origin x="10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23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5598F88-378D-4324-9708-8D9A7639EE17}"/>
    <pc:docChg chg="undo custSel addSld delSld modSld sldOrd">
      <pc:chgData name="Phil Gibbons" userId="f619c6e5d38ed7a7" providerId="LiveId" clId="{A5598F88-378D-4324-9708-8D9A7639EE17}" dt="2020-11-17T05:36:54.351" v="1392" actId="20577"/>
      <pc:docMkLst>
        <pc:docMk/>
      </pc:docMkLst>
      <pc:sldChg chg="modSp mod">
        <pc:chgData name="Phil Gibbons" userId="f619c6e5d38ed7a7" providerId="LiveId" clId="{A5598F88-378D-4324-9708-8D9A7639EE17}" dt="2020-11-17T03:53:28.222" v="9" actId="20577"/>
        <pc:sldMkLst>
          <pc:docMk/>
          <pc:sldMk cId="0" sldId="542"/>
        </pc:sldMkLst>
        <pc:spChg chg="mod">
          <ac:chgData name="Phil Gibbons" userId="f619c6e5d38ed7a7" providerId="LiveId" clId="{A5598F88-378D-4324-9708-8D9A7639EE17}" dt="2020-11-17T03:53:28.222" v="9" actId="20577"/>
          <ac:spMkLst>
            <pc:docMk/>
            <pc:sldMk cId="0" sldId="542"/>
            <ac:spMk id="9218" creationId="{00000000-0000-0000-0000-000000000000}"/>
          </ac:spMkLst>
        </pc:spChg>
      </pc:sldChg>
      <pc:sldChg chg="add">
        <pc:chgData name="Phil Gibbons" userId="f619c6e5d38ed7a7" providerId="LiveId" clId="{A5598F88-378D-4324-9708-8D9A7639EE17}" dt="2020-11-17T03:59:39.070" v="28"/>
        <pc:sldMkLst>
          <pc:docMk/>
          <pc:sldMk cId="2564821313" sldId="1249"/>
        </pc:sldMkLst>
      </pc:sldChg>
      <pc:sldChg chg="add">
        <pc:chgData name="Phil Gibbons" userId="f619c6e5d38ed7a7" providerId="LiveId" clId="{A5598F88-378D-4324-9708-8D9A7639EE17}" dt="2020-11-17T03:53:19.646" v="6"/>
        <pc:sldMkLst>
          <pc:docMk/>
          <pc:sldMk cId="1019519124" sldId="1605"/>
        </pc:sldMkLst>
      </pc:sldChg>
      <pc:sldChg chg="modSp">
        <pc:chgData name="Phil Gibbons" userId="f619c6e5d38ed7a7" providerId="LiveId" clId="{A5598F88-378D-4324-9708-8D9A7639EE17}" dt="2020-11-17T05:23:23.473" v="1125" actId="20577"/>
        <pc:sldMkLst>
          <pc:docMk/>
          <pc:sldMk cId="1116032388" sldId="1625"/>
        </pc:sldMkLst>
        <pc:spChg chg="mod">
          <ac:chgData name="Phil Gibbons" userId="f619c6e5d38ed7a7" providerId="LiveId" clId="{A5598F88-378D-4324-9708-8D9A7639EE17}" dt="2020-11-17T05:23:23.473" v="1125" actId="20577"/>
          <ac:spMkLst>
            <pc:docMk/>
            <pc:sldMk cId="1116032388" sldId="1625"/>
            <ac:spMk id="763907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5:23:09.868" v="1115" actId="20577"/>
        <pc:sldMkLst>
          <pc:docMk/>
          <pc:sldMk cId="2400683642" sldId="1626"/>
        </pc:sldMkLst>
        <pc:spChg chg="mod">
          <ac:chgData name="Phil Gibbons" userId="f619c6e5d38ed7a7" providerId="LiveId" clId="{A5598F88-378D-4324-9708-8D9A7639EE17}" dt="2020-11-17T05:23:09.868" v="1115" actId="20577"/>
          <ac:spMkLst>
            <pc:docMk/>
            <pc:sldMk cId="2400683642" sldId="1626"/>
            <ac:spMk id="763907" creationId="{00000000-0000-0000-0000-000000000000}"/>
          </ac:spMkLst>
        </pc:spChg>
      </pc:sldChg>
      <pc:sldChg chg="modNotesTx">
        <pc:chgData name="Phil Gibbons" userId="f619c6e5d38ed7a7" providerId="LiveId" clId="{A5598F88-378D-4324-9708-8D9A7639EE17}" dt="2020-11-17T05:06:27.971" v="1109" actId="20577"/>
        <pc:sldMkLst>
          <pc:docMk/>
          <pc:sldMk cId="987209596" sldId="1627"/>
        </pc:sldMkLst>
      </pc:sldChg>
      <pc:sldChg chg="modAnim">
        <pc:chgData name="Phil Gibbons" userId="f619c6e5d38ed7a7" providerId="LiveId" clId="{A5598F88-378D-4324-9708-8D9A7639EE17}" dt="2020-11-17T05:08:43.154" v="1110"/>
        <pc:sldMkLst>
          <pc:docMk/>
          <pc:sldMk cId="4034058863" sldId="1630"/>
        </pc:sldMkLst>
      </pc:sldChg>
      <pc:sldChg chg="modNotesTx">
        <pc:chgData name="Phil Gibbons" userId="f619c6e5d38ed7a7" providerId="LiveId" clId="{A5598F88-378D-4324-9708-8D9A7639EE17}" dt="2020-11-17T05:36:54.351" v="1392" actId="20577"/>
        <pc:sldMkLst>
          <pc:docMk/>
          <pc:sldMk cId="4097281698" sldId="1637"/>
        </pc:sldMkLst>
      </pc:sldChg>
      <pc:sldChg chg="modSp mod">
        <pc:chgData name="Phil Gibbons" userId="f619c6e5d38ed7a7" providerId="LiveId" clId="{A5598F88-378D-4324-9708-8D9A7639EE17}" dt="2020-11-17T04:33:43.357" v="805" actId="20577"/>
        <pc:sldMkLst>
          <pc:docMk/>
          <pc:sldMk cId="540659801" sldId="1673"/>
        </pc:sldMkLst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27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3:43.357" v="805" actId="20577"/>
          <ac:spMkLst>
            <pc:docMk/>
            <pc:sldMk cId="540659801" sldId="1673"/>
            <ac:spMk id="752642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3:33.041" v="773" actId="20577"/>
          <ac:spMkLst>
            <pc:docMk/>
            <pc:sldMk cId="540659801" sldId="1673"/>
            <ac:spMk id="75264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4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6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70" creationId="{00000000-0000-0000-0000-000000000000}"/>
          </ac:spMkLst>
        </pc:spChg>
        <pc:grpChg chg="mod">
          <ac:chgData name="Phil Gibbons" userId="f619c6e5d38ed7a7" providerId="LiveId" clId="{A5598F88-378D-4324-9708-8D9A7639EE17}" dt="2020-11-17T04:11:29.932" v="215" actId="1036"/>
          <ac:grpSpMkLst>
            <pc:docMk/>
            <pc:sldMk cId="540659801" sldId="1673"/>
            <ac:grpSpMk id="3" creationId="{00000000-0000-0000-0000-000000000000}"/>
          </ac:grpSpMkLst>
        </pc:grpChg>
      </pc:sldChg>
      <pc:sldChg chg="addSp modSp mod modNotesTx">
        <pc:chgData name="Phil Gibbons" userId="f619c6e5d38ed7a7" providerId="LiveId" clId="{A5598F88-378D-4324-9708-8D9A7639EE17}" dt="2020-11-17T04:36:18.567" v="834" actId="20577"/>
        <pc:sldMkLst>
          <pc:docMk/>
          <pc:sldMk cId="2885903521" sldId="1676"/>
        </pc:sldMkLst>
        <pc:spChg chg="add mod ord">
          <ac:chgData name="Phil Gibbons" userId="f619c6e5d38ed7a7" providerId="LiveId" clId="{A5598F88-378D-4324-9708-8D9A7639EE17}" dt="2020-11-17T04:36:18.567" v="834" actId="20577"/>
          <ac:spMkLst>
            <pc:docMk/>
            <pc:sldMk cId="2885903521" sldId="1676"/>
            <ac:spMk id="7" creationId="{5BE92BD4-5BD9-469E-B457-C12699BD92E0}"/>
          </ac:spMkLst>
        </pc:spChg>
        <pc:spChg chg="add mod ord">
          <ac:chgData name="Phil Gibbons" userId="f619c6e5d38ed7a7" providerId="LiveId" clId="{A5598F88-378D-4324-9708-8D9A7639EE17}" dt="2020-11-17T04:19:29.862" v="328" actId="20577"/>
          <ac:spMkLst>
            <pc:docMk/>
            <pc:sldMk cId="2885903521" sldId="1676"/>
            <ac:spMk id="8" creationId="{DA2DA967-D7F5-4812-A187-F122A658AC5A}"/>
          </ac:spMkLst>
        </pc:spChg>
      </pc:sldChg>
      <pc:sldChg chg="addSp modSp mod">
        <pc:chgData name="Phil Gibbons" userId="f619c6e5d38ed7a7" providerId="LiveId" clId="{A5598F88-378D-4324-9708-8D9A7639EE17}" dt="2020-11-17T04:37:54.324" v="837" actId="20577"/>
        <pc:sldMkLst>
          <pc:docMk/>
          <pc:sldMk cId="1962779765" sldId="1678"/>
        </pc:sldMkLst>
        <pc:spChg chg="add mod ord">
          <ac:chgData name="Phil Gibbons" userId="f619c6e5d38ed7a7" providerId="LiveId" clId="{A5598F88-378D-4324-9708-8D9A7639EE17}" dt="2020-11-17T04:37:54.324" v="837" actId="20577"/>
          <ac:spMkLst>
            <pc:docMk/>
            <pc:sldMk cId="1962779765" sldId="1678"/>
            <ac:spMk id="7" creationId="{18667032-8B5B-4D47-BEBA-68675874C80B}"/>
          </ac:spMkLst>
        </pc:spChg>
      </pc:sldChg>
      <pc:sldChg chg="modSp mod">
        <pc:chgData name="Phil Gibbons" userId="f619c6e5d38ed7a7" providerId="LiveId" clId="{A5598F88-378D-4324-9708-8D9A7639EE17}" dt="2020-11-17T04:58:24.023" v="1023" actId="5793"/>
        <pc:sldMkLst>
          <pc:docMk/>
          <pc:sldMk cId="1619709553" sldId="1679"/>
        </pc:sldMkLst>
        <pc:spChg chg="mod">
          <ac:chgData name="Phil Gibbons" userId="f619c6e5d38ed7a7" providerId="LiveId" clId="{A5598F88-378D-4324-9708-8D9A7639EE17}" dt="2020-11-17T04:58:24.023" v="1023" actId="5793"/>
          <ac:spMkLst>
            <pc:docMk/>
            <pc:sldMk cId="1619709553" sldId="1679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A5598F88-378D-4324-9708-8D9A7639EE17}" dt="2020-11-17T04:21:29.415" v="338" actId="478"/>
        <pc:sldMkLst>
          <pc:docMk/>
          <pc:sldMk cId="449820973" sldId="1682"/>
        </pc:sldMkLst>
        <pc:spChg chg="add del mod ord">
          <ac:chgData name="Phil Gibbons" userId="f619c6e5d38ed7a7" providerId="LiveId" clId="{A5598F88-378D-4324-9708-8D9A7639EE17}" dt="2020-11-17T04:21:29.415" v="338" actId="478"/>
          <ac:spMkLst>
            <pc:docMk/>
            <pc:sldMk cId="449820973" sldId="1682"/>
            <ac:spMk id="2" creationId="{4EF8CD98-5246-4008-B2CA-7D870949A770}"/>
          </ac:spMkLst>
        </pc:spChg>
      </pc:sldChg>
      <pc:sldChg chg="modSp mod">
        <pc:chgData name="Phil Gibbons" userId="f619c6e5d38ed7a7" providerId="LiveId" clId="{A5598F88-378D-4324-9708-8D9A7639EE17}" dt="2020-11-17T04:50:59.883" v="957" actId="20577"/>
        <pc:sldMkLst>
          <pc:docMk/>
          <pc:sldMk cId="3627587192" sldId="1683"/>
        </pc:sldMkLst>
        <pc:spChg chg="mod">
          <ac:chgData name="Phil Gibbons" userId="f619c6e5d38ed7a7" providerId="LiveId" clId="{A5598F88-378D-4324-9708-8D9A7639EE17}" dt="2020-11-17T04:50:59.883" v="957" actId="20577"/>
          <ac:spMkLst>
            <pc:docMk/>
            <pc:sldMk cId="3627587192" sldId="1683"/>
            <ac:spMk id="3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4:53:12.808" v="971" actId="20577"/>
        <pc:sldMkLst>
          <pc:docMk/>
          <pc:sldMk cId="1008054210" sldId="1686"/>
        </pc:sldMkLst>
        <pc:spChg chg="mod">
          <ac:chgData name="Phil Gibbons" userId="f619c6e5d38ed7a7" providerId="LiveId" clId="{A5598F88-378D-4324-9708-8D9A7639EE17}" dt="2020-11-17T04:53:00.494" v="962" actId="20577"/>
          <ac:spMkLst>
            <pc:docMk/>
            <pc:sldMk cId="1008054210" sldId="1686"/>
            <ac:spMk id="74035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05.221" v="965" actId="6549"/>
          <ac:spMkLst>
            <pc:docMk/>
            <pc:sldMk cId="1008054210" sldId="1686"/>
            <ac:spMk id="74036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09.353" v="968" actId="6549"/>
          <ac:spMkLst>
            <pc:docMk/>
            <pc:sldMk cId="1008054210" sldId="1686"/>
            <ac:spMk id="74037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12.808" v="971" actId="20577"/>
          <ac:spMkLst>
            <pc:docMk/>
            <pc:sldMk cId="1008054210" sldId="1686"/>
            <ac:spMk id="740379" creationId="{00000000-0000-0000-0000-000000000000}"/>
          </ac:spMkLst>
        </pc:spChg>
      </pc:sldChg>
      <pc:sldChg chg="addSp modSp mod modNotesTx">
        <pc:chgData name="Phil Gibbons" userId="f619c6e5d38ed7a7" providerId="LiveId" clId="{A5598F88-378D-4324-9708-8D9A7639EE17}" dt="2020-11-17T04:28:20.762" v="619" actId="20577"/>
        <pc:sldMkLst>
          <pc:docMk/>
          <pc:sldMk cId="3802694395" sldId="1690"/>
        </pc:sldMkLst>
        <pc:spChg chg="add mod ord">
          <ac:chgData name="Phil Gibbons" userId="f619c6e5d38ed7a7" providerId="LiveId" clId="{A5598F88-378D-4324-9708-8D9A7639EE17}" dt="2020-11-17T04:18:48.194" v="320" actId="14100"/>
          <ac:spMkLst>
            <pc:docMk/>
            <pc:sldMk cId="3802694395" sldId="1690"/>
            <ac:spMk id="2" creationId="{9F00DBD4-55A6-474E-A4AB-7A46CDFF18F7}"/>
          </ac:spMkLst>
        </pc:spChg>
        <pc:spChg chg="add mod ord">
          <ac:chgData name="Phil Gibbons" userId="f619c6e5d38ed7a7" providerId="LiveId" clId="{A5598F88-378D-4324-9708-8D9A7639EE17}" dt="2020-11-17T04:18:41.451" v="319" actId="1076"/>
          <ac:spMkLst>
            <pc:docMk/>
            <pc:sldMk cId="3802694395" sldId="1690"/>
            <ac:spMk id="7" creationId="{335EB8A7-1F85-4E96-BBD9-79E3A0FD852B}"/>
          </ac:spMkLst>
        </pc:spChg>
        <pc:spChg chg="mod">
          <ac:chgData name="Phil Gibbons" userId="f619c6e5d38ed7a7" providerId="LiveId" clId="{A5598F88-378D-4324-9708-8D9A7639EE17}" dt="2020-11-17T04:18:04.357" v="314" actId="1076"/>
          <ac:spMkLst>
            <pc:docMk/>
            <pc:sldMk cId="3802694395" sldId="1690"/>
            <ac:spMk id="759822" creationId="{00000000-0000-0000-0000-000000000000}"/>
          </ac:spMkLst>
        </pc:spChg>
      </pc:sldChg>
      <pc:sldChg chg="addSp delSp modSp mod">
        <pc:chgData name="Phil Gibbons" userId="f619c6e5d38ed7a7" providerId="LiveId" clId="{A5598F88-378D-4324-9708-8D9A7639EE17}" dt="2020-11-17T04:25:39.157" v="415" actId="20577"/>
        <pc:sldMkLst>
          <pc:docMk/>
          <pc:sldMk cId="2026907915" sldId="1691"/>
        </pc:sldMkLst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2" creationId="{8F8069F0-DF1D-41CC-9AF8-685763F6A58B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5" creationId="{4D779A87-8A61-456C-B4A1-DF1087838CE2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8" creationId="{2AEF7A42-2F21-4559-9E08-49B879E66E2D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0" creationId="{96A3247F-0CBC-4BB8-82A7-0BE16E3019E7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1" creationId="{B026B745-C195-4652-B959-E59AC2CC79D6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8" creationId="{CCE22574-0A6E-4215-85A3-F3437E82CAD0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9" creationId="{67E59424-188D-4DA6-9B3E-6811E60D9D7F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70" creationId="{5599664F-C2D9-489D-9226-55DA7BA68C2B}"/>
          </ac:spMkLst>
        </pc:spChg>
        <pc:spChg chg="mod">
          <ac:chgData name="Phil Gibbons" userId="f619c6e5d38ed7a7" providerId="LiveId" clId="{A5598F88-378D-4324-9708-8D9A7639EE17}" dt="2020-11-17T04:25:39.157" v="415" actId="20577"/>
          <ac:spMkLst>
            <pc:docMk/>
            <pc:sldMk cId="2026907915" sldId="1691"/>
            <ac:spMk id="759843" creationId="{00000000-0000-0000-0000-000000000000}"/>
          </ac:spMkLst>
        </pc:spChg>
        <pc:grpChg chg="add del mod">
          <ac:chgData name="Phil Gibbons" userId="f619c6e5d38ed7a7" providerId="LiveId" clId="{A5598F88-378D-4324-9708-8D9A7639EE17}" dt="2020-11-17T04:24:34.120" v="342"/>
          <ac:grpSpMkLst>
            <pc:docMk/>
            <pc:sldMk cId="2026907915" sldId="1691"/>
            <ac:grpSpMk id="51" creationId="{CEB82ADC-CA19-4056-9FBA-1CCD80D7CBA8}"/>
          </ac:grpSpMkLst>
        </pc:grpChg>
        <pc:grpChg chg="mod">
          <ac:chgData name="Phil Gibbons" userId="f619c6e5d38ed7a7" providerId="LiveId" clId="{A5598F88-378D-4324-9708-8D9A7639EE17}" dt="2020-11-17T04:24:28.715" v="341"/>
          <ac:grpSpMkLst>
            <pc:docMk/>
            <pc:sldMk cId="2026907915" sldId="1691"/>
            <ac:grpSpMk id="53" creationId="{DCAAA9ED-1C46-4ED1-8B0B-DDAD4205553F}"/>
          </ac:grpSpMkLst>
        </pc:grpChg>
        <pc:grpChg chg="mod">
          <ac:chgData name="Phil Gibbons" userId="f619c6e5d38ed7a7" providerId="LiveId" clId="{A5598F88-378D-4324-9708-8D9A7639EE17}" dt="2020-11-17T04:24:28.715" v="341"/>
          <ac:grpSpMkLst>
            <pc:docMk/>
            <pc:sldMk cId="2026907915" sldId="1691"/>
            <ac:grpSpMk id="54" creationId="{2CA20750-2129-4121-B9FA-8C1411C649E0}"/>
          </ac:grpSpMkLst>
        </pc:grpChg>
      </pc:sldChg>
      <pc:sldChg chg="mod ord modAnim modShow">
        <pc:chgData name="Phil Gibbons" userId="f619c6e5d38ed7a7" providerId="LiveId" clId="{A5598F88-378D-4324-9708-8D9A7639EE17}" dt="2020-11-17T04:24:03.560" v="340" actId="729"/>
        <pc:sldMkLst>
          <pc:docMk/>
          <pc:sldMk cId="4101404400" sldId="1692"/>
        </pc:sldMkLst>
      </pc:sldChg>
      <pc:sldChg chg="delSp modSp del mod">
        <pc:chgData name="Phil Gibbons" userId="f619c6e5d38ed7a7" providerId="LiveId" clId="{A5598F88-378D-4324-9708-8D9A7639EE17}" dt="2020-11-17T03:56:18.591" v="25" actId="47"/>
        <pc:sldMkLst>
          <pc:docMk/>
          <pc:sldMk cId="323004127" sldId="1693"/>
        </pc:sldMkLst>
        <pc:spChg chg="del">
          <ac:chgData name="Phil Gibbons" userId="f619c6e5d38ed7a7" providerId="LiveId" clId="{A5598F88-378D-4324-9708-8D9A7639EE17}" dt="2020-11-17T03:56:09.295" v="22" actId="21"/>
          <ac:spMkLst>
            <pc:docMk/>
            <pc:sldMk cId="323004127" sldId="1693"/>
            <ac:spMk id="63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37.357" v="10" actId="478"/>
          <ac:spMkLst>
            <pc:docMk/>
            <pc:sldMk cId="323004127" sldId="1693"/>
            <ac:spMk id="64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44.684" v="12" actId="478"/>
          <ac:spMkLst>
            <pc:docMk/>
            <pc:sldMk cId="323004127" sldId="1693"/>
            <ac:spMk id="65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40.718" v="11" actId="478"/>
          <ac:spMkLst>
            <pc:docMk/>
            <pc:sldMk cId="323004127" sldId="1693"/>
            <ac:spMk id="6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3:55:29.410" v="19" actId="20577"/>
          <ac:spMkLst>
            <pc:docMk/>
            <pc:sldMk cId="323004127" sldId="1693"/>
            <ac:spMk id="759821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4:55:23.682" v="991" actId="20577"/>
        <pc:sldMkLst>
          <pc:docMk/>
          <pc:sldMk cId="2136778584" sldId="1694"/>
        </pc:sldMkLst>
        <pc:spChg chg="mod">
          <ac:chgData name="Phil Gibbons" userId="f619c6e5d38ed7a7" providerId="LiveId" clId="{A5598F88-378D-4324-9708-8D9A7639EE17}" dt="2020-11-17T04:55:23.682" v="991" actId="20577"/>
          <ac:spMkLst>
            <pc:docMk/>
            <pc:sldMk cId="2136778584" sldId="1694"/>
            <ac:spMk id="2" creationId="{00000000-0000-0000-0000-000000000000}"/>
          </ac:spMkLst>
        </pc:spChg>
      </pc:sldChg>
      <pc:sldChg chg="modSp mod modNotesTx">
        <pc:chgData name="Phil Gibbons" userId="f619c6e5d38ed7a7" providerId="LiveId" clId="{A5598F88-378D-4324-9708-8D9A7639EE17}" dt="2020-11-17T04:13:10.295" v="272" actId="20577"/>
        <pc:sldMkLst>
          <pc:docMk/>
          <pc:sldMk cId="539358417" sldId="1695"/>
        </pc:sldMkLst>
        <pc:spChg chg="mod">
          <ac:chgData name="Phil Gibbons" userId="f619c6e5d38ed7a7" providerId="LiveId" clId="{A5598F88-378D-4324-9708-8D9A7639EE17}" dt="2020-11-17T04:12:39.106" v="271" actId="20577"/>
          <ac:spMkLst>
            <pc:docMk/>
            <pc:sldMk cId="539358417" sldId="1695"/>
            <ac:spMk id="752642" creationId="{00000000-0000-0000-0000-000000000000}"/>
          </ac:spMkLst>
        </pc:spChg>
      </pc:sldChg>
      <pc:sldChg chg="del">
        <pc:chgData name="Phil Gibbons" userId="f619c6e5d38ed7a7" providerId="LiveId" clId="{A5598F88-378D-4324-9708-8D9A7639EE17}" dt="2020-11-17T03:59:41.930" v="29" actId="47"/>
        <pc:sldMkLst>
          <pc:docMk/>
          <pc:sldMk cId="1512710690" sldId="1696"/>
        </pc:sldMkLst>
      </pc:sldChg>
      <pc:sldChg chg="del">
        <pc:chgData name="Phil Gibbons" userId="f619c6e5d38ed7a7" providerId="LiveId" clId="{A5598F88-378D-4324-9708-8D9A7639EE17}" dt="2020-11-17T03:53:21.625" v="7" actId="47"/>
        <pc:sldMkLst>
          <pc:docMk/>
          <pc:sldMk cId="3137378239" sldId="1698"/>
        </pc:sldMkLst>
      </pc:sldChg>
      <pc:sldChg chg="modSp mod">
        <pc:chgData name="Phil Gibbons" userId="f619c6e5d38ed7a7" providerId="LiveId" clId="{A5598F88-378D-4324-9708-8D9A7639EE17}" dt="2020-11-17T04:40:12.439" v="860" actId="20577"/>
        <pc:sldMkLst>
          <pc:docMk/>
          <pc:sldMk cId="3868003376" sldId="1699"/>
        </pc:sldMkLst>
        <pc:spChg chg="mod">
          <ac:chgData name="Phil Gibbons" userId="f619c6e5d38ed7a7" providerId="LiveId" clId="{A5598F88-378D-4324-9708-8D9A7639EE17}" dt="2020-11-17T04:40:12.439" v="860" actId="20577"/>
          <ac:spMkLst>
            <pc:docMk/>
            <pc:sldMk cId="3868003376" sldId="1699"/>
            <ac:spMk id="4" creationId="{A0847101-99D4-422E-8723-0C2D8262221A}"/>
          </ac:spMkLst>
        </pc:spChg>
      </pc:sldChg>
      <pc:sldChg chg="add del">
        <pc:chgData name="Phil Gibbons" userId="f619c6e5d38ed7a7" providerId="LiveId" clId="{A5598F88-378D-4324-9708-8D9A7639EE17}" dt="2020-11-17T04:06:28.326" v="172" actId="47"/>
        <pc:sldMkLst>
          <pc:docMk/>
          <pc:sldMk cId="3979420828" sldId="1701"/>
        </pc:sldMkLst>
      </pc:sldChg>
      <pc:sldChg chg="modSp add mod">
        <pc:chgData name="Phil Gibbons" userId="f619c6e5d38ed7a7" providerId="LiveId" clId="{A5598F88-378D-4324-9708-8D9A7639EE17}" dt="2020-11-17T05:28:46.460" v="1275" actId="20577"/>
        <pc:sldMkLst>
          <pc:docMk/>
          <pc:sldMk cId="2092796366" sldId="1702"/>
        </pc:sldMkLst>
        <pc:spChg chg="mod">
          <ac:chgData name="Phil Gibbons" userId="f619c6e5d38ed7a7" providerId="LiveId" clId="{A5598F88-378D-4324-9708-8D9A7639EE17}" dt="2020-11-17T05:28:46.460" v="1275" actId="20577"/>
          <ac:spMkLst>
            <pc:docMk/>
            <pc:sldMk cId="2092796366" sldId="1702"/>
            <ac:spMk id="3" creationId="{00000000-0000-0000-0000-000000000000}"/>
          </ac:spMkLst>
        </pc:spChg>
      </pc:sldChg>
      <pc:sldChg chg="add del">
        <pc:chgData name="Phil Gibbons" userId="f619c6e5d38ed7a7" providerId="LiveId" clId="{A5598F88-378D-4324-9708-8D9A7639EE17}" dt="2020-11-17T04:08:17.131" v="190" actId="47"/>
        <pc:sldMkLst>
          <pc:docMk/>
          <pc:sldMk cId="697269814" sldId="1703"/>
        </pc:sldMkLst>
      </pc:sldChg>
      <pc:sldChg chg="modSp add mod">
        <pc:chgData name="Phil Gibbons" userId="f619c6e5d38ed7a7" providerId="LiveId" clId="{A5598F88-378D-4324-9708-8D9A7639EE17}" dt="2020-11-17T05:30:08.029" v="1337" actId="20577"/>
        <pc:sldMkLst>
          <pc:docMk/>
          <pc:sldMk cId="4027609095" sldId="1704"/>
        </pc:sldMkLst>
        <pc:spChg chg="mod">
          <ac:chgData name="Phil Gibbons" userId="f619c6e5d38ed7a7" providerId="LiveId" clId="{A5598F88-378D-4324-9708-8D9A7639EE17}" dt="2020-11-17T05:30:08.029" v="1337" actId="20577"/>
          <ac:spMkLst>
            <pc:docMk/>
            <pc:sldMk cId="4027609095" sldId="1704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A5598F88-378D-4324-9708-8D9A7639EE17}" dt="2020-11-17T05:27:23.569" v="1208" actId="20577"/>
        <pc:sldMkLst>
          <pc:docMk/>
          <pc:sldMk cId="3795200255" sldId="1705"/>
        </pc:sldMkLst>
        <pc:spChg chg="mod">
          <ac:chgData name="Phil Gibbons" userId="f619c6e5d38ed7a7" providerId="LiveId" clId="{A5598F88-378D-4324-9708-8D9A7639EE17}" dt="2020-11-17T05:27:23.569" v="1208" actId="20577"/>
          <ac:spMkLst>
            <pc:docMk/>
            <pc:sldMk cId="3795200255" sldId="1705"/>
            <ac:spMk id="3" creationId="{00000000-0000-0000-0000-000000000000}"/>
          </ac:spMkLst>
        </pc:spChg>
      </pc:sldChg>
      <pc:sldChg chg="addSp modSp add mod">
        <pc:chgData name="Phil Gibbons" userId="f619c6e5d38ed7a7" providerId="LiveId" clId="{A5598F88-378D-4324-9708-8D9A7639EE17}" dt="2020-11-17T04:35:10.429" v="819" actId="1036"/>
        <pc:sldMkLst>
          <pc:docMk/>
          <pc:sldMk cId="3498803125" sldId="1706"/>
        </pc:sldMkLst>
        <pc:spChg chg="mod">
          <ac:chgData name="Phil Gibbons" userId="f619c6e5d38ed7a7" providerId="LiveId" clId="{A5598F88-378D-4324-9708-8D9A7639EE17}" dt="2020-11-17T04:32:22.815" v="652" actId="20577"/>
          <ac:spMkLst>
            <pc:docMk/>
            <pc:sldMk cId="3498803125" sldId="1706"/>
            <ac:spMk id="2" creationId="{00000000-0000-0000-0000-000000000000}"/>
          </ac:spMkLst>
        </pc:spChg>
        <pc:spChg chg="add 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" creationId="{6FEAE155-0848-4AA4-9B1F-907ACF3CD88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4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5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7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2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5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9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9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3" creationId="{00000000-0000-0000-0000-000000000000}"/>
          </ac:spMkLst>
        </pc:spChg>
        <pc:spChg chg="add mod">
          <ac:chgData name="Phil Gibbons" userId="f619c6e5d38ed7a7" providerId="LiveId" clId="{A5598F88-378D-4324-9708-8D9A7639EE17}" dt="2020-11-17T04:34:33.714" v="814" actId="1076"/>
          <ac:spMkLst>
            <pc:docMk/>
            <pc:sldMk cId="3498803125" sldId="1706"/>
            <ac:spMk id="34" creationId="{6E166EFD-5FCA-4EEC-9C90-BD02D2B09D4D}"/>
          </ac:spMkLst>
        </pc:sp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9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1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4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6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7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2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4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5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6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7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32" creationId="{00000000-0000-0000-0000-000000000000}"/>
          </ac:cxnSpMkLst>
        </pc:cxnChg>
      </pc:sldChg>
      <pc:sldChg chg="modSp add mod">
        <pc:chgData name="Phil Gibbons" userId="f619c6e5d38ed7a7" providerId="LiveId" clId="{A5598F88-378D-4324-9708-8D9A7639EE17}" dt="2020-11-17T05:27:52.311" v="1211" actId="207"/>
        <pc:sldMkLst>
          <pc:docMk/>
          <pc:sldMk cId="1556790137" sldId="1707"/>
        </pc:sldMkLst>
        <pc:spChg chg="mod">
          <ac:chgData name="Phil Gibbons" userId="f619c6e5d38ed7a7" providerId="LiveId" clId="{A5598F88-378D-4324-9708-8D9A7639EE17}" dt="2020-11-17T05:27:52.311" v="1211" actId="207"/>
          <ac:spMkLst>
            <pc:docMk/>
            <pc:sldMk cId="1556790137" sldId="170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43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8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4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5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62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498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04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pPr indent="0"/>
            <a:r>
              <a:rPr lang="en-US" dirty="0"/>
              <a:t>Representing a socket:</a:t>
            </a:r>
            <a:br>
              <a:rPr lang="en-US" dirty="0"/>
            </a:br>
            <a:r>
              <a:rPr lang="en-US" dirty="0"/>
              <a:t>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pPr indent="0"/>
            <a:r>
              <a:rPr lang="en-US" dirty="0"/>
              <a:t>Representing a Socket:</a:t>
            </a:r>
            <a:br>
              <a:rPr lang="en-US" dirty="0"/>
            </a:br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575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135029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US" dirty="0">
                <a:latin typeface="+mn-lt"/>
                <a:cs typeface="Courier New"/>
              </a:rPr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0194"/>
            <a:ext cx="8442325" cy="5419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of which points to a corresponding socket address </a:t>
            </a:r>
            <a:r>
              <a:rPr lang="en-US" dirty="0" err="1"/>
              <a:t>struct</a:t>
            </a:r>
            <a:r>
              <a:rPr lang="en-US" dirty="0"/>
              <a:t>, and which contains arguments for the sockets interface functions.</a:t>
            </a:r>
          </a:p>
          <a:p>
            <a:r>
              <a:rPr lang="en-US" dirty="0"/>
              <a:t>Helper functions: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freeadderinfo</a:t>
            </a:r>
            <a:r>
              <a:rPr lang="en-US" dirty="0"/>
              <a:t> frees the entire linked list.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gai_strerror</a:t>
            </a:r>
            <a:r>
              <a:rPr lang="en-US" dirty="0"/>
              <a:t> converts error code to an error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95497"/>
            <a:ext cx="8915400" cy="22145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*host,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Hostname or address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*service,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Port or service name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*hints,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Input parameters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**result);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Output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freeaddrinfo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*result);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Free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</a:t>
            </a:r>
            <a:r>
              <a:rPr lang="en-US" sz="1600" dirty="0" err="1">
                <a:latin typeface="Courier New" pitchFamily="49" charset="0"/>
              </a:rPr>
              <a:t>gai_strerror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errcode</a:t>
            </a:r>
            <a:r>
              <a:rPr lang="en-US" sz="1600" dirty="0">
                <a:latin typeface="Courier New" pitchFamily="49" charset="0"/>
              </a:rPr>
              <a:t>);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Return error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msg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99312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686550" cy="5715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295400"/>
            <a:ext cx="6331744" cy="1376901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gethostbyaddr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getservbyport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Reentrant and protocol independent. </a:t>
            </a:r>
            <a:endParaRPr lang="en-US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14450" y="3535487"/>
            <a:ext cx="6457950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/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getnameinfo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SA *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sa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socklen_t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salen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In: socket 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  <a:endParaRPr lang="en-US" sz="1200" dirty="0">
              <a:solidFill>
                <a:srgbClr val="000000"/>
              </a:solidFill>
              <a:latin typeface="Courier New" pitchFamily="49" charset="0"/>
            </a:endParaRP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          char *host,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size_t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hostlen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  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Out: host */</a:t>
            </a: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          char *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serv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size_t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servlen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  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Out: service */</a:t>
            </a:r>
            <a:endParaRPr lang="en-US" sz="1200" dirty="0">
              <a:solidFill>
                <a:srgbClr val="000000"/>
              </a:solidFill>
              <a:latin typeface="Courier New" pitchFamily="49" charset="0"/>
            </a:endParaRP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         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flags);                   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optional flags */</a:t>
            </a:r>
            <a:endParaRPr lang="en-US" sz="12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0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March 31, 2022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19" y="22098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994" y="15906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25919" y="54864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B12756-E6A7-43FC-B081-E65C3E13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B80F95-625F-4219-8BDE-B55B31C4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56439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E09600-1088-4313-91E1-A990C72A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13179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5DF5F7-637F-4369-8FB9-2436D70C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86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/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5648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2">
            <a:extLst>
              <a:ext uri="{FF2B5EF4-FFF2-40B4-BE49-F238E27FC236}">
                <a16:creationId xmlns:a16="http://schemas.microsoft.com/office/drawing/2014/main" id="{84A6F826-BE6B-EE49-ACC0-9DFB232A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700" rIns="91393" bIns="457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FontTx/>
              <a:buNone/>
              <a:defRPr/>
            </a:pPr>
            <a:fld id="{BA701206-7B66-7A4F-BB0F-F841FB31F95A}" type="slidenum">
              <a:rPr lang="en-US" altLang="en-US" smtClean="0"/>
              <a:pPr algn="l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en-US" altLang="en-US" sz="140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A4726958-8F19-774C-A701-3C5005A4A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Protocol and Service Levels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58E1A9F-4D6B-CB47-93CB-8E3AF741C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111625"/>
            <a:ext cx="1065213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AC539414-AE4D-1F4E-AADF-9B2A8EFD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3400AE1C-C208-6C47-9DB3-E47D3AA52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959D51E9-9BFC-DD4C-B4DF-61846E87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5EBAFDF6-DDFF-0644-8E6E-DDFB0EA0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122613"/>
            <a:ext cx="1065213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6B30B3C1-490A-C84F-9169-2E70FEFB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3122613"/>
            <a:ext cx="1065212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DE4341DD-7AB8-7742-B5D0-DB494DA0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2133600"/>
            <a:ext cx="1065212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FF59D401-5A46-5E4A-A740-EF1A5979E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133600"/>
            <a:ext cx="1065213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7" name="Line 11">
            <a:extLst>
              <a:ext uri="{FF2B5EF4-FFF2-40B4-BE49-F238E27FC236}">
                <a16:creationId xmlns:a16="http://schemas.microsoft.com/office/drawing/2014/main" id="{985E1BE0-FF8B-3648-B2D2-56E471286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2589213"/>
            <a:ext cx="441325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Line 12">
            <a:extLst>
              <a:ext uri="{FF2B5EF4-FFF2-40B4-BE49-F238E27FC236}">
                <a16:creationId xmlns:a16="http://schemas.microsoft.com/office/drawing/2014/main" id="{EB487285-2921-204B-A526-687122801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4567238"/>
            <a:ext cx="762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Line 14">
            <a:extLst>
              <a:ext uri="{FF2B5EF4-FFF2-40B4-BE49-F238E27FC236}">
                <a16:creationId xmlns:a16="http://schemas.microsoft.com/office/drawing/2014/main" id="{7F88E2EE-79E1-E34E-8433-6E16B3424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Line 15">
            <a:extLst>
              <a:ext uri="{FF2B5EF4-FFF2-40B4-BE49-F238E27FC236}">
                <a16:creationId xmlns:a16="http://schemas.microsoft.com/office/drawing/2014/main" id="{DF03030A-7829-5241-806C-CC43EE6AA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18A45A2A-CFBB-884D-A88A-7FE756C3B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9" y="2362200"/>
            <a:ext cx="1512876" cy="4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C01338C4-C848-364B-9FB1-E9947A77A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73" y="3337391"/>
            <a:ext cx="1330519" cy="4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728E14FB-9CD0-8D43-936B-39940D83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61" y="4343427"/>
            <a:ext cx="817558" cy="4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Link</a:t>
            </a:r>
          </a:p>
        </p:txBody>
      </p:sp>
      <p:sp>
        <p:nvSpPr>
          <p:cNvPr id="65555" name="Rectangle 19">
            <a:extLst>
              <a:ext uri="{FF2B5EF4-FFF2-40B4-BE49-F238E27FC236}">
                <a16:creationId xmlns:a16="http://schemas.microsoft.com/office/drawing/2014/main" id="{4C89995F-94EB-6F46-9354-AA02DD6E9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304641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6" name="Rectangle 20">
            <a:extLst>
              <a:ext uri="{FF2B5EF4-FFF2-40B4-BE49-F238E27FC236}">
                <a16:creationId xmlns:a16="http://schemas.microsoft.com/office/drawing/2014/main" id="{5FC6E5CA-36F2-9944-8D4E-98A163192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304641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7" name="Rectangle 21">
            <a:extLst>
              <a:ext uri="{FF2B5EF4-FFF2-40B4-BE49-F238E27FC236}">
                <a16:creationId xmlns:a16="http://schemas.microsoft.com/office/drawing/2014/main" id="{E9B6BBF7-FEF6-874B-97F2-BD6A4DAA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433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8" name="Rectangle 22">
            <a:extLst>
              <a:ext uri="{FF2B5EF4-FFF2-40B4-BE49-F238E27FC236}">
                <a16:creationId xmlns:a16="http://schemas.microsoft.com/office/drawing/2014/main" id="{5639EA8B-9059-AC4B-97E7-E7333269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40433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9" name="Rectangle 3">
            <a:extLst>
              <a:ext uri="{FF2B5EF4-FFF2-40B4-BE49-F238E27FC236}">
                <a16:creationId xmlns:a16="http://schemas.microsoft.com/office/drawing/2014/main" id="{0351D06C-AA78-3144-9702-5BE7C0CE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033963"/>
            <a:ext cx="1065213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0" name="Rectangle 4">
            <a:extLst>
              <a:ext uri="{FF2B5EF4-FFF2-40B4-BE49-F238E27FC236}">
                <a16:creationId xmlns:a16="http://schemas.microsoft.com/office/drawing/2014/main" id="{0E1CE5B2-572E-414D-96E1-069F789B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1" name="Rectangle 5">
            <a:extLst>
              <a:ext uri="{FF2B5EF4-FFF2-40B4-BE49-F238E27FC236}">
                <a16:creationId xmlns:a16="http://schemas.microsoft.com/office/drawing/2014/main" id="{E30D765A-E066-3840-A2E2-A5C5F4D67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2" name="Rectangle 6">
            <a:extLst>
              <a:ext uri="{FF2B5EF4-FFF2-40B4-BE49-F238E27FC236}">
                <a16:creationId xmlns:a16="http://schemas.microsoft.com/office/drawing/2014/main" id="{BBC850DA-B0BA-B743-B14B-30845BCD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3" name="Line 12">
            <a:extLst>
              <a:ext uri="{FF2B5EF4-FFF2-40B4-BE49-F238E27FC236}">
                <a16:creationId xmlns:a16="http://schemas.microsoft.com/office/drawing/2014/main" id="{A4E77256-8698-6344-A14B-771264DD2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548957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Line 14">
            <a:extLst>
              <a:ext uri="{FF2B5EF4-FFF2-40B4-BE49-F238E27FC236}">
                <a16:creationId xmlns:a16="http://schemas.microsoft.com/office/drawing/2014/main" id="{E80D19A7-4DE4-6D49-B680-D3C67FC17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Line 15">
            <a:extLst>
              <a:ext uri="{FF2B5EF4-FFF2-40B4-BE49-F238E27FC236}">
                <a16:creationId xmlns:a16="http://schemas.microsoft.com/office/drawing/2014/main" id="{8677FA93-4C86-7843-9905-581388764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Text Box 18">
            <a:extLst>
              <a:ext uri="{FF2B5EF4-FFF2-40B4-BE49-F238E27FC236}">
                <a16:creationId xmlns:a16="http://schemas.microsoft.com/office/drawing/2014/main" id="{424D5324-C0B1-D44F-A242-9E05CA3A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" y="5295900"/>
            <a:ext cx="1277620" cy="4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65567" name="Rectangle 21">
            <a:extLst>
              <a:ext uri="{FF2B5EF4-FFF2-40B4-BE49-F238E27FC236}">
                <a16:creationId xmlns:a16="http://schemas.microsoft.com/office/drawing/2014/main" id="{0163A57F-2E7B-9A4D-8E5E-09F397AA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339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8" name="Rectangle 22">
            <a:extLst>
              <a:ext uri="{FF2B5EF4-FFF2-40B4-BE49-F238E27FC236}">
                <a16:creationId xmlns:a16="http://schemas.microsoft.com/office/drawing/2014/main" id="{ED062661-2C29-C34E-B49D-26234495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339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9" name="Rectangle 21">
            <a:extLst>
              <a:ext uri="{FF2B5EF4-FFF2-40B4-BE49-F238E27FC236}">
                <a16:creationId xmlns:a16="http://schemas.microsoft.com/office/drawing/2014/main" id="{C614FDAD-DB21-8E46-A96E-9785E9D1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5024438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70" name="Rectangle 21">
            <a:extLst>
              <a:ext uri="{FF2B5EF4-FFF2-40B4-BE49-F238E27FC236}">
                <a16:creationId xmlns:a16="http://schemas.microsoft.com/office/drawing/2014/main" id="{22706995-A511-9345-A240-78FCF128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033963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71" name="TextBox 35">
            <a:extLst>
              <a:ext uri="{FF2B5EF4-FFF2-40B4-BE49-F238E27FC236}">
                <a16:creationId xmlns:a16="http://schemas.microsoft.com/office/drawing/2014/main" id="{26CE63FC-F4F7-8346-90E1-8D23EE60E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6091238"/>
            <a:ext cx="673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Layering: modular approach to network functionality</a:t>
            </a: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FD4E3755-98A1-4456-B571-F71C9A70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275" y="1130870"/>
            <a:ext cx="1065212" cy="912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9726362B-CD76-495F-BEDF-A0EC00C91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2" y="1130870"/>
            <a:ext cx="1065213" cy="912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2" name="Line 11">
            <a:extLst>
              <a:ext uri="{FF2B5EF4-FFF2-40B4-BE49-F238E27FC236}">
                <a16:creationId xmlns:a16="http://schemas.microsoft.com/office/drawing/2014/main" id="{8FC346C4-D93B-4AC5-A124-06F1A5F2D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1586483"/>
            <a:ext cx="441325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22FE4019-A58F-4904-B214-58A744365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2" y="204368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A796A19B-08CB-4F00-9414-548A2EB9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62" y="204368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5F3A3652-8185-4786-B645-166AFE91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01" y="1374191"/>
            <a:ext cx="1723255" cy="4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823325" cy="4972050"/>
          </a:xfrm>
        </p:spPr>
        <p:txBody>
          <a:bodyPr lIns="91294" tIns="45647" rIns="91294" bIns="45647"/>
          <a:lstStyle/>
          <a:p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289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/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284832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Canvas &gt; Networking (part II)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21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/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4294737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/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69810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39231791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Recall: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14800"/>
            <a:ext cx="3221038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3" y="3667125"/>
            <a:ext cx="2097087" cy="61595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236663" y="6183313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643563" y="4792663"/>
            <a:ext cx="16922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Slower more </a:t>
            </a:r>
          </a:p>
          <a:p>
            <a:r>
              <a:rPr lang="en-US" sz="1800"/>
              <a:t>expensive</a:t>
            </a:r>
          </a:p>
          <a:p>
            <a:r>
              <a:rPr lang="en-US" sz="180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28452</TotalTime>
  <Words>6294</Words>
  <Application>Microsoft Office PowerPoint</Application>
  <PresentationFormat>On-screen Show (4:3)</PresentationFormat>
  <Paragraphs>1114</Paragraphs>
  <Slides>70</Slides>
  <Notes>55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II  18-213/18-613: Introduction to Computer Systems  21st Lecture, March 31, 2022</vt:lpstr>
      <vt:lpstr>Today</vt:lpstr>
      <vt:lpstr>Protocol and Service Levels</vt:lpstr>
      <vt:lpstr>Today</vt:lpstr>
      <vt:lpstr>Recall: Anatomy of a Connection</vt:lpstr>
      <vt:lpstr>Recall: Using Ports to Identify Services</vt:lpstr>
      <vt:lpstr>Sockets Interface</vt:lpstr>
      <vt:lpstr>Sockets</vt:lpstr>
      <vt:lpstr>Representing a socket: Generic Socket Address</vt:lpstr>
      <vt:lpstr>Representing a Socket: Socket Address Structures</vt:lpstr>
      <vt:lpstr>Echo Server + Client Structure</vt:lpstr>
      <vt:lpstr>Sockets Interface</vt:lpstr>
      <vt:lpstr>Host and Service Conversion: getaddrinfo</vt:lpstr>
      <vt:lpstr>Host and Service Conversion: getaddrinfo</vt:lpstr>
      <vt:lpstr>getaddrinfo</vt:lpstr>
      <vt:lpstr>Host and Service Conversion: getnameinfo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Connected vs. Listening Descriptors</vt:lpstr>
      <vt:lpstr>Sockets Interface</vt:lpstr>
      <vt:lpstr>Sockets Interface</vt:lpstr>
      <vt:lpstr>Putting It Together: open_clientfd</vt:lpstr>
      <vt:lpstr>Putting It Together: open_clientfd</vt:lpstr>
      <vt:lpstr>Sockets Interface</vt:lpstr>
      <vt:lpstr>Putting It Together: open_listenfd</vt:lpstr>
      <vt:lpstr>Putting It Together: open_listenfd</vt:lpstr>
      <vt:lpstr>Putting It Together: open_listenfd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Quiz Time!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Gregory Kesden</cp:lastModifiedBy>
  <cp:revision>984</cp:revision>
  <cp:lastPrinted>2012-11-08T08:32:40Z</cp:lastPrinted>
  <dcterms:created xsi:type="dcterms:W3CDTF">2012-11-08T08:32:21Z</dcterms:created>
  <dcterms:modified xsi:type="dcterms:W3CDTF">2022-03-31T03:53:27Z</dcterms:modified>
  <cp:category/>
</cp:coreProperties>
</file>