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33" r:id="rId7"/>
    <p:sldId id="1522" r:id="rId8"/>
    <p:sldId id="1421" r:id="rId9"/>
    <p:sldId id="1409" r:id="rId10"/>
    <p:sldId id="1425" r:id="rId11"/>
    <p:sldId id="1436" r:id="rId12"/>
    <p:sldId id="1529" r:id="rId13"/>
    <p:sldId id="1530" r:id="rId14"/>
    <p:sldId id="1531" r:id="rId15"/>
    <p:sldId id="1532" r:id="rId16"/>
    <p:sldId id="1500" r:id="rId17"/>
    <p:sldId id="1474" r:id="rId18"/>
    <p:sldId id="1527" r:id="rId19"/>
    <p:sldId id="1428" r:id="rId20"/>
    <p:sldId id="1468" r:id="rId21"/>
    <p:sldId id="1429" r:id="rId22"/>
    <p:sldId id="1502" r:id="rId23"/>
    <p:sldId id="1431" r:id="rId24"/>
    <p:sldId id="1433" r:id="rId25"/>
    <p:sldId id="1432" r:id="rId26"/>
    <p:sldId id="1434" r:id="rId27"/>
    <p:sldId id="1503" r:id="rId28"/>
    <p:sldId id="1435" r:id="rId29"/>
    <p:sldId id="1496" r:id="rId30"/>
    <p:sldId id="1437" r:id="rId31"/>
    <p:sldId id="1438" r:id="rId32"/>
    <p:sldId id="1439" r:id="rId33"/>
    <p:sldId id="1440" r:id="rId34"/>
    <p:sldId id="1249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3,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84BA-2478-F542-A6D2-00929B54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C88E-88A1-3C40-B5AA-C7C0E94B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Cachelab</a:t>
            </a:r>
            <a:r>
              <a:rPr lang="en-US" dirty="0"/>
              <a:t> due today</a:t>
            </a:r>
          </a:p>
          <a:p>
            <a:endParaRPr lang="en-US" dirty="0"/>
          </a:p>
          <a:p>
            <a:r>
              <a:rPr lang="en-US" dirty="0"/>
              <a:t>Malloc lab released Monday after break</a:t>
            </a:r>
          </a:p>
          <a:p>
            <a:pPr lvl="1"/>
            <a:endParaRPr lang="en-US" dirty="0"/>
          </a:p>
          <a:p>
            <a:r>
              <a:rPr lang="en-US" dirty="0"/>
              <a:t>You don’t need to work on Malloc during break</a:t>
            </a:r>
          </a:p>
          <a:p>
            <a:pPr lvl="1"/>
            <a:r>
              <a:rPr lang="en-US" dirty="0"/>
              <a:t>Just start it Sunday – Tuesday upon return and you’ll be fine. </a:t>
            </a:r>
          </a:p>
          <a:p>
            <a:pPr lvl="2"/>
            <a:r>
              <a:rPr lang="en-US" dirty="0"/>
              <a:t>Of course, if you start later than that, or don’t work consistently after that, time will get tight. </a:t>
            </a:r>
          </a:p>
          <a:p>
            <a:pPr lvl="1"/>
            <a:r>
              <a:rPr lang="en-US" dirty="0"/>
              <a:t>But, really, the two weeks after break is enough time.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those who insist on starting early, it’ll be available later today</a:t>
            </a:r>
          </a:p>
          <a:p>
            <a:pPr lvl="1"/>
            <a:r>
              <a:rPr lang="en-US" dirty="0"/>
              <a:t>But, really, really, …, really it is okay to take a break!</a:t>
            </a:r>
          </a:p>
        </p:txBody>
      </p:sp>
    </p:spTree>
    <p:extLst>
      <p:ext uri="{BB962C8B-B14F-4D97-AF65-F5344CB8AC3E}">
        <p14:creationId xmlns:p14="http://schemas.microsoft.com/office/powerpoint/2010/main" val="207479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/>
              <a:t>Day 13 &gt;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14956</TotalTime>
  <Words>5874</Words>
  <Application>Microsoft Office PowerPoint</Application>
  <PresentationFormat>On-screen Show (4:3)</PresentationFormat>
  <Paragraphs>1022</Paragraphs>
  <Slides>72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15th Lecture, March 3, 2022</vt:lpstr>
      <vt:lpstr>Announcements</vt:lpstr>
      <vt:lpstr>Review: Dynamic Memory Allocation </vt:lpstr>
      <vt:lpstr>Review: Keeping Track of Free Blocks</vt:lpstr>
      <vt:lpstr>Review: Boundary Tags for Coalescing 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733</cp:revision>
  <cp:lastPrinted>2016-11-01T18:34:42Z</cp:lastPrinted>
  <dcterms:created xsi:type="dcterms:W3CDTF">2012-11-01T14:52:42Z</dcterms:created>
  <dcterms:modified xsi:type="dcterms:W3CDTF">2022-03-04T20:25:32Z</dcterms:modified>
</cp:coreProperties>
</file>