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689" r:id="rId2"/>
    <p:sldId id="542" r:id="rId3"/>
    <p:sldId id="953" r:id="rId4"/>
    <p:sldId id="827" r:id="rId5"/>
    <p:sldId id="833" r:id="rId6"/>
    <p:sldId id="948" r:id="rId7"/>
    <p:sldId id="877" r:id="rId8"/>
    <p:sldId id="835" r:id="rId9"/>
    <p:sldId id="878" r:id="rId10"/>
    <p:sldId id="946" r:id="rId11"/>
    <p:sldId id="932" r:id="rId12"/>
    <p:sldId id="933" r:id="rId13"/>
    <p:sldId id="934" r:id="rId14"/>
    <p:sldId id="935" r:id="rId15"/>
    <p:sldId id="841" r:id="rId16"/>
    <p:sldId id="840" r:id="rId17"/>
    <p:sldId id="842" r:id="rId18"/>
    <p:sldId id="930" r:id="rId19"/>
    <p:sldId id="883" r:id="rId20"/>
    <p:sldId id="931" r:id="rId21"/>
    <p:sldId id="847" r:id="rId22"/>
    <p:sldId id="887" r:id="rId23"/>
    <p:sldId id="849" r:id="rId24"/>
    <p:sldId id="851" r:id="rId25"/>
    <p:sldId id="893" r:id="rId26"/>
    <p:sldId id="894" r:id="rId27"/>
    <p:sldId id="942" r:id="rId28"/>
    <p:sldId id="943" r:id="rId29"/>
    <p:sldId id="427" r:id="rId30"/>
    <p:sldId id="925" r:id="rId31"/>
    <p:sldId id="856" r:id="rId32"/>
    <p:sldId id="929" r:id="rId33"/>
    <p:sldId id="857" r:id="rId34"/>
    <p:sldId id="952" r:id="rId35"/>
    <p:sldId id="908" r:id="rId36"/>
    <p:sldId id="909" r:id="rId37"/>
    <p:sldId id="911" r:id="rId38"/>
    <p:sldId id="912" r:id="rId39"/>
    <p:sldId id="914" r:id="rId40"/>
    <p:sldId id="915" r:id="rId41"/>
    <p:sldId id="918" r:id="rId42"/>
    <p:sldId id="919" r:id="rId43"/>
    <p:sldId id="940" r:id="rId44"/>
    <p:sldId id="944" r:id="rId45"/>
    <p:sldId id="941" r:id="rId46"/>
    <p:sldId id="945" r:id="rId47"/>
    <p:sldId id="379" r:id="rId48"/>
    <p:sldId id="380" r:id="rId49"/>
  </p:sldIdLst>
  <p:sldSz cx="9144000" cy="6858000" type="screen4x3"/>
  <p:notesSz cx="6985000" cy="92837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43F62-9333-473C-9AEB-A270903A1D27}" v="6" dt="2020-09-24T02:41:53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6" autoAdjust="0"/>
    <p:restoredTop sz="50000" autoAdjust="0"/>
  </p:normalViewPr>
  <p:slideViewPr>
    <p:cSldViewPr snapToObjects="1">
      <p:cViewPr varScale="1">
        <p:scale>
          <a:sx n="106" d="100"/>
          <a:sy n="106" d="100"/>
        </p:scale>
        <p:origin x="64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D9B25C3-DD59-488C-8427-4A5039A4C0BA}"/>
    <pc:docChg chg="undo custSel modSld">
      <pc:chgData name="Phil Gibbons" userId="f619c6e5d38ed7a7" providerId="LiveId" clId="{5D9B25C3-DD59-488C-8427-4A5039A4C0BA}" dt="2018-09-20T00:45:48.358" v="277" actId="207"/>
      <pc:docMkLst>
        <pc:docMk/>
      </pc:docMkLst>
      <pc:sldChg chg="modSp">
        <pc:chgData name="Phil Gibbons" userId="f619c6e5d38ed7a7" providerId="LiveId" clId="{5D9B25C3-DD59-488C-8427-4A5039A4C0BA}" dt="2018-09-19T22:52:21.193" v="4" actId="20577"/>
        <pc:sldMkLst>
          <pc:docMk/>
          <pc:sldMk cId="0" sldId="851"/>
        </pc:sldMkLst>
        <pc:spChg chg="mod">
          <ac:chgData name="Phil Gibbons" userId="f619c6e5d38ed7a7" providerId="LiveId" clId="{5D9B25C3-DD59-488C-8427-4A5039A4C0BA}" dt="2018-09-19T22:52:21.193" v="4" actId="20577"/>
          <ac:spMkLst>
            <pc:docMk/>
            <pc:sldMk cId="0" sldId="851"/>
            <ac:spMk id="15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9:19.652" v="24" actId="14100"/>
        <pc:sldMkLst>
          <pc:docMk/>
          <pc:sldMk cId="0" sldId="857"/>
        </pc:sldMkLst>
        <pc:spChg chg="mod">
          <ac:chgData name="Phil Gibbons" userId="f619c6e5d38ed7a7" providerId="LiveId" clId="{5D9B25C3-DD59-488C-8427-4A5039A4C0BA}" dt="2018-09-19T23:19:19.652" v="24" actId="14100"/>
          <ac:spMkLst>
            <pc:docMk/>
            <pc:sldMk cId="0" sldId="857"/>
            <ac:spMk id="324611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8:06.870" v="7" actId="14100"/>
        <pc:sldMkLst>
          <pc:docMk/>
          <pc:sldMk cId="0" sldId="893"/>
        </pc:sldMkLst>
        <pc:spChg chg="mod">
          <ac:chgData name="Phil Gibbons" userId="f619c6e5d38ed7a7" providerId="LiveId" clId="{5D9B25C3-DD59-488C-8427-4A5039A4C0BA}" dt="2018-09-19T23:18:06.870" v="7" actId="14100"/>
          <ac:spMkLst>
            <pc:docMk/>
            <pc:sldMk cId="0" sldId="893"/>
            <ac:spMk id="8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1:02.026" v="114" actId="20577"/>
        <pc:sldMkLst>
          <pc:docMk/>
          <pc:sldMk cId="3003296182" sldId="908"/>
        </pc:sldMkLst>
        <pc:spChg chg="mod">
          <ac:chgData name="Phil Gibbons" userId="f619c6e5d38ed7a7" providerId="LiveId" clId="{5D9B25C3-DD59-488C-8427-4A5039A4C0BA}" dt="2018-09-19T23:31:02.026" v="114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0:44.081" v="110" actId="20577"/>
        <pc:sldMkLst>
          <pc:docMk/>
          <pc:sldMk cId="3413684367" sldId="909"/>
        </pc:sldMkLst>
        <pc:spChg chg="mod">
          <ac:chgData name="Phil Gibbons" userId="f619c6e5d38ed7a7" providerId="LiveId" clId="{5D9B25C3-DD59-488C-8427-4A5039A4C0BA}" dt="2018-09-19T23:30:44.081" v="110" actId="20577"/>
          <ac:spMkLst>
            <pc:docMk/>
            <pc:sldMk cId="3413684367" sldId="909"/>
            <ac:spMk id="22532" creationId="{00000000-0000-0000-0000-000000000000}"/>
          </ac:spMkLst>
        </pc:spChg>
      </pc:sldChg>
      <pc:sldChg chg="addSp modSp">
        <pc:chgData name="Phil Gibbons" userId="f619c6e5d38ed7a7" providerId="LiveId" clId="{5D9B25C3-DD59-488C-8427-4A5039A4C0BA}" dt="2018-09-20T00:45:35.751" v="276" actId="207"/>
        <pc:sldMkLst>
          <pc:docMk/>
          <pc:sldMk cId="3484172126" sldId="912"/>
        </pc:sldMkLst>
        <pc:spChg chg="add mod">
          <ac:chgData name="Phil Gibbons" userId="f619c6e5d38ed7a7" providerId="LiveId" clId="{5D9B25C3-DD59-488C-8427-4A5039A4C0BA}" dt="2018-09-20T00:45:35.751" v="276" actId="207"/>
          <ac:spMkLst>
            <pc:docMk/>
            <pc:sldMk cId="3484172126" sldId="912"/>
            <ac:spMk id="24" creationId="{D312B90D-6A25-493F-9A80-C80C345D8E69}"/>
          </ac:spMkLst>
        </pc:spChg>
        <pc:spChg chg="mod">
          <ac:chgData name="Phil Gibbons" userId="f619c6e5d38ed7a7" providerId="LiveId" clId="{5D9B25C3-DD59-488C-8427-4A5039A4C0BA}" dt="2018-09-19T23:31:47.525" v="115" actId="113"/>
          <ac:spMkLst>
            <pc:docMk/>
            <pc:sldMk cId="3484172126" sldId="912"/>
            <ac:spMk id="25605" creationId="{00000000-0000-0000-0000-000000000000}"/>
          </ac:spMkLst>
        </pc:spChg>
      </pc:sldChg>
      <pc:sldChg chg="addSp delSp modSp">
        <pc:chgData name="Phil Gibbons" userId="f619c6e5d38ed7a7" providerId="LiveId" clId="{5D9B25C3-DD59-488C-8427-4A5039A4C0BA}" dt="2018-09-20T00:45:48.358" v="277" actId="207"/>
        <pc:sldMkLst>
          <pc:docMk/>
          <pc:sldMk cId="1469510984" sldId="914"/>
        </pc:sldMkLst>
        <pc:spChg chg="add del mod">
          <ac:chgData name="Phil Gibbons" userId="f619c6e5d38ed7a7" providerId="LiveId" clId="{5D9B25C3-DD59-488C-8427-4A5039A4C0BA}" dt="2018-09-20T00:44:08.765" v="248"/>
          <ac:spMkLst>
            <pc:docMk/>
            <pc:sldMk cId="1469510984" sldId="914"/>
            <ac:spMk id="2" creationId="{4EB539A4-3F31-47D7-A072-95981FC6CEFA}"/>
          </ac:spMkLst>
        </pc:spChg>
        <pc:spChg chg="add mod">
          <ac:chgData name="Phil Gibbons" userId="f619c6e5d38ed7a7" providerId="LiveId" clId="{5D9B25C3-DD59-488C-8427-4A5039A4C0BA}" dt="2018-09-20T00:45:48.358" v="277" actId="207"/>
          <ac:spMkLst>
            <pc:docMk/>
            <pc:sldMk cId="1469510984" sldId="914"/>
            <ac:spMk id="5" creationId="{69BB4D0E-8FE4-401E-BBB4-5B154340C2FD}"/>
          </ac:spMkLst>
        </pc:spChg>
      </pc:sldChg>
      <pc:sldChg chg="addSp modSp modAnim">
        <pc:chgData name="Phil Gibbons" userId="f619c6e5d38ed7a7" providerId="LiveId" clId="{5D9B25C3-DD59-488C-8427-4A5039A4C0BA}" dt="2018-09-19T23:29:06.927" v="104"/>
        <pc:sldMkLst>
          <pc:docMk/>
          <pc:sldMk cId="2314109731" sldId="919"/>
        </pc:sldMkLst>
        <pc:spChg chg="add mod">
          <ac:chgData name="Phil Gibbons" userId="f619c6e5d38ed7a7" providerId="LiveId" clId="{5D9B25C3-DD59-488C-8427-4A5039A4C0BA}" dt="2018-09-19T23:28:18.770" v="75" actId="1076"/>
          <ac:spMkLst>
            <pc:docMk/>
            <pc:sldMk cId="2314109731" sldId="919"/>
            <ac:spMk id="2" creationId="{91903FDB-DB90-45AD-B76E-0870D5396EDC}"/>
          </ac:spMkLst>
        </pc:spChg>
        <pc:spChg chg="add mod">
          <ac:chgData name="Phil Gibbons" userId="f619c6e5d38ed7a7" providerId="LiveId" clId="{5D9B25C3-DD59-488C-8427-4A5039A4C0BA}" dt="2018-09-19T23:28:55.123" v="102" actId="1076"/>
          <ac:spMkLst>
            <pc:docMk/>
            <pc:sldMk cId="2314109731" sldId="919"/>
            <ac:spMk id="20" creationId="{79669F17-5823-4381-A996-BAA2938FECBB}"/>
          </ac:spMkLst>
        </pc:spChg>
        <pc:spChg chg="mod">
          <ac:chgData name="Phil Gibbons" userId="f619c6e5d38ed7a7" providerId="LiveId" clId="{5D9B25C3-DD59-488C-8427-4A5039A4C0BA}" dt="2018-09-19T23:28:26.696" v="96" actId="20577"/>
          <ac:spMkLst>
            <pc:docMk/>
            <pc:sldMk cId="2314109731" sldId="919"/>
            <ac:spMk id="27652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20T00:40:54.433" v="245"/>
        <pc:sldMkLst>
          <pc:docMk/>
          <pc:sldMk cId="1925688954" sldId="927"/>
        </pc:sldMkLst>
        <pc:spChg chg="mod">
          <ac:chgData name="Phil Gibbons" userId="f619c6e5d38ed7a7" providerId="LiveId" clId="{5D9B25C3-DD59-488C-8427-4A5039A4C0BA}" dt="2018-09-20T00:37:11.929" v="239" actId="20577"/>
          <ac:spMkLst>
            <pc:docMk/>
            <pc:sldMk cId="1925688954" sldId="927"/>
            <ac:spMk id="3" creationId="{00000000-0000-0000-0000-000000000000}"/>
          </ac:spMkLst>
        </pc:spChg>
        <pc:spChg chg="add mod">
          <ac:chgData name="Phil Gibbons" userId="f619c6e5d38ed7a7" providerId="LiveId" clId="{5D9B25C3-DD59-488C-8427-4A5039A4C0BA}" dt="2018-09-20T00:33:01.809" v="200" actId="1076"/>
          <ac:spMkLst>
            <pc:docMk/>
            <pc:sldMk cId="1925688954" sldId="927"/>
            <ac:spMk id="4" creationId="{124BC0E4-8FF8-4366-9D08-6DF46FB178F4}"/>
          </ac:spMkLst>
        </pc:spChg>
        <pc:spChg chg="add mod">
          <ac:chgData name="Phil Gibbons" userId="f619c6e5d38ed7a7" providerId="LiveId" clId="{5D9B25C3-DD59-488C-8427-4A5039A4C0BA}" dt="2018-09-20T00:33:06.323" v="201" actId="1076"/>
          <ac:spMkLst>
            <pc:docMk/>
            <pc:sldMk cId="1925688954" sldId="927"/>
            <ac:spMk id="5" creationId="{B43045C4-480C-43DD-9F1F-14AB1029578F}"/>
          </ac:spMkLst>
        </pc:spChg>
        <pc:spChg chg="add mod">
          <ac:chgData name="Phil Gibbons" userId="f619c6e5d38ed7a7" providerId="LiveId" clId="{5D9B25C3-DD59-488C-8427-4A5039A4C0BA}" dt="2018-09-20T00:40:50.541" v="244" actId="1076"/>
          <ac:spMkLst>
            <pc:docMk/>
            <pc:sldMk cId="1925688954" sldId="927"/>
            <ac:spMk id="6" creationId="{120C7EF3-652D-4BBF-B7AA-1FC6E5D6DAA5}"/>
          </ac:spMkLst>
        </pc:spChg>
      </pc:sldChg>
      <pc:sldChg chg="addSp">
        <pc:chgData name="Phil Gibbons" userId="f619c6e5d38ed7a7" providerId="LiveId" clId="{5D9B25C3-DD59-488C-8427-4A5039A4C0BA}" dt="2018-09-19T22:40:00.190" v="2"/>
        <pc:sldMkLst>
          <pc:docMk/>
          <pc:sldMk cId="2947979647" sldId="932"/>
        </pc:sldMkLst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5" creationId="{C6B81DF3-831F-4DCC-BC3D-E2488A3B4A0E}"/>
          </ac:grpSpMkLst>
        </pc:grpChg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15" creationId="{B2AD142D-3351-427D-9EAC-16716D43EAD5}"/>
          </ac:grpSpMkLst>
        </pc:grpChg>
      </pc:sldChg>
      <pc:sldChg chg="modSp">
        <pc:chgData name="Phil Gibbons" userId="f619c6e5d38ed7a7" providerId="LiveId" clId="{5D9B25C3-DD59-488C-8427-4A5039A4C0BA}" dt="2018-09-20T00:39:35.326" v="240" actId="207"/>
        <pc:sldMkLst>
          <pc:docMk/>
          <pc:sldMk cId="2579228660" sldId="943"/>
        </pc:sldMkLst>
        <pc:spChg chg="mod">
          <ac:chgData name="Phil Gibbons" userId="f619c6e5d38ed7a7" providerId="LiveId" clId="{5D9B25C3-DD59-488C-8427-4A5039A4C0BA}" dt="2018-09-20T00:39:35.326" v="240" actId="207"/>
          <ac:spMkLst>
            <pc:docMk/>
            <pc:sldMk cId="2579228660" sldId="943"/>
            <ac:spMk id="4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19T23:40:20.826" v="126"/>
        <pc:sldMkLst>
          <pc:docMk/>
          <pc:sldMk cId="3922105061" sldId="944"/>
        </pc:sldMkLst>
        <pc:spChg chg="add mod">
          <ac:chgData name="Phil Gibbons" userId="f619c6e5d38ed7a7" providerId="LiveId" clId="{5D9B25C3-DD59-488C-8427-4A5039A4C0BA}" dt="2018-09-19T23:38:27.996" v="125" actId="1076"/>
          <ac:spMkLst>
            <pc:docMk/>
            <pc:sldMk cId="3922105061" sldId="944"/>
            <ac:spMk id="2" creationId="{E81F4A3C-D3A7-4689-A472-34F5D74D857F}"/>
          </ac:spMkLst>
        </pc:spChg>
      </pc:sldChg>
      <pc:sldChg chg="addSp modSp modAnim">
        <pc:chgData name="Phil Gibbons" userId="f619c6e5d38ed7a7" providerId="LiveId" clId="{5D9B25C3-DD59-488C-8427-4A5039A4C0BA}" dt="2018-09-20T00:01:23.107" v="131" actId="1076"/>
        <pc:sldMkLst>
          <pc:docMk/>
          <pc:sldMk cId="1886489678" sldId="945"/>
        </pc:sldMkLst>
        <pc:spChg chg="add mod">
          <ac:chgData name="Phil Gibbons" userId="f619c6e5d38ed7a7" providerId="LiveId" clId="{5D9B25C3-DD59-488C-8427-4A5039A4C0BA}" dt="2018-09-20T00:01:23.107" v="131" actId="1076"/>
          <ac:spMkLst>
            <pc:docMk/>
            <pc:sldMk cId="1886489678" sldId="945"/>
            <ac:spMk id="46" creationId="{42012E2D-FB7E-4536-A349-BA91F1BEEA58}"/>
          </ac:spMkLst>
        </pc:spChg>
        <pc:picChg chg="mod">
          <ac:chgData name="Phil Gibbons" userId="f619c6e5d38ed7a7" providerId="LiveId" clId="{5D9B25C3-DD59-488C-8427-4A5039A4C0BA}" dt="2018-09-20T00:01:13.810" v="130" actId="1076"/>
          <ac:picMkLst>
            <pc:docMk/>
            <pc:sldMk cId="1886489678" sldId="945"/>
            <ac:picMk id="2050" creationId="{00000000-0000-0000-0000-000000000000}"/>
          </ac:picMkLst>
        </pc:picChg>
      </pc:sldChg>
      <pc:sldChg chg="modSp">
        <pc:chgData name="Phil Gibbons" userId="f619c6e5d38ed7a7" providerId="LiveId" clId="{5D9B25C3-DD59-488C-8427-4A5039A4C0BA}" dt="2018-09-19T22:35:53.999" v="1" actId="2085"/>
        <pc:sldMkLst>
          <pc:docMk/>
          <pc:sldMk cId="3854044575" sldId="946"/>
        </pc:sldMkLst>
        <pc:spChg chg="mod">
          <ac:chgData name="Phil Gibbons" userId="f619c6e5d38ed7a7" providerId="LiveId" clId="{5D9B25C3-DD59-488C-8427-4A5039A4C0BA}" dt="2018-09-19T22:35:53.999" v="1" actId="2085"/>
          <ac:spMkLst>
            <pc:docMk/>
            <pc:sldMk cId="3854044575" sldId="946"/>
            <ac:spMk id="5" creationId="{00000000-0000-0000-0000-000000000000}"/>
          </ac:spMkLst>
        </pc:spChg>
      </pc:sldChg>
    </pc:docChg>
  </pc:docChgLst>
  <pc:docChgLst>
    <pc:chgData name="Phil Gibbons" userId="f619c6e5d38ed7a7" providerId="LiveId" clId="{8F943F62-9333-473C-9AEB-A270903A1D27}"/>
    <pc:docChg chg="custSel addSld delSld modSld delMainMaster">
      <pc:chgData name="Phil Gibbons" userId="f619c6e5d38ed7a7" providerId="LiveId" clId="{8F943F62-9333-473C-9AEB-A270903A1D27}" dt="2020-09-24T02:41:53.708" v="181"/>
      <pc:docMkLst>
        <pc:docMk/>
      </pc:docMkLst>
      <pc:sldChg chg="del">
        <pc:chgData name="Phil Gibbons" userId="f619c6e5d38ed7a7" providerId="LiveId" clId="{8F943F62-9333-473C-9AEB-A270903A1D27}" dt="2020-09-24T01:51:56.226" v="19" actId="47"/>
        <pc:sldMkLst>
          <pc:docMk/>
          <pc:sldMk cId="4288599962" sldId="310"/>
        </pc:sldMkLst>
      </pc:sldChg>
      <pc:sldChg chg="add modTransition">
        <pc:chgData name="Phil Gibbons" userId="f619c6e5d38ed7a7" providerId="LiveId" clId="{8F943F62-9333-473C-9AEB-A270903A1D27}" dt="2020-09-24T01:51:52.302" v="18"/>
        <pc:sldMkLst>
          <pc:docMk/>
          <pc:sldMk cId="2745294754" sldId="427"/>
        </pc:sldMkLst>
      </pc:sldChg>
      <pc:sldChg chg="modSp mod">
        <pc:chgData name="Phil Gibbons" userId="f619c6e5d38ed7a7" providerId="LiveId" clId="{8F943F62-9333-473C-9AEB-A270903A1D27}" dt="2020-09-24T01:50:54.089" v="17" actId="20577"/>
        <pc:sldMkLst>
          <pc:docMk/>
          <pc:sldMk cId="0" sldId="542"/>
        </pc:sldMkLst>
        <pc:spChg chg="mod">
          <ac:chgData name="Phil Gibbons" userId="f619c6e5d38ed7a7" providerId="LiveId" clId="{8F943F62-9333-473C-9AEB-A270903A1D27}" dt="2020-09-24T01:50:54.089" v="17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modSp add mod">
        <pc:chgData name="Phil Gibbons" userId="f619c6e5d38ed7a7" providerId="LiveId" clId="{8F943F62-9333-473C-9AEB-A270903A1D27}" dt="2020-09-24T01:56:04.640" v="117" actId="6549"/>
        <pc:sldMkLst>
          <pc:docMk/>
          <pc:sldMk cId="1931010306" sldId="730"/>
        </pc:sldMkLst>
        <pc:spChg chg="mod">
          <ac:chgData name="Phil Gibbons" userId="f619c6e5d38ed7a7" providerId="LiveId" clId="{8F943F62-9333-473C-9AEB-A270903A1D27}" dt="2020-09-24T01:56:04.640" v="117" actId="6549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8F943F62-9333-473C-9AEB-A270903A1D27}" dt="2020-09-24T02:33:00.821" v="171" actId="20577"/>
        <pc:sldMkLst>
          <pc:docMk/>
          <pc:sldMk cId="0" sldId="856"/>
        </pc:sldMkLst>
        <pc:spChg chg="mod">
          <ac:chgData name="Phil Gibbons" userId="f619c6e5d38ed7a7" providerId="LiveId" clId="{8F943F62-9333-473C-9AEB-A270903A1D27}" dt="2020-09-24T02:33:00.821" v="171" actId="20577"/>
          <ac:spMkLst>
            <pc:docMk/>
            <pc:sldMk cId="0" sldId="856"/>
            <ac:spMk id="323590" creationId="{00000000-0000-0000-0000-000000000000}"/>
          </ac:spMkLst>
        </pc:spChg>
      </pc:sldChg>
      <pc:sldChg chg="addSp modSp mod modAnim">
        <pc:chgData name="Phil Gibbons" userId="f619c6e5d38ed7a7" providerId="LiveId" clId="{8F943F62-9333-473C-9AEB-A270903A1D27}" dt="2020-09-24T02:41:53.708" v="181"/>
        <pc:sldMkLst>
          <pc:docMk/>
          <pc:sldMk cId="2741832954" sldId="918"/>
        </pc:sldMkLst>
        <pc:spChg chg="add mod">
          <ac:chgData name="Phil Gibbons" userId="f619c6e5d38ed7a7" providerId="LiveId" clId="{8F943F62-9333-473C-9AEB-A270903A1D27}" dt="2020-09-24T02:41:29.232" v="179" actId="14100"/>
          <ac:spMkLst>
            <pc:docMk/>
            <pc:sldMk cId="2741832954" sldId="918"/>
            <ac:spMk id="2" creationId="{60A47AC2-0D28-405A-9567-322116E2F7E7}"/>
          </ac:spMkLst>
        </pc:spChg>
      </pc:sldChg>
      <pc:sldChg chg="modSp">
        <pc:chgData name="Phil Gibbons" userId="f619c6e5d38ed7a7" providerId="LiveId" clId="{8F943F62-9333-473C-9AEB-A270903A1D27}" dt="2020-09-24T02:03:43.859" v="118"/>
        <pc:sldMkLst>
          <pc:docMk/>
          <pc:sldMk cId="3854044575" sldId="946"/>
        </pc:sldMkLst>
        <pc:spChg chg="mod">
          <ac:chgData name="Phil Gibbons" userId="f619c6e5d38ed7a7" providerId="LiveId" clId="{8F943F62-9333-473C-9AEB-A270903A1D27}" dt="2020-09-24T02:03:43.859" v="118"/>
          <ac:spMkLst>
            <pc:docMk/>
            <pc:sldMk cId="3854044575" sldId="946"/>
            <ac:spMk id="7" creationId="{00000000-0000-0000-0000-000000000000}"/>
          </ac:spMkLst>
        </pc:spChg>
      </pc:sldChg>
      <pc:sldMasterChg chg="del delSldLayout">
        <pc:chgData name="Phil Gibbons" userId="f619c6e5d38ed7a7" providerId="LiveId" clId="{8F943F62-9333-473C-9AEB-A270903A1D27}" dt="2020-09-24T01:51:56.226" v="19" actId="47"/>
        <pc:sldMasterMkLst>
          <pc:docMk/>
          <pc:sldMasterMk cId="2781367453" sldId="2147483662"/>
        </pc:sldMasterMkLst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656318227" sldId="2147483663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3748459673" sldId="2147483664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975391911" sldId="2147483665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042464622" sldId="2147483666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010204843" sldId="2147483667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327392332" sldId="2147483668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219221965" sldId="2147483669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521778957" sldId="2147483670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604061149" sldId="2147483671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3513312065" sldId="2147483672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200297110" sldId="2147483673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392080379" sldId="2147483674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582316372" sldId="2147483675"/>
          </pc:sldLayoutMkLst>
        </pc:sldLayoutChg>
      </pc:sldMasterChg>
    </pc:docChg>
  </pc:docChgLst>
  <pc:docChgLst>
    <pc:chgData name="Phil Gibbons" userId="f619c6e5d38ed7a7" providerId="LiveId" clId="{A8BAF16D-0B86-4855-958F-277E4017D337}"/>
    <pc:docChg chg="custSel addSld delSld modSld">
      <pc:chgData name="Phil Gibbons" userId="f619c6e5d38ed7a7" providerId="LiveId" clId="{A8BAF16D-0B86-4855-958F-277E4017D337}" dt="2018-09-24T18:51:49.523" v="306" actId="478"/>
      <pc:docMkLst>
        <pc:docMk/>
      </pc:docMkLst>
      <pc:sldChg chg="addSp delSp add del">
        <pc:chgData name="Phil Gibbons" userId="f619c6e5d38ed7a7" providerId="LiveId" clId="{A8BAF16D-0B86-4855-958F-277E4017D337}" dt="2018-09-24T18:51:49.523" v="306" actId="478"/>
        <pc:sldMkLst>
          <pc:docMk/>
          <pc:sldMk cId="1836215328" sldId="689"/>
        </pc:sldMkLst>
        <pc:spChg chg="del">
          <ac:chgData name="Phil Gibbons" userId="f619c6e5d38ed7a7" providerId="LiveId" clId="{A8BAF16D-0B86-4855-958F-277E4017D337}" dt="2018-09-24T18:51:49.523" v="306" actId="478"/>
          <ac:spMkLst>
            <pc:docMk/>
            <pc:sldMk cId="1836215328" sldId="689"/>
            <ac:spMk id="2" creationId="{00000000-0000-0000-0000-000000000000}"/>
          </ac:spMkLst>
        </pc:spChg>
        <pc:spChg chg="add del">
          <ac:chgData name="Phil Gibbons" userId="f619c6e5d38ed7a7" providerId="LiveId" clId="{A8BAF16D-0B86-4855-958F-277E4017D337}" dt="2018-09-24T18:51:25.862" v="303"/>
          <ac:spMkLst>
            <pc:docMk/>
            <pc:sldMk cId="1836215328" sldId="689"/>
            <ac:spMk id="3" creationId="{93C1B6C3-3EB6-4EF0-B065-360605548360}"/>
          </ac:spMkLst>
        </pc:spChg>
        <pc:inkChg chg="add">
          <ac:chgData name="Phil Gibbons" userId="f619c6e5d38ed7a7" providerId="LiveId" clId="{A8BAF16D-0B86-4855-958F-277E4017D337}" dt="2018-09-20T17:31:02.290" v="139"/>
          <ac:inkMkLst>
            <pc:docMk/>
            <pc:sldMk cId="1836215328" sldId="689"/>
            <ac:inkMk id="2" creationId="{E186D6E3-8E16-46EE-9124-44614368254C}"/>
          </ac:inkMkLst>
        </pc:inkChg>
      </pc:sldChg>
      <pc:sldChg chg="modSp">
        <pc:chgData name="Phil Gibbons" userId="f619c6e5d38ed7a7" providerId="LiveId" clId="{A8BAF16D-0B86-4855-958F-277E4017D337}" dt="2018-09-24T18:40:07.103" v="149" actId="20577"/>
        <pc:sldMkLst>
          <pc:docMk/>
          <pc:sldMk cId="0" sldId="857"/>
        </pc:sldMkLst>
        <pc:spChg chg="mod">
          <ac:chgData name="Phil Gibbons" userId="f619c6e5d38ed7a7" providerId="LiveId" clId="{A8BAF16D-0B86-4855-958F-277E4017D337}" dt="2018-09-24T18:40:07.103" v="149" actId="20577"/>
          <ac:spMkLst>
            <pc:docMk/>
            <pc:sldMk cId="0" sldId="857"/>
            <ac:spMk id="18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0T17:19:05.492" v="138" actId="20577"/>
        <pc:sldMkLst>
          <pc:docMk/>
          <pc:sldMk cId="3003296182" sldId="908"/>
        </pc:sldMkLst>
        <pc:spChg chg="mod">
          <ac:chgData name="Phil Gibbons" userId="f619c6e5d38ed7a7" providerId="LiveId" clId="{A8BAF16D-0B86-4855-958F-277E4017D337}" dt="2018-09-20T17:19:05.492" v="138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4T18:48:37.745" v="301" actId="114"/>
        <pc:sldMkLst>
          <pc:docMk/>
          <pc:sldMk cId="3413684367" sldId="909"/>
        </pc:sldMkLst>
        <pc:spChg chg="mod">
          <ac:chgData name="Phil Gibbons" userId="f619c6e5d38ed7a7" providerId="LiveId" clId="{A8BAF16D-0B86-4855-958F-277E4017D337}" dt="2018-09-24T18:48:37.745" v="301" actId="114"/>
          <ac:spMkLst>
            <pc:docMk/>
            <pc:sldMk cId="3413684367" sldId="909"/>
            <ac:spMk id="22532" creationId="{00000000-0000-0000-0000-000000000000}"/>
          </ac:spMkLst>
        </pc:spChg>
      </pc:sldChg>
      <pc:sldChg chg="modSp add del">
        <pc:chgData name="Phil Gibbons" userId="f619c6e5d38ed7a7" providerId="LiveId" clId="{A8BAF16D-0B86-4855-958F-277E4017D337}" dt="2018-09-24T18:38:02.642" v="140" actId="2696"/>
        <pc:sldMkLst>
          <pc:docMk/>
          <pc:sldMk cId="741573784" sldId="952"/>
        </pc:sldMkLst>
        <pc:spChg chg="mod">
          <ac:chgData name="Phil Gibbons" userId="f619c6e5d38ed7a7" providerId="LiveId" clId="{A8BAF16D-0B86-4855-958F-277E4017D337}" dt="2018-09-20T17:06:16.718" v="30" actId="20577"/>
          <ac:spMkLst>
            <pc:docMk/>
            <pc:sldMk cId="741573784" sldId="952"/>
            <ac:spMk id="2" creationId="{41AF730F-C095-4F1E-93EF-A37FB863816D}"/>
          </ac:spMkLst>
        </pc:spChg>
        <pc:spChg chg="mod">
          <ac:chgData name="Phil Gibbons" userId="f619c6e5d38ed7a7" providerId="LiveId" clId="{A8BAF16D-0B86-4855-958F-277E4017D337}" dt="2018-09-20T17:07:44.026" v="120" actId="20577"/>
          <ac:spMkLst>
            <pc:docMk/>
            <pc:sldMk cId="741573784" sldId="952"/>
            <ac:spMk id="3" creationId="{0DDC9B46-188B-446F-929F-A43CFF34A7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F88E5F57-6631-4E7C-B569-5E5AAA11A0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B935D5F2-2FF5-455C-A2B4-ED5B3B504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E8818362-A65F-476C-8121-A8F5610F90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6C0AABFB-95CF-4A42-8F31-AF50D2E01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18-213/18-613: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7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February 3</a:t>
            </a:r>
            <a:r>
              <a:rPr lang="en-US" sz="2000" b="0" baseline="30000" dirty="0">
                <a:latin typeface="Calibri" pitchFamily="-96" charset="0"/>
              </a:rPr>
              <a:t>rd,</a:t>
            </a:r>
            <a:r>
              <a:rPr lang="en-US" sz="2000" b="0" dirty="0">
                <a:latin typeface="Calibri" pitchFamily="-96" charset="0"/>
              </a:rPr>
              <a:t>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7 - Machine Data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A931-772D-0243-8E73-F456E035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F4DD-DE0E-C249-9F1D-AE390544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 due Tuesday, 2/8</a:t>
            </a:r>
          </a:p>
          <a:p>
            <a:pPr lvl="1"/>
            <a:r>
              <a:rPr lang="en-US" dirty="0"/>
              <a:t>Turns in automatically via </a:t>
            </a:r>
            <a:r>
              <a:rPr lang="en-US" dirty="0" err="1"/>
              <a:t>Autolab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Lab 3 (</a:t>
            </a:r>
            <a:r>
              <a:rPr lang="en-US" dirty="0" err="1"/>
              <a:t>attacklab</a:t>
            </a:r>
            <a:r>
              <a:rPr lang="en-US" dirty="0"/>
              <a:t>) out Tuesday, 2/8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As usual, homework due on Thursdays </a:t>
            </a:r>
          </a:p>
          <a:p>
            <a:pPr lvl="1"/>
            <a:r>
              <a:rPr lang="en-US" dirty="0"/>
              <a:t>Goes out on Tuesdays</a:t>
            </a:r>
          </a:p>
          <a:p>
            <a:pPr lvl="1"/>
            <a:r>
              <a:rPr lang="en-US" dirty="0"/>
              <a:t>Live for 1.5 weeks</a:t>
            </a:r>
          </a:p>
          <a:p>
            <a:pPr lvl="1"/>
            <a:r>
              <a:rPr lang="en-US" dirty="0"/>
              <a:t>Available on Canvas</a:t>
            </a:r>
          </a:p>
          <a:p>
            <a:pPr lvl="1"/>
            <a:endParaRPr lang="en-US" dirty="0"/>
          </a:p>
          <a:p>
            <a:r>
              <a:rPr lang="en-US" dirty="0"/>
              <a:t>Lab 0 last hand-in Mon 2/14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92DE9-421C-8B4B-94AD-085F1F0FD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2D0FF-28DA-4C73-BF5F-423BAD45C1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37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 (due to alignment rules—coming soon)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79512" y="169743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0A47AC2-0D28-405A-9567-322116E2F7E7}"/>
              </a:ext>
            </a:extLst>
          </p:cNvPr>
          <p:cNvSpPr/>
          <p:nvPr/>
        </p:nvSpPr>
        <p:spPr bwMode="auto">
          <a:xfrm>
            <a:off x="4932040" y="6093296"/>
            <a:ext cx="576064" cy="3290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861B57F2-F770-4716-9C8E-D7C628692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837238" cy="57308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Union Allocation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8D040E6C-14E9-446A-802C-CDC9CF935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5454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/>
              <a:t>Principles</a:t>
            </a:r>
          </a:p>
          <a:p>
            <a:pPr lvl="1"/>
            <a:r>
              <a:rPr lang="en-US" altLang="en-US"/>
              <a:t>Overlay union elements</a:t>
            </a:r>
          </a:p>
          <a:p>
            <a:pPr lvl="1"/>
            <a:r>
              <a:rPr lang="en-US" altLang="en-US"/>
              <a:t>Allocate according to largest element</a:t>
            </a:r>
          </a:p>
          <a:p>
            <a:pPr lvl="1"/>
            <a:r>
              <a:rPr lang="en-US" altLang="en-US"/>
              <a:t>Can only use one field at a time</a:t>
            </a:r>
          </a:p>
        </p:txBody>
      </p:sp>
      <p:sp>
        <p:nvSpPr>
          <p:cNvPr id="334852" name="Rectangle 4">
            <a:extLst>
              <a:ext uri="{FF2B5EF4-FFF2-40B4-BE49-F238E27FC236}">
                <a16:creationId xmlns:a16="http://schemas.microsoft.com/office/drawing/2014/main" id="{0877C1BC-9DDC-42F7-9CB2-04FEE31F6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2640013"/>
            <a:ext cx="2209800" cy="147478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union U1 {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  char c;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  int i[2];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  double v;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anose="02070309020205020404" pitchFamily="49" charset="0"/>
              </a:rPr>
              <a:t>} *up;</a:t>
            </a:r>
          </a:p>
        </p:txBody>
      </p:sp>
      <p:grpSp>
        <p:nvGrpSpPr>
          <p:cNvPr id="334853" name="Group 5">
            <a:extLst>
              <a:ext uri="{FF2B5EF4-FFF2-40B4-BE49-F238E27FC236}">
                <a16:creationId xmlns:a16="http://schemas.microsoft.com/office/drawing/2014/main" id="{6374B88B-49BD-4D87-9435-5FFC47548E55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819400"/>
            <a:ext cx="3165475" cy="1243013"/>
            <a:chOff x="233" y="3128"/>
            <a:chExt cx="1994" cy="783"/>
          </a:xfrm>
        </p:grpSpPr>
        <p:sp>
          <p:nvSpPr>
            <p:cNvPr id="334854" name="Rectangle 6">
              <a:extLst>
                <a:ext uri="{FF2B5EF4-FFF2-40B4-BE49-F238E27FC236}">
                  <a16:creationId xmlns:a16="http://schemas.microsoft.com/office/drawing/2014/main" id="{D5596239-7595-42A7-AF2C-35082074C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3128"/>
              <a:ext cx="176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334855" name="Rectangle 7">
              <a:extLst>
                <a:ext uri="{FF2B5EF4-FFF2-40B4-BE49-F238E27FC236}">
                  <a16:creationId xmlns:a16="http://schemas.microsoft.com/office/drawing/2014/main" id="{204D83E7-B0EB-4811-84CC-7A60A912F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3320"/>
              <a:ext cx="752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i[0]</a:t>
              </a:r>
            </a:p>
          </p:txBody>
        </p:sp>
        <p:sp>
          <p:nvSpPr>
            <p:cNvPr id="334856" name="Rectangle 8">
              <a:extLst>
                <a:ext uri="{FF2B5EF4-FFF2-40B4-BE49-F238E27FC236}">
                  <a16:creationId xmlns:a16="http://schemas.microsoft.com/office/drawing/2014/main" id="{CAF8B360-1AFD-460F-A5CA-79A276B98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3320"/>
              <a:ext cx="752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i[1]</a:t>
              </a:r>
            </a:p>
          </p:txBody>
        </p:sp>
        <p:sp>
          <p:nvSpPr>
            <p:cNvPr id="334857" name="Rectangle 9">
              <a:extLst>
                <a:ext uri="{FF2B5EF4-FFF2-40B4-BE49-F238E27FC236}">
                  <a16:creationId xmlns:a16="http://schemas.microsoft.com/office/drawing/2014/main" id="{E5D41E53-10B0-4604-84FD-F2398222E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3512"/>
              <a:ext cx="1520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v</a:t>
              </a:r>
            </a:p>
          </p:txBody>
        </p:sp>
        <p:sp>
          <p:nvSpPr>
            <p:cNvPr id="334858" name="Rectangle 10">
              <a:extLst>
                <a:ext uri="{FF2B5EF4-FFF2-40B4-BE49-F238E27FC236}">
                  <a16:creationId xmlns:a16="http://schemas.microsoft.com/office/drawing/2014/main" id="{5929FE21-3350-4B8A-B10C-13816D1A2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" y="3682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up+0</a:t>
              </a:r>
            </a:p>
          </p:txBody>
        </p:sp>
        <p:sp>
          <p:nvSpPr>
            <p:cNvPr id="334859" name="Rectangle 11">
              <a:extLst>
                <a:ext uri="{FF2B5EF4-FFF2-40B4-BE49-F238E27FC236}">
                  <a16:creationId xmlns:a16="http://schemas.microsoft.com/office/drawing/2014/main" id="{AA775020-2E6B-433A-B71B-89758B006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3682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up+4</a:t>
              </a:r>
            </a:p>
          </p:txBody>
        </p:sp>
        <p:sp>
          <p:nvSpPr>
            <p:cNvPr id="334860" name="Rectangle 12">
              <a:extLst>
                <a:ext uri="{FF2B5EF4-FFF2-40B4-BE49-F238E27FC236}">
                  <a16:creationId xmlns:a16="http://schemas.microsoft.com/office/drawing/2014/main" id="{2EA20417-6D5E-4D36-A51E-69A5A15FB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3682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up+8</a:t>
              </a:r>
            </a:p>
          </p:txBody>
        </p:sp>
      </p:grpSp>
      <p:sp>
        <p:nvSpPr>
          <p:cNvPr id="334861" name="Rectangle 13">
            <a:extLst>
              <a:ext uri="{FF2B5EF4-FFF2-40B4-BE49-F238E27FC236}">
                <a16:creationId xmlns:a16="http://schemas.microsoft.com/office/drawing/2014/main" id="{001B279E-121D-40FD-BE0C-42D5A4EC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" y="3416363"/>
            <a:ext cx="2214563" cy="147478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struct S1 {</a:t>
            </a:r>
          </a:p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  char c;</a:t>
            </a:r>
          </a:p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  int </a:t>
            </a:r>
            <a:r>
              <a:rPr lang="en-US" altLang="en-US" dirty="0" err="1">
                <a:latin typeface="Courier New" panose="02070309020205020404" pitchFamily="49" charset="0"/>
              </a:rPr>
              <a:t>i</a:t>
            </a:r>
            <a:r>
              <a:rPr lang="en-US" altLang="en-US" dirty="0">
                <a:latin typeface="Courier New" panose="02070309020205020404" pitchFamily="49" charset="0"/>
              </a:rPr>
              <a:t>[2];</a:t>
            </a:r>
          </a:p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  double v;</a:t>
            </a:r>
          </a:p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anose="02070309020205020404" pitchFamily="49" charset="0"/>
              </a:rPr>
              <a:t>} *</a:t>
            </a:r>
            <a:r>
              <a:rPr lang="en-US" altLang="en-US" dirty="0" err="1">
                <a:latin typeface="Courier New" panose="02070309020205020404" pitchFamily="49" charset="0"/>
              </a:rPr>
              <a:t>sp</a:t>
            </a:r>
            <a:r>
              <a:rPr lang="en-US" altLang="en-US" dirty="0">
                <a:latin typeface="Courier New" panose="02070309020205020404" pitchFamily="49" charset="0"/>
              </a:rPr>
              <a:t>;</a:t>
            </a:r>
          </a:p>
        </p:txBody>
      </p:sp>
      <p:grpSp>
        <p:nvGrpSpPr>
          <p:cNvPr id="334875" name="Group 27">
            <a:extLst>
              <a:ext uri="{FF2B5EF4-FFF2-40B4-BE49-F238E27FC236}">
                <a16:creationId xmlns:a16="http://schemas.microsoft.com/office/drawing/2014/main" id="{D9D5C8E0-690A-40AD-8423-D3FCBA514D6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562600"/>
            <a:ext cx="8118475" cy="655638"/>
            <a:chOff x="384" y="3504"/>
            <a:chExt cx="5114" cy="413"/>
          </a:xfrm>
        </p:grpSpPr>
        <p:sp>
          <p:nvSpPr>
            <p:cNvPr id="334863" name="Rectangle 15">
              <a:extLst>
                <a:ext uri="{FF2B5EF4-FFF2-40B4-BE49-F238E27FC236}">
                  <a16:creationId xmlns:a16="http://schemas.microsoft.com/office/drawing/2014/main" id="{D1533D86-D398-463E-A593-C277344CB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3504"/>
              <a:ext cx="176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334864" name="Rectangle 16">
              <a:extLst>
                <a:ext uri="{FF2B5EF4-FFF2-40B4-BE49-F238E27FC236}">
                  <a16:creationId xmlns:a16="http://schemas.microsoft.com/office/drawing/2014/main" id="{90E60390-0468-4214-A866-88E7F6E18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504"/>
              <a:ext cx="752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i[0]</a:t>
              </a:r>
            </a:p>
          </p:txBody>
        </p:sp>
        <p:sp>
          <p:nvSpPr>
            <p:cNvPr id="334865" name="Rectangle 17">
              <a:extLst>
                <a:ext uri="{FF2B5EF4-FFF2-40B4-BE49-F238E27FC236}">
                  <a16:creationId xmlns:a16="http://schemas.microsoft.com/office/drawing/2014/main" id="{CDD69EC6-B954-4BD3-B24A-E98FBAAA4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3504"/>
              <a:ext cx="752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i[1]</a:t>
              </a:r>
            </a:p>
          </p:txBody>
        </p:sp>
        <p:sp>
          <p:nvSpPr>
            <p:cNvPr id="334866" name="Rectangle 18">
              <a:extLst>
                <a:ext uri="{FF2B5EF4-FFF2-40B4-BE49-F238E27FC236}">
                  <a16:creationId xmlns:a16="http://schemas.microsoft.com/office/drawing/2014/main" id="{EBFD93D5-D2E2-44B6-A710-D12C98DF5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3504"/>
              <a:ext cx="1520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v</a:t>
              </a:r>
            </a:p>
          </p:txBody>
        </p:sp>
        <p:sp>
          <p:nvSpPr>
            <p:cNvPr id="334867" name="Rectangle 19">
              <a:extLst>
                <a:ext uri="{FF2B5EF4-FFF2-40B4-BE49-F238E27FC236}">
                  <a16:creationId xmlns:a16="http://schemas.microsoft.com/office/drawing/2014/main" id="{9E6352CA-BCDC-477E-8A9B-A4F634DEA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3504"/>
              <a:ext cx="560" cy="176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8" name="Rectangle 20">
              <a:extLst>
                <a:ext uri="{FF2B5EF4-FFF2-40B4-BE49-F238E27FC236}">
                  <a16:creationId xmlns:a16="http://schemas.microsoft.com/office/drawing/2014/main" id="{F51F25A6-2B6E-4CDE-8CF0-30EECF524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3504"/>
              <a:ext cx="752" cy="176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9" name="Rectangle 21">
              <a:extLst>
                <a:ext uri="{FF2B5EF4-FFF2-40B4-BE49-F238E27FC236}">
                  <a16:creationId xmlns:a16="http://schemas.microsoft.com/office/drawing/2014/main" id="{19B2FD0B-60DE-4254-BA7C-D1DB43FE2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688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sp+0</a:t>
              </a:r>
            </a:p>
          </p:txBody>
        </p:sp>
        <p:sp>
          <p:nvSpPr>
            <p:cNvPr id="334870" name="Rectangle 22">
              <a:extLst>
                <a:ext uri="{FF2B5EF4-FFF2-40B4-BE49-F238E27FC236}">
                  <a16:creationId xmlns:a16="http://schemas.microsoft.com/office/drawing/2014/main" id="{21144A0E-C07F-4483-AC5D-F072FC787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688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sp+4</a:t>
              </a:r>
            </a:p>
          </p:txBody>
        </p:sp>
        <p:sp>
          <p:nvSpPr>
            <p:cNvPr id="334871" name="Rectangle 23">
              <a:extLst>
                <a:ext uri="{FF2B5EF4-FFF2-40B4-BE49-F238E27FC236}">
                  <a16:creationId xmlns:a16="http://schemas.microsoft.com/office/drawing/2014/main" id="{E8568AB4-632E-4735-9B62-9E3D51675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688"/>
              <a:ext cx="4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sp+8</a:t>
              </a:r>
            </a:p>
          </p:txBody>
        </p:sp>
        <p:sp>
          <p:nvSpPr>
            <p:cNvPr id="334872" name="Rectangle 24">
              <a:extLst>
                <a:ext uri="{FF2B5EF4-FFF2-40B4-BE49-F238E27FC236}">
                  <a16:creationId xmlns:a16="http://schemas.microsoft.com/office/drawing/2014/main" id="{A88EDCBF-47D8-4133-A640-6601AEC1B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3688"/>
              <a:ext cx="54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sp+16</a:t>
              </a:r>
            </a:p>
          </p:txBody>
        </p:sp>
        <p:sp>
          <p:nvSpPr>
            <p:cNvPr id="334873" name="Rectangle 25">
              <a:extLst>
                <a:ext uri="{FF2B5EF4-FFF2-40B4-BE49-F238E27FC236}">
                  <a16:creationId xmlns:a16="http://schemas.microsoft.com/office/drawing/2014/main" id="{A3A31C21-AE17-4C49-8C67-47BE4AEBF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" y="3688"/>
              <a:ext cx="54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n-US">
                  <a:latin typeface="Courier New" panose="02070309020205020404" pitchFamily="49" charset="0"/>
                </a:rPr>
                <a:t>sp+24</a:t>
              </a:r>
            </a:p>
          </p:txBody>
        </p:sp>
      </p:grp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FF9BFBD3-55A4-42A1-969A-4820660F8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985838"/>
            <a:ext cx="2519362" cy="132087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typedef union {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float f;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unsigned u;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} bit_float_t;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2FCAE3F3-BF1B-4F0B-9516-7066CF38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990600"/>
            <a:ext cx="3883025" cy="193642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float bit2float(unsigned u) {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bit_float_t arg;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arg.u = u;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return arg.f;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35877" name="Rectangle 5">
            <a:extLst>
              <a:ext uri="{FF2B5EF4-FFF2-40B4-BE49-F238E27FC236}">
                <a16:creationId xmlns:a16="http://schemas.microsoft.com/office/drawing/2014/main" id="{6E1D992F-ADDB-442E-81AC-443F1D034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2527300"/>
            <a:ext cx="11938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u</a:t>
            </a:r>
          </a:p>
        </p:txBody>
      </p:sp>
      <p:sp>
        <p:nvSpPr>
          <p:cNvPr id="335878" name="Rectangle 6">
            <a:extLst>
              <a:ext uri="{FF2B5EF4-FFF2-40B4-BE49-F238E27FC236}">
                <a16:creationId xmlns:a16="http://schemas.microsoft.com/office/drawing/2014/main" id="{6B141F75-CC56-4033-A44F-C0DBAB21C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2832100"/>
            <a:ext cx="11938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335879" name="Rectangle 7">
            <a:extLst>
              <a:ext uri="{FF2B5EF4-FFF2-40B4-BE49-F238E27FC236}">
                <a16:creationId xmlns:a16="http://schemas.microsoft.com/office/drawing/2014/main" id="{B348B572-FA76-41A0-9BB1-AA27E7CE4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33" y="3101975"/>
            <a:ext cx="33663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35880" name="Rectangle 8">
            <a:extLst>
              <a:ext uri="{FF2B5EF4-FFF2-40B4-BE49-F238E27FC236}">
                <a16:creationId xmlns:a16="http://schemas.microsoft.com/office/drawing/2014/main" id="{3A3D402C-1A03-4DF6-AA9F-82CDB9E5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333" y="3101975"/>
            <a:ext cx="33663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335881" name="Rectangle 9">
            <a:extLst>
              <a:ext uri="{FF2B5EF4-FFF2-40B4-BE49-F238E27FC236}">
                <a16:creationId xmlns:a16="http://schemas.microsoft.com/office/drawing/2014/main" id="{53177E5D-00CC-4803-AFE2-4006620B9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971800"/>
            <a:ext cx="3883025" cy="193642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unsigned float2bit(float f) {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bit_float_t arg;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arg.f = f;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 return arg.u;</a:t>
            </a:r>
          </a:p>
          <a:p>
            <a:pPr algn="l">
              <a:lnSpc>
                <a:spcPct val="10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35882" name="Rectangle 10">
            <a:extLst>
              <a:ext uri="{FF2B5EF4-FFF2-40B4-BE49-F238E27FC236}">
                <a16:creationId xmlns:a16="http://schemas.microsoft.com/office/drawing/2014/main" id="{373F6ED1-013C-45A8-AD34-712A016BA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6425" y="228600"/>
            <a:ext cx="8308975" cy="573088"/>
          </a:xfrm>
        </p:spPr>
        <p:txBody>
          <a:bodyPr/>
          <a:lstStyle/>
          <a:p>
            <a:r>
              <a:rPr lang="en-US" altLang="en-US" sz="2000"/>
              <a:t>Using Union to Access Bit Patterns</a:t>
            </a:r>
          </a:p>
        </p:txBody>
      </p:sp>
      <p:sp>
        <p:nvSpPr>
          <p:cNvPr id="335883" name="Rectangle 11">
            <a:extLst>
              <a:ext uri="{FF2B5EF4-FFF2-40B4-BE49-F238E27FC236}">
                <a16:creationId xmlns:a16="http://schemas.microsoft.com/office/drawing/2014/main" id="{C397208D-9BD5-4501-B071-FE154F595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581400"/>
            <a:ext cx="5220072" cy="2819400"/>
          </a:xfrm>
        </p:spPr>
        <p:txBody>
          <a:bodyPr/>
          <a:lstStyle/>
          <a:p>
            <a:pPr lvl="1"/>
            <a:r>
              <a:rPr lang="en-US" altLang="en-US" dirty="0"/>
              <a:t>Get direct access to bit representation of float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bit2float</a:t>
            </a:r>
            <a:r>
              <a:rPr lang="en-US" altLang="en-US" dirty="0"/>
              <a:t> generates float with given bit pattern</a:t>
            </a:r>
          </a:p>
          <a:p>
            <a:pPr lvl="2"/>
            <a:r>
              <a:rPr lang="en-US" altLang="en-US" dirty="0"/>
              <a:t>NOT the same as 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(float) u</a:t>
            </a:r>
            <a:endParaRPr lang="en-US" altLang="en-US" dirty="0"/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float2bit</a:t>
            </a:r>
            <a:r>
              <a:rPr lang="en-US" altLang="en-US" dirty="0"/>
              <a:t> generates bit pattern from float</a:t>
            </a:r>
          </a:p>
          <a:p>
            <a:pPr lvl="2"/>
            <a:r>
              <a:rPr lang="en-US" altLang="en-US" dirty="0"/>
              <a:t>NOT the same as 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(unsigned) f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//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24969</TotalTime>
  <Words>4890</Words>
  <Application>Microsoft Office PowerPoint</Application>
  <PresentationFormat>On-screen Show (4:3)</PresentationFormat>
  <Paragraphs>1223</Paragraphs>
  <Slides>48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Arial</vt:lpstr>
      <vt:lpstr>Arial Narrow</vt:lpstr>
      <vt:lpstr>Calibri</vt:lpstr>
      <vt:lpstr>Calibri Bold</vt:lpstr>
      <vt:lpstr>Calibri Bold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IV: Data  18-213/18-613: Introduction to Computer Systems 7th Lecture, February 3rd, 2022</vt:lpstr>
      <vt:lpstr>Announcements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Quiz Time!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Union Allocation</vt:lpstr>
      <vt:lpstr>Using Union to Access Bit Patterns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807</cp:revision>
  <cp:lastPrinted>2017-02-09T18:13:43Z</cp:lastPrinted>
  <dcterms:created xsi:type="dcterms:W3CDTF">2012-09-20T14:26:38Z</dcterms:created>
  <dcterms:modified xsi:type="dcterms:W3CDTF">2022-02-03T18:30:29Z</dcterms:modified>
</cp:coreProperties>
</file>