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475" r:id="rId2"/>
    <p:sldId id="1386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1448" r:id="rId19"/>
    <p:sldId id="1400" r:id="rId20"/>
    <p:sldId id="1401" r:id="rId21"/>
    <p:sldId id="1452" r:id="rId22"/>
    <p:sldId id="1453" r:id="rId23"/>
    <p:sldId id="1404" r:id="rId24"/>
    <p:sldId id="1396" r:id="rId25"/>
    <p:sldId id="1405" r:id="rId26"/>
    <p:sldId id="1406" r:id="rId27"/>
    <p:sldId id="1407" r:id="rId28"/>
    <p:sldId id="1449" r:id="rId29"/>
    <p:sldId id="1426" r:id="rId30"/>
    <p:sldId id="1459" r:id="rId31"/>
    <p:sldId id="1434" r:id="rId32"/>
    <p:sldId id="1435" r:id="rId33"/>
    <p:sldId id="1445" r:id="rId34"/>
    <p:sldId id="1446" r:id="rId35"/>
    <p:sldId id="1472" r:id="rId36"/>
    <p:sldId id="1428" r:id="rId37"/>
    <p:sldId id="1427" r:id="rId38"/>
    <p:sldId id="1473" r:id="rId39"/>
    <p:sldId id="1479" r:id="rId40"/>
    <p:sldId id="1482" r:id="rId41"/>
    <p:sldId id="1483" r:id="rId42"/>
    <p:sldId id="1484" r:id="rId43"/>
    <p:sldId id="1485" r:id="rId44"/>
    <p:sldId id="1474" r:id="rId45"/>
    <p:sldId id="1480" r:id="rId46"/>
  </p:sldIdLst>
  <p:sldSz cx="9144000" cy="6858000" type="screen4x3"/>
  <p:notesSz cx="7302500" cy="9586913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4C42-6910-4710-9273-4B991453177A}" v="19" dt="2022-10-11T01:08:2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1620" autoAdjust="0"/>
  </p:normalViewPr>
  <p:slideViewPr>
    <p:cSldViewPr snapToObjects="1">
      <p:cViewPr varScale="1">
        <p:scale>
          <a:sx n="45" d="100"/>
          <a:sy n="45" d="100"/>
        </p:scale>
        <p:origin x="1140" y="258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Brandon: I find this slide confusing and unintuitive and not good as an exercise, so I am hiding </a:t>
            </a:r>
            <a:r>
              <a:rPr lang="en-US"/>
              <a:t>it for now.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8F56A-94A1-D026-B8AC-A06984451565}"/>
              </a:ext>
            </a:extLst>
          </p:cNvPr>
          <p:cNvGrpSpPr/>
          <p:nvPr/>
        </p:nvGrpSpPr>
        <p:grpSpPr>
          <a:xfrm>
            <a:off x="3192088" y="4867864"/>
            <a:ext cx="1849810" cy="307975"/>
            <a:chOff x="3192088" y="4867864"/>
            <a:chExt cx="1849810" cy="307975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FC395F01-C981-11BB-86F0-ABEE694F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688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00D418CF-C0FB-F5BE-761C-09283588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088" y="4867864"/>
              <a:ext cx="603624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37F092D0-3C83-9A93-3370-5D0EFB2B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575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10,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9906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05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05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09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362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3622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8956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429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14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581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733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8956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0480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098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447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2354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5499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8293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213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49641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49641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6861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6830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071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2736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008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5369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0988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1336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1336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070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1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9906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054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5672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1910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4290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429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581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733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14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1689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59451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130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082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5240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4953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6388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146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9906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7305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14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8288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371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19812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050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3716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10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10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4531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5562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1784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59547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1784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5451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8245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1736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135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3528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0433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1925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1846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1941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5499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5514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5514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sz="3200" dirty="0"/>
              <a:t> Sharing Revisited: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  <a:p>
            <a:pPr lvl="2"/>
            <a:r>
              <a:rPr lang="en-US"/>
              <a:t>A </a:t>
            </a:r>
            <a:r>
              <a:rPr lang="en-US" i="1"/>
              <a:t>virtual </a:t>
            </a:r>
            <a:r>
              <a:rPr lang="en-US" i="1" dirty="0"/>
              <a:t>m</a:t>
            </a:r>
            <a:r>
              <a:rPr lang="en-US" i="1"/>
              <a:t>achine</a:t>
            </a:r>
            <a:r>
              <a:rPr lang="en-US"/>
              <a:t> </a:t>
            </a:r>
            <a:r>
              <a:rPr lang="en-US" dirty="0"/>
              <a:t>is an abstraction for an entire computer, including its OS &amp; I/O devices (beyond the scope of this course)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524000" y="2552424"/>
            <a:ext cx="0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1507622" y="4048125"/>
            <a:ext cx="64235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8800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941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86037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95600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total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372149" y="521540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Why is the</a:t>
            </a:r>
            <a:br>
              <a:rPr lang="en-US" sz="1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VPN 8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597AF-4D23-89DC-96CF-BD7AE3594CB3}"/>
              </a:ext>
            </a:extLst>
          </p:cNvPr>
          <p:cNvSpPr txBox="1"/>
          <p:nvPr/>
        </p:nvSpPr>
        <p:spPr>
          <a:xfrm>
            <a:off x="7049289" y="2204819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 is the</a:t>
            </a:r>
          </a:p>
          <a:p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14915</TotalTime>
  <Words>4525</Words>
  <Application>Microsoft Office PowerPoint</Application>
  <PresentationFormat>On-screen Show (4:3)</PresentationFormat>
  <Paragraphs>2024</Paragraphs>
  <Slides>45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Introduction to Computer Systems 13th Lecture, June 10, 2025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 Sharing Revisited: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672</cp:revision>
  <cp:lastPrinted>2019-10-21T18:11:16Z</cp:lastPrinted>
  <dcterms:created xsi:type="dcterms:W3CDTF">2011-01-05T23:16:19Z</dcterms:created>
  <dcterms:modified xsi:type="dcterms:W3CDTF">2025-06-10T13:05:32Z</dcterms:modified>
</cp:coreProperties>
</file>