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689" r:id="rId2"/>
    <p:sldId id="542" r:id="rId3"/>
    <p:sldId id="827" r:id="rId4"/>
    <p:sldId id="833" r:id="rId5"/>
    <p:sldId id="948" r:id="rId6"/>
    <p:sldId id="877" r:id="rId7"/>
    <p:sldId id="835" r:id="rId8"/>
    <p:sldId id="878" r:id="rId9"/>
    <p:sldId id="946" r:id="rId10"/>
    <p:sldId id="932" r:id="rId11"/>
    <p:sldId id="933" r:id="rId12"/>
    <p:sldId id="934" r:id="rId13"/>
    <p:sldId id="935" r:id="rId14"/>
    <p:sldId id="841" r:id="rId15"/>
    <p:sldId id="840" r:id="rId16"/>
    <p:sldId id="842" r:id="rId17"/>
    <p:sldId id="930" r:id="rId18"/>
    <p:sldId id="883" r:id="rId19"/>
    <p:sldId id="931" r:id="rId20"/>
    <p:sldId id="847" r:id="rId21"/>
    <p:sldId id="887" r:id="rId22"/>
    <p:sldId id="849" r:id="rId23"/>
    <p:sldId id="851" r:id="rId24"/>
    <p:sldId id="893" r:id="rId25"/>
    <p:sldId id="894" r:id="rId26"/>
    <p:sldId id="942" r:id="rId27"/>
    <p:sldId id="943" r:id="rId28"/>
    <p:sldId id="925" r:id="rId29"/>
    <p:sldId id="856" r:id="rId30"/>
    <p:sldId id="929" r:id="rId31"/>
    <p:sldId id="857" r:id="rId32"/>
    <p:sldId id="952" r:id="rId33"/>
    <p:sldId id="908" r:id="rId34"/>
    <p:sldId id="909" r:id="rId35"/>
    <p:sldId id="911" r:id="rId36"/>
    <p:sldId id="912" r:id="rId37"/>
    <p:sldId id="914" r:id="rId38"/>
    <p:sldId id="915" r:id="rId39"/>
    <p:sldId id="918" r:id="rId40"/>
    <p:sldId id="919" r:id="rId41"/>
    <p:sldId id="940" r:id="rId42"/>
    <p:sldId id="944" r:id="rId43"/>
    <p:sldId id="941" r:id="rId44"/>
    <p:sldId id="945" r:id="rId45"/>
    <p:sldId id="926" r:id="rId46"/>
    <p:sldId id="920" r:id="rId47"/>
    <p:sldId id="921" r:id="rId48"/>
    <p:sldId id="922" r:id="rId49"/>
    <p:sldId id="923" r:id="rId50"/>
    <p:sldId id="924" r:id="rId51"/>
    <p:sldId id="927" r:id="rId52"/>
    <p:sldId id="928" r:id="rId53"/>
    <p:sldId id="949" r:id="rId54"/>
    <p:sldId id="950" r:id="rId55"/>
    <p:sldId id="951" r:id="rId56"/>
  </p:sldIdLst>
  <p:sldSz cx="9144000" cy="6858000" type="screen4x3"/>
  <p:notesSz cx="6985000" cy="92837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E8D40-374D-49E7-9C2B-1E7E47B8DA2B}" v="3" dt="2022-09-20T01:47:38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6" autoAdjust="0"/>
    <p:restoredTop sz="89014" autoAdjust="0"/>
  </p:normalViewPr>
  <p:slideViewPr>
    <p:cSldViewPr snapToObjects="1">
      <p:cViewPr varScale="1">
        <p:scale>
          <a:sx n="75" d="100"/>
          <a:sy n="75" d="100"/>
        </p:scale>
        <p:origin x="1665" y="2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45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18-213/18-613: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7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May 27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 (due to alignment rules—coming soon)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3.8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</a:rPr>
              <a:t> 	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latin typeface="Calibri" pitchFamily="-96" charset="0"/>
              </a:rPr>
              <a:t>Structures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3.9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3.11</a:t>
            </a:r>
            <a:endParaRPr lang="en-US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56276" y="173516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pPr marL="0" indent="0">
              <a:buNone/>
            </a:pPr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0A47AC2-0D28-405A-9567-322116E2F7E7}"/>
              </a:ext>
            </a:extLst>
          </p:cNvPr>
          <p:cNvSpPr/>
          <p:nvPr/>
        </p:nvSpPr>
        <p:spPr bwMode="auto">
          <a:xfrm>
            <a:off x="4932040" y="6093296"/>
            <a:ext cx="576064" cy="3290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SSE4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caller-saved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</p:spTree>
    <p:extLst>
      <p:ext uri="{BB962C8B-B14F-4D97-AF65-F5344CB8AC3E}">
        <p14:creationId xmlns:p14="http://schemas.microsoft.com/office/powerpoint/2010/main" val="391413808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5" y="1197678"/>
          <a:ext cx="8283718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077554" y="3861048"/>
          <a:ext cx="4567294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984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/>
                          <a:cs typeface="Calibri"/>
                        </a:rPr>
                        <a:t>Declaration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Courier New"/>
                <a:cs typeface="Courier New"/>
              </a:rPr>
              <a:t>A2/A4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latin typeface="Courier New"/>
                  <a:cs typeface="Courier New"/>
                </a:rPr>
                <a:t>A5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 to unallocated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600" dirty="0">
                    <a:latin typeface="Courier New"/>
                    <a:cs typeface="Courier New"/>
                  </a:rPr>
                  <a:t>A3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70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6" y="1197678"/>
          <a:ext cx="8355725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109161" y="3861048"/>
          <a:ext cx="4639302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//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i  // 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25076</TotalTime>
  <Words>5473</Words>
  <Application>Microsoft Office PowerPoint</Application>
  <PresentationFormat>On-screen Show (4:3)</PresentationFormat>
  <Paragraphs>1418</Paragraphs>
  <Slides>55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Arial</vt:lpstr>
      <vt:lpstr>Arial Narrow</vt:lpstr>
      <vt:lpstr>Calibri</vt:lpstr>
      <vt:lpstr>Calibri Bold</vt:lpstr>
      <vt:lpstr>Calibri Bold Italic</vt:lpstr>
      <vt:lpstr>Century Gothic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IV: Data  18-213/18-613: Introduction to Computer Systems 7th Lecture, May 27th, 2025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Background</vt:lpstr>
      <vt:lpstr>Programming with SSE4</vt:lpstr>
      <vt:lpstr>Scalar &amp; SIMD Operations</vt:lpstr>
      <vt:lpstr>FP Basics</vt:lpstr>
      <vt:lpstr>FP Memory Referencing</vt:lpstr>
      <vt:lpstr>Other Aspects of FP Code</vt:lpstr>
      <vt:lpstr>Summary</vt:lpstr>
      <vt:lpstr>Understanding Pointers &amp; Arrays #3</vt:lpstr>
      <vt:lpstr>PowerPoint Presentation</vt:lpstr>
      <vt:lpstr>Understanding Pointers &amp; Arrays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810</cp:revision>
  <cp:lastPrinted>2017-02-09T18:13:43Z</cp:lastPrinted>
  <dcterms:created xsi:type="dcterms:W3CDTF">2012-09-20T14:26:38Z</dcterms:created>
  <dcterms:modified xsi:type="dcterms:W3CDTF">2025-05-27T03:04:49Z</dcterms:modified>
</cp:coreProperties>
</file>