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0"/>
  </p:notesMasterIdLst>
  <p:handoutMasterIdLst>
    <p:handoutMasterId r:id="rId51"/>
  </p:handoutMasterIdLst>
  <p:sldIdLst>
    <p:sldId id="309" r:id="rId3"/>
    <p:sldId id="542" r:id="rId4"/>
    <p:sldId id="645" r:id="rId5"/>
    <p:sldId id="586" r:id="rId6"/>
    <p:sldId id="646" r:id="rId7"/>
    <p:sldId id="680" r:id="rId8"/>
    <p:sldId id="692" r:id="rId9"/>
    <p:sldId id="661" r:id="rId10"/>
    <p:sldId id="693" r:id="rId11"/>
    <p:sldId id="651" r:id="rId12"/>
    <p:sldId id="639" r:id="rId13"/>
    <p:sldId id="694" r:id="rId14"/>
    <p:sldId id="649" r:id="rId15"/>
    <p:sldId id="597" r:id="rId16"/>
    <p:sldId id="598" r:id="rId17"/>
    <p:sldId id="682" r:id="rId18"/>
    <p:sldId id="599" r:id="rId19"/>
    <p:sldId id="601" r:id="rId20"/>
    <p:sldId id="602" r:id="rId21"/>
    <p:sldId id="663" r:id="rId22"/>
    <p:sldId id="664" r:id="rId23"/>
    <p:sldId id="665" r:id="rId24"/>
    <p:sldId id="666" r:id="rId25"/>
    <p:sldId id="667" r:id="rId26"/>
    <p:sldId id="668" r:id="rId27"/>
    <p:sldId id="695" r:id="rId28"/>
    <p:sldId id="669" r:id="rId29"/>
    <p:sldId id="678" r:id="rId30"/>
    <p:sldId id="670" r:id="rId31"/>
    <p:sldId id="672" r:id="rId32"/>
    <p:sldId id="673" r:id="rId33"/>
    <p:sldId id="674" r:id="rId34"/>
    <p:sldId id="679" r:id="rId35"/>
    <p:sldId id="647" r:id="rId36"/>
    <p:sldId id="588" r:id="rId37"/>
    <p:sldId id="589" r:id="rId38"/>
    <p:sldId id="685" r:id="rId39"/>
    <p:sldId id="686" r:id="rId40"/>
    <p:sldId id="696" r:id="rId41"/>
    <p:sldId id="637" r:id="rId42"/>
    <p:sldId id="591" r:id="rId43"/>
    <p:sldId id="592" r:id="rId44"/>
    <p:sldId id="593" r:id="rId45"/>
    <p:sldId id="687" r:id="rId46"/>
    <p:sldId id="594" r:id="rId47"/>
    <p:sldId id="595" r:id="rId48"/>
    <p:sldId id="659" r:id="rId49"/>
  </p:sldIdLst>
  <p:sldSz cx="9144000" cy="6858000" type="screen4x3"/>
  <p:notesSz cx="7302500" cy="9586913"/>
  <p:custDataLst>
    <p:tags r:id="rId5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95"/>
            <p14:sldId id="669"/>
            <p14:sldId id="678"/>
            <p14:sldId id="670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2DFEC2-DDBD-48BE-8B81-B4F70BF2C4EF}" v="117" dt="2022-09-07T20:54:58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18" autoAdjust="0"/>
  </p:normalViewPr>
  <p:slideViewPr>
    <p:cSldViewPr snapToGrid="0" snapToObjects="1">
      <p:cViewPr varScale="1">
        <p:scale>
          <a:sx n="80" d="100"/>
          <a:sy n="80" d="100"/>
        </p:scale>
        <p:origin x="1227" y="267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20, 2025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683515" cy="4972050"/>
          </a:xfrm>
        </p:spPr>
        <p:txBody>
          <a:bodyPr/>
          <a:lstStyle/>
          <a:p>
            <a:r>
              <a:rPr lang="en-US" dirty="0"/>
              <a:t>History of Intel processors and architectures	</a:t>
            </a:r>
            <a:r>
              <a:rPr lang="en-US" dirty="0">
                <a:solidFill>
                  <a:srgbClr val="7F7F7F"/>
                </a:solidFill>
              </a:rPr>
              <a:t>CSAPP 3.1</a:t>
            </a:r>
            <a:endParaRPr lang="en-US" dirty="0"/>
          </a:p>
          <a:p>
            <a:r>
              <a:rPr lang="en-US" dirty="0"/>
              <a:t>Assembly Basics: Registers, operands, move	</a:t>
            </a:r>
            <a:r>
              <a:rPr lang="en-US" dirty="0">
                <a:solidFill>
                  <a:srgbClr val="7F7F7F"/>
                </a:solidFill>
              </a:rPr>
              <a:t>CSAPP 3.3-3.4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/>
              <a:t>Arithmetic &amp; logical operations	      		</a:t>
            </a:r>
            <a:r>
              <a:rPr lang="en-US" dirty="0">
                <a:solidFill>
                  <a:srgbClr val="7F7F7F"/>
                </a:solidFill>
              </a:rPr>
              <a:t>CSAPP 3.5</a:t>
            </a:r>
            <a:endParaRPr lang="en-US" dirty="0"/>
          </a:p>
          <a:p>
            <a:r>
              <a:rPr lang="en-US" dirty="0"/>
              <a:t>C, assembly, machine code			</a:t>
            </a:r>
            <a:r>
              <a:rPr lang="en-US" dirty="0">
                <a:solidFill>
                  <a:srgbClr val="7F7F7F"/>
                </a:solidFill>
              </a:rPr>
              <a:t>CSAPP 3.2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Recent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25189</TotalTime>
  <Words>4025</Words>
  <Application>Microsoft Office PowerPoint</Application>
  <PresentationFormat>On-screen Show (4:3)</PresentationFormat>
  <Paragraphs>859</Paragraphs>
  <Slides>47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63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May 20, 2025</vt:lpstr>
      <vt:lpstr>Today: Machine Programming I: Basics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756</cp:revision>
  <cp:lastPrinted>2011-09-12T20:37:42Z</cp:lastPrinted>
  <dcterms:created xsi:type="dcterms:W3CDTF">2012-09-11T15:51:41Z</dcterms:created>
  <dcterms:modified xsi:type="dcterms:W3CDTF">2025-05-20T13:27:16Z</dcterms:modified>
  <cp:category/>
</cp:coreProperties>
</file>