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1179" r:id="rId2"/>
    <p:sldId id="542" r:id="rId3"/>
    <p:sldId id="1315" r:id="rId4"/>
    <p:sldId id="1316" r:id="rId5"/>
    <p:sldId id="1317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82" r:id="rId17"/>
    <p:sldId id="1202" r:id="rId18"/>
    <p:sldId id="1252" r:id="rId19"/>
    <p:sldId id="1213" r:id="rId20"/>
    <p:sldId id="1310" r:id="rId21"/>
    <p:sldId id="1309" r:id="rId22"/>
    <p:sldId id="1289" r:id="rId23"/>
    <p:sldId id="1292" r:id="rId24"/>
    <p:sldId id="1293" r:id="rId25"/>
    <p:sldId id="1294" r:id="rId26"/>
    <p:sldId id="1295" r:id="rId27"/>
    <p:sldId id="1296" r:id="rId28"/>
    <p:sldId id="1299" r:id="rId29"/>
    <p:sldId id="1297" r:id="rId30"/>
    <p:sldId id="1216" r:id="rId31"/>
    <p:sldId id="1217" r:id="rId32"/>
    <p:sldId id="1249" r:id="rId33"/>
    <p:sldId id="1218" r:id="rId34"/>
    <p:sldId id="1219" r:id="rId35"/>
    <p:sldId id="1300" r:id="rId36"/>
    <p:sldId id="1302" r:id="rId37"/>
    <p:sldId id="1301" r:id="rId38"/>
    <p:sldId id="1303" r:id="rId39"/>
    <p:sldId id="1306" r:id="rId40"/>
    <p:sldId id="1220" r:id="rId41"/>
    <p:sldId id="1221" r:id="rId42"/>
    <p:sldId id="1222" r:id="rId43"/>
    <p:sldId id="1307" r:id="rId44"/>
    <p:sldId id="1223" r:id="rId45"/>
    <p:sldId id="1224" r:id="rId46"/>
    <p:sldId id="1253" r:id="rId47"/>
    <p:sldId id="1254" r:id="rId48"/>
    <p:sldId id="1225" r:id="rId49"/>
    <p:sldId id="1226" r:id="rId50"/>
    <p:sldId id="1261" r:id="rId51"/>
    <p:sldId id="1227" r:id="rId52"/>
    <p:sldId id="1313" r:id="rId53"/>
    <p:sldId id="1228" r:id="rId54"/>
    <p:sldId id="1229" r:id="rId55"/>
    <p:sldId id="1230" r:id="rId56"/>
    <p:sldId id="1247" r:id="rId57"/>
    <p:sldId id="1266" r:id="rId58"/>
    <p:sldId id="1268" r:id="rId59"/>
    <p:sldId id="1269" r:id="rId60"/>
    <p:sldId id="1267" r:id="rId61"/>
    <p:sldId id="1270" r:id="rId62"/>
    <p:sldId id="1260" r:id="rId63"/>
    <p:sldId id="1272" r:id="rId64"/>
    <p:sldId id="1314" r:id="rId65"/>
    <p:sldId id="1255" r:id="rId66"/>
    <p:sldId id="1256" r:id="rId67"/>
    <p:sldId id="1273" r:id="rId68"/>
    <p:sldId id="1274" r:id="rId69"/>
    <p:sldId id="1275" r:id="rId70"/>
    <p:sldId id="1277" r:id="rId71"/>
    <p:sldId id="1276" r:id="rId72"/>
    <p:sldId id="1278" r:id="rId73"/>
    <p:sldId id="1279" r:id="rId74"/>
    <p:sldId id="1280" r:id="rId75"/>
    <p:sldId id="1250" r:id="rId76"/>
    <p:sldId id="1238" r:id="rId77"/>
    <p:sldId id="1265" r:id="rId78"/>
    <p:sldId id="1232" r:id="rId79"/>
    <p:sldId id="1233" r:id="rId80"/>
    <p:sldId id="1281" r:id="rId81"/>
    <p:sldId id="1234" r:id="rId82"/>
    <p:sldId id="1235" r:id="rId83"/>
    <p:sldId id="1236" r:id="rId84"/>
    <p:sldId id="1237" r:id="rId85"/>
  </p:sldIdLst>
  <p:sldSz cx="9144000" cy="6858000" type="screen4x3"/>
  <p:notesSz cx="6985000" cy="9283700"/>
  <p:custDataLst>
    <p:tags r:id="rId8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84323" autoAdjust="0"/>
  </p:normalViewPr>
  <p:slideViewPr>
    <p:cSldViewPr snapToGrid="0" snapToObjects="1">
      <p:cViewPr varScale="1">
        <p:scale>
          <a:sx n="79" d="100"/>
          <a:sy n="79" d="100"/>
        </p:scale>
        <p:origin x="1143" y="39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  <a:p>
            <a:r>
              <a:rPr lang="en-US" dirty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Signals and Nonlocal Jumps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13th, 2022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</a:t>
            </a:r>
          </a:p>
          <a:p>
            <a:pPr marL="63500" indent="287338"/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18 – ECF / Signals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9535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5416" y="281475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517" y="4601020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/>
              <a:t>Portable signal handling</a:t>
            </a:r>
          </a:p>
          <a:p>
            <a:pPr lvl="1"/>
            <a:r>
              <a:rPr lang="en-US" dirty="0"/>
              <a:t>Consult textbook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Consult your textbook and additional slides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endParaRPr lang="en-US" dirty="0"/>
          </a:p>
          <a:p>
            <a:r>
              <a:rPr lang="en-US" dirty="0"/>
              <a:t>Nonlocal 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21059</TotalTime>
  <Words>9618</Words>
  <Application>Microsoft Office PowerPoint</Application>
  <PresentationFormat>On-screen Show (4:3)</PresentationFormat>
  <Paragraphs>1741</Paragraphs>
  <Slides>84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Signals and Nonlocal Jumps  18-213/18-613: Introduction to Computer Systems 19th Lecture, July 13th, 2022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Quiz Time!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Kesden</cp:lastModifiedBy>
  <cp:revision>704</cp:revision>
  <cp:lastPrinted>2013-10-10T00:06:34Z</cp:lastPrinted>
  <dcterms:created xsi:type="dcterms:W3CDTF">2011-10-13T14:55:16Z</dcterms:created>
  <dcterms:modified xsi:type="dcterms:W3CDTF">2022-07-14T02:44:50Z</dcterms:modified>
  <cp:category/>
</cp:coreProperties>
</file>