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179" r:id="rId2"/>
    <p:sldId id="1144" r:id="rId3"/>
    <p:sldId id="730" r:id="rId4"/>
    <p:sldId id="1180" r:id="rId5"/>
    <p:sldId id="1181" r:id="rId6"/>
    <p:sldId id="1182" r:id="rId7"/>
    <p:sldId id="1145" r:id="rId8"/>
    <p:sldId id="1088" r:id="rId9"/>
    <p:sldId id="1089" r:id="rId10"/>
    <p:sldId id="1091" r:id="rId11"/>
    <p:sldId id="1092" r:id="rId12"/>
    <p:sldId id="1093" r:id="rId13"/>
    <p:sldId id="1094" r:id="rId14"/>
    <p:sldId id="1165" r:id="rId15"/>
    <p:sldId id="1166" r:id="rId16"/>
    <p:sldId id="1167" r:id="rId17"/>
    <p:sldId id="1168" r:id="rId18"/>
    <p:sldId id="1169" r:id="rId19"/>
    <p:sldId id="1170" r:id="rId20"/>
    <p:sldId id="1171" r:id="rId21"/>
    <p:sldId id="1177" r:id="rId22"/>
    <p:sldId id="1178" r:id="rId23"/>
    <p:sldId id="1174" r:id="rId24"/>
    <p:sldId id="1090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2" r:id="rId33"/>
    <p:sldId id="1103" r:id="rId34"/>
    <p:sldId id="1104" r:id="rId35"/>
    <p:sldId id="1106" r:id="rId36"/>
    <p:sldId id="1184" r:id="rId37"/>
    <p:sldId id="1173" r:id="rId38"/>
    <p:sldId id="1146" r:id="rId39"/>
    <p:sldId id="1147" r:id="rId40"/>
    <p:sldId id="1150" r:id="rId41"/>
    <p:sldId id="1053" r:id="rId42"/>
    <p:sldId id="1153" r:id="rId43"/>
    <p:sldId id="1152" r:id="rId44"/>
    <p:sldId id="1154" r:id="rId45"/>
    <p:sldId id="1041" r:id="rId46"/>
    <p:sldId id="1042" r:id="rId47"/>
    <p:sldId id="1160" r:id="rId48"/>
    <p:sldId id="1043" r:id="rId49"/>
    <p:sldId id="1054" r:id="rId50"/>
    <p:sldId id="1055" r:id="rId51"/>
    <p:sldId id="1056" r:id="rId52"/>
    <p:sldId id="1057" r:id="rId53"/>
    <p:sldId id="1058" r:id="rId54"/>
    <p:sldId id="1059" r:id="rId55"/>
    <p:sldId id="1060" r:id="rId56"/>
    <p:sldId id="1061" r:id="rId57"/>
    <p:sldId id="1062" r:id="rId58"/>
    <p:sldId id="1063" r:id="rId59"/>
    <p:sldId id="1064" r:id="rId60"/>
    <p:sldId id="1065" r:id="rId61"/>
    <p:sldId id="1155" r:id="rId62"/>
    <p:sldId id="1158" r:id="rId63"/>
    <p:sldId id="1162" r:id="rId64"/>
    <p:sldId id="1163" r:id="rId65"/>
    <p:sldId id="1159" r:id="rId66"/>
    <p:sldId id="1076" r:id="rId67"/>
    <p:sldId id="1161" r:id="rId68"/>
    <p:sldId id="1077" r:id="rId69"/>
    <p:sldId id="1078" r:id="rId70"/>
    <p:sldId id="1079" r:id="rId71"/>
    <p:sldId id="1080" r:id="rId72"/>
    <p:sldId id="1081" r:id="rId73"/>
    <p:sldId id="1164" r:id="rId74"/>
    <p:sldId id="1183" r:id="rId75"/>
    <p:sldId id="1086" r:id="rId76"/>
    <p:sldId id="1176" r:id="rId77"/>
  </p:sldIdLst>
  <p:sldSz cx="9144000" cy="6858000" type="screen4x3"/>
  <p:notesSz cx="7302500" cy="9586913"/>
  <p:custDataLst>
    <p:tags r:id="rId8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F0216-916A-425F-AE80-C235C3A27F6B}" v="62" dt="2020-10-13T02:33:47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4113" autoAdjust="0"/>
  </p:normalViewPr>
  <p:slideViewPr>
    <p:cSldViewPr snapToObjects="1">
      <p:cViewPr varScale="1">
        <p:scale>
          <a:sx n="78" d="100"/>
          <a:sy n="78" d="100"/>
        </p:scale>
        <p:origin x="117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88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4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Computer Systems</a:t>
            </a:r>
            <a:br>
              <a:rPr lang="en-US" b="0" dirty="0"/>
            </a:br>
            <a:r>
              <a:rPr lang="en-US" sz="2000" b="0" dirty="0"/>
              <a:t>11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9</a:t>
            </a:r>
            <a:r>
              <a:rPr lang="en-US" sz="2000" b="0" baseline="30000" dirty="0"/>
              <a:t>th</a:t>
            </a:r>
            <a:r>
              <a:rPr lang="en-US" sz="2000" b="0" dirty="0"/>
              <a:t>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submissions, Fall 1998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5097"/>
              </p:ext>
            </p:extLst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 Loop To </a:t>
            </a:r>
            <a:r>
              <a:rPr lang="en-US" dirty="0" err="1"/>
              <a:t>Goto</a:t>
            </a:r>
            <a:r>
              <a:rPr lang="en-US" dirty="0"/>
              <a:t>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is on the usual schedule!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 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I decided data processors ought to be able to write their programs in English, and the computers would translate them into machine code”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81905"/>
              </p:ext>
            </p:extLst>
          </p:nvPr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620"/>
              </p:ext>
            </p:extLst>
          </p:nvPr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8385"/>
              </p:ext>
            </p:extLst>
          </p:nvPr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85466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8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07282"/>
              </p:ext>
            </p:extLst>
          </p:nvPr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82323"/>
              </p:ext>
            </p:extLst>
          </p:nvPr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33936"/>
              </p:ext>
            </p:extLst>
          </p:nvPr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dirty="0"/>
              <a:t>Different form of </a:t>
            </a:r>
            <a:r>
              <a:rPr lang="en-US" dirty="0" err="1"/>
              <a:t>reassociation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15906"/>
              </p:ext>
            </p:extLst>
          </p:nvPr>
        </p:nvGraphicFramePr>
        <p:xfrm>
          <a:off x="357016" y="1168527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  <p:bldP spid="2768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9044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rgbClr val="7F7F7F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Bonus material: http://stackoverflow.com/questions/11227809/why-is-processing-a-sorted-array-faster-than-an-unsorted-array</a:t>
            </a:r>
          </a:p>
        </p:txBody>
      </p:sp>
    </p:spTree>
    <p:extLst>
      <p:ext uri="{BB962C8B-B14F-4D97-AF65-F5344CB8AC3E}">
        <p14:creationId xmlns:p14="http://schemas.microsoft.com/office/powerpoint/2010/main" val="21124189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Generally Useful Optimizations</a:t>
            </a:r>
          </a:p>
          <a:p>
            <a:pPr lvl="1"/>
            <a:r>
              <a:rPr lang="en-US" dirty="0"/>
              <a:t>Code motion/</a:t>
            </a:r>
            <a:r>
              <a:rPr lang="en-US" dirty="0" err="1"/>
              <a:t>precomputation</a:t>
            </a:r>
            <a:endParaRPr lang="en-US" dirty="0"/>
          </a:p>
          <a:p>
            <a:pPr lvl="1"/>
            <a:r>
              <a:rPr lang="en-US" dirty="0"/>
              <a:t>Strength reduction</a:t>
            </a:r>
          </a:p>
          <a:p>
            <a:pPr lvl="1"/>
            <a:r>
              <a:rPr lang="en-US" dirty="0"/>
              <a:t>Sharing of common </a:t>
            </a:r>
            <a:r>
              <a:rPr lang="en-US" dirty="0" err="1"/>
              <a:t>subexpressions</a:t>
            </a:r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dirty="0" err="1"/>
              <a:t>Bubblesort</a:t>
            </a:r>
            <a:endParaRPr lang="en-US" dirty="0"/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/>
              <a:t>Procedure calls</a:t>
            </a:r>
          </a:p>
          <a:p>
            <a:pPr lvl="1"/>
            <a:r>
              <a:rPr lang="en-US" dirty="0"/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defRPr/>
            </a:pPr>
            <a:r>
              <a:rPr lang="en-US" dirty="0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  <a:p>
            <a:pPr lvl="1" eaLnBrk="1" hangingPunct="1">
              <a:defRPr/>
            </a:pPr>
            <a:r>
              <a:rPr lang="en-US" dirty="0"/>
              <a:t>potential procedure side-effects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15565</TotalTime>
  <Words>8198</Words>
  <Application>Microsoft Office PowerPoint</Application>
  <PresentationFormat>On-screen Show (4:3)</PresentationFormat>
  <Paragraphs>1639</Paragraphs>
  <Slides>76</Slides>
  <Notes>66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Computer Systems 11th Lecture, June 9th, 2022</vt:lpstr>
      <vt:lpstr>Announcements</vt:lpstr>
      <vt:lpstr>PowerPoint Presentation</vt:lpstr>
      <vt:lpstr>PowerPoint Presentation</vt:lpstr>
      <vt:lpstr>PowerPoint Presentation</vt:lpstr>
      <vt:lpstr>Today</vt:lpstr>
      <vt:lpstr>Performance Realities</vt:lpstr>
      <vt:lpstr>Optimizing Compilers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Limitations of Optimizing Compilers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Memory Matters</vt:lpstr>
      <vt:lpstr>Memory Aliasing</vt:lpstr>
      <vt:lpstr>Removing Aliasing</vt:lpstr>
      <vt:lpstr>Optimization Blocker: Memory Aliasing</vt:lpstr>
      <vt:lpstr>Quiz Time!</vt:lpstr>
      <vt:lpstr>Today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Programming with AVX2</vt:lpstr>
      <vt:lpstr>SIMD Operations</vt:lpstr>
      <vt:lpstr>Using Vector Instructions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Branch Prediction Numbers</vt:lpstr>
      <vt:lpstr>Getting High Performance</vt:lpstr>
      <vt:lpstr>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448</cp:revision>
  <cp:lastPrinted>1999-09-20T15:19:18Z</cp:lastPrinted>
  <dcterms:created xsi:type="dcterms:W3CDTF">2011-08-30T20:07:27Z</dcterms:created>
  <dcterms:modified xsi:type="dcterms:W3CDTF">2022-06-09T05:05:19Z</dcterms:modified>
</cp:coreProperties>
</file>