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9"/>
  </p:notesMasterIdLst>
  <p:handoutMasterIdLst>
    <p:handoutMasterId r:id="rId60"/>
  </p:handoutMasterIdLst>
  <p:sldIdLst>
    <p:sldId id="309" r:id="rId3"/>
    <p:sldId id="542" r:id="rId4"/>
    <p:sldId id="645" r:id="rId5"/>
    <p:sldId id="737" r:id="rId6"/>
    <p:sldId id="580" r:id="rId7"/>
    <p:sldId id="581" r:id="rId8"/>
    <p:sldId id="697" r:id="rId9"/>
    <p:sldId id="731" r:id="rId10"/>
    <p:sldId id="735" r:id="rId11"/>
    <p:sldId id="733" r:id="rId12"/>
    <p:sldId id="734" r:id="rId13"/>
    <p:sldId id="586" r:id="rId14"/>
    <p:sldId id="646" r:id="rId15"/>
    <p:sldId id="680" r:id="rId16"/>
    <p:sldId id="692" r:id="rId17"/>
    <p:sldId id="661" r:id="rId18"/>
    <p:sldId id="693" r:id="rId19"/>
    <p:sldId id="651" r:id="rId20"/>
    <p:sldId id="639" r:id="rId21"/>
    <p:sldId id="694" r:id="rId22"/>
    <p:sldId id="649" r:id="rId23"/>
    <p:sldId id="597" r:id="rId24"/>
    <p:sldId id="598" r:id="rId25"/>
    <p:sldId id="682" r:id="rId26"/>
    <p:sldId id="599" r:id="rId27"/>
    <p:sldId id="601" r:id="rId28"/>
    <p:sldId id="602" r:id="rId29"/>
    <p:sldId id="663" r:id="rId30"/>
    <p:sldId id="664" r:id="rId31"/>
    <p:sldId id="665" r:id="rId32"/>
    <p:sldId id="666" r:id="rId33"/>
    <p:sldId id="667" r:id="rId34"/>
    <p:sldId id="668" r:id="rId35"/>
    <p:sldId id="695" r:id="rId36"/>
    <p:sldId id="669" r:id="rId37"/>
    <p:sldId id="678" r:id="rId38"/>
    <p:sldId id="670" r:id="rId39"/>
    <p:sldId id="672" r:id="rId40"/>
    <p:sldId id="736" r:id="rId41"/>
    <p:sldId id="673" r:id="rId42"/>
    <p:sldId id="674" r:id="rId43"/>
    <p:sldId id="679" r:id="rId44"/>
    <p:sldId id="647" r:id="rId45"/>
    <p:sldId id="588" r:id="rId46"/>
    <p:sldId id="589" r:id="rId47"/>
    <p:sldId id="685" r:id="rId48"/>
    <p:sldId id="686" r:id="rId49"/>
    <p:sldId id="696" r:id="rId50"/>
    <p:sldId id="637" r:id="rId51"/>
    <p:sldId id="591" r:id="rId52"/>
    <p:sldId id="592" r:id="rId53"/>
    <p:sldId id="593" r:id="rId54"/>
    <p:sldId id="687" r:id="rId55"/>
    <p:sldId id="594" r:id="rId56"/>
    <p:sldId id="595" r:id="rId57"/>
    <p:sldId id="659" r:id="rId58"/>
  </p:sldIdLst>
  <p:sldSz cx="9144000" cy="6858000" type="screen4x3"/>
  <p:notesSz cx="7302500" cy="9586913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5"/>
            <p14:sldId id="737"/>
            <p14:sldId id="580"/>
            <p14:sldId id="581"/>
            <p14:sldId id="697"/>
            <p14:sldId id="731"/>
            <p14:sldId id="735"/>
            <p14:sldId id="733"/>
            <p14:sldId id="734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736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DFEC2-DDBD-48BE-8B81-B4F70BF2C4EF}" v="117" dt="2022-09-07T20:54:58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18" autoAdjust="0"/>
  </p:normalViewPr>
  <p:slideViewPr>
    <p:cSldViewPr snapToGrid="0" snapToObjects="1">
      <p:cViewPr varScale="1">
        <p:scale>
          <a:sx n="80" d="100"/>
          <a:sy n="80" d="100"/>
        </p:scale>
        <p:origin x="531" y="267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-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98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Raptor Lake is expected to be available second half of 2022</a:t>
            </a:r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2019-2023: back-and-forth with Samsung for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ca. 2019 CPUs (e.g., Ryzen) are competitive again (with TSMC)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(Itanium, AKA “</a:t>
            </a:r>
            <a:r>
              <a:rPr lang="en-US" dirty="0" err="1"/>
              <a:t>Itanic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Virtually all modern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Recent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4</a:t>
            </a:r>
            <a:r>
              <a:rPr lang="en-US" sz="2000" b="0" baseline="30000" dirty="0"/>
              <a:t>th</a:t>
            </a:r>
            <a:r>
              <a:rPr lang="en-US" sz="2000" b="0" dirty="0"/>
              <a:t>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16049" cy="4972050"/>
          </a:xfrm>
        </p:spPr>
        <p:txBody>
          <a:bodyPr/>
          <a:lstStyle/>
          <a:p>
            <a:r>
              <a:rPr lang="en-US" dirty="0"/>
              <a:t>High level goals:</a:t>
            </a:r>
          </a:p>
          <a:p>
            <a:pPr lvl="1"/>
            <a:r>
              <a:rPr lang="en-US" dirty="0"/>
              <a:t>Improve code performance, reliability, and code security (and think a bit about the flip side of that coin)</a:t>
            </a:r>
          </a:p>
          <a:p>
            <a:pPr lvl="2"/>
            <a:r>
              <a:rPr lang="en-US" dirty="0"/>
              <a:t>Understand our toolchain, so we can maximize the benefit we get from it</a:t>
            </a:r>
          </a:p>
          <a:p>
            <a:pPr lvl="2"/>
            <a:r>
              <a:rPr lang="en-US" dirty="0"/>
              <a:t>Empower the compiler to do more or us</a:t>
            </a:r>
          </a:p>
          <a:p>
            <a:pPr lvl="2"/>
            <a:r>
              <a:rPr lang="en-US" dirty="0"/>
              <a:t>Optimize by hand, where, and only where appropriate</a:t>
            </a:r>
          </a:p>
          <a:p>
            <a:pPr lvl="2"/>
            <a:r>
              <a:rPr lang="en-US" dirty="0"/>
              <a:t>Debug deeply rooted problems</a:t>
            </a:r>
          </a:p>
          <a:p>
            <a:pPr lvl="2"/>
            <a:r>
              <a:rPr lang="en-US" dirty="0"/>
              <a:t>Protect the security and reliability of code</a:t>
            </a:r>
          </a:p>
          <a:p>
            <a:pPr lvl="1"/>
            <a:r>
              <a:rPr lang="en-US" dirty="0"/>
              <a:t>Note: Writing assembly is not on this </a:t>
            </a:r>
            <a:r>
              <a:rPr lang="en-US"/>
              <a:t>list!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38892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83515" cy="4972050"/>
          </a:xfrm>
        </p:spPr>
        <p:txBody>
          <a:bodyPr/>
          <a:lstStyle/>
          <a:p>
            <a:r>
              <a:rPr lang="en-US" dirty="0"/>
              <a:t>History of Intel processors and architectures	</a:t>
            </a:r>
            <a:r>
              <a:rPr lang="en-US" dirty="0">
                <a:solidFill>
                  <a:srgbClr val="7F7F7F"/>
                </a:solidFill>
              </a:rPr>
              <a:t>CSAPP 3.1</a:t>
            </a:r>
            <a:endParaRPr lang="en-US" dirty="0"/>
          </a:p>
          <a:p>
            <a:r>
              <a:rPr lang="en-US" dirty="0"/>
              <a:t>Assembly Basics: Registers, operands, move	</a:t>
            </a:r>
            <a:r>
              <a:rPr lang="en-US" dirty="0">
                <a:solidFill>
                  <a:srgbClr val="7F7F7F"/>
                </a:solidFill>
              </a:rPr>
              <a:t>CSAPP 3.3-3.4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Arithmetic &amp; logical operations	      		</a:t>
            </a:r>
            <a:r>
              <a:rPr lang="en-US" dirty="0">
                <a:solidFill>
                  <a:srgbClr val="7F7F7F"/>
                </a:solidFill>
              </a:rPr>
              <a:t>CSAPP 3.5</a:t>
            </a:r>
            <a:endParaRPr lang="en-US" dirty="0"/>
          </a:p>
          <a:p>
            <a:r>
              <a:rPr lang="en-US" dirty="0"/>
              <a:t>C, assembly, machine code			</a:t>
            </a:r>
            <a:r>
              <a:rPr lang="en-US" dirty="0">
                <a:solidFill>
                  <a:srgbClr val="7F7F7F"/>
                </a:solidFill>
              </a:rPr>
              <a:t>CSAPP 3.2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42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2675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 err="1"/>
              <a:t>Skylake</a:t>
            </a:r>
            <a:r>
              <a:rPr lang="en-US" sz="16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 err="1"/>
              <a:t>Kaby</a:t>
            </a:r>
            <a:r>
              <a:rPr lang="en-US" sz="16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Alder Lake	2021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Raptor Lake	2022	  10 nm .. “Intel 7 process”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Meteor Lake.          2023-24?              7 nm … “Intel 4 process”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13582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B3BA-10E6-44B4-BA2E-D9C6ED99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Latest: Raptor Lake (2022)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B979-E9A0-4BCD-98BB-A1DE72C17A55}"/>
              </a:ext>
            </a:extLst>
          </p:cNvPr>
          <p:cNvSpPr txBox="1"/>
          <p:nvPr/>
        </p:nvSpPr>
        <p:spPr>
          <a:xfrm>
            <a:off x="735211" y="6043598"/>
            <a:ext cx="767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 recent years, increasing die space devoted to the graphics/AI engine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077BBD-F004-BAC7-3933-40C391A4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0"/>
            <a:ext cx="9144000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91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25196</TotalTime>
  <Words>4849</Words>
  <Application>Microsoft Office PowerPoint</Application>
  <PresentationFormat>On-screen Show (4:3)</PresentationFormat>
  <Paragraphs>970</Paragraphs>
  <Slides>56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18-213/18-613: Introduction to Computer Systems  4th Lecture, September 4th, 2025</vt:lpstr>
      <vt:lpstr>Today: Machine Programming I: Basics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Intel’s Latest: Raptor Lake (2022)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Gregory Kesden</cp:lastModifiedBy>
  <cp:revision>758</cp:revision>
  <cp:lastPrinted>2011-09-12T20:37:42Z</cp:lastPrinted>
  <dcterms:created xsi:type="dcterms:W3CDTF">2012-09-11T15:51:41Z</dcterms:created>
  <dcterms:modified xsi:type="dcterms:W3CDTF">2025-09-04T02:14:00Z</dcterms:modified>
  <cp:category/>
</cp:coreProperties>
</file>