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38" r:id="rId5"/>
  </p:sldMasterIdLst>
  <p:notesMasterIdLst>
    <p:notesMasterId r:id="rId68"/>
  </p:notesMasterIdLst>
  <p:sldIdLst>
    <p:sldId id="690" r:id="rId6"/>
    <p:sldId id="298" r:id="rId7"/>
    <p:sldId id="317" r:id="rId8"/>
    <p:sldId id="390" r:id="rId9"/>
    <p:sldId id="387" r:id="rId10"/>
    <p:sldId id="391" r:id="rId11"/>
    <p:sldId id="386" r:id="rId12"/>
    <p:sldId id="344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289" r:id="rId23"/>
    <p:sldId id="691" r:id="rId24"/>
    <p:sldId id="364" r:id="rId25"/>
    <p:sldId id="377" r:id="rId26"/>
    <p:sldId id="350" r:id="rId27"/>
    <p:sldId id="293" r:id="rId28"/>
    <p:sldId id="295" r:id="rId29"/>
    <p:sldId id="366" r:id="rId30"/>
    <p:sldId id="301" r:id="rId31"/>
    <p:sldId id="332" r:id="rId32"/>
    <p:sldId id="302" r:id="rId33"/>
    <p:sldId id="304" r:id="rId34"/>
    <p:sldId id="388" r:id="rId35"/>
    <p:sldId id="395" r:id="rId36"/>
    <p:sldId id="351" r:id="rId37"/>
    <p:sldId id="306" r:id="rId38"/>
    <p:sldId id="307" r:id="rId39"/>
    <p:sldId id="310" r:id="rId40"/>
    <p:sldId id="309" r:id="rId41"/>
    <p:sldId id="312" r:id="rId42"/>
    <p:sldId id="368" r:id="rId43"/>
    <p:sldId id="367" r:id="rId44"/>
    <p:sldId id="734" r:id="rId45"/>
    <p:sldId id="339" r:id="rId46"/>
    <p:sldId id="365" r:id="rId47"/>
    <p:sldId id="352" r:id="rId48"/>
    <p:sldId id="353" r:id="rId49"/>
    <p:sldId id="731" r:id="rId50"/>
    <p:sldId id="356" r:id="rId51"/>
    <p:sldId id="358" r:id="rId52"/>
    <p:sldId id="359" r:id="rId53"/>
    <p:sldId id="360" r:id="rId54"/>
    <p:sldId id="361" r:id="rId55"/>
    <p:sldId id="371" r:id="rId56"/>
    <p:sldId id="324" r:id="rId57"/>
    <p:sldId id="369" r:id="rId58"/>
    <p:sldId id="336" r:id="rId59"/>
    <p:sldId id="338" r:id="rId60"/>
    <p:sldId id="370" r:id="rId61"/>
    <p:sldId id="354" r:id="rId62"/>
    <p:sldId id="355" r:id="rId63"/>
    <p:sldId id="357" r:id="rId64"/>
    <p:sldId id="380" r:id="rId65"/>
    <p:sldId id="381" r:id="rId66"/>
    <p:sldId id="382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CBAA6-A06B-42F0-A1C0-15BCBD5F913E}" v="21" dt="2022-09-13T04:53:40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78" d="100"/>
          <a:sy n="78" d="100"/>
        </p:scale>
        <p:origin x="135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4845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2851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013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817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009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067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764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6576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325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6897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67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36083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12</a:t>
            </a:r>
            <a:r>
              <a:rPr lang="en-US" sz="2000" b="0" dirty="0">
                <a:latin typeface="+mn-lt"/>
              </a:rPr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" y="1566026"/>
            <a:ext cx="8382000" cy="5435600"/>
          </a:xfrm>
        </p:spPr>
        <p:txBody>
          <a:bodyPr/>
          <a:lstStyle/>
          <a:p>
            <a:r>
              <a:rPr lang="en-US" dirty="0"/>
              <a:t>Lab 1 due today 11:59 pm ET</a:t>
            </a:r>
          </a:p>
          <a:p>
            <a:pPr lvl="1"/>
            <a:endParaRPr lang="en-US" dirty="0"/>
          </a:p>
          <a:p>
            <a:r>
              <a:rPr lang="en-US" dirty="0"/>
              <a:t>Homework 2 is due Thurs 9/14</a:t>
            </a:r>
          </a:p>
          <a:p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released today, due Thurs 9/21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3 released today, due Thurs 9/21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Control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9DF164-9B19-458A-B4A9-FDBD3C1D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E64E47-AD15-4E04-9813-0D12FE25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9F3680-09D4-4739-ABBA-0FBE3F23EF62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496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9327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58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458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b="1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065287" y="2517717"/>
            <a:ext cx="476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24654</TotalTime>
  <Pages>0</Pages>
  <Words>6663</Words>
  <Characters>0</Characters>
  <Application>Microsoft Office PowerPoint</Application>
  <PresentationFormat>On-screen Show (4:3)</PresentationFormat>
  <Lines>0</Lines>
  <Paragraphs>1408</Paragraphs>
  <Slides>62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83" baseType="lpstr"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1_Title and Content</vt:lpstr>
      <vt:lpstr>PowerPoint Presentation</vt:lpstr>
      <vt:lpstr>Machine-Level Programming II: Control  18-213/18-613: Introduction to Computer Systems 5th Lecture, Sept. 12, 2023</vt:lpstr>
      <vt:lpstr>Announcements</vt:lpstr>
      <vt:lpstr>Recall: ISA = Assembly/Machine Code View</vt:lpstr>
      <vt:lpstr>Recall: Turning C into Object Code</vt:lpstr>
      <vt:lpstr>Recall: Move &amp; Arithmetic Operations</vt:lpstr>
      <vt:lpstr>Recall: Addressing Modes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“For” Loop  Do-While Loop</vt:lpstr>
      <vt:lpstr>“For” Loop Do-While Conversion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While Loop Example #2</vt:lpstr>
      <vt:lpstr>“For” Loop Form</vt:lpstr>
      <vt:lpstr>“For” Loop  While Loop</vt:lpstr>
      <vt:lpstr>For-While Conversion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1161</cp:revision>
  <cp:lastPrinted>2013-09-12T14:46:51Z</cp:lastPrinted>
  <dcterms:created xsi:type="dcterms:W3CDTF">2012-09-13T15:33:55Z</dcterms:created>
  <dcterms:modified xsi:type="dcterms:W3CDTF">2023-09-12T00:05:26Z</dcterms:modified>
</cp:coreProperties>
</file>