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7"/>
  </p:notesMasterIdLst>
  <p:handoutMasterIdLst>
    <p:handoutMasterId r:id="rId68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757" r:id="rId36"/>
    <p:sldId id="685" r:id="rId37"/>
    <p:sldId id="645" r:id="rId38"/>
    <p:sldId id="599" r:id="rId39"/>
    <p:sldId id="602" r:id="rId40"/>
    <p:sldId id="600" r:id="rId41"/>
    <p:sldId id="601" r:id="rId42"/>
    <p:sldId id="648" r:id="rId43"/>
    <p:sldId id="686" r:id="rId44"/>
    <p:sldId id="606" r:id="rId45"/>
    <p:sldId id="721" r:id="rId46"/>
    <p:sldId id="722" r:id="rId47"/>
    <p:sldId id="723" r:id="rId48"/>
    <p:sldId id="649" r:id="rId49"/>
    <p:sldId id="711" r:id="rId50"/>
    <p:sldId id="611" r:id="rId51"/>
    <p:sldId id="615" r:id="rId52"/>
    <p:sldId id="612" r:id="rId53"/>
    <p:sldId id="613" r:id="rId54"/>
    <p:sldId id="617" r:id="rId55"/>
    <p:sldId id="620" r:id="rId56"/>
    <p:sldId id="626" r:id="rId57"/>
    <p:sldId id="628" r:id="rId58"/>
    <p:sldId id="715" r:id="rId59"/>
    <p:sldId id="716" r:id="rId60"/>
    <p:sldId id="717" r:id="rId61"/>
    <p:sldId id="689" r:id="rId62"/>
    <p:sldId id="704" r:id="rId63"/>
    <p:sldId id="664" r:id="rId64"/>
    <p:sldId id="665" r:id="rId65"/>
    <p:sldId id="763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6FC09-84DA-423D-B55A-60C8DD2D7AAE}" v="11" dt="2022-09-01T04:0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29"/>
  </p:normalViewPr>
  <p:slideViewPr>
    <p:cSldViewPr>
      <p:cViewPr varScale="1">
        <p:scale>
          <a:sx n="91" d="100"/>
          <a:sy n="91" d="100"/>
        </p:scale>
        <p:origin x="5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August 31st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737D5D-7058-C5A7-6F59-5B3CE70E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21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15536</TotalTime>
  <Pages>0</Pages>
  <Words>5106</Words>
  <Characters>0</Characters>
  <Application>Microsoft Office PowerPoint</Application>
  <PresentationFormat>On-screen Show (4:3)</PresentationFormat>
  <Lines>0</Lines>
  <Paragraphs>1411</Paragraphs>
  <Slides>64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5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M Kesden</cp:lastModifiedBy>
  <cp:revision>244</cp:revision>
  <cp:lastPrinted>2011-08-30T03:47:10Z</cp:lastPrinted>
  <dcterms:created xsi:type="dcterms:W3CDTF">2012-08-28T17:04:18Z</dcterms:created>
  <dcterms:modified xsi:type="dcterms:W3CDTF">2023-08-31T14:54:39Z</dcterms:modified>
</cp:coreProperties>
</file>