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The nice thing about all the three properties is that they hold for reflective and refractive objects.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Now that we have the three properties with us, we can look at some of the theoretical results.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The simplest one to start with is the 1, 1, 2 triangulation, which means, 1 image point, 1 vertex on the object and two reference points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/>
              <a:t>A geometric object with such a setting would be a specular object like the one shown in the right image.</a:t>
            </a: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The location of vd, the last vertex that the light ray visits is given by the formula, and this depth is unique.</a:t>
            </a: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&lt;2, 1, 1&gt; triangulation, which is two image points, one vertex point and one reference point is discussed in dynamic refraction paper, but the main takeaway is that this problem is tractable and has a close form expression.</a:t>
            </a:r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&lt;2, 1, 1&gt; can be part of two settings.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Image on the left shows a refractive geometry and image on the right shows a reflective geometry.</a:t>
            </a:r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Now Chia-Yin will discuss the rest of the paper.</a:t>
            </a:r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We as the broad question, how do we reconstruct specular and refractive objects?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Put it another way, how do we reconstruct objects which don’t have an appearance of their own but simply show a distorted version of its environment.</a:t>
            </a: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As you can see in the two images, the correspondences don’t work for highly specular objects.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The same reflection point corresponds to two different points on the object.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So stereo is out of question. But knowing that we are dealing with refractive and reflective objects, can we come up with some models?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One of the early methods involved reconstruction of very simple objects like ellipsoids using distortion with known motion.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Though one image may not say much about a transparent object, two images, with known motion between the two can reveal some information.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While effective for parametrized and simple models, not much can be done for very generic scenes.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Of more interest and along the lines of this paper is environmental matting, where the function that maps from a known projection to the image helps recover the effect of the transparent object on any background.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This assumes that the imaging system, like the camera, lenses and mirrors is not known.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Another idea which can be considered a primer is the idea of generalized imaging models, which deals with non-perspective projection of scene geometry, with known mapping between rays and sensor elements.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Good, but again no assumptions on the imaging systems.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Slide self explanatory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This paper thus ….</a:t>
            </a: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A light path is the curve that a ray would trace when going from a scene point p to a known viewpoint c and a known image plane.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As can be seen, a light path is necessarily a piecewise linear curve.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In the image, assuming a light path exists, q is called the indirect projection of p.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The question the paper asks is very simple. Under what &lt;N, M, K&gt; can we recover the scene geometry and what is the reconstruction algorithm?</a:t>
            </a: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物件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章節標題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項物件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26.jpg"/><Relationship Id="rId5" Type="http://schemas.openxmlformats.org/officeDocument/2006/relationships/image" Target="../media/image0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79511" y="2130425"/>
            <a:ext cx="8568951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Refractive and Specular Light-Path Triangulation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09500" y="3886200"/>
            <a:ext cx="7553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Chia-Yin Tsai and Vishwanath Saragadam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Three light path properties.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40737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                      are coplanar. 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175" y="1600196"/>
            <a:ext cx="4073700" cy="31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276" y="1792304"/>
            <a:ext cx="1859400" cy="5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Three light path properties.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40737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                      are coplanar.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With known refractive index and any two of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/>
              <a:t>, the third can be   determined.                        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175" y="1600196"/>
            <a:ext cx="4073700" cy="31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276" y="1792304"/>
            <a:ext cx="1859400" cy="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8669" y="3764619"/>
            <a:ext cx="1800299" cy="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Three light path properties.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40737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3. Reference point   corresponding to same image point will be on the same first ray.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175" y="1600196"/>
            <a:ext cx="4073700" cy="31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1782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(1,1,2)-triangulation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1267" y="1052736"/>
            <a:ext cx="2809875" cy="50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21270"/>
            <a:ext cx="6229499" cy="47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(1,1,2)-reconstruction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56164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sine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2696" y="2245965"/>
            <a:ext cx="336172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1" y="2492896"/>
            <a:ext cx="4343105" cy="3327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Shape 188"/>
          <p:cNvCxnSpPr/>
          <p:nvPr/>
        </p:nvCxnSpPr>
        <p:spPr>
          <a:xfrm>
            <a:off x="1259632" y="3068959"/>
            <a:ext cx="1296143" cy="151132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Shape 189"/>
          <p:cNvCxnSpPr/>
          <p:nvPr/>
        </p:nvCxnSpPr>
        <p:spPr>
          <a:xfrm rot="10800000">
            <a:off x="2555776" y="4582731"/>
            <a:ext cx="1512167" cy="28642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Shape 190"/>
          <p:cNvCxnSpPr/>
          <p:nvPr/>
        </p:nvCxnSpPr>
        <p:spPr>
          <a:xfrm rot="10800000">
            <a:off x="1331640" y="3068961"/>
            <a:ext cx="2736303" cy="180019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(2,1,1)-triangulation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2169448"/>
            <a:ext cx="588644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721" y="764704"/>
            <a:ext cx="5791200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(2,1,1)-triangulation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775" y="2026175"/>
            <a:ext cx="5886449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012160" y="5451132"/>
            <a:ext cx="27467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used for reconstruction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(3,2,2)-triangulation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958847"/>
            <a:ext cx="56388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(3,2,2)-triangulation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1976437"/>
            <a:ext cx="512445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Objective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1628800"/>
            <a:ext cx="24193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6090769" y="1979548"/>
            <a:ext cx="291676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reconstruct an object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does not has its own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appearance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3717032"/>
            <a:ext cx="4479081" cy="29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50000" r="0" t="0"/>
          <a:stretch/>
        </p:blipFill>
        <p:spPr>
          <a:xfrm>
            <a:off x="452020" y="1606895"/>
            <a:ext cx="2924175" cy="42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7" y="301411"/>
            <a:ext cx="6981825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(3,2,2)-reconstruction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 and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δ for analyzing the light path, and assume a refractive index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729359"/>
            <a:ext cx="3540948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5220071" y="5013176"/>
            <a:ext cx="37444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 through (d,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δ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plane to find discrete set of solution.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(3,2,2)-reconstruction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0" y="2132856"/>
            <a:ext cx="3952875" cy="30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3" y="2182114"/>
            <a:ext cx="4267199" cy="307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Ambiguity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exist a discrete set of (d,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δ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for each refractive index.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(3,2,2)-triangulation is tractable only when the refractive index is known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(N,3,2)-triangulation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67543" y="4869160"/>
            <a:ext cx="8219256" cy="12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Intractable, because of infinite combination of d and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δ.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556791"/>
            <a:ext cx="4572000" cy="32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Tractable cases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55" y="1916832"/>
            <a:ext cx="8964486" cy="39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ways to deal with K&gt;=3 case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every scene point is intersected by at least 3(K-1) light paths of length &lt;=K, and if the first and the last ray of the path are known, the location of the scene point is constrained to a 0-dimensional solution manifold.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79511" y="6093296"/>
            <a:ext cx="87849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Theory of Refractive and Specular 3D Shape by Light-Path Triangulation. K. Kutulakos and E. Steger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ways to deal with K&gt;=3 case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    K surface, K-1 connecting rays</a:t>
            </a:r>
          </a:p>
        </p:txBody>
      </p:sp>
      <p:cxnSp>
        <p:nvCxnSpPr>
          <p:cNvPr id="278" name="Shape 278"/>
          <p:cNvCxnSpPr/>
          <p:nvPr/>
        </p:nvCxnSpPr>
        <p:spPr>
          <a:xfrm>
            <a:off x="1259632" y="2780927"/>
            <a:ext cx="0" cy="26642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Shape 279"/>
          <p:cNvCxnSpPr/>
          <p:nvPr/>
        </p:nvCxnSpPr>
        <p:spPr>
          <a:xfrm>
            <a:off x="2483767" y="2780927"/>
            <a:ext cx="0" cy="26642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Shape 280"/>
          <p:cNvCxnSpPr/>
          <p:nvPr/>
        </p:nvCxnSpPr>
        <p:spPr>
          <a:xfrm>
            <a:off x="3851919" y="2780927"/>
            <a:ext cx="0" cy="26642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Shape 281"/>
          <p:cNvCxnSpPr/>
          <p:nvPr/>
        </p:nvCxnSpPr>
        <p:spPr>
          <a:xfrm>
            <a:off x="5364087" y="2780927"/>
            <a:ext cx="0" cy="26642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Shape 282"/>
          <p:cNvSpPr/>
          <p:nvPr/>
        </p:nvSpPr>
        <p:spPr>
          <a:xfrm>
            <a:off x="7884367" y="3933055"/>
            <a:ext cx="72008" cy="72008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Shape 283"/>
          <p:cNvCxnSpPr>
            <a:stCxn id="282" idx="0"/>
          </p:cNvCxnSpPr>
          <p:nvPr/>
        </p:nvCxnSpPr>
        <p:spPr>
          <a:xfrm rot="10800000">
            <a:off x="5364071" y="3501055"/>
            <a:ext cx="2556300" cy="432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Shape 284"/>
          <p:cNvSpPr/>
          <p:nvPr/>
        </p:nvSpPr>
        <p:spPr>
          <a:xfrm>
            <a:off x="7380311" y="3820939"/>
            <a:ext cx="72008" cy="72008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>
            <a:off x="2483767" y="3221359"/>
            <a:ext cx="1368151" cy="27964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2483767" y="4293096"/>
            <a:ext cx="1368151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Shape 287"/>
          <p:cNvCxnSpPr/>
          <p:nvPr/>
        </p:nvCxnSpPr>
        <p:spPr>
          <a:xfrm flipH="1">
            <a:off x="2483767" y="4797151"/>
            <a:ext cx="1368151" cy="28803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Shape 288"/>
          <p:cNvCxnSpPr/>
          <p:nvPr/>
        </p:nvCxnSpPr>
        <p:spPr>
          <a:xfrm flipH="1">
            <a:off x="3851919" y="3501007"/>
            <a:ext cx="1512167" cy="1448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Shape 289"/>
          <p:cNvCxnSpPr/>
          <p:nvPr/>
        </p:nvCxnSpPr>
        <p:spPr>
          <a:xfrm flipH="1">
            <a:off x="3851919" y="3515491"/>
            <a:ext cx="1512167" cy="79450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Shape 290"/>
          <p:cNvCxnSpPr/>
          <p:nvPr/>
        </p:nvCxnSpPr>
        <p:spPr>
          <a:xfrm flipH="1">
            <a:off x="3878902" y="3508248"/>
            <a:ext cx="1485184" cy="128890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Shape 291"/>
          <p:cNvCxnSpPr/>
          <p:nvPr/>
        </p:nvCxnSpPr>
        <p:spPr>
          <a:xfrm rot="10800000">
            <a:off x="1264204" y="3094111"/>
            <a:ext cx="1219563" cy="12724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Shape 292"/>
          <p:cNvCxnSpPr/>
          <p:nvPr/>
        </p:nvCxnSpPr>
        <p:spPr>
          <a:xfrm rot="10800000">
            <a:off x="1259632" y="4071632"/>
            <a:ext cx="1224135" cy="22146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Shape 293"/>
          <p:cNvCxnSpPr/>
          <p:nvPr/>
        </p:nvCxnSpPr>
        <p:spPr>
          <a:xfrm rot="10800000">
            <a:off x="1268015" y="4920989"/>
            <a:ext cx="1215752" cy="164193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Calibrated camera and scene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79511" y="6093296"/>
            <a:ext cx="87849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Theory of Refractive and Specular 3D Shape by Light-Path Triangulation. K. Kutulakos and E. Steger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1" y="2708919"/>
            <a:ext cx="7486649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79511" y="6093296"/>
            <a:ext cx="87849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Theory of Refractive and Specular 3D Shape by Light-Path Triangulation. K. Kutulakos and E. Steger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562" y="657225"/>
            <a:ext cx="6238874" cy="55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Failure of stereo matching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00" y="1650350"/>
            <a:ext cx="8557949" cy="27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141050" y="2327648"/>
            <a:ext cx="279300" cy="279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627475" y="2508654"/>
            <a:ext cx="279300" cy="279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48478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en-US"/>
              <a:t>-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wise reconstruction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2160438"/>
            <a:ext cx="4452823" cy="400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91" y="2708919"/>
            <a:ext cx="3385492" cy="306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score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Score: 1.5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Pros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A systematic framework to analyze specular and refractive object reconstruction.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Well written paper.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Cons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Very cumbersome data collection procedure.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-US" sz="2400"/>
              <a:t>Only two objects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Shape recovery with models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Limited to very simple objects.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65" y="3124200"/>
            <a:ext cx="7558074" cy="282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57200" y="6344650"/>
            <a:ext cx="6706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Ben Ezra and Nayar, “What does motion reveal about transparency?”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Environmental matting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625" y="1600199"/>
            <a:ext cx="5130749" cy="39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77375" y="6543625"/>
            <a:ext cx="6706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Zonker et al., “Environment matting and compositing.”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77375" y="5701200"/>
            <a:ext cx="8229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Arrangement of cameras, mirrors and lenses and unknown. Estimate the mapping from environment to image.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Generalized imaging models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75" y="1600187"/>
            <a:ext cx="421005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0600" y="6512975"/>
            <a:ext cx="8883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Grossberg and Nayar, “A general imaging model and a method to find its parameters.”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91225" y="5827025"/>
            <a:ext cx="8229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Non-perspective mapping of rays. Assumes correspondence between rays and sensor elements.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 short ...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All previous methods use simple models or structured light.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Black box assumption of scene settings.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No single image reconstruction algorithms.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Theory of Refractive and Specular 3D Shape by Light-Path Triangulation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67543" y="2132856"/>
            <a:ext cx="8229600" cy="42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 general framework for analyzing refraction and reflection.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 the light path.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reconstruction algorithms for some cases.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Light-Path Triangulation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192" y="1636534"/>
            <a:ext cx="7286624" cy="398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906331" y="2858690"/>
            <a:ext cx="432047" cy="43204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