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"/>
  </p:notesMasterIdLst>
  <p:handoutMasterIdLst>
    <p:handoutMasterId r:id="rId4"/>
  </p:handoutMasterIdLst>
  <p:sldIdLst>
    <p:sldId id="313" r:id="rId2"/>
  </p:sldIdLst>
  <p:sldSz cx="9131300" cy="6845300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CCFF99"/>
    <a:srgbClr val="99FFCC"/>
    <a:srgbClr val="FFFF99"/>
    <a:srgbClr val="FF3300"/>
    <a:srgbClr val="FFCCFF"/>
    <a:srgbClr val="FFCCCC"/>
    <a:srgbClr val="00CC66"/>
    <a:srgbClr val="CC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2787"/>
    <p:restoredTop sz="96700" autoAdjust="0"/>
  </p:normalViewPr>
  <p:slideViewPr>
    <p:cSldViewPr showGuides="1">
      <p:cViewPr>
        <p:scale>
          <a:sx n="80" d="100"/>
          <a:sy n="80" d="100"/>
        </p:scale>
        <p:origin x="-942" y="-174"/>
      </p:cViewPr>
      <p:guideLst>
        <p:guide orient="horz" pos="168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-2766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133245" y="304800"/>
            <a:ext cx="591509" cy="211083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57150" tIns="22225" rIns="57150" bIns="22225">
            <a:spAutoFit/>
          </a:bodyPr>
          <a:lstStyle/>
          <a:p>
            <a:pPr defTabSz="814388"/>
            <a:r>
              <a:rPr lang="en-US" sz="1200" dirty="0" smtClean="0"/>
              <a:t>15-349</a:t>
            </a:r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688975"/>
            <a:ext cx="4552950" cy="3397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055938" y="8789988"/>
            <a:ext cx="706437" cy="209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57150" tIns="22225" rIns="57150" bIns="22225">
            <a:spAutoFit/>
          </a:bodyPr>
          <a:lstStyle/>
          <a:p>
            <a:pPr defTabSz="814388"/>
            <a:r>
              <a:rPr lang="en-US" sz="1200"/>
              <a:t>Page </a:t>
            </a:r>
            <a:fld id="{E58C011B-412C-41B4-A393-308DD6F72051}" type="slidenum">
              <a:rPr lang="en-US" sz="1200"/>
              <a:pPr defTabSz="814388"/>
              <a:t>‹#›</a:t>
            </a:fld>
            <a:endParaRPr 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C43303E6-FF98-4FC2-AF70-F276853EB0A5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18425" y="6380163"/>
            <a:ext cx="951395" cy="28608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 dirty="0" smtClean="0">
                <a:solidFill>
                  <a:schemeClr val="hlink"/>
                </a:solidFill>
              </a:rPr>
              <a:t>CS:APP2e</a:t>
            </a:r>
            <a:endParaRPr 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93850" y="444500"/>
            <a:ext cx="7016750" cy="5187950"/>
            <a:chOff x="2127250" y="-234950"/>
            <a:chExt cx="7016750" cy="5187950"/>
          </a:xfrm>
        </p:grpSpPr>
        <p:sp>
          <p:nvSpPr>
            <p:cNvPr id="5" name="Text Box 68"/>
            <p:cNvSpPr txBox="1">
              <a:spLocks noChangeArrowheads="1"/>
            </p:cNvSpPr>
            <p:nvPr/>
          </p:nvSpPr>
          <p:spPr bwMode="auto">
            <a:xfrm>
              <a:off x="3352800" y="3886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+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–4</a:t>
              </a:r>
            </a:p>
          </p:txBody>
        </p:sp>
        <p:sp>
          <p:nvSpPr>
            <p:cNvPr id="6" name="Text Box 72"/>
            <p:cNvSpPr txBox="1">
              <a:spLocks noChangeArrowheads="1"/>
            </p:cNvSpPr>
            <p:nvPr/>
          </p:nvSpPr>
          <p:spPr bwMode="auto">
            <a:xfrm>
              <a:off x="6324600" y="3886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Decrement stack pointer</a:t>
              </a:r>
            </a:p>
          </p:txBody>
        </p:sp>
        <p:sp>
          <p:nvSpPr>
            <p:cNvPr id="7" name="Text Box 61"/>
            <p:cNvSpPr txBox="1">
              <a:spLocks noChangeArrowheads="1"/>
            </p:cNvSpPr>
            <p:nvPr/>
          </p:nvSpPr>
          <p:spPr bwMode="auto">
            <a:xfrm>
              <a:off x="3352800" y="3124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8" name="Text Box 65"/>
            <p:cNvSpPr txBox="1">
              <a:spLocks noChangeArrowheads="1"/>
            </p:cNvSpPr>
            <p:nvPr/>
          </p:nvSpPr>
          <p:spPr bwMode="auto">
            <a:xfrm>
              <a:off x="6324600" y="3124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</a:t>
              </a:r>
            </a:p>
          </p:txBody>
        </p:sp>
        <p:sp>
          <p:nvSpPr>
            <p:cNvPr id="9" name="Text Box 54"/>
            <p:cNvSpPr txBox="1">
              <a:spLocks noChangeArrowheads="1"/>
            </p:cNvSpPr>
            <p:nvPr/>
          </p:nvSpPr>
          <p:spPr bwMode="auto">
            <a:xfrm>
              <a:off x="3352800" y="2362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+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4</a:t>
              </a:r>
            </a:p>
          </p:txBody>
        </p:sp>
        <p:sp>
          <p:nvSpPr>
            <p:cNvPr id="10" name="Text Box 58"/>
            <p:cNvSpPr txBox="1">
              <a:spLocks noChangeArrowheads="1"/>
            </p:cNvSpPr>
            <p:nvPr/>
          </p:nvSpPr>
          <p:spPr bwMode="auto">
            <a:xfrm>
              <a:off x="6324600" y="2362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11" name="Text Box 47"/>
            <p:cNvSpPr txBox="1">
              <a:spLocks noChangeArrowheads="1"/>
            </p:cNvSpPr>
            <p:nvPr/>
          </p:nvSpPr>
          <p:spPr bwMode="auto">
            <a:xfrm>
              <a:off x="3352800" y="1600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+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valC</a:t>
              </a:r>
            </a:p>
          </p:txBody>
        </p:sp>
        <p:sp>
          <p:nvSpPr>
            <p:cNvPr id="12" name="Text Box 51"/>
            <p:cNvSpPr txBox="1">
              <a:spLocks noChangeArrowheads="1"/>
            </p:cNvSpPr>
            <p:nvPr/>
          </p:nvSpPr>
          <p:spPr bwMode="auto">
            <a:xfrm>
              <a:off x="6324600" y="1600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effective address</a:t>
              </a:r>
            </a:p>
          </p:txBody>
        </p:sp>
        <p:sp>
          <p:nvSpPr>
            <p:cNvPr id="13" name="Text Box 40"/>
            <p:cNvSpPr txBox="1">
              <a:spLocks noChangeArrowheads="1"/>
            </p:cNvSpPr>
            <p:nvPr/>
          </p:nvSpPr>
          <p:spPr bwMode="auto">
            <a:xfrm>
              <a:off x="3352800" y="838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valE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smtClean="0">
                  <a:sym typeface="Symbol" pitchFamily="18" charset="2"/>
                </a:rPr>
                <a:t>0 + </a:t>
              </a:r>
              <a:r>
                <a:rPr lang="en-US" sz="1600" dirty="0" err="1">
                  <a:solidFill>
                    <a:srgbClr val="FF3300"/>
                  </a:solidFill>
                  <a:sym typeface="Symbol" pitchFamily="18" charset="2"/>
                </a:rPr>
                <a:t>valA</a:t>
              </a:r>
              <a:endParaRPr lang="en-US" sz="1600" dirty="0">
                <a:solidFill>
                  <a:srgbClr val="FF3300"/>
                </a:solidFill>
                <a:sym typeface="Symbol" pitchFamily="18" charset="2"/>
              </a:endParaRPr>
            </a:p>
          </p:txBody>
        </p:sp>
        <p:sp>
          <p:nvSpPr>
            <p:cNvPr id="14" name="Text Box 44"/>
            <p:cNvSpPr txBox="1">
              <a:spLocks noChangeArrowheads="1"/>
            </p:cNvSpPr>
            <p:nvPr/>
          </p:nvSpPr>
          <p:spPr bwMode="auto">
            <a:xfrm>
              <a:off x="6324600" y="838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smtClean="0"/>
                <a:t>Pass </a:t>
              </a:r>
              <a:r>
                <a:rPr lang="en-US" sz="1600" dirty="0" err="1" smtClean="0"/>
                <a:t>valA</a:t>
              </a:r>
              <a:r>
                <a:rPr lang="en-US" sz="1600" dirty="0" smtClean="0"/>
                <a:t> through ALU</a:t>
              </a:r>
              <a:endParaRPr lang="en-US" sz="1600" dirty="0"/>
            </a:p>
          </p:txBody>
        </p:sp>
        <p:sp>
          <p:nvSpPr>
            <p:cNvPr id="15" name="Text Box 11"/>
            <p:cNvSpPr txBox="1">
              <a:spLocks noChangeArrowheads="1"/>
            </p:cNvSpPr>
            <p:nvPr/>
          </p:nvSpPr>
          <p:spPr bwMode="auto">
            <a:xfrm>
              <a:off x="3352800" y="533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cmovXX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2133600" y="838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17" name="Text Box 13"/>
            <p:cNvSpPr txBox="1">
              <a:spLocks noChangeArrowheads="1"/>
            </p:cNvSpPr>
            <p:nvPr/>
          </p:nvSpPr>
          <p:spPr bwMode="auto">
            <a:xfrm>
              <a:off x="3352800" y="1295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18" name="Text Box 14"/>
            <p:cNvSpPr txBox="1">
              <a:spLocks noChangeArrowheads="1"/>
            </p:cNvSpPr>
            <p:nvPr/>
          </p:nvSpPr>
          <p:spPr bwMode="auto">
            <a:xfrm>
              <a:off x="3352800" y="1600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19" name="Text Box 15"/>
            <p:cNvSpPr txBox="1">
              <a:spLocks noChangeArrowheads="1"/>
            </p:cNvSpPr>
            <p:nvPr/>
          </p:nvSpPr>
          <p:spPr bwMode="auto">
            <a:xfrm>
              <a:off x="3352800" y="2057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20" name="Text Box 16"/>
            <p:cNvSpPr txBox="1">
              <a:spLocks noChangeArrowheads="1"/>
            </p:cNvSpPr>
            <p:nvPr/>
          </p:nvSpPr>
          <p:spPr bwMode="auto">
            <a:xfrm>
              <a:off x="3352800" y="2362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1" name="Text Box 17"/>
            <p:cNvSpPr txBox="1">
              <a:spLocks noChangeArrowheads="1"/>
            </p:cNvSpPr>
            <p:nvPr/>
          </p:nvSpPr>
          <p:spPr bwMode="auto">
            <a:xfrm>
              <a:off x="3352800" y="2819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22" name="Text Box 18"/>
            <p:cNvSpPr txBox="1">
              <a:spLocks noChangeArrowheads="1"/>
            </p:cNvSpPr>
            <p:nvPr/>
          </p:nvSpPr>
          <p:spPr bwMode="auto">
            <a:xfrm>
              <a:off x="3352800" y="3124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3" name="Text Box 19"/>
            <p:cNvSpPr txBox="1">
              <a:spLocks noChangeArrowheads="1"/>
            </p:cNvSpPr>
            <p:nvPr/>
          </p:nvSpPr>
          <p:spPr bwMode="auto">
            <a:xfrm>
              <a:off x="3352800" y="3581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24" name="Text Box 20"/>
            <p:cNvSpPr txBox="1">
              <a:spLocks noChangeArrowheads="1"/>
            </p:cNvSpPr>
            <p:nvPr/>
          </p:nvSpPr>
          <p:spPr bwMode="auto">
            <a:xfrm>
              <a:off x="3352800" y="4343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25" name="Text Box 27"/>
            <p:cNvSpPr txBox="1">
              <a:spLocks noChangeArrowheads="1"/>
            </p:cNvSpPr>
            <p:nvPr/>
          </p:nvSpPr>
          <p:spPr bwMode="auto">
            <a:xfrm>
              <a:off x="3352800" y="838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6" name="Text Box 29"/>
            <p:cNvSpPr txBox="1">
              <a:spLocks noChangeArrowheads="1"/>
            </p:cNvSpPr>
            <p:nvPr/>
          </p:nvSpPr>
          <p:spPr bwMode="auto">
            <a:xfrm>
              <a:off x="3352800" y="3886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7" name="Text Box 34"/>
            <p:cNvSpPr txBox="1">
              <a:spLocks noChangeArrowheads="1"/>
            </p:cNvSpPr>
            <p:nvPr/>
          </p:nvSpPr>
          <p:spPr bwMode="auto">
            <a:xfrm>
              <a:off x="2133600" y="1600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8" name="Text Box 35"/>
            <p:cNvSpPr txBox="1">
              <a:spLocks noChangeArrowheads="1"/>
            </p:cNvSpPr>
            <p:nvPr/>
          </p:nvSpPr>
          <p:spPr bwMode="auto">
            <a:xfrm>
              <a:off x="2133600" y="2362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9" name="Text Box 36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0" name="Text Box 37"/>
            <p:cNvSpPr txBox="1">
              <a:spLocks noChangeArrowheads="1"/>
            </p:cNvSpPr>
            <p:nvPr/>
          </p:nvSpPr>
          <p:spPr bwMode="auto">
            <a:xfrm>
              <a:off x="2133600" y="3886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1" name="Text Box 38"/>
            <p:cNvSpPr txBox="1">
              <a:spLocks noChangeArrowheads="1"/>
            </p:cNvSpPr>
            <p:nvPr/>
          </p:nvSpPr>
          <p:spPr bwMode="auto">
            <a:xfrm>
              <a:off x="2133600" y="4648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2" name="Text Box 74"/>
            <p:cNvSpPr txBox="1">
              <a:spLocks noChangeArrowheads="1"/>
            </p:cNvSpPr>
            <p:nvPr/>
          </p:nvSpPr>
          <p:spPr bwMode="auto">
            <a:xfrm>
              <a:off x="3352800" y="4648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+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4</a:t>
              </a:r>
            </a:p>
          </p:txBody>
        </p:sp>
        <p:sp>
          <p:nvSpPr>
            <p:cNvPr id="33" name="Text Box 75"/>
            <p:cNvSpPr txBox="1">
              <a:spLocks noChangeArrowheads="1"/>
            </p:cNvSpPr>
            <p:nvPr/>
          </p:nvSpPr>
          <p:spPr bwMode="auto">
            <a:xfrm>
              <a:off x="6324600" y="4648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34" name="Text Box 76"/>
            <p:cNvSpPr txBox="1">
              <a:spLocks noChangeArrowheads="1"/>
            </p:cNvSpPr>
            <p:nvPr/>
          </p:nvSpPr>
          <p:spPr bwMode="auto">
            <a:xfrm>
              <a:off x="3352800" y="4648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5" name="Text Box 40"/>
            <p:cNvSpPr txBox="1">
              <a:spLocks noChangeArrowheads="1"/>
            </p:cNvSpPr>
            <p:nvPr/>
          </p:nvSpPr>
          <p:spPr bwMode="auto">
            <a:xfrm>
              <a:off x="3346450" y="6985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OP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valA</a:t>
              </a:r>
            </a:p>
          </p:txBody>
        </p:sp>
        <p:sp>
          <p:nvSpPr>
            <p:cNvPr id="36" name="Text Box 44"/>
            <p:cNvSpPr txBox="1">
              <a:spLocks noChangeArrowheads="1"/>
            </p:cNvSpPr>
            <p:nvPr/>
          </p:nvSpPr>
          <p:spPr bwMode="auto">
            <a:xfrm>
              <a:off x="6318250" y="6985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Perform ALU operation</a:t>
              </a:r>
            </a:p>
          </p:txBody>
        </p:sp>
        <p:sp>
          <p:nvSpPr>
            <p:cNvPr id="37" name="Text Box 11"/>
            <p:cNvSpPr txBox="1">
              <a:spLocks noChangeArrowheads="1"/>
            </p:cNvSpPr>
            <p:nvPr/>
          </p:nvSpPr>
          <p:spPr bwMode="auto">
            <a:xfrm>
              <a:off x="3346450" y="-2349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38" name="Text Box 12"/>
            <p:cNvSpPr txBox="1">
              <a:spLocks noChangeArrowheads="1"/>
            </p:cNvSpPr>
            <p:nvPr/>
          </p:nvSpPr>
          <p:spPr bwMode="auto">
            <a:xfrm>
              <a:off x="2127250" y="6985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" name="Text Box 27"/>
            <p:cNvSpPr txBox="1">
              <a:spLocks noChangeArrowheads="1"/>
            </p:cNvSpPr>
            <p:nvPr/>
          </p:nvSpPr>
          <p:spPr bwMode="auto">
            <a:xfrm>
              <a:off x="3346450" y="698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16942</TotalTime>
  <Pages>8</Pages>
  <Words>79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fujitsu-99-02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Carnegie Mellon University</cp:lastModifiedBy>
  <cp:revision>79</cp:revision>
  <cp:lastPrinted>1999-02-26T14:55:35Z</cp:lastPrinted>
  <dcterms:created xsi:type="dcterms:W3CDTF">1998-03-03T17:17:57Z</dcterms:created>
  <dcterms:modified xsi:type="dcterms:W3CDTF">2011-05-21T02:46:20Z</dcterms:modified>
</cp:coreProperties>
</file>