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475" r:id="rId2"/>
    <p:sldId id="542" r:id="rId3"/>
    <p:sldId id="620" r:id="rId4"/>
    <p:sldId id="632" r:id="rId5"/>
    <p:sldId id="633" r:id="rId6"/>
    <p:sldId id="1711" r:id="rId7"/>
    <p:sldId id="1712" r:id="rId8"/>
    <p:sldId id="692" r:id="rId9"/>
    <p:sldId id="552" r:id="rId10"/>
    <p:sldId id="636" r:id="rId11"/>
    <p:sldId id="637" r:id="rId12"/>
    <p:sldId id="649" r:id="rId13"/>
    <p:sldId id="689" r:id="rId14"/>
    <p:sldId id="652" r:id="rId15"/>
    <p:sldId id="690" r:id="rId16"/>
    <p:sldId id="691" r:id="rId17"/>
    <p:sldId id="677" r:id="rId18"/>
    <p:sldId id="602" r:id="rId19"/>
    <p:sldId id="643" r:id="rId20"/>
    <p:sldId id="555" r:id="rId21"/>
    <p:sldId id="556" r:id="rId22"/>
    <p:sldId id="624" r:id="rId23"/>
    <p:sldId id="618" r:id="rId24"/>
    <p:sldId id="558" r:id="rId25"/>
    <p:sldId id="634" r:id="rId26"/>
    <p:sldId id="560" r:id="rId27"/>
    <p:sldId id="561" r:id="rId28"/>
    <p:sldId id="678" r:id="rId29"/>
    <p:sldId id="563" r:id="rId30"/>
    <p:sldId id="564" r:id="rId31"/>
    <p:sldId id="571" r:id="rId32"/>
    <p:sldId id="703" r:id="rId33"/>
    <p:sldId id="693" r:id="rId34"/>
    <p:sldId id="566" r:id="rId35"/>
    <p:sldId id="680" r:id="rId36"/>
    <p:sldId id="1715" r:id="rId37"/>
    <p:sldId id="686" r:id="rId38"/>
    <p:sldId id="687" r:id="rId39"/>
    <p:sldId id="695" r:id="rId40"/>
    <p:sldId id="694" r:id="rId41"/>
    <p:sldId id="682" r:id="rId42"/>
    <p:sldId id="684" r:id="rId43"/>
    <p:sldId id="1716" r:id="rId44"/>
    <p:sldId id="697" r:id="rId45"/>
    <p:sldId id="702" r:id="rId46"/>
    <p:sldId id="699" r:id="rId47"/>
    <p:sldId id="701" r:id="rId48"/>
    <p:sldId id="698" r:id="rId49"/>
    <p:sldId id="611" r:id="rId50"/>
    <p:sldId id="313" r:id="rId51"/>
    <p:sldId id="1714" r:id="rId52"/>
    <p:sldId id="1713" r:id="rId53"/>
    <p:sldId id="625" r:id="rId54"/>
    <p:sldId id="681" r:id="rId55"/>
    <p:sldId id="696" r:id="rId56"/>
  </p:sldIdLst>
  <p:sldSz cx="9144000" cy="6858000" type="screen4x3"/>
  <p:notesSz cx="6985000" cy="9283700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EAEAFA"/>
    <a:srgbClr val="D6D6F5"/>
    <a:srgbClr val="F7F5CD"/>
    <a:srgbClr val="D5F1CF"/>
    <a:srgbClr val="000000"/>
    <a:srgbClr val="9D3E40"/>
    <a:srgbClr val="990000"/>
    <a:srgbClr val="F1C7C7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F5F07-7BAA-48CF-BC1F-82E7E40A2576}" v="122" dt="2024-11-21T01:34:18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6" autoAdjust="0"/>
    <p:restoredTop sz="84110" autoAdjust="0"/>
  </p:normalViewPr>
  <p:slideViewPr>
    <p:cSldViewPr snapToGrid="0">
      <p:cViewPr varScale="1">
        <p:scale>
          <a:sx n="106" d="100"/>
          <a:sy n="106" d="100"/>
        </p:scale>
        <p:origin x="1384" y="17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7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20F5F07-7BAA-48CF-BC1F-82E7E40A2576}"/>
    <pc:docChg chg="undo custSel addSld delSld modSld sldOrd">
      <pc:chgData name="Phil Gibbons" userId="f619c6e5d38ed7a7" providerId="LiveId" clId="{220F5F07-7BAA-48CF-BC1F-82E7E40A2576}" dt="2024-11-21T16:16:04.565" v="1681" actId="20577"/>
      <pc:docMkLst>
        <pc:docMk/>
      </pc:docMkLst>
      <pc:sldChg chg="add">
        <pc:chgData name="Phil Gibbons" userId="f619c6e5d38ed7a7" providerId="LiveId" clId="{220F5F07-7BAA-48CF-BC1F-82E7E40A2576}" dt="2024-11-21T01:25:52.016" v="1536"/>
        <pc:sldMkLst>
          <pc:docMk/>
          <pc:sldMk cId="0" sldId="313"/>
        </pc:sldMkLst>
      </pc:sldChg>
      <pc:sldChg chg="delSp modSp mod">
        <pc:chgData name="Phil Gibbons" userId="f619c6e5d38ed7a7" providerId="LiveId" clId="{220F5F07-7BAA-48CF-BC1F-82E7E40A2576}" dt="2024-11-20T21:28:05.137" v="21" actId="20577"/>
        <pc:sldMkLst>
          <pc:docMk/>
          <pc:sldMk cId="0" sldId="542"/>
        </pc:sldMkLst>
        <pc:spChg chg="del">
          <ac:chgData name="Phil Gibbons" userId="f619c6e5d38ed7a7" providerId="LiveId" clId="{220F5F07-7BAA-48CF-BC1F-82E7E40A2576}" dt="2024-11-20T21:27:58.381" v="10" actId="478"/>
          <ac:spMkLst>
            <pc:docMk/>
            <pc:sldMk cId="0" sldId="542"/>
            <ac:spMk id="3" creationId="{86D64FDC-237D-166C-4A9B-C740C378A672}"/>
          </ac:spMkLst>
        </pc:spChg>
        <pc:spChg chg="mod">
          <ac:chgData name="Phil Gibbons" userId="f619c6e5d38ed7a7" providerId="LiveId" clId="{220F5F07-7BAA-48CF-BC1F-82E7E40A2576}" dt="2024-11-20T21:28:05.137" v="21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Anim">
        <pc:chgData name="Phil Gibbons" userId="f619c6e5d38ed7a7" providerId="LiveId" clId="{220F5F07-7BAA-48CF-BC1F-82E7E40A2576}" dt="2024-11-21T00:53:57.387" v="1516" actId="5793"/>
        <pc:sldMkLst>
          <pc:docMk/>
          <pc:sldMk cId="0" sldId="552"/>
        </pc:sldMkLst>
        <pc:spChg chg="mod">
          <ac:chgData name="Phil Gibbons" userId="f619c6e5d38ed7a7" providerId="LiveId" clId="{220F5F07-7BAA-48CF-BC1F-82E7E40A2576}" dt="2024-11-21T00:53:57.387" v="1516" actId="5793"/>
          <ac:spMkLst>
            <pc:docMk/>
            <pc:sldMk cId="0" sldId="552"/>
            <ac:spMk id="925699" creationId="{00000000-0000-0000-0000-000000000000}"/>
          </ac:spMkLst>
        </pc:spChg>
      </pc:sldChg>
      <pc:sldChg chg="delSp mod modNotesTx">
        <pc:chgData name="Phil Gibbons" userId="f619c6e5d38ed7a7" providerId="LiveId" clId="{220F5F07-7BAA-48CF-BC1F-82E7E40A2576}" dt="2024-11-21T01:33:46.411" v="1565" actId="478"/>
        <pc:sldMkLst>
          <pc:docMk/>
          <pc:sldMk cId="0" sldId="566"/>
        </pc:sldMkLst>
        <pc:spChg chg="del">
          <ac:chgData name="Phil Gibbons" userId="f619c6e5d38ed7a7" providerId="LiveId" clId="{220F5F07-7BAA-48CF-BC1F-82E7E40A2576}" dt="2024-11-21T01:33:46.411" v="1565" actId="478"/>
          <ac:spMkLst>
            <pc:docMk/>
            <pc:sldMk cId="0" sldId="566"/>
            <ac:spMk id="4" creationId="{623A63DB-9483-46D7-878C-36AA360ADA87}"/>
          </ac:spMkLst>
        </pc:spChg>
        <pc:spChg chg="del">
          <ac:chgData name="Phil Gibbons" userId="f619c6e5d38ed7a7" providerId="LiveId" clId="{220F5F07-7BAA-48CF-BC1F-82E7E40A2576}" dt="2024-11-21T01:33:43.496" v="1564" actId="478"/>
          <ac:spMkLst>
            <pc:docMk/>
            <pc:sldMk cId="0" sldId="566"/>
            <ac:spMk id="5" creationId="{DFA5F399-3A3E-4AA1-B3C5-49E2B117483F}"/>
          </ac:spMkLst>
        </pc:spChg>
      </pc:sldChg>
      <pc:sldChg chg="modSp">
        <pc:chgData name="Phil Gibbons" userId="f619c6e5d38ed7a7" providerId="LiveId" clId="{220F5F07-7BAA-48CF-BC1F-82E7E40A2576}" dt="2024-11-21T01:00:56.531" v="1517" actId="20577"/>
        <pc:sldMkLst>
          <pc:docMk/>
          <pc:sldMk cId="0" sldId="571"/>
        </pc:sldMkLst>
        <pc:spChg chg="mod">
          <ac:chgData name="Phil Gibbons" userId="f619c6e5d38ed7a7" providerId="LiveId" clId="{220F5F07-7BAA-48CF-BC1F-82E7E40A2576}" dt="2024-11-21T01:00:56.531" v="1517" actId="20577"/>
          <ac:spMkLst>
            <pc:docMk/>
            <pc:sldMk cId="0" sldId="571"/>
            <ac:spMk id="74" creationId="{00000000-0000-0000-0000-000000000000}"/>
          </ac:spMkLst>
        </pc:spChg>
      </pc:sldChg>
      <pc:sldChg chg="modSp mod modNotesTx">
        <pc:chgData name="Phil Gibbons" userId="f619c6e5d38ed7a7" providerId="LiveId" clId="{220F5F07-7BAA-48CF-BC1F-82E7E40A2576}" dt="2024-11-20T22:29:24.585" v="127" actId="20577"/>
        <pc:sldMkLst>
          <pc:docMk/>
          <pc:sldMk cId="2031624013" sldId="618"/>
        </pc:sldMkLst>
        <pc:spChg chg="mod">
          <ac:chgData name="Phil Gibbons" userId="f619c6e5d38ed7a7" providerId="LiveId" clId="{220F5F07-7BAA-48CF-BC1F-82E7E40A2576}" dt="2024-11-20T22:27:38.981" v="74" actId="20577"/>
          <ac:spMkLst>
            <pc:docMk/>
            <pc:sldMk cId="2031624013" sldId="618"/>
            <ac:spMk id="6" creationId="{05535A17-C7BC-4858-BE31-85C2EF6A2843}"/>
          </ac:spMkLst>
        </pc:spChg>
      </pc:sldChg>
      <pc:sldChg chg="modSp mod">
        <pc:chgData name="Phil Gibbons" userId="f619c6e5d38ed7a7" providerId="LiveId" clId="{220F5F07-7BAA-48CF-BC1F-82E7E40A2576}" dt="2024-11-21T00:25:51.850" v="1051" actId="20577"/>
        <pc:sldMkLst>
          <pc:docMk/>
          <pc:sldMk cId="3217763810" sldId="620"/>
        </pc:sldMkLst>
        <pc:spChg chg="mod">
          <ac:chgData name="Phil Gibbons" userId="f619c6e5d38ed7a7" providerId="LiveId" clId="{220F5F07-7BAA-48CF-BC1F-82E7E40A2576}" dt="2024-11-20T23:43:07.611" v="518" actId="20577"/>
          <ac:spMkLst>
            <pc:docMk/>
            <pc:sldMk cId="3217763810" sldId="620"/>
            <ac:spMk id="2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25:51.850" v="1051" actId="20577"/>
          <ac:spMkLst>
            <pc:docMk/>
            <pc:sldMk cId="3217763810" sldId="620"/>
            <ac:spMk id="3" creationId="{00000000-0000-0000-0000-000000000000}"/>
          </ac:spMkLst>
        </pc:spChg>
      </pc:sldChg>
      <pc:sldChg chg="ord">
        <pc:chgData name="Phil Gibbons" userId="f619c6e5d38ed7a7" providerId="LiveId" clId="{220F5F07-7BAA-48CF-BC1F-82E7E40A2576}" dt="2024-11-21T01:27:06.838" v="1544"/>
        <pc:sldMkLst>
          <pc:docMk/>
          <pc:sldMk cId="1746260648" sldId="625"/>
        </pc:sldMkLst>
      </pc:sldChg>
      <pc:sldChg chg="del">
        <pc:chgData name="Phil Gibbons" userId="f619c6e5d38ed7a7" providerId="LiveId" clId="{220F5F07-7BAA-48CF-BC1F-82E7E40A2576}" dt="2024-11-20T21:30:31.273" v="29" actId="47"/>
        <pc:sldMkLst>
          <pc:docMk/>
          <pc:sldMk cId="413171838" sldId="631"/>
        </pc:sldMkLst>
      </pc:sldChg>
      <pc:sldChg chg="mod modShow">
        <pc:chgData name="Phil Gibbons" userId="f619c6e5d38ed7a7" providerId="LiveId" clId="{220F5F07-7BAA-48CF-BC1F-82E7E40A2576}" dt="2024-11-21T00:31:31.683" v="1061" actId="729"/>
        <pc:sldMkLst>
          <pc:docMk/>
          <pc:sldMk cId="3841244778" sldId="636"/>
        </pc:sldMkLst>
      </pc:sldChg>
      <pc:sldChg chg="modSp mod modNotesTx">
        <pc:chgData name="Phil Gibbons" userId="f619c6e5d38ed7a7" providerId="LiveId" clId="{220F5F07-7BAA-48CF-BC1F-82E7E40A2576}" dt="2024-11-21T00:40:07.397" v="1300" actId="20577"/>
        <pc:sldMkLst>
          <pc:docMk/>
          <pc:sldMk cId="1896686280" sldId="649"/>
        </pc:sldMkLst>
        <pc:spChg chg="mod">
          <ac:chgData name="Phil Gibbons" userId="f619c6e5d38ed7a7" providerId="LiveId" clId="{220F5F07-7BAA-48CF-BC1F-82E7E40A2576}" dt="2024-11-21T00:39:49.433" v="1235" actId="114"/>
          <ac:spMkLst>
            <pc:docMk/>
            <pc:sldMk cId="1896686280" sldId="649"/>
            <ac:spMk id="3" creationId="{00000000-0000-0000-0000-000000000000}"/>
          </ac:spMkLst>
        </pc:spChg>
      </pc:sldChg>
      <pc:sldChg chg="modSp del mod">
        <pc:chgData name="Phil Gibbons" userId="f619c6e5d38ed7a7" providerId="LiveId" clId="{220F5F07-7BAA-48CF-BC1F-82E7E40A2576}" dt="2024-11-21T00:31:55.031" v="1062" actId="2696"/>
        <pc:sldMkLst>
          <pc:docMk/>
          <pc:sldMk cId="959869754" sldId="650"/>
        </pc:sldMkLst>
        <pc:spChg chg="mod">
          <ac:chgData name="Phil Gibbons" userId="f619c6e5d38ed7a7" providerId="LiveId" clId="{220F5F07-7BAA-48CF-BC1F-82E7E40A2576}" dt="2024-11-21T00:30:34.857" v="1057" actId="20577"/>
          <ac:spMkLst>
            <pc:docMk/>
            <pc:sldMk cId="959869754" sldId="650"/>
            <ac:spMk id="803853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30:38.528" v="1059" actId="20577"/>
          <ac:spMkLst>
            <pc:docMk/>
            <pc:sldMk cId="959869754" sldId="650"/>
            <ac:spMk id="803858" creationId="{00000000-0000-0000-0000-000000000000}"/>
          </ac:spMkLst>
        </pc:spChg>
      </pc:sldChg>
      <pc:sldChg chg="modSp add del mod ord modAnim modShow">
        <pc:chgData name="Phil Gibbons" userId="f619c6e5d38ed7a7" providerId="LiveId" clId="{220F5F07-7BAA-48CF-BC1F-82E7E40A2576}" dt="2024-11-21T01:32:48.117" v="1561" actId="47"/>
        <pc:sldMkLst>
          <pc:docMk/>
          <pc:sldMk cId="1280244305" sldId="650"/>
        </pc:sldMkLst>
        <pc:spChg chg="mod">
          <ac:chgData name="Phil Gibbons" userId="f619c6e5d38ed7a7" providerId="LiveId" clId="{220F5F07-7BAA-48CF-BC1F-82E7E40A2576}" dt="2024-11-21T00:38:24.843" v="1234" actId="20577"/>
          <ac:spMkLst>
            <pc:docMk/>
            <pc:sldMk cId="1280244305" sldId="650"/>
            <ac:spMk id="803859" creationId="{00000000-0000-0000-0000-000000000000}"/>
          </ac:spMkLst>
        </pc:spChg>
        <pc:grpChg chg="mod">
          <ac:chgData name="Phil Gibbons" userId="f619c6e5d38ed7a7" providerId="LiveId" clId="{220F5F07-7BAA-48CF-BC1F-82E7E40A2576}" dt="2024-11-21T00:36:18.496" v="1208" actId="1076"/>
          <ac:grpSpMkLst>
            <pc:docMk/>
            <pc:sldMk cId="1280244305" sldId="650"/>
            <ac:grpSpMk id="9" creationId="{00000000-0000-0000-0000-000000000000}"/>
          </ac:grpSpMkLst>
        </pc:grpChg>
        <pc:grpChg chg="mod">
          <ac:chgData name="Phil Gibbons" userId="f619c6e5d38ed7a7" providerId="LiveId" clId="{220F5F07-7BAA-48CF-BC1F-82E7E40A2576}" dt="2024-11-21T00:36:23.106" v="1215" actId="1036"/>
          <ac:grpSpMkLst>
            <pc:docMk/>
            <pc:sldMk cId="1280244305" sldId="650"/>
            <ac:grpSpMk id="10" creationId="{00000000-0000-0000-0000-000000000000}"/>
          </ac:grpSpMkLst>
        </pc:grpChg>
      </pc:sldChg>
      <pc:sldChg chg="addSp delSp modSp mod">
        <pc:chgData name="Phil Gibbons" userId="f619c6e5d38ed7a7" providerId="LiveId" clId="{220F5F07-7BAA-48CF-BC1F-82E7E40A2576}" dt="2024-11-21T00:49:34.540" v="1447" actId="20577"/>
        <pc:sldMkLst>
          <pc:docMk/>
          <pc:sldMk cId="3615679997" sldId="652"/>
        </pc:sldMkLst>
        <pc:spChg chg="add mod">
          <ac:chgData name="Phil Gibbons" userId="f619c6e5d38ed7a7" providerId="LiveId" clId="{220F5F07-7BAA-48CF-BC1F-82E7E40A2576}" dt="2024-11-21T00:48:09.092" v="1418" actId="14100"/>
          <ac:spMkLst>
            <pc:docMk/>
            <pc:sldMk cId="3615679997" sldId="652"/>
            <ac:spMk id="3" creationId="{AB8CC866-1ED6-6C98-D01C-4345E5C0DB10}"/>
          </ac:spMkLst>
        </pc:spChg>
        <pc:spChg chg="mod">
          <ac:chgData name="Phil Gibbons" userId="f619c6e5d38ed7a7" providerId="LiveId" clId="{220F5F07-7BAA-48CF-BC1F-82E7E40A2576}" dt="2024-11-21T00:44:02.332" v="1327" actId="20577"/>
          <ac:spMkLst>
            <pc:docMk/>
            <pc:sldMk cId="3615679997" sldId="652"/>
            <ac:spMk id="4" creationId="{00000000-0000-0000-0000-000000000000}"/>
          </ac:spMkLst>
        </pc:spChg>
        <pc:spChg chg="del mod">
          <ac:chgData name="Phil Gibbons" userId="f619c6e5d38ed7a7" providerId="LiveId" clId="{220F5F07-7BAA-48CF-BC1F-82E7E40A2576}" dt="2024-11-21T00:47:41.579" v="1369" actId="478"/>
          <ac:spMkLst>
            <pc:docMk/>
            <pc:sldMk cId="3615679997" sldId="652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49:34.540" v="1447" actId="20577"/>
          <ac:spMkLst>
            <pc:docMk/>
            <pc:sldMk cId="3615679997" sldId="652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1:19:25.258" v="1533" actId="20577"/>
        <pc:sldMkLst>
          <pc:docMk/>
          <pc:sldMk cId="1882438304" sldId="680"/>
        </pc:sldMkLst>
        <pc:spChg chg="mod">
          <ac:chgData name="Phil Gibbons" userId="f619c6e5d38ed7a7" providerId="LiveId" clId="{220F5F07-7BAA-48CF-BC1F-82E7E40A2576}" dt="2024-11-21T01:19:25.258" v="1533" actId="20577"/>
          <ac:spMkLst>
            <pc:docMk/>
            <pc:sldMk cId="1882438304" sldId="680"/>
            <ac:spMk id="3" creationId="{D6135B3D-3939-417E-9122-513C2C2AE329}"/>
          </ac:spMkLst>
        </pc:spChg>
      </pc:sldChg>
      <pc:sldChg chg="ord">
        <pc:chgData name="Phil Gibbons" userId="f619c6e5d38ed7a7" providerId="LiveId" clId="{220F5F07-7BAA-48CF-BC1F-82E7E40A2576}" dt="2024-11-21T01:22:49.707" v="1535"/>
        <pc:sldMkLst>
          <pc:docMk/>
          <pc:sldMk cId="3538859077" sldId="681"/>
        </pc:sldMkLst>
      </pc:sldChg>
      <pc:sldChg chg="modSp">
        <pc:chgData name="Phil Gibbons" userId="f619c6e5d38ed7a7" providerId="LiveId" clId="{220F5F07-7BAA-48CF-BC1F-82E7E40A2576}" dt="2024-11-21T01:30:03.750" v="1556" actId="20577"/>
        <pc:sldMkLst>
          <pc:docMk/>
          <pc:sldMk cId="613130035" sldId="682"/>
        </pc:sldMkLst>
        <pc:spChg chg="mod">
          <ac:chgData name="Phil Gibbons" userId="f619c6e5d38ed7a7" providerId="LiveId" clId="{220F5F07-7BAA-48CF-BC1F-82E7E40A2576}" dt="2024-11-21T01:30:03.750" v="1556" actId="20577"/>
          <ac:spMkLst>
            <pc:docMk/>
            <pc:sldMk cId="613130035" sldId="682"/>
            <ac:spMk id="954371" creationId="{00000000-0000-0000-0000-000000000000}"/>
          </ac:spMkLst>
        </pc:spChg>
      </pc:sldChg>
      <pc:sldChg chg="delSp modSp mod delAnim">
        <pc:chgData name="Phil Gibbons" userId="f619c6e5d38ed7a7" providerId="LiveId" clId="{220F5F07-7BAA-48CF-BC1F-82E7E40A2576}" dt="2024-11-21T00:46:52.346" v="1354" actId="5793"/>
        <pc:sldMkLst>
          <pc:docMk/>
          <pc:sldMk cId="2486921445" sldId="689"/>
        </pc:sldMkLst>
        <pc:spChg chg="mod">
          <ac:chgData name="Phil Gibbons" userId="f619c6e5d38ed7a7" providerId="LiveId" clId="{220F5F07-7BAA-48CF-BC1F-82E7E40A2576}" dt="2024-11-21T00:43:31.658" v="1314" actId="20577"/>
          <ac:spMkLst>
            <pc:docMk/>
            <pc:sldMk cId="2486921445" sldId="689"/>
            <ac:spMk id="4" creationId="{00000000-0000-0000-0000-000000000000}"/>
          </ac:spMkLst>
        </pc:spChg>
        <pc:spChg chg="del">
          <ac:chgData name="Phil Gibbons" userId="f619c6e5d38ed7a7" providerId="LiveId" clId="{220F5F07-7BAA-48CF-BC1F-82E7E40A2576}" dt="2024-11-21T00:43:36.503" v="1315" actId="478"/>
          <ac:spMkLst>
            <pc:docMk/>
            <pc:sldMk cId="2486921445" sldId="689"/>
            <ac:spMk id="6" creationId="{9FFB1240-0B93-4BEF-BEC6-4CF50D71ECEB}"/>
          </ac:spMkLst>
        </pc:spChg>
        <pc:spChg chg="mod">
          <ac:chgData name="Phil Gibbons" userId="f619c6e5d38ed7a7" providerId="LiveId" clId="{220F5F07-7BAA-48CF-BC1F-82E7E40A2576}" dt="2024-11-21T00:46:52.346" v="1354" actId="5793"/>
          <ac:spMkLst>
            <pc:docMk/>
            <pc:sldMk cId="2486921445" sldId="689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45:44.300" v="1328" actId="207"/>
          <ac:spMkLst>
            <pc:docMk/>
            <pc:sldMk cId="2486921445" sldId="689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0:50:32.043" v="1501" actId="207"/>
        <pc:sldMkLst>
          <pc:docMk/>
          <pc:sldMk cId="351843983" sldId="690"/>
        </pc:sldMkLst>
        <pc:spChg chg="mod">
          <ac:chgData name="Phil Gibbons" userId="f619c6e5d38ed7a7" providerId="LiveId" clId="{220F5F07-7BAA-48CF-BC1F-82E7E40A2576}" dt="2024-11-21T00:50:02.099" v="1458" actId="20577"/>
          <ac:spMkLst>
            <pc:docMk/>
            <pc:sldMk cId="351843983" sldId="690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50:32.043" v="1501" actId="207"/>
          <ac:spMkLst>
            <pc:docMk/>
            <pc:sldMk cId="351843983" sldId="690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0:52:19.457" v="1514" actId="14100"/>
        <pc:sldMkLst>
          <pc:docMk/>
          <pc:sldMk cId="523721707" sldId="691"/>
        </pc:sldMkLst>
        <pc:spChg chg="mod">
          <ac:chgData name="Phil Gibbons" userId="f619c6e5d38ed7a7" providerId="LiveId" clId="{220F5F07-7BAA-48CF-BC1F-82E7E40A2576}" dt="2024-11-21T00:52:19.457" v="1514" actId="14100"/>
          <ac:spMkLst>
            <pc:docMk/>
            <pc:sldMk cId="523721707" sldId="691"/>
            <ac:spMk id="7" creationId="{00000000-0000-0000-0000-000000000000}"/>
          </ac:spMkLst>
        </pc:spChg>
        <pc:spChg chg="mod">
          <ac:chgData name="Phil Gibbons" userId="f619c6e5d38ed7a7" providerId="LiveId" clId="{220F5F07-7BAA-48CF-BC1F-82E7E40A2576}" dt="2024-11-21T00:51:42.324" v="1511" actId="207"/>
          <ac:spMkLst>
            <pc:docMk/>
            <pc:sldMk cId="523721707" sldId="691"/>
            <ac:spMk id="8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0T23:44:13.598" v="566" actId="20577"/>
        <pc:sldMkLst>
          <pc:docMk/>
          <pc:sldMk cId="2318715813" sldId="692"/>
        </pc:sldMkLst>
        <pc:spChg chg="mod">
          <ac:chgData name="Phil Gibbons" userId="f619c6e5d38ed7a7" providerId="LiveId" clId="{220F5F07-7BAA-48CF-BC1F-82E7E40A2576}" dt="2024-11-20T23:44:13.598" v="566" actId="20577"/>
          <ac:spMkLst>
            <pc:docMk/>
            <pc:sldMk cId="2318715813" sldId="692"/>
            <ac:spMk id="3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1:28:41.488" v="1547" actId="113"/>
        <pc:sldMkLst>
          <pc:docMk/>
          <pc:sldMk cId="775058965" sldId="693"/>
        </pc:sldMkLst>
        <pc:spChg chg="mod">
          <ac:chgData name="Phil Gibbons" userId="f619c6e5d38ed7a7" providerId="LiveId" clId="{220F5F07-7BAA-48CF-BC1F-82E7E40A2576}" dt="2024-11-21T01:28:41.488" v="1547" actId="113"/>
          <ac:spMkLst>
            <pc:docMk/>
            <pc:sldMk cId="775058965" sldId="693"/>
            <ac:spMk id="3" creationId="{00000000-0000-0000-0000-000000000000}"/>
          </ac:spMkLst>
        </pc:spChg>
      </pc:sldChg>
      <pc:sldChg chg="delSp modSp mod modNotesTx">
        <pc:chgData name="Phil Gibbons" userId="f619c6e5d38ed7a7" providerId="LiveId" clId="{220F5F07-7BAA-48CF-BC1F-82E7E40A2576}" dt="2024-11-21T01:36:26.836" v="1627" actId="20577"/>
        <pc:sldMkLst>
          <pc:docMk/>
          <pc:sldMk cId="3814207828" sldId="694"/>
        </pc:sldMkLst>
        <pc:spChg chg="mod">
          <ac:chgData name="Phil Gibbons" userId="f619c6e5d38ed7a7" providerId="LiveId" clId="{220F5F07-7BAA-48CF-BC1F-82E7E40A2576}" dt="2024-11-21T01:36:26.836" v="1627" actId="20577"/>
          <ac:spMkLst>
            <pc:docMk/>
            <pc:sldMk cId="3814207828" sldId="694"/>
            <ac:spMk id="2" creationId="{00000000-0000-0000-0000-000000000000}"/>
          </ac:spMkLst>
        </pc:spChg>
        <pc:spChg chg="mod">
          <ac:chgData name="Phil Gibbons" userId="f619c6e5d38ed7a7" providerId="LiveId" clId="{220F5F07-7BAA-48CF-BC1F-82E7E40A2576}" dt="2024-11-21T01:28:52.586" v="1548" actId="113"/>
          <ac:spMkLst>
            <pc:docMk/>
            <pc:sldMk cId="3814207828" sldId="694"/>
            <ac:spMk id="3" creationId="{00000000-0000-0000-0000-000000000000}"/>
          </ac:spMkLst>
        </pc:spChg>
        <pc:spChg chg="del mod">
          <ac:chgData name="Phil Gibbons" userId="f619c6e5d38ed7a7" providerId="LiveId" clId="{220F5F07-7BAA-48CF-BC1F-82E7E40A2576}" dt="2024-11-21T01:34:46.038" v="1569" actId="478"/>
          <ac:spMkLst>
            <pc:docMk/>
            <pc:sldMk cId="3814207828" sldId="694"/>
            <ac:spMk id="4" creationId="{E9F082D8-8D42-42C4-840E-5708101DD19E}"/>
          </ac:spMkLst>
        </pc:spChg>
        <pc:spChg chg="del mod">
          <ac:chgData name="Phil Gibbons" userId="f619c6e5d38ed7a7" providerId="LiveId" clId="{220F5F07-7BAA-48CF-BC1F-82E7E40A2576}" dt="2024-11-21T01:34:40.418" v="1567" actId="478"/>
          <ac:spMkLst>
            <pc:docMk/>
            <pc:sldMk cId="3814207828" sldId="694"/>
            <ac:spMk id="5" creationId="{AAF975F1-1F15-4E83-9C02-BD6CA7AD6463}"/>
          </ac:spMkLst>
        </pc:spChg>
        <pc:spChg chg="del mod">
          <ac:chgData name="Phil Gibbons" userId="f619c6e5d38ed7a7" providerId="LiveId" clId="{220F5F07-7BAA-48CF-BC1F-82E7E40A2576}" dt="2024-11-21T01:34:43.167" v="1568" actId="478"/>
          <ac:spMkLst>
            <pc:docMk/>
            <pc:sldMk cId="3814207828" sldId="694"/>
            <ac:spMk id="6" creationId="{A51835B2-A594-4823-86B5-429805FE6B59}"/>
          </ac:spMkLst>
        </pc:spChg>
      </pc:sldChg>
      <pc:sldChg chg="ord">
        <pc:chgData name="Phil Gibbons" userId="f619c6e5d38ed7a7" providerId="LiveId" clId="{220F5F07-7BAA-48CF-BC1F-82E7E40A2576}" dt="2024-11-21T01:27:21.063" v="1546"/>
        <pc:sldMkLst>
          <pc:docMk/>
          <pc:sldMk cId="1926701028" sldId="696"/>
        </pc:sldMkLst>
      </pc:sldChg>
      <pc:sldChg chg="modSp mod">
        <pc:chgData name="Phil Gibbons" userId="f619c6e5d38ed7a7" providerId="LiveId" clId="{220F5F07-7BAA-48CF-BC1F-82E7E40A2576}" dt="2024-11-21T01:37:27.492" v="1644" actId="20577"/>
        <pc:sldMkLst>
          <pc:docMk/>
          <pc:sldMk cId="1152053982" sldId="697"/>
        </pc:sldMkLst>
        <pc:spChg chg="mod">
          <ac:chgData name="Phil Gibbons" userId="f619c6e5d38ed7a7" providerId="LiveId" clId="{220F5F07-7BAA-48CF-BC1F-82E7E40A2576}" dt="2024-11-21T01:37:27.492" v="1644" actId="20577"/>
          <ac:spMkLst>
            <pc:docMk/>
            <pc:sldMk cId="1152053982" sldId="697"/>
            <ac:spMk id="2" creationId="{CD65CF3B-2CF3-4C3C-96F4-B95CF2702746}"/>
          </ac:spMkLst>
        </pc:spChg>
      </pc:sldChg>
      <pc:sldChg chg="delSp mod">
        <pc:chgData name="Phil Gibbons" userId="f619c6e5d38ed7a7" providerId="LiveId" clId="{220F5F07-7BAA-48CF-BC1F-82E7E40A2576}" dt="2024-11-20T22:34:55.445" v="165" actId="478"/>
        <pc:sldMkLst>
          <pc:docMk/>
          <pc:sldMk cId="2555728764" sldId="699"/>
        </pc:sldMkLst>
        <pc:spChg chg="del">
          <ac:chgData name="Phil Gibbons" userId="f619c6e5d38ed7a7" providerId="LiveId" clId="{220F5F07-7BAA-48CF-BC1F-82E7E40A2576}" dt="2024-11-20T22:34:55.445" v="165" actId="478"/>
          <ac:spMkLst>
            <pc:docMk/>
            <pc:sldMk cId="2555728764" sldId="699"/>
            <ac:spMk id="4" creationId="{415C42DF-C7E2-49C5-894A-47ADD2F60D60}"/>
          </ac:spMkLst>
        </pc:spChg>
      </pc:sldChg>
      <pc:sldChg chg="modSp mod">
        <pc:chgData name="Phil Gibbons" userId="f619c6e5d38ed7a7" providerId="LiveId" clId="{220F5F07-7BAA-48CF-BC1F-82E7E40A2576}" dt="2024-11-21T01:33:01.808" v="1562" actId="113"/>
        <pc:sldMkLst>
          <pc:docMk/>
          <pc:sldMk cId="4102515389" sldId="702"/>
        </pc:sldMkLst>
        <pc:spChg chg="mod">
          <ac:chgData name="Phil Gibbons" userId="f619c6e5d38ed7a7" providerId="LiveId" clId="{220F5F07-7BAA-48CF-BC1F-82E7E40A2576}" dt="2024-11-21T01:33:01.808" v="1562" actId="113"/>
          <ac:spMkLst>
            <pc:docMk/>
            <pc:sldMk cId="4102515389" sldId="702"/>
            <ac:spMk id="3" creationId="{00000000-0000-0000-0000-000000000000}"/>
          </ac:spMkLst>
        </pc:spChg>
      </pc:sldChg>
      <pc:sldChg chg="modSp mod">
        <pc:chgData name="Phil Gibbons" userId="f619c6e5d38ed7a7" providerId="LiveId" clId="{220F5F07-7BAA-48CF-BC1F-82E7E40A2576}" dt="2024-11-21T00:12:10.962" v="861" actId="20577"/>
        <pc:sldMkLst>
          <pc:docMk/>
          <pc:sldMk cId="753391962" sldId="703"/>
        </pc:sldMkLst>
        <pc:spChg chg="mod">
          <ac:chgData name="Phil Gibbons" userId="f619c6e5d38ed7a7" providerId="LiveId" clId="{220F5F07-7BAA-48CF-BC1F-82E7E40A2576}" dt="2024-11-21T00:12:10.962" v="861" actId="20577"/>
          <ac:spMkLst>
            <pc:docMk/>
            <pc:sldMk cId="753391962" sldId="703"/>
            <ac:spMk id="3" creationId="{E5262CA7-83AE-4F47-BB56-F30589D14486}"/>
          </ac:spMkLst>
        </pc:spChg>
      </pc:sldChg>
      <pc:sldChg chg="add">
        <pc:chgData name="Phil Gibbons" userId="f619c6e5d38ed7a7" providerId="LiveId" clId="{220F5F07-7BAA-48CF-BC1F-82E7E40A2576}" dt="2024-11-20T21:27:36.885" v="0"/>
        <pc:sldMkLst>
          <pc:docMk/>
          <pc:sldMk cId="690093946" sldId="1475"/>
        </pc:sldMkLst>
      </pc:sldChg>
      <pc:sldChg chg="add del">
        <pc:chgData name="Phil Gibbons" userId="f619c6e5d38ed7a7" providerId="LiveId" clId="{220F5F07-7BAA-48CF-BC1F-82E7E40A2576}" dt="2024-11-20T21:29:44.714" v="25"/>
        <pc:sldMkLst>
          <pc:docMk/>
          <pc:sldMk cId="713716410" sldId="1476"/>
        </pc:sldMkLst>
      </pc:sldChg>
      <pc:sldChg chg="add del">
        <pc:chgData name="Phil Gibbons" userId="f619c6e5d38ed7a7" providerId="LiveId" clId="{220F5F07-7BAA-48CF-BC1F-82E7E40A2576}" dt="2024-11-20T21:29:56.812" v="27"/>
        <pc:sldMkLst>
          <pc:docMk/>
          <pc:sldMk cId="1948904670" sldId="1476"/>
        </pc:sldMkLst>
      </pc:sldChg>
      <pc:sldChg chg="add del">
        <pc:chgData name="Phil Gibbons" userId="f619c6e5d38ed7a7" providerId="LiveId" clId="{220F5F07-7BAA-48CF-BC1F-82E7E40A2576}" dt="2024-11-20T21:29:25.522" v="23"/>
        <pc:sldMkLst>
          <pc:docMk/>
          <pc:sldMk cId="1995229619" sldId="1476"/>
        </pc:sldMkLst>
      </pc:sldChg>
      <pc:sldChg chg="add">
        <pc:chgData name="Phil Gibbons" userId="f619c6e5d38ed7a7" providerId="LiveId" clId="{220F5F07-7BAA-48CF-BC1F-82E7E40A2576}" dt="2024-11-20T21:30:27.242" v="28"/>
        <pc:sldMkLst>
          <pc:docMk/>
          <pc:sldMk cId="0" sldId="1711"/>
        </pc:sldMkLst>
      </pc:sldChg>
      <pc:sldChg chg="new del">
        <pc:chgData name="Phil Gibbons" userId="f619c6e5d38ed7a7" providerId="LiveId" clId="{220F5F07-7BAA-48CF-BC1F-82E7E40A2576}" dt="2024-11-20T22:30:45.973" v="129" actId="680"/>
        <pc:sldMkLst>
          <pc:docMk/>
          <pc:sldMk cId="220707740" sldId="1712"/>
        </pc:sldMkLst>
      </pc:sldChg>
      <pc:sldChg chg="addSp modSp new mod ord modAnim">
        <pc:chgData name="Phil Gibbons" userId="f619c6e5d38ed7a7" providerId="LiveId" clId="{220F5F07-7BAA-48CF-BC1F-82E7E40A2576}" dt="2024-11-21T16:16:04.565" v="1681" actId="20577"/>
        <pc:sldMkLst>
          <pc:docMk/>
          <pc:sldMk cId="1687310440" sldId="1712"/>
        </pc:sldMkLst>
        <pc:spChg chg="mod">
          <ac:chgData name="Phil Gibbons" userId="f619c6e5d38ed7a7" providerId="LiveId" clId="{220F5F07-7BAA-48CF-BC1F-82E7E40A2576}" dt="2024-11-20T23:39:46.459" v="273" actId="20577"/>
          <ac:spMkLst>
            <pc:docMk/>
            <pc:sldMk cId="1687310440" sldId="1712"/>
            <ac:spMk id="2" creationId="{81ED6542-B01C-C261-E6FF-8FAA0ADAD32A}"/>
          </ac:spMkLst>
        </pc:spChg>
        <pc:spChg chg="mod">
          <ac:chgData name="Phil Gibbons" userId="f619c6e5d38ed7a7" providerId="LiveId" clId="{220F5F07-7BAA-48CF-BC1F-82E7E40A2576}" dt="2024-11-21T16:16:04.565" v="1681" actId="20577"/>
          <ac:spMkLst>
            <pc:docMk/>
            <pc:sldMk cId="1687310440" sldId="1712"/>
            <ac:spMk id="3" creationId="{84AFCCA8-3487-A670-FCA8-95D89BD1F51F}"/>
          </ac:spMkLst>
        </pc:spChg>
        <pc:spChg chg="add mod">
          <ac:chgData name="Phil Gibbons" userId="f619c6e5d38ed7a7" providerId="LiveId" clId="{220F5F07-7BAA-48CF-BC1F-82E7E40A2576}" dt="2024-11-20T23:47:03.355" v="652"/>
          <ac:spMkLst>
            <pc:docMk/>
            <pc:sldMk cId="1687310440" sldId="1712"/>
            <ac:spMk id="7" creationId="{CED7619E-B412-41CC-6F74-CCB379A742F8}"/>
          </ac:spMkLst>
        </pc:spChg>
        <pc:spChg chg="mod">
          <ac:chgData name="Phil Gibbons" userId="f619c6e5d38ed7a7" providerId="LiveId" clId="{220F5F07-7BAA-48CF-BC1F-82E7E40A2576}" dt="2024-11-20T23:50:18.732" v="798" actId="1036"/>
          <ac:spMkLst>
            <pc:docMk/>
            <pc:sldMk cId="1687310440" sldId="1712"/>
            <ac:spMk id="10" creationId="{609B7068-D89E-B0C7-996B-44CA155314D2}"/>
          </ac:spMkLst>
        </pc:spChg>
        <pc:spChg chg="mod">
          <ac:chgData name="Phil Gibbons" userId="f619c6e5d38ed7a7" providerId="LiveId" clId="{220F5F07-7BAA-48CF-BC1F-82E7E40A2576}" dt="2024-11-20T23:50:18.732" v="798" actId="1036"/>
          <ac:spMkLst>
            <pc:docMk/>
            <pc:sldMk cId="1687310440" sldId="1712"/>
            <ac:spMk id="11" creationId="{973DD532-82EA-C5B2-C2DF-F1A7D45108E2}"/>
          </ac:spMkLst>
        </pc:spChg>
        <pc:grpChg chg="add mod">
          <ac:chgData name="Phil Gibbons" userId="f619c6e5d38ed7a7" providerId="LiveId" clId="{220F5F07-7BAA-48CF-BC1F-82E7E40A2576}" dt="2024-11-20T23:52:06.657" v="815" actId="1035"/>
          <ac:grpSpMkLst>
            <pc:docMk/>
            <pc:sldMk cId="1687310440" sldId="1712"/>
            <ac:grpSpMk id="9" creationId="{86063C70-A318-910A-6C1A-0793D2B17711}"/>
          </ac:grpSpMkLst>
        </pc:grpChg>
        <pc:picChg chg="add mod">
          <ac:chgData name="Phil Gibbons" userId="f619c6e5d38ed7a7" providerId="LiveId" clId="{220F5F07-7BAA-48CF-BC1F-82E7E40A2576}" dt="2024-11-20T23:46:00.970" v="646" actId="1076"/>
          <ac:picMkLst>
            <pc:docMk/>
            <pc:sldMk cId="1687310440" sldId="1712"/>
            <ac:picMk id="4" creationId="{45B2CCB1-4B90-CA5C-A8B0-930D53BACE3F}"/>
          </ac:picMkLst>
        </pc:picChg>
        <pc:picChg chg="add mod">
          <ac:chgData name="Phil Gibbons" userId="f619c6e5d38ed7a7" providerId="LiveId" clId="{220F5F07-7BAA-48CF-BC1F-82E7E40A2576}" dt="2024-11-20T23:47:12.020" v="655" actId="14100"/>
          <ac:picMkLst>
            <pc:docMk/>
            <pc:sldMk cId="1687310440" sldId="1712"/>
            <ac:picMk id="5" creationId="{279A08E1-6488-E36B-CCF4-C386FAA15E35}"/>
          </ac:picMkLst>
        </pc:picChg>
        <pc:picChg chg="add mod">
          <ac:chgData name="Phil Gibbons" userId="f619c6e5d38ed7a7" providerId="LiveId" clId="{220F5F07-7BAA-48CF-BC1F-82E7E40A2576}" dt="2024-11-20T23:46:46.694" v="651"/>
          <ac:picMkLst>
            <pc:docMk/>
            <pc:sldMk cId="1687310440" sldId="1712"/>
            <ac:picMk id="6" creationId="{076227EA-7E25-D68C-3EBA-1406BE79CBF4}"/>
          </ac:picMkLst>
        </pc:picChg>
        <pc:picChg chg="add mod">
          <ac:chgData name="Phil Gibbons" userId="f619c6e5d38ed7a7" providerId="LiveId" clId="{220F5F07-7BAA-48CF-BC1F-82E7E40A2576}" dt="2024-11-20T23:50:18.732" v="798" actId="1036"/>
          <ac:picMkLst>
            <pc:docMk/>
            <pc:sldMk cId="1687310440" sldId="1712"/>
            <ac:picMk id="8" creationId="{2D807932-B72B-5936-89CB-D91537EC0D14}"/>
          </ac:picMkLst>
        </pc:picChg>
        <pc:picChg chg="add mod">
          <ac:chgData name="Phil Gibbons" userId="f619c6e5d38ed7a7" providerId="LiveId" clId="{220F5F07-7BAA-48CF-BC1F-82E7E40A2576}" dt="2024-11-20T23:50:09.224" v="775" actId="1036"/>
          <ac:picMkLst>
            <pc:docMk/>
            <pc:sldMk cId="1687310440" sldId="1712"/>
            <ac:picMk id="12" creationId="{DD6ADCA0-9106-BFE8-1267-308719459E37}"/>
          </ac:picMkLst>
        </pc:picChg>
      </pc:sldChg>
      <pc:sldChg chg="add mod ord modShow">
        <pc:chgData name="Phil Gibbons" userId="f619c6e5d38ed7a7" providerId="LiveId" clId="{220F5F07-7BAA-48CF-BC1F-82E7E40A2576}" dt="2024-11-21T01:26:45.039" v="1542" actId="729"/>
        <pc:sldMkLst>
          <pc:docMk/>
          <pc:sldMk cId="3160652727" sldId="1713"/>
        </pc:sldMkLst>
      </pc:sldChg>
      <pc:sldChg chg="modSp add mod modAnim">
        <pc:chgData name="Phil Gibbons" userId="f619c6e5d38ed7a7" providerId="LiveId" clId="{220F5F07-7BAA-48CF-BC1F-82E7E40A2576}" dt="2024-11-21T01:32:44.798" v="1560" actId="1076"/>
        <pc:sldMkLst>
          <pc:docMk/>
          <pc:sldMk cId="959869754" sldId="1714"/>
        </pc:sldMkLst>
        <pc:grpChg chg="mod">
          <ac:chgData name="Phil Gibbons" userId="f619c6e5d38ed7a7" providerId="LiveId" clId="{220F5F07-7BAA-48CF-BC1F-82E7E40A2576}" dt="2024-11-21T01:32:44.798" v="1560" actId="1076"/>
          <ac:grpSpMkLst>
            <pc:docMk/>
            <pc:sldMk cId="959869754" sldId="1714"/>
            <ac:grpSpMk id="10" creationId="{00000000-0000-0000-0000-000000000000}"/>
          </ac:grpSpMkLst>
        </pc:grpChg>
      </pc:sldChg>
      <pc:sldChg chg="add">
        <pc:chgData name="Phil Gibbons" userId="f619c6e5d38ed7a7" providerId="LiveId" clId="{220F5F07-7BAA-48CF-BC1F-82E7E40A2576}" dt="2024-11-21T01:33:30.512" v="1563"/>
        <pc:sldMkLst>
          <pc:docMk/>
          <pc:sldMk cId="2192112010" sldId="1715"/>
        </pc:sldMkLst>
      </pc:sldChg>
      <pc:sldChg chg="addSp delSp modSp add mod">
        <pc:chgData name="Phil Gibbons" userId="f619c6e5d38ed7a7" providerId="LiveId" clId="{220F5F07-7BAA-48CF-BC1F-82E7E40A2576}" dt="2024-11-21T01:36:52.060" v="1630" actId="1076"/>
        <pc:sldMkLst>
          <pc:docMk/>
          <pc:sldMk cId="846110574" sldId="1716"/>
        </pc:sldMkLst>
        <pc:spChg chg="mod">
          <ac:chgData name="Phil Gibbons" userId="f619c6e5d38ed7a7" providerId="LiveId" clId="{220F5F07-7BAA-48CF-BC1F-82E7E40A2576}" dt="2024-11-21T01:36:10.280" v="1617" actId="20577"/>
          <ac:spMkLst>
            <pc:docMk/>
            <pc:sldMk cId="846110574" sldId="1716"/>
            <ac:spMk id="2" creationId="{B5BBDAC0-604B-9A52-0818-903BB20FBBC5}"/>
          </ac:spMkLst>
        </pc:spChg>
        <pc:spChg chg="del">
          <ac:chgData name="Phil Gibbons" userId="f619c6e5d38ed7a7" providerId="LiveId" clId="{220F5F07-7BAA-48CF-BC1F-82E7E40A2576}" dt="2024-11-21T01:36:15.383" v="1618" actId="478"/>
          <ac:spMkLst>
            <pc:docMk/>
            <pc:sldMk cId="846110574" sldId="1716"/>
            <ac:spMk id="3" creationId="{2BE385C4-F73D-3F0D-ADBB-B93543308FA5}"/>
          </ac:spMkLst>
        </pc:spChg>
        <pc:spChg chg="mod">
          <ac:chgData name="Phil Gibbons" userId="f619c6e5d38ed7a7" providerId="LiveId" clId="{220F5F07-7BAA-48CF-BC1F-82E7E40A2576}" dt="2024-11-21T01:36:52.060" v="1630" actId="1076"/>
          <ac:spMkLst>
            <pc:docMk/>
            <pc:sldMk cId="846110574" sldId="1716"/>
            <ac:spMk id="4" creationId="{644CC1A0-BA01-B24A-AD6A-3F354ECF278A}"/>
          </ac:spMkLst>
        </pc:spChg>
        <pc:spChg chg="mod">
          <ac:chgData name="Phil Gibbons" userId="f619c6e5d38ed7a7" providerId="LiveId" clId="{220F5F07-7BAA-48CF-BC1F-82E7E40A2576}" dt="2024-11-21T01:36:38.582" v="1628" actId="1076"/>
          <ac:spMkLst>
            <pc:docMk/>
            <pc:sldMk cId="846110574" sldId="1716"/>
            <ac:spMk id="5" creationId="{1C10DF6D-BACE-6D6F-CB2F-DD88C681CE11}"/>
          </ac:spMkLst>
        </pc:spChg>
        <pc:spChg chg="mod">
          <ac:chgData name="Phil Gibbons" userId="f619c6e5d38ed7a7" providerId="LiveId" clId="{220F5F07-7BAA-48CF-BC1F-82E7E40A2576}" dt="2024-11-21T01:36:48.182" v="1629" actId="1076"/>
          <ac:spMkLst>
            <pc:docMk/>
            <pc:sldMk cId="846110574" sldId="1716"/>
            <ac:spMk id="6" creationId="{C715FF86-FA5A-4962-A97D-09DD366F7551}"/>
          </ac:spMkLst>
        </pc:spChg>
        <pc:spChg chg="add del mod">
          <ac:chgData name="Phil Gibbons" userId="f619c6e5d38ed7a7" providerId="LiveId" clId="{220F5F07-7BAA-48CF-BC1F-82E7E40A2576}" dt="2024-11-21T01:36:18.290" v="1619" actId="478"/>
          <ac:spMkLst>
            <pc:docMk/>
            <pc:sldMk cId="846110574" sldId="1716"/>
            <ac:spMk id="8" creationId="{F7619E36-B554-AF9E-F295-50AD15EE0C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0561" y="0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t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0561" y="8804065"/>
            <a:ext cx="2994439" cy="4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4" tIns="46437" rIns="92874" bIns="46437" numCol="1" anchor="b" anchorCtr="0" compatLnSpc="1">
            <a:prstTxWarp prst="textNoShape">
              <a:avLst/>
            </a:prstTxWarp>
          </a:bodyPr>
          <a:lstStyle>
            <a:lvl1pPr algn="r" defTabSz="9296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Unsafe due to race condition discussed in the previous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www/code/25-sync-basic/, run ./</a:t>
            </a:r>
            <a:r>
              <a:rPr lang="en-US" dirty="0" err="1"/>
              <a:t>badcnt</a:t>
            </a:r>
            <a:r>
              <a:rPr lang="en-US" dirty="0"/>
              <a:t> 20000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30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3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0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./</a:t>
            </a:r>
            <a:r>
              <a:rPr lang="en-US" dirty="0" err="1"/>
              <a:t>goodmcnt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1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8702-DB6F-18D0-5D6B-5A7CD102D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>
            <a:extLst>
              <a:ext uri="{FF2B5EF4-FFF2-40B4-BE49-F238E27FC236}">
                <a16:creationId xmlns:a16="http://schemas.microsoft.com/office/drawing/2014/main" id="{83D5A474-F929-7CD5-B30B-05F90FC87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>
            <a:extLst>
              <a:ext uri="{FF2B5EF4-FFF2-40B4-BE49-F238E27FC236}">
                <a16:creationId xmlns:a16="http://schemas.microsoft.com/office/drawing/2014/main" id="{EAF9AAD3-F295-E9AB-9147-17AF067AB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./</a:t>
            </a:r>
            <a:r>
              <a:rPr lang="en-US" dirty="0" err="1"/>
              <a:t>goodmcnt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32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30x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4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./</a:t>
            </a:r>
            <a:r>
              <a:rPr lang="en-US" dirty="0" err="1"/>
              <a:t>goodcnt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88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Just like with mutexes, the implementation requires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AF7E-C9CB-D614-0CA9-B509852C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C4C8CD-2B59-7F6A-D49D-395DC5DAF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CA007-B667-F35D-4EB0-D799EF2D8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./</a:t>
            </a:r>
            <a:r>
              <a:rPr lang="en-US" dirty="0" err="1"/>
              <a:t>goodcnt</a:t>
            </a:r>
            <a:r>
              <a:rPr lang="en-US" dirty="0"/>
              <a:t> 20000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A7896-02EE-7EA7-0683-8D4D73190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37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 no, it’s even slower with a semaphore.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7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0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r>
              <a:rPr lang="en-US" dirty="0"/>
              <a:t>The three instructions that were so troublesome are replaced with a single instruction that does the same thing, but the hardware promises no data races. Each thread’s lock </a:t>
            </a:r>
            <a:r>
              <a:rPr lang="en-US" dirty="0" err="1"/>
              <a:t>addq</a:t>
            </a:r>
            <a:r>
              <a:rPr lang="en-US" dirty="0"/>
              <a:t> waits for the other thread’s lock </a:t>
            </a:r>
            <a:r>
              <a:rPr lang="en-US" dirty="0" err="1"/>
              <a:t>addq</a:t>
            </a:r>
            <a:r>
              <a:rPr lang="en-US" dirty="0"/>
              <a:t>, as part of the process of accessing the cache.</a:t>
            </a:r>
          </a:p>
          <a:p>
            <a:endParaRPr lang="en-US" dirty="0"/>
          </a:p>
          <a:p>
            <a:r>
              <a:rPr lang="en-US" dirty="0"/>
              <a:t>X86 has lots of atomic memory operations.  Other ISAs are not so generous.  Traditional RISC would make you write a loop with two special memory access instructions plus the ADD.</a:t>
            </a:r>
          </a:p>
        </p:txBody>
      </p:sp>
    </p:spTree>
    <p:extLst>
      <p:ext uri="{BB962C8B-B14F-4D97-AF65-F5344CB8AC3E}">
        <p14:creationId xmlns:p14="http://schemas.microsoft.com/office/powerpoint/2010/main" val="1965374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42532/quizzes/12720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  <p:extLst>
      <p:ext uri="{BB962C8B-B14F-4D97-AF65-F5344CB8AC3E}">
        <p14:creationId xmlns:p14="http://schemas.microsoft.com/office/powerpoint/2010/main" val="384124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Pass Thread </a:t>
            </a:r>
            <a:r>
              <a:rPr lang="en-US" dirty="0" err="1"/>
              <a:t>Arg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pPr lvl="1"/>
            <a:r>
              <a:rPr lang="en-US" dirty="0"/>
              <a:t>Producer </a:t>
            </a:r>
            <a:r>
              <a:rPr lang="en-US" dirty="0" err="1"/>
              <a:t>malloc’s</a:t>
            </a:r>
            <a:r>
              <a:rPr lang="en-US" dirty="0"/>
              <a:t> space, passes pointer to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dereferences pointer, frees space</a:t>
            </a:r>
          </a:p>
          <a:p>
            <a:pPr lvl="1"/>
            <a:r>
              <a:rPr lang="en-US" dirty="0"/>
              <a:t>Always works; necessary for passing large amounts of data</a:t>
            </a:r>
          </a:p>
          <a:p>
            <a:r>
              <a:rPr lang="en-US" dirty="0"/>
              <a:t>Cast of int</a:t>
            </a:r>
          </a:p>
          <a:p>
            <a:pPr lvl="1"/>
            <a:r>
              <a:rPr lang="en-US" dirty="0"/>
              <a:t>Producer casts an int/long to void*, passes to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casts void* argument back to int/long</a:t>
            </a:r>
          </a:p>
          <a:p>
            <a:pPr lvl="1"/>
            <a:r>
              <a:rPr lang="en-US" dirty="0"/>
              <a:t>Works for small amounts of data (one number)</a:t>
            </a:r>
          </a:p>
          <a:p>
            <a:r>
              <a:rPr lang="en-US" dirty="0">
                <a:solidFill>
                  <a:srgbClr val="FF0000"/>
                </a:solidFill>
              </a:rPr>
              <a:t>INCORRECT: Pointer to stack slot</a:t>
            </a:r>
          </a:p>
          <a:p>
            <a:pPr lvl="1"/>
            <a:r>
              <a:rPr lang="en-US" dirty="0"/>
              <a:t>Producer passes address to producer’s stack in </a:t>
            </a:r>
            <a:r>
              <a:rPr lang="en-US" dirty="0" err="1"/>
              <a:t>pthread_create</a:t>
            </a:r>
            <a:endParaRPr lang="en-US" dirty="0"/>
          </a:p>
          <a:p>
            <a:pPr lvl="1"/>
            <a:r>
              <a:rPr lang="en-US" dirty="0"/>
              <a:t>Consumer dereferences pointer</a:t>
            </a:r>
          </a:p>
          <a:p>
            <a:pPr lvl="1"/>
            <a:r>
              <a:rPr lang="en-US" i="1" dirty="0"/>
              <a:t>Why is this unsafe?</a:t>
            </a:r>
          </a:p>
        </p:txBody>
      </p:sp>
    </p:spTree>
    <p:extLst>
      <p:ext uri="{BB962C8B-B14F-4D97-AF65-F5344CB8AC3E}">
        <p14:creationId xmlns:p14="http://schemas.microsoft.com/office/powerpoint/2010/main" val="189668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779680"/>
            <a:ext cx="4640179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&amp;hist[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[i],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*(int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(1/4) – OK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6" y="3215148"/>
            <a:ext cx="394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pointer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2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779680"/>
            <a:ext cx="4640179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(void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[i],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hist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[(long)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7" y="3215148"/>
            <a:ext cx="4198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array index as a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Casting from long to void* and back is safe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8CC866-1ED6-6C98-D01C-4345E5C0D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496696" cy="762000"/>
          </a:xfrm>
        </p:spPr>
        <p:txBody>
          <a:bodyPr/>
          <a:lstStyle/>
          <a:p>
            <a:r>
              <a:rPr lang="en-US" dirty="0"/>
              <a:t>Passing an argument to a thread (2/4) – OK </a:t>
            </a:r>
          </a:p>
        </p:txBody>
      </p:sp>
    </p:spTree>
    <p:extLst>
      <p:ext uri="{BB962C8B-B14F-4D97-AF65-F5344CB8AC3E}">
        <p14:creationId xmlns:p14="http://schemas.microsoft.com/office/powerpoint/2010/main" val="361567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  <a:br>
              <a:rPr lang="en-US" sz="1600" dirty="0">
                <a:latin typeface="Courier New"/>
                <a:cs typeface="Courier New"/>
              </a:rPr>
            </a:br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long*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latin typeface="Courier New"/>
                <a:cs typeface="Courier New"/>
              </a:rPr>
              <a:t> = Malloc(</a:t>
            </a:r>
            <a:r>
              <a:rPr lang="en-US" sz="1600" dirty="0" err="1">
                <a:solidFill>
                  <a:srgbClr val="7030A0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latin typeface="Courier New"/>
                <a:cs typeface="Courier New"/>
              </a:rPr>
              <a:t>     *p =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3774"/>
            <a:ext cx="376417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hist[*(long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i="1" dirty="0">
                <a:latin typeface="Courier New"/>
                <a:cs typeface="Courier New"/>
              </a:rPr>
              <a:t>free(</a:t>
            </a:r>
            <a:r>
              <a:rPr lang="en-US" sz="1600" i="1" dirty="0" err="1">
                <a:latin typeface="Courier New"/>
                <a:cs typeface="Courier New"/>
              </a:rPr>
              <a:t>vargp</a:t>
            </a:r>
            <a:r>
              <a:rPr lang="en-US" sz="1600" i="1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 (3/4) –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7" y="3215148"/>
            <a:ext cx="4198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 a </a:t>
            </a: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unique array index via a pointer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Malloc in parent, free in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Necessary if passing 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5504" y="1656569"/>
            <a:ext cx="4640179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02943" y="1656569"/>
            <a:ext cx="3764172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hist[*(long *)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3486" y="435678"/>
            <a:ext cx="8373629" cy="762000"/>
          </a:xfrm>
        </p:spPr>
        <p:txBody>
          <a:bodyPr/>
          <a:lstStyle/>
          <a:p>
            <a:r>
              <a:rPr lang="en-US" dirty="0"/>
              <a:t>Passing an argument to a thread (4/4) – </a:t>
            </a:r>
            <a:r>
              <a:rPr lang="en-US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628" y="3215148"/>
            <a:ext cx="3324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Each thread receives</a:t>
            </a:r>
            <a:br>
              <a:rPr lang="en-US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the same pointer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, to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in main</a:t>
            </a:r>
            <a:endParaRPr lang="en-US" i="1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Data race: each thread</a:t>
            </a:r>
            <a:br>
              <a:rPr lang="en-US" dirty="0">
                <a:latin typeface="Calibri" pitchFamily="34" charset="0"/>
              </a:rPr>
            </a:br>
            <a:r>
              <a:rPr lang="en-US" i="1" dirty="0">
                <a:latin typeface="Calibri" pitchFamily="34" charset="0"/>
              </a:rPr>
              <a:t>may or may not</a:t>
            </a:r>
            <a:r>
              <a:rPr lang="en-US" dirty="0">
                <a:latin typeface="Calibri" pitchFamily="34" charset="0"/>
              </a:rPr>
              <a:t> read a unique array index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alibri" pitchFamily="34" charset="0"/>
              </a:rPr>
              <a:t> in main</a:t>
            </a:r>
          </a:p>
        </p:txBody>
      </p:sp>
    </p:spTree>
    <p:extLst>
      <p:ext uri="{BB962C8B-B14F-4D97-AF65-F5344CB8AC3E}">
        <p14:creationId xmlns:p14="http://schemas.microsoft.com/office/powerpoint/2010/main" val="52372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086100"/>
            <a:ext cx="9144000" cy="914400"/>
          </a:xfrm>
          <a:prstGeom prst="rect">
            <a:avLst/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65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30557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dirty="0"/>
              <a:t>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Local automatic variables</a:t>
            </a:r>
          </a:p>
          <a:p>
            <a:pPr lvl="1"/>
            <a:r>
              <a:rPr lang="en-US" dirty="0"/>
              <a:t>Variable declared inside function without </a:t>
            </a:r>
            <a:r>
              <a:rPr lang="en-US" b="1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Local static variables</a:t>
            </a:r>
          </a:p>
          <a:p>
            <a:pPr lvl="1"/>
            <a:r>
              <a:rPr lang="en-US" dirty="0"/>
              <a:t>Variable declared inside  function with the </a:t>
            </a:r>
            <a:r>
              <a:rPr lang="en-US" b="1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</a:t>
            </a:r>
          </a:p>
          <a:p>
            <a:pPr>
              <a:spcBef>
                <a:spcPts val="1800"/>
              </a:spcBef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/>
              <a:t> is special</a:t>
            </a:r>
          </a:p>
          <a:p>
            <a:pPr lvl="1">
              <a:spcBef>
                <a:spcPts val="24"/>
              </a:spcBef>
            </a:pPr>
            <a:r>
              <a:rPr lang="en-US" dirty="0"/>
              <a:t>Declared outside a function, but </a:t>
            </a:r>
            <a:r>
              <a:rPr lang="en-US" b="1" dirty="0">
                <a:solidFill>
                  <a:srgbClr val="990000"/>
                </a:solidFill>
              </a:rPr>
              <a:t>each thread stack contains one instance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15-213/15-513: Introduction to Computer Systems</a:t>
            </a:r>
            <a:br>
              <a:rPr lang="en-US" sz="2000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April 10,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V="1">
            <a:off x="6348823" y="4636088"/>
            <a:ext cx="128175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084898" y="1399401"/>
            <a:ext cx="5388526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auto 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tid.m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auto var: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6000749" y="2864732"/>
            <a:ext cx="476250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r>
              <a:rPr lang="en-US" dirty="0"/>
              <a:t>…but you risk </a:t>
            </a:r>
            <a:r>
              <a:rPr lang="en-US" i="1" dirty="0"/>
              <a:t>data races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/>
              <a:t>synchronization errors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1AAA4-71EB-4270-B4CB-88A5BFB64E08}"/>
              </a:ext>
            </a:extLst>
          </p:cNvPr>
          <p:cNvSpPr txBox="1"/>
          <p:nvPr/>
        </p:nvSpPr>
        <p:spPr>
          <a:xfrm>
            <a:off x="5306093" y="5245768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1: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incorrectly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3AF92-039B-4B6F-BA77-C09622C8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820681"/>
            <a:ext cx="4596130" cy="313932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endParaRPr lang="nl-NL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35A17-C7BC-4858-BE31-85C2EF6A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272" y="781235"/>
            <a:ext cx="3438762" cy="39703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int main(int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 char **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strtoul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[1], NULL, 10);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t1, t2;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Pthread_create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(&amp;t1, NULL,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incr_thread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(void *)niters);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Pthread_create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(&amp;t2, NULL,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incr_thread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             (void *)niters);</a:t>
            </a:r>
            <a:b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Pthread_join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(&amp;t1, NULL);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Pthread_join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(&amp;t2, NULL);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if 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!= 2*niters)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printf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(“BOOM!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=%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lu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\n",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return 1;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} else {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printf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("OK: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=%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lu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\n",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return 0;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</a:p>
          <a:p>
            <a:pPr lvl="0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Any interleaving of instructions is possible,</a:t>
            </a:r>
            <a:br>
              <a:rPr lang="en-US" dirty="0"/>
            </a:br>
            <a:r>
              <a:rPr lang="en-US" dirty="0"/>
              <a:t>and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841639" y="2345392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  <p:sp>
        <p:nvSpPr>
          <p:cNvPr id="99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7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8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9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0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1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2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3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4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5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6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7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8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119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1" name="Oval 12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8" name="Oval 12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5" name="Oval 134"/>
          <p:cNvSpPr/>
          <p:nvPr/>
        </p:nvSpPr>
        <p:spPr bwMode="auto">
          <a:xfrm>
            <a:off x="2330840" y="562292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 bwMode="auto">
          <a:xfrm>
            <a:off x="2330840" y="492887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 bwMode="auto">
          <a:xfrm>
            <a:off x="2330840" y="4234815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 bwMode="auto">
          <a:xfrm>
            <a:off x="2330840" y="354076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 bwMode="auto">
          <a:xfrm>
            <a:off x="2330840" y="2846705"/>
            <a:ext cx="76200" cy="76200"/>
          </a:xfrm>
          <a:prstGeom prst="ellipse">
            <a:avLst/>
          </a:prstGeom>
          <a:solidFill>
            <a:srgbClr val="C00000"/>
          </a:solidFill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 bwMode="auto">
          <a:xfrm>
            <a:off x="2330840" y="215265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2" name="Oval 14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9" name="Oval 14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6" name="Oval 1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46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13296" cy="4972050"/>
          </a:xfrm>
        </p:spPr>
        <p:txBody>
          <a:bodyPr/>
          <a:lstStyle/>
          <a:p>
            <a:r>
              <a:rPr lang="en-US" dirty="0"/>
              <a:t>Review: Threads and Concurrency</a:t>
            </a:r>
          </a:p>
          <a:p>
            <a:r>
              <a:rPr lang="en-US" dirty="0">
                <a:solidFill>
                  <a:srgbClr val="7F7F7F"/>
                </a:solidFill>
              </a:rPr>
              <a:t>Sharing and Data Races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CSAPP 12.4, 12.5.1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Fixing Data Races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Semaphores		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CSAPP 12.5.2, 12.5.3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7D1A-52DD-4B52-BC5B-97568C3C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2CA7-83AE-4F47-BB56-F30589D1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5" y="3429000"/>
            <a:ext cx="7386976" cy="4857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https://canvas.cmu.edu/courses/42532/quizzes/127203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19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b="1" dirty="0"/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775058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C00000"/>
                </a:solidFill>
              </a:rPr>
              <a:t>synchronize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guarantee </a:t>
            </a:r>
            <a:r>
              <a:rPr lang="en-US" b="1" i="1" dirty="0">
                <a:solidFill>
                  <a:srgbClr val="C00000"/>
                </a:solidFill>
              </a:rPr>
              <a:t>mutually exclusive access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to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Mutex: opaque object which is either </a:t>
            </a:r>
            <a:r>
              <a:rPr lang="en-US" i="1" dirty="0"/>
              <a:t>locked</a:t>
            </a:r>
            <a:r>
              <a:rPr lang="en-US" dirty="0"/>
              <a:t> or </a:t>
            </a:r>
            <a:r>
              <a:rPr lang="en-US" i="1" dirty="0"/>
              <a:t>unlocked</a:t>
            </a:r>
          </a:p>
          <a:p>
            <a:pPr lvl="1"/>
            <a:r>
              <a:rPr lang="en-US" dirty="0"/>
              <a:t>Boolean value, but cannot do math on it</a:t>
            </a:r>
          </a:p>
          <a:p>
            <a:pPr lvl="1"/>
            <a:r>
              <a:rPr lang="en-US" dirty="0"/>
              <a:t>Starts out unlocked</a:t>
            </a:r>
          </a:p>
          <a:p>
            <a:pPr lvl="1"/>
            <a:r>
              <a:rPr lang="en-US" dirty="0"/>
              <a:t>Two operations: lock and unlock</a:t>
            </a:r>
          </a:p>
          <a:p>
            <a:endParaRPr lang="en-US" dirty="0"/>
          </a:p>
          <a:p>
            <a:r>
              <a:rPr lang="en-US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until it becomes unlocked, then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Can only be called when mutex is locked, by the code that locked it</a:t>
            </a:r>
          </a:p>
          <a:p>
            <a:pPr lvl="1"/>
            <a:r>
              <a:rPr lang="en-US" dirty="0"/>
              <a:t>Change mutex to unlocked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BF6CA-F008-3236-1AD1-65872476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>
            <a:extLst>
              <a:ext uri="{FF2B5EF4-FFF2-40B4-BE49-F238E27FC236}">
                <a16:creationId xmlns:a16="http://schemas.microsoft.com/office/drawing/2014/main" id="{5DF324FB-718D-991A-17EF-7247DD788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>
            <a:extLst>
              <a:ext uri="{FF2B5EF4-FFF2-40B4-BE49-F238E27FC236}">
                <a16:creationId xmlns:a16="http://schemas.microsoft.com/office/drawing/2014/main" id="{E4E1F931-575D-6EBC-18F2-BD55A347A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C00000"/>
                </a:solidFill>
              </a:rPr>
              <a:t>synchronize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guarantee </a:t>
            </a:r>
            <a:r>
              <a:rPr lang="en-US" b="1" i="1" dirty="0">
                <a:solidFill>
                  <a:srgbClr val="C00000"/>
                </a:solidFill>
              </a:rPr>
              <a:t>mutually exclusive access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/>
              <a:t>to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110D6-E625-0CE6-CD96-672F3C8DD6A4}"/>
              </a:ext>
            </a:extLst>
          </p:cNvPr>
          <p:cNvSpPr txBox="1"/>
          <p:nvPr/>
        </p:nvSpPr>
        <p:spPr>
          <a:xfrm>
            <a:off x="5306093" y="5245768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2: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 and a mutex)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324433-BEF2-F59A-5A4F-99982DA9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46" y="3255319"/>
            <a:ext cx="3621504" cy="332398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static pthread_mutex_t lock =</a:t>
            </a:r>
            <a:b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  PTHREAD_MUTEX_INITIALIZER;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pthread_mutex_lock(&amp;lock);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pthread_mutex_unlock(&amp;lock);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92112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75C9-CE5C-40DB-8114-EA2E4D5C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Mutexes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D17AC5-AD06-413E-977A-EA06C5102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8632AD4E-4D70-4B81-BDA9-DE29F75B5774}"/>
              </a:ext>
            </a:extLst>
          </p:cNvPr>
          <p:cNvSpPr/>
          <p:nvPr/>
        </p:nvSpPr>
        <p:spPr bwMode="auto">
          <a:xfrm>
            <a:off x="7743260" y="511323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49C8DA1E-3D0E-4D7F-8D20-EEEFC952924E}"/>
              </a:ext>
            </a:extLst>
          </p:cNvPr>
          <p:cNvSpPr/>
          <p:nvPr/>
        </p:nvSpPr>
        <p:spPr bwMode="auto">
          <a:xfrm>
            <a:off x="7659687" y="1197678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</p:spTree>
    <p:extLst>
      <p:ext uri="{BB962C8B-B14F-4D97-AF65-F5344CB8AC3E}">
        <p14:creationId xmlns:p14="http://schemas.microsoft.com/office/powerpoint/2010/main" val="405572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b="1" dirty="0"/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3814207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generalization of mutex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Unsigned integer value, but cannot do math on 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with some value &gt;= 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Two operations: P and V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dirty="0"/>
              <a:t>P(s)  [“</a:t>
            </a:r>
            <a:r>
              <a:rPr lang="en-US" dirty="0" err="1"/>
              <a:t>Prolaag</a:t>
            </a:r>
            <a:r>
              <a:rPr lang="en-US" dirty="0"/>
              <a:t>,” Dutch shorthand for “try to reduce”]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wait for a </a:t>
            </a:r>
            <a:r>
              <a:rPr lang="en-US" i="1" dirty="0"/>
              <a:t>V</a:t>
            </a:r>
            <a:r>
              <a:rPr lang="en-US" dirty="0"/>
              <a:t> operation to happen.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Then subtract 1 from </a:t>
            </a:r>
            <a:r>
              <a:rPr lang="en-US" i="1" dirty="0"/>
              <a:t>s</a:t>
            </a:r>
            <a:r>
              <a:rPr lang="en-US" dirty="0"/>
              <a:t> and return.</a:t>
            </a:r>
          </a:p>
          <a:p>
            <a:pPr>
              <a:lnSpc>
                <a:spcPct val="97000"/>
              </a:lnSpc>
              <a:spcBef>
                <a:spcPts val="2400"/>
              </a:spcBef>
            </a:pPr>
            <a:r>
              <a:rPr lang="en-US" b="1" dirty="0"/>
              <a:t>V(s) [“</a:t>
            </a:r>
            <a:r>
              <a:rPr lang="en-US" dirty="0" err="1"/>
              <a:t>Verhogen</a:t>
            </a:r>
            <a:r>
              <a:rPr lang="en-US" dirty="0"/>
              <a:t>,” Dutch for “increase”]</a:t>
            </a:r>
            <a:endParaRPr lang="en-US" b="1" dirty="0"/>
          </a:p>
          <a:p>
            <a:pPr lvl="1">
              <a:lnSpc>
                <a:spcPct val="97000"/>
              </a:lnSpc>
            </a:pPr>
            <a:r>
              <a:rPr lang="en-US" dirty="0"/>
              <a:t>Add 1 to </a:t>
            </a:r>
            <a:r>
              <a:rPr lang="en-US" i="1" dirty="0"/>
              <a:t>s</a:t>
            </a:r>
            <a:r>
              <a:rPr lang="en-US" dirty="0"/>
              <a:t>.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waiting inside a </a:t>
            </a:r>
            <a:r>
              <a:rPr lang="en-US" i="1" dirty="0"/>
              <a:t>P</a:t>
            </a:r>
            <a:r>
              <a:rPr lang="en-US" dirty="0"/>
              <a:t> operation,</a:t>
            </a:r>
            <a:br>
              <a:rPr lang="en-US" dirty="0"/>
            </a:br>
            <a:r>
              <a:rPr lang="en-US" dirty="0"/>
              <a:t>resume </a:t>
            </a:r>
            <a:r>
              <a:rPr lang="en-US" i="1" dirty="0"/>
              <a:t>one</a:t>
            </a:r>
            <a:r>
              <a:rPr lang="en-US" dirty="0"/>
              <a:t> of them</a:t>
            </a:r>
          </a:p>
          <a:p>
            <a:pPr>
              <a:lnSpc>
                <a:spcPct val="97000"/>
              </a:lnSpc>
              <a:spcBef>
                <a:spcPts val="2400"/>
              </a:spcBef>
            </a:pPr>
            <a:r>
              <a:rPr lang="en-US" dirty="0"/>
              <a:t>Unlike mutexes, no requirement to call P before calling V</a:t>
            </a:r>
          </a:p>
        </p:txBody>
      </p:sp>
    </p:spTree>
    <p:extLst>
      <p:ext uri="{BB962C8B-B14F-4D97-AF65-F5344CB8AC3E}">
        <p14:creationId xmlns:p14="http://schemas.microsoft.com/office/powerpoint/2010/main" val="6131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7629012" cy="175432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*s);  /* P(s) */</a:t>
            </a: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*s);  /* V(s)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int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int </a:t>
            </a:r>
            <a:r>
              <a:rPr lang="en-US" sz="1800" dirty="0" err="1">
                <a:latin typeface="Courier New"/>
                <a:cs typeface="Courier New"/>
              </a:rPr>
              <a:t>pshared</a:t>
            </a:r>
            <a:r>
              <a:rPr lang="en-US" sz="1800" dirty="0">
                <a:latin typeface="Courier New"/>
                <a:cs typeface="Courier New"/>
              </a:rPr>
              <a:t>, unsigned int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61A81C-900B-4337-B078-AB86C31D1F1E}"/>
              </a:ext>
            </a:extLst>
          </p:cNvPr>
          <p:cNvCxnSpPr>
            <a:cxnSpLocks/>
          </p:cNvCxnSpPr>
          <p:nvPr/>
        </p:nvCxnSpPr>
        <p:spPr bwMode="auto">
          <a:xfrm flipV="1">
            <a:off x="3895725" y="3638550"/>
            <a:ext cx="504825" cy="447675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2F7DEB5-AD21-48BA-95C6-3D5076D890A6}"/>
              </a:ext>
            </a:extLst>
          </p:cNvPr>
          <p:cNvSpPr txBox="1"/>
          <p:nvPr/>
        </p:nvSpPr>
        <p:spPr>
          <a:xfrm>
            <a:off x="1509712" y="4013895"/>
            <a:ext cx="263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Share among processes?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(normally you want to pass zero, see </a:t>
            </a:r>
            <a:r>
              <a:rPr lang="en-US" sz="1800" dirty="0" err="1">
                <a:latin typeface="Calibri" pitchFamily="34" charset="0"/>
              </a:rPr>
              <a:t>manpage</a:t>
            </a:r>
            <a:r>
              <a:rPr lang="en-US" sz="1800" dirty="0">
                <a:latin typeface="Calibri" pitchFamily="34" charset="0"/>
              </a:rPr>
              <a:t> for details)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CC3604-C66B-42CB-9F94-02B136F8328F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0875" y="3638550"/>
            <a:ext cx="264014" cy="43210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6771B3-809B-4A90-8E3C-A6F13143403C}"/>
              </a:ext>
            </a:extLst>
          </p:cNvPr>
          <p:cNvSpPr txBox="1"/>
          <p:nvPr/>
        </p:nvSpPr>
        <p:spPr>
          <a:xfrm>
            <a:off x="4683614" y="397386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Initial semaphore value</a:t>
            </a:r>
          </a:p>
        </p:txBody>
      </p:sp>
    </p:spTree>
    <p:extLst>
      <p:ext uri="{BB962C8B-B14F-4D97-AF65-F5344CB8AC3E}">
        <p14:creationId xmlns:p14="http://schemas.microsoft.com/office/powerpoint/2010/main" val="137111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F61CA-415D-4F2B-A0D2-689085DF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DAC0-604B-9A52-0818-903BB20F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CC1A0-BA01-B24A-AD6A-3F354ECF278A}"/>
              </a:ext>
            </a:extLst>
          </p:cNvPr>
          <p:cNvSpPr txBox="1"/>
          <p:nvPr/>
        </p:nvSpPr>
        <p:spPr>
          <a:xfrm>
            <a:off x="5343579" y="4569841"/>
            <a:ext cx="344103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Coding demo 3: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Counting to 20,000 correctly</a:t>
            </a:r>
            <a:br>
              <a:rPr lang="en-US" sz="1800" i="1" dirty="0">
                <a:latin typeface="Calibri" pitchFamily="34" charset="0"/>
              </a:rPr>
            </a:br>
            <a:r>
              <a:rPr lang="en-US" sz="1800" i="1" dirty="0">
                <a:latin typeface="Calibri" pitchFamily="34" charset="0"/>
              </a:rPr>
              <a:t>(with threads and a semaphore)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0DF6D-BACE-6D6F-CB2F-DD88C681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39" y="1364829"/>
            <a:ext cx="3723574" cy="310854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unsigned long cnt = 0;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static sem_t lock;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sem_wait(&amp;lock);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sem_post(&amp;lock);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5FF86-FA5A-4962-A97D-09DD366F7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642" y="1364829"/>
            <a:ext cx="3728906" cy="138499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int main(int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, char **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) {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strtoul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argv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[1], NULL, 10);</a:t>
            </a:r>
            <a:b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sem_init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(&amp;lock, 0, 1);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  // ...</a:t>
            </a:r>
          </a:p>
          <a:p>
            <a:pPr lvl="0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46110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CF3B-2CF3-4C3C-96F4-B95CF270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semaphores: </a:t>
            </a:r>
            <a:r>
              <a:rPr lang="en-US"/>
              <a:t>Even slower!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5410F-8937-4F38-BCBD-163FAEE8F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58C6058B-FBCF-4DF3-85EA-E236EA725416}"/>
              </a:ext>
            </a:extLst>
          </p:cNvPr>
          <p:cNvSpPr/>
          <p:nvPr/>
        </p:nvSpPr>
        <p:spPr bwMode="auto">
          <a:xfrm>
            <a:off x="7743259" y="520848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3AE1A1E2-5A28-4E6A-A7AE-B3D0D3506EBD}"/>
              </a:ext>
            </a:extLst>
          </p:cNvPr>
          <p:cNvSpPr/>
          <p:nvPr/>
        </p:nvSpPr>
        <p:spPr bwMode="auto">
          <a:xfrm>
            <a:off x="7667623" y="3244334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01CF9B2D-DAD1-4D49-ACD1-0C418DFE3E78}"/>
              </a:ext>
            </a:extLst>
          </p:cNvPr>
          <p:cNvSpPr/>
          <p:nvPr/>
        </p:nvSpPr>
        <p:spPr bwMode="auto">
          <a:xfrm>
            <a:off x="7743259" y="1625757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27.6 s</a:t>
            </a:r>
          </a:p>
        </p:txBody>
      </p:sp>
    </p:spTree>
    <p:extLst>
      <p:ext uri="{BB962C8B-B14F-4D97-AF65-F5344CB8AC3E}">
        <p14:creationId xmlns:p14="http://schemas.microsoft.com/office/powerpoint/2010/main" val="11520539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 and Data Races</a:t>
            </a:r>
          </a:p>
          <a:p>
            <a:r>
              <a:rPr lang="en-US" dirty="0"/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b="1" dirty="0"/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4102515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BEA1-DD6C-437F-B6BF-50A0D9E7F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memory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75FE-8C42-4E99-B920-34E39785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hardware instructions</a:t>
            </a:r>
          </a:p>
          <a:p>
            <a:pPr lvl="1"/>
            <a:r>
              <a:rPr lang="en-US" dirty="0"/>
              <a:t>“Test and set,” “compare and swap”, “exchange and add”, …</a:t>
            </a:r>
          </a:p>
          <a:p>
            <a:pPr lvl="1"/>
            <a:r>
              <a:rPr lang="en-US" dirty="0"/>
              <a:t>Do a read-modify-write on memory; hardware prevents data races</a:t>
            </a:r>
          </a:p>
          <a:p>
            <a:pPr lvl="1"/>
            <a:r>
              <a:rPr lang="en-US" dirty="0"/>
              <a:t>Used to implement mutexes, semaphores, etc.</a:t>
            </a:r>
          </a:p>
          <a:p>
            <a:pPr>
              <a:spcBef>
                <a:spcPts val="1800"/>
              </a:spcBef>
            </a:pPr>
            <a:r>
              <a:rPr lang="en-US" dirty="0"/>
              <a:t>Not going to get into details, but…</a:t>
            </a:r>
          </a:p>
          <a:p>
            <a:pPr lvl="1"/>
            <a:r>
              <a:rPr lang="en-US" dirty="0"/>
              <a:t>Wouldn’t it be nice if we could use them directly?</a:t>
            </a:r>
          </a:p>
          <a:p>
            <a:pPr lvl="1"/>
            <a:r>
              <a:rPr lang="en-US" dirty="0"/>
              <a:t>Especially when we just want to increment a counter?</a:t>
            </a:r>
          </a:p>
          <a:p>
            <a:pPr lvl="1"/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6A94C6-E6EB-43FE-9D95-F4DBA266A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229" y="4372540"/>
            <a:ext cx="4158511" cy="22467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static </a:t>
            </a:r>
            <a:r>
              <a:rPr lang="nl-NL" sz="1400" dirty="0">
                <a:solidFill>
                  <a:srgbClr val="000000"/>
                </a:solidFill>
                <a:highlight>
                  <a:srgbClr val="00FF00"/>
                </a:highlight>
                <a:latin typeface="Courier New"/>
                <a:ea typeface="ＭＳ Ｐゴシック" charset="0"/>
                <a:cs typeface="Courier New"/>
              </a:rPr>
              <a:t>_Atomic</a:t>
            </a: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unsigned long cnt = 0;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endParaRPr lang="nl-NL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void *incr_thread(void *arg) {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i;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unsigned long niters =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(unsigned long) arg;</a:t>
            </a: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for (i = 0; i &lt; niters; i++) {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cnt++;</a:t>
            </a:r>
            <a:endParaRPr lang="nl-NL" sz="1400" dirty="0">
              <a:solidFill>
                <a:srgbClr val="000000"/>
              </a:solidFill>
              <a:highlight>
                <a:srgbClr val="00FF00"/>
              </a:highlight>
              <a:latin typeface="Courier New"/>
              <a:ea typeface="ＭＳ Ｐゴシック" charset="0"/>
              <a:cs typeface="Courier New"/>
            </a:endParaRPr>
          </a:p>
          <a:p>
            <a:pPr lvl="0"/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}</a:t>
            </a:r>
            <a:b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</a:br>
            <a:r>
              <a:rPr lang="nl-NL" sz="14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}</a:t>
            </a:r>
            <a:endParaRPr lang="en-US" sz="14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55728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63282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(i = 0; i &lt;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niters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; i++)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</a:t>
            </a: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454227" y="2990346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456910" y="4159362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456910" y="5260017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361641" y="2521500"/>
            <a:ext cx="3342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/>
              <a:t>Assembly (unsigned long)</a:t>
            </a:r>
          </a:p>
        </p:txBody>
      </p:sp>
      <p:sp>
        <p:nvSpPr>
          <p:cNvPr id="15" name="Text Box 379">
            <a:extLst>
              <a:ext uri="{FF2B5EF4-FFF2-40B4-BE49-F238E27FC236}">
                <a16:creationId xmlns:a16="http://schemas.microsoft.com/office/drawing/2014/main" id="{AFE6E2FA-CE67-4FC0-8CC3-6850E59F6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881" y="3008611"/>
            <a:ext cx="3935143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lock </a:t>
            </a:r>
            <a:r>
              <a:rPr lang="en-US" sz="1800" dirty="0" err="1">
                <a:solidFill>
                  <a:srgbClr val="C00000"/>
                </a:solidFill>
                <a:latin typeface="Courier New"/>
                <a:cs typeface="Courier New"/>
              </a:rPr>
              <a:t>addq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 $1, </a:t>
            </a:r>
            <a:r>
              <a:rPr lang="en-US" sz="1800" dirty="0" err="1">
                <a:solidFill>
                  <a:srgbClr val="C00000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00000"/>
                </a:solidFill>
                <a:latin typeface="Courier New"/>
                <a:cs typeface="Courier New"/>
              </a:rPr>
              <a:t>(%rip)</a:t>
            </a:r>
          </a:p>
          <a:p>
            <a:pPr algn="l"/>
            <a:endParaRPr lang="en-US" sz="1800" dirty="0">
              <a:latin typeface="Courier New"/>
              <a:cs typeface="Courier New"/>
            </a:endParaRPr>
          </a:p>
          <a:p>
            <a:pPr algn="l"/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6" name="Line 385">
            <a:extLst>
              <a:ext uri="{FF2B5EF4-FFF2-40B4-BE49-F238E27FC236}">
                <a16:creationId xmlns:a16="http://schemas.microsoft.com/office/drawing/2014/main" id="{70235E99-A0FD-447C-BF5B-A0FB1972F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9565" y="4184339"/>
            <a:ext cx="3932459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7" name="Line 386">
            <a:extLst>
              <a:ext uri="{FF2B5EF4-FFF2-40B4-BE49-F238E27FC236}">
                <a16:creationId xmlns:a16="http://schemas.microsoft.com/office/drawing/2014/main" id="{C524E4C8-3C14-4D1A-A6E9-745213114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9565" y="5278282"/>
            <a:ext cx="3932459" cy="1609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8" name="Text Box 392">
            <a:extLst>
              <a:ext uri="{FF2B5EF4-FFF2-40B4-BE49-F238E27FC236}">
                <a16:creationId xmlns:a16="http://schemas.microsoft.com/office/drawing/2014/main" id="{C5E22B17-DD57-448F-AE07-FE3A015BE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296" y="2539765"/>
            <a:ext cx="4410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/>
              <a:t>Assembly (_Atomic unsigned long)</a:t>
            </a:r>
          </a:p>
        </p:txBody>
      </p:sp>
    </p:spTree>
    <p:extLst>
      <p:ext uri="{BB962C8B-B14F-4D97-AF65-F5344CB8AC3E}">
        <p14:creationId xmlns:p14="http://schemas.microsoft.com/office/powerpoint/2010/main" val="1905520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F8D8-8D21-44E5-A1A3-591CB72B5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atomic memory operations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581E7B-4BA5-4161-B937-EA2B4F64E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7" y="1362075"/>
            <a:ext cx="6629400" cy="4972050"/>
          </a:xfr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2DE86349-BFD3-4C6D-8331-40B917D4CA5C}"/>
              </a:ext>
            </a:extLst>
          </p:cNvPr>
          <p:cNvSpPr/>
          <p:nvPr/>
        </p:nvSpPr>
        <p:spPr bwMode="auto">
          <a:xfrm>
            <a:off x="7743259" y="5208489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0.48 s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88589148-AAF1-4695-B6F4-39235A97ADAF}"/>
              </a:ext>
            </a:extLst>
          </p:cNvPr>
          <p:cNvSpPr/>
          <p:nvPr/>
        </p:nvSpPr>
        <p:spPr bwMode="auto">
          <a:xfrm>
            <a:off x="7667623" y="3244334"/>
            <a:ext cx="562975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15 s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8DD8DB5D-F3F3-4148-A6F7-8F8722EBDA5B}"/>
              </a:ext>
            </a:extLst>
          </p:cNvPr>
          <p:cNvSpPr/>
          <p:nvPr/>
        </p:nvSpPr>
        <p:spPr bwMode="auto">
          <a:xfrm>
            <a:off x="7743259" y="1625757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14672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27.6 s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B355DC10-7D1F-40C7-861C-37266DD65E3F}"/>
              </a:ext>
            </a:extLst>
          </p:cNvPr>
          <p:cNvSpPr/>
          <p:nvPr/>
        </p:nvSpPr>
        <p:spPr bwMode="auto">
          <a:xfrm>
            <a:off x="7743258" y="4678245"/>
            <a:ext cx="740908" cy="369332"/>
          </a:xfrm>
          <a:prstGeom prst="borderCallout1">
            <a:avLst>
              <a:gd name="adj1" fmla="val 99106"/>
              <a:gd name="adj2" fmla="val -1837"/>
              <a:gd name="adj3" fmla="val 150778"/>
              <a:gd name="adj4" fmla="val -53489"/>
            </a:avLst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  <p:txBody>
          <a:bodyPr wrap="none" rtlCol="0" anchor="ctr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3.41 s</a:t>
            </a:r>
          </a:p>
        </p:txBody>
      </p:sp>
    </p:spTree>
    <p:extLst>
      <p:ext uri="{BB962C8B-B14F-4D97-AF65-F5344CB8AC3E}">
        <p14:creationId xmlns:p14="http://schemas.microsoft.com/office/powerpoint/2010/main" val="611806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Access shared variables with care to avoid data races.</a:t>
            </a:r>
          </a:p>
          <a:p>
            <a:pPr lvl="1"/>
            <a:r>
              <a:rPr lang="en-US" dirty="0"/>
              <a:t>Crucial to understand which variables are shared in the first place</a:t>
            </a:r>
          </a:p>
          <a:p>
            <a:pPr lvl="1"/>
            <a:r>
              <a:rPr lang="en-US" dirty="0"/>
              <a:t>Avoid sharing, if you can</a:t>
            </a:r>
          </a:p>
          <a:p>
            <a:pPr lvl="1"/>
            <a:r>
              <a:rPr lang="en-US" dirty="0"/>
              <a:t>Avoid writing from multiple threads, if you can</a:t>
            </a:r>
          </a:p>
          <a:p>
            <a:pPr>
              <a:spcBef>
                <a:spcPts val="1800"/>
              </a:spcBef>
            </a:pPr>
            <a:r>
              <a:rPr lang="en-US" dirty="0"/>
              <a:t>Mutexes help, but…</a:t>
            </a:r>
          </a:p>
          <a:p>
            <a:pPr lvl="1"/>
            <a:r>
              <a:rPr lang="en-US" dirty="0"/>
              <a:t>They’re slow</a:t>
            </a:r>
          </a:p>
          <a:p>
            <a:pPr lvl="1"/>
            <a:r>
              <a:rPr lang="en-US" dirty="0"/>
              <a:t>(Next time: They can cause problems as well as solve them)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/>
              <a:t>Don’t use a semaphore when a mutex will do</a:t>
            </a:r>
          </a:p>
          <a:p>
            <a:pPr lvl="1"/>
            <a:r>
              <a:rPr lang="en-US" dirty="0"/>
              <a:t>They’re even slower</a:t>
            </a:r>
          </a:p>
          <a:p>
            <a:pPr lvl="1"/>
            <a:r>
              <a:rPr lang="en-US" dirty="0"/>
              <a:t>(Next time: When is a semaphore actually useful?)</a:t>
            </a:r>
          </a:p>
          <a:p>
            <a:pPr>
              <a:spcBef>
                <a:spcPts val="1800"/>
              </a:spcBef>
            </a:pPr>
            <a:r>
              <a:rPr lang="en-US" dirty="0"/>
              <a:t>Atomic memory ops are handy, but…</a:t>
            </a:r>
          </a:p>
          <a:p>
            <a:pPr lvl="1"/>
            <a:r>
              <a:rPr lang="en-US" dirty="0"/>
              <a:t>The hardware might not provide the operation you need</a:t>
            </a:r>
          </a:p>
          <a:p>
            <a:pPr lvl="1"/>
            <a:r>
              <a:rPr lang="en-US" dirty="0"/>
              <a:t>(Later courses: Tricky to use correctly)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(code, data, and kernel context)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86CB4B4D-7CA3-9044-876B-883B54F8677D}" type="slidenum">
              <a:rPr lang="en-US" smtClean="0"/>
              <a:pPr/>
              <a:t>50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5878" y="2935705"/>
            <a:ext cx="8874493" cy="3869216"/>
            <a:chOff x="105878" y="2935705"/>
            <a:chExt cx="8874493" cy="3869216"/>
          </a:xfrm>
        </p:grpSpPr>
        <p:sp>
          <p:nvSpPr>
            <p:cNvPr id="7" name="Rectangle 6"/>
            <p:cNvSpPr/>
            <p:nvPr/>
          </p:nvSpPr>
          <p:spPr bwMode="auto">
            <a:xfrm>
              <a:off x="105878" y="2935705"/>
              <a:ext cx="8874493" cy="3850106"/>
            </a:xfrm>
            <a:prstGeom prst="rect">
              <a:avLst/>
            </a:prstGeom>
            <a:solidFill>
              <a:srgbClr val="EAEAF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336" y="6343256"/>
              <a:ext cx="5097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Memory is shared between all threads</a:t>
              </a:r>
            </a:p>
          </p:txBody>
        </p:sp>
      </p:grpSp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picture confuse you!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7963" y="1216788"/>
            <a:ext cx="4694502" cy="1465660"/>
            <a:chOff x="384175" y="4542274"/>
            <a:chExt cx="4694502" cy="1465660"/>
          </a:xfrm>
        </p:grpSpPr>
        <p:sp>
          <p:nvSpPr>
            <p:cNvPr id="803848" name="Text Box 8"/>
            <p:cNvSpPr txBox="1">
              <a:spLocks noChangeArrowheads="1"/>
            </p:cNvSpPr>
            <p:nvPr/>
          </p:nvSpPr>
          <p:spPr bwMode="auto">
            <a:xfrm>
              <a:off x="38417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1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1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1</a:t>
              </a:r>
            </a:p>
          </p:txBody>
        </p:sp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3146425" y="456138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</p:grpSp>
      <p:sp>
        <p:nvSpPr>
          <p:cNvPr id="803857" name="Rectangle 17"/>
          <p:cNvSpPr>
            <a:spLocks noChangeAspect="1" noChangeArrowheads="1"/>
          </p:cNvSpPr>
          <p:nvPr/>
        </p:nvSpPr>
        <p:spPr bwMode="auto">
          <a:xfrm>
            <a:off x="3124200" y="3945434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803858" name="Text Box 18"/>
          <p:cNvSpPr txBox="1">
            <a:spLocks noChangeArrowheads="1"/>
          </p:cNvSpPr>
          <p:nvPr/>
        </p:nvSpPr>
        <p:spPr bwMode="auto">
          <a:xfrm>
            <a:off x="2724159" y="3200400"/>
            <a:ext cx="25956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 (peer thread)</a:t>
            </a:r>
          </a:p>
        </p:txBody>
      </p:sp>
    </p:spTree>
    <p:extLst>
      <p:ext uri="{BB962C8B-B14F-4D97-AF65-F5344CB8AC3E}">
        <p14:creationId xmlns:p14="http://schemas.microsoft.com/office/powerpoint/2010/main" val="959869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6EC38-9B49-879D-C79E-3344CFE99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134B84-76E4-A3C6-0E2A-C4CBD9EB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04" y="1656569"/>
            <a:ext cx="4640179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[N] = {0};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[N];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Pthread_create</a:t>
            </a:r>
            <a:r>
              <a:rPr lang="en-US" sz="1600" dirty="0">
                <a:latin typeface="Courier New"/>
                <a:cs typeface="Courier New"/>
              </a:rPr>
              <a:t>(&amp;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thread, 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  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&amp;hist[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]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= 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&lt; 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 err="1">
                <a:latin typeface="Courier New"/>
                <a:cs typeface="Courier New"/>
              </a:rPr>
              <a:t>Pthread_join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tids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], </a:t>
            </a:r>
            <a:r>
              <a:rPr lang="en-US" sz="1600" dirty="0">
                <a:solidFill>
                  <a:srgbClr val="00B05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check();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3D9FE-D74F-D495-78C3-108F4349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943" y="1656569"/>
            <a:ext cx="3393878" cy="132343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2D050"/>
                </a:solidFill>
                <a:latin typeface="Courier New"/>
                <a:cs typeface="Courier New"/>
              </a:rPr>
              <a:t>void *</a:t>
            </a:r>
            <a:r>
              <a:rPr lang="en-US" sz="1600" dirty="0" err="1">
                <a:solidFill>
                  <a:srgbClr val="AC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0070C0"/>
                </a:solidFill>
                <a:latin typeface="Courier New"/>
                <a:cs typeface="Courier New"/>
              </a:rPr>
              <a:t>*(int *)</a:t>
            </a:r>
            <a:r>
              <a:rPr lang="en-US" sz="1600" dirty="0" err="1">
                <a:solidFill>
                  <a:srgbClr val="0070C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latin typeface="Courier New"/>
                <a:cs typeface="Courier New"/>
              </a:rPr>
              <a:t> += 1;</a:t>
            </a:r>
          </a:p>
          <a:p>
            <a:r>
              <a:rPr lang="en-US" sz="1600" dirty="0">
                <a:latin typeface="Courier New"/>
                <a:cs typeface="Courier New"/>
              </a:rPr>
              <a:t>   return NULL;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AA1A16-2421-465C-F34B-44302D11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65889" cy="762000"/>
          </a:xfrm>
        </p:spPr>
        <p:txBody>
          <a:bodyPr/>
          <a:lstStyle/>
          <a:p>
            <a:r>
              <a:rPr lang="en-US" dirty="0"/>
              <a:t>Passing an argument to a thread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58FD4-9312-3820-1DB4-762224420F8B}"/>
              </a:ext>
            </a:extLst>
          </p:cNvPr>
          <p:cNvSpPr txBox="1"/>
          <p:nvPr/>
        </p:nvSpPr>
        <p:spPr>
          <a:xfrm>
            <a:off x="4945626" y="3215148"/>
            <a:ext cx="394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Each thread receives a </a:t>
            </a:r>
            <a:r>
              <a:rPr lang="en-US" i="1" dirty="0">
                <a:latin typeface="Calibri" pitchFamily="34" charset="0"/>
              </a:rPr>
              <a:t>unique pointer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D5603-0FC1-A34E-0FCF-FDA62AAE4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2728" y="4047269"/>
            <a:ext cx="4640179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void </a:t>
            </a:r>
            <a:r>
              <a:rPr lang="en-US" sz="1600" dirty="0">
                <a:solidFill>
                  <a:schemeClr val="accent2"/>
                </a:solidFill>
                <a:latin typeface="Courier New"/>
                <a:cs typeface="Courier New"/>
              </a:rPr>
              <a:t>check</a:t>
            </a:r>
            <a:r>
              <a:rPr lang="en-US" sz="1600" dirty="0">
                <a:latin typeface="Courier New"/>
                <a:cs typeface="Courier New"/>
              </a:rPr>
              <a:t>(void) {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92D05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=0;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&lt;N;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++) {</a:t>
            </a:r>
          </a:p>
          <a:p>
            <a:r>
              <a:rPr lang="en-US" sz="1600" dirty="0">
                <a:latin typeface="Courier New"/>
                <a:cs typeface="Courier New"/>
              </a:rPr>
              <a:t>     </a:t>
            </a:r>
            <a:r>
              <a:rPr lang="en-US" sz="1600" dirty="0">
                <a:solidFill>
                  <a:srgbClr val="7030A0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latin typeface="Courier New"/>
                <a:cs typeface="Courier New"/>
              </a:rPr>
              <a:t> (</a:t>
            </a:r>
            <a:r>
              <a:rPr lang="en-US" sz="1600" dirty="0" err="1">
                <a:latin typeface="Courier New"/>
                <a:cs typeface="Courier New"/>
              </a:rPr>
              <a:t>hist</a:t>
            </a:r>
            <a:r>
              <a:rPr lang="en-US" sz="1600" dirty="0">
                <a:latin typeface="Courier New"/>
                <a:cs typeface="Courier New"/>
              </a:rPr>
              <a:t>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 != 1) {</a:t>
            </a:r>
          </a:p>
          <a:p>
            <a:r>
              <a:rPr lang="en-US" sz="1600" dirty="0">
                <a:latin typeface="Courier New"/>
                <a:cs typeface="Courier New"/>
              </a:rPr>
              <a:t>       </a:t>
            </a:r>
            <a:r>
              <a:rPr lang="en-US" sz="1600" dirty="0" err="1">
                <a:latin typeface="Courier New"/>
                <a:cs typeface="Courier New"/>
              </a:rPr>
              <a:t>printf</a:t>
            </a:r>
            <a:r>
              <a:rPr lang="en-US" sz="1600" dirty="0">
                <a:latin typeface="Courier New"/>
                <a:cs typeface="Courier New"/>
              </a:rPr>
              <a:t>("Failed at %d\n",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latin typeface="Courier New"/>
                <a:cs typeface="Courier New"/>
              </a:rPr>
              <a:t>       exit(-1);</a:t>
            </a:r>
          </a:p>
          <a:p>
            <a:r>
              <a:rPr lang="en-US" sz="1600" dirty="0"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latin typeface="Courier New"/>
                <a:cs typeface="Courier New"/>
              </a:rPr>
              <a:t>   }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 err="1">
                <a:latin typeface="Courier New"/>
                <a:cs typeface="Courier New"/>
              </a:rPr>
              <a:t>printf</a:t>
            </a:r>
            <a:r>
              <a:rPr lang="en-US" sz="1600" dirty="0">
                <a:latin typeface="Courier New"/>
                <a:cs typeface="Courier New"/>
              </a:rPr>
              <a:t>("OK\n");</a:t>
            </a:r>
          </a:p>
          <a:p>
            <a:r>
              <a:rPr lang="en-US" sz="1600" dirty="0">
                <a:latin typeface="Courier New"/>
                <a:cs typeface="Courier New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31606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Mutex implementation (partial)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54457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void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mtx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Lock the mutex pointed to by MTX.  If it is already locked,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first sleep until it becomes unlocked.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pthread_mutex_lock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call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gettid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current thread ID now in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$1,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increment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xadd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MUTEX_CONTENDERS(%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now holds _previous_ value of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mtx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-&gt;contenders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test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Lcontended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lock was unlocked, and now we hold it.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MUTEX_HOLDER(%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</a:t>
            </a:r>
          </a:p>
          <a:p>
            <a:pPr marL="0" indent="0">
              <a:buNone/>
            </a:pP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Lcontended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Sleep until another thread calls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pthread_mutex_unlock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(30 more machine instructions and a system call)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412" y="5906652"/>
            <a:ext cx="665541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Just one of many ways to implement (discussed in 15-410, -418,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</a:t>
            </a:r>
            <a:br>
              <a:rPr lang="en-US" sz="1800" i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All require assistance from the CPU (special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implementation (partial)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292767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void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Decrement the count of the semaphore pointed to by SEM.  If this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would make the count negative, first sleep until it is possible to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decrement the count without making it negative.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14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sem_wait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mov     $-1,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decrement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xadd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SEM_COUNT(%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%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now holds _previous_ value of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-&gt;count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test   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Lclosed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semaphore was open.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Lclosed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Sleep until another thread calls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sem_post</a:t>
            </a:r>
            <a:b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i="1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// (30 more machine instructions and a system call)</a:t>
            </a:r>
            <a:endParaRPr lang="en-US" i="1" dirty="0">
              <a:solidFill>
                <a:schemeClr val="bg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82" y="5906652"/>
            <a:ext cx="592110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Suspiciously similar to a mutex, huh?</a:t>
            </a:r>
            <a:br>
              <a:rPr lang="en-US" sz="1800" i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(This implementation makes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sem_post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do most of the work)</a:t>
            </a:r>
          </a:p>
        </p:txBody>
      </p:sp>
    </p:spTree>
    <p:extLst>
      <p:ext uri="{BB962C8B-B14F-4D97-AF65-F5344CB8AC3E}">
        <p14:creationId xmlns:p14="http://schemas.microsoft.com/office/powerpoint/2010/main" val="19267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725650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4114463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587097" y="3193096"/>
            <a:ext cx="16469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54362" y="3181290"/>
            <a:ext cx="1954477" cy="2961422"/>
            <a:chOff x="6553200" y="3027402"/>
            <a:chExt cx="1954477" cy="2961422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621927" y="3027402"/>
              <a:ext cx="1658146" cy="7078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</a:t>
              </a:r>
              <a:br>
                <a:rPr lang="en-US" sz="2000" dirty="0">
                  <a:solidFill>
                    <a:srgbClr val="FF0000"/>
                  </a:solidFill>
                  <a:latin typeface="+mn-lt"/>
                </a:rPr>
              </a:br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(peer thread)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6542-B01C-C261-E6FF-8FAA0ADA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vs. </a:t>
            </a:r>
            <a:r>
              <a:rPr lang="en-US" dirty="0" err="1"/>
              <a:t>Livelock</a:t>
            </a:r>
            <a:r>
              <a:rPr lang="en-US" dirty="0"/>
              <a:t> vs.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CCA8-3487-A670-FCA8-95D89BD1F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Cycle of wait-for dependencies</a:t>
            </a:r>
          </a:p>
          <a:p>
            <a:pPr lvl="1"/>
            <a:r>
              <a:rPr lang="en-US" dirty="0"/>
              <a:t>No thread can advance due to </a:t>
            </a:r>
            <a:r>
              <a:rPr lang="en-US"/>
              <a:t>the cycle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endParaRPr lang="en-US" dirty="0"/>
          </a:p>
          <a:p>
            <a:pPr lvl="1"/>
            <a:r>
              <a:rPr lang="en-US" dirty="0"/>
              <a:t>Threads are advancing but not making progress</a:t>
            </a:r>
            <a:br>
              <a:rPr lang="en-US" dirty="0"/>
            </a:br>
            <a:r>
              <a:rPr lang="en-US" dirty="0"/>
              <a:t>towards their goal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Starvation</a:t>
            </a:r>
          </a:p>
          <a:p>
            <a:pPr lvl="1"/>
            <a:r>
              <a:rPr lang="en-US" dirty="0"/>
              <a:t>Some threads make no progress while others do</a:t>
            </a:r>
          </a:p>
        </p:txBody>
      </p:sp>
      <p:pic>
        <p:nvPicPr>
          <p:cNvPr id="4" name="Picture 6" descr="https://lh3.googleusercontent.com/-q66TROhVilE/TXE1Fotn7OI/AAAAAAAAAIw/B3jfPvTZfCs/s1600/Deadlocking.gif">
            <a:extLst>
              <a:ext uri="{FF2B5EF4-FFF2-40B4-BE49-F238E27FC236}">
                <a16:creationId xmlns:a16="http://schemas.microsoft.com/office/drawing/2014/main" id="{45B2CCB1-4B90-CA5C-A8B0-930D53BAC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42" y="1263127"/>
            <a:ext cx="1465943" cy="14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5.googleusercontent.com/-KZDxfOJ5u_g/TXE0svHt5FI/AAAAAAAAAIs/iGcOARn0X00/s320/blocking.jpg">
            <a:extLst>
              <a:ext uri="{FF2B5EF4-FFF2-40B4-BE49-F238E27FC236}">
                <a16:creationId xmlns:a16="http://schemas.microsoft.com/office/drawing/2014/main" id="{2D807932-B72B-5936-89CB-D91537EC0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28" y="3102873"/>
            <a:ext cx="1896097" cy="13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6063C70-A318-910A-6C1A-0793D2B17711}"/>
              </a:ext>
            </a:extLst>
          </p:cNvPr>
          <p:cNvGrpSpPr/>
          <p:nvPr/>
        </p:nvGrpSpPr>
        <p:grpSpPr>
          <a:xfrm>
            <a:off x="7302963" y="3207516"/>
            <a:ext cx="1031078" cy="965083"/>
            <a:chOff x="6553200" y="2743200"/>
            <a:chExt cx="1657471" cy="1551383"/>
          </a:xfrm>
        </p:grpSpPr>
        <p:sp>
          <p:nvSpPr>
            <p:cNvPr id="10" name="Donut 10">
              <a:extLst>
                <a:ext uri="{FF2B5EF4-FFF2-40B4-BE49-F238E27FC236}">
                  <a16:creationId xmlns:a16="http://schemas.microsoft.com/office/drawing/2014/main" id="{609B7068-D89E-B0C7-996B-44CA155314D2}"/>
                </a:ext>
              </a:extLst>
            </p:cNvPr>
            <p:cNvSpPr/>
            <p:nvPr/>
          </p:nvSpPr>
          <p:spPr bwMode="auto">
            <a:xfrm>
              <a:off x="6553200" y="2743200"/>
              <a:ext cx="1501455" cy="1501455"/>
            </a:xfrm>
            <a:prstGeom prst="donut">
              <a:avLst>
                <a:gd name="adj" fmla="val 11633"/>
              </a:avLst>
            </a:prstGeom>
            <a:solidFill>
              <a:srgbClr val="FFFF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1">
              <a:extLst>
                <a:ext uri="{FF2B5EF4-FFF2-40B4-BE49-F238E27FC236}">
                  <a16:creationId xmlns:a16="http://schemas.microsoft.com/office/drawing/2014/main" id="{973DD532-82EA-C5B2-C2DF-F1A7D45108E2}"/>
                </a:ext>
              </a:extLst>
            </p:cNvPr>
            <p:cNvSpPr/>
            <p:nvPr/>
          </p:nvSpPr>
          <p:spPr bwMode="auto">
            <a:xfrm rot="7158498">
              <a:off x="7404935" y="3488846"/>
              <a:ext cx="914400" cy="697073"/>
            </a:xfrm>
            <a:prstGeom prst="rightArrow">
              <a:avLst/>
            </a:prstGeom>
            <a:solidFill>
              <a:srgbClr val="FF0000"/>
            </a:solidFill>
            <a:ln w="28575">
              <a:solidFill>
                <a:srgbClr val="C00000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raffic example of starvation">
            <a:extLst>
              <a:ext uri="{FF2B5EF4-FFF2-40B4-BE49-F238E27FC236}">
                <a16:creationId xmlns:a16="http://schemas.microsoft.com/office/drawing/2014/main" id="{DD6ADCA0-9106-BFE8-1267-30871945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61" y="4805644"/>
            <a:ext cx="2162629" cy="18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Review: Threads and Concurrency</a:t>
            </a:r>
          </a:p>
          <a:p>
            <a:r>
              <a:rPr lang="en-US" dirty="0"/>
              <a:t>Sharing and Data Races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Fixing Data Races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Mutexes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Atomic memory operations</a:t>
            </a:r>
          </a:p>
        </p:txBody>
      </p:sp>
    </p:spTree>
    <p:extLst>
      <p:ext uri="{BB962C8B-B14F-4D97-AF65-F5344CB8AC3E}">
        <p14:creationId xmlns:p14="http://schemas.microsoft.com/office/powerpoint/2010/main" val="231871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086100"/>
            <a:ext cx="9144000" cy="914400"/>
          </a:xfrm>
          <a:prstGeom prst="rect">
            <a:avLst/>
          </a:prstGeom>
          <a:solidFill>
            <a:srgbClr val="FFC000"/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21284</TotalTime>
  <Words>5393</Words>
  <Application>Microsoft Macintosh PowerPoint</Application>
  <PresentationFormat>On-screen Show (4:3)</PresentationFormat>
  <Paragraphs>1102</Paragraphs>
  <Slides>55</Slides>
  <Notes>40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Basics  15-213/15-513: Introduction to Computer Systems 23rd Lecture, April 10, 2025</vt:lpstr>
      <vt:lpstr>Today </vt:lpstr>
      <vt:lpstr>Traditional View of a Process</vt:lpstr>
      <vt:lpstr>Alternate View of a Process</vt:lpstr>
      <vt:lpstr>A Process With Multiple Threads</vt:lpstr>
      <vt:lpstr>Deadlock vs. Livelock vs. Starvation</vt:lpstr>
      <vt:lpstr>Today</vt:lpstr>
      <vt:lpstr>Shared Variables in Threaded C Programs</vt:lpstr>
      <vt:lpstr>Threads Memory Model: Conceptual</vt:lpstr>
      <vt:lpstr>Threads Memory Model: Actual</vt:lpstr>
      <vt:lpstr>Three Ways to Pass Thread Arg</vt:lpstr>
      <vt:lpstr>Passing an argument to a thread (1/4) – OK </vt:lpstr>
      <vt:lpstr>Passing an argument to a thread (2/4) – OK </vt:lpstr>
      <vt:lpstr>Passing an argument to a thread (3/4) – OK</vt:lpstr>
      <vt:lpstr>Passing an argument to a thread (4/4) – WRONG!</vt:lpstr>
      <vt:lpstr>Shared Variables in Threaded C Programs</vt:lpstr>
      <vt:lpstr>Mapping Variable Instances to Memory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Assembly Code for Counter Loop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Critical Sections and Unsafe Regions</vt:lpstr>
      <vt:lpstr>Critical Sections and Unsafe Regions</vt:lpstr>
      <vt:lpstr>Quiz time!</vt:lpstr>
      <vt:lpstr>Today</vt:lpstr>
      <vt:lpstr>Enforcing Mutual Exclusion</vt:lpstr>
      <vt:lpstr>MUTual EXclusion (mutex)</vt:lpstr>
      <vt:lpstr>Enforcing Mutual Exclusion</vt:lpstr>
      <vt:lpstr>Why Mutexes Work</vt:lpstr>
      <vt:lpstr>Why Mutexes Work</vt:lpstr>
      <vt:lpstr>The Cost of Mutexes</vt:lpstr>
      <vt:lpstr>Today</vt:lpstr>
      <vt:lpstr>Semaphores</vt:lpstr>
      <vt:lpstr>C Semaphore Operations</vt:lpstr>
      <vt:lpstr>Semaphore Example</vt:lpstr>
      <vt:lpstr>The cost of semaphores: Even slower!</vt:lpstr>
      <vt:lpstr>Today</vt:lpstr>
      <vt:lpstr>Atomic memory operations</vt:lpstr>
      <vt:lpstr>Assembly Code for Counter Loop</vt:lpstr>
      <vt:lpstr>The cost of atomic memory operations</vt:lpstr>
      <vt:lpstr>Summary</vt:lpstr>
      <vt:lpstr>Supplemental slides</vt:lpstr>
      <vt:lpstr>Don’t let picture confuse you!</vt:lpstr>
      <vt:lpstr>Passing an argument to a thread</vt:lpstr>
      <vt:lpstr>Trajectories in Progress Graphs</vt:lpstr>
      <vt:lpstr>Mutex implementation (partial)</vt:lpstr>
      <vt:lpstr>Semaphore implementation (partial)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Ranysha Ware</cp:lastModifiedBy>
  <cp:revision>945</cp:revision>
  <cp:lastPrinted>2018-04-17T17:12:11Z</cp:lastPrinted>
  <dcterms:created xsi:type="dcterms:W3CDTF">2012-11-19T20:19:50Z</dcterms:created>
  <dcterms:modified xsi:type="dcterms:W3CDTF">2025-04-14T21:56:28Z</dcterms:modified>
</cp:coreProperties>
</file>