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36" r:id="rId2"/>
    <p:sldId id="542" r:id="rId3"/>
    <p:sldId id="1388" r:id="rId4"/>
    <p:sldId id="1351" r:id="rId5"/>
    <p:sldId id="1352" r:id="rId6"/>
    <p:sldId id="1353" r:id="rId7"/>
    <p:sldId id="1389" r:id="rId8"/>
    <p:sldId id="1354" r:id="rId9"/>
    <p:sldId id="1243" r:id="rId10"/>
    <p:sldId id="1398" r:id="rId11"/>
    <p:sldId id="1399" r:id="rId12"/>
    <p:sldId id="1290" r:id="rId13"/>
    <p:sldId id="1291" r:id="rId14"/>
    <p:sldId id="1292" r:id="rId15"/>
    <p:sldId id="1293" r:id="rId16"/>
    <p:sldId id="1294" r:id="rId17"/>
    <p:sldId id="1396" r:id="rId18"/>
    <p:sldId id="1301" r:id="rId19"/>
    <p:sldId id="1369" r:id="rId20"/>
    <p:sldId id="1370" r:id="rId21"/>
    <p:sldId id="1257" r:id="rId22"/>
    <p:sldId id="1303" r:id="rId23"/>
    <p:sldId id="1381" r:id="rId24"/>
    <p:sldId id="1309" r:id="rId25"/>
    <p:sldId id="1323" r:id="rId26"/>
    <p:sldId id="1264" r:id="rId27"/>
    <p:sldId id="310" r:id="rId28"/>
    <p:sldId id="1313" r:id="rId29"/>
    <p:sldId id="1397" r:id="rId30"/>
    <p:sldId id="1273" r:id="rId31"/>
    <p:sldId id="1274" r:id="rId32"/>
    <p:sldId id="1275" r:id="rId33"/>
    <p:sldId id="1276" r:id="rId34"/>
    <p:sldId id="1377" r:id="rId35"/>
    <p:sldId id="1378" r:id="rId36"/>
    <p:sldId id="1278" r:id="rId37"/>
    <p:sldId id="1280" r:id="rId38"/>
    <p:sldId id="1379" r:id="rId39"/>
    <p:sldId id="1282" r:id="rId40"/>
    <p:sldId id="1314" r:id="rId41"/>
    <p:sldId id="1322" r:id="rId42"/>
    <p:sldId id="1315" r:id="rId43"/>
    <p:sldId id="1316" r:id="rId44"/>
    <p:sldId id="1317" r:id="rId45"/>
    <p:sldId id="1318" r:id="rId46"/>
    <p:sldId id="1319" r:id="rId47"/>
    <p:sldId id="1320" r:id="rId48"/>
    <p:sldId id="1321" r:id="rId49"/>
    <p:sldId id="1336" r:id="rId50"/>
    <p:sldId id="1364" r:id="rId51"/>
    <p:sldId id="1344" r:id="rId52"/>
    <p:sldId id="1350" r:id="rId53"/>
    <p:sldId id="1355" r:id="rId54"/>
    <p:sldId id="1373" r:id="rId55"/>
    <p:sldId id="1374" r:id="rId56"/>
    <p:sldId id="1356" r:id="rId57"/>
    <p:sldId id="1357" r:id="rId58"/>
    <p:sldId id="1358" r:id="rId59"/>
    <p:sldId id="1359" r:id="rId60"/>
    <p:sldId id="1345" r:id="rId61"/>
    <p:sldId id="1347" r:id="rId62"/>
    <p:sldId id="1366" r:id="rId63"/>
    <p:sldId id="1367" r:id="rId64"/>
    <p:sldId id="1368" r:id="rId65"/>
  </p:sldIdLst>
  <p:sldSz cx="9144000" cy="6858000" type="screen4x3"/>
  <p:notesSz cx="7302500" cy="9586913"/>
  <p:custDataLst>
    <p:tags r:id="rId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CC0AD-F858-4347-868A-5CF24A68CAE7}" v="512" dt="2024-09-26T14:59:26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1156" autoAdjust="0"/>
  </p:normalViewPr>
  <p:slideViewPr>
    <p:cSldViewPr snapToObjects="1">
      <p:cViewPr varScale="1">
        <p:scale>
          <a:sx n="116" d="100"/>
          <a:sy n="116" d="100"/>
        </p:scale>
        <p:origin x="840" y="192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264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  <pc:docChgLst>
    <pc:chgData name="Phil Gibbons" userId="f619c6e5d38ed7a7" providerId="LiveId" clId="{3D9CC0AD-F858-4347-868A-5CF24A68CAE7}"/>
    <pc:docChg chg="undo custSel addSld delSld modSld sldOrd">
      <pc:chgData name="Phil Gibbons" userId="f619c6e5d38ed7a7" providerId="LiveId" clId="{3D9CC0AD-F858-4347-868A-5CF24A68CAE7}" dt="2024-09-26T14:59:26.875" v="637" actId="404"/>
      <pc:docMkLst>
        <pc:docMk/>
      </pc:docMkLst>
      <pc:sldChg chg="add">
        <pc:chgData name="Phil Gibbons" userId="f619c6e5d38ed7a7" providerId="LiveId" clId="{3D9CC0AD-F858-4347-868A-5CF24A68CAE7}" dt="2024-09-21T15:42:54.160" v="27"/>
        <pc:sldMkLst>
          <pc:docMk/>
          <pc:sldMk cId="1233805520" sldId="310"/>
        </pc:sldMkLst>
      </pc:sldChg>
      <pc:sldChg chg="add modTransition">
        <pc:chgData name="Phil Gibbons" userId="f619c6e5d38ed7a7" providerId="LiveId" clId="{3D9CC0AD-F858-4347-868A-5CF24A68CAE7}" dt="2024-09-21T15:39:50.516" v="0"/>
        <pc:sldMkLst>
          <pc:docMk/>
          <pc:sldMk cId="4042517480" sldId="336"/>
        </pc:sldMkLst>
      </pc:sldChg>
      <pc:sldChg chg="addSp delSp modSp mod">
        <pc:chgData name="Phil Gibbons" userId="f619c6e5d38ed7a7" providerId="LiveId" clId="{3D9CC0AD-F858-4347-868A-5CF24A68CAE7}" dt="2024-09-21T15:40:52.399" v="26" actId="20577"/>
        <pc:sldMkLst>
          <pc:docMk/>
          <pc:sldMk cId="0" sldId="542"/>
        </pc:sldMkLst>
        <pc:spChg chg="del">
          <ac:chgData name="Phil Gibbons" userId="f619c6e5d38ed7a7" providerId="LiveId" clId="{3D9CC0AD-F858-4347-868A-5CF24A68CAE7}" dt="2024-09-21T15:39:59.870" v="1" actId="478"/>
          <ac:spMkLst>
            <pc:docMk/>
            <pc:sldMk cId="0" sldId="542"/>
            <ac:spMk id="2" creationId="{1497365A-C04D-3C1B-314F-3FF8A2AA2C1E}"/>
          </ac:spMkLst>
        </pc:spChg>
        <pc:spChg chg="add del mod">
          <ac:chgData name="Phil Gibbons" userId="f619c6e5d38ed7a7" providerId="LiveId" clId="{3D9CC0AD-F858-4347-868A-5CF24A68CAE7}" dt="2024-09-21T15:40:05.755" v="2" actId="478"/>
          <ac:spMkLst>
            <pc:docMk/>
            <pc:sldMk cId="0" sldId="542"/>
            <ac:spMk id="4" creationId="{92F53BC4-5167-6456-0271-1B8532D0DD14}"/>
          </ac:spMkLst>
        </pc:spChg>
        <pc:spChg chg="mod">
          <ac:chgData name="Phil Gibbons" userId="f619c6e5d38ed7a7" providerId="LiveId" clId="{3D9CC0AD-F858-4347-868A-5CF24A68CAE7}" dt="2024-09-21T15:40:52.399" v="26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 mod">
        <pc:chgData name="Phil Gibbons" userId="f619c6e5d38ed7a7" providerId="LiveId" clId="{3D9CC0AD-F858-4347-868A-5CF24A68CAE7}" dt="2024-09-21T16:08:01.603" v="306" actId="20577"/>
        <pc:sldMkLst>
          <pc:docMk/>
          <pc:sldMk cId="0" sldId="1243"/>
        </pc:sldMkLst>
        <pc:spChg chg="mod">
          <ac:chgData name="Phil Gibbons" userId="f619c6e5d38ed7a7" providerId="LiveId" clId="{3D9CC0AD-F858-4347-868A-5CF24A68CAE7}" dt="2024-09-21T16:07:51.063" v="302" actId="20577"/>
          <ac:spMkLst>
            <pc:docMk/>
            <pc:sldMk cId="0" sldId="1243"/>
            <ac:spMk id="187423" creationId="{00000000-0000-0000-0000-000000000000}"/>
          </ac:spMkLst>
        </pc:spChg>
        <pc:spChg chg="mod">
          <ac:chgData name="Phil Gibbons" userId="f619c6e5d38ed7a7" providerId="LiveId" clId="{3D9CC0AD-F858-4347-868A-5CF24A68CAE7}" dt="2024-09-21T16:08:01.603" v="306" actId="20577"/>
          <ac:spMkLst>
            <pc:docMk/>
            <pc:sldMk cId="0" sldId="1243"/>
            <ac:spMk id="187424" creationId="{00000000-0000-0000-0000-000000000000}"/>
          </ac:spMkLst>
        </pc:spChg>
      </pc:sldChg>
      <pc:sldChg chg="del">
        <pc:chgData name="Phil Gibbons" userId="f619c6e5d38ed7a7" providerId="LiveId" clId="{3D9CC0AD-F858-4347-868A-5CF24A68CAE7}" dt="2024-09-21T15:43:02.240" v="28" actId="47"/>
        <pc:sldMkLst>
          <pc:docMk/>
          <pc:sldMk cId="210908115" sldId="1252"/>
        </pc:sldMkLst>
      </pc:sldChg>
      <pc:sldChg chg="addSp modSp mod modAnim">
        <pc:chgData name="Phil Gibbons" userId="f619c6e5d38ed7a7" providerId="LiveId" clId="{3D9CC0AD-F858-4347-868A-5CF24A68CAE7}" dt="2024-09-21T16:13:53.272" v="328"/>
        <pc:sldMkLst>
          <pc:docMk/>
          <pc:sldMk cId="0" sldId="1257"/>
        </pc:sldMkLst>
        <pc:spChg chg="add mod">
          <ac:chgData name="Phil Gibbons" userId="f619c6e5d38ed7a7" providerId="LiveId" clId="{3D9CC0AD-F858-4347-868A-5CF24A68CAE7}" dt="2024-09-21T16:12:38.462" v="310" actId="1076"/>
          <ac:spMkLst>
            <pc:docMk/>
            <pc:sldMk cId="0" sldId="1257"/>
            <ac:spMk id="6" creationId="{C9E2330A-FAE1-D888-419F-291F0392C20D}"/>
          </ac:spMkLst>
        </pc:spChg>
        <pc:spChg chg="add mod">
          <ac:chgData name="Phil Gibbons" userId="f619c6e5d38ed7a7" providerId="LiveId" clId="{3D9CC0AD-F858-4347-868A-5CF24A68CAE7}" dt="2024-09-21T16:12:56.810" v="314" actId="1076"/>
          <ac:spMkLst>
            <pc:docMk/>
            <pc:sldMk cId="0" sldId="1257"/>
            <ac:spMk id="7" creationId="{48FEA178-D8FB-9A81-DC9C-AD6970FC9575}"/>
          </ac:spMkLst>
        </pc:spChg>
        <pc:spChg chg="add mod">
          <ac:chgData name="Phil Gibbons" userId="f619c6e5d38ed7a7" providerId="LiveId" clId="{3D9CC0AD-F858-4347-868A-5CF24A68CAE7}" dt="2024-09-21T16:13:06.546" v="315" actId="1076"/>
          <ac:spMkLst>
            <pc:docMk/>
            <pc:sldMk cId="0" sldId="1257"/>
            <ac:spMk id="8" creationId="{D3AB50C1-DBA0-F821-09FA-54FB70EE711C}"/>
          </ac:spMkLst>
        </pc:spChg>
      </pc:sldChg>
      <pc:sldChg chg="addSp modSp mod modAnim">
        <pc:chgData name="Phil Gibbons" userId="f619c6e5d38ed7a7" providerId="LiveId" clId="{3D9CC0AD-F858-4347-868A-5CF24A68CAE7}" dt="2024-09-26T14:50:23.695" v="624" actId="20577"/>
        <pc:sldMkLst>
          <pc:docMk/>
          <pc:sldMk cId="0" sldId="1275"/>
        </pc:sldMkLst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6" creationId="{AABE4BF1-AD8D-EE9C-E5AA-42A6096D4295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7" creationId="{B5D5FE37-FA1A-1525-CA64-C6560D630B3E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8" creationId="{D55FC11B-3F02-E6E9-F964-AF4C4F3E1C9D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9" creationId="{82345874-E771-3200-830E-20F613A57752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0" creationId="{FF978F00-E8A3-5131-D199-AF376D919554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1" creationId="{E8DA7E3C-0305-D006-0FC0-C7D6B16DCAFD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2" creationId="{60A2357C-E372-C370-2417-E18648A8F4BD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3" creationId="{3605807D-9DB3-7361-06F8-9A622B940785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4" creationId="{6709CC72-46A1-CDD0-DEF1-D8677AA29193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5" creationId="{20D8C66A-4E34-7A84-8E4F-D64B0EF17A4B}"/>
          </ac:spMkLst>
        </pc:spChg>
        <pc:spChg chg="mod">
          <ac:chgData name="Phil Gibbons" userId="f619c6e5d38ed7a7" providerId="LiveId" clId="{3D9CC0AD-F858-4347-868A-5CF24A68CAE7}" dt="2024-09-26T14:50:23.695" v="624" actId="20577"/>
          <ac:spMkLst>
            <pc:docMk/>
            <pc:sldMk cId="0" sldId="1275"/>
            <ac:spMk id="169991" creationId="{00000000-0000-0000-0000-000000000000}"/>
          </ac:spMkLst>
        </pc:spChg>
        <pc:grpChg chg="add mod">
          <ac:chgData name="Phil Gibbons" userId="f619c6e5d38ed7a7" providerId="LiveId" clId="{3D9CC0AD-F858-4347-868A-5CF24A68CAE7}" dt="2024-09-26T14:33:19.093" v="584" actId="1076"/>
          <ac:grpSpMkLst>
            <pc:docMk/>
            <pc:sldMk cId="0" sldId="1275"/>
            <ac:grpSpMk id="2" creationId="{57E2A6C8-BE5E-A292-497F-B7C608E242A9}"/>
          </ac:grpSpMkLst>
        </pc:grpChg>
        <pc:grpChg chg="mod">
          <ac:chgData name="Phil Gibbons" userId="f619c6e5d38ed7a7" providerId="LiveId" clId="{3D9CC0AD-F858-4347-868A-5CF24A68CAE7}" dt="2024-09-26T14:31:54.288" v="482"/>
          <ac:grpSpMkLst>
            <pc:docMk/>
            <pc:sldMk cId="0" sldId="1275"/>
            <ac:grpSpMk id="3" creationId="{B13F84A0-438A-ADB2-6A30-473376E905DD}"/>
          </ac:grpSpMkLst>
        </pc:grpChg>
        <pc:grpChg chg="mod">
          <ac:chgData name="Phil Gibbons" userId="f619c6e5d38ed7a7" providerId="LiveId" clId="{3D9CC0AD-F858-4347-868A-5CF24A68CAE7}" dt="2024-09-26T14:31:54.288" v="482"/>
          <ac:grpSpMkLst>
            <pc:docMk/>
            <pc:sldMk cId="0" sldId="1275"/>
            <ac:grpSpMk id="4" creationId="{1171096E-0C73-BA4F-0111-04275C1CA822}"/>
          </ac:grpSpMkLst>
        </pc:grpChg>
        <pc:grpChg chg="mod">
          <ac:chgData name="Phil Gibbons" userId="f619c6e5d38ed7a7" providerId="LiveId" clId="{3D9CC0AD-F858-4347-868A-5CF24A68CAE7}" dt="2024-09-26T14:31:54.288" v="482"/>
          <ac:grpSpMkLst>
            <pc:docMk/>
            <pc:sldMk cId="0" sldId="1275"/>
            <ac:grpSpMk id="5" creationId="{EF469B34-3B29-686B-0AC7-9C9F1397D33D}"/>
          </ac:grpSpMkLst>
        </pc:grpChg>
      </pc:sldChg>
      <pc:sldChg chg="modSp mod">
        <pc:chgData name="Phil Gibbons" userId="f619c6e5d38ed7a7" providerId="LiveId" clId="{3D9CC0AD-F858-4347-868A-5CF24A68CAE7}" dt="2024-09-26T14:52:06.619" v="626" actId="122"/>
        <pc:sldMkLst>
          <pc:docMk/>
          <pc:sldMk cId="0" sldId="1276"/>
        </pc:sldMkLst>
        <pc:spChg chg="mod">
          <ac:chgData name="Phil Gibbons" userId="f619c6e5d38ed7a7" providerId="LiveId" clId="{3D9CC0AD-F858-4347-868A-5CF24A68CAE7}" dt="2024-09-26T14:52:06.619" v="626" actId="122"/>
          <ac:spMkLst>
            <pc:docMk/>
            <pc:sldMk cId="0" sldId="1276"/>
            <ac:spMk id="171026" creationId="{00000000-0000-0000-0000-000000000000}"/>
          </ac:spMkLst>
        </pc:spChg>
      </pc:sldChg>
      <pc:sldChg chg="del">
        <pc:chgData name="Phil Gibbons" userId="f619c6e5d38ed7a7" providerId="LiveId" clId="{3D9CC0AD-F858-4347-868A-5CF24A68CAE7}" dt="2024-09-21T16:10:06.273" v="308" actId="47"/>
        <pc:sldMkLst>
          <pc:docMk/>
          <pc:sldMk cId="0" sldId="1300"/>
        </pc:sldMkLst>
      </pc:sldChg>
      <pc:sldChg chg="addSp delSp modSp mod modAnim">
        <pc:chgData name="Phil Gibbons" userId="f619c6e5d38ed7a7" providerId="LiveId" clId="{3D9CC0AD-F858-4347-868A-5CF24A68CAE7}" dt="2024-09-26T14:22:04.114" v="474" actId="1076"/>
        <pc:sldMkLst>
          <pc:docMk/>
          <pc:sldMk cId="0" sldId="1303"/>
        </pc:sldMkLst>
        <pc:spChg chg="add mod">
          <ac:chgData name="Phil Gibbons" userId="f619c6e5d38ed7a7" providerId="LiveId" clId="{3D9CC0AD-F858-4347-868A-5CF24A68CAE7}" dt="2024-09-26T14:11:17.140" v="375"/>
          <ac:spMkLst>
            <pc:docMk/>
            <pc:sldMk cId="0" sldId="1303"/>
            <ac:spMk id="4" creationId="{7D2B8503-0842-4F29-B177-FD050BD21C10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19" creationId="{7E7A6AFC-D9FF-20B8-E932-C5941A5B3AAF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0" creationId="{9B80BB6F-0C37-9167-367B-ABE47489B70C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3" creationId="{D9AB2E5C-284E-98F1-E44F-DDF4A0BA089E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4" creationId="{0E2F30A2-B167-906A-9569-DEF201C32AC3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5" creationId="{F436FBB2-8F48-2D2E-FCBC-31DCF201B106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6" creationId="{8C26E041-0FF9-08D6-F7BE-D3F4E4E6133A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7" creationId="{3259ACE4-68BE-C174-B5BE-28DFADEFCC25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8" creationId="{2A90E5DE-9E34-AC26-3FF3-75CEEE52D4BE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9" creationId="{B9496F69-2E23-0223-F6DB-5383D7000227}"/>
          </ac:spMkLst>
        </pc:spChg>
        <pc:spChg chg="add del mod">
          <ac:chgData name="Phil Gibbons" userId="f619c6e5d38ed7a7" providerId="LiveId" clId="{3D9CC0AD-F858-4347-868A-5CF24A68CAE7}" dt="2024-09-26T14:18:40.924" v="445" actId="478"/>
          <ac:spMkLst>
            <pc:docMk/>
            <pc:sldMk cId="0" sldId="1303"/>
            <ac:spMk id="30" creationId="{B124549F-7230-E62E-8458-576A5226DF6F}"/>
          </ac:spMkLst>
        </pc:spChg>
        <pc:spChg chg="add mod">
          <ac:chgData name="Phil Gibbons" userId="f619c6e5d38ed7a7" providerId="LiveId" clId="{3D9CC0AD-F858-4347-868A-5CF24A68CAE7}" dt="2024-09-26T14:18:26.985" v="441" actId="20577"/>
          <ac:spMkLst>
            <pc:docMk/>
            <pc:sldMk cId="0" sldId="1303"/>
            <ac:spMk id="31" creationId="{6D46FE79-0549-57C5-FD5B-838EBECA3477}"/>
          </ac:spMkLst>
        </pc:spChg>
        <pc:spChg chg="add mod">
          <ac:chgData name="Phil Gibbons" userId="f619c6e5d38ed7a7" providerId="LiveId" clId="{3D9CC0AD-F858-4347-868A-5CF24A68CAE7}" dt="2024-09-26T14:18:49.309" v="448" actId="6549"/>
          <ac:spMkLst>
            <pc:docMk/>
            <pc:sldMk cId="0" sldId="1303"/>
            <ac:spMk id="32" creationId="{2375C0A3-0825-DE82-6CFF-99FFBF583126}"/>
          </ac:spMkLst>
        </pc:spChg>
        <pc:spChg chg="add del mod">
          <ac:chgData name="Phil Gibbons" userId="f619c6e5d38ed7a7" providerId="LiveId" clId="{3D9CC0AD-F858-4347-868A-5CF24A68CAE7}" dt="2024-09-26T14:18:06.686" v="432" actId="478"/>
          <ac:spMkLst>
            <pc:docMk/>
            <pc:sldMk cId="0" sldId="1303"/>
            <ac:spMk id="33" creationId="{E3AD5009-F357-94B6-2C1F-F9AD94C798CE}"/>
          </ac:spMkLst>
        </pc:spChg>
        <pc:spChg chg="add del mod">
          <ac:chgData name="Phil Gibbons" userId="f619c6e5d38ed7a7" providerId="LiveId" clId="{3D9CC0AD-F858-4347-868A-5CF24A68CAE7}" dt="2024-09-26T14:17:50.009" v="431" actId="478"/>
          <ac:spMkLst>
            <pc:docMk/>
            <pc:sldMk cId="0" sldId="1303"/>
            <ac:spMk id="34" creationId="{D96B0FBC-564C-5C70-D314-3A892C8BA770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35" creationId="{38907F96-1227-0155-BD5D-46A44C9A38EF}"/>
          </ac:spMkLst>
        </pc:spChg>
        <pc:spChg chg="add mod ord topLvl">
          <ac:chgData name="Phil Gibbons" userId="f619c6e5d38ed7a7" providerId="LiveId" clId="{3D9CC0AD-F858-4347-868A-5CF24A68CAE7}" dt="2024-09-26T14:17:16.832" v="427" actId="164"/>
          <ac:spMkLst>
            <pc:docMk/>
            <pc:sldMk cId="0" sldId="1303"/>
            <ac:spMk id="37" creationId="{99DBF4CB-1AE4-6A32-56E0-98C584DBB06B}"/>
          </ac:spMkLst>
        </pc:spChg>
        <pc:spChg chg="mod">
          <ac:chgData name="Phil Gibbons" userId="f619c6e5d38ed7a7" providerId="LiveId" clId="{3D9CC0AD-F858-4347-868A-5CF24A68CAE7}" dt="2024-09-26T14:22:04.114" v="474" actId="1076"/>
          <ac:spMkLst>
            <pc:docMk/>
            <pc:sldMk cId="0" sldId="1303"/>
            <ac:spMk id="26626" creationId="{00000000-0000-0000-0000-000000000000}"/>
          </ac:spMkLst>
        </pc:spChg>
        <pc:grpChg chg="add mod topLvl">
          <ac:chgData name="Phil Gibbons" userId="f619c6e5d38ed7a7" providerId="LiveId" clId="{3D9CC0AD-F858-4347-868A-5CF24A68CAE7}" dt="2024-09-26T14:17:16.832" v="427" actId="164"/>
          <ac:grpSpMkLst>
            <pc:docMk/>
            <pc:sldMk cId="0" sldId="1303"/>
            <ac:grpSpMk id="36" creationId="{C12FAD1B-B28E-7D4F-1CBF-C2CA6111E087}"/>
          </ac:grpSpMkLst>
        </pc:grpChg>
        <pc:grpChg chg="add del mod">
          <ac:chgData name="Phil Gibbons" userId="f619c6e5d38ed7a7" providerId="LiveId" clId="{3D9CC0AD-F858-4347-868A-5CF24A68CAE7}" dt="2024-09-26T14:16:54.806" v="425" actId="165"/>
          <ac:grpSpMkLst>
            <pc:docMk/>
            <pc:sldMk cId="0" sldId="1303"/>
            <ac:grpSpMk id="38" creationId="{A19C1AA4-C315-61A2-8271-62296817C623}"/>
          </ac:grpSpMkLst>
        </pc:grpChg>
        <pc:grpChg chg="add del mod">
          <ac:chgData name="Phil Gibbons" userId="f619c6e5d38ed7a7" providerId="LiveId" clId="{3D9CC0AD-F858-4347-868A-5CF24A68CAE7}" dt="2024-09-26T14:20:04.042" v="454" actId="478"/>
          <ac:grpSpMkLst>
            <pc:docMk/>
            <pc:sldMk cId="0" sldId="1303"/>
            <ac:grpSpMk id="40" creationId="{F7EF412F-140E-A75A-594B-4F2D9144CB34}"/>
          </ac:grpSpMkLst>
        </pc:grpChg>
        <pc:picChg chg="add mod modCrop">
          <ac:chgData name="Phil Gibbons" userId="f619c6e5d38ed7a7" providerId="LiveId" clId="{3D9CC0AD-F858-4347-868A-5CF24A68CAE7}" dt="2024-09-26T14:16:44.978" v="424" actId="1076"/>
          <ac:picMkLst>
            <pc:docMk/>
            <pc:sldMk cId="0" sldId="1303"/>
            <ac:picMk id="39" creationId="{BFA15D64-07CE-0D64-70D2-FD275310F13D}"/>
          </ac:picMkLst>
        </pc:picChg>
        <pc:picChg chg="add mod">
          <ac:chgData name="Phil Gibbons" userId="f619c6e5d38ed7a7" providerId="LiveId" clId="{3D9CC0AD-F858-4347-868A-5CF24A68CAE7}" dt="2024-09-26T14:19:24.563" v="451" actId="1076"/>
          <ac:picMkLst>
            <pc:docMk/>
            <pc:sldMk cId="0" sldId="1303"/>
            <ac:picMk id="41" creationId="{BF6C34D9-E1A7-196D-775F-DDBF31E6AFA7}"/>
          </ac:picMkLst>
        </pc:picChg>
        <pc:picChg chg="add mod modCrop">
          <ac:chgData name="Phil Gibbons" userId="f619c6e5d38ed7a7" providerId="LiveId" clId="{3D9CC0AD-F858-4347-868A-5CF24A68CAE7}" dt="2024-09-26T14:20:58.477" v="460" actId="14100"/>
          <ac:picMkLst>
            <pc:docMk/>
            <pc:sldMk cId="0" sldId="1303"/>
            <ac:picMk id="42" creationId="{99101EDA-B500-23C7-E448-BD188A37C305}"/>
          </ac:picMkLst>
        </pc:picChg>
      </pc:sldChg>
      <pc:sldChg chg="add del modTransition">
        <pc:chgData name="Phil Gibbons" userId="f619c6e5d38ed7a7" providerId="LiveId" clId="{3D9CC0AD-F858-4347-868A-5CF24A68CAE7}" dt="2024-09-26T14:10:26.932" v="374" actId="47"/>
        <pc:sldMkLst>
          <pc:docMk/>
          <pc:sldMk cId="0" sldId="1305"/>
        </pc:sldMkLst>
      </pc:sldChg>
      <pc:sldChg chg="del">
        <pc:chgData name="Phil Gibbons" userId="f619c6e5d38ed7a7" providerId="LiveId" clId="{3D9CC0AD-F858-4347-868A-5CF24A68CAE7}" dt="2024-09-21T15:43:31.929" v="30" actId="47"/>
        <pc:sldMkLst>
          <pc:docMk/>
          <pc:sldMk cId="0" sldId="1308"/>
        </pc:sldMkLst>
      </pc:sldChg>
      <pc:sldChg chg="modNotesTx">
        <pc:chgData name="Phil Gibbons" userId="f619c6e5d38ed7a7" providerId="LiveId" clId="{3D9CC0AD-F858-4347-868A-5CF24A68CAE7}" dt="2024-09-21T18:13:22.647" v="349" actId="20577"/>
        <pc:sldMkLst>
          <pc:docMk/>
          <pc:sldMk cId="0" sldId="1316"/>
        </pc:sldMkLst>
      </pc:sldChg>
      <pc:sldChg chg="modSp">
        <pc:chgData name="Phil Gibbons" userId="f619c6e5d38ed7a7" providerId="LiveId" clId="{3D9CC0AD-F858-4347-868A-5CF24A68CAE7}" dt="2024-09-26T14:54:55.562" v="628" actId="20577"/>
        <pc:sldMkLst>
          <pc:docMk/>
          <pc:sldMk cId="0" sldId="1317"/>
        </pc:sldMkLst>
        <pc:spChg chg="mod">
          <ac:chgData name="Phil Gibbons" userId="f619c6e5d38ed7a7" providerId="LiveId" clId="{3D9CC0AD-F858-4347-868A-5CF24A68CAE7}" dt="2024-09-26T14:54:55.562" v="628" actId="20577"/>
          <ac:spMkLst>
            <pc:docMk/>
            <pc:sldMk cId="0" sldId="1317"/>
            <ac:spMk id="3" creationId="{00000000-0000-0000-0000-000000000000}"/>
          </ac:spMkLst>
        </pc:spChg>
      </pc:sldChg>
      <pc:sldChg chg="addSp modSp mod">
        <pc:chgData name="Phil Gibbons" userId="f619c6e5d38ed7a7" providerId="LiveId" clId="{3D9CC0AD-F858-4347-868A-5CF24A68CAE7}" dt="2024-09-26T14:56:55.700" v="633" actId="1076"/>
        <pc:sldMkLst>
          <pc:docMk/>
          <pc:sldMk cId="0" sldId="1318"/>
        </pc:sldMkLst>
        <pc:spChg chg="add mod">
          <ac:chgData name="Phil Gibbons" userId="f619c6e5d38ed7a7" providerId="LiveId" clId="{3D9CC0AD-F858-4347-868A-5CF24A68CAE7}" dt="2024-09-26T14:56:40.627" v="632" actId="1038"/>
          <ac:spMkLst>
            <pc:docMk/>
            <pc:sldMk cId="0" sldId="1318"/>
            <ac:spMk id="7" creationId="{34EC941B-8F91-53FE-DE75-AD27A3C50C32}"/>
          </ac:spMkLst>
        </pc:spChg>
        <pc:spChg chg="mod">
          <ac:chgData name="Phil Gibbons" userId="f619c6e5d38ed7a7" providerId="LiveId" clId="{3D9CC0AD-F858-4347-868A-5CF24A68CAE7}" dt="2024-09-26T14:56:55.700" v="633" actId="1076"/>
          <ac:spMkLst>
            <pc:docMk/>
            <pc:sldMk cId="0" sldId="1318"/>
            <ac:spMk id="17" creationId="{00000000-0000-0000-0000-000000000000}"/>
          </ac:spMkLst>
        </pc:spChg>
      </pc:sldChg>
      <pc:sldChg chg="modSp mod">
        <pc:chgData name="Phil Gibbons" userId="f619c6e5d38ed7a7" providerId="LiveId" clId="{3D9CC0AD-F858-4347-868A-5CF24A68CAE7}" dt="2024-09-21T18:26:56.533" v="364" actId="1035"/>
        <pc:sldMkLst>
          <pc:docMk/>
          <pc:sldMk cId="0" sldId="1319"/>
        </pc:sldMkLst>
        <pc:spChg chg="mod">
          <ac:chgData name="Phil Gibbons" userId="f619c6e5d38ed7a7" providerId="LiveId" clId="{3D9CC0AD-F858-4347-868A-5CF24A68CAE7}" dt="2024-09-21T18:26:47.405" v="361" actId="1076"/>
          <ac:spMkLst>
            <pc:docMk/>
            <pc:sldMk cId="0" sldId="1319"/>
            <ac:spMk id="3" creationId="{00000000-0000-0000-0000-000000000000}"/>
          </ac:spMkLst>
        </pc:spChg>
        <pc:spChg chg="mod">
          <ac:chgData name="Phil Gibbons" userId="f619c6e5d38ed7a7" providerId="LiveId" clId="{3D9CC0AD-F858-4347-868A-5CF24A68CAE7}" dt="2024-09-21T18:26:56.533" v="364" actId="1035"/>
          <ac:spMkLst>
            <pc:docMk/>
            <pc:sldMk cId="0" sldId="1319"/>
            <ac:spMk id="50" creationId="{00000000-0000-0000-0000-000000000000}"/>
          </ac:spMkLst>
        </pc:spChg>
      </pc:sldChg>
      <pc:sldChg chg="modSp">
        <pc:chgData name="Phil Gibbons" userId="f619c6e5d38ed7a7" providerId="LiveId" clId="{3D9CC0AD-F858-4347-868A-5CF24A68CAE7}" dt="2024-09-26T14:59:26.875" v="637" actId="404"/>
        <pc:sldMkLst>
          <pc:docMk/>
          <pc:sldMk cId="0" sldId="1321"/>
        </pc:sldMkLst>
        <pc:spChg chg="mod">
          <ac:chgData name="Phil Gibbons" userId="f619c6e5d38ed7a7" providerId="LiveId" clId="{3D9CC0AD-F858-4347-868A-5CF24A68CAE7}" dt="2024-09-26T14:59:26.875" v="637" actId="404"/>
          <ac:spMkLst>
            <pc:docMk/>
            <pc:sldMk cId="0" sldId="1321"/>
            <ac:spMk id="3" creationId="{00000000-0000-0000-0000-000000000000}"/>
          </ac:spMkLst>
        </pc:spChg>
      </pc:sldChg>
      <pc:sldChg chg="mod ord modShow">
        <pc:chgData name="Phil Gibbons" userId="f619c6e5d38ed7a7" providerId="LiveId" clId="{3D9CC0AD-F858-4347-868A-5CF24A68CAE7}" dt="2024-09-21T16:19:20.282" v="332" actId="729"/>
        <pc:sldMkLst>
          <pc:docMk/>
          <pc:sldMk cId="2226325474" sldId="1344"/>
        </pc:sldMkLst>
      </pc:sldChg>
      <pc:sldChg chg="mod ord modShow">
        <pc:chgData name="Phil Gibbons" userId="f619c6e5d38ed7a7" providerId="LiveId" clId="{3D9CC0AD-F858-4347-868A-5CF24A68CAE7}" dt="2024-09-21T16:19:40.281" v="335" actId="729"/>
        <pc:sldMkLst>
          <pc:docMk/>
          <pc:sldMk cId="2209258176" sldId="1350"/>
        </pc:sldMkLst>
      </pc:sldChg>
      <pc:sldChg chg="modAnim">
        <pc:chgData name="Phil Gibbons" userId="f619c6e5d38ed7a7" providerId="LiveId" clId="{3D9CC0AD-F858-4347-868A-5CF24A68CAE7}" dt="2024-09-26T14:04:02.176" v="372"/>
        <pc:sldMkLst>
          <pc:docMk/>
          <pc:sldMk cId="2393965877" sldId="1353"/>
        </pc:sldMkLst>
      </pc:sldChg>
      <pc:sldChg chg="modSp mod modAnim">
        <pc:chgData name="Phil Gibbons" userId="f619c6e5d38ed7a7" providerId="LiveId" clId="{3D9CC0AD-F858-4347-868A-5CF24A68CAE7}" dt="2024-09-21T18:18:33.230" v="358" actId="113"/>
        <pc:sldMkLst>
          <pc:docMk/>
          <pc:sldMk cId="194505202" sldId="1354"/>
        </pc:sldMkLst>
        <pc:spChg chg="mod">
          <ac:chgData name="Phil Gibbons" userId="f619c6e5d38ed7a7" providerId="LiveId" clId="{3D9CC0AD-F858-4347-868A-5CF24A68CAE7}" dt="2024-09-21T18:18:33.230" v="358" actId="113"/>
          <ac:spMkLst>
            <pc:docMk/>
            <pc:sldMk cId="194505202" sldId="1354"/>
            <ac:spMk id="138245" creationId="{00000000-0000-0000-0000-000000000000}"/>
          </ac:spMkLst>
        </pc:spChg>
      </pc:sldChg>
      <pc:sldChg chg="del">
        <pc:chgData name="Phil Gibbons" userId="f619c6e5d38ed7a7" providerId="LiveId" clId="{3D9CC0AD-F858-4347-868A-5CF24A68CAE7}" dt="2024-09-25T03:05:54.876" v="365" actId="47"/>
        <pc:sldMkLst>
          <pc:docMk/>
          <pc:sldMk cId="3677879642" sldId="1360"/>
        </pc:sldMkLst>
      </pc:sldChg>
      <pc:sldChg chg="del">
        <pc:chgData name="Phil Gibbons" userId="f619c6e5d38ed7a7" providerId="LiveId" clId="{3D9CC0AD-F858-4347-868A-5CF24A68CAE7}" dt="2024-09-25T03:05:56.558" v="366" actId="47"/>
        <pc:sldMkLst>
          <pc:docMk/>
          <pc:sldMk cId="2310684096" sldId="1361"/>
        </pc:sldMkLst>
      </pc:sldChg>
      <pc:sldChg chg="del">
        <pc:chgData name="Phil Gibbons" userId="f619c6e5d38ed7a7" providerId="LiveId" clId="{3D9CC0AD-F858-4347-868A-5CF24A68CAE7}" dt="2024-09-25T03:05:57.326" v="367" actId="47"/>
        <pc:sldMkLst>
          <pc:docMk/>
          <pc:sldMk cId="1883722061" sldId="1362"/>
        </pc:sldMkLst>
      </pc:sldChg>
      <pc:sldChg chg="del">
        <pc:chgData name="Phil Gibbons" userId="f619c6e5d38ed7a7" providerId="LiveId" clId="{3D9CC0AD-F858-4347-868A-5CF24A68CAE7}" dt="2024-09-25T03:05:58.496" v="368" actId="47"/>
        <pc:sldMkLst>
          <pc:docMk/>
          <pc:sldMk cId="1007142513" sldId="1363"/>
        </pc:sldMkLst>
      </pc:sldChg>
      <pc:sldChg chg="del">
        <pc:chgData name="Phil Gibbons" userId="f619c6e5d38ed7a7" providerId="LiveId" clId="{3D9CC0AD-F858-4347-868A-5CF24A68CAE7}" dt="2024-09-25T03:05:59.889" v="369" actId="47"/>
        <pc:sldMkLst>
          <pc:docMk/>
          <pc:sldMk cId="4273351884" sldId="1365"/>
        </pc:sldMkLst>
      </pc:sldChg>
      <pc:sldChg chg="modSp mod modAnim">
        <pc:chgData name="Phil Gibbons" userId="f619c6e5d38ed7a7" providerId="LiveId" clId="{3D9CC0AD-F858-4347-868A-5CF24A68CAE7}" dt="2024-09-26T14:24:27.400" v="481" actId="1076"/>
        <pc:sldMkLst>
          <pc:docMk/>
          <pc:sldMk cId="1782978078" sldId="1381"/>
        </pc:sldMkLst>
        <pc:spChg chg="mod">
          <ac:chgData name="Phil Gibbons" userId="f619c6e5d38ed7a7" providerId="LiveId" clId="{3D9CC0AD-F858-4347-868A-5CF24A68CAE7}" dt="2024-09-21T16:15:00.695" v="329" actId="1076"/>
          <ac:spMkLst>
            <pc:docMk/>
            <pc:sldMk cId="1782978078" sldId="1381"/>
            <ac:spMk id="2" creationId="{3784C527-D2A5-4698-9728-35512B952248}"/>
          </ac:spMkLst>
        </pc:spChg>
        <pc:spChg chg="mod">
          <ac:chgData name="Phil Gibbons" userId="f619c6e5d38ed7a7" providerId="LiveId" clId="{3D9CC0AD-F858-4347-868A-5CF24A68CAE7}" dt="2024-09-26T14:24:27.400" v="481" actId="1076"/>
          <ac:spMkLst>
            <pc:docMk/>
            <pc:sldMk cId="1782978078" sldId="1381"/>
            <ac:spMk id="3" creationId="{1EE76054-0FD1-49E3-8A45-129D66313C7F}"/>
          </ac:spMkLst>
        </pc:spChg>
        <pc:grpChg chg="mod">
          <ac:chgData name="Phil Gibbons" userId="f619c6e5d38ed7a7" providerId="LiveId" clId="{3D9CC0AD-F858-4347-868A-5CF24A68CAE7}" dt="2024-09-26T14:23:20.855" v="476" actId="1036"/>
          <ac:grpSpMkLst>
            <pc:docMk/>
            <pc:sldMk cId="1782978078" sldId="1381"/>
            <ac:grpSpMk id="4" creationId="{FA27F343-B1D2-46F1-9D3C-FBAFA5FE9329}"/>
          </ac:grpSpMkLst>
        </pc:grpChg>
      </pc:sldChg>
      <pc:sldChg chg="del">
        <pc:chgData name="Phil Gibbons" userId="f619c6e5d38ed7a7" providerId="LiveId" clId="{3D9CC0AD-F858-4347-868A-5CF24A68CAE7}" dt="2024-09-21T18:08:10.977" v="348" actId="47"/>
        <pc:sldMkLst>
          <pc:docMk/>
          <pc:sldMk cId="3561251097" sldId="1387"/>
        </pc:sldMkLst>
      </pc:sldChg>
      <pc:sldChg chg="add">
        <pc:chgData name="Phil Gibbons" userId="f619c6e5d38ed7a7" providerId="LiveId" clId="{3D9CC0AD-F858-4347-868A-5CF24A68CAE7}" dt="2024-09-21T15:43:24.327" v="29"/>
        <pc:sldMkLst>
          <pc:docMk/>
          <pc:sldMk cId="0" sldId="1388"/>
        </pc:sldMkLst>
      </pc:sldChg>
      <pc:sldChg chg="modSp add mod">
        <pc:chgData name="Phil Gibbons" userId="f619c6e5d38ed7a7" providerId="LiveId" clId="{3D9CC0AD-F858-4347-868A-5CF24A68CAE7}" dt="2024-09-21T16:27:51.618" v="343" actId="20577"/>
        <pc:sldMkLst>
          <pc:docMk/>
          <pc:sldMk cId="2924038485" sldId="1389"/>
        </pc:sldMkLst>
        <pc:spChg chg="mod">
          <ac:chgData name="Phil Gibbons" userId="f619c6e5d38ed7a7" providerId="LiveId" clId="{3D9CC0AD-F858-4347-868A-5CF24A68CAE7}" dt="2024-09-21T16:27:51.618" v="343" actId="20577"/>
          <ac:spMkLst>
            <pc:docMk/>
            <pc:sldMk cId="2924038485" sldId="1389"/>
            <ac:spMk id="2" creationId="{00000000-0000-0000-0000-000000000000}"/>
          </ac:spMkLst>
        </pc:spChg>
      </pc:sldChg>
      <pc:sldChg chg="add del ord">
        <pc:chgData name="Phil Gibbons" userId="f619c6e5d38ed7a7" providerId="LiveId" clId="{3D9CC0AD-F858-4347-868A-5CF24A68CAE7}" dt="2024-09-21T18:00:37.009" v="346" actId="47"/>
        <pc:sldMkLst>
          <pc:docMk/>
          <pc:sldMk cId="1881308220" sldId="1391"/>
        </pc:sldMkLst>
      </pc:sldChg>
      <pc:sldChg chg="modSp add mod">
        <pc:chgData name="Phil Gibbons" userId="f619c6e5d38ed7a7" providerId="LiveId" clId="{3D9CC0AD-F858-4347-868A-5CF24A68CAE7}" dt="2024-09-26T14:03:20.387" v="371" actId="20577"/>
        <pc:sldMkLst>
          <pc:docMk/>
          <pc:sldMk cId="0" sldId="1396"/>
        </pc:sldMkLst>
        <pc:spChg chg="mod">
          <ac:chgData name="Phil Gibbons" userId="f619c6e5d38ed7a7" providerId="LiveId" clId="{3D9CC0AD-F858-4347-868A-5CF24A68CAE7}" dt="2024-09-26T14:03:20.387" v="371" actId="20577"/>
          <ac:spMkLst>
            <pc:docMk/>
            <pc:sldMk cId="0" sldId="1396"/>
            <ac:spMk id="149507" creationId="{00000000-0000-0000-0000-000000000000}"/>
          </ac:spMkLst>
        </pc:spChg>
      </pc:sldChg>
      <pc:sldChg chg="add">
        <pc:chgData name="Phil Gibbons" userId="f619c6e5d38ed7a7" providerId="LiveId" clId="{3D9CC0AD-F858-4347-868A-5CF24A68CAE7}" dt="2024-09-21T18:08:06.832" v="347"/>
        <pc:sldMkLst>
          <pc:docMk/>
          <pc:sldMk cId="1484380226" sldId="139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7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that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579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13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5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0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87060-9CA1-44CC-939E-8B0D1195A2F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E2BDB-EFF5-4A0C-917F-CE029070F9C4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404251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Organization: Direct-Mapped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71DE84-8306-2CE4-7AE8-4B6420E3EA28}"/>
              </a:ext>
            </a:extLst>
          </p:cNvPr>
          <p:cNvCxnSpPr/>
          <p:nvPr/>
        </p:nvCxnSpPr>
        <p:spPr bwMode="auto">
          <a:xfrm flipV="1">
            <a:off x="2895600" y="2881991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12ED00-5465-736D-CC18-592A8A8D7664}"/>
              </a:ext>
            </a:extLst>
          </p:cNvPr>
          <p:cNvCxnSpPr/>
          <p:nvPr/>
        </p:nvCxnSpPr>
        <p:spPr bwMode="auto">
          <a:xfrm flipV="1">
            <a:off x="3664945" y="2881991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A91BF0-2DF3-70E0-A15D-4B2589999DDC}"/>
              </a:ext>
            </a:extLst>
          </p:cNvPr>
          <p:cNvCxnSpPr/>
          <p:nvPr/>
        </p:nvCxnSpPr>
        <p:spPr bwMode="auto">
          <a:xfrm flipV="1">
            <a:off x="4495800" y="2881991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FE62BE-CB80-777D-E1BA-4CD0754EB60A}"/>
              </a:ext>
            </a:extLst>
          </p:cNvPr>
          <p:cNvCxnSpPr/>
          <p:nvPr/>
        </p:nvCxnSpPr>
        <p:spPr bwMode="auto">
          <a:xfrm flipV="1">
            <a:off x="5334000" y="2881991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9B623A-75BF-E2E6-AD65-6CB88F23F72D}"/>
              </a:ext>
            </a:extLst>
          </p:cNvPr>
          <p:cNvCxnSpPr/>
          <p:nvPr/>
        </p:nvCxnSpPr>
        <p:spPr bwMode="auto">
          <a:xfrm flipV="1">
            <a:off x="1905000" y="2881991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839E3A8-5ED6-0975-6735-D88E4AA56CA1}"/>
              </a:ext>
            </a:extLst>
          </p:cNvPr>
          <p:cNvSpPr txBox="1"/>
          <p:nvPr/>
        </p:nvSpPr>
        <p:spPr>
          <a:xfrm>
            <a:off x="6324600" y="1981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Advantages?</a:t>
            </a:r>
          </a:p>
          <a:p>
            <a:endParaRPr lang="en-US" sz="180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Disadvantages?</a:t>
            </a:r>
          </a:p>
        </p:txBody>
      </p:sp>
    </p:spTree>
    <p:extLst>
      <p:ext uri="{BB962C8B-B14F-4D97-AF65-F5344CB8AC3E}">
        <p14:creationId xmlns:p14="http://schemas.microsoft.com/office/powerpoint/2010/main" val="54710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Organization: Set-Associative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4648199" y="243606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3826373" y="2439879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12ED00-5465-736D-CC18-592A8A8D7664}"/>
              </a:ext>
            </a:extLst>
          </p:cNvPr>
          <p:cNvCxnSpPr/>
          <p:nvPr/>
        </p:nvCxnSpPr>
        <p:spPr bwMode="auto">
          <a:xfrm flipV="1">
            <a:off x="3733800" y="2904530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FE62BE-CB80-777D-E1BA-4CD0754EB60A}"/>
              </a:ext>
            </a:extLst>
          </p:cNvPr>
          <p:cNvCxnSpPr/>
          <p:nvPr/>
        </p:nvCxnSpPr>
        <p:spPr bwMode="auto">
          <a:xfrm flipV="1">
            <a:off x="5334000" y="2881991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9B623A-75BF-E2E6-AD65-6CB88F23F72D}"/>
              </a:ext>
            </a:extLst>
          </p:cNvPr>
          <p:cNvCxnSpPr/>
          <p:nvPr/>
        </p:nvCxnSpPr>
        <p:spPr bwMode="auto">
          <a:xfrm flipV="1">
            <a:off x="1905000" y="2881991"/>
            <a:ext cx="0" cy="138520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839E3A8-5ED6-0975-6735-D88E4AA56CA1}"/>
              </a:ext>
            </a:extLst>
          </p:cNvPr>
          <p:cNvSpPr txBox="1"/>
          <p:nvPr/>
        </p:nvSpPr>
        <p:spPr>
          <a:xfrm>
            <a:off x="6324600" y="198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Why?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EA3732B-DDDF-DC4C-2F76-9863D341DCA4}"/>
              </a:ext>
            </a:extLst>
          </p:cNvPr>
          <p:cNvCxnSpPr/>
          <p:nvPr/>
        </p:nvCxnSpPr>
        <p:spPr bwMode="auto">
          <a:xfrm flipV="1">
            <a:off x="2362200" y="2904530"/>
            <a:ext cx="762000" cy="136267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88C35E-50B2-89CF-5C5E-E2D17F148E72}"/>
              </a:ext>
            </a:extLst>
          </p:cNvPr>
          <p:cNvCxnSpPr>
            <a:cxnSpLocks/>
          </p:cNvCxnSpPr>
          <p:nvPr/>
        </p:nvCxnSpPr>
        <p:spPr bwMode="auto">
          <a:xfrm flipV="1">
            <a:off x="2298163" y="2932337"/>
            <a:ext cx="128071" cy="134710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EB7BD6E-5A62-3700-F6C7-31BDCBC3ED18}"/>
              </a:ext>
            </a:extLst>
          </p:cNvPr>
          <p:cNvCxnSpPr/>
          <p:nvPr/>
        </p:nvCxnSpPr>
        <p:spPr bwMode="auto">
          <a:xfrm flipV="1">
            <a:off x="4191000" y="2861691"/>
            <a:ext cx="762000" cy="136267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1747251-6119-98A1-B076-9983B0FE69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55034" y="2958191"/>
            <a:ext cx="637754" cy="121190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582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ED53B-BD52-397C-B524-3F7FFE8B9392}"/>
              </a:ext>
            </a:extLst>
          </p:cNvPr>
          <p:cNvSpPr txBox="1"/>
          <p:nvPr/>
        </p:nvSpPr>
        <p:spPr>
          <a:xfrm>
            <a:off x="1553867" y="1066800"/>
            <a:ext cx="271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 = *0xFFFFF1032;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4-bit addresses (address space size M=16 bytes)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S=4 sets, E=1 blocks/set, B=2 bytes/block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Address trace (reads, one byte per read):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1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7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8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3</a:t>
            </a:r>
          </a:p>
        </p:txBody>
      </p:sp>
      <p:sp>
        <p:nvSpPr>
          <p:cNvPr id="54" name="Text Box 174">
            <a:extLst>
              <a:ext uri="{FF2B5EF4-FFF2-40B4-BE49-F238E27FC236}">
                <a16:creationId xmlns:a16="http://schemas.microsoft.com/office/drawing/2014/main" id="{F2F6CEFC-C98F-4C3D-9570-830C1D73A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2955367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5" name="Text Box 174">
            <a:extLst>
              <a:ext uri="{FF2B5EF4-FFF2-40B4-BE49-F238E27FC236}">
                <a16:creationId xmlns:a16="http://schemas.microsoft.com/office/drawing/2014/main" id="{3A5BBA79-661C-4367-A64C-F5F2A525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3540445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6" name="Text Box 174">
            <a:extLst>
              <a:ext uri="{FF2B5EF4-FFF2-40B4-BE49-F238E27FC236}">
                <a16:creationId xmlns:a16="http://schemas.microsoft.com/office/drawing/2014/main" id="{C123DD0D-EE46-4C16-8695-3FCAF3F4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6" y="388873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7" name="Text Box 174">
            <a:extLst>
              <a:ext uri="{FF2B5EF4-FFF2-40B4-BE49-F238E27FC236}">
                <a16:creationId xmlns:a16="http://schemas.microsoft.com/office/drawing/2014/main" id="{D8547DC7-0727-485E-9FEF-F7FBA891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100" y="4192989"/>
            <a:ext cx="1107290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(conflict)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  <p:bldP spid="54" grpId="0"/>
      <p:bldP spid="55" grpId="0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15-213/14-513/15-513: Introduction to Computer Systems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Lecture,  </a:t>
            </a:r>
            <a:r>
              <a:rPr lang="en-US" sz="2000" b="0" dirty="0">
                <a:solidFill>
                  <a:srgbClr val="000000"/>
                </a:solidFill>
                <a:latin typeface="Calibri"/>
                <a:sym typeface="Calibri Bold" charset="0"/>
              </a:rPr>
              <a:t>Feb 12, 2025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6" name="Text Box 174">
            <a:extLst>
              <a:ext uri="{FF2B5EF4-FFF2-40B4-BE49-F238E27FC236}">
                <a16:creationId xmlns:a16="http://schemas.microsoft.com/office/drawing/2014/main" id="{C9E2330A-FAE1-D888-419F-291F0392C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130" y="305053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7" name="Text Box 174">
            <a:extLst>
              <a:ext uri="{FF2B5EF4-FFF2-40B4-BE49-F238E27FC236}">
                <a16:creationId xmlns:a16="http://schemas.microsoft.com/office/drawing/2014/main" id="{48FEA178-D8FB-9A81-DC9C-AD6970FC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130" y="3649183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8" name="Text Box 174">
            <a:extLst>
              <a:ext uri="{FF2B5EF4-FFF2-40B4-BE49-F238E27FC236}">
                <a16:creationId xmlns:a16="http://schemas.microsoft.com/office/drawing/2014/main" id="{D3AB50C1-DBA0-F821-09FA-54FB70EE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130" y="396380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122175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been written to)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</a:t>
            </a:r>
            <a:br>
              <a:rPr lang="en-GB" dirty="0"/>
            </a:br>
            <a:r>
              <a:rPr lang="en-GB" dirty="0"/>
              <a:t>      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9101EDA-B500-23C7-E448-BD188A37C3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92" r="16134" b="32064"/>
          <a:stretch/>
        </p:blipFill>
        <p:spPr>
          <a:xfrm>
            <a:off x="5476310" y="3505199"/>
            <a:ext cx="3645465" cy="33355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18" y="369372"/>
            <a:ext cx="7592093" cy="762000"/>
          </a:xfrm>
        </p:spPr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219200"/>
            <a:ext cx="7896225" cy="4972050"/>
          </a:xfrm>
        </p:spPr>
        <p:txBody>
          <a:bodyPr/>
          <a:lstStyle/>
          <a:p>
            <a:r>
              <a:rPr lang="en-US" dirty="0"/>
              <a:t>A write to address X is issued</a:t>
            </a:r>
          </a:p>
          <a:p>
            <a:pPr lvl="1"/>
            <a:endParaRPr lang="en-US" dirty="0"/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Then perform the write operations (per a write hit)</a:t>
            </a:r>
          </a:p>
          <a:p>
            <a:pPr lvl="1"/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934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Canvas Quiz:  Day 10 – Cache Memories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Out[i,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product(A[i, ..], B[..,j])</a:t>
            </a:r>
          </a:p>
          <a:p>
            <a:r>
              <a:rPr lang="en-US" sz="1800" dirty="0">
                <a:latin typeface="Calibri" pitchFamily="34" charset="0"/>
              </a:rPr>
              <a:t> = sum (  a[i,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a[i, 1] * b[1,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…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   a[i, n] * b[n, j]  )</a:t>
            </a:r>
          </a:p>
        </p:txBody>
      </p:sp>
    </p:spTree>
    <p:extLst>
      <p:ext uri="{BB962C8B-B14F-4D97-AF65-F5344CB8AC3E}">
        <p14:creationId xmlns:p14="http://schemas.microsoft.com/office/powerpoint/2010/main" val="148438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518525" cy="4972050"/>
          </a:xfrm>
        </p:spPr>
        <p:txBody>
          <a:bodyPr/>
          <a:lstStyle/>
          <a:p>
            <a:r>
              <a:rPr lang="en-US" dirty="0"/>
              <a:t>Cache memory organization and operation</a:t>
            </a:r>
            <a:r>
              <a:rPr lang="en-US" b="0" dirty="0"/>
              <a:t>	</a:t>
            </a:r>
            <a:r>
              <a:rPr lang="en-US" sz="2400" b="1" dirty="0">
                <a:solidFill>
                  <a:srgbClr val="7F7F7F"/>
                </a:solidFill>
              </a:rPr>
              <a:t>CSAPP 6.4-6.5</a:t>
            </a:r>
            <a:endParaRPr lang="en-US" dirty="0"/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Rearranging loops to improve spatial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6.6.2</a:t>
            </a:r>
            <a:endParaRPr lang="en-US" dirty="0"/>
          </a:p>
          <a:p>
            <a:pPr lvl="1"/>
            <a:r>
              <a:rPr lang="en-US" dirty="0"/>
              <a:t>Using blocking to improve temporal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6.6.3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(i = 0; i &lt; M; i++)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elements: 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57E2A6C8-BE5E-A292-497F-B7C608E242A9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828800"/>
            <a:ext cx="7157224" cy="861518"/>
            <a:chOff x="336" y="3408"/>
            <a:chExt cx="5184" cy="624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B13F84A0-438A-ADB2-6A30-473376E905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13" name="Rectangle 20">
                <a:extLst>
                  <a:ext uri="{FF2B5EF4-FFF2-40B4-BE49-F238E27FC236}">
                    <a16:creationId xmlns:a16="http://schemas.microsoft.com/office/drawing/2014/main" id="{3605807D-9DB3-7361-06F8-9A622B940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709CC72-46A1-CDD0-DEF1-D8677AA29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D8C66A-4E34-7A84-8E4F-D64B0EF17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1171096E-0C73-BA4F-0111-04275C1CA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10" name="Rectangle 24">
                <a:extLst>
                  <a:ext uri="{FF2B5EF4-FFF2-40B4-BE49-F238E27FC236}">
                    <a16:creationId xmlns:a16="http://schemas.microsoft.com/office/drawing/2014/main" id="{FF978F00-E8A3-5131-D199-AF376D919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E8DA7E3C-0305-D006-0FC0-C7D6B16DC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60A2357C-E372-C370-2417-E18648A8F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EF469B34-3B29-686B-0AC7-9C9F1397D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" name="Rectangle 28">
                <a:extLst>
                  <a:ext uri="{FF2B5EF4-FFF2-40B4-BE49-F238E27FC236}">
                    <a16:creationId xmlns:a16="http://schemas.microsoft.com/office/drawing/2014/main" id="{B5D5FE37-FA1A-1525-CA64-C6560D630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8" name="Rectangle 26">
                <a:extLst>
                  <a:ext uri="{FF2B5EF4-FFF2-40B4-BE49-F238E27FC236}">
                    <a16:creationId xmlns:a16="http://schemas.microsoft.com/office/drawing/2014/main" id="{D55FC11B-3F02-E6E9-F964-AF4C4F3E1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[M-1]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9" name="Rectangle 27">
                <a:extLst>
                  <a:ext uri="{FF2B5EF4-FFF2-40B4-BE49-F238E27FC236}">
                    <a16:creationId xmlns:a16="http://schemas.microsoft.com/office/drawing/2014/main" id="{82345874-E771-3200-830E-20F613A57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[M-1]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sp>
          <p:nvSpPr>
            <p:cNvPr id="6" name="Rectangle 29">
              <a:extLst>
                <a:ext uri="{FF2B5EF4-FFF2-40B4-BE49-F238E27FC236}">
                  <a16:creationId xmlns:a16="http://schemas.microsoft.com/office/drawing/2014/main" id="{AABE4BF1-AD8D-EE9C-E5AA-42A6096D4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0">
                  <a:latin typeface="Courier New" pitchFamily="-96" charset="0"/>
                </a:rPr>
                <a:t>•  •  •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(9</a:t>
            </a:r>
            <a:r>
              <a:rPr lang="en-US" i="1" dirty="0"/>
              <a:t>n</a:t>
            </a:r>
            <a:r>
              <a:rPr lang="en-US" dirty="0"/>
              <a:t>/8)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649913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EC941B-8F91-53FE-DE75-AD27A3C50C32}"/>
              </a:ext>
            </a:extLst>
          </p:cNvPr>
          <p:cNvSpPr/>
          <p:nvPr/>
        </p:nvSpPr>
        <p:spPr bwMode="auto">
          <a:xfrm>
            <a:off x="6290732" y="5935133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51" y="1246187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463798" y="2514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b="0" dirty="0"/>
              <a:t>Fit three blocks in cache!  </a:t>
            </a:r>
            <a:r>
              <a:rPr lang="en-US" dirty="0"/>
              <a:t>Two input, one output.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00507912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02667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31025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23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710782" cy="762000"/>
          </a:xfrm>
        </p:spPr>
        <p:txBody>
          <a:bodyPr/>
          <a:lstStyle/>
          <a:p>
            <a:r>
              <a:rPr lang="en-US" dirty="0"/>
              <a:t>Recall: Working Set, Locality, and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823325" cy="5267325"/>
          </a:xfrm>
        </p:spPr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Working Set: </a:t>
            </a:r>
            <a:r>
              <a:rPr lang="en-US" dirty="0"/>
              <a:t>The set of data a program is currently “working on”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Definition of “currently” depends on context, e.g., in this loop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Includes accesses to data and instructions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/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Nearby addresses: </a:t>
            </a:r>
            <a:r>
              <a:rPr lang="en-GB" dirty="0">
                <a:solidFill>
                  <a:srgbClr val="C00000"/>
                </a:solidFill>
              </a:rPr>
              <a:t>Spatial Locality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Equal addresses: </a:t>
            </a:r>
            <a:r>
              <a:rPr lang="en-GB" dirty="0">
                <a:solidFill>
                  <a:srgbClr val="C00000"/>
                </a:solidFill>
              </a:rPr>
              <a:t>Temporal locality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400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Caches</a:t>
            </a:r>
            <a:r>
              <a:rPr lang="en-GB" dirty="0">
                <a:solidFill>
                  <a:schemeClr val="tx2"/>
                </a:solidFill>
              </a:rPr>
              <a:t> take advantage of temporal locality by storing recently used data, and spatial locality by copying data in block-sized transfer units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Locality reduces working set sizes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Caches are most effective when the working set fits in the cache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3E400-91B6-43CF-1A35-F6FE18662BAD}"/>
              </a:ext>
            </a:extLst>
          </p:cNvPr>
          <p:cNvGrpSpPr/>
          <p:nvPr/>
        </p:nvGrpSpPr>
        <p:grpSpPr>
          <a:xfrm>
            <a:off x="5732595" y="3733800"/>
            <a:ext cx="1103713" cy="425940"/>
            <a:chOff x="6102261" y="4186571"/>
            <a:chExt cx="1905000" cy="7351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F87129-57F1-6636-2916-58DB4C222907}"/>
                </a:ext>
              </a:extLst>
            </p:cNvPr>
            <p:cNvSpPr/>
            <p:nvPr/>
          </p:nvSpPr>
          <p:spPr bwMode="auto">
            <a:xfrm>
              <a:off x="6102261" y="461694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B04275-19A8-1693-16C4-5565B6646FC8}"/>
                </a:ext>
              </a:extLst>
            </p:cNvPr>
            <p:cNvSpPr/>
            <p:nvPr/>
          </p:nvSpPr>
          <p:spPr bwMode="auto">
            <a:xfrm>
              <a:off x="6495961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C14A7D-2155-B19F-833F-11C5731B46BA}"/>
                </a:ext>
              </a:extLst>
            </p:cNvPr>
            <p:cNvSpPr/>
            <p:nvPr/>
          </p:nvSpPr>
          <p:spPr bwMode="auto">
            <a:xfrm>
              <a:off x="6870700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B88390C-5319-7A50-6DC3-9F21982A4095}"/>
                </a:ext>
              </a:extLst>
            </p:cNvPr>
            <p:cNvSpPr/>
            <p:nvPr/>
          </p:nvSpPr>
          <p:spPr bwMode="auto">
            <a:xfrm>
              <a:off x="6416720" y="4186571"/>
              <a:ext cx="841420" cy="359535"/>
            </a:xfrm>
            <a:custGeom>
              <a:avLst/>
              <a:gdLst>
                <a:gd name="connsiteX0" fmla="*/ 200695 w 841420"/>
                <a:gd name="connsiteY0" fmla="*/ 353095 h 359535"/>
                <a:gd name="connsiteX1" fmla="*/ 91225 w 841420"/>
                <a:gd name="connsiteY1" fmla="*/ 56881 h 359535"/>
                <a:gd name="connsiteX2" fmla="*/ 748048 w 841420"/>
                <a:gd name="connsiteY2" fmla="*/ 50442 h 359535"/>
                <a:gd name="connsiteX3" fmla="*/ 651456 w 841420"/>
                <a:gd name="connsiteY3" fmla="*/ 359535 h 3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420" h="359535">
                  <a:moveTo>
                    <a:pt x="200695" y="353095"/>
                  </a:moveTo>
                  <a:cubicBezTo>
                    <a:pt x="100347" y="230209"/>
                    <a:pt x="0" y="107323"/>
                    <a:pt x="91225" y="56881"/>
                  </a:cubicBezTo>
                  <a:cubicBezTo>
                    <a:pt x="182450" y="6439"/>
                    <a:pt x="654676" y="0"/>
                    <a:pt x="748048" y="50442"/>
                  </a:cubicBezTo>
                  <a:cubicBezTo>
                    <a:pt x="841420" y="100884"/>
                    <a:pt x="746438" y="230209"/>
                    <a:pt x="651456" y="359535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B6B2B6-4990-2B93-B06A-2A366E9A4DB2}"/>
              </a:ext>
            </a:extLst>
          </p:cNvPr>
          <p:cNvGrpSpPr/>
          <p:nvPr/>
        </p:nvGrpSpPr>
        <p:grpSpPr>
          <a:xfrm>
            <a:off x="7391400" y="3705650"/>
            <a:ext cx="1066800" cy="456170"/>
            <a:chOff x="6096000" y="2614411"/>
            <a:chExt cx="1905000" cy="8145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89F6FC-09CD-9A7D-5BE5-C25FB7F6F40D}"/>
                </a:ext>
              </a:extLst>
            </p:cNvPr>
            <p:cNvSpPr/>
            <p:nvPr/>
          </p:nvSpPr>
          <p:spPr bwMode="auto">
            <a:xfrm>
              <a:off x="6096000" y="312420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3E313A-CEC0-5A9A-D19B-80E49B66BA0B}"/>
                </a:ext>
              </a:extLst>
            </p:cNvPr>
            <p:cNvSpPr/>
            <p:nvPr/>
          </p:nvSpPr>
          <p:spPr bwMode="auto">
            <a:xfrm>
              <a:off x="6489700" y="312420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67FA92B-172C-76A8-6541-E10889DCF217}"/>
                </a:ext>
              </a:extLst>
            </p:cNvPr>
            <p:cNvSpPr/>
            <p:nvPr/>
          </p:nvSpPr>
          <p:spPr bwMode="auto">
            <a:xfrm>
              <a:off x="6319056" y="2614411"/>
              <a:ext cx="627844" cy="433589"/>
            </a:xfrm>
            <a:custGeom>
              <a:avLst/>
              <a:gdLst>
                <a:gd name="connsiteX0" fmla="*/ 290847 w 627844"/>
                <a:gd name="connsiteY0" fmla="*/ 433589 h 433589"/>
                <a:gd name="connsiteX1" fmla="*/ 46149 w 627844"/>
                <a:gd name="connsiteY1" fmla="*/ 72980 h 433589"/>
                <a:gd name="connsiteX2" fmla="*/ 567743 w 627844"/>
                <a:gd name="connsiteY2" fmla="*/ 60101 h 433589"/>
                <a:gd name="connsiteX3" fmla="*/ 406757 w 627844"/>
                <a:gd name="connsiteY3" fmla="*/ 433589 h 43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4" h="433589">
                  <a:moveTo>
                    <a:pt x="290847" y="433589"/>
                  </a:moveTo>
                  <a:cubicBezTo>
                    <a:pt x="145423" y="284408"/>
                    <a:pt x="0" y="135228"/>
                    <a:pt x="46149" y="72980"/>
                  </a:cubicBezTo>
                  <a:cubicBezTo>
                    <a:pt x="92298" y="10732"/>
                    <a:pt x="507642" y="0"/>
                    <a:pt x="567743" y="60101"/>
                  </a:cubicBezTo>
                  <a:cubicBezTo>
                    <a:pt x="627844" y="120202"/>
                    <a:pt x="517300" y="276895"/>
                    <a:pt x="406757" y="433589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0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947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b="1" dirty="0"/>
              <a:t>Cold misses occur because this is the first reference to the block.</a:t>
            </a:r>
          </a:p>
          <a:p>
            <a:pPr marL="457200" lvl="1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(Misses with infinitely large cache with no placement restrictions)</a:t>
            </a: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b="1" dirty="0"/>
              <a:t>Occurs when the set of active cache blocks is larger than the cache.</a:t>
            </a:r>
            <a:br>
              <a:rPr lang="en-US" b="1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Additional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misses from finite-sized cache with no placement restrictions)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b="1" dirty="0"/>
              <a:t>Occurs when the cache is large enough, but too many data objects all map (by the </a:t>
            </a:r>
            <a:r>
              <a:rPr lang="en-US" b="1" dirty="0">
                <a:solidFill>
                  <a:srgbClr val="C00000"/>
                </a:solidFill>
              </a:rPr>
              <a:t>placement policy</a:t>
            </a:r>
            <a:r>
              <a:rPr lang="en-US" b="1" dirty="0"/>
              <a:t>) to the same limited set of blocks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Additional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misses due to actual placement policy)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CPU 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3779474" y="5789612"/>
            <a:ext cx="3450001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Memory Controller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24381</TotalTime>
  <Words>5828</Words>
  <Application>Microsoft Macintosh PowerPoint</Application>
  <PresentationFormat>On-screen Show (4:3)</PresentationFormat>
  <Paragraphs>1471</Paragraphs>
  <Slides>64</Slides>
  <Notes>55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Arial Narrow</vt:lpstr>
      <vt:lpstr>Calibri</vt:lpstr>
      <vt:lpstr>Courier New</vt:lpstr>
      <vt:lpstr>Gill Sans MT</vt:lpstr>
      <vt:lpstr>Gill Sans MT Condensed</vt:lpstr>
      <vt:lpstr>Times New Roman</vt:lpstr>
      <vt:lpstr>Wingdings</vt:lpstr>
      <vt:lpstr>Wingdings 2</vt:lpstr>
      <vt:lpstr>template2007</vt:lpstr>
      <vt:lpstr>PowerPoint Presentation</vt:lpstr>
      <vt:lpstr>Cache Memories  15-213/14-513/15-513: Introduction to Computer Systems 10th Lecture,  Feb 12, 2025</vt:lpstr>
      <vt:lpstr>Today</vt:lpstr>
      <vt:lpstr>Recall: General Cache Concepts</vt:lpstr>
      <vt:lpstr>General Cache Concepts: Hit</vt:lpstr>
      <vt:lpstr>General Cache Concepts: Miss</vt:lpstr>
      <vt:lpstr>Recall: Working Set, Locality, and Caches</vt:lpstr>
      <vt:lpstr> Recall: General Caching Concepts:  3 Types of Cache Misses</vt:lpstr>
      <vt:lpstr>CPU Cache Memories</vt:lpstr>
      <vt:lpstr>Cache Organization: Direct-Mapped</vt:lpstr>
      <vt:lpstr>Cache Organization: Set-Associative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Cache Performance Metrics</vt:lpstr>
      <vt:lpstr>PowerPoint Presentation</vt:lpstr>
      <vt:lpstr>Writing Cache Friendly Code</vt:lpstr>
      <vt:lpstr>Quiz Time!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Locality</vt:lpstr>
      <vt:lpstr>Recall: Memory       Hierarchy</vt:lpstr>
      <vt:lpstr>Recall: Modern CPU Design</vt:lpstr>
      <vt:lpstr>What it Really Looks Like</vt:lpstr>
      <vt:lpstr>What it Really Looks Like (Cont.)</vt:lpstr>
      <vt:lpstr>Why Index Using Middle Bits? </vt:lpstr>
      <vt:lpstr>Illustration of Indexing Approaches</vt:lpstr>
      <vt:lpstr>Middle Bit Indexing</vt:lpstr>
      <vt:lpstr>High Bit Indexing</vt:lpstr>
      <vt:lpstr>Example: Core i7 L1 Data Cache</vt:lpstr>
      <vt:lpstr>Example: Core i7 L1 Data Cache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David Godbe Andersen</cp:lastModifiedBy>
  <cp:revision>646</cp:revision>
  <cp:lastPrinted>2020-02-18T15:46:01Z</cp:lastPrinted>
  <dcterms:created xsi:type="dcterms:W3CDTF">2012-10-02T17:26:51Z</dcterms:created>
  <dcterms:modified xsi:type="dcterms:W3CDTF">2025-02-14T15:36:21Z</dcterms:modified>
</cp:coreProperties>
</file>