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8"/>
  </p:notesMasterIdLst>
  <p:handoutMasterIdLst>
    <p:handoutMasterId r:id="rId59"/>
  </p:handoutMasterIdLst>
  <p:sldIdLst>
    <p:sldId id="309" r:id="rId3"/>
    <p:sldId id="542" r:id="rId4"/>
    <p:sldId id="645" r:id="rId5"/>
    <p:sldId id="580" r:id="rId6"/>
    <p:sldId id="581" r:id="rId7"/>
    <p:sldId id="697" r:id="rId8"/>
    <p:sldId id="731" r:id="rId9"/>
    <p:sldId id="732" r:id="rId10"/>
    <p:sldId id="733" r:id="rId11"/>
    <p:sldId id="734" r:id="rId12"/>
    <p:sldId id="586" r:id="rId13"/>
    <p:sldId id="646" r:id="rId14"/>
    <p:sldId id="680" r:id="rId15"/>
    <p:sldId id="692" r:id="rId16"/>
    <p:sldId id="661" r:id="rId17"/>
    <p:sldId id="693" r:id="rId18"/>
    <p:sldId id="651" r:id="rId19"/>
    <p:sldId id="639" r:id="rId20"/>
    <p:sldId id="694" r:id="rId21"/>
    <p:sldId id="649" r:id="rId22"/>
    <p:sldId id="597" r:id="rId23"/>
    <p:sldId id="598" r:id="rId24"/>
    <p:sldId id="682" r:id="rId25"/>
    <p:sldId id="599" r:id="rId26"/>
    <p:sldId id="601" r:id="rId27"/>
    <p:sldId id="602" r:id="rId28"/>
    <p:sldId id="663" r:id="rId29"/>
    <p:sldId id="664" r:id="rId30"/>
    <p:sldId id="665" r:id="rId31"/>
    <p:sldId id="666" r:id="rId32"/>
    <p:sldId id="667" r:id="rId33"/>
    <p:sldId id="668" r:id="rId34"/>
    <p:sldId id="695" r:id="rId35"/>
    <p:sldId id="669" r:id="rId36"/>
    <p:sldId id="678" r:id="rId37"/>
    <p:sldId id="670" r:id="rId38"/>
    <p:sldId id="672" r:id="rId39"/>
    <p:sldId id="310" r:id="rId40"/>
    <p:sldId id="673" r:id="rId41"/>
    <p:sldId id="674" r:id="rId42"/>
    <p:sldId id="679" r:id="rId43"/>
    <p:sldId id="647" r:id="rId44"/>
    <p:sldId id="588" r:id="rId45"/>
    <p:sldId id="589" r:id="rId46"/>
    <p:sldId id="685" r:id="rId47"/>
    <p:sldId id="686" r:id="rId48"/>
    <p:sldId id="696" r:id="rId49"/>
    <p:sldId id="637" r:id="rId50"/>
    <p:sldId id="591" r:id="rId51"/>
    <p:sldId id="592" r:id="rId52"/>
    <p:sldId id="593" r:id="rId53"/>
    <p:sldId id="687" r:id="rId54"/>
    <p:sldId id="594" r:id="rId55"/>
    <p:sldId id="595" r:id="rId56"/>
    <p:sldId id="659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580"/>
            <p14:sldId id="581"/>
            <p14:sldId id="697"/>
            <p14:sldId id="731"/>
            <p14:sldId id="732"/>
            <p14:sldId id="733"/>
            <p14:sldId id="734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310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C4CD3-CEAF-47A7-8DED-6BEC0D7E7F7E}" v="1" dt="2020-09-15T03:50:09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2" autoAdjust="0"/>
  </p:normalViewPr>
  <p:slideViewPr>
    <p:cSldViewPr snapToGrid="0" snapToObjects="1">
      <p:cViewPr varScale="1">
        <p:scale>
          <a:sx n="88" d="100"/>
          <a:sy n="88" d="100"/>
        </p:scale>
        <p:origin x="885" y="60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modern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15-213/18-213/15-513/18-613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16, 2021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>
                <a:hlinkClick r:id="rId3"/>
              </a:rPr>
              <a:t>https://canvas.cmu.edu/courses/17808</a:t>
            </a:r>
            <a:r>
              <a:rPr lang="en-US" sz="280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2055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Skylake</a:t>
            </a:r>
            <a:r>
              <a:rPr lang="en-US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Kaby</a:t>
            </a:r>
            <a:r>
              <a:rPr lang="en-US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Tiger Lake	2020?	  10 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358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83955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21242</TotalTime>
  <Words>4726</Words>
  <Application>Microsoft Office PowerPoint</Application>
  <PresentationFormat>On-screen Show (4:3)</PresentationFormat>
  <Paragraphs>970</Paragraphs>
  <Slides>55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15-213/18-213/15-513/18-613: Introduction to Computer Systems  5th Lecture, February 16, 2021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Gregory Kesden</cp:lastModifiedBy>
  <cp:revision>735</cp:revision>
  <cp:lastPrinted>2011-09-12T20:37:42Z</cp:lastPrinted>
  <dcterms:created xsi:type="dcterms:W3CDTF">2012-09-11T15:51:41Z</dcterms:created>
  <dcterms:modified xsi:type="dcterms:W3CDTF">2021-02-16T19:18:38Z</dcterms:modified>
  <cp:category/>
</cp:coreProperties>
</file>