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542" r:id="rId2"/>
    <p:sldId id="827" r:id="rId3"/>
    <p:sldId id="661" r:id="rId4"/>
    <p:sldId id="833" r:id="rId5"/>
    <p:sldId id="948" r:id="rId6"/>
    <p:sldId id="835" r:id="rId7"/>
    <p:sldId id="878" r:id="rId8"/>
    <p:sldId id="946" r:id="rId9"/>
    <p:sldId id="965" r:id="rId10"/>
    <p:sldId id="972" r:id="rId11"/>
    <p:sldId id="966" r:id="rId12"/>
    <p:sldId id="932" r:id="rId13"/>
    <p:sldId id="933" r:id="rId14"/>
    <p:sldId id="971" r:id="rId15"/>
    <p:sldId id="935" r:id="rId16"/>
    <p:sldId id="841" r:id="rId17"/>
    <p:sldId id="840" r:id="rId18"/>
    <p:sldId id="842" r:id="rId19"/>
    <p:sldId id="930" r:id="rId20"/>
    <p:sldId id="883" r:id="rId21"/>
    <p:sldId id="931" r:id="rId22"/>
    <p:sldId id="847" r:id="rId23"/>
    <p:sldId id="887" r:id="rId24"/>
    <p:sldId id="849" r:id="rId25"/>
    <p:sldId id="851" r:id="rId26"/>
    <p:sldId id="893" r:id="rId27"/>
    <p:sldId id="894" r:id="rId28"/>
    <p:sldId id="942" r:id="rId29"/>
    <p:sldId id="943" r:id="rId30"/>
    <p:sldId id="925" r:id="rId31"/>
    <p:sldId id="856" r:id="rId32"/>
    <p:sldId id="929" r:id="rId33"/>
    <p:sldId id="857" r:id="rId34"/>
    <p:sldId id="952" r:id="rId35"/>
    <p:sldId id="908" r:id="rId36"/>
    <p:sldId id="909" r:id="rId37"/>
    <p:sldId id="911" r:id="rId38"/>
    <p:sldId id="912" r:id="rId39"/>
    <p:sldId id="914" r:id="rId40"/>
    <p:sldId id="915" r:id="rId41"/>
    <p:sldId id="918" r:id="rId42"/>
    <p:sldId id="919" r:id="rId43"/>
    <p:sldId id="968" r:id="rId44"/>
    <p:sldId id="926" r:id="rId45"/>
    <p:sldId id="920" r:id="rId46"/>
    <p:sldId id="921" r:id="rId47"/>
    <p:sldId id="922" r:id="rId48"/>
    <p:sldId id="923" r:id="rId49"/>
    <p:sldId id="924" r:id="rId50"/>
    <p:sldId id="927" r:id="rId51"/>
    <p:sldId id="928" r:id="rId52"/>
    <p:sldId id="970" r:id="rId53"/>
    <p:sldId id="689" r:id="rId54"/>
    <p:sldId id="704" r:id="rId55"/>
    <p:sldId id="664" r:id="rId56"/>
    <p:sldId id="665" r:id="rId57"/>
  </p:sldIdLst>
  <p:sldSz cx="9144000" cy="6858000" type="screen4x3"/>
  <p:notesSz cx="6985000" cy="9283700"/>
  <p:custDataLst>
    <p:tags r:id="rId6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F5BD"/>
    <a:srgbClr val="CC66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AF16D-0B86-4855-958F-277E4017D337}" v="584" dt="2018-09-24T18:51:49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89796" autoAdjust="0"/>
  </p:normalViewPr>
  <p:slideViewPr>
    <p:cSldViewPr snapToObjects="1">
      <p:cViewPr varScale="1">
        <p:scale>
          <a:sx n="65" d="100"/>
          <a:sy n="65" d="100"/>
        </p:scale>
        <p:origin x="163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568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gs" Target="tags/tag1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5D9B25C3-DD59-488C-8427-4A5039A4C0BA}"/>
    <pc:docChg chg="undo custSel modSld">
      <pc:chgData name="Phil Gibbons" userId="f619c6e5d38ed7a7" providerId="LiveId" clId="{5D9B25C3-DD59-488C-8427-4A5039A4C0BA}" dt="2018-09-20T00:45:48.358" v="277" actId="207"/>
      <pc:docMkLst>
        <pc:docMk/>
      </pc:docMkLst>
      <pc:sldChg chg="modSp">
        <pc:chgData name="Phil Gibbons" userId="f619c6e5d38ed7a7" providerId="LiveId" clId="{5D9B25C3-DD59-488C-8427-4A5039A4C0BA}" dt="2018-09-19T22:52:21.193" v="4" actId="20577"/>
        <pc:sldMkLst>
          <pc:docMk/>
          <pc:sldMk cId="0" sldId="851"/>
        </pc:sldMkLst>
        <pc:spChg chg="mod">
          <ac:chgData name="Phil Gibbons" userId="f619c6e5d38ed7a7" providerId="LiveId" clId="{5D9B25C3-DD59-488C-8427-4A5039A4C0BA}" dt="2018-09-19T22:52:21.193" v="4" actId="20577"/>
          <ac:spMkLst>
            <pc:docMk/>
            <pc:sldMk cId="0" sldId="851"/>
            <ac:spMk id="15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9:19.652" v="24" actId="14100"/>
        <pc:sldMkLst>
          <pc:docMk/>
          <pc:sldMk cId="0" sldId="857"/>
        </pc:sldMkLst>
        <pc:spChg chg="mod">
          <ac:chgData name="Phil Gibbons" userId="f619c6e5d38ed7a7" providerId="LiveId" clId="{5D9B25C3-DD59-488C-8427-4A5039A4C0BA}" dt="2018-09-19T23:19:19.652" v="24" actId="14100"/>
          <ac:spMkLst>
            <pc:docMk/>
            <pc:sldMk cId="0" sldId="857"/>
            <ac:spMk id="324611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8:06.870" v="7" actId="14100"/>
        <pc:sldMkLst>
          <pc:docMk/>
          <pc:sldMk cId="0" sldId="893"/>
        </pc:sldMkLst>
        <pc:spChg chg="mod">
          <ac:chgData name="Phil Gibbons" userId="f619c6e5d38ed7a7" providerId="LiveId" clId="{5D9B25C3-DD59-488C-8427-4A5039A4C0BA}" dt="2018-09-19T23:18:06.870" v="7" actId="14100"/>
          <ac:spMkLst>
            <pc:docMk/>
            <pc:sldMk cId="0" sldId="893"/>
            <ac:spMk id="8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1:02.026" v="114" actId="20577"/>
        <pc:sldMkLst>
          <pc:docMk/>
          <pc:sldMk cId="3003296182" sldId="908"/>
        </pc:sldMkLst>
        <pc:spChg chg="mod">
          <ac:chgData name="Phil Gibbons" userId="f619c6e5d38ed7a7" providerId="LiveId" clId="{5D9B25C3-DD59-488C-8427-4A5039A4C0BA}" dt="2018-09-19T23:31:02.026" v="114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0:44.081" v="110" actId="20577"/>
        <pc:sldMkLst>
          <pc:docMk/>
          <pc:sldMk cId="3413684367" sldId="909"/>
        </pc:sldMkLst>
        <pc:spChg chg="mod">
          <ac:chgData name="Phil Gibbons" userId="f619c6e5d38ed7a7" providerId="LiveId" clId="{5D9B25C3-DD59-488C-8427-4A5039A4C0BA}" dt="2018-09-19T23:30:44.081" v="110" actId="20577"/>
          <ac:spMkLst>
            <pc:docMk/>
            <pc:sldMk cId="3413684367" sldId="909"/>
            <ac:spMk id="22532" creationId="{00000000-0000-0000-0000-000000000000}"/>
          </ac:spMkLst>
        </pc:spChg>
      </pc:sldChg>
      <pc:sldChg chg="addSp modSp">
        <pc:chgData name="Phil Gibbons" userId="f619c6e5d38ed7a7" providerId="LiveId" clId="{5D9B25C3-DD59-488C-8427-4A5039A4C0BA}" dt="2018-09-20T00:45:35.751" v="276" actId="207"/>
        <pc:sldMkLst>
          <pc:docMk/>
          <pc:sldMk cId="3484172126" sldId="912"/>
        </pc:sldMkLst>
        <pc:spChg chg="add mod">
          <ac:chgData name="Phil Gibbons" userId="f619c6e5d38ed7a7" providerId="LiveId" clId="{5D9B25C3-DD59-488C-8427-4A5039A4C0BA}" dt="2018-09-20T00:45:35.751" v="276" actId="207"/>
          <ac:spMkLst>
            <pc:docMk/>
            <pc:sldMk cId="3484172126" sldId="912"/>
            <ac:spMk id="24" creationId="{D312B90D-6A25-493F-9A80-C80C345D8E69}"/>
          </ac:spMkLst>
        </pc:spChg>
        <pc:spChg chg="mod">
          <ac:chgData name="Phil Gibbons" userId="f619c6e5d38ed7a7" providerId="LiveId" clId="{5D9B25C3-DD59-488C-8427-4A5039A4C0BA}" dt="2018-09-19T23:31:47.525" v="115" actId="113"/>
          <ac:spMkLst>
            <pc:docMk/>
            <pc:sldMk cId="3484172126" sldId="912"/>
            <ac:spMk id="25605" creationId="{00000000-0000-0000-0000-000000000000}"/>
          </ac:spMkLst>
        </pc:spChg>
      </pc:sldChg>
      <pc:sldChg chg="addSp delSp modSp">
        <pc:chgData name="Phil Gibbons" userId="f619c6e5d38ed7a7" providerId="LiveId" clId="{5D9B25C3-DD59-488C-8427-4A5039A4C0BA}" dt="2018-09-20T00:45:48.358" v="277" actId="207"/>
        <pc:sldMkLst>
          <pc:docMk/>
          <pc:sldMk cId="1469510984" sldId="914"/>
        </pc:sldMkLst>
        <pc:spChg chg="add del mod">
          <ac:chgData name="Phil Gibbons" userId="f619c6e5d38ed7a7" providerId="LiveId" clId="{5D9B25C3-DD59-488C-8427-4A5039A4C0BA}" dt="2018-09-20T00:44:08.765" v="248"/>
          <ac:spMkLst>
            <pc:docMk/>
            <pc:sldMk cId="1469510984" sldId="914"/>
            <ac:spMk id="2" creationId="{4EB539A4-3F31-47D7-A072-95981FC6CEFA}"/>
          </ac:spMkLst>
        </pc:spChg>
        <pc:spChg chg="add mod">
          <ac:chgData name="Phil Gibbons" userId="f619c6e5d38ed7a7" providerId="LiveId" clId="{5D9B25C3-DD59-488C-8427-4A5039A4C0BA}" dt="2018-09-20T00:45:48.358" v="277" actId="207"/>
          <ac:spMkLst>
            <pc:docMk/>
            <pc:sldMk cId="1469510984" sldId="914"/>
            <ac:spMk id="5" creationId="{69BB4D0E-8FE4-401E-BBB4-5B154340C2FD}"/>
          </ac:spMkLst>
        </pc:spChg>
      </pc:sldChg>
      <pc:sldChg chg="addSp modSp modAnim">
        <pc:chgData name="Phil Gibbons" userId="f619c6e5d38ed7a7" providerId="LiveId" clId="{5D9B25C3-DD59-488C-8427-4A5039A4C0BA}" dt="2018-09-19T23:29:06.927" v="104"/>
        <pc:sldMkLst>
          <pc:docMk/>
          <pc:sldMk cId="2314109731" sldId="919"/>
        </pc:sldMkLst>
        <pc:spChg chg="add mod">
          <ac:chgData name="Phil Gibbons" userId="f619c6e5d38ed7a7" providerId="LiveId" clId="{5D9B25C3-DD59-488C-8427-4A5039A4C0BA}" dt="2018-09-19T23:28:18.770" v="75" actId="1076"/>
          <ac:spMkLst>
            <pc:docMk/>
            <pc:sldMk cId="2314109731" sldId="919"/>
            <ac:spMk id="2" creationId="{91903FDB-DB90-45AD-B76E-0870D5396EDC}"/>
          </ac:spMkLst>
        </pc:spChg>
        <pc:spChg chg="add mod">
          <ac:chgData name="Phil Gibbons" userId="f619c6e5d38ed7a7" providerId="LiveId" clId="{5D9B25C3-DD59-488C-8427-4A5039A4C0BA}" dt="2018-09-19T23:28:55.123" v="102" actId="1076"/>
          <ac:spMkLst>
            <pc:docMk/>
            <pc:sldMk cId="2314109731" sldId="919"/>
            <ac:spMk id="20" creationId="{79669F17-5823-4381-A996-BAA2938FECBB}"/>
          </ac:spMkLst>
        </pc:spChg>
        <pc:spChg chg="mod">
          <ac:chgData name="Phil Gibbons" userId="f619c6e5d38ed7a7" providerId="LiveId" clId="{5D9B25C3-DD59-488C-8427-4A5039A4C0BA}" dt="2018-09-19T23:28:26.696" v="96" actId="20577"/>
          <ac:spMkLst>
            <pc:docMk/>
            <pc:sldMk cId="2314109731" sldId="919"/>
            <ac:spMk id="27652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20T00:40:54.433" v="245"/>
        <pc:sldMkLst>
          <pc:docMk/>
          <pc:sldMk cId="1925688954" sldId="927"/>
        </pc:sldMkLst>
        <pc:spChg chg="mod">
          <ac:chgData name="Phil Gibbons" userId="f619c6e5d38ed7a7" providerId="LiveId" clId="{5D9B25C3-DD59-488C-8427-4A5039A4C0BA}" dt="2018-09-20T00:37:11.929" v="239" actId="20577"/>
          <ac:spMkLst>
            <pc:docMk/>
            <pc:sldMk cId="1925688954" sldId="927"/>
            <ac:spMk id="3" creationId="{00000000-0000-0000-0000-000000000000}"/>
          </ac:spMkLst>
        </pc:spChg>
        <pc:spChg chg="add mod">
          <ac:chgData name="Phil Gibbons" userId="f619c6e5d38ed7a7" providerId="LiveId" clId="{5D9B25C3-DD59-488C-8427-4A5039A4C0BA}" dt="2018-09-20T00:33:01.809" v="200" actId="1076"/>
          <ac:spMkLst>
            <pc:docMk/>
            <pc:sldMk cId="1925688954" sldId="927"/>
            <ac:spMk id="4" creationId="{124BC0E4-8FF8-4366-9D08-6DF46FB178F4}"/>
          </ac:spMkLst>
        </pc:spChg>
        <pc:spChg chg="add mod">
          <ac:chgData name="Phil Gibbons" userId="f619c6e5d38ed7a7" providerId="LiveId" clId="{5D9B25C3-DD59-488C-8427-4A5039A4C0BA}" dt="2018-09-20T00:33:06.323" v="201" actId="1076"/>
          <ac:spMkLst>
            <pc:docMk/>
            <pc:sldMk cId="1925688954" sldId="927"/>
            <ac:spMk id="5" creationId="{B43045C4-480C-43DD-9F1F-14AB1029578F}"/>
          </ac:spMkLst>
        </pc:spChg>
        <pc:spChg chg="add mod">
          <ac:chgData name="Phil Gibbons" userId="f619c6e5d38ed7a7" providerId="LiveId" clId="{5D9B25C3-DD59-488C-8427-4A5039A4C0BA}" dt="2018-09-20T00:40:50.541" v="244" actId="1076"/>
          <ac:spMkLst>
            <pc:docMk/>
            <pc:sldMk cId="1925688954" sldId="927"/>
            <ac:spMk id="6" creationId="{120C7EF3-652D-4BBF-B7AA-1FC6E5D6DAA5}"/>
          </ac:spMkLst>
        </pc:spChg>
      </pc:sldChg>
      <pc:sldChg chg="addSp">
        <pc:chgData name="Phil Gibbons" userId="f619c6e5d38ed7a7" providerId="LiveId" clId="{5D9B25C3-DD59-488C-8427-4A5039A4C0BA}" dt="2018-09-19T22:40:00.190" v="2"/>
        <pc:sldMkLst>
          <pc:docMk/>
          <pc:sldMk cId="2947979647" sldId="932"/>
        </pc:sldMkLst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5" creationId="{C6B81DF3-831F-4DCC-BC3D-E2488A3B4A0E}"/>
          </ac:grpSpMkLst>
        </pc:grpChg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15" creationId="{B2AD142D-3351-427D-9EAC-16716D43EAD5}"/>
          </ac:grpSpMkLst>
        </pc:grpChg>
      </pc:sldChg>
      <pc:sldChg chg="modSp">
        <pc:chgData name="Phil Gibbons" userId="f619c6e5d38ed7a7" providerId="LiveId" clId="{5D9B25C3-DD59-488C-8427-4A5039A4C0BA}" dt="2018-09-20T00:39:35.326" v="240" actId="207"/>
        <pc:sldMkLst>
          <pc:docMk/>
          <pc:sldMk cId="2579228660" sldId="943"/>
        </pc:sldMkLst>
        <pc:spChg chg="mod">
          <ac:chgData name="Phil Gibbons" userId="f619c6e5d38ed7a7" providerId="LiveId" clId="{5D9B25C3-DD59-488C-8427-4A5039A4C0BA}" dt="2018-09-20T00:39:35.326" v="240" actId="207"/>
          <ac:spMkLst>
            <pc:docMk/>
            <pc:sldMk cId="2579228660" sldId="943"/>
            <ac:spMk id="4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19T23:40:20.826" v="126"/>
        <pc:sldMkLst>
          <pc:docMk/>
          <pc:sldMk cId="3922105061" sldId="944"/>
        </pc:sldMkLst>
        <pc:spChg chg="add mod">
          <ac:chgData name="Phil Gibbons" userId="f619c6e5d38ed7a7" providerId="LiveId" clId="{5D9B25C3-DD59-488C-8427-4A5039A4C0BA}" dt="2018-09-19T23:38:27.996" v="125" actId="1076"/>
          <ac:spMkLst>
            <pc:docMk/>
            <pc:sldMk cId="3922105061" sldId="944"/>
            <ac:spMk id="2" creationId="{E81F4A3C-D3A7-4689-A472-34F5D74D857F}"/>
          </ac:spMkLst>
        </pc:spChg>
      </pc:sldChg>
      <pc:sldChg chg="addSp modSp modAnim">
        <pc:chgData name="Phil Gibbons" userId="f619c6e5d38ed7a7" providerId="LiveId" clId="{5D9B25C3-DD59-488C-8427-4A5039A4C0BA}" dt="2018-09-20T00:01:23.107" v="131" actId="1076"/>
        <pc:sldMkLst>
          <pc:docMk/>
          <pc:sldMk cId="1886489678" sldId="945"/>
        </pc:sldMkLst>
        <pc:spChg chg="add mod">
          <ac:chgData name="Phil Gibbons" userId="f619c6e5d38ed7a7" providerId="LiveId" clId="{5D9B25C3-DD59-488C-8427-4A5039A4C0BA}" dt="2018-09-20T00:01:23.107" v="131" actId="1076"/>
          <ac:spMkLst>
            <pc:docMk/>
            <pc:sldMk cId="1886489678" sldId="945"/>
            <ac:spMk id="46" creationId="{42012E2D-FB7E-4536-A349-BA91F1BEEA58}"/>
          </ac:spMkLst>
        </pc:spChg>
        <pc:picChg chg="mod">
          <ac:chgData name="Phil Gibbons" userId="f619c6e5d38ed7a7" providerId="LiveId" clId="{5D9B25C3-DD59-488C-8427-4A5039A4C0BA}" dt="2018-09-20T00:01:13.810" v="130" actId="1076"/>
          <ac:picMkLst>
            <pc:docMk/>
            <pc:sldMk cId="1886489678" sldId="945"/>
            <ac:picMk id="2050" creationId="{00000000-0000-0000-0000-000000000000}"/>
          </ac:picMkLst>
        </pc:picChg>
      </pc:sldChg>
      <pc:sldChg chg="modSp">
        <pc:chgData name="Phil Gibbons" userId="f619c6e5d38ed7a7" providerId="LiveId" clId="{5D9B25C3-DD59-488C-8427-4A5039A4C0BA}" dt="2018-09-19T22:35:53.999" v="1" actId="2085"/>
        <pc:sldMkLst>
          <pc:docMk/>
          <pc:sldMk cId="3854044575" sldId="946"/>
        </pc:sldMkLst>
        <pc:spChg chg="mod">
          <ac:chgData name="Phil Gibbons" userId="f619c6e5d38ed7a7" providerId="LiveId" clId="{5D9B25C3-DD59-488C-8427-4A5039A4C0BA}" dt="2018-09-19T22:35:53.999" v="1" actId="2085"/>
          <ac:spMkLst>
            <pc:docMk/>
            <pc:sldMk cId="3854044575" sldId="946"/>
            <ac:spMk id="5" creationId="{00000000-0000-0000-0000-000000000000}"/>
          </ac:spMkLst>
        </pc:spChg>
      </pc:sldChg>
    </pc:docChg>
  </pc:docChgLst>
  <pc:docChgLst>
    <pc:chgData name="Phil Gibbons" userId="f619c6e5d38ed7a7" providerId="LiveId" clId="{A8BAF16D-0B86-4855-958F-277E4017D337}"/>
    <pc:docChg chg="custSel addSld delSld modSld">
      <pc:chgData name="Phil Gibbons" userId="f619c6e5d38ed7a7" providerId="LiveId" clId="{A8BAF16D-0B86-4855-958F-277E4017D337}" dt="2018-09-24T18:51:49.523" v="306" actId="478"/>
      <pc:docMkLst>
        <pc:docMk/>
      </pc:docMkLst>
      <pc:sldChg chg="addSp delSp add del">
        <pc:chgData name="Phil Gibbons" userId="f619c6e5d38ed7a7" providerId="LiveId" clId="{A8BAF16D-0B86-4855-958F-277E4017D337}" dt="2018-09-24T18:51:49.523" v="306" actId="478"/>
        <pc:sldMkLst>
          <pc:docMk/>
          <pc:sldMk cId="1836215328" sldId="689"/>
        </pc:sldMkLst>
        <pc:spChg chg="del">
          <ac:chgData name="Phil Gibbons" userId="f619c6e5d38ed7a7" providerId="LiveId" clId="{A8BAF16D-0B86-4855-958F-277E4017D337}" dt="2018-09-24T18:51:49.523" v="306" actId="478"/>
          <ac:spMkLst>
            <pc:docMk/>
            <pc:sldMk cId="1836215328" sldId="689"/>
            <ac:spMk id="2" creationId="{00000000-0000-0000-0000-000000000000}"/>
          </ac:spMkLst>
        </pc:spChg>
        <pc:spChg chg="add del">
          <ac:chgData name="Phil Gibbons" userId="f619c6e5d38ed7a7" providerId="LiveId" clId="{A8BAF16D-0B86-4855-958F-277E4017D337}" dt="2018-09-24T18:51:25.862" v="303"/>
          <ac:spMkLst>
            <pc:docMk/>
            <pc:sldMk cId="1836215328" sldId="689"/>
            <ac:spMk id="3" creationId="{93C1B6C3-3EB6-4EF0-B065-360605548360}"/>
          </ac:spMkLst>
        </pc:spChg>
        <pc:inkChg chg="add">
          <ac:chgData name="Phil Gibbons" userId="f619c6e5d38ed7a7" providerId="LiveId" clId="{A8BAF16D-0B86-4855-958F-277E4017D337}" dt="2018-09-20T17:31:02.290" v="139"/>
          <ac:inkMkLst>
            <pc:docMk/>
            <pc:sldMk cId="1836215328" sldId="689"/>
            <ac:inkMk id="2" creationId="{E186D6E3-8E16-46EE-9124-44614368254C}"/>
          </ac:inkMkLst>
        </pc:inkChg>
      </pc:sldChg>
      <pc:sldChg chg="modSp">
        <pc:chgData name="Phil Gibbons" userId="f619c6e5d38ed7a7" providerId="LiveId" clId="{A8BAF16D-0B86-4855-958F-277E4017D337}" dt="2018-09-24T18:40:07.103" v="149" actId="20577"/>
        <pc:sldMkLst>
          <pc:docMk/>
          <pc:sldMk cId="0" sldId="857"/>
        </pc:sldMkLst>
        <pc:spChg chg="mod">
          <ac:chgData name="Phil Gibbons" userId="f619c6e5d38ed7a7" providerId="LiveId" clId="{A8BAF16D-0B86-4855-958F-277E4017D337}" dt="2018-09-24T18:40:07.103" v="149" actId="20577"/>
          <ac:spMkLst>
            <pc:docMk/>
            <pc:sldMk cId="0" sldId="857"/>
            <ac:spMk id="18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0T17:19:05.492" v="138" actId="20577"/>
        <pc:sldMkLst>
          <pc:docMk/>
          <pc:sldMk cId="3003296182" sldId="908"/>
        </pc:sldMkLst>
        <pc:spChg chg="mod">
          <ac:chgData name="Phil Gibbons" userId="f619c6e5d38ed7a7" providerId="LiveId" clId="{A8BAF16D-0B86-4855-958F-277E4017D337}" dt="2018-09-20T17:19:05.492" v="138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4T18:48:37.745" v="301" actId="114"/>
        <pc:sldMkLst>
          <pc:docMk/>
          <pc:sldMk cId="3413684367" sldId="909"/>
        </pc:sldMkLst>
        <pc:spChg chg="mod">
          <ac:chgData name="Phil Gibbons" userId="f619c6e5d38ed7a7" providerId="LiveId" clId="{A8BAF16D-0B86-4855-958F-277E4017D337}" dt="2018-09-24T18:48:37.745" v="301" actId="114"/>
          <ac:spMkLst>
            <pc:docMk/>
            <pc:sldMk cId="3413684367" sldId="909"/>
            <ac:spMk id="22532" creationId="{00000000-0000-0000-0000-000000000000}"/>
          </ac:spMkLst>
        </pc:spChg>
      </pc:sldChg>
      <pc:sldChg chg="modSp add del">
        <pc:chgData name="Phil Gibbons" userId="f619c6e5d38ed7a7" providerId="LiveId" clId="{A8BAF16D-0B86-4855-958F-277E4017D337}" dt="2018-09-24T18:38:02.642" v="140" actId="2696"/>
        <pc:sldMkLst>
          <pc:docMk/>
          <pc:sldMk cId="741573784" sldId="952"/>
        </pc:sldMkLst>
        <pc:spChg chg="mod">
          <ac:chgData name="Phil Gibbons" userId="f619c6e5d38ed7a7" providerId="LiveId" clId="{A8BAF16D-0B86-4855-958F-277E4017D337}" dt="2018-09-20T17:06:16.718" v="30" actId="20577"/>
          <ac:spMkLst>
            <pc:docMk/>
            <pc:sldMk cId="741573784" sldId="952"/>
            <ac:spMk id="2" creationId="{41AF730F-C095-4F1E-93EF-A37FB863816D}"/>
          </ac:spMkLst>
        </pc:spChg>
        <pc:spChg chg="mod">
          <ac:chgData name="Phil Gibbons" userId="f619c6e5d38ed7a7" providerId="LiveId" clId="{A8BAF16D-0B86-4855-958F-277E4017D337}" dt="2018-09-20T17:07:44.026" v="120" actId="20577"/>
          <ac:spMkLst>
            <pc:docMk/>
            <pc:sldMk cId="741573784" sldId="952"/>
            <ac:spMk id="3" creationId="{0DDC9B46-188B-446F-929F-A43CFF34A7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4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50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3967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11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4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0739/quizzes/123403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6</a:t>
            </a:r>
            <a:r>
              <a:rPr kumimoji="0" lang="en-US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May 24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, 2024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512FB-6CFF-015E-167F-58F6F939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9DD5D-1F00-2C1B-E3BA-3AC69372F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26942425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748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471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6B81DF3-831F-4DCC-BC3D-E2488A3B4A0E}"/>
              </a:ext>
            </a:extLst>
          </p:cNvPr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7" name="Rectangle 27">
              <a:extLst>
                <a:ext uri="{FF2B5EF4-FFF2-40B4-BE49-F238E27FC236}">
                  <a16:creationId xmlns:a16="http://schemas.microsoft.com/office/drawing/2014/main" id="{30DC615B-3688-4474-B863-E03D5B18E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47221B57-D979-4D54-95F8-36755DC29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64D7BF50-837F-424D-BCAF-CBCFED77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33">
              <a:extLst>
                <a:ext uri="{FF2B5EF4-FFF2-40B4-BE49-F238E27FC236}">
                  <a16:creationId xmlns:a16="http://schemas.microsoft.com/office/drawing/2014/main" id="{B1BF761A-EAFB-4AD6-A94D-20EE47CE3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id="{3FCA1ABF-D147-4D6B-9B6C-0C151CACE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B2988408-4858-4086-ABD7-D89CEDA7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3" name="Rectangle 26">
              <a:extLst>
                <a:ext uri="{FF2B5EF4-FFF2-40B4-BE49-F238E27FC236}">
                  <a16:creationId xmlns:a16="http://schemas.microsoft.com/office/drawing/2014/main" id="{8F22FB69-F0E6-4FB6-9C34-3902DAC32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1D6F4A0-8888-4258-B2DD-C3CD44320A58}"/>
                </a:ext>
              </a:extLst>
            </p:cNvPr>
            <p:cNvCxnSpPr>
              <a:endCxn id="7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AD142D-3351-427D-9EAC-16716D43EAD5}"/>
              </a:ext>
            </a:extLst>
          </p:cNvPr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16" name="Rectangle 26">
              <a:extLst>
                <a:ext uri="{FF2B5EF4-FFF2-40B4-BE49-F238E27FC236}">
                  <a16:creationId xmlns:a16="http://schemas.microsoft.com/office/drawing/2014/main" id="{33288B2D-E9F1-49B6-B483-894C34D3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16C3B47F-D1A4-4467-8C89-4FB9C1AD4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ADB4336F-1DFD-4169-AADD-B5789552E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13981160-CB6F-4574-AD0E-AC7C7D4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0" name="Text Box 33">
              <a:extLst>
                <a:ext uri="{FF2B5EF4-FFF2-40B4-BE49-F238E27FC236}">
                  <a16:creationId xmlns:a16="http://schemas.microsoft.com/office/drawing/2014/main" id="{EBA6860F-87ED-4562-9D22-D1C09A767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71B3756B-FF3A-452B-8CB9-327A04B8E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2" name="Text Box 33">
              <a:extLst>
                <a:ext uri="{FF2B5EF4-FFF2-40B4-BE49-F238E27FC236}">
                  <a16:creationId xmlns:a16="http://schemas.microsoft.com/office/drawing/2014/main" id="{F1619AF9-3F49-4F51-B8DA-FBA3FC212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74C3D659-C6D6-4D46-9144-E1335CAF8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8736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994260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66665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643174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606053" y="1061329"/>
            <a:ext cx="4924425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typedef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[5];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679338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 of type </a:t>
            </a:r>
            <a:r>
              <a:rPr lang="en-US" i="1" dirty="0">
                <a:latin typeface="Calibri" pitchFamily="-96" charset="0"/>
              </a:rPr>
              <a:t>T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cs typeface="Calibri" panose="020F0502020204030204" pitchFamily="34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503459"/>
            <a:chOff x="1066800" y="2671762"/>
            <a:chExt cx="6324600" cy="1503459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581400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3071926" y="3805889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302266" cy="1127618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Not in K&amp;R; added to language in 1999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460332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60320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61117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Reminder: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Memory locations do not have data types</a:t>
            </a:r>
          </a:p>
          <a:p>
            <a:pPr lvl="1"/>
            <a:r>
              <a:rPr lang="en-US" sz="2000" dirty="0"/>
              <a:t>Types are implicit in how machine instructions </a:t>
            </a:r>
            <a:r>
              <a:rPr lang="en-US" sz="2000" i="1" dirty="0"/>
              <a:t>use</a:t>
            </a:r>
            <a:r>
              <a:rPr lang="en-US" sz="2000" dirty="0"/>
              <a:t>  memory</a:t>
            </a:r>
          </a:p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sz="2000" dirty="0"/>
              <a:t>Address of a larger datum is the address of its first byte</a:t>
            </a:r>
          </a:p>
          <a:p>
            <a:pPr marL="552450" lvl="1" eaLnBrk="1" hangingPunct="1"/>
            <a:r>
              <a:rPr lang="en-US" sz="2000" dirty="0"/>
              <a:t>Addresses of successive items differ by the item’s size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47FCE70-4F2A-4AA4-A96D-CC24D0C3C821}"/>
              </a:ext>
            </a:extLst>
          </p:cNvPr>
          <p:cNvGrpSpPr/>
          <p:nvPr/>
        </p:nvGrpSpPr>
        <p:grpSpPr>
          <a:xfrm>
            <a:off x="4633914" y="1241922"/>
            <a:ext cx="3645131" cy="5339730"/>
            <a:chOff x="2640184" y="1037436"/>
            <a:chExt cx="3645131" cy="5339730"/>
          </a:xfrm>
        </p:grpSpPr>
        <p:sp>
          <p:nvSpPr>
            <p:cNvPr id="77" name="Rectangle 18">
              <a:extLst>
                <a:ext uri="{FF2B5EF4-FFF2-40B4-BE49-F238E27FC236}">
                  <a16:creationId xmlns:a16="http://schemas.microsoft.com/office/drawing/2014/main" id="{FF6CEBCB-62FA-4DA2-8A58-2088A1CF0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425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4000</a:t>
              </a:r>
            </a:p>
          </p:txBody>
        </p:sp>
        <p:sp>
          <p:nvSpPr>
            <p:cNvPr id="78" name="Rectangle 19">
              <a:extLst>
                <a:ext uri="{FF2B5EF4-FFF2-40B4-BE49-F238E27FC236}">
                  <a16:creationId xmlns:a16="http://schemas.microsoft.com/office/drawing/2014/main" id="{52408CE1-BE59-4882-9FDF-CDE3CCEF5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730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4001</a:t>
              </a:r>
            </a:p>
          </p:txBody>
        </p:sp>
        <p:sp>
          <p:nvSpPr>
            <p:cNvPr id="79" name="Rectangle 20">
              <a:extLst>
                <a:ext uri="{FF2B5EF4-FFF2-40B4-BE49-F238E27FC236}">
                  <a16:creationId xmlns:a16="http://schemas.microsoft.com/office/drawing/2014/main" id="{E095AD74-D2D3-44E6-90AA-DDC79943A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035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4002</a:t>
              </a:r>
            </a:p>
          </p:txBody>
        </p:sp>
        <p:sp>
          <p:nvSpPr>
            <p:cNvPr id="80" name="Rectangle 21">
              <a:extLst>
                <a:ext uri="{FF2B5EF4-FFF2-40B4-BE49-F238E27FC236}">
                  <a16:creationId xmlns:a16="http://schemas.microsoft.com/office/drawing/2014/main" id="{571D9ADD-6948-4785-A4F8-63C4610E0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339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4003</a:t>
              </a:r>
            </a:p>
          </p:txBody>
        </p:sp>
        <p:sp>
          <p:nvSpPr>
            <p:cNvPr id="81" name="Rectangle 22">
              <a:extLst>
                <a:ext uri="{FF2B5EF4-FFF2-40B4-BE49-F238E27FC236}">
                  <a16:creationId xmlns:a16="http://schemas.microsoft.com/office/drawing/2014/main" id="{98D4ED77-D825-4A7B-A383-4A754000F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644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4004</a:t>
              </a:r>
            </a:p>
          </p:txBody>
        </p:sp>
        <p:sp>
          <p:nvSpPr>
            <p:cNvPr id="82" name="Rectangle 23">
              <a:extLst>
                <a:ext uri="{FF2B5EF4-FFF2-40B4-BE49-F238E27FC236}">
                  <a16:creationId xmlns:a16="http://schemas.microsoft.com/office/drawing/2014/main" id="{4073F48A-5704-47DA-8E7F-F960EBF83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949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4005</a:t>
              </a:r>
            </a:p>
          </p:txBody>
        </p:sp>
        <p:sp>
          <p:nvSpPr>
            <p:cNvPr id="83" name="Rectangle 24">
              <a:extLst>
                <a:ext uri="{FF2B5EF4-FFF2-40B4-BE49-F238E27FC236}">
                  <a16:creationId xmlns:a16="http://schemas.microsoft.com/office/drawing/2014/main" id="{F34489B8-0EB2-47CB-902E-8E95DFCF7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254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4006</a:t>
              </a:r>
            </a:p>
          </p:txBody>
        </p:sp>
        <p:sp>
          <p:nvSpPr>
            <p:cNvPr id="84" name="Rectangle 25">
              <a:extLst>
                <a:ext uri="{FF2B5EF4-FFF2-40B4-BE49-F238E27FC236}">
                  <a16:creationId xmlns:a16="http://schemas.microsoft.com/office/drawing/2014/main" id="{5B0F9506-23AF-49F6-831B-9A0AD9B43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559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4007</a:t>
              </a:r>
            </a:p>
          </p:txBody>
        </p:sp>
        <p:sp>
          <p:nvSpPr>
            <p:cNvPr id="85" name="Rectangle 26">
              <a:extLst>
                <a:ext uri="{FF2B5EF4-FFF2-40B4-BE49-F238E27FC236}">
                  <a16:creationId xmlns:a16="http://schemas.microsoft.com/office/drawing/2014/main" id="{45B1BBC6-9709-4B0D-9CCE-785D5331F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863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4008</a:t>
              </a:r>
            </a:p>
          </p:txBody>
        </p:sp>
        <p:sp>
          <p:nvSpPr>
            <p:cNvPr id="86" name="Rectangle 27">
              <a:extLst>
                <a:ext uri="{FF2B5EF4-FFF2-40B4-BE49-F238E27FC236}">
                  <a16:creationId xmlns:a16="http://schemas.microsoft.com/office/drawing/2014/main" id="{4B0F9B71-5EA2-40BF-93ED-7DE002755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168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4009</a:t>
              </a:r>
            </a:p>
          </p:txBody>
        </p:sp>
        <p:sp>
          <p:nvSpPr>
            <p:cNvPr id="87" name="Rectangle 28">
              <a:extLst>
                <a:ext uri="{FF2B5EF4-FFF2-40B4-BE49-F238E27FC236}">
                  <a16:creationId xmlns:a16="http://schemas.microsoft.com/office/drawing/2014/main" id="{D86B87BA-40CA-4BED-8618-5B57D1795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473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400A</a:t>
              </a:r>
            </a:p>
          </p:txBody>
        </p:sp>
        <p:sp>
          <p:nvSpPr>
            <p:cNvPr id="88" name="Rectangle 29">
              <a:extLst>
                <a:ext uri="{FF2B5EF4-FFF2-40B4-BE49-F238E27FC236}">
                  <a16:creationId xmlns:a16="http://schemas.microsoft.com/office/drawing/2014/main" id="{75B36F17-54FF-4509-8EBD-B9A44E1DC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778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400B</a:t>
              </a:r>
            </a:p>
          </p:txBody>
        </p:sp>
        <p:sp>
          <p:nvSpPr>
            <p:cNvPr id="89" name="Rectangle 38">
              <a:extLst>
                <a:ext uri="{FF2B5EF4-FFF2-40B4-BE49-F238E27FC236}">
                  <a16:creationId xmlns:a16="http://schemas.microsoft.com/office/drawing/2014/main" id="{15D54489-931B-4D88-927B-776DEE93E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9868" y="1037436"/>
              <a:ext cx="651781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 err="1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int</a:t>
              </a:r>
              <a:r>
                <a:rPr lang="en-US" sz="1800" dirty="0" err="1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  <a:endPara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90" name="Rectangle 39">
              <a:extLst>
                <a:ext uri="{FF2B5EF4-FFF2-40B4-BE49-F238E27FC236}">
                  <a16:creationId xmlns:a16="http://schemas.microsoft.com/office/drawing/2014/main" id="{B368B1DF-96CA-4F6C-9DDC-C39F3AFE4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225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char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sp>
          <p:nvSpPr>
            <p:cNvPr id="91" name="Rectangle 40">
              <a:extLst>
                <a:ext uri="{FF2B5EF4-FFF2-40B4-BE49-F238E27FC236}">
                  <a16:creationId xmlns:a16="http://schemas.microsoft.com/office/drawing/2014/main" id="{D3BE9805-71FA-46B0-BC2E-562BE2AC8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184" y="1037436"/>
              <a:ext cx="1066960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Address</a:t>
              </a:r>
            </a:p>
          </p:txBody>
        </p:sp>
        <p:sp>
          <p:nvSpPr>
            <p:cNvPr id="92" name="Rectangle 42">
              <a:extLst>
                <a:ext uri="{FF2B5EF4-FFF2-40B4-BE49-F238E27FC236}">
                  <a16:creationId xmlns:a16="http://schemas.microsoft.com/office/drawing/2014/main" id="{F0B76F06-D33B-4D68-8734-DF77FA2F0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083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400C</a:t>
              </a:r>
            </a:p>
          </p:txBody>
        </p:sp>
        <p:sp>
          <p:nvSpPr>
            <p:cNvPr id="93" name="Rectangle 44">
              <a:extLst>
                <a:ext uri="{FF2B5EF4-FFF2-40B4-BE49-F238E27FC236}">
                  <a16:creationId xmlns:a16="http://schemas.microsoft.com/office/drawing/2014/main" id="{88B28E23-6002-4074-8F71-5D1725F88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387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400D</a:t>
              </a:r>
            </a:p>
          </p:txBody>
        </p:sp>
        <p:sp>
          <p:nvSpPr>
            <p:cNvPr id="94" name="Rectangle 46">
              <a:extLst>
                <a:ext uri="{FF2B5EF4-FFF2-40B4-BE49-F238E27FC236}">
                  <a16:creationId xmlns:a16="http://schemas.microsoft.com/office/drawing/2014/main" id="{F78025A2-7F31-469A-B070-539F73455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692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400E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822AEF7-457A-4C46-9176-E23935EF1262}"/>
                </a:ext>
              </a:extLst>
            </p:cNvPr>
            <p:cNvGrpSpPr/>
            <p:nvPr/>
          </p:nvGrpSpPr>
          <p:grpSpPr>
            <a:xfrm>
              <a:off x="3834730" y="1473200"/>
              <a:ext cx="609600" cy="4876800"/>
              <a:chOff x="3834730" y="1473200"/>
              <a:chExt cx="609600" cy="4876800"/>
            </a:xfrm>
          </p:grpSpPr>
          <p:sp>
            <p:nvSpPr>
              <p:cNvPr id="124" name="Rectangle 6">
                <a:extLst>
                  <a:ext uri="{FF2B5EF4-FFF2-40B4-BE49-F238E27FC236}">
                    <a16:creationId xmlns:a16="http://schemas.microsoft.com/office/drawing/2014/main" id="{8C3FD236-AC86-4B64-9786-26C8D8B77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473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5" name="Rectangle 7">
                <a:extLst>
                  <a:ext uri="{FF2B5EF4-FFF2-40B4-BE49-F238E27FC236}">
                    <a16:creationId xmlns:a16="http://schemas.microsoft.com/office/drawing/2014/main" id="{2F5E5744-A184-4A12-9C42-CE7A85C87D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778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6" name="Rectangle 8">
                <a:extLst>
                  <a:ext uri="{FF2B5EF4-FFF2-40B4-BE49-F238E27FC236}">
                    <a16:creationId xmlns:a16="http://schemas.microsoft.com/office/drawing/2014/main" id="{45A60251-8AE7-4C7A-9EB9-AE3C8E023D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082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7" name="Rectangle 9">
                <a:extLst>
                  <a:ext uri="{FF2B5EF4-FFF2-40B4-BE49-F238E27FC236}">
                    <a16:creationId xmlns:a16="http://schemas.microsoft.com/office/drawing/2014/main" id="{4D2F1812-4155-4F97-A8FB-0277D4FFF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387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8" name="Rectangle 10">
                <a:extLst>
                  <a:ext uri="{FF2B5EF4-FFF2-40B4-BE49-F238E27FC236}">
                    <a16:creationId xmlns:a16="http://schemas.microsoft.com/office/drawing/2014/main" id="{8EAF1B07-2063-4AD2-A5C7-C9D7A8700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692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9" name="Rectangle 11">
                <a:extLst>
                  <a:ext uri="{FF2B5EF4-FFF2-40B4-BE49-F238E27FC236}">
                    <a16:creationId xmlns:a16="http://schemas.microsoft.com/office/drawing/2014/main" id="{B7FF0B92-7345-4EF0-8C10-D4815AE34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997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0" name="Rectangle 12">
                <a:extLst>
                  <a:ext uri="{FF2B5EF4-FFF2-40B4-BE49-F238E27FC236}">
                    <a16:creationId xmlns:a16="http://schemas.microsoft.com/office/drawing/2014/main" id="{5EE9A855-A9AA-4567-98AA-6C5F9E208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302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1" name="Rectangle 13">
                <a:extLst>
                  <a:ext uri="{FF2B5EF4-FFF2-40B4-BE49-F238E27FC236}">
                    <a16:creationId xmlns:a16="http://schemas.microsoft.com/office/drawing/2014/main" id="{01C8BC96-3B55-46CA-8B08-9A8D46622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606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2" name="Rectangle 14">
                <a:extLst>
                  <a:ext uri="{FF2B5EF4-FFF2-40B4-BE49-F238E27FC236}">
                    <a16:creationId xmlns:a16="http://schemas.microsoft.com/office/drawing/2014/main" id="{70EF1180-39F8-4D9F-B338-04D99328A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911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3" name="Rectangle 15">
                <a:extLst>
                  <a:ext uri="{FF2B5EF4-FFF2-40B4-BE49-F238E27FC236}">
                    <a16:creationId xmlns:a16="http://schemas.microsoft.com/office/drawing/2014/main" id="{40E05643-DBB7-4058-BD1F-43A74EE6AF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216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4" name="Rectangle 16">
                <a:extLst>
                  <a:ext uri="{FF2B5EF4-FFF2-40B4-BE49-F238E27FC236}">
                    <a16:creationId xmlns:a16="http://schemas.microsoft.com/office/drawing/2014/main" id="{08450946-9092-4B5E-BB3C-4F3A8026E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521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5" name="Rectangle 17">
                <a:extLst>
                  <a:ext uri="{FF2B5EF4-FFF2-40B4-BE49-F238E27FC236}">
                    <a16:creationId xmlns:a16="http://schemas.microsoft.com/office/drawing/2014/main" id="{FF071825-029D-4FAD-A339-0F05B08C4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826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6" name="Rectangle 41">
                <a:extLst>
                  <a:ext uri="{FF2B5EF4-FFF2-40B4-BE49-F238E27FC236}">
                    <a16:creationId xmlns:a16="http://schemas.microsoft.com/office/drawing/2014/main" id="{0CCE9027-45D6-46FF-834D-BCD7E6D35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130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7" name="Rectangle 43">
                <a:extLst>
                  <a:ext uri="{FF2B5EF4-FFF2-40B4-BE49-F238E27FC236}">
                    <a16:creationId xmlns:a16="http://schemas.microsoft.com/office/drawing/2014/main" id="{3B0A05E4-2C5B-4BAE-8642-09C32CE27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435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8" name="Rectangle 45">
                <a:extLst>
                  <a:ext uri="{FF2B5EF4-FFF2-40B4-BE49-F238E27FC236}">
                    <a16:creationId xmlns:a16="http://schemas.microsoft.com/office/drawing/2014/main" id="{8B79FB59-A1D1-4A0C-95A9-ED96C3A47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740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9" name="Rectangle 47">
                <a:extLst>
                  <a:ext uri="{FF2B5EF4-FFF2-40B4-BE49-F238E27FC236}">
                    <a16:creationId xmlns:a16="http://schemas.microsoft.com/office/drawing/2014/main" id="{85287253-0D5E-4982-88AB-852D8CC85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6045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96" name="Rectangle 48">
              <a:extLst>
                <a:ext uri="{FF2B5EF4-FFF2-40B4-BE49-F238E27FC236}">
                  <a16:creationId xmlns:a16="http://schemas.microsoft.com/office/drawing/2014/main" id="{8B88A300-7101-4515-B005-B086EB80B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997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400F</a:t>
              </a:r>
            </a:p>
          </p:txBody>
        </p:sp>
        <p:sp>
          <p:nvSpPr>
            <p:cNvPr id="97" name="Rectangle 49">
              <a:extLst>
                <a:ext uri="{FF2B5EF4-FFF2-40B4-BE49-F238E27FC236}">
                  <a16:creationId xmlns:a16="http://schemas.microsoft.com/office/drawing/2014/main" id="{000F9B50-55DE-4F5C-9F4B-272807033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6897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long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B5294BD-02C8-4A17-A987-D2D68FF0429D}"/>
                </a:ext>
              </a:extLst>
            </p:cNvPr>
            <p:cNvGrpSpPr/>
            <p:nvPr/>
          </p:nvGrpSpPr>
          <p:grpSpPr>
            <a:xfrm>
              <a:off x="4701947" y="1473387"/>
              <a:ext cx="622300" cy="4876800"/>
              <a:chOff x="4701947" y="1473387"/>
              <a:chExt cx="622300" cy="4876800"/>
            </a:xfrm>
          </p:grpSpPr>
          <p:sp>
            <p:nvSpPr>
              <p:cNvPr id="108" name="Rectangle 34">
                <a:extLst>
                  <a:ext uri="{FF2B5EF4-FFF2-40B4-BE49-F238E27FC236}">
                    <a16:creationId xmlns:a16="http://schemas.microsoft.com/office/drawing/2014/main" id="{31FF58A5-903B-406F-8AA0-E503564E5E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4733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9" name="Rectangle 35">
                <a:extLst>
                  <a:ext uri="{FF2B5EF4-FFF2-40B4-BE49-F238E27FC236}">
                    <a16:creationId xmlns:a16="http://schemas.microsoft.com/office/drawing/2014/main" id="{6AD0E7C1-0EF5-4DD5-90B8-A0057E6DD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6925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0" name="Rectangle 36">
                <a:extLst>
                  <a:ext uri="{FF2B5EF4-FFF2-40B4-BE49-F238E27FC236}">
                    <a16:creationId xmlns:a16="http://schemas.microsoft.com/office/drawing/2014/main" id="{5E56E2EB-B81D-4F6F-BD41-CB59033D0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39117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1" name="Rectangle 37">
                <a:extLst>
                  <a:ext uri="{FF2B5EF4-FFF2-40B4-BE49-F238E27FC236}">
                    <a16:creationId xmlns:a16="http://schemas.microsoft.com/office/drawing/2014/main" id="{11CC74B0-2045-4DAF-AF45-3C198F9A4F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1309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2" name="Rectangle 52">
                <a:extLst>
                  <a:ext uri="{FF2B5EF4-FFF2-40B4-BE49-F238E27FC236}">
                    <a16:creationId xmlns:a16="http://schemas.microsoft.com/office/drawing/2014/main" id="{2C653DBE-E392-4F2E-A3F5-22A744670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7019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3" name="Rectangle 53">
                <a:extLst>
                  <a:ext uri="{FF2B5EF4-FFF2-40B4-BE49-F238E27FC236}">
                    <a16:creationId xmlns:a16="http://schemas.microsoft.com/office/drawing/2014/main" id="{FC5C7286-BC7C-405C-AD78-09D8D6BCE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9211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4" name="Rectangle 54">
                <a:extLst>
                  <a:ext uri="{FF2B5EF4-FFF2-40B4-BE49-F238E27FC236}">
                    <a16:creationId xmlns:a16="http://schemas.microsoft.com/office/drawing/2014/main" id="{3CB10BFE-AE6A-4832-91E7-10A742454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41403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5" name="Rectangle 55">
                <a:extLst>
                  <a:ext uri="{FF2B5EF4-FFF2-40B4-BE49-F238E27FC236}">
                    <a16:creationId xmlns:a16="http://schemas.microsoft.com/office/drawing/2014/main" id="{DC66CC71-A199-4218-979E-4A7BE6E0B5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3595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6" name="Rectangle 58">
                <a:extLst>
                  <a:ext uri="{FF2B5EF4-FFF2-40B4-BE49-F238E27FC236}">
                    <a16:creationId xmlns:a16="http://schemas.microsoft.com/office/drawing/2014/main" id="{77726487-5BD0-4EAB-B4AB-2CB207756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21591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7" name="Rectangle 59">
                <a:extLst>
                  <a:ext uri="{FF2B5EF4-FFF2-40B4-BE49-F238E27FC236}">
                    <a16:creationId xmlns:a16="http://schemas.microsoft.com/office/drawing/2014/main" id="{B1F80290-E49F-45F5-957F-3EDED69B8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21226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18" name="Rectangle 61">
                <a:extLst>
                  <a:ext uri="{FF2B5EF4-FFF2-40B4-BE49-F238E27FC236}">
                    <a16:creationId xmlns:a16="http://schemas.microsoft.com/office/drawing/2014/main" id="{CA3907D1-0A0B-47ED-96BF-33A24D850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33783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9" name="Rectangle 62">
                <a:extLst>
                  <a:ext uri="{FF2B5EF4-FFF2-40B4-BE49-F238E27FC236}">
                    <a16:creationId xmlns:a16="http://schemas.microsoft.com/office/drawing/2014/main" id="{FAF072F9-580B-464C-848C-D2E2E2959B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33418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4004</a:t>
                </a:r>
              </a:p>
            </p:txBody>
          </p:sp>
          <p:sp>
            <p:nvSpPr>
              <p:cNvPr id="120" name="Rectangle 64">
                <a:extLst>
                  <a:ext uri="{FF2B5EF4-FFF2-40B4-BE49-F238E27FC236}">
                    <a16:creationId xmlns:a16="http://schemas.microsoft.com/office/drawing/2014/main" id="{0AC38B28-5010-4688-825F-58EE3795D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45975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1" name="Rectangle 65">
                <a:extLst>
                  <a:ext uri="{FF2B5EF4-FFF2-40B4-BE49-F238E27FC236}">
                    <a16:creationId xmlns:a16="http://schemas.microsoft.com/office/drawing/2014/main" id="{6DA885C9-B699-4134-A72D-CB5E8126E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45610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  <p:sp>
            <p:nvSpPr>
              <p:cNvPr id="122" name="Rectangle 67">
                <a:extLst>
                  <a:ext uri="{FF2B5EF4-FFF2-40B4-BE49-F238E27FC236}">
                    <a16:creationId xmlns:a16="http://schemas.microsoft.com/office/drawing/2014/main" id="{1C9C27C6-9DEC-48F2-85AD-71356A2CE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58167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3" name="Rectangle 68">
                <a:extLst>
                  <a:ext uri="{FF2B5EF4-FFF2-40B4-BE49-F238E27FC236}">
                    <a16:creationId xmlns:a16="http://schemas.microsoft.com/office/drawing/2014/main" id="{73F84B8D-9381-4C26-92F7-DC1B90940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57802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400C</a:t>
                </a: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767EB4FB-E2FE-4A5E-B45E-6DD9835C9B6B}"/>
                </a:ext>
              </a:extLst>
            </p:cNvPr>
            <p:cNvGrpSpPr/>
            <p:nvPr/>
          </p:nvGrpSpPr>
          <p:grpSpPr>
            <a:xfrm>
              <a:off x="5584956" y="1473200"/>
              <a:ext cx="622300" cy="4876800"/>
              <a:chOff x="5584956" y="1473200"/>
              <a:chExt cx="622300" cy="4876800"/>
            </a:xfrm>
          </p:grpSpPr>
          <p:sp>
            <p:nvSpPr>
              <p:cNvPr id="100" name="Rectangle 31">
                <a:extLst>
                  <a:ext uri="{FF2B5EF4-FFF2-40B4-BE49-F238E27FC236}">
                    <a16:creationId xmlns:a16="http://schemas.microsoft.com/office/drawing/2014/main" id="{AA6EF928-6D57-463E-B761-690F4F694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39116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1" name="Rectangle 32">
                <a:extLst>
                  <a:ext uri="{FF2B5EF4-FFF2-40B4-BE49-F238E27FC236}">
                    <a16:creationId xmlns:a16="http://schemas.microsoft.com/office/drawing/2014/main" id="{E5CCE4DC-BCD6-4DB4-B40F-B7FBBBB53C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14732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2" name="Rectangle 50">
                <a:extLst>
                  <a:ext uri="{FF2B5EF4-FFF2-40B4-BE49-F238E27FC236}">
                    <a16:creationId xmlns:a16="http://schemas.microsoft.com/office/drawing/2014/main" id="{63CD44EA-E742-48B4-803D-E79F7C19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23114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3" name="Rectangle 51">
                <a:extLst>
                  <a:ext uri="{FF2B5EF4-FFF2-40B4-BE49-F238E27FC236}">
                    <a16:creationId xmlns:a16="http://schemas.microsoft.com/office/drawing/2014/main" id="{FE7FA8DE-535E-42D1-8B61-F49DEB278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46736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4" name="Rectangle 71">
                <a:extLst>
                  <a:ext uri="{FF2B5EF4-FFF2-40B4-BE49-F238E27FC236}">
                    <a16:creationId xmlns:a16="http://schemas.microsoft.com/office/drawing/2014/main" id="{E9B4DB07-C068-47BA-84A2-CAD6DD2A7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27686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5" name="Rectangle 72">
                <a:extLst>
                  <a:ext uri="{FF2B5EF4-FFF2-40B4-BE49-F238E27FC236}">
                    <a16:creationId xmlns:a16="http://schemas.microsoft.com/office/drawing/2014/main" id="{F7305188-ED34-4C62-BE0D-2D075B7C3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27320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06" name="Rectangle 74">
                <a:extLst>
                  <a:ext uri="{FF2B5EF4-FFF2-40B4-BE49-F238E27FC236}">
                    <a16:creationId xmlns:a16="http://schemas.microsoft.com/office/drawing/2014/main" id="{A392A6B5-30DC-4658-A50A-17EFFE96C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51308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7" name="Rectangle 75">
                <a:extLst>
                  <a:ext uri="{FF2B5EF4-FFF2-40B4-BE49-F238E27FC236}">
                    <a16:creationId xmlns:a16="http://schemas.microsoft.com/office/drawing/2014/main" id="{DD8A3EA0-9CE3-460B-9D31-471B6829F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50942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</p:grp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be more compact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In assembly, we see only offsets, not field names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.L11:                      # loop: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24(%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  </a:t>
            </a:r>
            <a:r>
              <a:rPr lang="cs-CZ" sz="1800" dirty="0" err="1">
                <a:latin typeface="Courier New" pitchFamily="49" charset="0"/>
              </a:rPr>
              <a:t>r</a:t>
            </a:r>
            <a:r>
              <a:rPr lang="cs-CZ" sz="1800" dirty="0">
                <a:latin typeface="Courier New" pitchFamily="49" charset="0"/>
              </a:rPr>
              <a:t> = M</a:t>
            </a:r>
            <a:r>
              <a:rPr lang="en-US" sz="1800" dirty="0" err="1">
                <a:latin typeface="Courier New" pitchFamily="49" charset="0"/>
              </a:rPr>
              <a:t>em</a:t>
            </a:r>
            <a:r>
              <a:rPr lang="cs-CZ" sz="1800" dirty="0">
                <a:latin typeface="Courier New" pitchFamily="49" charset="0"/>
              </a:rPr>
              <a:t>[r+24]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   Test r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  .L11             #   If != 0,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79512" y="1697430"/>
            <a:ext cx="3944711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 length(struct rec*r)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long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0L;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++;</a:t>
            </a:r>
          </a:p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= r-&gt;next;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0" hangingPunct="0"/>
            <a:endParaRPr lang="nn-NO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#1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652481" cy="350594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Loop assembly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75048"/>
              </p:ext>
            </p:extLst>
          </p:nvPr>
        </p:nvGraphicFramePr>
        <p:xfrm>
          <a:off x="5121316" y="3253983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len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6EF662-C004-C44E-BCA0-A855D620E2E6}"/>
              </a:ext>
            </a:extLst>
          </p:cNvPr>
          <p:cNvGrpSpPr/>
          <p:nvPr/>
        </p:nvGrpSpPr>
        <p:grpSpPr>
          <a:xfrm>
            <a:off x="4450943" y="1506560"/>
            <a:ext cx="4223157" cy="1611991"/>
            <a:chOff x="4450943" y="1506560"/>
            <a:chExt cx="4223157" cy="1611991"/>
          </a:xfrm>
        </p:grpSpPr>
        <p:grpSp>
          <p:nvGrpSpPr>
            <p:cNvPr id="2" name="Group 1"/>
            <p:cNvGrpSpPr/>
            <p:nvPr/>
          </p:nvGrpSpPr>
          <p:grpSpPr>
            <a:xfrm>
              <a:off x="4450943" y="15065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9637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i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[r+16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  %esi, (%rdi,%rax,4)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24(%rdi), %rdi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r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23382" y="1706365"/>
            <a:ext cx="3971924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nn-NO" sz="1800" dirty="0">
                <a:solidFill>
                  <a:srgbClr val="00B050"/>
                </a:solidFill>
                <a:latin typeface="Courier New" pitchFamily="-96" charset="0"/>
              </a:rPr>
              <a:t> i = r-&gt;i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// No </a:t>
            </a:r>
            <a:r>
              <a:rPr lang="nn-NO" sz="1800" dirty="0" err="1">
                <a:latin typeface="Courier New" pitchFamily="-96" charset="0"/>
              </a:rPr>
              <a:t>bounds</a:t>
            </a:r>
            <a:r>
              <a:rPr lang="nn-NO" sz="1800" dirty="0">
                <a:latin typeface="Courier New" pitchFamily="-96" charset="0"/>
              </a:rPr>
              <a:t> </a:t>
            </a:r>
            <a:r>
              <a:rPr lang="nn-NO" sz="1800" dirty="0" err="1">
                <a:latin typeface="Courier New" pitchFamily="-96" charset="0"/>
              </a:rPr>
              <a:t>check</a:t>
            </a:r>
            <a:endParaRPr lang="nn-NO" sz="1800" dirty="0">
              <a:latin typeface="Courier New" pitchFamily="-96" charset="0"/>
            </a:endParaRP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chemeClr val="accent6"/>
                </a:solidFill>
                <a:latin typeface="Courier New" pitchFamily="-96" charset="0"/>
              </a:rPr>
              <a:t>r-&gt;a[r-&gt;i] = val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rgbClr val="FF0000"/>
                </a:solidFill>
                <a:latin typeface="Courier New" pitchFamily="-96" charset="0"/>
              </a:rPr>
              <a:t>r = r-&gt;</a:t>
            </a:r>
            <a:r>
              <a:rPr lang="nn-NO" sz="1800" dirty="0" err="1">
                <a:solidFill>
                  <a:srgbClr val="FF0000"/>
                </a:solidFill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#2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40289" y="3565984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11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 implies</a:t>
            </a:r>
          </a:p>
          <a:p>
            <a:pPr marL="266700" lvl="1" indent="0">
              <a:buNone/>
            </a:pPr>
            <a:r>
              <a:rPr lang="en-US" dirty="0"/>
              <a:t>     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23597" cy="4972050"/>
          </a:xfrm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cache lines (64 bytes).  Intel states should avoid crossing 16 byte boundaries.</a:t>
            </a:r>
          </a:p>
          <a:p>
            <a:pPr marL="1066800" lvl="3" indent="0">
              <a:buNone/>
            </a:pPr>
            <a:r>
              <a:rPr lang="en-US" i="1" dirty="0"/>
              <a:t>[Cache lines will be discussed in Lecture 10.]</a:t>
            </a:r>
          </a:p>
          <a:p>
            <a:pPr marL="838200" lvl="2"/>
            <a:r>
              <a:rPr lang="en-US" dirty="0"/>
              <a:t>Virtual memory trickier when datum spans 2 pages (4 KB pages)</a:t>
            </a:r>
          </a:p>
          <a:p>
            <a:pPr marL="1066800" lvl="3" indent="0">
              <a:buNone/>
            </a:pPr>
            <a:r>
              <a:rPr lang="en-US" i="1" dirty="0"/>
              <a:t>[Virtual memory pages will be discussed in Lecture 17.]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b="1" dirty="0"/>
              <a:t>K</a:t>
            </a:r>
            <a:r>
              <a:rPr lang="en-US" dirty="0"/>
              <a:t>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  <a:br>
              <a:rPr lang="en-US" dirty="0"/>
            </a:br>
            <a:r>
              <a:rPr lang="en-US" dirty="0"/>
              <a:t>NOTE: K &lt; </a:t>
            </a:r>
            <a:r>
              <a:rPr lang="en-US" dirty="0" err="1"/>
              <a:t>sizeof</a:t>
            </a:r>
            <a:r>
              <a:rPr lang="en-US" dirty="0"/>
              <a:t>(struct S1)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654252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654252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654252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654252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730577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730577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427163" y="5067126"/>
            <a:ext cx="3651250" cy="1746250"/>
            <a:chOff x="1427163" y="4953000"/>
            <a:chExt cx="3651250" cy="17462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312B90D-6A25-493F-9A80-C80C345D8E69}"/>
                </a:ext>
              </a:extLst>
            </p:cNvPr>
            <p:cNvSpPr txBox="1"/>
            <p:nvPr/>
          </p:nvSpPr>
          <p:spPr>
            <a:xfrm>
              <a:off x="3066560" y="6329918"/>
              <a:ext cx="1760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990000"/>
                  </a:solidFill>
                  <a:latin typeface="Calibri" pitchFamily="34" charset="0"/>
                </a:rPr>
                <a:t>Internal padding</a:t>
              </a:r>
            </a:p>
          </p:txBody>
        </p:sp>
        <p:cxnSp>
          <p:nvCxnSpPr>
            <p:cNvPr id="27" name="Curved Connector 26"/>
            <p:cNvCxnSpPr>
              <a:stCxn id="26" idx="0"/>
            </p:cNvCxnSpPr>
            <p:nvPr/>
          </p:nvCxnSpPr>
          <p:spPr bwMode="auto">
            <a:xfrm rot="5400000" flipH="1" flipV="1">
              <a:off x="3860992" y="5112497"/>
              <a:ext cx="1303134" cy="1131708"/>
            </a:xfrm>
            <a:prstGeom prst="curvedConnector3">
              <a:avLst/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Curved Connector 27"/>
            <p:cNvCxnSpPr>
              <a:stCxn id="26" idx="0"/>
            </p:cNvCxnSpPr>
            <p:nvPr/>
          </p:nvCxnSpPr>
          <p:spPr bwMode="auto">
            <a:xfrm rot="16200000" flipV="1">
              <a:off x="1998475" y="4381688"/>
              <a:ext cx="1376918" cy="2519542"/>
            </a:xfrm>
            <a:prstGeom prst="curvedConnector3">
              <a:avLst>
                <a:gd name="adj1" fmla="val 43425"/>
              </a:avLst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B4D0E-8FE4-401E-BBB4-5B154340C2FD}"/>
              </a:ext>
            </a:extLst>
          </p:cNvPr>
          <p:cNvSpPr txBox="1"/>
          <p:nvPr/>
        </p:nvSpPr>
        <p:spPr>
          <a:xfrm>
            <a:off x="6357331" y="4126468"/>
            <a:ext cx="179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External padding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Length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Type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>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+ 12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0442" y="4649391"/>
            <a:ext cx="6399213" cy="719553"/>
            <a:chOff x="2515700" y="4343402"/>
            <a:chExt cx="6399700" cy="719554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 *p[3];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1BC17AD-CF36-4C95-B82A-B09E743E3956}"/>
              </a:ext>
            </a:extLst>
          </p:cNvPr>
          <p:cNvGrpSpPr>
            <a:grpSpLocks/>
          </p:cNvGrpSpPr>
          <p:nvPr/>
        </p:nvGrpSpPr>
        <p:grpSpPr bwMode="auto">
          <a:xfrm>
            <a:off x="2050442" y="5700055"/>
            <a:ext cx="6399213" cy="719553"/>
            <a:chOff x="2515700" y="4343402"/>
            <a:chExt cx="6399700" cy="719554"/>
          </a:xfrm>
        </p:grpSpPr>
        <p:grpSp>
          <p:nvGrpSpPr>
            <p:cNvPr id="72" name="Group 47">
              <a:extLst>
                <a:ext uri="{FF2B5EF4-FFF2-40B4-BE49-F238E27FC236}">
                  <a16:creationId xmlns:a16="http://schemas.microsoft.com/office/drawing/2014/main" id="{CD01B975-8C78-4FA9-9D54-3049CCCED0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81" name="Rectangle 48">
                <a:extLst>
                  <a:ext uri="{FF2B5EF4-FFF2-40B4-BE49-F238E27FC236}">
                    <a16:creationId xmlns:a16="http://schemas.microsoft.com/office/drawing/2014/main" id="{A0A2C96A-111A-4347-86F4-E8A421934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2" name="Rectangle 49">
                <a:extLst>
                  <a:ext uri="{FF2B5EF4-FFF2-40B4-BE49-F238E27FC236}">
                    <a16:creationId xmlns:a16="http://schemas.microsoft.com/office/drawing/2014/main" id="{9FC50787-F473-47B6-B273-91FBE45D45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3" name="Rectangle 50">
                <a:extLst>
                  <a:ext uri="{FF2B5EF4-FFF2-40B4-BE49-F238E27FC236}">
                    <a16:creationId xmlns:a16="http://schemas.microsoft.com/office/drawing/2014/main" id="{B4CE26F5-9A4A-470B-8FE0-3026680AE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3" name="Line 52">
              <a:extLst>
                <a:ext uri="{FF2B5EF4-FFF2-40B4-BE49-F238E27FC236}">
                  <a16:creationId xmlns:a16="http://schemas.microsoft.com/office/drawing/2014/main" id="{3240161B-796B-424C-8A7E-C42BF422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Text Box 55">
              <a:extLst>
                <a:ext uri="{FF2B5EF4-FFF2-40B4-BE49-F238E27FC236}">
                  <a16:creationId xmlns:a16="http://schemas.microsoft.com/office/drawing/2014/main" id="{D8D01180-7292-4A74-9AC6-693201432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75" name="Text Box 56">
              <a:extLst>
                <a:ext uri="{FF2B5EF4-FFF2-40B4-BE49-F238E27FC236}">
                  <a16:creationId xmlns:a16="http://schemas.microsoft.com/office/drawing/2014/main" id="{84490849-EAAF-49F6-8106-58198451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76" name="Line 57">
              <a:extLst>
                <a:ext uri="{FF2B5EF4-FFF2-40B4-BE49-F238E27FC236}">
                  <a16:creationId xmlns:a16="http://schemas.microsoft.com/office/drawing/2014/main" id="{20D36262-82DD-4741-801E-A4DA61478F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Text Box 58">
              <a:extLst>
                <a:ext uri="{FF2B5EF4-FFF2-40B4-BE49-F238E27FC236}">
                  <a16:creationId xmlns:a16="http://schemas.microsoft.com/office/drawing/2014/main" id="{5826B637-FE6D-441E-B45C-BAC191984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78" name="Line 59">
              <a:extLst>
                <a:ext uri="{FF2B5EF4-FFF2-40B4-BE49-F238E27FC236}">
                  <a16:creationId xmlns:a16="http://schemas.microsoft.com/office/drawing/2014/main" id="{9DD2B5A4-20A1-4F8A-AADA-8D05CE637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 Box 60">
              <a:extLst>
                <a:ext uri="{FF2B5EF4-FFF2-40B4-BE49-F238E27FC236}">
                  <a16:creationId xmlns:a16="http://schemas.microsoft.com/office/drawing/2014/main" id="{A7B39848-B7DF-477B-97CE-CDA1E772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80" name="Line 61">
              <a:extLst>
                <a:ext uri="{FF2B5EF4-FFF2-40B4-BE49-F238E27FC236}">
                  <a16:creationId xmlns:a16="http://schemas.microsoft.com/office/drawing/2014/main" id="{67BC6669-370E-4A77-BF5D-CB403E866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063208" cy="977900"/>
          </a:xfrm>
          <a:ln/>
        </p:spPr>
        <p:txBody>
          <a:bodyPr/>
          <a:lstStyle/>
          <a:p>
            <a:r>
              <a:rPr lang="en-US" dirty="0"/>
              <a:t>No padding in between array elements</a:t>
            </a:r>
          </a:p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95605" cy="4972050"/>
          </a:xfrm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(largest alignment requirement 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378904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903FDB-DB90-45AD-B76E-0870D5396EDC}"/>
              </a:ext>
            </a:extLst>
          </p:cNvPr>
          <p:cNvSpPr txBox="1"/>
          <p:nvPr/>
        </p:nvSpPr>
        <p:spPr>
          <a:xfrm>
            <a:off x="4455285" y="3826226"/>
            <a:ext cx="98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669F17-5823-4381-A996-BAA2938FECBB}"/>
              </a:ext>
            </a:extLst>
          </p:cNvPr>
          <p:cNvSpPr txBox="1"/>
          <p:nvPr/>
        </p:nvSpPr>
        <p:spPr>
          <a:xfrm>
            <a:off x="3236473" y="5257800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1236-FB3B-4BC0-8274-1747B8BB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BCD-36BA-453B-9153-F6281423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https://canvas.cmu.edu/courses/40739/quizzes/123403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7417507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 (but registers are 32 bytes instead of 16)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428" y="44624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SSE4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name</a:t>
            </a:r>
            <a:r>
              <a:rPr lang="en-US" dirty="0">
                <a:latin typeface="Calibri" pitchFamily="-96" charset="0"/>
              </a:rPr>
              <a:t> acts like</a:t>
            </a:r>
            <a:r>
              <a:rPr lang="en-US" baseline="30000" dirty="0">
                <a:latin typeface="Calibri" pitchFamily="-96" charset="0"/>
              </a:rPr>
              <a:t>1</a:t>
            </a:r>
            <a:r>
              <a:rPr lang="en-US" dirty="0">
                <a:latin typeface="Calibri" pitchFamily="-96" charset="0"/>
              </a:rPr>
              <a:t> a pointer to array element 0</a:t>
            </a:r>
            <a:endParaRPr lang="en-US" i="1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Expression	Type               Value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FB23B69-58A6-4098-9402-D9F5E812546D}"/>
              </a:ext>
            </a:extLst>
          </p:cNvPr>
          <p:cNvGrpSpPr/>
          <p:nvPr/>
        </p:nvGrpSpPr>
        <p:grpSpPr>
          <a:xfrm>
            <a:off x="967255" y="2468145"/>
            <a:ext cx="6956711" cy="833423"/>
            <a:chOff x="967255" y="2468145"/>
            <a:chExt cx="6956711" cy="833423"/>
          </a:xfrm>
        </p:grpSpPr>
        <p:sp>
          <p:nvSpPr>
            <p:cNvPr id="60419" name="Text Box 31"/>
            <p:cNvSpPr txBox="1">
              <a:spLocks noChangeArrowheads="1"/>
            </p:cNvSpPr>
            <p:nvPr/>
          </p:nvSpPr>
          <p:spPr bwMode="auto">
            <a:xfrm>
              <a:off x="967255" y="2468145"/>
              <a:ext cx="17018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int</a:t>
              </a:r>
              <a:r>
                <a:rPr lang="en-US" sz="1800" dirty="0">
                  <a:latin typeface="Courier New" pitchFamily="-96" charset="0"/>
                </a:rPr>
                <a:t> </a:t>
              </a:r>
              <a:r>
                <a:rPr lang="en-US" sz="1800" dirty="0" err="1">
                  <a:latin typeface="Courier New" pitchFamily="-96" charset="0"/>
                </a:rPr>
                <a:t>val</a:t>
              </a:r>
              <a:r>
                <a:rPr lang="en-US" sz="1800" dirty="0">
                  <a:latin typeface="Courier New" pitchFamily="-96" charset="0"/>
                </a:rPr>
                <a:t>[5];</a:t>
              </a:r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27944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37088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5</a:t>
              </a:r>
            </a:p>
          </p:txBody>
        </p:sp>
        <p:sp>
          <p:nvSpPr>
            <p:cNvPr id="41" name="Rectangle 28"/>
            <p:cNvSpPr>
              <a:spLocks noChangeArrowheads="1"/>
            </p:cNvSpPr>
            <p:nvPr/>
          </p:nvSpPr>
          <p:spPr bwMode="auto">
            <a:xfrm>
              <a:off x="46232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55376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3" name="Rectangle 30"/>
            <p:cNvSpPr>
              <a:spLocks noChangeArrowheads="1"/>
            </p:cNvSpPr>
            <p:nvPr/>
          </p:nvSpPr>
          <p:spPr bwMode="auto">
            <a:xfrm>
              <a:off x="64520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600485" y="2963014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215795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944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7088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132943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6232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113591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545639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6037942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61234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933366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59321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FD0D7A4-D581-42D3-99C0-FD02765FF8B0}"/>
              </a:ext>
            </a:extLst>
          </p:cNvPr>
          <p:cNvSpPr txBox="1"/>
          <p:nvPr/>
        </p:nvSpPr>
        <p:spPr>
          <a:xfrm>
            <a:off x="5436096" y="6453336"/>
            <a:ext cx="325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baseline="30000" dirty="0">
                <a:latin typeface="Calibri" pitchFamily="34" charset="0"/>
              </a:rPr>
              <a:t>1</a:t>
            </a:r>
            <a:r>
              <a:rPr lang="en-US" sz="1800" b="0" dirty="0">
                <a:latin typeface="Calibri" pitchFamily="34" charset="0"/>
              </a:rPr>
              <a:t> in most contexts (but not all)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9CA4B40-A214-47C5-8F90-F6632F025BA9}"/>
              </a:ext>
            </a:extLst>
          </p:cNvPr>
          <p:cNvSpPr txBox="1">
            <a:spLocks/>
          </p:cNvSpPr>
          <p:nvPr/>
        </p:nvSpPr>
        <p:spPr bwMode="auto">
          <a:xfrm>
            <a:off x="733298" y="3949790"/>
            <a:ext cx="1341537" cy="2354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[4]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[5]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*(val+3)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val+1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&amp;</a:t>
            </a: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[2]</a:t>
            </a:r>
            <a:r>
              <a:rPr lang="en-US" sz="1800" kern="0" dirty="0">
                <a:latin typeface="Calibri" pitchFamily="-96" charset="0"/>
              </a:rPr>
              <a:t> 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 + 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798DC7A3-F165-4FCE-A154-4A6868983EE7}"/>
              </a:ext>
            </a:extLst>
          </p:cNvPr>
          <p:cNvSpPr txBox="1">
            <a:spLocks/>
          </p:cNvSpPr>
          <p:nvPr/>
        </p:nvSpPr>
        <p:spPr>
          <a:xfrm>
            <a:off x="2411999" y="3949790"/>
            <a:ext cx="6338664" cy="242696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3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??        // access past end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1         // same as 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[3]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+ 8     // same as val+2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+ 4*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// same as &amp;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Font typeface="Wingdings 2" pitchFamily="-96" charset="2"/>
              <a:buNone/>
            </a:pPr>
            <a:endParaRPr lang="en-US" sz="2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176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ZF, PF and CF</a:t>
            </a:r>
          </a:p>
          <a:p>
            <a:pPr lvl="1"/>
            <a:r>
              <a:rPr lang="en-US" dirty="0"/>
              <a:t>Zeros OF and SF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BC0E4-8FF8-4366-9D08-6DF46FB178F4}"/>
              </a:ext>
            </a:extLst>
          </p:cNvPr>
          <p:cNvSpPr/>
          <p:nvPr/>
        </p:nvSpPr>
        <p:spPr bwMode="auto">
          <a:xfrm>
            <a:off x="3628671" y="2955958"/>
            <a:ext cx="360040" cy="40103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045C4-480C-43DD-9F1F-14AB1029578F}"/>
              </a:ext>
            </a:extLst>
          </p:cNvPr>
          <p:cNvSpPr txBox="1"/>
          <p:nvPr/>
        </p:nvSpPr>
        <p:spPr>
          <a:xfrm>
            <a:off x="3779912" y="3313615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Parity Flag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C7EF3-652D-4BBF-B7AA-1FC6E5D6DAA5}"/>
              </a:ext>
            </a:extLst>
          </p:cNvPr>
          <p:cNvSpPr txBox="1"/>
          <p:nvPr/>
        </p:nvSpPr>
        <p:spPr>
          <a:xfrm>
            <a:off x="5674893" y="2664700"/>
            <a:ext cx="30948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UNORDERED: ZF,PF,CF←111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GREATER_THAN: ZF,PF,CF←000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LESS_THAN: ZF,PF,CF←001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EQUAL: ZF,PF,CF←100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  <a:p>
            <a:endParaRPr lang="en-US" dirty="0">
              <a:solidFill>
                <a:srgbClr val="000000"/>
              </a:solidFill>
              <a:latin typeface="Calibri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95786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  <a:endParaRPr lang="en-US" dirty="0">
              <a:solidFill>
                <a:srgbClr val="A6A6A6"/>
              </a:solidFill>
            </a:endParaRPr>
          </a:p>
          <a:p>
            <a:r>
              <a:rPr lang="en-US" dirty="0"/>
              <a:t>Byte Ordering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So, how are the bytes within a multi-byte word ordered 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Endian: Sun (Oracle SPARC), PPC Mac,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</a:t>
            </a:r>
            <a:r>
              <a:rPr lang="en-US" i="1" dirty="0">
                <a:solidFill>
                  <a:srgbClr val="C00000"/>
                </a:solidFill>
              </a:rPr>
              <a:t>x86</a:t>
            </a:r>
            <a:r>
              <a:rPr lang="en-US" dirty="0"/>
              <a:t>, ARM processors running Android, iOS, and Linux</a:t>
            </a:r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  <a:p>
            <a:pPr marL="292100"/>
            <a:r>
              <a:rPr lang="en-US" dirty="0"/>
              <a:t>Becomes a concern when data is communicated</a:t>
            </a:r>
          </a:p>
          <a:p>
            <a:pPr marL="552450" lvl="1"/>
            <a:r>
              <a:rPr lang="en-US" dirty="0"/>
              <a:t>Over a network, via files, etc. </a:t>
            </a:r>
          </a:p>
          <a:p>
            <a:pPr marL="292100"/>
            <a:r>
              <a:rPr lang="en-US" dirty="0"/>
              <a:t>Important notes</a:t>
            </a:r>
          </a:p>
          <a:p>
            <a:pPr marL="552450" lvl="1"/>
            <a:r>
              <a:rPr lang="en-US" dirty="0"/>
              <a:t>Bits are not reversed, as the low order bit is the reference point. </a:t>
            </a:r>
          </a:p>
          <a:p>
            <a:pPr marL="552450" lvl="1"/>
            <a:r>
              <a:rPr lang="en-US" dirty="0"/>
              <a:t>Doesn’t affect chars, or strings (arrays of chars), as chars are only one byte</a:t>
            </a:r>
          </a:p>
          <a:p>
            <a:pPr marL="3175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651545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/>
              <a:t>Example</a:t>
            </a:r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 value of 0x01234567</a:t>
            </a:r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/>
                <a:r>
                  <a:rPr lang="en-US" sz="1800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eaLnBrk="1" hangingPunct="1">
              <a:lnSpc>
                <a:spcPct val="95000"/>
              </a:lnSpc>
            </a:pPr>
            <a:r>
              <a:rPr lang="en-US" sz="1800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8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354980" y="2998594"/>
            <a:ext cx="8166100" cy="1193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</p:spPr>
        <p:txBody>
          <a:bodyPr lIns="50800" tIns="50800" rIns="45720" bIns="50800">
            <a:prstTxWarp prst="textNoShape">
              <a:avLst/>
            </a:prstTxWarp>
          </a:bodyPr>
          <a:lstStyle/>
          <a:p>
            <a:pPr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Address	Instruction Code	Assembly Rendition</a:t>
            </a:r>
          </a:p>
          <a:p>
            <a:pPr algn="l" eaLnBrk="1" hangingPunct="1">
              <a:tabLst>
                <a:tab pos="1651000" algn="l"/>
                <a:tab pos="4737100" algn="l"/>
                <a:tab pos="5486400" algn="l"/>
              </a:tabLst>
            </a:pP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8048365</a:t>
            </a:r>
            <a:r>
              <a:rPr lang="en-US" sz="180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    5b                	pop    %</a:t>
            </a:r>
            <a:r>
              <a:rPr lang="en-US" sz="1800" b="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ebx</a:t>
            </a:r>
            <a:b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</a:b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8048366   81 c3 ab 12 00 00  	add    $0x12ab,%ebx</a:t>
            </a:r>
            <a:b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</a:b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 804836c</a:t>
            </a:r>
            <a:r>
              <a:rPr lang="en-US" sz="180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83 bb 28 00 00 00 00 	</a:t>
            </a:r>
            <a:r>
              <a:rPr lang="en-US" sz="1800" b="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cmpl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 $0x0,0x28(%</a:t>
            </a:r>
            <a:r>
              <a:rPr lang="en-US" sz="1800" b="0" dirty="0" err="1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)</a:t>
            </a: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Reading Byte-Reversed Listings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5981700" algn="r"/>
              </a:tabLst>
            </a:pPr>
            <a:r>
              <a:rPr lang="en-US" dirty="0"/>
              <a:t>Disassembly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 dirty="0"/>
              <a:t>Text representation of binary machine code</a:t>
            </a:r>
          </a:p>
          <a:p>
            <a:pPr marL="552450" lvl="1" eaLnBrk="1" hangingPunct="1">
              <a:tabLst>
                <a:tab pos="5981700" algn="r"/>
              </a:tabLst>
            </a:pPr>
            <a:r>
              <a:rPr lang="en-US" dirty="0"/>
              <a:t>Generated by program that reads the machine code</a:t>
            </a:r>
          </a:p>
          <a:p>
            <a:pPr eaLnBrk="1" hangingPunct="1">
              <a:tabLst>
                <a:tab pos="5981700" algn="r"/>
              </a:tabLst>
            </a:pPr>
            <a:r>
              <a:rPr lang="en-US" dirty="0"/>
              <a:t>Example Fragment</a:t>
            </a:r>
          </a:p>
          <a:p>
            <a:pPr eaLnBrk="1" hangingPunct="1">
              <a:spcBef>
                <a:spcPts val="11100"/>
              </a:spcBef>
              <a:tabLst>
                <a:tab pos="5981700" algn="r"/>
              </a:tabLst>
            </a:pPr>
            <a:r>
              <a:rPr lang="en-US" dirty="0"/>
              <a:t>Deciphering Numbers</a:t>
            </a: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Value: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0x12ab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Pad to 32 bits: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0x000012ab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Split into bytes: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00 00 12 ab</a:t>
            </a:r>
            <a:endParaRPr lang="en-US" sz="1800" b="1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</a:endParaRPr>
          </a:p>
          <a:p>
            <a:pPr marL="552450" lvl="1">
              <a:tabLst>
                <a:tab pos="5981700" algn="r"/>
              </a:tabLst>
            </a:pPr>
            <a:r>
              <a:rPr lang="en-US" dirty="0"/>
              <a:t>Reverse:	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ab 12 00 00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H="1">
            <a:off x="5867400" y="3886200"/>
            <a:ext cx="609600" cy="914400"/>
          </a:xfrm>
          <a:prstGeom prst="line">
            <a:avLst/>
          </a:prstGeom>
          <a:noFill/>
          <a:ln w="38100">
            <a:solidFill>
              <a:srgbClr val="FF5050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 eaLnBrk="1" hangingPunct="1"/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971800" y="3886200"/>
            <a:ext cx="1866900" cy="2286000"/>
            <a:chOff x="0" y="0"/>
            <a:chExt cx="1176" cy="1440"/>
          </a:xfrm>
        </p:grpSpPr>
        <p:sp>
          <p:nvSpPr>
            <p:cNvPr id="50185" name="Freeform 8"/>
            <p:cNvSpPr>
              <a:spLocks/>
            </p:cNvSpPr>
            <p:nvPr/>
          </p:nvSpPr>
          <p:spPr bwMode="auto">
            <a:xfrm rot="-5400000">
              <a:off x="476" y="-476"/>
              <a:ext cx="56" cy="1007"/>
            </a:xfrm>
            <a:custGeom>
              <a:avLst/>
              <a:gdLst>
                <a:gd name="T0" fmla="*/ 21600 w 21600"/>
                <a:gd name="T1" fmla="*/ 0 h 21600"/>
                <a:gd name="T2" fmla="*/ 10800 w 21600"/>
                <a:gd name="T3" fmla="*/ 1800 h 21600"/>
                <a:gd name="T4" fmla="*/ 10800 w 21600"/>
                <a:gd name="T5" fmla="*/ 9000 h 21600"/>
                <a:gd name="T6" fmla="*/ 0 w 21600"/>
                <a:gd name="T7" fmla="*/ 10800 h 21600"/>
                <a:gd name="T8" fmla="*/ 10800 w 21600"/>
                <a:gd name="T9" fmla="*/ 12600 h 21600"/>
                <a:gd name="T10" fmla="*/ 10800 w 21600"/>
                <a:gd name="T11" fmla="*/ 19800 h 21600"/>
                <a:gd name="T12" fmla="*/ 21600 w 21600"/>
                <a:gd name="T13" fmla="*/ 21600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21600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21600" y="0"/>
                  </a:moveTo>
                  <a:cubicBezTo>
                    <a:pt x="15635" y="0"/>
                    <a:pt x="10800" y="806"/>
                    <a:pt x="10800" y="1800"/>
                  </a:cubicBezTo>
                  <a:lnTo>
                    <a:pt x="10800" y="9000"/>
                  </a:lnTo>
                  <a:cubicBezTo>
                    <a:pt x="10800" y="9994"/>
                    <a:pt x="5965" y="10800"/>
                    <a:pt x="0" y="10800"/>
                  </a:cubicBezTo>
                  <a:cubicBezTo>
                    <a:pt x="5965" y="10800"/>
                    <a:pt x="10800" y="11606"/>
                    <a:pt x="10800" y="12600"/>
                  </a:cubicBezTo>
                  <a:lnTo>
                    <a:pt x="10800" y="19800"/>
                  </a:lnTo>
                  <a:cubicBezTo>
                    <a:pt x="10800" y="20794"/>
                    <a:pt x="15635" y="21600"/>
                    <a:pt x="21600" y="21600"/>
                  </a:cubicBez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0186" name="Line 9"/>
            <p:cNvSpPr>
              <a:spLocks noChangeShapeType="1"/>
            </p:cNvSpPr>
            <p:nvPr/>
          </p:nvSpPr>
          <p:spPr bwMode="auto">
            <a:xfrm rot="10800000">
              <a:off x="512" y="60"/>
              <a:ext cx="664" cy="1380"/>
            </a:xfrm>
            <a:prstGeom prst="line">
              <a:avLst/>
            </a:prstGeom>
            <a:noFill/>
            <a:ln w="38100">
              <a:solidFill>
                <a:srgbClr val="FF5050"/>
              </a:solidFill>
              <a:round/>
              <a:headEnd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4200" b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16016" y="3500438"/>
            <a:ext cx="3312368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44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937420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26852</TotalTime>
  <Words>5450</Words>
  <Application>Microsoft Office PowerPoint</Application>
  <PresentationFormat>On-screen Show (4:3)</PresentationFormat>
  <Paragraphs>1337</Paragraphs>
  <Slides>56</Slides>
  <Notes>36</Notes>
  <HiddenSlides>13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72" baseType="lpstr">
      <vt:lpstr>Arial</vt:lpstr>
      <vt:lpstr>Arial Narrow</vt:lpstr>
      <vt:lpstr>Calibri</vt:lpstr>
      <vt:lpstr>Calibri Bold</vt:lpstr>
      <vt:lpstr>Calibri Bold Italic</vt:lpstr>
      <vt:lpstr>Century Gothic</vt:lpstr>
      <vt:lpstr>Consolas</vt:lpstr>
      <vt:lpstr>Courier</vt:lpstr>
      <vt:lpstr>Courier New</vt:lpstr>
      <vt:lpstr>Courier New Bold</vt:lpstr>
      <vt:lpstr>Gill Sans</vt:lpstr>
      <vt:lpstr>Helvetica</vt:lpstr>
      <vt:lpstr>Times New Roman</vt:lpstr>
      <vt:lpstr>Wingdings</vt:lpstr>
      <vt:lpstr>Wingdings 2</vt:lpstr>
      <vt:lpstr>template2007</vt:lpstr>
      <vt:lpstr>Machine-Level Programming IV: Data  15-213/15-513: Introduction to Computer Systems 6th Lecture,  May 24, 2024</vt:lpstr>
      <vt:lpstr>Today</vt:lpstr>
      <vt:lpstr>Reminder: Memory Organization</vt:lpstr>
      <vt:lpstr>Array Allocation</vt:lpstr>
      <vt:lpstr>Array Access</vt:lpstr>
      <vt:lpstr>Array Example</vt:lpstr>
      <vt:lpstr>Array Accessing Example</vt:lpstr>
      <vt:lpstr>Array Loop Example</vt:lpstr>
      <vt:lpstr>Array Loop Example</vt:lpstr>
      <vt:lpstr>Activity</vt:lpstr>
      <vt:lpstr>Understanding Pointers &amp; Arrays #1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Today</vt:lpstr>
      <vt:lpstr>Structure Representation</vt:lpstr>
      <vt:lpstr>Generating Pointer to Structure Member</vt:lpstr>
      <vt:lpstr>Following Linked List #1</vt:lpstr>
      <vt:lpstr>Following Linked List #2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Quiz</vt:lpstr>
      <vt:lpstr>Today</vt:lpstr>
      <vt:lpstr>Background</vt:lpstr>
      <vt:lpstr>Programming with SSE4</vt:lpstr>
      <vt:lpstr>Scalar &amp; SIMD Operations</vt:lpstr>
      <vt:lpstr>FP Basics</vt:lpstr>
      <vt:lpstr>FP Memory Referencing</vt:lpstr>
      <vt:lpstr>Other Aspects of FP Code</vt:lpstr>
      <vt:lpstr>Summary</vt:lpstr>
      <vt:lpstr>Summary</vt:lpstr>
      <vt:lpstr>Today</vt:lpstr>
      <vt:lpstr>Byte Ordering</vt:lpstr>
      <vt:lpstr>Byte Ordering Example</vt:lpstr>
      <vt:lpstr>Reading Byte-Reversed Listings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844</cp:revision>
  <cp:lastPrinted>2017-02-09T18:13:43Z</cp:lastPrinted>
  <dcterms:created xsi:type="dcterms:W3CDTF">2012-09-20T14:26:38Z</dcterms:created>
  <dcterms:modified xsi:type="dcterms:W3CDTF">2024-05-24T15:46:22Z</dcterms:modified>
</cp:coreProperties>
</file>