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7" autoAdjust="0"/>
    <p:restoredTop sz="83878" autoAdjust="0"/>
  </p:normalViewPr>
  <p:slideViewPr>
    <p:cSldViewPr snapToObjects="1">
      <p:cViewPr varScale="1">
        <p:scale>
          <a:sx n="64" d="100"/>
          <a:sy n="64" d="100"/>
        </p:scale>
        <p:origin x="16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11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June 2, 2023</a:t>
            </a:r>
            <a:endParaRPr lang="en-US" sz="2000" b="0" dirty="0">
              <a:latin typeface="Calibri" pitchFamily="-9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323A0F-F3C6-2B29-E840-22DF8B080AC0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8368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darn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https://canvas.cmu.edu/courses/34989/quizzes/103070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43284</TotalTime>
  <Words>4652</Words>
  <Application>Microsoft Office PowerPoint</Application>
  <PresentationFormat>On-screen Show (4:3)</PresentationFormat>
  <Paragraphs>772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Design and Debugging  15-213/15-513: Introduction to Computer Systems 11th Lecture,  June 2, 2023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847</cp:revision>
  <cp:lastPrinted>2019-10-03T14:18:44Z</cp:lastPrinted>
  <dcterms:created xsi:type="dcterms:W3CDTF">2012-09-20T14:26:38Z</dcterms:created>
  <dcterms:modified xsi:type="dcterms:W3CDTF">2023-06-02T14:56:18Z</dcterms:modified>
</cp:coreProperties>
</file>