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42" r:id="rId2"/>
    <p:sldId id="738" r:id="rId3"/>
    <p:sldId id="645" r:id="rId4"/>
    <p:sldId id="580" r:id="rId5"/>
    <p:sldId id="581" r:id="rId6"/>
    <p:sldId id="734" r:id="rId7"/>
    <p:sldId id="733" r:id="rId8"/>
    <p:sldId id="732" r:id="rId9"/>
    <p:sldId id="735" r:id="rId10"/>
    <p:sldId id="585" r:id="rId11"/>
    <p:sldId id="586" r:id="rId12"/>
    <p:sldId id="646" r:id="rId13"/>
    <p:sldId id="680" r:id="rId14"/>
    <p:sldId id="632" r:id="rId15"/>
    <p:sldId id="661" r:id="rId16"/>
    <p:sldId id="683" r:id="rId17"/>
    <p:sldId id="740" r:id="rId18"/>
    <p:sldId id="651" r:id="rId19"/>
    <p:sldId id="639" r:id="rId20"/>
    <p:sldId id="684" r:id="rId21"/>
    <p:sldId id="741" r:id="rId22"/>
    <p:sldId id="739" r:id="rId23"/>
    <p:sldId id="649" r:id="rId24"/>
    <p:sldId id="597" r:id="rId25"/>
    <p:sldId id="598" r:id="rId26"/>
    <p:sldId id="668" r:id="rId27"/>
    <p:sldId id="742" r:id="rId28"/>
    <p:sldId id="682" r:id="rId29"/>
    <p:sldId id="599" r:id="rId30"/>
    <p:sldId id="601" r:id="rId31"/>
    <p:sldId id="602" r:id="rId32"/>
    <p:sldId id="663" r:id="rId33"/>
    <p:sldId id="664" r:id="rId34"/>
    <p:sldId id="665" r:id="rId35"/>
    <p:sldId id="666" r:id="rId36"/>
    <p:sldId id="667" r:id="rId37"/>
    <p:sldId id="669" r:id="rId38"/>
    <p:sldId id="689" r:id="rId39"/>
    <p:sldId id="678" r:id="rId40"/>
    <p:sldId id="670" r:id="rId41"/>
    <p:sldId id="737" r:id="rId42"/>
    <p:sldId id="672" r:id="rId43"/>
    <p:sldId id="673" r:id="rId44"/>
    <p:sldId id="674" r:id="rId45"/>
    <p:sldId id="679" r:id="rId46"/>
    <p:sldId id="647" r:id="rId47"/>
    <p:sldId id="588" r:id="rId48"/>
    <p:sldId id="589" r:id="rId49"/>
    <p:sldId id="685" r:id="rId50"/>
    <p:sldId id="686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738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740"/>
            <p14:sldId id="651"/>
            <p14:sldId id="639"/>
            <p14:sldId id="684"/>
            <p14:sldId id="741"/>
            <p14:sldId id="739"/>
            <p14:sldId id="649"/>
            <p14:sldId id="597"/>
            <p14:sldId id="598"/>
            <p14:sldId id="668"/>
            <p14:sldId id="742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9"/>
            <p14:sldId id="689"/>
            <p14:sldId id="678"/>
            <p14:sldId id="670"/>
            <p14:sldId id="737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12" y="66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4989/quizzes/10305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 May 23,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(bomb lab) will be hopefully be available via Autolab on Friday</a:t>
            </a:r>
          </a:p>
          <a:p>
            <a:r>
              <a:rPr lang="en-US" dirty="0"/>
              <a:t>Lab 1 is due Thursday May 25 (</a:t>
            </a:r>
            <a:r>
              <a:rPr lang="en-US" dirty="0" err="1"/>
              <a:t>handin</a:t>
            </a:r>
            <a:r>
              <a:rPr lang="en-US" dirty="0"/>
              <a:t> via Autolab)</a:t>
            </a:r>
          </a:p>
          <a:p>
            <a:r>
              <a:rPr lang="en-US" dirty="0"/>
              <a:t>Written Assignment 1 is due Wednesday May 24</a:t>
            </a:r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737-3E39-4F6A-8924-F306A86B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E8DBD-4728-004F-8FA3-19668A48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x64 instructions are two-operand: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move ”quad-word” (64 bits) from </a:t>
            </a:r>
            <a:r>
              <a:rPr lang="en-US" dirty="0" err="1"/>
              <a:t>src</a:t>
            </a:r>
            <a:r>
              <a:rPr lang="en-US" dirty="0"/>
              <a:t> to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%</a:t>
            </a:r>
            <a:r>
              <a:rPr lang="en-US" dirty="0" err="1"/>
              <a:t>rcx</a:t>
            </a:r>
            <a:r>
              <a:rPr lang="en-US" dirty="0"/>
              <a:t>   moves the value from register </a:t>
            </a:r>
            <a:r>
              <a:rPr lang="en-US" dirty="0" err="1"/>
              <a:t>rax</a:t>
            </a:r>
            <a:r>
              <a:rPr lang="en-US" dirty="0"/>
              <a:t> to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addq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Implements </a:t>
            </a:r>
            <a:r>
              <a:rPr lang="en-US" dirty="0" err="1"/>
              <a:t>dst</a:t>
            </a:r>
            <a:r>
              <a:rPr lang="en-US" dirty="0"/>
              <a:t> += </a:t>
            </a:r>
            <a:r>
              <a:rPr lang="en-US" dirty="0" err="1"/>
              <a:t>src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subq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Implements </a:t>
            </a:r>
            <a:r>
              <a:rPr lang="en-US" dirty="0" err="1"/>
              <a:t>dst</a:t>
            </a:r>
            <a:r>
              <a:rPr lang="en-US" dirty="0"/>
              <a:t> -= </a:t>
            </a:r>
            <a:r>
              <a:rPr lang="en-US" dirty="0" err="1"/>
              <a:t>src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8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B802-882B-3623-DC85-CFE3558B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https://canvas.cmu.edu/courses/34989/quizzes/103050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28579</TotalTime>
  <Words>4711</Words>
  <Application>Microsoft Office PowerPoint</Application>
  <PresentationFormat>On-screen Show (4:3)</PresentationFormat>
  <Paragraphs>970</Paragraphs>
  <Slides>57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15-213/14-513/15-513: Introduction to Computer Systems 4th Lecture,  May 23, 2023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Activity 1</vt:lpstr>
      <vt:lpstr>PowerPoint Presentation</vt:lpstr>
      <vt:lpstr>Moving Data</vt:lpstr>
      <vt:lpstr>movq Operand Combinations</vt:lpstr>
      <vt:lpstr>Simple Memory Addressing Modes</vt:lpstr>
      <vt:lpstr>Complete Memory Addressing Modes</vt:lpstr>
      <vt:lpstr>Activity 2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Brian Railing</cp:lastModifiedBy>
  <cp:revision>752</cp:revision>
  <cp:lastPrinted>2011-09-12T20:37:42Z</cp:lastPrinted>
  <dcterms:created xsi:type="dcterms:W3CDTF">2012-09-11T15:51:41Z</dcterms:created>
  <dcterms:modified xsi:type="dcterms:W3CDTF">2023-05-23T15:56:49Z</dcterms:modified>
  <cp:category/>
</cp:coreProperties>
</file>