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475" r:id="rId2"/>
    <p:sldId id="1542" r:id="rId3"/>
    <p:sldId id="1528" r:id="rId4"/>
    <p:sldId id="1544" r:id="rId5"/>
    <p:sldId id="1541" r:id="rId6"/>
    <p:sldId id="1540" r:id="rId7"/>
    <p:sldId id="569" r:id="rId8"/>
    <p:sldId id="693" r:id="rId9"/>
    <p:sldId id="694" r:id="rId10"/>
    <p:sldId id="695" r:id="rId11"/>
    <p:sldId id="696" r:id="rId12"/>
    <p:sldId id="662" r:id="rId13"/>
    <p:sldId id="1533" r:id="rId14"/>
    <p:sldId id="674" r:id="rId15"/>
    <p:sldId id="1531" r:id="rId16"/>
    <p:sldId id="1534" r:id="rId17"/>
    <p:sldId id="686" r:id="rId18"/>
    <p:sldId id="687" r:id="rId19"/>
    <p:sldId id="1535" r:id="rId20"/>
    <p:sldId id="1536" r:id="rId21"/>
    <p:sldId id="1537" r:id="rId22"/>
    <p:sldId id="1538" r:id="rId23"/>
    <p:sldId id="698" r:id="rId24"/>
    <p:sldId id="699" r:id="rId25"/>
    <p:sldId id="620" r:id="rId26"/>
    <p:sldId id="628" r:id="rId27"/>
    <p:sldId id="689" r:id="rId28"/>
    <p:sldId id="690" r:id="rId29"/>
    <p:sldId id="629" r:id="rId30"/>
    <p:sldId id="632" r:id="rId31"/>
    <p:sldId id="631" r:id="rId32"/>
    <p:sldId id="630" r:id="rId33"/>
    <p:sldId id="633" r:id="rId34"/>
    <p:sldId id="621" r:id="rId35"/>
    <p:sldId id="635" r:id="rId36"/>
    <p:sldId id="636" r:id="rId37"/>
    <p:sldId id="637" r:id="rId38"/>
    <p:sldId id="623" r:id="rId39"/>
    <p:sldId id="638" r:id="rId40"/>
    <p:sldId id="1216" r:id="rId41"/>
    <p:sldId id="639" r:id="rId42"/>
    <p:sldId id="640" r:id="rId43"/>
    <p:sldId id="691" r:id="rId44"/>
    <p:sldId id="624" r:id="rId45"/>
    <p:sldId id="626" r:id="rId46"/>
    <p:sldId id="627" r:id="rId47"/>
    <p:sldId id="643" r:id="rId48"/>
    <p:sldId id="641" r:id="rId49"/>
    <p:sldId id="642" r:id="rId50"/>
    <p:sldId id="652" r:id="rId51"/>
    <p:sldId id="651" r:id="rId52"/>
    <p:sldId id="1529" r:id="rId53"/>
    <p:sldId id="653" r:id="rId54"/>
    <p:sldId id="1530" r:id="rId55"/>
    <p:sldId id="657" r:id="rId56"/>
    <p:sldId id="658" r:id="rId57"/>
    <p:sldId id="659" r:id="rId58"/>
    <p:sldId id="1543" r:id="rId59"/>
    <p:sldId id="313" r:id="rId60"/>
    <p:sldId id="1539" r:id="rId61"/>
    <p:sldId id="679" r:id="rId62"/>
    <p:sldId id="680" r:id="rId63"/>
    <p:sldId id="681" r:id="rId64"/>
    <p:sldId id="682" r:id="rId65"/>
    <p:sldId id="645" r:id="rId66"/>
    <p:sldId id="683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33A07-3023-4FAA-83F9-FA0AFD600302}" v="38" dt="2025-12-02T02:10:09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4626" autoAdjust="0"/>
  </p:normalViewPr>
  <p:slideViewPr>
    <p:cSldViewPr snapToObjects="1">
      <p:cViewPr varScale="1">
        <p:scale>
          <a:sx n="138" d="100"/>
          <a:sy n="138" d="100"/>
        </p:scale>
        <p:origin x="102" y="390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71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1985774-1B0A-40AD-A23A-A292F9AB7A32}"/>
    <pc:docChg chg="undo custSel addSld delSld modSld">
      <pc:chgData name="Phil Gibbons" userId="f619c6e5d38ed7a7" providerId="LiveId" clId="{11985774-1B0A-40AD-A23A-A292F9AB7A32}" dt="2025-12-02T02:10:46.010" v="1409" actId="20577"/>
      <pc:docMkLst>
        <pc:docMk/>
      </pc:docMkLst>
      <pc:sldChg chg="add">
        <pc:chgData name="Phil Gibbons" userId="f619c6e5d38ed7a7" providerId="LiveId" clId="{11985774-1B0A-40AD-A23A-A292F9AB7A32}" dt="2025-12-02T00:24:30.691" v="987"/>
        <pc:sldMkLst>
          <pc:docMk/>
          <pc:sldMk cId="0" sldId="313"/>
        </pc:sldMkLst>
      </pc:sldChg>
      <pc:sldChg chg="modSp mod">
        <pc:chgData name="Phil Gibbons" userId="f619c6e5d38ed7a7" providerId="LiveId" clId="{11985774-1B0A-40AD-A23A-A292F9AB7A32}" dt="2025-11-28T19:55:09.203" v="34" actId="948"/>
        <pc:sldMkLst>
          <pc:docMk/>
          <pc:sldMk cId="0" sldId="569"/>
        </pc:sldMkLst>
        <pc:spChg chg="mod">
          <ac:chgData name="Phil Gibbons" userId="f619c6e5d38ed7a7" providerId="LiveId" clId="{11985774-1B0A-40AD-A23A-A292F9AB7A32}" dt="2025-11-28T19:55:09.203" v="34" actId="948"/>
          <ac:spMkLst>
            <pc:docMk/>
            <pc:sldMk cId="0" sldId="569"/>
            <ac:spMk id="3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56:49.722" v="1377" actId="1076"/>
        <pc:sldMkLst>
          <pc:docMk/>
          <pc:sldMk cId="0" sldId="623"/>
        </pc:sldMkLst>
        <pc:spChg chg="mod">
          <ac:chgData name="Phil Gibbons" userId="f619c6e5d38ed7a7" providerId="LiveId" clId="{11985774-1B0A-40AD-A23A-A292F9AB7A32}" dt="2025-12-02T00:56:49.722" v="1377" actId="1076"/>
          <ac:spMkLst>
            <pc:docMk/>
            <pc:sldMk cId="0" sldId="623"/>
            <ac:spMk id="2" creationId="{00000000-0000-0000-0000-000000000000}"/>
          </ac:spMkLst>
        </pc:spChg>
        <pc:spChg chg="mod">
          <ac:chgData name="Phil Gibbons" userId="f619c6e5d38ed7a7" providerId="LiveId" clId="{11985774-1B0A-40AD-A23A-A292F9AB7A32}" dt="2025-12-02T00:56:03.844" v="1319" actId="207"/>
          <ac:spMkLst>
            <pc:docMk/>
            <pc:sldMk cId="0" sldId="623"/>
            <ac:spMk id="3" creationId="{00000000-0000-0000-0000-000000000000}"/>
          </ac:spMkLst>
        </pc:spChg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0" sldId="645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2544635638" sldId="645"/>
        </pc:sldMkLst>
      </pc:sldChg>
      <pc:sldChg chg="modSp mod">
        <pc:chgData name="Phil Gibbons" userId="f619c6e5d38ed7a7" providerId="LiveId" clId="{11985774-1B0A-40AD-A23A-A292F9AB7A32}" dt="2025-12-02T01:00:13.220" v="1384" actId="20577"/>
        <pc:sldMkLst>
          <pc:docMk/>
          <pc:sldMk cId="0" sldId="659"/>
        </pc:sldMkLst>
        <pc:spChg chg="mod">
          <ac:chgData name="Phil Gibbons" userId="f619c6e5d38ed7a7" providerId="LiveId" clId="{11985774-1B0A-40AD-A23A-A292F9AB7A32}" dt="2025-12-02T01:00:13.220" v="1384" actId="20577"/>
          <ac:spMkLst>
            <pc:docMk/>
            <pc:sldMk cId="0" sldId="659"/>
            <ac:spMk id="3" creationId="{00000000-0000-0000-0000-000000000000}"/>
          </ac:spMkLst>
        </pc:spChg>
      </pc:sldChg>
      <pc:sldChg chg="modSp mod modAnim">
        <pc:chgData name="Phil Gibbons" userId="f619c6e5d38ed7a7" providerId="LiveId" clId="{11985774-1B0A-40AD-A23A-A292F9AB7A32}" dt="2025-12-02T00:37:46.620" v="1198"/>
        <pc:sldMkLst>
          <pc:docMk/>
          <pc:sldMk cId="0" sldId="662"/>
        </pc:sldMkLst>
        <pc:spChg chg="mod">
          <ac:chgData name="Phil Gibbons" userId="f619c6e5d38ed7a7" providerId="LiveId" clId="{11985774-1B0A-40AD-A23A-A292F9AB7A32}" dt="2025-12-02T00:37:26.607" v="1197" actId="20577"/>
          <ac:spMkLst>
            <pc:docMk/>
            <pc:sldMk cId="0" sldId="662"/>
            <ac:spMk id="3" creationId="{00000000-0000-0000-0000-000000000000}"/>
          </ac:spMkLst>
        </pc:spChg>
      </pc:sldChg>
      <pc:sldChg chg="modSp">
        <pc:chgData name="Phil Gibbons" userId="f619c6e5d38ed7a7" providerId="LiveId" clId="{11985774-1B0A-40AD-A23A-A292F9AB7A32}" dt="2025-12-02T00:39:13.549" v="1202" actId="20577"/>
        <pc:sldMkLst>
          <pc:docMk/>
          <pc:sldMk cId="0" sldId="674"/>
        </pc:sldMkLst>
        <pc:spChg chg="mod">
          <ac:chgData name="Phil Gibbons" userId="f619c6e5d38ed7a7" providerId="LiveId" clId="{11985774-1B0A-40AD-A23A-A292F9AB7A32}" dt="2025-12-02T00:39:13.549" v="1202" actId="20577"/>
          <ac:spMkLst>
            <pc:docMk/>
            <pc:sldMk cId="0" sldId="674"/>
            <ac:spMk id="18" creationId="{4C215000-C015-4B0B-9C37-49DD0BD881B7}"/>
          </ac:spMkLst>
        </pc:spChg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3104793223" sldId="679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4013432521" sldId="679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563866576" sldId="680"/>
        </pc:sldMkLst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2593426185" sldId="680"/>
        </pc:sldMkLst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1909616450" sldId="681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4221487671" sldId="681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113248524" sldId="682"/>
        </pc:sldMkLst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924261673" sldId="682"/>
        </pc:sldMkLst>
      </pc:sldChg>
      <pc:sldChg chg="del">
        <pc:chgData name="Phil Gibbons" userId="f619c6e5d38ed7a7" providerId="LiveId" clId="{11985774-1B0A-40AD-A23A-A292F9AB7A32}" dt="2025-12-02T00:25:02.680" v="990" actId="2696"/>
        <pc:sldMkLst>
          <pc:docMk/>
          <pc:sldMk cId="3340959425" sldId="683"/>
        </pc:sldMkLst>
      </pc:sldChg>
      <pc:sldChg chg="add mod modShow">
        <pc:chgData name="Phil Gibbons" userId="f619c6e5d38ed7a7" providerId="LiveId" clId="{11985774-1B0A-40AD-A23A-A292F9AB7A32}" dt="2025-12-02T00:25:14.308" v="992" actId="729"/>
        <pc:sldMkLst>
          <pc:docMk/>
          <pc:sldMk cId="4110981602" sldId="683"/>
        </pc:sldMkLst>
      </pc:sldChg>
      <pc:sldChg chg="modSp mod">
        <pc:chgData name="Phil Gibbons" userId="f619c6e5d38ed7a7" providerId="LiveId" clId="{11985774-1B0A-40AD-A23A-A292F9AB7A32}" dt="2025-12-02T00:40:51.174" v="1204" actId="1076"/>
        <pc:sldMkLst>
          <pc:docMk/>
          <pc:sldMk cId="2910378189" sldId="686"/>
        </pc:sldMkLst>
        <pc:spChg chg="mod">
          <ac:chgData name="Phil Gibbons" userId="f619c6e5d38ed7a7" providerId="LiveId" clId="{11985774-1B0A-40AD-A23A-A292F9AB7A32}" dt="2025-12-02T00:40:51.174" v="1204" actId="1076"/>
          <ac:spMkLst>
            <pc:docMk/>
            <pc:sldMk cId="2910378189" sldId="686"/>
            <ac:spMk id="21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40:58.611" v="1205" actId="1076"/>
        <pc:sldMkLst>
          <pc:docMk/>
          <pc:sldMk cId="3379384403" sldId="687"/>
        </pc:sldMkLst>
        <pc:spChg chg="mod">
          <ac:chgData name="Phil Gibbons" userId="f619c6e5d38ed7a7" providerId="LiveId" clId="{11985774-1B0A-40AD-A23A-A292F9AB7A32}" dt="2025-12-02T00:40:58.611" v="1205" actId="1076"/>
          <ac:spMkLst>
            <pc:docMk/>
            <pc:sldMk cId="3379384403" sldId="687"/>
            <ac:spMk id="21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36:25.653" v="1190" actId="20577"/>
        <pc:sldMkLst>
          <pc:docMk/>
          <pc:sldMk cId="1407841538" sldId="695"/>
        </pc:sldMkLst>
        <pc:spChg chg="mod">
          <ac:chgData name="Phil Gibbons" userId="f619c6e5d38ed7a7" providerId="LiveId" clId="{11985774-1B0A-40AD-A23A-A292F9AB7A32}" dt="2025-12-02T00:36:25.653" v="1190" actId="20577"/>
          <ac:spMkLst>
            <pc:docMk/>
            <pc:sldMk cId="1407841538" sldId="695"/>
            <ac:spMk id="3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36:59.543" v="1195" actId="20577"/>
        <pc:sldMkLst>
          <pc:docMk/>
          <pc:sldMk cId="3275283160" sldId="696"/>
        </pc:sldMkLst>
        <pc:spChg chg="mod">
          <ac:chgData name="Phil Gibbons" userId="f619c6e5d38ed7a7" providerId="LiveId" clId="{11985774-1B0A-40AD-A23A-A292F9AB7A32}" dt="2025-12-02T00:36:59.543" v="1195" actId="20577"/>
          <ac:spMkLst>
            <pc:docMk/>
            <pc:sldMk cId="3275283160" sldId="696"/>
            <ac:spMk id="3" creationId="{00000000-0000-0000-0000-000000000000}"/>
          </ac:spMkLst>
        </pc:spChg>
      </pc:sldChg>
      <pc:sldChg chg="modSp add del mod">
        <pc:chgData name="Phil Gibbons" userId="f619c6e5d38ed7a7" providerId="LiveId" clId="{11985774-1B0A-40AD-A23A-A292F9AB7A32}" dt="2025-12-02T00:48:35.302" v="1224" actId="2696"/>
        <pc:sldMkLst>
          <pc:docMk/>
          <pc:sldMk cId="753391962" sldId="1216"/>
        </pc:sldMkLst>
        <pc:spChg chg="mod">
          <ac:chgData name="Phil Gibbons" userId="f619c6e5d38ed7a7" providerId="LiveId" clId="{11985774-1B0A-40AD-A23A-A292F9AB7A32}" dt="2025-12-02T00:48:03.253" v="1223" actId="20577"/>
          <ac:spMkLst>
            <pc:docMk/>
            <pc:sldMk cId="753391962" sldId="1216"/>
            <ac:spMk id="3" creationId="{E5262CA7-83AE-4F47-BB56-F30589D14486}"/>
          </ac:spMkLst>
        </pc:spChg>
      </pc:sldChg>
      <pc:sldChg chg="add">
        <pc:chgData name="Phil Gibbons" userId="f619c6e5d38ed7a7" providerId="LiveId" clId="{11985774-1B0A-40AD-A23A-A292F9AB7A32}" dt="2025-12-02T00:48:53.561" v="1225"/>
        <pc:sldMkLst>
          <pc:docMk/>
          <pc:sldMk cId="826282376" sldId="1216"/>
        </pc:sldMkLst>
      </pc:sldChg>
      <pc:sldChg chg="add">
        <pc:chgData name="Phil Gibbons" userId="f619c6e5d38ed7a7" providerId="LiveId" clId="{11985774-1B0A-40AD-A23A-A292F9AB7A32}" dt="2025-11-28T19:50:50.034" v="0"/>
        <pc:sldMkLst>
          <pc:docMk/>
          <pc:sldMk cId="690093946" sldId="1475"/>
        </pc:sldMkLst>
      </pc:sldChg>
      <pc:sldChg chg="modSp mod">
        <pc:chgData name="Phil Gibbons" userId="f619c6e5d38ed7a7" providerId="LiveId" clId="{11985774-1B0A-40AD-A23A-A292F9AB7A32}" dt="2025-12-02T00:07:20.403" v="711" actId="20577"/>
        <pc:sldMkLst>
          <pc:docMk/>
          <pc:sldMk cId="1839609390" sldId="1528"/>
        </pc:sldMkLst>
        <pc:spChg chg="mod">
          <ac:chgData name="Phil Gibbons" userId="f619c6e5d38ed7a7" providerId="LiveId" clId="{11985774-1B0A-40AD-A23A-A292F9AB7A32}" dt="2025-12-02T00:07:20.403" v="711" actId="20577"/>
          <ac:spMkLst>
            <pc:docMk/>
            <pc:sldMk cId="1839609390" sldId="1528"/>
            <ac:spMk id="3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40:37.882" v="1203" actId="1076"/>
        <pc:sldMkLst>
          <pc:docMk/>
          <pc:sldMk cId="2379091723" sldId="1533"/>
        </pc:sldMkLst>
        <pc:spChg chg="mod">
          <ac:chgData name="Phil Gibbons" userId="f619c6e5d38ed7a7" providerId="LiveId" clId="{11985774-1B0A-40AD-A23A-A292F9AB7A32}" dt="2025-12-02T00:40:37.882" v="1203" actId="1076"/>
          <ac:spMkLst>
            <pc:docMk/>
            <pc:sldMk cId="2379091723" sldId="1533"/>
            <ac:spMk id="21" creationId="{00000000-0000-0000-0000-000000000000}"/>
          </ac:spMkLst>
        </pc:spChg>
      </pc:sldChg>
      <pc:sldChg chg="modSp mod">
        <pc:chgData name="Phil Gibbons" userId="f619c6e5d38ed7a7" providerId="LiveId" clId="{11985774-1B0A-40AD-A23A-A292F9AB7A32}" dt="2025-12-02T00:41:23.612" v="1207" actId="1076"/>
        <pc:sldMkLst>
          <pc:docMk/>
          <pc:sldMk cId="2568520881" sldId="1535"/>
        </pc:sldMkLst>
        <pc:spChg chg="mod">
          <ac:chgData name="Phil Gibbons" userId="f619c6e5d38ed7a7" providerId="LiveId" clId="{11985774-1B0A-40AD-A23A-A292F9AB7A32}" dt="2025-12-02T00:41:23.612" v="1207" actId="1076"/>
          <ac:spMkLst>
            <pc:docMk/>
            <pc:sldMk cId="2568520881" sldId="1535"/>
            <ac:spMk id="77" creationId="{00000000-0000-0000-0000-000000000000}"/>
          </ac:spMkLst>
        </pc:spChg>
        <pc:grpChg chg="mod">
          <ac:chgData name="Phil Gibbons" userId="f619c6e5d38ed7a7" providerId="LiveId" clId="{11985774-1B0A-40AD-A23A-A292F9AB7A32}" dt="2025-12-02T00:41:18.326" v="1206" actId="1076"/>
          <ac:grpSpMkLst>
            <pc:docMk/>
            <pc:sldMk cId="2568520881" sldId="1535"/>
            <ac:grpSpMk id="5" creationId="{00000000-0000-0000-0000-000000000000}"/>
          </ac:grpSpMkLst>
        </pc:grpChg>
      </pc:sldChg>
      <pc:sldChg chg="modAnim">
        <pc:chgData name="Phil Gibbons" userId="f619c6e5d38ed7a7" providerId="LiveId" clId="{11985774-1B0A-40AD-A23A-A292F9AB7A32}" dt="2025-12-02T00:43:57.200" v="1208"/>
        <pc:sldMkLst>
          <pc:docMk/>
          <pc:sldMk cId="338587720" sldId="1536"/>
        </pc:sldMkLst>
      </pc:sldChg>
      <pc:sldChg chg="modSp">
        <pc:chgData name="Phil Gibbons" userId="f619c6e5d38ed7a7" providerId="LiveId" clId="{11985774-1B0A-40AD-A23A-A292F9AB7A32}" dt="2025-12-02T00:45:10.431" v="1219" actId="20577"/>
        <pc:sldMkLst>
          <pc:docMk/>
          <pc:sldMk cId="1635388192" sldId="1537"/>
        </pc:sldMkLst>
        <pc:spChg chg="mod">
          <ac:chgData name="Phil Gibbons" userId="f619c6e5d38ed7a7" providerId="LiveId" clId="{11985774-1B0A-40AD-A23A-A292F9AB7A32}" dt="2025-12-02T00:45:10.431" v="1219" actId="20577"/>
          <ac:spMkLst>
            <pc:docMk/>
            <pc:sldMk cId="1635388192" sldId="1537"/>
            <ac:spMk id="32" creationId="{00000000-0000-0000-0000-000000000000}"/>
          </ac:spMkLst>
        </pc:spChg>
      </pc:sldChg>
      <pc:sldChg chg="modAnim">
        <pc:chgData name="Phil Gibbons" userId="f619c6e5d38ed7a7" providerId="LiveId" clId="{11985774-1B0A-40AD-A23A-A292F9AB7A32}" dt="2025-12-02T00:45:30.025" v="1220"/>
        <pc:sldMkLst>
          <pc:docMk/>
          <pc:sldMk cId="948770743" sldId="1538"/>
        </pc:sldMkLst>
      </pc:sldChg>
      <pc:sldChg chg="del mod modAnim modShow">
        <pc:chgData name="Phil Gibbons" userId="f619c6e5d38ed7a7" providerId="LiveId" clId="{11985774-1B0A-40AD-A23A-A292F9AB7A32}" dt="2025-12-02T00:24:43.071" v="988" actId="2696"/>
        <pc:sldMkLst>
          <pc:docMk/>
          <pc:sldMk cId="1709460841" sldId="1539"/>
        </pc:sldMkLst>
      </pc:sldChg>
      <pc:sldChg chg="add mod modShow">
        <pc:chgData name="Phil Gibbons" userId="f619c6e5d38ed7a7" providerId="LiveId" clId="{11985774-1B0A-40AD-A23A-A292F9AB7A32}" dt="2025-12-02T00:25:17.126" v="993" actId="729"/>
        <pc:sldMkLst>
          <pc:docMk/>
          <pc:sldMk cId="4256645203" sldId="1539"/>
        </pc:sldMkLst>
      </pc:sldChg>
      <pc:sldChg chg="modSp mod">
        <pc:chgData name="Phil Gibbons" userId="f619c6e5d38ed7a7" providerId="LiveId" clId="{11985774-1B0A-40AD-A23A-A292F9AB7A32}" dt="2025-12-02T00:11:07.342" v="933" actId="20577"/>
        <pc:sldMkLst>
          <pc:docMk/>
          <pc:sldMk cId="2931427544" sldId="1540"/>
        </pc:sldMkLst>
        <pc:spChg chg="mod">
          <ac:chgData name="Phil Gibbons" userId="f619c6e5d38ed7a7" providerId="LiveId" clId="{11985774-1B0A-40AD-A23A-A292F9AB7A32}" dt="2025-12-02T00:10:57.644" v="924" actId="20577"/>
          <ac:spMkLst>
            <pc:docMk/>
            <pc:sldMk cId="2931427544" sldId="1540"/>
            <ac:spMk id="2" creationId="{EE1E0AE8-DBA7-5C05-32B6-42FE893EE171}"/>
          </ac:spMkLst>
        </pc:spChg>
        <pc:spChg chg="mod">
          <ac:chgData name="Phil Gibbons" userId="f619c6e5d38ed7a7" providerId="LiveId" clId="{11985774-1B0A-40AD-A23A-A292F9AB7A32}" dt="2025-12-02T00:11:07.342" v="933" actId="20577"/>
          <ac:spMkLst>
            <pc:docMk/>
            <pc:sldMk cId="2931427544" sldId="1540"/>
            <ac:spMk id="3" creationId="{CBA3F3A1-F175-6122-6005-5F3D19DE6836}"/>
          </ac:spMkLst>
        </pc:spChg>
      </pc:sldChg>
      <pc:sldChg chg="delSp modSp mod delAnim">
        <pc:chgData name="Phil Gibbons" userId="f619c6e5d38ed7a7" providerId="LiveId" clId="{11985774-1B0A-40AD-A23A-A292F9AB7A32}" dt="2025-12-02T00:10:28.992" v="873" actId="20577"/>
        <pc:sldMkLst>
          <pc:docMk/>
          <pc:sldMk cId="4151458187" sldId="1541"/>
        </pc:sldMkLst>
        <pc:spChg chg="mod">
          <ac:chgData name="Phil Gibbons" userId="f619c6e5d38ed7a7" providerId="LiveId" clId="{11985774-1B0A-40AD-A23A-A292F9AB7A32}" dt="2025-12-02T00:10:28.992" v="873" actId="20577"/>
          <ac:spMkLst>
            <pc:docMk/>
            <pc:sldMk cId="4151458187" sldId="1541"/>
            <ac:spMk id="3" creationId="{B34C17E7-E2BA-7475-8ADE-13B31FB276B5}"/>
          </ac:spMkLst>
        </pc:spChg>
        <pc:spChg chg="del">
          <ac:chgData name="Phil Gibbons" userId="f619c6e5d38ed7a7" providerId="LiveId" clId="{11985774-1B0A-40AD-A23A-A292F9AB7A32}" dt="2025-12-02T00:09:21.388" v="810" actId="478"/>
          <ac:spMkLst>
            <pc:docMk/>
            <pc:sldMk cId="4151458187" sldId="1541"/>
            <ac:spMk id="4" creationId="{85F891B9-FAC4-5E3C-0F66-7F0894C74DDA}"/>
          </ac:spMkLst>
        </pc:spChg>
      </pc:sldChg>
      <pc:sldChg chg="modSp add mod">
        <pc:chgData name="Phil Gibbons" userId="f619c6e5d38ed7a7" providerId="LiveId" clId="{11985774-1B0A-40AD-A23A-A292F9AB7A32}" dt="2025-11-28T19:51:39.374" v="13" actId="20577"/>
        <pc:sldMkLst>
          <pc:docMk/>
          <pc:sldMk cId="0" sldId="1542"/>
        </pc:sldMkLst>
        <pc:spChg chg="mod">
          <ac:chgData name="Phil Gibbons" userId="f619c6e5d38ed7a7" providerId="LiveId" clId="{11985774-1B0A-40AD-A23A-A292F9AB7A32}" dt="2025-11-28T19:51:39.374" v="13" actId="20577"/>
          <ac:spMkLst>
            <pc:docMk/>
            <pc:sldMk cId="0" sldId="1542"/>
            <ac:spMk id="9218" creationId="{00000000-0000-0000-0000-000000000000}"/>
          </ac:spMkLst>
        </pc:spChg>
      </pc:sldChg>
      <pc:sldChg chg="modSp add mod">
        <pc:chgData name="Phil Gibbons" userId="f619c6e5d38ed7a7" providerId="LiveId" clId="{11985774-1B0A-40AD-A23A-A292F9AB7A32}" dt="2025-12-02T02:10:46.010" v="1409" actId="20577"/>
        <pc:sldMkLst>
          <pc:docMk/>
          <pc:sldMk cId="1276721778" sldId="1543"/>
        </pc:sldMkLst>
        <pc:spChg chg="mod">
          <ac:chgData name="Phil Gibbons" userId="f619c6e5d38ed7a7" providerId="LiveId" clId="{11985774-1B0A-40AD-A23A-A292F9AB7A32}" dt="2025-12-02T02:10:46.010" v="1409" actId="20577"/>
          <ac:spMkLst>
            <pc:docMk/>
            <pc:sldMk cId="1276721778" sldId="1543"/>
            <ac:spMk id="3" creationId="{55B404CD-A18F-8695-80BB-2A61DDE5CA73}"/>
          </ac:spMkLst>
        </pc:spChg>
      </pc:sldChg>
      <pc:sldChg chg="modSp new mod">
        <pc:chgData name="Phil Gibbons" userId="f619c6e5d38ed7a7" providerId="LiveId" clId="{11985774-1B0A-40AD-A23A-A292F9AB7A32}" dt="2025-12-02T00:33:45.177" v="1130" actId="20577"/>
        <pc:sldMkLst>
          <pc:docMk/>
          <pc:sldMk cId="977112569" sldId="1544"/>
        </pc:sldMkLst>
        <pc:spChg chg="mod">
          <ac:chgData name="Phil Gibbons" userId="f619c6e5d38ed7a7" providerId="LiveId" clId="{11985774-1B0A-40AD-A23A-A292F9AB7A32}" dt="2025-12-02T00:33:38.045" v="1129" actId="20577"/>
          <ac:spMkLst>
            <pc:docMk/>
            <pc:sldMk cId="977112569" sldId="1544"/>
            <ac:spMk id="2" creationId="{11160C7B-6CB0-BC90-4828-477E15DD28DC}"/>
          </ac:spMkLst>
        </pc:spChg>
        <pc:spChg chg="mod">
          <ac:chgData name="Phil Gibbons" userId="f619c6e5d38ed7a7" providerId="LiveId" clId="{11985774-1B0A-40AD-A23A-A292F9AB7A32}" dt="2025-12-02T00:33:45.177" v="1130" actId="20577"/>
          <ac:spMkLst>
            <pc:docMk/>
            <pc:sldMk cId="977112569" sldId="1544"/>
            <ac:spMk id="3" creationId="{9ED9FA0E-B887-CC45-2304-50945F6613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8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Hyperthreading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streams.</a:t>
            </a:r>
            <a:br>
              <a:rPr lang="en-US" dirty="0"/>
            </a:br>
            <a:r>
              <a:rPr lang="en-US" dirty="0"/>
              <a:t>K copies of all registers. (Typically K=2)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Int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2-way hyperthreading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P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Coherence /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</a:t>
            </a:r>
          </a:p>
          <a:p>
            <a:pPr lvl="1"/>
            <a:endParaRPr lang="en-US" dirty="0"/>
          </a:p>
          <a:p>
            <a:r>
              <a:rPr lang="en-US" dirty="0"/>
              <a:t>How do the two threads really see the writes?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10597" y="1616148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37909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a=2 and b=200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Modified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M</a:t>
              </a: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M-tagged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58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59" name="TextBox 58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60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61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62" name="Arc 61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50" name="TextBox 49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51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52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53" name="Arc 52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10597" y="1562450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15786" y="1584729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285309" y="1216968"/>
            <a:ext cx="2006190" cy="1544598"/>
            <a:chOff x="5657557" y="893802"/>
            <a:chExt cx="2006190" cy="154459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657557" y="89380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685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97050"/>
          </a:xfrm>
        </p:spPr>
        <p:txBody>
          <a:bodyPr/>
          <a:lstStyle/>
          <a:p>
            <a:pPr marL="0" indent="0"/>
            <a:r>
              <a:rPr lang="en-US" dirty="0"/>
              <a:t>Thread-Level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15-213/15-513/14-513: Introduction to Computer Systems</a:t>
            </a:r>
            <a:br>
              <a:rPr lang="en-US" sz="2000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December 2,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38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Architecture allows reads to finish before writes because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353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253170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211199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466839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4668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681112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405271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05800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5746486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Rb and Wb &amp; Ra</a:t>
            </a:r>
          </a:p>
          <a:p>
            <a:r>
              <a:rPr lang="en-US" kern="0" dirty="0"/>
              <a:t>Fix: Use synchronization (properly written, it fences)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166215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253249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40535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1662953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213669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2102495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3297284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621798"/>
            <a:ext cx="1538107" cy="119900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609449"/>
            <a:ext cx="1692231" cy="1058951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3304649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487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pPr lvl="1"/>
            <a:endParaRPr lang="en-US" dirty="0"/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pPr lvl="1"/>
            <a:endParaRPr lang="en-US" dirty="0"/>
          </a:p>
          <a:p>
            <a:r>
              <a:rPr lang="en-US" dirty="0"/>
              <a:t>Thread ordering constraints</a:t>
            </a:r>
          </a:p>
          <a:p>
            <a:pPr lvl="1"/>
            <a:r>
              <a:rPr lang="en-US" dirty="0"/>
              <a:t>Use synchronization to ensure the program is free of data races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Hyperthreading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91" y="1245052"/>
            <a:ext cx="8747125" cy="5612948"/>
          </a:xfrm>
        </p:spPr>
        <p:txBody>
          <a:bodyPr/>
          <a:lstStyle/>
          <a:p>
            <a:r>
              <a:rPr lang="en-US" dirty="0"/>
              <a:t>Written #10 peer review due Wed Dec 3</a:t>
            </a:r>
          </a:p>
          <a:p>
            <a:endParaRPr lang="en-US" sz="1800" dirty="0"/>
          </a:p>
          <a:p>
            <a:r>
              <a:rPr lang="en-US" dirty="0"/>
              <a:t>SFS due </a:t>
            </a:r>
            <a:r>
              <a:rPr lang="en-US" dirty="0" err="1"/>
              <a:t>Thur</a:t>
            </a:r>
            <a:r>
              <a:rPr lang="en-US" dirty="0"/>
              <a:t> Dec 4 at 11:59pm</a:t>
            </a:r>
          </a:p>
          <a:p>
            <a:pPr lvl="1"/>
            <a:r>
              <a:rPr lang="en-US" dirty="0"/>
              <a:t>NO late submissions beyond Fri Dec 5 (CMU policy)</a:t>
            </a:r>
          </a:p>
          <a:p>
            <a:pPr lvl="1"/>
            <a:r>
              <a:rPr lang="en-US" dirty="0"/>
              <a:t>Any extensions beyond this require taking an incomplete for the course</a:t>
            </a:r>
          </a:p>
          <a:p>
            <a:pPr lvl="1"/>
            <a:endParaRPr lang="en-US" sz="1800" dirty="0"/>
          </a:p>
          <a:p>
            <a:r>
              <a:rPr lang="en-US" dirty="0"/>
              <a:t>Final Exam on Mon Dec 8 at 8:30-11:30 am</a:t>
            </a:r>
          </a:p>
          <a:p>
            <a:pPr lvl="1"/>
            <a:r>
              <a:rPr lang="en-US" dirty="0"/>
              <a:t>We have multiple rooms. No pre-assigned rooms, pick your own room</a:t>
            </a:r>
          </a:p>
          <a:p>
            <a:pPr lvl="1"/>
            <a:r>
              <a:rPr lang="en-US" dirty="0"/>
              <a:t>You can bring two 8.5”x11” / A4 cheat sheets, written or printed</a:t>
            </a:r>
          </a:p>
          <a:p>
            <a:pPr lvl="1"/>
            <a:r>
              <a:rPr lang="en-US" dirty="0"/>
              <a:t>Make-up final will be on Mon Dec 15 at 9:30 am – 12:30 pm. Room TBD. Only three permitted reasons for taking the makeup final:</a:t>
            </a:r>
          </a:p>
          <a:p>
            <a:pPr lvl="2"/>
            <a:r>
              <a:rPr lang="en-US" dirty="0"/>
              <a:t>It is physically impossible for you to take the exam at scheduled time</a:t>
            </a:r>
          </a:p>
          <a:p>
            <a:pPr lvl="2"/>
            <a:r>
              <a:rPr lang="en-US" dirty="0"/>
              <a:t>You discover you are too sick to take an exam on the morning of Dec 8</a:t>
            </a:r>
          </a:p>
          <a:p>
            <a:pPr lvl="2"/>
            <a:r>
              <a:rPr lang="en-US" dirty="0"/>
              <a:t>You have so many exams that you cannot take the exam on the 8th without violating the university exam conflict policy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0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576285"/>
            <a:ext cx="7592093" cy="762000"/>
          </a:xfrm>
        </p:spPr>
        <p:txBody>
          <a:bodyPr/>
          <a:lstStyle/>
          <a:p>
            <a:r>
              <a:rPr lang="en-US" dirty="0"/>
              <a:t> False Sharing:</a:t>
            </a:r>
            <a:br>
              <a:rPr lang="en-US" dirty="0"/>
            </a:br>
            <a:r>
              <a:rPr lang="en-US" dirty="0"/>
              <a:t>Different Bytes but Same Cache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  <a:p>
            <a:r>
              <a:rPr lang="en-US" dirty="0"/>
              <a:t>Contrasts with </a:t>
            </a:r>
            <a:r>
              <a:rPr lang="en-US" dirty="0">
                <a:solidFill>
                  <a:srgbClr val="C00000"/>
                </a:solidFill>
              </a:rPr>
              <a:t>True Sharing = same bytes being shared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0C7B-6CB0-BC90-4828-477E15DD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FA0E-B887-CC45-2304-50945F661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Recitation on Fri Dec 5</a:t>
            </a:r>
          </a:p>
          <a:p>
            <a:endParaRPr lang="en-US" dirty="0"/>
          </a:p>
          <a:p>
            <a:r>
              <a:rPr lang="en-US" dirty="0"/>
              <a:t>In Bootcamp #6 on Sun Dec 7</a:t>
            </a:r>
          </a:p>
          <a:p>
            <a:pPr lvl="1"/>
            <a:r>
              <a:rPr lang="en-US" dirty="0"/>
              <a:t>Time and Room TBD.  We will post to Ed.</a:t>
            </a:r>
          </a:p>
        </p:txBody>
      </p:sp>
    </p:spTree>
    <p:extLst>
      <p:ext uri="{BB962C8B-B14F-4D97-AF65-F5344CB8AC3E}">
        <p14:creationId xmlns:p14="http://schemas.microsoft.com/office/powerpoint/2010/main" val="977112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7D1A-52DD-4B52-BC5B-97568C3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2CA7-83AE-4F47-BB56-F30589D1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3429000"/>
            <a:ext cx="7386976" cy="485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https://canvas.cmu.edu/courses/49105/quizzes/150035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82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F533-3801-6456-B80F-A9CA125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and FCEs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17E7-E2BA-7475-8ADE-13B31FB2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Please fill out your FCEs (faculty course evaluations)</a:t>
            </a:r>
          </a:p>
          <a:p>
            <a:pPr lvl="1"/>
            <a:r>
              <a:rPr lang="en-US" dirty="0"/>
              <a:t>Response rates have been declining in recent semesters</a:t>
            </a:r>
          </a:p>
          <a:p>
            <a:pPr lvl="1"/>
            <a:r>
              <a:rPr lang="en-US" dirty="0"/>
              <a:t>Please accurately estimate the number of hours spent on the course</a:t>
            </a:r>
          </a:p>
          <a:p>
            <a:pPr lvl="2"/>
            <a:r>
              <a:rPr lang="en-US" dirty="0"/>
              <a:t>University looks at closely (so do the instructors)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58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Serial fraction: Fraction of input at which do serial sort</a:t>
            </a:r>
          </a:p>
          <a:p>
            <a:r>
              <a:rPr lang="en-US" dirty="0"/>
              <a:t>Sort 2</a:t>
            </a:r>
            <a:r>
              <a:rPr lang="en-US" baseline="30000" dirty="0"/>
              <a:t>27</a:t>
            </a:r>
            <a:r>
              <a:rPr lang="en-US" dirty="0"/>
              <a:t> (134,217,728) random values</a:t>
            </a:r>
          </a:p>
          <a:p>
            <a:r>
              <a:rPr lang="en-US" dirty="0"/>
              <a:t>Best speedup = 6.84X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F too small: Not enough parallelism</a:t>
            </a:r>
          </a:p>
          <a:p>
            <a:pPr lvl="1"/>
            <a:r>
              <a:rPr lang="en-US" dirty="0"/>
              <a:t>F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Flying jet non-stop from PIT -&gt; LHR:	7.5 Hours	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1.5x</a:t>
            </a:r>
          </a:p>
          <a:p>
            <a:r>
              <a:rPr lang="en-US" dirty="0"/>
              <a:t>Or, Using FTL: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/>
              <a:t>Fly FTL </a:t>
            </a:r>
            <a:r>
              <a:rPr lang="en-US" dirty="0"/>
              <a:t>from JFK -&gt; LHR: .01 Hours		</a:t>
            </a:r>
            <a:r>
              <a:rPr lang="en-US" sz="2400" b="1" dirty="0"/>
              <a:t>1.51 Hours	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 to get to New York.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5412" y="9306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1471077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(Travel Analogy)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94725" cy="4972050"/>
          </a:xfrm>
        </p:spPr>
        <p:txBody>
          <a:bodyPr/>
          <a:lstStyle/>
          <a:p>
            <a:r>
              <a:rPr lang="en-US" dirty="0"/>
              <a:t>Flying jet non-stop from PIT -&gt; LHR:	7.5 Hours	1</a:t>
            </a:r>
          </a:p>
          <a:p>
            <a:r>
              <a:rPr lang="en-US" dirty="0"/>
              <a:t>Or, old fashioned SST way: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SST from JFK -&gt; LHR: 3.5 Hours		</a:t>
            </a:r>
            <a:r>
              <a:rPr lang="en-US" sz="2400" b="1" dirty="0">
                <a:ea typeface="+mn-ea"/>
                <a:cs typeface="+mn-cs"/>
              </a:rPr>
              <a:t>5 Hours	1.5x</a:t>
            </a:r>
          </a:p>
          <a:p>
            <a:r>
              <a:rPr lang="en-US" dirty="0"/>
              <a:t>Or, Using FTL:</a:t>
            </a:r>
          </a:p>
          <a:p>
            <a:pPr lvl="1"/>
            <a:r>
              <a:rPr lang="en-US" dirty="0"/>
              <a:t>Fly jet from PIT -&gt; JFK: 1.5 Hours</a:t>
            </a:r>
          </a:p>
          <a:p>
            <a:pPr lvl="1"/>
            <a:r>
              <a:rPr lang="en-US" dirty="0"/>
              <a:t>Fly FTL from JFK -&gt; LHR: .01 Hours		</a:t>
            </a:r>
            <a:r>
              <a:rPr lang="en-US" sz="2400" b="1" dirty="0"/>
              <a:t>1.51 Hours	~5x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 possible speed up is 5X, even with FTL because have to get </a:t>
            </a:r>
            <a:r>
              <a:rPr lang="en-US"/>
              <a:t>to New </a:t>
            </a:r>
            <a:r>
              <a:rPr lang="en-US" dirty="0"/>
              <a:t>York.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T=7.5, p=6/7.5=.8, k=</a:t>
            </a:r>
            <a:r>
              <a:rPr lang="en-US" dirty="0">
                <a:sym typeface="Symbol"/>
              </a:rPr>
              <a:t>  	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>
                <a:sym typeface="Symbol"/>
              </a:rPr>
              <a:t>  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(1-p)T=1.5	 max speed-up =5x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5412" y="9306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4281543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/>
              <a:t>True sharing </a:t>
            </a:r>
            <a:r>
              <a:rPr lang="en-US" dirty="0"/>
              <a:t>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8969-3385-0752-9DAB-BAE7ED1C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Thursday’s Lecture: Frontiers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04CD-A18F-8695-80BB-2A61DDE5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0"/>
            <a:ext cx="8670925" cy="4972050"/>
          </a:xfrm>
        </p:spPr>
        <p:txBody>
          <a:bodyPr/>
          <a:lstStyle/>
          <a:p>
            <a:r>
              <a:rPr lang="en-US" dirty="0"/>
              <a:t>Valerie Choung: Designing malloc to better serve programmers</a:t>
            </a:r>
          </a:p>
          <a:p>
            <a:r>
              <a:rPr lang="en-US" dirty="0" err="1"/>
              <a:t>Kaiyang</a:t>
            </a:r>
            <a:r>
              <a:rPr lang="en-US" dirty="0"/>
              <a:t> Zhao: Speeding up virtual memory address translation</a:t>
            </a:r>
          </a:p>
          <a:p>
            <a:r>
              <a:rPr lang="en-US" dirty="0"/>
              <a:t>Deepanjali Mishra</a:t>
            </a:r>
            <a:r>
              <a:rPr lang="en-US"/>
              <a:t>: Sustainability </a:t>
            </a:r>
            <a:r>
              <a:rPr lang="en-US" dirty="0"/>
              <a:t>in computer systems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 recorded, not on the final</a:t>
            </a:r>
          </a:p>
          <a:p>
            <a:pPr lvl="1"/>
            <a:r>
              <a:rPr lang="en-US" dirty="0"/>
              <a:t>No separate 14513 lecture</a:t>
            </a:r>
          </a:p>
          <a:p>
            <a:pPr lvl="1"/>
            <a:r>
              <a:rPr lang="en-US" dirty="0"/>
              <a:t>15513 and 14513 students are encouraged to attend, in GHC 4401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1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59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0AE8-DBA7-5C05-32B6-42FE893E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F3A1-F175-6122-6005-5F3D19DE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 not have time to fully cover today’s content</a:t>
            </a:r>
          </a:p>
          <a:p>
            <a:pPr lvl="1"/>
            <a:r>
              <a:rPr lang="en-US" dirty="0"/>
              <a:t>Take -346, -410, -418 …</a:t>
            </a:r>
          </a:p>
          <a:p>
            <a:pPr lvl="1"/>
            <a:endParaRPr lang="en-US" dirty="0"/>
          </a:p>
          <a:p>
            <a:r>
              <a:rPr lang="en-US" dirty="0"/>
              <a:t>Valuable to know as you start writing parallel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7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8511-2DF7-5F7E-309B-C6A18A51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Powerful, Parallel Computing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2562-954E-2E57-F842-DB87FFDE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threads, with X and Y initialized to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BB40A-DEC1-E84E-0906-F85CEBFC07A3}"/>
              </a:ext>
            </a:extLst>
          </p:cNvPr>
          <p:cNvSpPr txBox="1"/>
          <p:nvPr/>
        </p:nvSpPr>
        <p:spPr>
          <a:xfrm>
            <a:off x="7620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1</a:t>
            </a:r>
          </a:p>
          <a:p>
            <a:r>
              <a:rPr lang="en-US" dirty="0"/>
              <a:t>if (Y == 0) print Hello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5B4FC-8483-DA0A-E2FA-134DE114BF8E}"/>
              </a:ext>
            </a:extLst>
          </p:cNvPr>
          <p:cNvSpPr txBox="1"/>
          <p:nvPr/>
        </p:nvSpPr>
        <p:spPr>
          <a:xfrm>
            <a:off x="4114800" y="198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1</a:t>
            </a:r>
          </a:p>
          <a:p>
            <a:r>
              <a:rPr lang="en-US" dirty="0"/>
              <a:t>if (X == 0) print World</a:t>
            </a:r>
          </a:p>
        </p:txBody>
      </p:sp>
      <p:pic>
        <p:nvPicPr>
          <p:cNvPr id="6" name="Picture 2" descr="Spiderman Png - Free Transparent PNG Clipart Images Download">
            <a:extLst>
              <a:ext uri="{FF2B5EF4-FFF2-40B4-BE49-F238E27FC236}">
                <a16:creationId xmlns:a16="http://schemas.microsoft.com/office/drawing/2014/main" id="{1F16B36B-9E41-A2E3-FA79-CF4E0E09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7" y="2993322"/>
            <a:ext cx="28543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34325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66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42214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248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4635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1098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419725"/>
          </a:xfrm>
        </p:spPr>
        <p:txBody>
          <a:bodyPr/>
          <a:lstStyle/>
          <a:p>
            <a:r>
              <a:rPr lang="en-US" dirty="0"/>
              <a:t>Parallel Computing Hardware			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/>
              <a:t>Hyperthreading</a:t>
            </a:r>
          </a:p>
          <a:p>
            <a:pPr lvl="2"/>
            <a:r>
              <a:rPr lang="en-US" dirty="0"/>
              <a:t>Efficient execution of multiple threads on single core</a:t>
            </a:r>
          </a:p>
          <a:p>
            <a:pPr>
              <a:spcBef>
                <a:spcPts val="1800"/>
              </a:spcBef>
            </a:pPr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pPr>
              <a:spcBef>
                <a:spcPts val="1800"/>
              </a:spcBef>
            </a:pPr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>
                  <a:latin typeface="+mn-lt"/>
                </a:rPr>
                <a:t>Arith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32247</TotalTime>
  <Words>4702</Words>
  <Application>Microsoft Office PowerPoint</Application>
  <PresentationFormat>On-screen Show (4:3)</PresentationFormat>
  <Paragraphs>923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Arial Narrow</vt:lpstr>
      <vt:lpstr>Calibri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Thread-Level Parallelism  15-213/15-513/14-513: Introduction to Computer Systems 24th Lecture, December 2, 2025</vt:lpstr>
      <vt:lpstr>Logistics</vt:lpstr>
      <vt:lpstr>Exam Reviews</vt:lpstr>
      <vt:lpstr>Hours and FCEs</vt:lpstr>
      <vt:lpstr>Today’s Lecture Disclaimer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Coherence /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 False Sharing: Different Bytes but Same Cache Block</vt:lpstr>
      <vt:lpstr>False Sharing Performance</vt:lpstr>
      <vt:lpstr>Quiz time!</vt:lpstr>
      <vt:lpstr>Thread Function: Register Accumulation</vt:lpstr>
      <vt:lpstr>Register Accumulation Performance</vt:lpstr>
      <vt:lpstr>Lessons learned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Parallel Quicksort Performance</vt:lpstr>
      <vt:lpstr>Parallel Quicksort Performance</vt:lpstr>
      <vt:lpstr>Amdahl’s Law (Travel Analogy)</vt:lpstr>
      <vt:lpstr>Amdahl’s Law</vt:lpstr>
      <vt:lpstr>Amdahl’s Law (Travel Analogy)</vt:lpstr>
      <vt:lpstr>Amdahl’s Law Example</vt:lpstr>
      <vt:lpstr>Amdahl’s Law &amp; Parallel Quicksort</vt:lpstr>
      <vt:lpstr>Lessons Learned</vt:lpstr>
      <vt:lpstr>Thursday’s Lecture: Frontiers of Computing</vt:lpstr>
      <vt:lpstr>Supplemental slides</vt:lpstr>
      <vt:lpstr>Powerful, Parallel Computing Is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905</cp:revision>
  <cp:lastPrinted>2013-11-26T18:14:22Z</cp:lastPrinted>
  <dcterms:created xsi:type="dcterms:W3CDTF">2012-11-29T15:32:24Z</dcterms:created>
  <dcterms:modified xsi:type="dcterms:W3CDTF">2025-12-02T02:10:48Z</dcterms:modified>
</cp:coreProperties>
</file>