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36" r:id="rId2"/>
    <p:sldId id="542" r:id="rId3"/>
    <p:sldId id="705" r:id="rId4"/>
    <p:sldId id="632" r:id="rId5"/>
    <p:sldId id="633" r:id="rId6"/>
    <p:sldId id="1711" r:id="rId7"/>
    <p:sldId id="650" r:id="rId8"/>
    <p:sldId id="692" r:id="rId9"/>
    <p:sldId id="649" r:id="rId10"/>
    <p:sldId id="689" r:id="rId11"/>
    <p:sldId id="652" r:id="rId12"/>
    <p:sldId id="690" r:id="rId13"/>
    <p:sldId id="691" r:id="rId14"/>
    <p:sldId id="1717" r:id="rId15"/>
    <p:sldId id="552" r:id="rId16"/>
    <p:sldId id="636" r:id="rId17"/>
    <p:sldId id="637" r:id="rId18"/>
    <p:sldId id="677" r:id="rId19"/>
    <p:sldId id="602" r:id="rId20"/>
    <p:sldId id="643" r:id="rId21"/>
    <p:sldId id="555" r:id="rId22"/>
    <p:sldId id="1712" r:id="rId23"/>
    <p:sldId id="556" r:id="rId24"/>
    <p:sldId id="624" r:id="rId25"/>
    <p:sldId id="618" r:id="rId26"/>
    <p:sldId id="558" r:id="rId27"/>
    <p:sldId id="634" r:id="rId28"/>
    <p:sldId id="560" r:id="rId29"/>
    <p:sldId id="561" r:id="rId30"/>
    <p:sldId id="678" r:id="rId31"/>
    <p:sldId id="563" r:id="rId32"/>
    <p:sldId id="564" r:id="rId33"/>
    <p:sldId id="571" r:id="rId34"/>
    <p:sldId id="703" r:id="rId35"/>
    <p:sldId id="693" r:id="rId36"/>
    <p:sldId id="566" r:id="rId37"/>
    <p:sldId id="680" r:id="rId38"/>
    <p:sldId id="686" r:id="rId39"/>
    <p:sldId id="687" r:id="rId40"/>
    <p:sldId id="695" r:id="rId41"/>
    <p:sldId id="694" r:id="rId42"/>
    <p:sldId id="682" r:id="rId43"/>
    <p:sldId id="684" r:id="rId44"/>
    <p:sldId id="1716" r:id="rId45"/>
    <p:sldId id="697" r:id="rId46"/>
    <p:sldId id="702" r:id="rId47"/>
    <p:sldId id="699" r:id="rId48"/>
    <p:sldId id="701" r:id="rId49"/>
    <p:sldId id="698" r:id="rId50"/>
    <p:sldId id="611" r:id="rId51"/>
    <p:sldId id="313" r:id="rId52"/>
    <p:sldId id="681" r:id="rId53"/>
    <p:sldId id="696" r:id="rId54"/>
    <p:sldId id="704" r:id="rId55"/>
  </p:sldIdLst>
  <p:sldSz cx="9144000" cy="6858000" type="screen4x3"/>
  <p:notesSz cx="6985000" cy="9283700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C0000"/>
    <a:srgbClr val="EAEAFA"/>
    <a:srgbClr val="D6D6F5"/>
    <a:srgbClr val="F7F5CD"/>
    <a:srgbClr val="D5F1CF"/>
    <a:srgbClr val="000000"/>
    <a:srgbClr val="9D3E40"/>
    <a:srgbClr val="990000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9A738-A3BC-4B4A-82F0-18F101EF5A6C}" v="172" dt="2025-11-19T04:19:21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90" autoAdjust="0"/>
    <p:restoredTop sz="84157" autoAdjust="0"/>
  </p:normalViewPr>
  <p:slideViewPr>
    <p:cSldViewPr snapToGrid="0">
      <p:cViewPr varScale="1">
        <p:scale>
          <a:sx n="124" d="100"/>
          <a:sy n="124" d="100"/>
        </p:scale>
        <p:origin x="528" y="330"/>
      </p:cViewPr>
      <p:guideLst>
        <p:guide orient="horz" pos="172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373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1985774-1B0A-40AD-A23A-A292F9AB7A32}"/>
    <pc:docChg chg="undo custSel addSld delSld modSld sldOrd">
      <pc:chgData name="Phil Gibbons" userId="f619c6e5d38ed7a7" providerId="LiveId" clId="{11985774-1B0A-40AD-A23A-A292F9AB7A32}" dt="2025-11-19T18:47:25.592" v="849" actId="20577"/>
      <pc:docMkLst>
        <pc:docMk/>
      </pc:docMkLst>
      <pc:sldChg chg="add">
        <pc:chgData name="Phil Gibbons" userId="f619c6e5d38ed7a7" providerId="LiveId" clId="{11985774-1B0A-40AD-A23A-A292F9AB7A32}" dt="2025-11-19T03:10:36.123" v="322"/>
        <pc:sldMkLst>
          <pc:docMk/>
          <pc:sldMk cId="0" sldId="313"/>
        </pc:sldMkLst>
      </pc:sldChg>
      <pc:sldChg chg="add">
        <pc:chgData name="Phil Gibbons" userId="f619c6e5d38ed7a7" providerId="LiveId" clId="{11985774-1B0A-40AD-A23A-A292F9AB7A32}" dt="2025-11-19T01:50:40.166" v="16"/>
        <pc:sldMkLst>
          <pc:docMk/>
          <pc:sldMk cId="4042517480" sldId="336"/>
        </pc:sldMkLst>
      </pc:sldChg>
      <pc:sldChg chg="delSp modSp mod">
        <pc:chgData name="Phil Gibbons" userId="f619c6e5d38ed7a7" providerId="LiveId" clId="{11985774-1B0A-40AD-A23A-A292F9AB7A32}" dt="2025-11-19T01:50:57.842" v="25" actId="20577"/>
        <pc:sldMkLst>
          <pc:docMk/>
          <pc:sldMk cId="0" sldId="542"/>
        </pc:sldMkLst>
        <pc:spChg chg="del">
          <ac:chgData name="Phil Gibbons" userId="f619c6e5d38ed7a7" providerId="LiveId" clId="{11985774-1B0A-40AD-A23A-A292F9AB7A32}" dt="2025-11-19T01:50:11.717" v="15" actId="478"/>
          <ac:spMkLst>
            <pc:docMk/>
            <pc:sldMk cId="0" sldId="542"/>
            <ac:spMk id="3" creationId="{86D64FDC-237D-166C-4A9B-C740C378A672}"/>
          </ac:spMkLst>
        </pc:spChg>
        <pc:spChg chg="mod">
          <ac:chgData name="Phil Gibbons" userId="f619c6e5d38ed7a7" providerId="LiveId" clId="{11985774-1B0A-40AD-A23A-A292F9AB7A32}" dt="2025-11-19T01:50:57.842" v="25" actId="20577"/>
          <ac:spMkLst>
            <pc:docMk/>
            <pc:sldMk cId="0" sldId="542"/>
            <ac:spMk id="9218" creationId="{00000000-0000-0000-0000-000000000000}"/>
          </ac:spMkLst>
        </pc:spChg>
      </pc:sldChg>
      <pc:sldChg chg="addSp modSp mod modAnim">
        <pc:chgData name="Phil Gibbons" userId="f619c6e5d38ed7a7" providerId="LiveId" clId="{11985774-1B0A-40AD-A23A-A292F9AB7A32}" dt="2025-11-19T03:08:51.404" v="314" actId="1076"/>
        <pc:sldMkLst>
          <pc:docMk/>
          <pc:sldMk cId="0" sldId="552"/>
        </pc:sldMkLst>
        <pc:spChg chg="mod">
          <ac:chgData name="Phil Gibbons" userId="f619c6e5d38ed7a7" providerId="LiveId" clId="{11985774-1B0A-40AD-A23A-A292F9AB7A32}" dt="2025-11-19T03:08:51.404" v="314" actId="1076"/>
          <ac:spMkLst>
            <pc:docMk/>
            <pc:sldMk cId="0" sldId="552"/>
            <ac:spMk id="2" creationId="{00000000-0000-0000-0000-000000000000}"/>
          </ac:spMkLst>
        </pc:spChg>
        <pc:spChg chg="add mod">
          <ac:chgData name="Phil Gibbons" userId="f619c6e5d38ed7a7" providerId="LiveId" clId="{11985774-1B0A-40AD-A23A-A292F9AB7A32}" dt="2025-11-19T03:03:35.111" v="294" actId="207"/>
          <ac:spMkLst>
            <pc:docMk/>
            <pc:sldMk cId="0" sldId="552"/>
            <ac:spMk id="3" creationId="{DC7185E0-C281-57B5-7E74-D21B69804379}"/>
          </ac:spMkLst>
        </pc:spChg>
        <pc:spChg chg="mod">
          <ac:chgData name="Phil Gibbons" userId="f619c6e5d38ed7a7" providerId="LiveId" clId="{11985774-1B0A-40AD-A23A-A292F9AB7A32}" dt="2025-11-19T03:01:51.136" v="284" actId="20577"/>
          <ac:spMkLst>
            <pc:docMk/>
            <pc:sldMk cId="0" sldId="552"/>
            <ac:spMk id="925699" creationId="{00000000-0000-0000-0000-000000000000}"/>
          </ac:spMkLst>
        </pc:spChg>
      </pc:sldChg>
      <pc:sldChg chg="addAnim delAnim modAnim">
        <pc:chgData name="Phil Gibbons" userId="f619c6e5d38ed7a7" providerId="LiveId" clId="{11985774-1B0A-40AD-A23A-A292F9AB7A32}" dt="2025-11-19T04:19:24.623" v="807"/>
        <pc:sldMkLst>
          <pc:docMk/>
          <pc:sldMk cId="0" sldId="555"/>
        </pc:sldMkLst>
      </pc:sldChg>
      <pc:sldChg chg="addSp modSp modNotesTx">
        <pc:chgData name="Phil Gibbons" userId="f619c6e5d38ed7a7" providerId="LiveId" clId="{11985774-1B0A-40AD-A23A-A292F9AB7A32}" dt="2025-11-19T03:07:23.538" v="312" actId="20577"/>
        <pc:sldMkLst>
          <pc:docMk/>
          <pc:sldMk cId="0" sldId="566"/>
        </pc:sldMkLst>
        <pc:spChg chg="add mod">
          <ac:chgData name="Phil Gibbons" userId="f619c6e5d38ed7a7" providerId="LiveId" clId="{11985774-1B0A-40AD-A23A-A292F9AB7A32}" dt="2025-11-19T03:06:50.715" v="304"/>
          <ac:spMkLst>
            <pc:docMk/>
            <pc:sldMk cId="0" sldId="566"/>
            <ac:spMk id="2" creationId="{8BB3FB2C-8049-0294-84CA-A3A07FAD793C}"/>
          </ac:spMkLst>
        </pc:spChg>
      </pc:sldChg>
      <pc:sldChg chg="modSp mod">
        <pc:chgData name="Phil Gibbons" userId="f619c6e5d38ed7a7" providerId="LiveId" clId="{11985774-1B0A-40AD-A23A-A292F9AB7A32}" dt="2025-11-19T04:45:38.649" v="810" actId="114"/>
        <pc:sldMkLst>
          <pc:docMk/>
          <pc:sldMk cId="0" sldId="611"/>
        </pc:sldMkLst>
        <pc:spChg chg="mod">
          <ac:chgData name="Phil Gibbons" userId="f619c6e5d38ed7a7" providerId="LiveId" clId="{11985774-1B0A-40AD-A23A-A292F9AB7A32}" dt="2025-11-19T04:45:38.649" v="810" actId="114"/>
          <ac:spMkLst>
            <pc:docMk/>
            <pc:sldMk cId="0" sldId="611"/>
            <ac:spMk id="861189" creationId="{00000000-0000-0000-0000-000000000000}"/>
          </ac:spMkLst>
        </pc:spChg>
      </pc:sldChg>
      <pc:sldChg chg="modNotesTx">
        <pc:chgData name="Phil Gibbons" userId="f619c6e5d38ed7a7" providerId="LiveId" clId="{11985774-1B0A-40AD-A23A-A292F9AB7A32}" dt="2025-11-19T02:49:13.478" v="169" actId="20577"/>
        <pc:sldMkLst>
          <pc:docMk/>
          <pc:sldMk cId="2031624013" sldId="618"/>
        </pc:sldMkLst>
      </pc:sldChg>
      <pc:sldChg chg="del">
        <pc:chgData name="Phil Gibbons" userId="f619c6e5d38ed7a7" providerId="LiveId" clId="{11985774-1B0A-40AD-A23A-A292F9AB7A32}" dt="2025-11-19T01:52:09.156" v="27" actId="47"/>
        <pc:sldMkLst>
          <pc:docMk/>
          <pc:sldMk cId="3217763810" sldId="620"/>
        </pc:sldMkLst>
      </pc:sldChg>
      <pc:sldChg chg="del ord">
        <pc:chgData name="Phil Gibbons" userId="f619c6e5d38ed7a7" providerId="LiveId" clId="{11985774-1B0A-40AD-A23A-A292F9AB7A32}" dt="2025-11-19T04:46:09.518" v="811" actId="47"/>
        <pc:sldMkLst>
          <pc:docMk/>
          <pc:sldMk cId="1746260648" sldId="625"/>
        </pc:sldMkLst>
      </pc:sldChg>
      <pc:sldChg chg="del">
        <pc:chgData name="Phil Gibbons" userId="f619c6e5d38ed7a7" providerId="LiveId" clId="{11985774-1B0A-40AD-A23A-A292F9AB7A32}" dt="2025-11-19T01:54:17.143" v="29" actId="47"/>
        <pc:sldMkLst>
          <pc:docMk/>
          <pc:sldMk cId="413171838" sldId="631"/>
        </pc:sldMkLst>
      </pc:sldChg>
      <pc:sldChg chg="ord">
        <pc:chgData name="Phil Gibbons" userId="f619c6e5d38ed7a7" providerId="LiveId" clId="{11985774-1B0A-40AD-A23A-A292F9AB7A32}" dt="2025-11-19T03:00:29.813" v="180" actId="20578"/>
        <pc:sldMkLst>
          <pc:docMk/>
          <pc:sldMk cId="3841244778" sldId="636"/>
        </pc:sldMkLst>
      </pc:sldChg>
      <pc:sldChg chg="modSp mod ord">
        <pc:chgData name="Phil Gibbons" userId="f619c6e5d38ed7a7" providerId="LiveId" clId="{11985774-1B0A-40AD-A23A-A292F9AB7A32}" dt="2025-11-19T18:47:25.592" v="849" actId="20577"/>
        <pc:sldMkLst>
          <pc:docMk/>
          <pc:sldMk cId="1896686280" sldId="649"/>
        </pc:sldMkLst>
        <pc:spChg chg="mod">
          <ac:chgData name="Phil Gibbons" userId="f619c6e5d38ed7a7" providerId="LiveId" clId="{11985774-1B0A-40AD-A23A-A292F9AB7A32}" dt="2025-11-19T18:47:25.592" v="849" actId="20577"/>
          <ac:spMkLst>
            <pc:docMk/>
            <pc:sldMk cId="1896686280" sldId="649"/>
            <ac:spMk id="2" creationId="{00000000-0000-0000-0000-000000000000}"/>
          </ac:spMkLst>
        </pc:spChg>
        <pc:spChg chg="mod">
          <ac:chgData name="Phil Gibbons" userId="f619c6e5d38ed7a7" providerId="LiveId" clId="{11985774-1B0A-40AD-A23A-A292F9AB7A32}" dt="2025-11-19T03:46:04.126" v="688" actId="20577"/>
          <ac:spMkLst>
            <pc:docMk/>
            <pc:sldMk cId="1896686280" sldId="649"/>
            <ac:spMk id="3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1-19T01:54:35.952" v="33" actId="20577"/>
        <pc:sldMkLst>
          <pc:docMk/>
          <pc:sldMk cId="959869754" sldId="650"/>
        </pc:sldMkLst>
        <pc:spChg chg="mod">
          <ac:chgData name="Phil Gibbons" userId="f619c6e5d38ed7a7" providerId="LiveId" clId="{11985774-1B0A-40AD-A23A-A292F9AB7A32}" dt="2025-11-19T01:54:32.346" v="31" actId="20577"/>
          <ac:spMkLst>
            <pc:docMk/>
            <pc:sldMk cId="959869754" sldId="650"/>
            <ac:spMk id="803853" creationId="{00000000-0000-0000-0000-000000000000}"/>
          </ac:spMkLst>
        </pc:spChg>
        <pc:spChg chg="mod">
          <ac:chgData name="Phil Gibbons" userId="f619c6e5d38ed7a7" providerId="LiveId" clId="{11985774-1B0A-40AD-A23A-A292F9AB7A32}" dt="2025-11-19T01:54:35.952" v="33" actId="20577"/>
          <ac:spMkLst>
            <pc:docMk/>
            <pc:sldMk cId="959869754" sldId="650"/>
            <ac:spMk id="803858" creationId="{00000000-0000-0000-0000-000000000000}"/>
          </ac:spMkLst>
        </pc:spChg>
      </pc:sldChg>
      <pc:sldChg chg="modSp mod ord">
        <pc:chgData name="Phil Gibbons" userId="f619c6e5d38ed7a7" providerId="LiveId" clId="{11985774-1B0A-40AD-A23A-A292F9AB7A32}" dt="2025-11-19T03:49:54.553" v="690"/>
        <pc:sldMkLst>
          <pc:docMk/>
          <pc:sldMk cId="3615679997" sldId="652"/>
        </pc:sldMkLst>
        <pc:spChg chg="mod">
          <ac:chgData name="Phil Gibbons" userId="f619c6e5d38ed7a7" providerId="LiveId" clId="{11985774-1B0A-40AD-A23A-A292F9AB7A32}" dt="2025-11-19T02:28:09.239" v="93" actId="6549"/>
          <ac:spMkLst>
            <pc:docMk/>
            <pc:sldMk cId="3615679997" sldId="652"/>
            <ac:spMk id="7" creationId="{00000000-0000-0000-0000-000000000000}"/>
          </ac:spMkLst>
        </pc:spChg>
        <pc:spChg chg="mod">
          <ac:chgData name="Phil Gibbons" userId="f619c6e5d38ed7a7" providerId="LiveId" clId="{11985774-1B0A-40AD-A23A-A292F9AB7A32}" dt="2025-11-19T02:28:52.580" v="113" actId="207"/>
          <ac:spMkLst>
            <pc:docMk/>
            <pc:sldMk cId="3615679997" sldId="652"/>
            <ac:spMk id="8" creationId="{00000000-0000-0000-0000-000000000000}"/>
          </ac:spMkLst>
        </pc:spChg>
      </pc:sldChg>
      <pc:sldChg chg="addSp modSp mod modAnim">
        <pc:chgData name="Phil Gibbons" userId="f619c6e5d38ed7a7" providerId="LiveId" clId="{11985774-1B0A-40AD-A23A-A292F9AB7A32}" dt="2025-11-19T04:08:13.310" v="738"/>
        <pc:sldMkLst>
          <pc:docMk/>
          <pc:sldMk cId="2467965192" sldId="677"/>
        </pc:sldMkLst>
        <pc:spChg chg="mod">
          <ac:chgData name="Phil Gibbons" userId="f619c6e5d38ed7a7" providerId="LiveId" clId="{11985774-1B0A-40AD-A23A-A292F9AB7A32}" dt="2025-11-19T03:09:12.221" v="316" actId="1076"/>
          <ac:spMkLst>
            <pc:docMk/>
            <pc:sldMk cId="2467965192" sldId="677"/>
            <ac:spMk id="2" creationId="{00000000-0000-0000-0000-000000000000}"/>
          </ac:spMkLst>
        </pc:spChg>
        <pc:spChg chg="add mod">
          <ac:chgData name="Phil Gibbons" userId="f619c6e5d38ed7a7" providerId="LiveId" clId="{11985774-1B0A-40AD-A23A-A292F9AB7A32}" dt="2025-11-19T03:04:22.821" v="298" actId="1076"/>
          <ac:spMkLst>
            <pc:docMk/>
            <pc:sldMk cId="2467965192" sldId="677"/>
            <ac:spMk id="3" creationId="{0D87AE7F-35C1-E05E-8383-220088B3C4D7}"/>
          </ac:spMkLst>
        </pc:spChg>
        <pc:spChg chg="mod">
          <ac:chgData name="Phil Gibbons" userId="f619c6e5d38ed7a7" providerId="LiveId" clId="{11985774-1B0A-40AD-A23A-A292F9AB7A32}" dt="2025-11-19T03:00:11.066" v="174" actId="5793"/>
          <ac:spMkLst>
            <pc:docMk/>
            <pc:sldMk cId="2467965192" sldId="677"/>
            <ac:spMk id="925699" creationId="{00000000-0000-0000-0000-000000000000}"/>
          </ac:spMkLst>
        </pc:spChg>
      </pc:sldChg>
      <pc:sldChg chg="ord">
        <pc:chgData name="Phil Gibbons" userId="f619c6e5d38ed7a7" providerId="LiveId" clId="{11985774-1B0A-40AD-A23A-A292F9AB7A32}" dt="2025-11-19T03:10:05.106" v="321" actId="20578"/>
        <pc:sldMkLst>
          <pc:docMk/>
          <pc:sldMk cId="1882438304" sldId="680"/>
        </pc:sldMkLst>
      </pc:sldChg>
      <pc:sldChg chg="ord">
        <pc:chgData name="Phil Gibbons" userId="f619c6e5d38ed7a7" providerId="LiveId" clId="{11985774-1B0A-40AD-A23A-A292F9AB7A32}" dt="2025-11-19T03:10:53.800" v="324"/>
        <pc:sldMkLst>
          <pc:docMk/>
          <pc:sldMk cId="3538859077" sldId="681"/>
        </pc:sldMkLst>
      </pc:sldChg>
      <pc:sldChg chg="modSp mod ord">
        <pc:chgData name="Phil Gibbons" userId="f619c6e5d38ed7a7" providerId="LiveId" clId="{11985774-1B0A-40AD-A23A-A292F9AB7A32}" dt="2025-11-19T03:49:54.553" v="690"/>
        <pc:sldMkLst>
          <pc:docMk/>
          <pc:sldMk cId="2486921445" sldId="689"/>
        </pc:sldMkLst>
        <pc:spChg chg="mod">
          <ac:chgData name="Phil Gibbons" userId="f619c6e5d38ed7a7" providerId="LiveId" clId="{11985774-1B0A-40AD-A23A-A292F9AB7A32}" dt="2025-11-19T02:27:35.304" v="82" actId="20577"/>
          <ac:spMkLst>
            <pc:docMk/>
            <pc:sldMk cId="2486921445" sldId="689"/>
            <ac:spMk id="7" creationId="{00000000-0000-0000-0000-000000000000}"/>
          </ac:spMkLst>
        </pc:spChg>
        <pc:spChg chg="mod">
          <ac:chgData name="Phil Gibbons" userId="f619c6e5d38ed7a7" providerId="LiveId" clId="{11985774-1B0A-40AD-A23A-A292F9AB7A32}" dt="2025-11-19T02:28:59.853" v="114" actId="207"/>
          <ac:spMkLst>
            <pc:docMk/>
            <pc:sldMk cId="2486921445" sldId="689"/>
            <ac:spMk id="8" creationId="{00000000-0000-0000-0000-000000000000}"/>
          </ac:spMkLst>
        </pc:spChg>
      </pc:sldChg>
      <pc:sldChg chg="modSp mod ord">
        <pc:chgData name="Phil Gibbons" userId="f619c6e5d38ed7a7" providerId="LiveId" clId="{11985774-1B0A-40AD-A23A-A292F9AB7A32}" dt="2025-11-19T03:49:54.553" v="690"/>
        <pc:sldMkLst>
          <pc:docMk/>
          <pc:sldMk cId="351843983" sldId="690"/>
        </pc:sldMkLst>
        <pc:spChg chg="mod">
          <ac:chgData name="Phil Gibbons" userId="f619c6e5d38ed7a7" providerId="LiveId" clId="{11985774-1B0A-40AD-A23A-A292F9AB7A32}" dt="2025-11-19T02:29:18.147" v="125" actId="6549"/>
          <ac:spMkLst>
            <pc:docMk/>
            <pc:sldMk cId="351843983" sldId="690"/>
            <ac:spMk id="7" creationId="{00000000-0000-0000-0000-000000000000}"/>
          </ac:spMkLst>
        </pc:spChg>
        <pc:spChg chg="mod">
          <ac:chgData name="Phil Gibbons" userId="f619c6e5d38ed7a7" providerId="LiveId" clId="{11985774-1B0A-40AD-A23A-A292F9AB7A32}" dt="2025-11-19T02:29:52.415" v="152" actId="207"/>
          <ac:spMkLst>
            <pc:docMk/>
            <pc:sldMk cId="351843983" sldId="690"/>
            <ac:spMk id="8" creationId="{00000000-0000-0000-0000-000000000000}"/>
          </ac:spMkLst>
        </pc:spChg>
      </pc:sldChg>
      <pc:sldChg chg="modSp mod ord">
        <pc:chgData name="Phil Gibbons" userId="f619c6e5d38ed7a7" providerId="LiveId" clId="{11985774-1B0A-40AD-A23A-A292F9AB7A32}" dt="2025-11-19T03:49:54.553" v="690"/>
        <pc:sldMkLst>
          <pc:docMk/>
          <pc:sldMk cId="523721707" sldId="691"/>
        </pc:sldMkLst>
        <pc:spChg chg="mod">
          <ac:chgData name="Phil Gibbons" userId="f619c6e5d38ed7a7" providerId="LiveId" clId="{11985774-1B0A-40AD-A23A-A292F9AB7A32}" dt="2025-11-19T02:31:06.009" v="165" actId="1076"/>
          <ac:spMkLst>
            <pc:docMk/>
            <pc:sldMk cId="523721707" sldId="691"/>
            <ac:spMk id="7" creationId="{00000000-0000-0000-0000-000000000000}"/>
          </ac:spMkLst>
        </pc:spChg>
        <pc:spChg chg="mod">
          <ac:chgData name="Phil Gibbons" userId="f619c6e5d38ed7a7" providerId="LiveId" clId="{11985774-1B0A-40AD-A23A-A292F9AB7A32}" dt="2025-11-19T02:30:24.732" v="159" actId="207"/>
          <ac:spMkLst>
            <pc:docMk/>
            <pc:sldMk cId="523721707" sldId="691"/>
            <ac:spMk id="8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1-19T04:13:40.351" v="786" actId="20577"/>
        <pc:sldMkLst>
          <pc:docMk/>
          <pc:sldMk cId="2318715813" sldId="692"/>
        </pc:sldMkLst>
        <pc:spChg chg="mod">
          <ac:chgData name="Phil Gibbons" userId="f619c6e5d38ed7a7" providerId="LiveId" clId="{11985774-1B0A-40AD-A23A-A292F9AB7A32}" dt="2025-11-19T04:13:40.351" v="786" actId="20577"/>
          <ac:spMkLst>
            <pc:docMk/>
            <pc:sldMk cId="2318715813" sldId="692"/>
            <ac:spMk id="3" creationId="{00000000-0000-0000-0000-000000000000}"/>
          </ac:spMkLst>
        </pc:spChg>
      </pc:sldChg>
      <pc:sldChg chg="modSp">
        <pc:chgData name="Phil Gibbons" userId="f619c6e5d38ed7a7" providerId="LiveId" clId="{11985774-1B0A-40AD-A23A-A292F9AB7A32}" dt="2025-11-19T04:14:05.838" v="787"/>
        <pc:sldMkLst>
          <pc:docMk/>
          <pc:sldMk cId="775058965" sldId="693"/>
        </pc:sldMkLst>
        <pc:spChg chg="mod">
          <ac:chgData name="Phil Gibbons" userId="f619c6e5d38ed7a7" providerId="LiveId" clId="{11985774-1B0A-40AD-A23A-A292F9AB7A32}" dt="2025-11-19T04:14:05.838" v="787"/>
          <ac:spMkLst>
            <pc:docMk/>
            <pc:sldMk cId="775058965" sldId="693"/>
            <ac:spMk id="3" creationId="{00000000-0000-0000-0000-000000000000}"/>
          </ac:spMkLst>
        </pc:spChg>
      </pc:sldChg>
      <pc:sldChg chg="delSp modSp mod modNotesTx">
        <pc:chgData name="Phil Gibbons" userId="f619c6e5d38ed7a7" providerId="LiveId" clId="{11985774-1B0A-40AD-A23A-A292F9AB7A32}" dt="2025-11-19T04:14:18.313" v="788"/>
        <pc:sldMkLst>
          <pc:docMk/>
          <pc:sldMk cId="3814207828" sldId="694"/>
        </pc:sldMkLst>
        <pc:spChg chg="mod">
          <ac:chgData name="Phil Gibbons" userId="f619c6e5d38ed7a7" providerId="LiveId" clId="{11985774-1B0A-40AD-A23A-A292F9AB7A32}" dt="2025-11-19T04:14:18.313" v="788"/>
          <ac:spMkLst>
            <pc:docMk/>
            <pc:sldMk cId="3814207828" sldId="694"/>
            <ac:spMk id="3" creationId="{00000000-0000-0000-0000-000000000000}"/>
          </ac:spMkLst>
        </pc:spChg>
        <pc:spChg chg="del">
          <ac:chgData name="Phil Gibbons" userId="f619c6e5d38ed7a7" providerId="LiveId" clId="{11985774-1B0A-40AD-A23A-A292F9AB7A32}" dt="2025-11-19T03:59:04.570" v="694" actId="478"/>
          <ac:spMkLst>
            <pc:docMk/>
            <pc:sldMk cId="3814207828" sldId="694"/>
            <ac:spMk id="4" creationId="{E9F082D8-8D42-42C4-840E-5708101DD19E}"/>
          </ac:spMkLst>
        </pc:spChg>
        <pc:spChg chg="del">
          <ac:chgData name="Phil Gibbons" userId="f619c6e5d38ed7a7" providerId="LiveId" clId="{11985774-1B0A-40AD-A23A-A292F9AB7A32}" dt="2025-11-19T03:58:54.019" v="692" actId="478"/>
          <ac:spMkLst>
            <pc:docMk/>
            <pc:sldMk cId="3814207828" sldId="694"/>
            <ac:spMk id="5" creationId="{AAF975F1-1F15-4E83-9C02-BD6CA7AD6463}"/>
          </ac:spMkLst>
        </pc:spChg>
        <pc:spChg chg="del">
          <ac:chgData name="Phil Gibbons" userId="f619c6e5d38ed7a7" providerId="LiveId" clId="{11985774-1B0A-40AD-A23A-A292F9AB7A32}" dt="2025-11-19T03:59:00.815" v="693" actId="478"/>
          <ac:spMkLst>
            <pc:docMk/>
            <pc:sldMk cId="3814207828" sldId="694"/>
            <ac:spMk id="6" creationId="{A51835B2-A594-4823-86B5-429805FE6B59}"/>
          </ac:spMkLst>
        </pc:spChg>
      </pc:sldChg>
      <pc:sldChg chg="ord">
        <pc:chgData name="Phil Gibbons" userId="f619c6e5d38ed7a7" providerId="LiveId" clId="{11985774-1B0A-40AD-A23A-A292F9AB7A32}" dt="2025-11-19T03:11:02.502" v="326"/>
        <pc:sldMkLst>
          <pc:docMk/>
          <pc:sldMk cId="1926701028" sldId="696"/>
        </pc:sldMkLst>
      </pc:sldChg>
      <pc:sldChg chg="modSp mod">
        <pc:chgData name="Phil Gibbons" userId="f619c6e5d38ed7a7" providerId="LiveId" clId="{11985774-1B0A-40AD-A23A-A292F9AB7A32}" dt="2025-11-19T04:00:49.518" v="721" actId="20577"/>
        <pc:sldMkLst>
          <pc:docMk/>
          <pc:sldMk cId="1152053982" sldId="697"/>
        </pc:sldMkLst>
        <pc:spChg chg="mod">
          <ac:chgData name="Phil Gibbons" userId="f619c6e5d38ed7a7" providerId="LiveId" clId="{11985774-1B0A-40AD-A23A-A292F9AB7A32}" dt="2025-11-19T04:00:49.518" v="721" actId="20577"/>
          <ac:spMkLst>
            <pc:docMk/>
            <pc:sldMk cId="1152053982" sldId="697"/>
            <ac:spMk id="2" creationId="{CD65CF3B-2CF3-4C3C-96F4-B95CF2702746}"/>
          </ac:spMkLst>
        </pc:spChg>
      </pc:sldChg>
      <pc:sldChg chg="modSp mod">
        <pc:chgData name="Phil Gibbons" userId="f619c6e5d38ed7a7" providerId="LiveId" clId="{11985774-1B0A-40AD-A23A-A292F9AB7A32}" dt="2025-11-19T04:01:34.444" v="730" actId="14100"/>
        <pc:sldMkLst>
          <pc:docMk/>
          <pc:sldMk cId="611806086" sldId="698"/>
        </pc:sldMkLst>
        <pc:spChg chg="mod">
          <ac:chgData name="Phil Gibbons" userId="f619c6e5d38ed7a7" providerId="LiveId" clId="{11985774-1B0A-40AD-A23A-A292F9AB7A32}" dt="2025-11-19T04:01:34.444" v="730" actId="14100"/>
          <ac:spMkLst>
            <pc:docMk/>
            <pc:sldMk cId="611806086" sldId="698"/>
            <ac:spMk id="2" creationId="{666EF8D8-8D21-44E5-A1A3-591CB72B5983}"/>
          </ac:spMkLst>
        </pc:spChg>
      </pc:sldChg>
      <pc:sldChg chg="delSp modSp mod">
        <pc:chgData name="Phil Gibbons" userId="f619c6e5d38ed7a7" providerId="LiveId" clId="{11985774-1B0A-40AD-A23A-A292F9AB7A32}" dt="2025-11-19T04:02:37.539" v="736" actId="20577"/>
        <pc:sldMkLst>
          <pc:docMk/>
          <pc:sldMk cId="2555728764" sldId="699"/>
        </pc:sldMkLst>
        <pc:spChg chg="mod">
          <ac:chgData name="Phil Gibbons" userId="f619c6e5d38ed7a7" providerId="LiveId" clId="{11985774-1B0A-40AD-A23A-A292F9AB7A32}" dt="2025-11-19T04:02:37.539" v="736" actId="20577"/>
          <ac:spMkLst>
            <pc:docMk/>
            <pc:sldMk cId="2555728764" sldId="699"/>
            <ac:spMk id="2" creationId="{5DC8BEA1-DD6C-437F-B6BF-50A0D9E7F89D}"/>
          </ac:spMkLst>
        </pc:spChg>
        <pc:spChg chg="del">
          <ac:chgData name="Phil Gibbons" userId="f619c6e5d38ed7a7" providerId="LiveId" clId="{11985774-1B0A-40AD-A23A-A292F9AB7A32}" dt="2025-11-19T02:46:26.884" v="167" actId="478"/>
          <ac:spMkLst>
            <pc:docMk/>
            <pc:sldMk cId="2555728764" sldId="699"/>
            <ac:spMk id="4" creationId="{415C42DF-C7E2-49C5-894A-47ADD2F60D60}"/>
          </ac:spMkLst>
        </pc:spChg>
      </pc:sldChg>
      <pc:sldChg chg="modSp">
        <pc:chgData name="Phil Gibbons" userId="f619c6e5d38ed7a7" providerId="LiveId" clId="{11985774-1B0A-40AD-A23A-A292F9AB7A32}" dt="2025-11-19T04:14:26.853" v="789"/>
        <pc:sldMkLst>
          <pc:docMk/>
          <pc:sldMk cId="4102515389" sldId="702"/>
        </pc:sldMkLst>
        <pc:spChg chg="mod">
          <ac:chgData name="Phil Gibbons" userId="f619c6e5d38ed7a7" providerId="LiveId" clId="{11985774-1B0A-40AD-A23A-A292F9AB7A32}" dt="2025-11-19T04:14:26.853" v="789"/>
          <ac:spMkLst>
            <pc:docMk/>
            <pc:sldMk cId="4102515389" sldId="702"/>
            <ac:spMk id="3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1-19T02:18:50.058" v="71" actId="20577"/>
        <pc:sldMkLst>
          <pc:docMk/>
          <pc:sldMk cId="753391962" sldId="703"/>
        </pc:sldMkLst>
        <pc:spChg chg="mod">
          <ac:chgData name="Phil Gibbons" userId="f619c6e5d38ed7a7" providerId="LiveId" clId="{11985774-1B0A-40AD-A23A-A292F9AB7A32}" dt="2025-11-19T02:18:50.058" v="71" actId="20577"/>
          <ac:spMkLst>
            <pc:docMk/>
            <pc:sldMk cId="753391962" sldId="703"/>
            <ac:spMk id="3" creationId="{E5262CA7-83AE-4F47-BB56-F30589D14486}"/>
          </ac:spMkLst>
        </pc:spChg>
      </pc:sldChg>
      <pc:sldChg chg="ord">
        <pc:chgData name="Phil Gibbons" userId="f619c6e5d38ed7a7" providerId="LiveId" clId="{11985774-1B0A-40AD-A23A-A292F9AB7A32}" dt="2025-11-19T04:02:17.820" v="732"/>
        <pc:sldMkLst>
          <pc:docMk/>
          <pc:sldMk cId="2472359996" sldId="704"/>
        </pc:sldMkLst>
      </pc:sldChg>
      <pc:sldChg chg="modSp add mod">
        <pc:chgData name="Phil Gibbons" userId="f619c6e5d38ed7a7" providerId="LiveId" clId="{11985774-1B0A-40AD-A23A-A292F9AB7A32}" dt="2025-11-19T04:13:12.568" v="780" actId="20577"/>
        <pc:sldMkLst>
          <pc:docMk/>
          <pc:sldMk cId="3603610705" sldId="705"/>
        </pc:sldMkLst>
        <pc:spChg chg="mod">
          <ac:chgData name="Phil Gibbons" userId="f619c6e5d38ed7a7" providerId="LiveId" clId="{11985774-1B0A-40AD-A23A-A292F9AB7A32}" dt="2025-11-19T04:13:12.568" v="780" actId="20577"/>
          <ac:spMkLst>
            <pc:docMk/>
            <pc:sldMk cId="3603610705" sldId="705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11985774-1B0A-40AD-A23A-A292F9AB7A32}" dt="2025-11-19T04:04:59.211" v="737" actId="1076"/>
        <pc:sldMkLst>
          <pc:docMk/>
          <pc:sldMk cId="0" sldId="1711"/>
        </pc:sldMkLst>
        <pc:spChg chg="mod">
          <ac:chgData name="Phil Gibbons" userId="f619c6e5d38ed7a7" providerId="LiveId" clId="{11985774-1B0A-40AD-A23A-A292F9AB7A32}" dt="2025-11-19T04:04:59.211" v="737" actId="1076"/>
          <ac:spMkLst>
            <pc:docMk/>
            <pc:sldMk cId="0" sldId="1711"/>
            <ac:spMk id="803859" creationId="{00000000-0000-0000-0000-000000000000}"/>
          </ac:spMkLst>
        </pc:spChg>
      </pc:sldChg>
      <pc:sldChg chg="modSp add mod modAnim">
        <pc:chgData name="Phil Gibbons" userId="f619c6e5d38ed7a7" providerId="LiveId" clId="{11985774-1B0A-40AD-A23A-A292F9AB7A32}" dt="2025-11-19T04:08:22.709" v="739"/>
        <pc:sldMkLst>
          <pc:docMk/>
          <pc:sldMk cId="3007542040" sldId="1712"/>
        </pc:sldMkLst>
        <pc:spChg chg="mod">
          <ac:chgData name="Phil Gibbons" userId="f619c6e5d38ed7a7" providerId="LiveId" clId="{11985774-1B0A-40AD-A23A-A292F9AB7A32}" dt="2025-11-19T03:09:31.375" v="318" actId="1076"/>
          <ac:spMkLst>
            <pc:docMk/>
            <pc:sldMk cId="3007542040" sldId="1712"/>
            <ac:spMk id="2" creationId="{7B74C3A5-C3EB-8AA4-3A5D-B695FD53C8E7}"/>
          </ac:spMkLst>
        </pc:spChg>
        <pc:spChg chg="mod">
          <ac:chgData name="Phil Gibbons" userId="f619c6e5d38ed7a7" providerId="LiveId" clId="{11985774-1B0A-40AD-A23A-A292F9AB7A32}" dt="2025-11-19T03:05:10.571" v="303" actId="1076"/>
          <ac:spMkLst>
            <pc:docMk/>
            <pc:sldMk cId="3007542040" sldId="1712"/>
            <ac:spMk id="3" creationId="{4C8D3719-D5C7-15FB-3CF4-689DCF0F02BE}"/>
          </ac:spMkLst>
        </pc:spChg>
      </pc:sldChg>
      <pc:sldChg chg="add">
        <pc:chgData name="Phil Gibbons" userId="f619c6e5d38ed7a7" providerId="LiveId" clId="{11985774-1B0A-40AD-A23A-A292F9AB7A32}" dt="2025-11-19T03:58:21.041" v="691"/>
        <pc:sldMkLst>
          <pc:docMk/>
          <pc:sldMk cId="846110574" sldId="1716"/>
        </pc:sldMkLst>
      </pc:sldChg>
      <pc:sldChg chg="modSp add mod">
        <pc:chgData name="Phil Gibbons" userId="f619c6e5d38ed7a7" providerId="LiveId" clId="{11985774-1B0A-40AD-A23A-A292F9AB7A32}" dt="2025-11-19T04:13:31.943" v="783" actId="20577"/>
        <pc:sldMkLst>
          <pc:docMk/>
          <pc:sldMk cId="1905400736" sldId="1717"/>
        </pc:sldMkLst>
        <pc:spChg chg="mod">
          <ac:chgData name="Phil Gibbons" userId="f619c6e5d38ed7a7" providerId="LiveId" clId="{11985774-1B0A-40AD-A23A-A292F9AB7A32}" dt="2025-11-19T04:13:31.943" v="783" actId="20577"/>
          <ac:spMkLst>
            <pc:docMk/>
            <pc:sldMk cId="1905400736" sldId="1717"/>
            <ac:spMk id="3" creationId="{8BFEE15C-9FED-6706-689A-DD0EE2AAD3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4946A-5540-7C55-4597-08237DD0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>
            <a:extLst>
              <a:ext uri="{FF2B5EF4-FFF2-40B4-BE49-F238E27FC236}">
                <a16:creationId xmlns:a16="http://schemas.microsoft.com/office/drawing/2014/main" id="{C30BCB2B-E807-A41D-F794-15C690D80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860901FB-6D0E-1553-645B-030C4051E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9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www/code/22-sync-basic/, run ./</a:t>
            </a:r>
            <a:r>
              <a:rPr lang="en-US" dirty="0" err="1"/>
              <a:t>badcnt</a:t>
            </a:r>
            <a:r>
              <a:rPr lang="en-US" dirty="0"/>
              <a:t> 20000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5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3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0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www/code/22-sync-basic/, run ./</a:t>
            </a:r>
            <a:r>
              <a:rPr lang="en-US" dirty="0" err="1"/>
              <a:t>goodmcnt</a:t>
            </a:r>
            <a:r>
              <a:rPr lang="en-US" dirty="0"/>
              <a:t> 20000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30x 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4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88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r>
              <a:rPr lang="en-US" dirty="0"/>
              <a:t>Just like with mutexes, the implementation requires atomics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AF7E-C9CB-D614-0CA9-B509852CB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4C8CD-2B59-7F6A-D49D-395DC5DAF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CA007-B667-F35D-4EB0-D799EF2D8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www/code/22-sync-basic/, run ./</a:t>
            </a:r>
            <a:r>
              <a:rPr lang="en-US" dirty="0" err="1"/>
              <a:t>goodcnt</a:t>
            </a:r>
            <a:r>
              <a:rPr lang="en-US" dirty="0"/>
              <a:t> 20000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A7896-02EE-7EA7-0683-8D4D73190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37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 no, it’s even slower with a semaphore.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7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707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r>
              <a:rPr lang="en-US" dirty="0"/>
              <a:t>The three instructions that were so troublesome are replaced with a single instruction that does the same thing, but the hardware promises no data races. Each thread’s lock </a:t>
            </a:r>
            <a:r>
              <a:rPr lang="en-US" dirty="0" err="1"/>
              <a:t>addq</a:t>
            </a:r>
            <a:r>
              <a:rPr lang="en-US" dirty="0"/>
              <a:t> waits for the other thread’s lock </a:t>
            </a:r>
            <a:r>
              <a:rPr lang="en-US" dirty="0" err="1"/>
              <a:t>addq</a:t>
            </a:r>
            <a:r>
              <a:rPr lang="en-US" dirty="0"/>
              <a:t>, as part of the process of accessing the cache.</a:t>
            </a:r>
          </a:p>
          <a:p>
            <a:endParaRPr lang="en-US" dirty="0"/>
          </a:p>
          <a:p>
            <a:r>
              <a:rPr lang="en-US" dirty="0"/>
              <a:t>X86 has lots of atomic memory operations.  Other ISAs are not so generous.  Traditional RISC would make you write a loop with two special memory access instructions plus the ADD.</a:t>
            </a:r>
          </a:p>
        </p:txBody>
      </p:sp>
    </p:spTree>
    <p:extLst>
      <p:ext uri="{BB962C8B-B14F-4D97-AF65-F5344CB8AC3E}">
        <p14:creationId xmlns:p14="http://schemas.microsoft.com/office/powerpoint/2010/main" val="19653743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EA4EF-176C-3FB9-18E0-AC405BF4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EECE5B-48CA-2716-2565-056571F6B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FA13B9-4B93-EA87-D161-9575B673F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32F4A-7409-28B1-5155-4B2D2D3B82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7415/quizzes/143252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656569"/>
            <a:ext cx="4640179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&amp;hist[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check();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6569"/>
            <a:ext cx="3393878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*(int *)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65889" cy="762000"/>
          </a:xfrm>
        </p:spPr>
        <p:txBody>
          <a:bodyPr/>
          <a:lstStyle/>
          <a:p>
            <a:r>
              <a:rPr lang="en-US" dirty="0"/>
              <a:t>Passing an argument to a thread (1/4) -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6" y="3215148"/>
            <a:ext cx="394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 a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unique pointer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B1240-0B93-4BEF-BEC6-4CF50D71E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2728" y="4047269"/>
            <a:ext cx="4640179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void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check</a:t>
            </a:r>
            <a:r>
              <a:rPr lang="en-US" sz="1600" dirty="0">
                <a:latin typeface="Courier New"/>
                <a:cs typeface="Courier New"/>
              </a:rPr>
              <a:t>(void)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=0;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&lt;N;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 {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 != 1) {</a:t>
            </a:r>
          </a:p>
          <a:p>
            <a:r>
              <a:rPr lang="en-US" sz="1600" dirty="0">
                <a:latin typeface="Courier New"/>
                <a:cs typeface="Courier New"/>
              </a:rPr>
              <a:t>       </a:t>
            </a:r>
            <a:r>
              <a:rPr lang="en-US" sz="1600" dirty="0" err="1">
                <a:latin typeface="Courier New"/>
                <a:cs typeface="Courier New"/>
              </a:rPr>
              <a:t>printf</a:t>
            </a:r>
            <a:r>
              <a:rPr lang="en-US" sz="1600" dirty="0">
                <a:latin typeface="Courier New"/>
                <a:cs typeface="Courier New"/>
              </a:rPr>
              <a:t>("Failed at %d\n",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    exit(-1);</a:t>
            </a:r>
          </a:p>
          <a:p>
            <a:r>
              <a:rPr lang="en-US" sz="1600" dirty="0"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latin typeface="Courier New"/>
                <a:cs typeface="Courier New"/>
              </a:rPr>
              <a:t>   }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latin typeface="Courier New"/>
                <a:cs typeface="Courier New"/>
              </a:rPr>
              <a:t>printf</a:t>
            </a:r>
            <a:r>
              <a:rPr lang="en-US" sz="1600" dirty="0">
                <a:latin typeface="Courier New"/>
                <a:cs typeface="Courier New"/>
              </a:rPr>
              <a:t>("OK\n");</a:t>
            </a:r>
          </a:p>
          <a:p>
            <a:r>
              <a:rPr lang="en-US" sz="1600" dirty="0">
                <a:latin typeface="Courier New"/>
                <a:cs typeface="Courier New"/>
              </a:rPr>
              <a:t>}  </a:t>
            </a:r>
          </a:p>
        </p:txBody>
      </p:sp>
    </p:spTree>
    <p:extLst>
      <p:ext uri="{BB962C8B-B14F-4D97-AF65-F5344CB8AC3E}">
        <p14:creationId xmlns:p14="http://schemas.microsoft.com/office/powerpoint/2010/main" val="24869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656569"/>
            <a:ext cx="4640179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(void *)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check();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6569"/>
            <a:ext cx="3393878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hist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[(long)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65889" cy="762000"/>
          </a:xfrm>
        </p:spPr>
        <p:txBody>
          <a:bodyPr/>
          <a:lstStyle/>
          <a:p>
            <a:r>
              <a:rPr lang="en-US" dirty="0"/>
              <a:t>Passing an argument to a thread (2/4) –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7" y="3215148"/>
            <a:ext cx="4198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 a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unique array index as a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Casting from long to void* and back is safe</a:t>
            </a:r>
          </a:p>
        </p:txBody>
      </p:sp>
    </p:spTree>
    <p:extLst>
      <p:ext uri="{BB962C8B-B14F-4D97-AF65-F5344CB8AC3E}">
        <p14:creationId xmlns:p14="http://schemas.microsoft.com/office/powerpoint/2010/main" val="361567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656569"/>
            <a:ext cx="4640179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long*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latin typeface="Courier New"/>
                <a:cs typeface="Courier New"/>
              </a:rPr>
              <a:t> = Malloc(</a:t>
            </a:r>
            <a:r>
              <a:rPr lang="en-US" sz="1600" dirty="0" err="1">
                <a:solidFill>
                  <a:srgbClr val="7030A0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latin typeface="Courier New"/>
                <a:cs typeface="Courier New"/>
              </a:rPr>
              <a:t>     *p =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check();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3774"/>
            <a:ext cx="376417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hist[*(long *)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i="1" dirty="0">
                <a:latin typeface="Courier New"/>
                <a:cs typeface="Courier New"/>
              </a:rPr>
              <a:t>free(</a:t>
            </a:r>
            <a:r>
              <a:rPr lang="en-US" sz="1600" i="1" dirty="0" err="1">
                <a:latin typeface="Courier New"/>
                <a:cs typeface="Courier New"/>
              </a:rPr>
              <a:t>vargp</a:t>
            </a:r>
            <a:r>
              <a:rPr lang="en-US" sz="1600" i="1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65889" cy="762000"/>
          </a:xfrm>
        </p:spPr>
        <p:txBody>
          <a:bodyPr/>
          <a:lstStyle/>
          <a:p>
            <a:r>
              <a:rPr lang="en-US" dirty="0"/>
              <a:t>Passing an argument to a thread (3/4) –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7" y="3215148"/>
            <a:ext cx="41983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 a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unique array index via a pointer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Malloc in parent, free in thread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Necessary if passing structs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656569"/>
            <a:ext cx="4640179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check();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6569"/>
            <a:ext cx="3764172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hist[*(long *)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65889" cy="762000"/>
          </a:xfrm>
        </p:spPr>
        <p:txBody>
          <a:bodyPr/>
          <a:lstStyle/>
          <a:p>
            <a:r>
              <a:rPr lang="en-US" dirty="0"/>
              <a:t>Passing an argument to a thread (4/4) – </a:t>
            </a:r>
            <a:r>
              <a:rPr lang="en-US" dirty="0">
                <a:solidFill>
                  <a:srgbClr val="FF0000"/>
                </a:solidFill>
              </a:rPr>
              <a:t>WRONG!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8" y="3215148"/>
            <a:ext cx="3324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</a:t>
            </a:r>
            <a:br>
              <a:rPr lang="en-US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the same pointer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, to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in main</a:t>
            </a:r>
            <a:endParaRPr lang="en-US" i="1" dirty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Data race: each thread</a:t>
            </a:r>
            <a:br>
              <a:rPr lang="en-US" dirty="0">
                <a:latin typeface="Calibri" pitchFamily="34" charset="0"/>
              </a:rPr>
            </a:br>
            <a:r>
              <a:rPr lang="en-US" i="1" dirty="0">
                <a:latin typeface="Calibri" pitchFamily="34" charset="0"/>
              </a:rPr>
              <a:t>may or may not</a:t>
            </a:r>
            <a:r>
              <a:rPr lang="en-US" dirty="0">
                <a:latin typeface="Calibri" pitchFamily="34" charset="0"/>
              </a:rPr>
              <a:t> read a unique array index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alibri" pitchFamily="34" charset="0"/>
              </a:rPr>
              <a:t> in main</a:t>
            </a:r>
          </a:p>
        </p:txBody>
      </p:sp>
    </p:spTree>
    <p:extLst>
      <p:ext uri="{BB962C8B-B14F-4D97-AF65-F5344CB8AC3E}">
        <p14:creationId xmlns:p14="http://schemas.microsoft.com/office/powerpoint/2010/main" val="52372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E1CC3-D9E5-AE4D-B7E6-59FAD1F6C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9D75-ADF9-4496-05E0-857F97E0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EE15C-9FED-6706-689A-DD0EE2AA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rgbClr val="7F7F7F"/>
                </a:solidFill>
              </a:rPr>
              <a:t>Passing Argument(s) to a Thread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Sharing and Data Races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Fixing Data 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190540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136204"/>
            <a:ext cx="9144000" cy="914400"/>
          </a:xfrm>
          <a:prstGeom prst="rect">
            <a:avLst/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7185E0-C281-57B5-7E74-D21B69804379}"/>
              </a:ext>
            </a:extLst>
          </p:cNvPr>
          <p:cNvSpPr/>
          <p:nvPr/>
        </p:nvSpPr>
        <p:spPr bwMode="auto">
          <a:xfrm flipH="1">
            <a:off x="5386191" y="4896746"/>
            <a:ext cx="638828" cy="316429"/>
          </a:xfrm>
          <a:prstGeom prst="rightArrow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  <p:extLst>
      <p:ext uri="{BB962C8B-B14F-4D97-AF65-F5344CB8AC3E}">
        <p14:creationId xmlns:p14="http://schemas.microsoft.com/office/powerpoint/2010/main" val="3841244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111152"/>
            <a:ext cx="9144000" cy="914400"/>
          </a:xfrm>
          <a:prstGeom prst="rect">
            <a:avLst/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D87AE7F-35C1-E05E-8383-220088B3C4D7}"/>
              </a:ext>
            </a:extLst>
          </p:cNvPr>
          <p:cNvSpPr/>
          <p:nvPr/>
        </p:nvSpPr>
        <p:spPr bwMode="auto">
          <a:xfrm flipH="1">
            <a:off x="6626268" y="5284271"/>
            <a:ext cx="638828" cy="316429"/>
          </a:xfrm>
          <a:prstGeom prst="rightArrow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30557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dirty="0"/>
              <a:t>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Local automatic variables</a:t>
            </a:r>
          </a:p>
          <a:p>
            <a:pPr lvl="1"/>
            <a:r>
              <a:rPr lang="en-US" dirty="0"/>
              <a:t>Variable declared inside function without </a:t>
            </a:r>
            <a:r>
              <a:rPr lang="en-US" b="1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Local static variables</a:t>
            </a:r>
          </a:p>
          <a:p>
            <a:pPr lvl="1"/>
            <a:r>
              <a:rPr lang="en-US" dirty="0"/>
              <a:t>Variable declared inside  function with the </a:t>
            </a:r>
            <a:r>
              <a:rPr lang="en-US" b="1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</a:t>
            </a:r>
          </a:p>
          <a:p>
            <a:pPr>
              <a:spcBef>
                <a:spcPts val="1800"/>
              </a:spcBef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dirty="0"/>
              <a:t> is special</a:t>
            </a:r>
          </a:p>
          <a:p>
            <a:pPr lvl="1">
              <a:spcBef>
                <a:spcPts val="24"/>
              </a:spcBef>
            </a:pPr>
            <a:r>
              <a:rPr lang="en-US" dirty="0"/>
              <a:t>Declared outside a function, but </a:t>
            </a:r>
            <a:r>
              <a:rPr lang="en-US" b="1" dirty="0">
                <a:solidFill>
                  <a:srgbClr val="990000"/>
                </a:solidFill>
              </a:rPr>
              <a:t>each thread stack contains one instance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15-213/15-513/14-513: Introduction to Computer Systems</a:t>
            </a:r>
            <a:br>
              <a:rPr lang="en-US" sz="2000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Nov 20,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78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V="1">
            <a:off x="6348823" y="4636088"/>
            <a:ext cx="128175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084898" y="1399401"/>
            <a:ext cx="5388526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auto 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tid.m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auto var: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6000749" y="2864732"/>
            <a:ext cx="476250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3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3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8" grpId="0" animBg="1"/>
      <p:bldP spid="931850" grpId="0" animBg="1"/>
      <p:bldP spid="93185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8A6CA-A116-F561-CD0C-E26A5BD5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74C3A5-C3EB-8AA4-3A5D-B695FD53C8E7}"/>
              </a:ext>
            </a:extLst>
          </p:cNvPr>
          <p:cNvSpPr/>
          <p:nvPr/>
        </p:nvSpPr>
        <p:spPr bwMode="auto">
          <a:xfrm>
            <a:off x="0" y="3136204"/>
            <a:ext cx="9144000" cy="914400"/>
          </a:xfrm>
          <a:prstGeom prst="rect">
            <a:avLst/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5698" name="Rectangle 2">
            <a:extLst>
              <a:ext uri="{FF2B5EF4-FFF2-40B4-BE49-F238E27FC236}">
                <a16:creationId xmlns:a16="http://schemas.microsoft.com/office/drawing/2014/main" id="{EBE3DC41-B3D2-8929-736E-2335B027D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>
            <a:extLst>
              <a:ext uri="{FF2B5EF4-FFF2-40B4-BE49-F238E27FC236}">
                <a16:creationId xmlns:a16="http://schemas.microsoft.com/office/drawing/2014/main" id="{426A9986-DC38-58F0-5FCD-DCBDD3FDD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C8D3719-D5C7-15FB-3CF4-689DCF0F02BE}"/>
              </a:ext>
            </a:extLst>
          </p:cNvPr>
          <p:cNvSpPr/>
          <p:nvPr/>
        </p:nvSpPr>
        <p:spPr bwMode="auto">
          <a:xfrm flipH="1">
            <a:off x="7528142" y="5600700"/>
            <a:ext cx="638828" cy="316429"/>
          </a:xfrm>
          <a:prstGeom prst="rightArrow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42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r>
              <a:rPr lang="en-US" dirty="0"/>
              <a:t>…but you risk </a:t>
            </a:r>
            <a:r>
              <a:rPr lang="en-US" i="1" dirty="0"/>
              <a:t>data races</a:t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/>
              <a:t>synchronization errors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1AAA4-71EB-4270-B4CB-88A5BFB64E08}"/>
              </a:ext>
            </a:extLst>
          </p:cNvPr>
          <p:cNvSpPr txBox="1"/>
          <p:nvPr/>
        </p:nvSpPr>
        <p:spPr>
          <a:xfrm>
            <a:off x="5306093" y="5245768"/>
            <a:ext cx="344103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Coding demo 1: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Counting to 20,000 incorrectly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(with threads)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73AF92-039B-4B6F-BA77-C09622C8A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820681"/>
            <a:ext cx="4596130" cy="313932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unsigned long cnt = 0;</a:t>
            </a:r>
          </a:p>
          <a:p>
            <a:pPr lvl="0"/>
            <a:endParaRPr lang="nl-NL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endParaRPr lang="nl-NL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35A17-C7BC-4858-BE31-85C2EF6A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272" y="688902"/>
            <a:ext cx="3624710" cy="4154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int main(int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 char **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) {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strtoul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[1], NULL, 10);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t1, t2;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Pthread_create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(&amp;t1, NULL,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incr_thread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(void *)niters);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Pthread_create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(&amp;t2, NULL,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incr_thread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(void *)niters);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Pthread_join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(&amp;t1, NULL);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Pthread_join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(&amp;t2, NULL);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if 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!= 2*niters) {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printf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("FAIL: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=%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lu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not %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lu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\n",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 2*niters;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return 1;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} else {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printf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("OK: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=%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lu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\n",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return 0;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63282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(i = 0; i &lt;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niters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; i++)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Any interleaving of instructions is possible,</a:t>
            </a:r>
            <a:br>
              <a:rPr lang="en-US" dirty="0"/>
            </a:br>
            <a:r>
              <a:rPr lang="en-US" dirty="0"/>
              <a:t>and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791200" y="49530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91200" y="44196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13296" cy="4972050"/>
          </a:xfrm>
        </p:spPr>
        <p:txBody>
          <a:bodyPr/>
          <a:lstStyle/>
          <a:p>
            <a:r>
              <a:rPr lang="en-US" dirty="0"/>
              <a:t>Threads review</a:t>
            </a:r>
          </a:p>
          <a:p>
            <a:r>
              <a:rPr lang="en-US" dirty="0">
                <a:solidFill>
                  <a:srgbClr val="7F7F7F"/>
                </a:solidFill>
              </a:rPr>
              <a:t>Passing Argument(s) to a Thread</a:t>
            </a:r>
          </a:p>
          <a:p>
            <a:r>
              <a:rPr lang="en-US" dirty="0">
                <a:solidFill>
                  <a:srgbClr val="7F7F7F"/>
                </a:solidFill>
              </a:rPr>
              <a:t>Sharing and Data Races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CSAPP 12.4, 12.5.1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Fixing Data Races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Semaphores		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CSAPP 12.5.2, 12.5.3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3603610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841639" y="2345392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  <p:sp>
        <p:nvSpPr>
          <p:cNvPr id="99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7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8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09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0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1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2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3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4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5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6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7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8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119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1" name="Oval 12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8" name="Oval 12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5" name="Oval 134"/>
          <p:cNvSpPr/>
          <p:nvPr/>
        </p:nvSpPr>
        <p:spPr bwMode="auto">
          <a:xfrm>
            <a:off x="2330840" y="5622925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 bwMode="auto">
          <a:xfrm>
            <a:off x="2330840" y="492887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 bwMode="auto">
          <a:xfrm>
            <a:off x="2330840" y="4234815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 bwMode="auto">
          <a:xfrm>
            <a:off x="2330840" y="354076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 bwMode="auto">
          <a:xfrm>
            <a:off x="2330840" y="2846705"/>
            <a:ext cx="76200" cy="762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 bwMode="auto">
          <a:xfrm>
            <a:off x="2330840" y="215265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2" name="Oval 14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9" name="Oval 14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6" name="Oval 1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46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7D1A-52DD-4B52-BC5B-97568C3C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62CA7-83AE-4F47-BB56-F30589D14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75" y="3429000"/>
            <a:ext cx="7386976" cy="485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https://canvas.cmu.edu/courses/49105/quizzes/143252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91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rgbClr val="7F7F7F"/>
                </a:solidFill>
              </a:rPr>
              <a:t>Passing Argument(s) to a Thread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 and Data Races</a:t>
            </a:r>
          </a:p>
          <a:p>
            <a:r>
              <a:rPr lang="en-US" dirty="0"/>
              <a:t>Fixing Data Races</a:t>
            </a:r>
          </a:p>
          <a:p>
            <a:pPr lvl="1"/>
            <a:r>
              <a:rPr lang="en-US" dirty="0"/>
              <a:t>Mutexes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775058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C00000"/>
                </a:solidFill>
              </a:rPr>
              <a:t>synchronize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to guarantee </a:t>
            </a:r>
            <a:r>
              <a:rPr lang="en-US" b="1" i="1" dirty="0">
                <a:solidFill>
                  <a:srgbClr val="C00000"/>
                </a:solidFill>
              </a:rPr>
              <a:t>mutually exclusive access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to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A63DB-9483-46D7-878C-36AA360ADA87}"/>
              </a:ext>
            </a:extLst>
          </p:cNvPr>
          <p:cNvSpPr txBox="1"/>
          <p:nvPr/>
        </p:nvSpPr>
        <p:spPr>
          <a:xfrm>
            <a:off x="5306093" y="5245768"/>
            <a:ext cx="344103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Coding demo 2: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Counting to 20,000 correctly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(with threads and a mutex)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A5F399-3A3E-4AA1-B3C5-49E2B1174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46" y="3255319"/>
            <a:ext cx="3621504" cy="332398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unsigned long cnt = 0;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static pthread_mutex_t lock =</a:t>
            </a:r>
            <a:b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  PTHREAD_MUTEX_INITIALIZER;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pthread_mutex_lock(&amp;lock);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pthread_mutex_unlock(&amp;lock);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Mutex: opaque object which is either </a:t>
            </a:r>
            <a:r>
              <a:rPr lang="en-US" i="1" dirty="0"/>
              <a:t>locked</a:t>
            </a:r>
            <a:r>
              <a:rPr lang="en-US" dirty="0"/>
              <a:t> or </a:t>
            </a:r>
            <a:r>
              <a:rPr lang="en-US" i="1" dirty="0"/>
              <a:t>unlocked</a:t>
            </a:r>
          </a:p>
          <a:p>
            <a:pPr lvl="1"/>
            <a:r>
              <a:rPr lang="en-US" dirty="0"/>
              <a:t>Boolean value, but cannot do math on it</a:t>
            </a:r>
          </a:p>
          <a:p>
            <a:pPr lvl="1"/>
            <a:r>
              <a:rPr lang="en-US" dirty="0"/>
              <a:t>Starts out unlocked</a:t>
            </a:r>
          </a:p>
          <a:p>
            <a:pPr lvl="1"/>
            <a:r>
              <a:rPr lang="en-US" dirty="0"/>
              <a:t>Two operations:</a:t>
            </a:r>
          </a:p>
          <a:p>
            <a:endParaRPr lang="en-US" dirty="0"/>
          </a:p>
          <a:p>
            <a:r>
              <a:rPr lang="en-US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until it becomes unlocked, then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Can only be called when mutex is locked, by the code that locked it</a:t>
            </a:r>
          </a:p>
          <a:p>
            <a:pPr lvl="1"/>
            <a:r>
              <a:rPr lang="en-US" dirty="0"/>
              <a:t>Change mutex to unlocked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25779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75C9-CE5C-40DB-8114-EA2E4D5C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Mutexes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D17AC5-AD06-413E-977A-EA06C5102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1362075"/>
            <a:ext cx="6629400" cy="4972050"/>
          </a:xfr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8632AD4E-4D70-4B81-BDA9-DE29F75B5774}"/>
              </a:ext>
            </a:extLst>
          </p:cNvPr>
          <p:cNvSpPr/>
          <p:nvPr/>
        </p:nvSpPr>
        <p:spPr bwMode="auto">
          <a:xfrm>
            <a:off x="7743260" y="5113239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0.48 s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49C8DA1E-3D0E-4D7F-8D20-EEEFC952924E}"/>
              </a:ext>
            </a:extLst>
          </p:cNvPr>
          <p:cNvSpPr/>
          <p:nvPr/>
        </p:nvSpPr>
        <p:spPr bwMode="auto">
          <a:xfrm>
            <a:off x="7659687" y="1197678"/>
            <a:ext cx="562975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15 s</a:t>
            </a:r>
          </a:p>
        </p:txBody>
      </p:sp>
    </p:spTree>
    <p:extLst>
      <p:ext uri="{BB962C8B-B14F-4D97-AF65-F5344CB8AC3E}">
        <p14:creationId xmlns:p14="http://schemas.microsoft.com/office/powerpoint/2010/main" val="4055722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rgbClr val="7F7F7F"/>
                </a:solidFill>
              </a:rPr>
              <a:t>Passing Argument(s) to a Thread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 and Data Races</a:t>
            </a:r>
          </a:p>
          <a:p>
            <a:r>
              <a:rPr lang="en-US" dirty="0"/>
              <a:t>Fixing Data 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dirty="0"/>
              <a:t>Semaphores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3814207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generalization of mutex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Unsigned integer value, but cannot do math on it.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with some value &gt;= 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 operations: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dirty="0"/>
              <a:t>P(s)  [“</a:t>
            </a:r>
            <a:r>
              <a:rPr lang="en-US" dirty="0" err="1"/>
              <a:t>Prolaag</a:t>
            </a:r>
            <a:r>
              <a:rPr lang="en-US" dirty="0"/>
              <a:t>,” Dutch shorthand for “try to reduce”]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wait for a </a:t>
            </a:r>
            <a:r>
              <a:rPr lang="en-US" i="1" dirty="0"/>
              <a:t>V</a:t>
            </a:r>
            <a:r>
              <a:rPr lang="en-US" dirty="0"/>
              <a:t> operation to happen.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Then subtract 1 from </a:t>
            </a:r>
            <a:r>
              <a:rPr lang="en-US" i="1" dirty="0"/>
              <a:t>s</a:t>
            </a:r>
            <a:r>
              <a:rPr lang="en-US" dirty="0"/>
              <a:t> and return.</a:t>
            </a:r>
          </a:p>
          <a:p>
            <a:pPr>
              <a:lnSpc>
                <a:spcPct val="97000"/>
              </a:lnSpc>
              <a:spcBef>
                <a:spcPts val="2400"/>
              </a:spcBef>
            </a:pPr>
            <a:r>
              <a:rPr lang="en-US" b="1" dirty="0"/>
              <a:t>V(s) [“</a:t>
            </a:r>
            <a:r>
              <a:rPr lang="en-US" dirty="0" err="1"/>
              <a:t>Verhogen</a:t>
            </a:r>
            <a:r>
              <a:rPr lang="en-US" dirty="0"/>
              <a:t>,” Dutch for “increase”]</a:t>
            </a:r>
            <a:endParaRPr lang="en-US" b="1" dirty="0"/>
          </a:p>
          <a:p>
            <a:pPr lvl="1">
              <a:lnSpc>
                <a:spcPct val="97000"/>
              </a:lnSpc>
            </a:pPr>
            <a:r>
              <a:rPr lang="en-US" dirty="0"/>
              <a:t>Add 1 to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waiting inside a </a:t>
            </a:r>
            <a:r>
              <a:rPr lang="en-US" i="1" dirty="0"/>
              <a:t>P</a:t>
            </a:r>
            <a:r>
              <a:rPr lang="en-US" dirty="0"/>
              <a:t> operation,</a:t>
            </a:r>
            <a:br>
              <a:rPr lang="en-US" dirty="0"/>
            </a:br>
            <a:r>
              <a:rPr lang="en-US" dirty="0"/>
              <a:t>resume </a:t>
            </a:r>
            <a:r>
              <a:rPr lang="en-US" i="1" dirty="0"/>
              <a:t>one</a:t>
            </a:r>
            <a:r>
              <a:rPr lang="en-US" dirty="0"/>
              <a:t> of them</a:t>
            </a:r>
          </a:p>
          <a:p>
            <a:pPr>
              <a:lnSpc>
                <a:spcPct val="97000"/>
              </a:lnSpc>
              <a:spcBef>
                <a:spcPts val="2400"/>
              </a:spcBef>
            </a:pPr>
            <a:r>
              <a:rPr lang="en-US" dirty="0"/>
              <a:t>Unlike mutexes, no requirement to call P before calling V</a:t>
            </a:r>
          </a:p>
        </p:txBody>
      </p:sp>
    </p:spTree>
    <p:extLst>
      <p:ext uri="{BB962C8B-B14F-4D97-AF65-F5344CB8AC3E}">
        <p14:creationId xmlns:p14="http://schemas.microsoft.com/office/powerpoint/2010/main" val="6131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7629012" cy="175432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int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*s);  /* P(s) */</a:t>
            </a:r>
          </a:p>
          <a:p>
            <a:r>
              <a:rPr lang="en-US" sz="1800" dirty="0">
                <a:latin typeface="Courier New"/>
                <a:cs typeface="Courier New"/>
              </a:rPr>
              <a:t>int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*s);  /* V(s)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int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int </a:t>
            </a:r>
            <a:r>
              <a:rPr lang="en-US" sz="1800" dirty="0" err="1">
                <a:latin typeface="Courier New"/>
                <a:cs typeface="Courier New"/>
              </a:rPr>
              <a:t>pshared</a:t>
            </a:r>
            <a:r>
              <a:rPr lang="en-US" sz="1800" dirty="0">
                <a:latin typeface="Courier New"/>
                <a:cs typeface="Courier New"/>
              </a:rPr>
              <a:t>, unsigned int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61A81C-900B-4337-B078-AB86C31D1F1E}"/>
              </a:ext>
            </a:extLst>
          </p:cNvPr>
          <p:cNvCxnSpPr>
            <a:cxnSpLocks/>
          </p:cNvCxnSpPr>
          <p:nvPr/>
        </p:nvCxnSpPr>
        <p:spPr bwMode="auto">
          <a:xfrm flipV="1">
            <a:off x="3895725" y="3638550"/>
            <a:ext cx="504825" cy="447675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F7DEB5-AD21-48BA-95C6-3D5076D890A6}"/>
              </a:ext>
            </a:extLst>
          </p:cNvPr>
          <p:cNvSpPr txBox="1"/>
          <p:nvPr/>
        </p:nvSpPr>
        <p:spPr>
          <a:xfrm>
            <a:off x="1509712" y="4013895"/>
            <a:ext cx="263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Share among processes?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(normally you want to pass zero, see </a:t>
            </a:r>
            <a:r>
              <a:rPr lang="en-US" sz="1800" dirty="0" err="1">
                <a:latin typeface="Calibri" pitchFamily="34" charset="0"/>
              </a:rPr>
              <a:t>manpage</a:t>
            </a:r>
            <a:r>
              <a:rPr lang="en-US" sz="1800" dirty="0">
                <a:latin typeface="Calibri" pitchFamily="34" charset="0"/>
              </a:rPr>
              <a:t> for details)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CC3604-C66B-42CB-9F94-02B136F8328F}"/>
              </a:ext>
            </a:extLst>
          </p:cNvPr>
          <p:cNvCxnSpPr>
            <a:cxnSpLocks/>
          </p:cNvCxnSpPr>
          <p:nvPr/>
        </p:nvCxnSpPr>
        <p:spPr bwMode="auto">
          <a:xfrm flipV="1">
            <a:off x="7000875" y="3638550"/>
            <a:ext cx="264014" cy="43210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6771B3-809B-4A90-8E3C-A6F13143403C}"/>
              </a:ext>
            </a:extLst>
          </p:cNvPr>
          <p:cNvSpPr txBox="1"/>
          <p:nvPr/>
        </p:nvSpPr>
        <p:spPr>
          <a:xfrm>
            <a:off x="4683614" y="3973860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Initial semaphore value</a:t>
            </a:r>
          </a:p>
        </p:txBody>
      </p:sp>
    </p:spTree>
    <p:extLst>
      <p:ext uri="{BB962C8B-B14F-4D97-AF65-F5344CB8AC3E}">
        <p14:creationId xmlns:p14="http://schemas.microsoft.com/office/powerpoint/2010/main" val="137111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F61CA-415D-4F2B-A0D2-689085DF5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DAC0-604B-9A52-0818-903BB20F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CC1A0-BA01-B24A-AD6A-3F354ECF278A}"/>
              </a:ext>
            </a:extLst>
          </p:cNvPr>
          <p:cNvSpPr txBox="1"/>
          <p:nvPr/>
        </p:nvSpPr>
        <p:spPr>
          <a:xfrm>
            <a:off x="5343579" y="4569841"/>
            <a:ext cx="344103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Coding demo 3: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Counting to 20,000 correctly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(with threads and a semaphore)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0DF6D-BACE-6D6F-CB2F-DD88C681C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39" y="1364829"/>
            <a:ext cx="3723574" cy="310854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unsigned long cnt = 0;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static sem_t lock;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sem_wait(&amp;lock);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sem_post(&amp;lock);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5FF86-FA5A-4962-A97D-09DD366F7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642" y="1364829"/>
            <a:ext cx="3728906" cy="138499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int main(int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 char **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) {</a:t>
            </a:r>
          </a:p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strtoul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[1], NULL, 10);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sem_init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(&amp;lock, 0, 1);</a:t>
            </a:r>
          </a:p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// ...</a:t>
            </a:r>
          </a:p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46110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CF3B-2CF3-4C3C-96F4-B95CF270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Semaphores: Even slower!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5410F-8937-4F38-BCBD-163FAEE8F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1362075"/>
            <a:ext cx="6629400" cy="4972050"/>
          </a:xfr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58C6058B-FBCF-4DF3-85EA-E236EA725416}"/>
              </a:ext>
            </a:extLst>
          </p:cNvPr>
          <p:cNvSpPr/>
          <p:nvPr/>
        </p:nvSpPr>
        <p:spPr bwMode="auto">
          <a:xfrm>
            <a:off x="7743259" y="5208489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0.48 s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3AE1A1E2-5A28-4E6A-A7AE-B3D0D3506EBD}"/>
              </a:ext>
            </a:extLst>
          </p:cNvPr>
          <p:cNvSpPr/>
          <p:nvPr/>
        </p:nvSpPr>
        <p:spPr bwMode="auto">
          <a:xfrm>
            <a:off x="7667623" y="3244334"/>
            <a:ext cx="562975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15 s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01CF9B2D-DAD1-4D49-ACD1-0C418DFE3E78}"/>
              </a:ext>
            </a:extLst>
          </p:cNvPr>
          <p:cNvSpPr/>
          <p:nvPr/>
        </p:nvSpPr>
        <p:spPr bwMode="auto">
          <a:xfrm>
            <a:off x="7743259" y="1625757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27.6 s</a:t>
            </a:r>
          </a:p>
        </p:txBody>
      </p:sp>
    </p:spTree>
    <p:extLst>
      <p:ext uri="{BB962C8B-B14F-4D97-AF65-F5344CB8AC3E}">
        <p14:creationId xmlns:p14="http://schemas.microsoft.com/office/powerpoint/2010/main" val="1152053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rgbClr val="7F7F7F"/>
                </a:solidFill>
              </a:rPr>
              <a:t>Passing Argument(s) to a Thread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 and Data Races</a:t>
            </a:r>
          </a:p>
          <a:p>
            <a:r>
              <a:rPr lang="en-US" dirty="0"/>
              <a:t>Fixing Data 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pPr lvl="1"/>
            <a:r>
              <a:rPr lang="en-US" dirty="0"/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4102515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BEA1-DD6C-437F-B6BF-50A0D9E7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Memory Operations (bonus)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75FE-8C42-4E99-B920-34E39785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hardware instructions</a:t>
            </a:r>
          </a:p>
          <a:p>
            <a:pPr lvl="1"/>
            <a:r>
              <a:rPr lang="en-US" dirty="0"/>
              <a:t>“Test and set,” “compare and swap”, “exchange and add”, …</a:t>
            </a:r>
          </a:p>
          <a:p>
            <a:pPr lvl="1"/>
            <a:r>
              <a:rPr lang="en-US" dirty="0"/>
              <a:t>Do a read-modify-write on memory; hardware prevents data races</a:t>
            </a:r>
          </a:p>
          <a:p>
            <a:pPr lvl="1"/>
            <a:r>
              <a:rPr lang="en-US" dirty="0"/>
              <a:t>Used to implement mutexes, semaphores, etc.</a:t>
            </a:r>
          </a:p>
          <a:p>
            <a:pPr>
              <a:spcBef>
                <a:spcPts val="1800"/>
              </a:spcBef>
            </a:pPr>
            <a:r>
              <a:rPr lang="en-US" dirty="0"/>
              <a:t>Not going to get into details, but…</a:t>
            </a:r>
          </a:p>
          <a:p>
            <a:pPr lvl="1"/>
            <a:r>
              <a:rPr lang="en-US" dirty="0"/>
              <a:t>Wouldn’t it be nice if we could use them directly?</a:t>
            </a:r>
          </a:p>
          <a:p>
            <a:pPr lvl="1"/>
            <a:r>
              <a:rPr lang="en-US" dirty="0"/>
              <a:t>Especially when we just want to increment a counter?</a:t>
            </a:r>
          </a:p>
          <a:p>
            <a:pPr lvl="1"/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6A94C6-E6EB-43FE-9D95-F4DBA266A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229" y="4372540"/>
            <a:ext cx="4158511" cy="22467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_Atomic</a:t>
            </a: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unsigned long cnt = 0;</a:t>
            </a:r>
            <a:endParaRPr lang="nl-NL" sz="1400" dirty="0">
              <a:solidFill>
                <a:srgbClr val="000000"/>
              </a:solidFill>
              <a:highlight>
                <a:srgbClr val="00FF00"/>
              </a:highlight>
              <a:latin typeface="Courier New"/>
              <a:ea typeface="ＭＳ Ｐゴシック" charset="0"/>
              <a:cs typeface="Courier New"/>
            </a:endParaRP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  <a:endParaRPr lang="nl-NL" sz="1400" dirty="0">
              <a:solidFill>
                <a:srgbClr val="000000"/>
              </a:solidFill>
              <a:highlight>
                <a:srgbClr val="00FF00"/>
              </a:highlight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  <a:endParaRPr lang="nl-NL" sz="1400" dirty="0">
              <a:solidFill>
                <a:srgbClr val="000000"/>
              </a:solidFill>
              <a:highlight>
                <a:srgbClr val="00FF00"/>
              </a:highlight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55728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63282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(i = 0; i &lt;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niters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; i++)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</a:t>
            </a: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454227" y="2990346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456910" y="4159362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456910" y="5260017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361641" y="2521500"/>
            <a:ext cx="3342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/>
              <a:t>Assembly (unsigned long)</a:t>
            </a:r>
          </a:p>
        </p:txBody>
      </p:sp>
      <p:sp>
        <p:nvSpPr>
          <p:cNvPr id="15" name="Text Box 379">
            <a:extLst>
              <a:ext uri="{FF2B5EF4-FFF2-40B4-BE49-F238E27FC236}">
                <a16:creationId xmlns:a16="http://schemas.microsoft.com/office/drawing/2014/main" id="{AFE6E2FA-CE67-4FC0-8CC3-6850E59F6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881" y="3008611"/>
            <a:ext cx="3935143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/>
                <a:cs typeface="Courier New"/>
              </a:rPr>
              <a:t>lock </a:t>
            </a:r>
            <a:r>
              <a:rPr lang="en-US" sz="1800" dirty="0" err="1">
                <a:solidFill>
                  <a:srgbClr val="C00000"/>
                </a:solidFill>
                <a:latin typeface="Courier New"/>
                <a:cs typeface="Courier New"/>
              </a:rPr>
              <a:t>addq</a:t>
            </a:r>
            <a:r>
              <a:rPr lang="en-US" sz="1800" dirty="0">
                <a:solidFill>
                  <a:srgbClr val="C00000"/>
                </a:solidFill>
                <a:latin typeface="Courier New"/>
                <a:cs typeface="Courier New"/>
              </a:rPr>
              <a:t> $1, </a:t>
            </a:r>
            <a:r>
              <a:rPr lang="en-US" sz="1800" dirty="0" err="1">
                <a:solidFill>
                  <a:srgbClr val="C00000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C00000"/>
                </a:solidFill>
                <a:latin typeface="Courier New"/>
                <a:cs typeface="Courier New"/>
              </a:rPr>
              <a:t>(%rip)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  <a:p>
            <a:pPr algn="l"/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6" name="Line 385">
            <a:extLst>
              <a:ext uri="{FF2B5EF4-FFF2-40B4-BE49-F238E27FC236}">
                <a16:creationId xmlns:a16="http://schemas.microsoft.com/office/drawing/2014/main" id="{70235E99-A0FD-447C-BF5B-A0FB1972F2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9565" y="4184339"/>
            <a:ext cx="3932459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Line 386">
            <a:extLst>
              <a:ext uri="{FF2B5EF4-FFF2-40B4-BE49-F238E27FC236}">
                <a16:creationId xmlns:a16="http://schemas.microsoft.com/office/drawing/2014/main" id="{C524E4C8-3C14-4D1A-A6E9-745213114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565" y="5278282"/>
            <a:ext cx="3932459" cy="1609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Text Box 392">
            <a:extLst>
              <a:ext uri="{FF2B5EF4-FFF2-40B4-BE49-F238E27FC236}">
                <a16:creationId xmlns:a16="http://schemas.microsoft.com/office/drawing/2014/main" id="{C5E22B17-DD57-448F-AE07-FE3A015BE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296" y="2539765"/>
            <a:ext cx="4410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/>
              <a:t>Assembly (_Atomic unsigned long)</a:t>
            </a:r>
          </a:p>
        </p:txBody>
      </p:sp>
    </p:spTree>
    <p:extLst>
      <p:ext uri="{BB962C8B-B14F-4D97-AF65-F5344CB8AC3E}">
        <p14:creationId xmlns:p14="http://schemas.microsoft.com/office/powerpoint/2010/main" val="1905520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F8D8-8D21-44E5-A1A3-591CB72B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440993" cy="762000"/>
          </a:xfrm>
        </p:spPr>
        <p:txBody>
          <a:bodyPr/>
          <a:lstStyle/>
          <a:p>
            <a:r>
              <a:rPr lang="en-US" dirty="0"/>
              <a:t>The Cost of Atomic Memory Operations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581E7B-4BA5-4161-B937-EA2B4F64E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1362075"/>
            <a:ext cx="6629400" cy="4972050"/>
          </a:xfr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2DE86349-BFD3-4C6D-8331-40B917D4CA5C}"/>
              </a:ext>
            </a:extLst>
          </p:cNvPr>
          <p:cNvSpPr/>
          <p:nvPr/>
        </p:nvSpPr>
        <p:spPr bwMode="auto">
          <a:xfrm>
            <a:off x="7743259" y="5208489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0.48 s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88589148-AAF1-4695-B6F4-39235A97ADAF}"/>
              </a:ext>
            </a:extLst>
          </p:cNvPr>
          <p:cNvSpPr/>
          <p:nvPr/>
        </p:nvSpPr>
        <p:spPr bwMode="auto">
          <a:xfrm>
            <a:off x="7667623" y="3244334"/>
            <a:ext cx="562975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15 s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8DD8DB5D-F3F3-4148-A6F7-8F8722EBDA5B}"/>
              </a:ext>
            </a:extLst>
          </p:cNvPr>
          <p:cNvSpPr/>
          <p:nvPr/>
        </p:nvSpPr>
        <p:spPr bwMode="auto">
          <a:xfrm>
            <a:off x="7743259" y="1625757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27.6 s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B355DC10-7D1F-40C7-861C-37266DD65E3F}"/>
              </a:ext>
            </a:extLst>
          </p:cNvPr>
          <p:cNvSpPr/>
          <p:nvPr/>
        </p:nvSpPr>
        <p:spPr bwMode="auto">
          <a:xfrm>
            <a:off x="7743258" y="4678245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50778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3.41 s</a:t>
            </a:r>
          </a:p>
        </p:txBody>
      </p:sp>
    </p:spTree>
    <p:extLst>
      <p:ext uri="{BB962C8B-B14F-4D97-AF65-F5344CB8AC3E}">
        <p14:creationId xmlns:p14="http://schemas.microsoft.com/office/powerpoint/2010/main" val="61180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(code, data, and kernel context)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Access shared variables with care to avoid data races.</a:t>
            </a:r>
          </a:p>
          <a:p>
            <a:pPr lvl="1"/>
            <a:r>
              <a:rPr lang="en-US" dirty="0"/>
              <a:t>Crucial to understand which variables are shared in the first place</a:t>
            </a:r>
          </a:p>
          <a:p>
            <a:pPr lvl="1"/>
            <a:r>
              <a:rPr lang="en-US" dirty="0"/>
              <a:t>Avoid sharing, if you can</a:t>
            </a:r>
          </a:p>
          <a:p>
            <a:pPr lvl="1"/>
            <a:r>
              <a:rPr lang="en-US" dirty="0"/>
              <a:t>Avoid writing from multiple threads, if you can</a:t>
            </a:r>
          </a:p>
          <a:p>
            <a:pPr>
              <a:spcBef>
                <a:spcPts val="1800"/>
              </a:spcBef>
            </a:pPr>
            <a:r>
              <a:rPr lang="en-US" dirty="0"/>
              <a:t>Mutexes help, but…</a:t>
            </a:r>
          </a:p>
          <a:p>
            <a:pPr lvl="1"/>
            <a:r>
              <a:rPr lang="en-US" dirty="0"/>
              <a:t>They’re slow</a:t>
            </a:r>
          </a:p>
          <a:p>
            <a:pPr lvl="1"/>
            <a:r>
              <a:rPr lang="en-US" i="1" dirty="0"/>
              <a:t>(Next time: They can cause problems as well as solve them)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Don’t use a semaphore when a mutex will do</a:t>
            </a:r>
          </a:p>
          <a:p>
            <a:pPr lvl="1"/>
            <a:r>
              <a:rPr lang="en-US" dirty="0"/>
              <a:t>They’re even slower</a:t>
            </a:r>
          </a:p>
          <a:p>
            <a:pPr lvl="1"/>
            <a:r>
              <a:rPr lang="en-US" i="1" dirty="0"/>
              <a:t>(Next time: When is a semaphore actually useful?)</a:t>
            </a:r>
          </a:p>
          <a:p>
            <a:pPr>
              <a:spcBef>
                <a:spcPts val="1800"/>
              </a:spcBef>
            </a:pPr>
            <a:r>
              <a:rPr lang="en-US" dirty="0"/>
              <a:t>Atomic memory ops are handy, but…</a:t>
            </a:r>
          </a:p>
          <a:p>
            <a:pPr lvl="1"/>
            <a:r>
              <a:rPr lang="en-US" dirty="0"/>
              <a:t>The hardware might not provide the operation you need</a:t>
            </a:r>
          </a:p>
          <a:p>
            <a:pPr lvl="1"/>
            <a:r>
              <a:rPr lang="en-US" i="1" dirty="0"/>
              <a:t>(Later courses: Tricky to use correctly)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86CB4B4D-7CA3-9044-876B-883B54F8677D}" type="slidenum">
              <a:rPr lang="en-US" smtClean="0"/>
              <a:pPr/>
              <a:t>51</a:t>
            </a:fld>
            <a:endParaRPr/>
          </a:p>
        </p:txBody>
      </p:sp>
      <p:sp>
        <p:nvSpPr>
          <p:cNvPr id="1889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Supplemental slides</a:t>
            </a:r>
          </a:p>
        </p:txBody>
      </p:sp>
      <p:sp>
        <p:nvSpPr>
          <p:cNvPr id="189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implementation (partial)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544577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void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mtx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Lock the mutex pointed to by MTX.  If it is already locked,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first sleep until it becomes unlocked.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call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current thread ID now in %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mov     $1,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increment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xadd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MUTEX_CONTENDERS(%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%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now holds _previous_ value of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mtx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-&gt;contenders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test   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Lcontended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lock was unlocked, and now we hold it.</a:t>
            </a:r>
            <a:b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mov    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MUTEX_HOLDER(%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</a:t>
            </a:r>
          </a:p>
          <a:p>
            <a:pPr marL="0" indent="0">
              <a:buNone/>
            </a:pP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Lcontended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Sleep until another thread calls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b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(30 more machine instructions and a system call)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412" y="5906652"/>
            <a:ext cx="6655413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Just one of many ways to implement (discussed in 15-410, -418,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</a:t>
            </a:r>
            <a:br>
              <a:rPr lang="en-US" sz="1800" i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All require assistance from the CPU (special instructions)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implementation (partial)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292767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void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Decrement the count of the semaphore pointed to by SEM.  If this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would make the count negative, first sleep until it is possible to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decrement the count without making it negative.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mov     $-1,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decrement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xadd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SEM_COUNT(%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%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now holds _previous_ value of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-&gt;count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test   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Lclosed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semaphore was open.</a:t>
            </a:r>
          </a:p>
          <a:p>
            <a:pPr marL="0" indent="0">
              <a:buNone/>
            </a:pP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Lclosed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Sleep until another thread calls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b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(30 more machine instructions and a system call)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82" y="5906652"/>
            <a:ext cx="592110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Suspiciously similar to a mutex, huh?</a:t>
            </a:r>
            <a:br>
              <a:rPr lang="en-US" sz="1800" i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(This implementation makes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sem_post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do most of the work)</a:t>
            </a:r>
          </a:p>
        </p:txBody>
      </p:sp>
    </p:spTree>
    <p:extLst>
      <p:ext uri="{BB962C8B-B14F-4D97-AF65-F5344CB8AC3E}">
        <p14:creationId xmlns:p14="http://schemas.microsoft.com/office/powerpoint/2010/main" val="1926701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C846-90BA-C672-96C0-8FEB287F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ED1A-9082-8714-652A-62A4CB71C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they are more expensive than mutex, don’t use them as mutexes</a:t>
            </a:r>
          </a:p>
          <a:p>
            <a:endParaRPr lang="en-US" dirty="0"/>
          </a:p>
          <a:p>
            <a:r>
              <a:rPr lang="en-US" dirty="0"/>
              <a:t>Semaphores instead provide wait on event</a:t>
            </a:r>
          </a:p>
          <a:p>
            <a:pPr lvl="1"/>
            <a:r>
              <a:rPr lang="en-US" dirty="0"/>
              <a:t>Think about our usage of </a:t>
            </a:r>
            <a:r>
              <a:rPr lang="en-US" dirty="0" err="1"/>
              <a:t>sigsuspend</a:t>
            </a:r>
            <a:r>
              <a:rPr lang="en-US" dirty="0"/>
              <a:t> to solve waiting</a:t>
            </a:r>
          </a:p>
          <a:p>
            <a:pPr lvl="1"/>
            <a:endParaRPr lang="en-US" dirty="0"/>
          </a:p>
          <a:p>
            <a:r>
              <a:rPr lang="en-US" dirty="0"/>
              <a:t>Thought exercise:</a:t>
            </a:r>
          </a:p>
          <a:p>
            <a:pPr lvl="1"/>
            <a:r>
              <a:rPr lang="en-US" dirty="0"/>
              <a:t>How would you use mutexes versus semaphores to implement waiting on office hour queue?</a:t>
            </a:r>
          </a:p>
          <a:p>
            <a:pPr lvl="1"/>
            <a:r>
              <a:rPr lang="en-US" dirty="0"/>
              <a:t>Bonus: Look up condition variables </a:t>
            </a:r>
          </a:p>
        </p:txBody>
      </p:sp>
    </p:spTree>
    <p:extLst>
      <p:ext uri="{BB962C8B-B14F-4D97-AF65-F5344CB8AC3E}">
        <p14:creationId xmlns:p14="http://schemas.microsoft.com/office/powerpoint/2010/main" val="247235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301290" y="258495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725650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4114463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587097" y="3193096"/>
            <a:ext cx="16469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54362" y="3181290"/>
            <a:ext cx="1954477" cy="2961422"/>
            <a:chOff x="6553200" y="3027402"/>
            <a:chExt cx="1954477" cy="2961422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621927" y="3027402"/>
              <a:ext cx="1658146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(peer thread)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878" y="2935705"/>
            <a:ext cx="8874493" cy="3869216"/>
            <a:chOff x="105878" y="2935705"/>
            <a:chExt cx="8874493" cy="3869216"/>
          </a:xfrm>
        </p:grpSpPr>
        <p:sp>
          <p:nvSpPr>
            <p:cNvPr id="7" name="Rectangle 6"/>
            <p:cNvSpPr/>
            <p:nvPr/>
          </p:nvSpPr>
          <p:spPr bwMode="auto">
            <a:xfrm>
              <a:off x="105878" y="2935705"/>
              <a:ext cx="8874493" cy="3850106"/>
            </a:xfrm>
            <a:prstGeom prst="rect">
              <a:avLst/>
            </a:prstGeom>
            <a:solidFill>
              <a:srgbClr val="EAEAF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336" y="6343256"/>
              <a:ext cx="5097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Memory is shared between all threads</a:t>
              </a:r>
            </a:p>
          </p:txBody>
        </p:sp>
      </p:grpSp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let picture confuse you!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78312" y="3027402"/>
            <a:ext cx="16469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4175" y="4542274"/>
            <a:ext cx="4694502" cy="1465660"/>
            <a:chOff x="384175" y="4542274"/>
            <a:chExt cx="4694502" cy="1465660"/>
          </a:xfrm>
        </p:grpSpPr>
        <p:sp>
          <p:nvSpPr>
            <p:cNvPr id="803848" name="Text Box 8"/>
            <p:cNvSpPr txBox="1">
              <a:spLocks noChangeArrowheads="1"/>
            </p:cNvSpPr>
            <p:nvPr/>
          </p:nvSpPr>
          <p:spPr bwMode="auto">
            <a:xfrm>
              <a:off x="38417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1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1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1</a:t>
              </a:r>
            </a:p>
          </p:txBody>
        </p:sp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3146425" y="456138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</p:grp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3124200" y="3945434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3221781" y="3046512"/>
            <a:ext cx="1600438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(peer thread)</a:t>
            </a:r>
          </a:p>
        </p:txBody>
      </p:sp>
    </p:spTree>
    <p:extLst>
      <p:ext uri="{BB962C8B-B14F-4D97-AF65-F5344CB8AC3E}">
        <p14:creationId xmlns:p14="http://schemas.microsoft.com/office/powerpoint/2010/main" val="9598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1.11111E-6 -0.4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/>
              <a:t>Passing Argument(s) to a Thread</a:t>
            </a:r>
          </a:p>
          <a:p>
            <a:r>
              <a:rPr lang="en-US" dirty="0">
                <a:solidFill>
                  <a:srgbClr val="7F7F7F"/>
                </a:solidFill>
              </a:rPr>
              <a:t>Sharing and Data Races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Fixing Data 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231871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53" y="399175"/>
            <a:ext cx="8602565" cy="762000"/>
          </a:xfrm>
        </p:spPr>
        <p:txBody>
          <a:bodyPr/>
          <a:lstStyle/>
          <a:p>
            <a:r>
              <a:rPr lang="en-US" dirty="0"/>
              <a:t>3 right &amp; 1 wrong way to Pass Thread Arg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197678"/>
            <a:ext cx="7896225" cy="5261147"/>
          </a:xfrm>
        </p:spPr>
        <p:txBody>
          <a:bodyPr/>
          <a:lstStyle/>
          <a:p>
            <a:r>
              <a:rPr lang="en-US" dirty="0"/>
              <a:t>Unique Pointer</a:t>
            </a:r>
          </a:p>
          <a:p>
            <a:pPr lvl="1"/>
            <a:r>
              <a:rPr lang="en-US" dirty="0"/>
              <a:t>Global array, one entry per thread</a:t>
            </a:r>
          </a:p>
          <a:p>
            <a:pPr lvl="1"/>
            <a:r>
              <a:rPr lang="en-US" dirty="0"/>
              <a:t>Pass pointer to thread’s entry to </a:t>
            </a:r>
            <a:r>
              <a:rPr lang="en-US" dirty="0" err="1"/>
              <a:t>pthread_create</a:t>
            </a:r>
            <a:r>
              <a:rPr lang="en-US" dirty="0"/>
              <a:t> (as 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)</a:t>
            </a:r>
          </a:p>
          <a:p>
            <a:r>
              <a:rPr lang="en-US" dirty="0"/>
              <a:t>Cast of int/long</a:t>
            </a:r>
          </a:p>
          <a:p>
            <a:pPr lvl="1"/>
            <a:r>
              <a:rPr lang="en-US" dirty="0"/>
              <a:t>Producer casts an int/long to void*, passes to </a:t>
            </a:r>
            <a:r>
              <a:rPr lang="en-US" dirty="0" err="1"/>
              <a:t>pthread_create</a:t>
            </a:r>
            <a:endParaRPr lang="en-US" dirty="0"/>
          </a:p>
          <a:p>
            <a:pPr lvl="1"/>
            <a:r>
              <a:rPr lang="en-US" dirty="0"/>
              <a:t>Consumer casts void* argument back to int/long</a:t>
            </a:r>
          </a:p>
          <a:p>
            <a:pPr lvl="1"/>
            <a:r>
              <a:rPr lang="en-US" dirty="0"/>
              <a:t>Works for small amounts of data (one number)</a:t>
            </a:r>
          </a:p>
          <a:p>
            <a:r>
              <a:rPr lang="en-US" dirty="0"/>
              <a:t>Malloc/free</a:t>
            </a:r>
          </a:p>
          <a:p>
            <a:pPr lvl="1"/>
            <a:r>
              <a:rPr lang="en-US" dirty="0"/>
              <a:t>Producer </a:t>
            </a:r>
            <a:r>
              <a:rPr lang="en-US" dirty="0" err="1"/>
              <a:t>malloc’s</a:t>
            </a:r>
            <a:r>
              <a:rPr lang="en-US" dirty="0"/>
              <a:t> space, passes pointer to </a:t>
            </a:r>
            <a:r>
              <a:rPr lang="en-US" dirty="0" err="1"/>
              <a:t>pthread_create</a:t>
            </a:r>
            <a:endParaRPr lang="en-US" dirty="0"/>
          </a:p>
          <a:p>
            <a:pPr lvl="1"/>
            <a:r>
              <a:rPr lang="en-US" dirty="0"/>
              <a:t>Consumer dereferences pointer, frees space</a:t>
            </a:r>
          </a:p>
          <a:p>
            <a:pPr lvl="1"/>
            <a:r>
              <a:rPr lang="en-US" dirty="0"/>
              <a:t>Always works; necessary for passing large amounts of data</a:t>
            </a:r>
          </a:p>
          <a:p>
            <a:r>
              <a:rPr lang="en-US" dirty="0">
                <a:solidFill>
                  <a:srgbClr val="FF0000"/>
                </a:solidFill>
              </a:rPr>
              <a:t>INCORRECT: Pointer to stack address</a:t>
            </a:r>
          </a:p>
          <a:p>
            <a:pPr lvl="1"/>
            <a:r>
              <a:rPr lang="en-US" dirty="0"/>
              <a:t>Producer passes address to producer’s stack in </a:t>
            </a:r>
            <a:r>
              <a:rPr lang="en-US" dirty="0" err="1"/>
              <a:t>pthread_create</a:t>
            </a:r>
            <a:endParaRPr lang="en-US" dirty="0"/>
          </a:p>
          <a:p>
            <a:pPr lvl="1"/>
            <a:r>
              <a:rPr lang="en-US" dirty="0"/>
              <a:t>Consumer dereferences pointer</a:t>
            </a:r>
          </a:p>
        </p:txBody>
      </p:sp>
    </p:spTree>
    <p:extLst>
      <p:ext uri="{BB962C8B-B14F-4D97-AF65-F5344CB8AC3E}">
        <p14:creationId xmlns:p14="http://schemas.microsoft.com/office/powerpoint/2010/main" val="18966862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21375</TotalTime>
  <Words>5385</Words>
  <Application>Microsoft Office PowerPoint</Application>
  <PresentationFormat>On-screen Show (4:3)</PresentationFormat>
  <Paragraphs>1085</Paragraphs>
  <Slides>54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Synchronization: Basics  15-213/15-513/14-513: Introduction to Computer Systems 22nd Lecture, Nov 20, 2025</vt:lpstr>
      <vt:lpstr>Today </vt:lpstr>
      <vt:lpstr>Traditional View of a Process</vt:lpstr>
      <vt:lpstr>Alternate View of a Process</vt:lpstr>
      <vt:lpstr>A Process With Multiple Threads</vt:lpstr>
      <vt:lpstr>Don’t let picture confuse you!</vt:lpstr>
      <vt:lpstr>Today</vt:lpstr>
      <vt:lpstr>3 right &amp; 1 wrong way to Pass Thread Arg</vt:lpstr>
      <vt:lpstr>Passing an argument to a thread (1/4) - OK</vt:lpstr>
      <vt:lpstr>Passing an argument to a thread (2/4) – OK</vt:lpstr>
      <vt:lpstr>Passing an argument to a thread (3/4) – OK</vt:lpstr>
      <vt:lpstr>Passing an argument to a thread (4/4) – WRONG!</vt:lpstr>
      <vt:lpstr>Today</vt:lpstr>
      <vt:lpstr>Shared Variables in Threaded C Programs</vt:lpstr>
      <vt:lpstr>Threads Memory Model: Conceptual</vt:lpstr>
      <vt:lpstr>Threads Memory Model: Actual</vt:lpstr>
      <vt:lpstr>Shared Variables in Threaded C Programs</vt:lpstr>
      <vt:lpstr>Mapping Variable Instances to Memory</vt:lpstr>
      <vt:lpstr>Mapping Variable Instances to Memory</vt:lpstr>
      <vt:lpstr>Mapping Variable Instances to Memory</vt:lpstr>
      <vt:lpstr>Shared Variables in Threaded C Programs</vt:lpstr>
      <vt:lpstr>Shared Variable Analysis</vt:lpstr>
      <vt:lpstr>Shared Variable Analysis</vt:lpstr>
      <vt:lpstr>Synchronizing Threads  </vt:lpstr>
      <vt:lpstr>Assembly Code for Counter Loop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Critical Sections and Unsafe Regions</vt:lpstr>
      <vt:lpstr>Critical Sections and Unsafe Regions</vt:lpstr>
      <vt:lpstr>Quiz time!</vt:lpstr>
      <vt:lpstr>Today</vt:lpstr>
      <vt:lpstr>Enforcing Mutual Exclusion</vt:lpstr>
      <vt:lpstr>MUTual EXclusion (mutex)</vt:lpstr>
      <vt:lpstr>Why Mutexes Work</vt:lpstr>
      <vt:lpstr>Why Mutexes Work</vt:lpstr>
      <vt:lpstr>The Cost of Mutexes</vt:lpstr>
      <vt:lpstr>Today</vt:lpstr>
      <vt:lpstr>Semaphores</vt:lpstr>
      <vt:lpstr>C Semaphore Operations</vt:lpstr>
      <vt:lpstr>Semaphore Example</vt:lpstr>
      <vt:lpstr>The Cost of Semaphores: Even slower!</vt:lpstr>
      <vt:lpstr>Today</vt:lpstr>
      <vt:lpstr>Atomic Memory Operations (bonus)</vt:lpstr>
      <vt:lpstr>Assembly Code for Counter Loop</vt:lpstr>
      <vt:lpstr>The Cost of Atomic Memory Operations</vt:lpstr>
      <vt:lpstr>Summary</vt:lpstr>
      <vt:lpstr>Supplemental slides</vt:lpstr>
      <vt:lpstr>Mutex implementation (partial)</vt:lpstr>
      <vt:lpstr>Semaphore implementation (partial)</vt:lpstr>
      <vt:lpstr>Semaphore Usage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947</cp:revision>
  <cp:lastPrinted>2018-04-17T17:12:11Z</cp:lastPrinted>
  <dcterms:created xsi:type="dcterms:W3CDTF">2012-11-19T20:19:50Z</dcterms:created>
  <dcterms:modified xsi:type="dcterms:W3CDTF">2025-11-19T18:47:36Z</dcterms:modified>
</cp:coreProperties>
</file>