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6" r:id="rId2"/>
    <p:sldId id="542" r:id="rId3"/>
    <p:sldId id="1781" r:id="rId4"/>
    <p:sldId id="1737" r:id="rId5"/>
    <p:sldId id="1738" r:id="rId6"/>
    <p:sldId id="1739" r:id="rId7"/>
    <p:sldId id="1740" r:id="rId8"/>
    <p:sldId id="1741" r:id="rId9"/>
    <p:sldId id="1742" r:id="rId10"/>
    <p:sldId id="1743" r:id="rId11"/>
    <p:sldId id="1744" r:id="rId12"/>
    <p:sldId id="1745" r:id="rId13"/>
    <p:sldId id="1746" r:id="rId14"/>
    <p:sldId id="1747" r:id="rId15"/>
    <p:sldId id="1748" r:id="rId16"/>
    <p:sldId id="1749" r:id="rId17"/>
    <p:sldId id="1750" r:id="rId18"/>
    <p:sldId id="1751" r:id="rId19"/>
    <p:sldId id="1752" r:id="rId20"/>
    <p:sldId id="1753" r:id="rId21"/>
    <p:sldId id="1754" r:id="rId22"/>
    <p:sldId id="1755" r:id="rId23"/>
    <p:sldId id="1756" r:id="rId24"/>
    <p:sldId id="1757" r:id="rId25"/>
    <p:sldId id="1758" r:id="rId26"/>
    <p:sldId id="1759" r:id="rId27"/>
    <p:sldId id="1760" r:id="rId28"/>
    <p:sldId id="1761" r:id="rId29"/>
    <p:sldId id="1762" r:id="rId30"/>
    <p:sldId id="1763" r:id="rId31"/>
    <p:sldId id="1764" r:id="rId32"/>
    <p:sldId id="1765" r:id="rId33"/>
    <p:sldId id="1782" r:id="rId34"/>
    <p:sldId id="1768" r:id="rId35"/>
    <p:sldId id="1769" r:id="rId36"/>
    <p:sldId id="1770" r:id="rId37"/>
    <p:sldId id="1771" r:id="rId38"/>
    <p:sldId id="1772" r:id="rId39"/>
    <p:sldId id="1773" r:id="rId40"/>
    <p:sldId id="1774" r:id="rId41"/>
    <p:sldId id="1775" r:id="rId42"/>
    <p:sldId id="1776" r:id="rId43"/>
    <p:sldId id="1777" r:id="rId44"/>
    <p:sldId id="1734" r:id="rId45"/>
    <p:sldId id="1780" r:id="rId46"/>
    <p:sldId id="1633" r:id="rId47"/>
    <p:sldId id="1634" r:id="rId48"/>
    <p:sldId id="1609" r:id="rId49"/>
    <p:sldId id="1783" r:id="rId50"/>
    <p:sldId id="1638" r:id="rId51"/>
    <p:sldId id="1639" r:id="rId52"/>
    <p:sldId id="1640" r:id="rId53"/>
    <p:sldId id="1641" r:id="rId54"/>
    <p:sldId id="1642" r:id="rId55"/>
    <p:sldId id="1643" r:id="rId56"/>
    <p:sldId id="1644" r:id="rId57"/>
    <p:sldId id="1645" r:id="rId58"/>
    <p:sldId id="1646" r:id="rId59"/>
    <p:sldId id="1649" r:id="rId60"/>
    <p:sldId id="1651" r:id="rId61"/>
    <p:sldId id="1650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D5F1CF"/>
    <a:srgbClr val="FFC000"/>
    <a:srgbClr val="C00000"/>
    <a:srgbClr val="F1C7C7"/>
    <a:srgbClr val="E6E6E6"/>
    <a:srgbClr val="D09E00"/>
    <a:srgbClr val="F6F5BD"/>
    <a:srgbClr val="990000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60F88-113F-4528-8A09-528EC6561C82}" v="4" dt="2025-11-13T07:01:39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87483" autoAdjust="0"/>
  </p:normalViewPr>
  <p:slideViewPr>
    <p:cSldViewPr snapToObjects="1">
      <p:cViewPr varScale="1">
        <p:scale>
          <a:sx n="76" d="100"/>
          <a:sy n="76" d="100"/>
        </p:scale>
        <p:origin x="834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692"/>
    </p:cViewPr>
  </p:sorterViewPr>
  <p:notesViewPr>
    <p:cSldViewPr snapToObjects="1">
      <p:cViewPr varScale="1">
        <p:scale>
          <a:sx n="125" d="100"/>
          <a:sy n="125" d="100"/>
        </p:scale>
        <p:origin x="382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addSld modSld sldOrd">
      <pc:chgData name="Phil Gibbons" userId="f619c6e5d38ed7a7" providerId="LiveId" clId="{11985774-1B0A-40AD-A23A-A292F9AB7A32}" dt="2025-11-13T07:06:21.037" v="121" actId="20577"/>
      <pc:docMkLst>
        <pc:docMk/>
      </pc:docMkLst>
      <pc:sldChg chg="ord">
        <pc:chgData name="Phil Gibbons" userId="f619c6e5d38ed7a7" providerId="LiveId" clId="{11985774-1B0A-40AD-A23A-A292F9AB7A32}" dt="2025-11-13T07:05:12.636" v="95" actId="20578"/>
        <pc:sldMkLst>
          <pc:docMk/>
          <pc:sldMk cId="2484653577" sldId="1634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1406767592" sldId="1638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439572963" sldId="1639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1879806308" sldId="1640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159214240" sldId="1641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2576381361" sldId="1642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2776241332" sldId="1643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2200391200" sldId="1644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934644151" sldId="1645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105775165" sldId="1646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2942375756" sldId="1649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194850904" sldId="1650"/>
        </pc:sldMkLst>
      </pc:sldChg>
      <pc:sldChg chg="add">
        <pc:chgData name="Phil Gibbons" userId="f619c6e5d38ed7a7" providerId="LiveId" clId="{11985774-1B0A-40AD-A23A-A292F9AB7A32}" dt="2025-11-13T07:00:02.873" v="16"/>
        <pc:sldMkLst>
          <pc:docMk/>
          <pc:sldMk cId="3300599471" sldId="1651"/>
        </pc:sldMkLst>
      </pc:sldChg>
      <pc:sldChg chg="modSp mod">
        <pc:chgData name="Phil Gibbons" userId="f619c6e5d38ed7a7" providerId="LiveId" clId="{11985774-1B0A-40AD-A23A-A292F9AB7A32}" dt="2025-11-13T06:52:41.604" v="7" actId="20577"/>
        <pc:sldMkLst>
          <pc:docMk/>
          <pc:sldMk cId="250777658" sldId="1743"/>
        </pc:sldMkLst>
        <pc:spChg chg="mod">
          <ac:chgData name="Phil Gibbons" userId="f619c6e5d38ed7a7" providerId="LiveId" clId="{11985774-1B0A-40AD-A23A-A292F9AB7A32}" dt="2025-11-13T06:52:41.604" v="7" actId="20577"/>
          <ac:spMkLst>
            <pc:docMk/>
            <pc:sldMk cId="250777658" sldId="1743"/>
            <ac:spMk id="758786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3T06:52:56.771" v="15" actId="20577"/>
        <pc:sldMkLst>
          <pc:docMk/>
          <pc:sldMk cId="1890458276" sldId="1744"/>
        </pc:sldMkLst>
        <pc:spChg chg="mod">
          <ac:chgData name="Phil Gibbons" userId="f619c6e5d38ed7a7" providerId="LiveId" clId="{11985774-1B0A-40AD-A23A-A292F9AB7A32}" dt="2025-11-13T06:52:56.771" v="15" actId="20577"/>
          <ac:spMkLst>
            <pc:docMk/>
            <pc:sldMk cId="1890458276" sldId="1744"/>
            <ac:spMk id="766978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3T07:06:00.876" v="107" actId="20577"/>
        <pc:sldMkLst>
          <pc:docMk/>
          <pc:sldMk cId="1184223406" sldId="1781"/>
        </pc:sldMkLst>
        <pc:spChg chg="mod">
          <ac:chgData name="Phil Gibbons" userId="f619c6e5d38ed7a7" providerId="LiveId" clId="{11985774-1B0A-40AD-A23A-A292F9AB7A32}" dt="2025-11-13T07:06:00.876" v="107" actId="20577"/>
          <ac:spMkLst>
            <pc:docMk/>
            <pc:sldMk cId="1184223406" sldId="1781"/>
            <ac:spMk id="3" creationId="{B7AFC97B-EF61-8339-1203-081D02DC3230}"/>
          </ac:spMkLst>
        </pc:spChg>
      </pc:sldChg>
      <pc:sldChg chg="modSp add mod">
        <pc:chgData name="Phil Gibbons" userId="f619c6e5d38ed7a7" providerId="LiveId" clId="{11985774-1B0A-40AD-A23A-A292F9AB7A32}" dt="2025-11-13T07:06:21.037" v="121" actId="20577"/>
        <pc:sldMkLst>
          <pc:docMk/>
          <pc:sldMk cId="3060491315" sldId="1783"/>
        </pc:sldMkLst>
        <pc:spChg chg="mod">
          <ac:chgData name="Phil Gibbons" userId="f619c6e5d38ed7a7" providerId="LiveId" clId="{11985774-1B0A-40AD-A23A-A292F9AB7A32}" dt="2025-11-13T07:06:21.037" v="121" actId="20577"/>
          <ac:spMkLst>
            <pc:docMk/>
            <pc:sldMk cId="3060491315" sldId="1783"/>
            <ac:spMk id="3" creationId="{42FCF13B-3AFF-7948-40A9-BDEE0EE821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buf</a:t>
            </a:r>
            <a:r>
              <a:rPr lang="en-US" dirty="0"/>
              <a:t>) ok here?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this not use </a:t>
            </a:r>
            <a:r>
              <a:rPr lang="en-US" dirty="0" err="1"/>
              <a:t>strlen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entry includes the appropriate information for connect, bind,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not shown that walks the returns from </a:t>
            </a:r>
            <a:r>
              <a:rPr lang="en-US" dirty="0" err="1"/>
              <a:t>getaddrinfo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Bind attaches the protocol socket to a specific address on </a:t>
            </a:r>
            <a:r>
              <a:rPr lang="en-US"/>
              <a:t>the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7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  <p:extLst>
      <p:ext uri="{BB962C8B-B14F-4D97-AF65-F5344CB8AC3E}">
        <p14:creationId xmlns:p14="http://schemas.microsoft.com/office/powerpoint/2010/main" val="7093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brainstorm about what steps are required for each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31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RIO Input/Output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507776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582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584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22595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44B-E47C-767C-11C8-EA9539E3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Deeper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6C304AD-AC35-4AF3-3997-CE5993ADDF7A}"/>
              </a:ext>
            </a:extLst>
          </p:cNvPr>
          <p:cNvSpPr/>
          <p:nvPr/>
        </p:nvSpPr>
        <p:spPr bwMode="auto">
          <a:xfrm>
            <a:off x="4952035" y="1676400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84404524-5327-25E2-747A-03585BEA7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360" y="349221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148B6105-779B-4ABA-9A0E-6DFC95DB8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360" y="417801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203F095-3F8C-E0FA-7D87-AA0C37F9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360" y="3154079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56FD12F7-813F-2F25-33DB-AD33A051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360" y="4503454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FA5F5B5B-B376-9286-AEF3-2CA88830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960" y="3473436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8FF07135-BC32-7722-52D9-37808CE7B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360" y="281462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6678DBB-A834-215E-7A14-34AFA575B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360" y="2476486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591468ED-11A5-AAD8-B850-D3EC78F9A26D}"/>
              </a:ext>
            </a:extLst>
          </p:cNvPr>
          <p:cNvSpPr/>
          <p:nvPr/>
        </p:nvSpPr>
        <p:spPr bwMode="auto">
          <a:xfrm>
            <a:off x="1281901" y="1676387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708F5493-CF4B-1E42-740F-6ADFC72DF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01" y="2476486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3BBD32E3-4261-4715-B6F1-789C6863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235" y="383351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AAADDC-6D7E-790C-7507-DDD73F06A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7123" y="2666986"/>
            <a:ext cx="2037312" cy="452437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7706F8-2C05-BF1C-2DDF-AD049361A22F}"/>
              </a:ext>
            </a:extLst>
          </p:cNvPr>
          <p:cNvCxnSpPr>
            <a:cxnSpLocks/>
          </p:cNvCxnSpPr>
          <p:nvPr/>
        </p:nvCxnSpPr>
        <p:spPr bwMode="auto">
          <a:xfrm>
            <a:off x="3034501" y="4162979"/>
            <a:ext cx="2069934" cy="530975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216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60507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219515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8202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Network Programming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15-213/15-503: Introduction to Computer Systems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 13,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2607:f8b0:4004:802::200e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31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B026A5-274B-47F2-9AF3-1385843E234D}"/>
              </a:ext>
            </a:extLst>
          </p:cNvPr>
          <p:cNvSpPr txBox="1"/>
          <p:nvPr/>
        </p:nvSpPr>
        <p:spPr>
          <a:xfrm>
            <a:off x="67818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Protocol specific!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F4E0DA-C737-43C1-BF5B-40C19613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96" y="5326648"/>
            <a:ext cx="6726521" cy="5847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socket(ai-&gt;</a:t>
            </a:r>
            <a:r>
              <a:rPr lang="en-US" sz="1600" dirty="0" err="1">
                <a:latin typeface="Courier New" pitchFamily="49" charset="0"/>
              </a:rPr>
              <a:t>ai_family</a:t>
            </a:r>
            <a:r>
              <a:rPr lang="en-US" sz="1600" dirty="0">
                <a:latin typeface="Courier New" pitchFamily="49" charset="0"/>
              </a:rPr>
              <a:t>, ai-&gt;</a:t>
            </a:r>
            <a:r>
              <a:rPr lang="en-US" sz="1600" dirty="0" err="1">
                <a:latin typeface="Courier New" pitchFamily="49" charset="0"/>
              </a:rPr>
              <a:t>ai_socktype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r>
              <a:rPr lang="en-US" sz="1600" dirty="0">
                <a:latin typeface="Courier New" pitchFamily="49" charset="0"/>
              </a:rPr>
              <a:t>                      ai-&gt;</a:t>
            </a:r>
            <a:r>
              <a:rPr lang="en-US" sz="1600" dirty="0" err="1">
                <a:latin typeface="Courier New" pitchFamily="49" charset="0"/>
              </a:rPr>
              <a:t>ai_protocol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171BD-8392-452A-A049-203A617CCCCC}"/>
              </a:ext>
            </a:extLst>
          </p:cNvPr>
          <p:cNvSpPr txBox="1"/>
          <p:nvPr/>
        </p:nvSpPr>
        <p:spPr>
          <a:xfrm>
            <a:off x="4961466" y="5930882"/>
            <a:ext cx="364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Use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getaddrinfo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 and you don’t have to know or care which protocol!</a:t>
            </a:r>
          </a:p>
        </p:txBody>
      </p:sp>
    </p:spTree>
    <p:extLst>
      <p:ext uri="{BB962C8B-B14F-4D97-AF65-F5344CB8AC3E}">
        <p14:creationId xmlns:p14="http://schemas.microsoft.com/office/powerpoint/2010/main" val="411783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67209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/>
          </a:p>
          <a:p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2219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0" y="952500"/>
            <a:ext cx="1523999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605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347436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0" y="952500"/>
            <a:ext cx="1523997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029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27374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0" y="952500"/>
            <a:ext cx="1523997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41468801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845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A342E-10DE-9A4B-DE22-C1427190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3A61-B85C-132E-92ED-E95FF155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C97B-EF61-8339-1203-081D02DC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up a connection</a:t>
            </a:r>
          </a:p>
          <a:p>
            <a:r>
              <a:rPr lang="en-US" dirty="0">
                <a:solidFill>
                  <a:srgbClr val="B3B3B3"/>
                </a:solidFill>
              </a:rPr>
              <a:t>HTTP Example</a:t>
            </a:r>
          </a:p>
          <a:p>
            <a:r>
              <a:rPr lang="en-US" dirty="0">
                <a:solidFill>
                  <a:srgbClr val="B3B3B3"/>
                </a:solidFill>
              </a:rPr>
              <a:t>Proxies</a:t>
            </a:r>
          </a:p>
          <a:p>
            <a:r>
              <a:rPr lang="en-US" dirty="0">
                <a:solidFill>
                  <a:srgbClr val="B3B3B3"/>
                </a:solidFill>
              </a:rPr>
              <a:t>Bonus material: Dynamic Content (time permitting)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2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7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0" y="952500"/>
            <a:ext cx="1523999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4834928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6EB37-027A-6147-833B-2A8CB832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57D1-417E-3B42-3D48-14133540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F1DE-83AE-78FC-774C-3A0B2AB85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Setting up a connection</a:t>
            </a:r>
          </a:p>
          <a:p>
            <a:r>
              <a:rPr lang="en-US" dirty="0"/>
              <a:t>HTTP Example</a:t>
            </a:r>
          </a:p>
          <a:p>
            <a:r>
              <a:rPr lang="en-US" dirty="0">
                <a:solidFill>
                  <a:srgbClr val="B3B3B3"/>
                </a:solidFill>
              </a:rPr>
              <a:t>Proxies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1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HTTP/2.0</a:t>
            </a:r>
            <a:br>
              <a:rPr lang="en-US" sz="2000" dirty="0"/>
            </a:br>
            <a:r>
              <a:rPr lang="en-US" sz="2000" dirty="0"/>
              <a:t>but HTTP/1.1 widely used still</a:t>
            </a:r>
          </a:p>
          <a:p>
            <a:pPr lvl="1"/>
            <a:r>
              <a:rPr lang="en-US" sz="1800" dirty="0"/>
              <a:t>RFC 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1640997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99198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dirty="0"/>
              <a:t>The content returned in HTTP responses can be either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  <a:endParaRPr lang="en-US" dirty="0"/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r>
              <a:rPr lang="en-US" i="1" dirty="0"/>
              <a:t>Web content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4156537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63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HTTP Request Example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784830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3746805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7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0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8186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6800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55564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-----BEGIN CERTIFICATE-----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MIIGDjCCBPagAwIBAgIRAMiF7LBPDoySilnNoU+mp+gwDQYJKoZIhvcNAQELBQAw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djELMAkGA1UEBhMCVVMxCzAJBgNVBAgTAk1JMRIwEAYDVQQHEwlBbm4gQXJib3Ix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EjAQBgNVBAoTCUludGVybmV0MjERMA8GA1UECxMISW5Db21tb24xHzAdBgNVBAMT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subject=/C=US/postalCode=15213/ST=PA/L=Pittsburgh/street=5000 Forbes Ave/O=Carnegie Mellon University/OU=School of Computer Science/CN=www.cs.cmu.edu         issuer=/C=US/ST=MI/L=Ann Arbor/O=Internet2/OU=InCommon/CN=InCommon RSA Server CA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SSL handshake has read 6274 bytes and written 483 bytes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Tue, 12 Nov 2019 04:22:15 GMT   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Apache/2.4.10 (Ubuntu)       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349358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D0C7-7A41-A2A9-75C8-D71163AE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A1F7-9614-BF10-11AF-15C7CC783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https://canvas.cmu.edu/courses/49105/quizzes/150031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424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3BA6-B6E8-0658-B016-65F46D74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D00B-39EA-8010-1978-AD31FA70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6639-7FE2-B171-A766-9DF9704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Setting up a connection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 Example</a:t>
            </a:r>
          </a:p>
          <a:p>
            <a:r>
              <a:rPr lang="en-US" dirty="0"/>
              <a:t>Proxies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3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anonymization, filtering</a:t>
            </a:r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410200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61637"/>
            <a:ext cx="3221038" cy="369888"/>
            <a:chOff x="4667250" y="4161637"/>
            <a:chExt cx="3221038" cy="369888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01990" y="4161637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3718" y="3817938"/>
            <a:ext cx="2122932" cy="571474"/>
            <a:chOff x="1553718" y="3817938"/>
            <a:chExt cx="2122932" cy="571474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1553718" y="4020080"/>
              <a:ext cx="134383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2043683" y="5596673"/>
            <a:ext cx="171393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</a:t>
            </a:r>
            <a:br>
              <a:rPr lang="en-US" sz="1800" dirty="0"/>
            </a:br>
            <a:r>
              <a:rPr lang="en-US" sz="1800" dirty="0"/>
              <a:t>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262659" y="5614097"/>
            <a:ext cx="238264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Slower more expensive</a:t>
            </a:r>
          </a:p>
          <a:p>
            <a:r>
              <a:rPr lang="en-US" sz="1800" dirty="0"/>
              <a:t>global network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44C19FA-DB0C-ADA6-BA91-28E8C270B994}"/>
              </a:ext>
            </a:extLst>
          </p:cNvPr>
          <p:cNvSpPr/>
          <p:nvPr/>
        </p:nvSpPr>
        <p:spPr bwMode="auto">
          <a:xfrm>
            <a:off x="5018456" y="3124200"/>
            <a:ext cx="2592386" cy="22098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</a:t>
            </a:r>
            <a:r>
              <a:rPr lang="en-US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BA4B-A0B5-22B6-C9CE-027F10A0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CD3B-42E6-04A8-C1C4-0390FACB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F13B-3AFF-7948-40A9-BDEE0EE8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Setting up a connection</a:t>
            </a:r>
          </a:p>
          <a:p>
            <a:r>
              <a:rPr lang="en-US" dirty="0">
                <a:solidFill>
                  <a:srgbClr val="B3B3B3"/>
                </a:solidFill>
              </a:rPr>
              <a:t>HTTP Example</a:t>
            </a:r>
          </a:p>
          <a:p>
            <a:r>
              <a:rPr lang="en-US" dirty="0">
                <a:solidFill>
                  <a:srgbClr val="B3B3B3"/>
                </a:solidFill>
              </a:rPr>
              <a:t>Proxies</a:t>
            </a:r>
          </a:p>
          <a:p>
            <a:r>
              <a:rPr lang="en-US" dirty="0"/>
              <a:t>Bonus Material: Dynamic </a:t>
            </a:r>
            <a:r>
              <a:rPr lang="en-US"/>
              <a:t>Content (time </a:t>
            </a:r>
            <a:r>
              <a:rPr lang="en-US" dirty="0"/>
              <a:t>permitting)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9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1"/>
            <a:r>
              <a:rPr lang="en-US" dirty="0"/>
              <a:t>Using the FD abstraction lets you reuse code &amp; interfaces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157974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90287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407718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24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24706</TotalTime>
  <Words>5345</Words>
  <Application>Microsoft Office PowerPoint</Application>
  <PresentationFormat>On-screen Show (4:3)</PresentationFormat>
  <Paragraphs>969</Paragraphs>
  <Slides>61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Network Programming II  15-213/15-503: Introduction to Computer Systems 20th Lecture, Nov 13, 2025</vt:lpstr>
      <vt:lpstr>Today</vt:lpstr>
      <vt:lpstr>Sockets Interface</vt:lpstr>
      <vt:lpstr>Sockets</vt:lpstr>
      <vt:lpstr>Socket Programming Example</vt:lpstr>
      <vt:lpstr>Echo Server/Client Session Example</vt:lpstr>
      <vt:lpstr>Echo Server + Client Structure</vt:lpstr>
      <vt:lpstr>Echo Server + Client Structure</vt:lpstr>
      <vt:lpstr>Unbuffered RIO Input/Output</vt:lpstr>
      <vt:lpstr>Buffered RIO Input Functions</vt:lpstr>
      <vt:lpstr>Echo Client: Main Routine</vt:lpstr>
      <vt:lpstr>Echo Server + Client Structure</vt:lpstr>
      <vt:lpstr>Iterative Echo Server: Main Routine</vt:lpstr>
      <vt:lpstr>Echo Server: echo function</vt:lpstr>
      <vt:lpstr>Digging Deeper</vt:lpstr>
      <vt:lpstr>Host and Service Conversion: getaddrinfo</vt:lpstr>
      <vt:lpstr>Host and Service Conversion: getaddrinfo</vt:lpstr>
      <vt:lpstr>Linked List Returned by getaddrinfo</vt:lpstr>
      <vt:lpstr>Running hostinfo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PowerPoint Presentation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 Example</vt:lpstr>
      <vt:lpstr>HTTP Requests</vt:lpstr>
      <vt:lpstr>HTTP Responses</vt:lpstr>
      <vt:lpstr>Example HTTP Transaction</vt:lpstr>
      <vt:lpstr>Example HTTP Transaction, Take 2</vt:lpstr>
      <vt:lpstr>Example HTTP(S) Transaction, Take 3</vt:lpstr>
      <vt:lpstr>Quiz</vt:lpstr>
      <vt:lpstr>Today</vt:lpstr>
      <vt:lpstr>Proxies</vt:lpstr>
      <vt:lpstr>Why Proxies?</vt:lpstr>
      <vt:lpstr>For More Information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Phil Gibbons</cp:lastModifiedBy>
  <cp:revision>943</cp:revision>
  <cp:lastPrinted>1999-09-20T15:19:18Z</cp:lastPrinted>
  <dcterms:created xsi:type="dcterms:W3CDTF">2012-11-06T16:54:28Z</dcterms:created>
  <dcterms:modified xsi:type="dcterms:W3CDTF">2025-11-13T07:06:23Z</dcterms:modified>
</cp:coreProperties>
</file>