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1475" r:id="rId2"/>
    <p:sldId id="542" r:id="rId3"/>
    <p:sldId id="620" r:id="rId4"/>
    <p:sldId id="632" r:id="rId5"/>
    <p:sldId id="633" r:id="rId6"/>
    <p:sldId id="1711" r:id="rId7"/>
    <p:sldId id="1712" r:id="rId8"/>
    <p:sldId id="692" r:id="rId9"/>
    <p:sldId id="552" r:id="rId10"/>
    <p:sldId id="636" r:id="rId11"/>
    <p:sldId id="637" r:id="rId12"/>
    <p:sldId id="649" r:id="rId13"/>
    <p:sldId id="689" r:id="rId14"/>
    <p:sldId id="652" r:id="rId15"/>
    <p:sldId id="690" r:id="rId16"/>
    <p:sldId id="691" r:id="rId17"/>
    <p:sldId id="677" r:id="rId18"/>
    <p:sldId id="602" r:id="rId19"/>
    <p:sldId id="643" r:id="rId20"/>
    <p:sldId id="555" r:id="rId21"/>
    <p:sldId id="556" r:id="rId22"/>
    <p:sldId id="624" r:id="rId23"/>
    <p:sldId id="618" r:id="rId24"/>
    <p:sldId id="558" r:id="rId25"/>
    <p:sldId id="634" r:id="rId26"/>
    <p:sldId id="560" r:id="rId27"/>
    <p:sldId id="561" r:id="rId28"/>
    <p:sldId id="678" r:id="rId29"/>
    <p:sldId id="563" r:id="rId30"/>
    <p:sldId id="564" r:id="rId31"/>
    <p:sldId id="571" r:id="rId32"/>
    <p:sldId id="703" r:id="rId33"/>
    <p:sldId id="693" r:id="rId34"/>
    <p:sldId id="566" r:id="rId35"/>
    <p:sldId id="680" r:id="rId36"/>
    <p:sldId id="1715" r:id="rId37"/>
    <p:sldId id="686" r:id="rId38"/>
    <p:sldId id="687" r:id="rId39"/>
    <p:sldId id="695" r:id="rId40"/>
    <p:sldId id="694" r:id="rId41"/>
    <p:sldId id="682" r:id="rId42"/>
    <p:sldId id="684" r:id="rId43"/>
    <p:sldId id="1716" r:id="rId44"/>
    <p:sldId id="697" r:id="rId45"/>
    <p:sldId id="702" r:id="rId46"/>
    <p:sldId id="699" r:id="rId47"/>
    <p:sldId id="701" r:id="rId48"/>
    <p:sldId id="698" r:id="rId49"/>
    <p:sldId id="611" r:id="rId50"/>
    <p:sldId id="313" r:id="rId51"/>
    <p:sldId id="1714" r:id="rId52"/>
    <p:sldId id="1713" r:id="rId53"/>
    <p:sldId id="625" r:id="rId54"/>
    <p:sldId id="681" r:id="rId55"/>
    <p:sldId id="696" r:id="rId56"/>
  </p:sldIdLst>
  <p:sldSz cx="9144000" cy="6858000" type="screen4x3"/>
  <p:notesSz cx="6985000" cy="9283700"/>
  <p:custDataLst>
    <p:tags r:id="rId5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EAEAFA"/>
    <a:srgbClr val="D6D6F5"/>
    <a:srgbClr val="F7F5CD"/>
    <a:srgbClr val="D5F1CF"/>
    <a:srgbClr val="000000"/>
    <a:srgbClr val="9D3E40"/>
    <a:srgbClr val="990000"/>
    <a:srgbClr val="F1C7C7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F5F07-7BAA-48CF-BC1F-82E7E40A2576}" v="122" dt="2024-11-21T01:34:18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83" autoAdjust="0"/>
    <p:restoredTop sz="84157" autoAdjust="0"/>
  </p:normalViewPr>
  <p:slideViewPr>
    <p:cSldViewPr snapToGrid="0">
      <p:cViewPr varScale="1">
        <p:scale>
          <a:sx n="55" d="100"/>
          <a:sy n="55" d="100"/>
        </p:scale>
        <p:origin x="660" y="42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7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220F5F07-7BAA-48CF-BC1F-82E7E40A2576}"/>
    <pc:docChg chg="undo custSel addSld delSld modSld sldOrd">
      <pc:chgData name="Phil Gibbons" userId="f619c6e5d38ed7a7" providerId="LiveId" clId="{220F5F07-7BAA-48CF-BC1F-82E7E40A2576}" dt="2024-11-21T16:16:04.565" v="1681" actId="20577"/>
      <pc:docMkLst>
        <pc:docMk/>
      </pc:docMkLst>
      <pc:sldChg chg="add">
        <pc:chgData name="Phil Gibbons" userId="f619c6e5d38ed7a7" providerId="LiveId" clId="{220F5F07-7BAA-48CF-BC1F-82E7E40A2576}" dt="2024-11-21T01:25:52.016" v="1536"/>
        <pc:sldMkLst>
          <pc:docMk/>
          <pc:sldMk cId="0" sldId="313"/>
        </pc:sldMkLst>
      </pc:sldChg>
      <pc:sldChg chg="delSp modSp mod">
        <pc:chgData name="Phil Gibbons" userId="f619c6e5d38ed7a7" providerId="LiveId" clId="{220F5F07-7BAA-48CF-BC1F-82E7E40A2576}" dt="2024-11-20T21:28:05.137" v="21" actId="20577"/>
        <pc:sldMkLst>
          <pc:docMk/>
          <pc:sldMk cId="0" sldId="542"/>
        </pc:sldMkLst>
        <pc:spChg chg="del">
          <ac:chgData name="Phil Gibbons" userId="f619c6e5d38ed7a7" providerId="LiveId" clId="{220F5F07-7BAA-48CF-BC1F-82E7E40A2576}" dt="2024-11-20T21:27:58.381" v="10" actId="478"/>
          <ac:spMkLst>
            <pc:docMk/>
            <pc:sldMk cId="0" sldId="542"/>
            <ac:spMk id="3" creationId="{86D64FDC-237D-166C-4A9B-C740C378A672}"/>
          </ac:spMkLst>
        </pc:spChg>
        <pc:spChg chg="mod">
          <ac:chgData name="Phil Gibbons" userId="f619c6e5d38ed7a7" providerId="LiveId" clId="{220F5F07-7BAA-48CF-BC1F-82E7E40A2576}" dt="2024-11-20T21:28:05.137" v="21" actId="20577"/>
          <ac:spMkLst>
            <pc:docMk/>
            <pc:sldMk cId="0" sldId="542"/>
            <ac:spMk id="9218" creationId="{00000000-0000-0000-0000-000000000000}"/>
          </ac:spMkLst>
        </pc:spChg>
      </pc:sldChg>
      <pc:sldChg chg="modSp modAnim">
        <pc:chgData name="Phil Gibbons" userId="f619c6e5d38ed7a7" providerId="LiveId" clId="{220F5F07-7BAA-48CF-BC1F-82E7E40A2576}" dt="2024-11-21T00:53:57.387" v="1516" actId="5793"/>
        <pc:sldMkLst>
          <pc:docMk/>
          <pc:sldMk cId="0" sldId="552"/>
        </pc:sldMkLst>
        <pc:spChg chg="mod">
          <ac:chgData name="Phil Gibbons" userId="f619c6e5d38ed7a7" providerId="LiveId" clId="{220F5F07-7BAA-48CF-BC1F-82E7E40A2576}" dt="2024-11-21T00:53:57.387" v="1516" actId="5793"/>
          <ac:spMkLst>
            <pc:docMk/>
            <pc:sldMk cId="0" sldId="552"/>
            <ac:spMk id="925699" creationId="{00000000-0000-0000-0000-000000000000}"/>
          </ac:spMkLst>
        </pc:spChg>
      </pc:sldChg>
      <pc:sldChg chg="delSp mod modNotesTx">
        <pc:chgData name="Phil Gibbons" userId="f619c6e5d38ed7a7" providerId="LiveId" clId="{220F5F07-7BAA-48CF-BC1F-82E7E40A2576}" dt="2024-11-21T01:33:46.411" v="1565" actId="478"/>
        <pc:sldMkLst>
          <pc:docMk/>
          <pc:sldMk cId="0" sldId="566"/>
        </pc:sldMkLst>
        <pc:spChg chg="del">
          <ac:chgData name="Phil Gibbons" userId="f619c6e5d38ed7a7" providerId="LiveId" clId="{220F5F07-7BAA-48CF-BC1F-82E7E40A2576}" dt="2024-11-21T01:33:46.411" v="1565" actId="478"/>
          <ac:spMkLst>
            <pc:docMk/>
            <pc:sldMk cId="0" sldId="566"/>
            <ac:spMk id="4" creationId="{623A63DB-9483-46D7-878C-36AA360ADA87}"/>
          </ac:spMkLst>
        </pc:spChg>
        <pc:spChg chg="del">
          <ac:chgData name="Phil Gibbons" userId="f619c6e5d38ed7a7" providerId="LiveId" clId="{220F5F07-7BAA-48CF-BC1F-82E7E40A2576}" dt="2024-11-21T01:33:43.496" v="1564" actId="478"/>
          <ac:spMkLst>
            <pc:docMk/>
            <pc:sldMk cId="0" sldId="566"/>
            <ac:spMk id="5" creationId="{DFA5F399-3A3E-4AA1-B3C5-49E2B117483F}"/>
          </ac:spMkLst>
        </pc:spChg>
      </pc:sldChg>
      <pc:sldChg chg="modSp">
        <pc:chgData name="Phil Gibbons" userId="f619c6e5d38ed7a7" providerId="LiveId" clId="{220F5F07-7BAA-48CF-BC1F-82E7E40A2576}" dt="2024-11-21T01:00:56.531" v="1517" actId="20577"/>
        <pc:sldMkLst>
          <pc:docMk/>
          <pc:sldMk cId="0" sldId="571"/>
        </pc:sldMkLst>
        <pc:spChg chg="mod">
          <ac:chgData name="Phil Gibbons" userId="f619c6e5d38ed7a7" providerId="LiveId" clId="{220F5F07-7BAA-48CF-BC1F-82E7E40A2576}" dt="2024-11-21T01:00:56.531" v="1517" actId="20577"/>
          <ac:spMkLst>
            <pc:docMk/>
            <pc:sldMk cId="0" sldId="571"/>
            <ac:spMk id="74" creationId="{00000000-0000-0000-0000-000000000000}"/>
          </ac:spMkLst>
        </pc:spChg>
      </pc:sldChg>
      <pc:sldChg chg="modSp mod modNotesTx">
        <pc:chgData name="Phil Gibbons" userId="f619c6e5d38ed7a7" providerId="LiveId" clId="{220F5F07-7BAA-48CF-BC1F-82E7E40A2576}" dt="2024-11-20T22:29:24.585" v="127" actId="20577"/>
        <pc:sldMkLst>
          <pc:docMk/>
          <pc:sldMk cId="2031624013" sldId="618"/>
        </pc:sldMkLst>
        <pc:spChg chg="mod">
          <ac:chgData name="Phil Gibbons" userId="f619c6e5d38ed7a7" providerId="LiveId" clId="{220F5F07-7BAA-48CF-BC1F-82E7E40A2576}" dt="2024-11-20T22:27:38.981" v="74" actId="20577"/>
          <ac:spMkLst>
            <pc:docMk/>
            <pc:sldMk cId="2031624013" sldId="618"/>
            <ac:spMk id="6" creationId="{05535A17-C7BC-4858-BE31-85C2EF6A2843}"/>
          </ac:spMkLst>
        </pc:spChg>
      </pc:sldChg>
      <pc:sldChg chg="modSp mod">
        <pc:chgData name="Phil Gibbons" userId="f619c6e5d38ed7a7" providerId="LiveId" clId="{220F5F07-7BAA-48CF-BC1F-82E7E40A2576}" dt="2024-11-21T00:25:51.850" v="1051" actId="20577"/>
        <pc:sldMkLst>
          <pc:docMk/>
          <pc:sldMk cId="3217763810" sldId="620"/>
        </pc:sldMkLst>
        <pc:spChg chg="mod">
          <ac:chgData name="Phil Gibbons" userId="f619c6e5d38ed7a7" providerId="LiveId" clId="{220F5F07-7BAA-48CF-BC1F-82E7E40A2576}" dt="2024-11-20T23:43:07.611" v="518" actId="20577"/>
          <ac:spMkLst>
            <pc:docMk/>
            <pc:sldMk cId="3217763810" sldId="620"/>
            <ac:spMk id="2" creationId="{00000000-0000-0000-0000-000000000000}"/>
          </ac:spMkLst>
        </pc:spChg>
        <pc:spChg chg="mod">
          <ac:chgData name="Phil Gibbons" userId="f619c6e5d38ed7a7" providerId="LiveId" clId="{220F5F07-7BAA-48CF-BC1F-82E7E40A2576}" dt="2024-11-21T00:25:51.850" v="1051" actId="20577"/>
          <ac:spMkLst>
            <pc:docMk/>
            <pc:sldMk cId="3217763810" sldId="620"/>
            <ac:spMk id="3" creationId="{00000000-0000-0000-0000-000000000000}"/>
          </ac:spMkLst>
        </pc:spChg>
      </pc:sldChg>
      <pc:sldChg chg="ord">
        <pc:chgData name="Phil Gibbons" userId="f619c6e5d38ed7a7" providerId="LiveId" clId="{220F5F07-7BAA-48CF-BC1F-82E7E40A2576}" dt="2024-11-21T01:27:06.838" v="1544"/>
        <pc:sldMkLst>
          <pc:docMk/>
          <pc:sldMk cId="1746260648" sldId="625"/>
        </pc:sldMkLst>
      </pc:sldChg>
      <pc:sldChg chg="del">
        <pc:chgData name="Phil Gibbons" userId="f619c6e5d38ed7a7" providerId="LiveId" clId="{220F5F07-7BAA-48CF-BC1F-82E7E40A2576}" dt="2024-11-20T21:30:31.273" v="29" actId="47"/>
        <pc:sldMkLst>
          <pc:docMk/>
          <pc:sldMk cId="413171838" sldId="631"/>
        </pc:sldMkLst>
      </pc:sldChg>
      <pc:sldChg chg="mod modShow">
        <pc:chgData name="Phil Gibbons" userId="f619c6e5d38ed7a7" providerId="LiveId" clId="{220F5F07-7BAA-48CF-BC1F-82E7E40A2576}" dt="2024-11-21T00:31:31.683" v="1061" actId="729"/>
        <pc:sldMkLst>
          <pc:docMk/>
          <pc:sldMk cId="3841244778" sldId="636"/>
        </pc:sldMkLst>
      </pc:sldChg>
      <pc:sldChg chg="modSp mod modNotesTx">
        <pc:chgData name="Phil Gibbons" userId="f619c6e5d38ed7a7" providerId="LiveId" clId="{220F5F07-7BAA-48CF-BC1F-82E7E40A2576}" dt="2024-11-21T00:40:07.397" v="1300" actId="20577"/>
        <pc:sldMkLst>
          <pc:docMk/>
          <pc:sldMk cId="1896686280" sldId="649"/>
        </pc:sldMkLst>
        <pc:spChg chg="mod">
          <ac:chgData name="Phil Gibbons" userId="f619c6e5d38ed7a7" providerId="LiveId" clId="{220F5F07-7BAA-48CF-BC1F-82E7E40A2576}" dt="2024-11-21T00:39:49.433" v="1235" actId="114"/>
          <ac:spMkLst>
            <pc:docMk/>
            <pc:sldMk cId="1896686280" sldId="649"/>
            <ac:spMk id="3" creationId="{00000000-0000-0000-0000-000000000000}"/>
          </ac:spMkLst>
        </pc:spChg>
      </pc:sldChg>
      <pc:sldChg chg="modSp del mod">
        <pc:chgData name="Phil Gibbons" userId="f619c6e5d38ed7a7" providerId="LiveId" clId="{220F5F07-7BAA-48CF-BC1F-82E7E40A2576}" dt="2024-11-21T00:31:55.031" v="1062" actId="2696"/>
        <pc:sldMkLst>
          <pc:docMk/>
          <pc:sldMk cId="959869754" sldId="650"/>
        </pc:sldMkLst>
        <pc:spChg chg="mod">
          <ac:chgData name="Phil Gibbons" userId="f619c6e5d38ed7a7" providerId="LiveId" clId="{220F5F07-7BAA-48CF-BC1F-82E7E40A2576}" dt="2024-11-21T00:30:34.857" v="1057" actId="20577"/>
          <ac:spMkLst>
            <pc:docMk/>
            <pc:sldMk cId="959869754" sldId="650"/>
            <ac:spMk id="803853" creationId="{00000000-0000-0000-0000-000000000000}"/>
          </ac:spMkLst>
        </pc:spChg>
        <pc:spChg chg="mod">
          <ac:chgData name="Phil Gibbons" userId="f619c6e5d38ed7a7" providerId="LiveId" clId="{220F5F07-7BAA-48CF-BC1F-82E7E40A2576}" dt="2024-11-21T00:30:38.528" v="1059" actId="20577"/>
          <ac:spMkLst>
            <pc:docMk/>
            <pc:sldMk cId="959869754" sldId="650"/>
            <ac:spMk id="803858" creationId="{00000000-0000-0000-0000-000000000000}"/>
          </ac:spMkLst>
        </pc:spChg>
      </pc:sldChg>
      <pc:sldChg chg="modSp add del mod ord modAnim modShow">
        <pc:chgData name="Phil Gibbons" userId="f619c6e5d38ed7a7" providerId="LiveId" clId="{220F5F07-7BAA-48CF-BC1F-82E7E40A2576}" dt="2024-11-21T01:32:48.117" v="1561" actId="47"/>
        <pc:sldMkLst>
          <pc:docMk/>
          <pc:sldMk cId="1280244305" sldId="650"/>
        </pc:sldMkLst>
        <pc:spChg chg="mod">
          <ac:chgData name="Phil Gibbons" userId="f619c6e5d38ed7a7" providerId="LiveId" clId="{220F5F07-7BAA-48CF-BC1F-82E7E40A2576}" dt="2024-11-21T00:38:24.843" v="1234" actId="20577"/>
          <ac:spMkLst>
            <pc:docMk/>
            <pc:sldMk cId="1280244305" sldId="650"/>
            <ac:spMk id="803859" creationId="{00000000-0000-0000-0000-000000000000}"/>
          </ac:spMkLst>
        </pc:spChg>
        <pc:grpChg chg="mod">
          <ac:chgData name="Phil Gibbons" userId="f619c6e5d38ed7a7" providerId="LiveId" clId="{220F5F07-7BAA-48CF-BC1F-82E7E40A2576}" dt="2024-11-21T00:36:18.496" v="1208" actId="1076"/>
          <ac:grpSpMkLst>
            <pc:docMk/>
            <pc:sldMk cId="1280244305" sldId="650"/>
            <ac:grpSpMk id="9" creationId="{00000000-0000-0000-0000-000000000000}"/>
          </ac:grpSpMkLst>
        </pc:grpChg>
        <pc:grpChg chg="mod">
          <ac:chgData name="Phil Gibbons" userId="f619c6e5d38ed7a7" providerId="LiveId" clId="{220F5F07-7BAA-48CF-BC1F-82E7E40A2576}" dt="2024-11-21T00:36:23.106" v="1215" actId="1036"/>
          <ac:grpSpMkLst>
            <pc:docMk/>
            <pc:sldMk cId="1280244305" sldId="650"/>
            <ac:grpSpMk id="10" creationId="{00000000-0000-0000-0000-000000000000}"/>
          </ac:grpSpMkLst>
        </pc:grpChg>
      </pc:sldChg>
      <pc:sldChg chg="addSp delSp modSp mod">
        <pc:chgData name="Phil Gibbons" userId="f619c6e5d38ed7a7" providerId="LiveId" clId="{220F5F07-7BAA-48CF-BC1F-82E7E40A2576}" dt="2024-11-21T00:49:34.540" v="1447" actId="20577"/>
        <pc:sldMkLst>
          <pc:docMk/>
          <pc:sldMk cId="3615679997" sldId="652"/>
        </pc:sldMkLst>
        <pc:spChg chg="add mod">
          <ac:chgData name="Phil Gibbons" userId="f619c6e5d38ed7a7" providerId="LiveId" clId="{220F5F07-7BAA-48CF-BC1F-82E7E40A2576}" dt="2024-11-21T00:48:09.092" v="1418" actId="14100"/>
          <ac:spMkLst>
            <pc:docMk/>
            <pc:sldMk cId="3615679997" sldId="652"/>
            <ac:spMk id="3" creationId="{AB8CC866-1ED6-6C98-D01C-4345E5C0DB10}"/>
          </ac:spMkLst>
        </pc:spChg>
        <pc:spChg chg="mod">
          <ac:chgData name="Phil Gibbons" userId="f619c6e5d38ed7a7" providerId="LiveId" clId="{220F5F07-7BAA-48CF-BC1F-82E7E40A2576}" dt="2024-11-21T00:44:02.332" v="1327" actId="20577"/>
          <ac:spMkLst>
            <pc:docMk/>
            <pc:sldMk cId="3615679997" sldId="652"/>
            <ac:spMk id="4" creationId="{00000000-0000-0000-0000-000000000000}"/>
          </ac:spMkLst>
        </pc:spChg>
        <pc:spChg chg="del mod">
          <ac:chgData name="Phil Gibbons" userId="f619c6e5d38ed7a7" providerId="LiveId" clId="{220F5F07-7BAA-48CF-BC1F-82E7E40A2576}" dt="2024-11-21T00:47:41.579" v="1369" actId="478"/>
          <ac:spMkLst>
            <pc:docMk/>
            <pc:sldMk cId="3615679997" sldId="652"/>
            <ac:spMk id="7" creationId="{00000000-0000-0000-0000-000000000000}"/>
          </ac:spMkLst>
        </pc:spChg>
        <pc:spChg chg="mod">
          <ac:chgData name="Phil Gibbons" userId="f619c6e5d38ed7a7" providerId="LiveId" clId="{220F5F07-7BAA-48CF-BC1F-82E7E40A2576}" dt="2024-11-21T00:49:34.540" v="1447" actId="20577"/>
          <ac:spMkLst>
            <pc:docMk/>
            <pc:sldMk cId="3615679997" sldId="652"/>
            <ac:spMk id="8" creationId="{00000000-0000-0000-0000-000000000000}"/>
          </ac:spMkLst>
        </pc:spChg>
      </pc:sldChg>
      <pc:sldChg chg="modSp mod">
        <pc:chgData name="Phil Gibbons" userId="f619c6e5d38ed7a7" providerId="LiveId" clId="{220F5F07-7BAA-48CF-BC1F-82E7E40A2576}" dt="2024-11-21T01:19:25.258" v="1533" actId="20577"/>
        <pc:sldMkLst>
          <pc:docMk/>
          <pc:sldMk cId="1882438304" sldId="680"/>
        </pc:sldMkLst>
        <pc:spChg chg="mod">
          <ac:chgData name="Phil Gibbons" userId="f619c6e5d38ed7a7" providerId="LiveId" clId="{220F5F07-7BAA-48CF-BC1F-82E7E40A2576}" dt="2024-11-21T01:19:25.258" v="1533" actId="20577"/>
          <ac:spMkLst>
            <pc:docMk/>
            <pc:sldMk cId="1882438304" sldId="680"/>
            <ac:spMk id="3" creationId="{D6135B3D-3939-417E-9122-513C2C2AE329}"/>
          </ac:spMkLst>
        </pc:spChg>
      </pc:sldChg>
      <pc:sldChg chg="ord">
        <pc:chgData name="Phil Gibbons" userId="f619c6e5d38ed7a7" providerId="LiveId" clId="{220F5F07-7BAA-48CF-BC1F-82E7E40A2576}" dt="2024-11-21T01:22:49.707" v="1535"/>
        <pc:sldMkLst>
          <pc:docMk/>
          <pc:sldMk cId="3538859077" sldId="681"/>
        </pc:sldMkLst>
      </pc:sldChg>
      <pc:sldChg chg="modSp">
        <pc:chgData name="Phil Gibbons" userId="f619c6e5d38ed7a7" providerId="LiveId" clId="{220F5F07-7BAA-48CF-BC1F-82E7E40A2576}" dt="2024-11-21T01:30:03.750" v="1556" actId="20577"/>
        <pc:sldMkLst>
          <pc:docMk/>
          <pc:sldMk cId="613130035" sldId="682"/>
        </pc:sldMkLst>
        <pc:spChg chg="mod">
          <ac:chgData name="Phil Gibbons" userId="f619c6e5d38ed7a7" providerId="LiveId" clId="{220F5F07-7BAA-48CF-BC1F-82E7E40A2576}" dt="2024-11-21T01:30:03.750" v="1556" actId="20577"/>
          <ac:spMkLst>
            <pc:docMk/>
            <pc:sldMk cId="613130035" sldId="682"/>
            <ac:spMk id="954371" creationId="{00000000-0000-0000-0000-000000000000}"/>
          </ac:spMkLst>
        </pc:spChg>
      </pc:sldChg>
      <pc:sldChg chg="delSp modSp mod delAnim">
        <pc:chgData name="Phil Gibbons" userId="f619c6e5d38ed7a7" providerId="LiveId" clId="{220F5F07-7BAA-48CF-BC1F-82E7E40A2576}" dt="2024-11-21T00:46:52.346" v="1354" actId="5793"/>
        <pc:sldMkLst>
          <pc:docMk/>
          <pc:sldMk cId="2486921445" sldId="689"/>
        </pc:sldMkLst>
        <pc:spChg chg="mod">
          <ac:chgData name="Phil Gibbons" userId="f619c6e5d38ed7a7" providerId="LiveId" clId="{220F5F07-7BAA-48CF-BC1F-82E7E40A2576}" dt="2024-11-21T00:43:31.658" v="1314" actId="20577"/>
          <ac:spMkLst>
            <pc:docMk/>
            <pc:sldMk cId="2486921445" sldId="689"/>
            <ac:spMk id="4" creationId="{00000000-0000-0000-0000-000000000000}"/>
          </ac:spMkLst>
        </pc:spChg>
        <pc:spChg chg="del">
          <ac:chgData name="Phil Gibbons" userId="f619c6e5d38ed7a7" providerId="LiveId" clId="{220F5F07-7BAA-48CF-BC1F-82E7E40A2576}" dt="2024-11-21T00:43:36.503" v="1315" actId="478"/>
          <ac:spMkLst>
            <pc:docMk/>
            <pc:sldMk cId="2486921445" sldId="689"/>
            <ac:spMk id="6" creationId="{9FFB1240-0B93-4BEF-BEC6-4CF50D71ECEB}"/>
          </ac:spMkLst>
        </pc:spChg>
        <pc:spChg chg="mod">
          <ac:chgData name="Phil Gibbons" userId="f619c6e5d38ed7a7" providerId="LiveId" clId="{220F5F07-7BAA-48CF-BC1F-82E7E40A2576}" dt="2024-11-21T00:46:52.346" v="1354" actId="5793"/>
          <ac:spMkLst>
            <pc:docMk/>
            <pc:sldMk cId="2486921445" sldId="689"/>
            <ac:spMk id="7" creationId="{00000000-0000-0000-0000-000000000000}"/>
          </ac:spMkLst>
        </pc:spChg>
        <pc:spChg chg="mod">
          <ac:chgData name="Phil Gibbons" userId="f619c6e5d38ed7a7" providerId="LiveId" clId="{220F5F07-7BAA-48CF-BC1F-82E7E40A2576}" dt="2024-11-21T00:45:44.300" v="1328" actId="207"/>
          <ac:spMkLst>
            <pc:docMk/>
            <pc:sldMk cId="2486921445" sldId="689"/>
            <ac:spMk id="8" creationId="{00000000-0000-0000-0000-000000000000}"/>
          </ac:spMkLst>
        </pc:spChg>
      </pc:sldChg>
      <pc:sldChg chg="modSp mod">
        <pc:chgData name="Phil Gibbons" userId="f619c6e5d38ed7a7" providerId="LiveId" clId="{220F5F07-7BAA-48CF-BC1F-82E7E40A2576}" dt="2024-11-21T00:50:32.043" v="1501" actId="207"/>
        <pc:sldMkLst>
          <pc:docMk/>
          <pc:sldMk cId="351843983" sldId="690"/>
        </pc:sldMkLst>
        <pc:spChg chg="mod">
          <ac:chgData name="Phil Gibbons" userId="f619c6e5d38ed7a7" providerId="LiveId" clId="{220F5F07-7BAA-48CF-BC1F-82E7E40A2576}" dt="2024-11-21T00:50:02.099" v="1458" actId="20577"/>
          <ac:spMkLst>
            <pc:docMk/>
            <pc:sldMk cId="351843983" sldId="690"/>
            <ac:spMk id="7" creationId="{00000000-0000-0000-0000-000000000000}"/>
          </ac:spMkLst>
        </pc:spChg>
        <pc:spChg chg="mod">
          <ac:chgData name="Phil Gibbons" userId="f619c6e5d38ed7a7" providerId="LiveId" clId="{220F5F07-7BAA-48CF-BC1F-82E7E40A2576}" dt="2024-11-21T00:50:32.043" v="1501" actId="207"/>
          <ac:spMkLst>
            <pc:docMk/>
            <pc:sldMk cId="351843983" sldId="690"/>
            <ac:spMk id="8" creationId="{00000000-0000-0000-0000-000000000000}"/>
          </ac:spMkLst>
        </pc:spChg>
      </pc:sldChg>
      <pc:sldChg chg="modSp mod">
        <pc:chgData name="Phil Gibbons" userId="f619c6e5d38ed7a7" providerId="LiveId" clId="{220F5F07-7BAA-48CF-BC1F-82E7E40A2576}" dt="2024-11-21T00:52:19.457" v="1514" actId="14100"/>
        <pc:sldMkLst>
          <pc:docMk/>
          <pc:sldMk cId="523721707" sldId="691"/>
        </pc:sldMkLst>
        <pc:spChg chg="mod">
          <ac:chgData name="Phil Gibbons" userId="f619c6e5d38ed7a7" providerId="LiveId" clId="{220F5F07-7BAA-48CF-BC1F-82E7E40A2576}" dt="2024-11-21T00:52:19.457" v="1514" actId="14100"/>
          <ac:spMkLst>
            <pc:docMk/>
            <pc:sldMk cId="523721707" sldId="691"/>
            <ac:spMk id="7" creationId="{00000000-0000-0000-0000-000000000000}"/>
          </ac:spMkLst>
        </pc:spChg>
        <pc:spChg chg="mod">
          <ac:chgData name="Phil Gibbons" userId="f619c6e5d38ed7a7" providerId="LiveId" clId="{220F5F07-7BAA-48CF-BC1F-82E7E40A2576}" dt="2024-11-21T00:51:42.324" v="1511" actId="207"/>
          <ac:spMkLst>
            <pc:docMk/>
            <pc:sldMk cId="523721707" sldId="691"/>
            <ac:spMk id="8" creationId="{00000000-0000-0000-0000-000000000000}"/>
          </ac:spMkLst>
        </pc:spChg>
      </pc:sldChg>
      <pc:sldChg chg="modSp mod">
        <pc:chgData name="Phil Gibbons" userId="f619c6e5d38ed7a7" providerId="LiveId" clId="{220F5F07-7BAA-48CF-BC1F-82E7E40A2576}" dt="2024-11-20T23:44:13.598" v="566" actId="20577"/>
        <pc:sldMkLst>
          <pc:docMk/>
          <pc:sldMk cId="2318715813" sldId="692"/>
        </pc:sldMkLst>
        <pc:spChg chg="mod">
          <ac:chgData name="Phil Gibbons" userId="f619c6e5d38ed7a7" providerId="LiveId" clId="{220F5F07-7BAA-48CF-BC1F-82E7E40A2576}" dt="2024-11-20T23:44:13.598" v="566" actId="20577"/>
          <ac:spMkLst>
            <pc:docMk/>
            <pc:sldMk cId="2318715813" sldId="692"/>
            <ac:spMk id="3" creationId="{00000000-0000-0000-0000-000000000000}"/>
          </ac:spMkLst>
        </pc:spChg>
      </pc:sldChg>
      <pc:sldChg chg="modSp mod">
        <pc:chgData name="Phil Gibbons" userId="f619c6e5d38ed7a7" providerId="LiveId" clId="{220F5F07-7BAA-48CF-BC1F-82E7E40A2576}" dt="2024-11-21T01:28:41.488" v="1547" actId="113"/>
        <pc:sldMkLst>
          <pc:docMk/>
          <pc:sldMk cId="775058965" sldId="693"/>
        </pc:sldMkLst>
        <pc:spChg chg="mod">
          <ac:chgData name="Phil Gibbons" userId="f619c6e5d38ed7a7" providerId="LiveId" clId="{220F5F07-7BAA-48CF-BC1F-82E7E40A2576}" dt="2024-11-21T01:28:41.488" v="1547" actId="113"/>
          <ac:spMkLst>
            <pc:docMk/>
            <pc:sldMk cId="775058965" sldId="693"/>
            <ac:spMk id="3" creationId="{00000000-0000-0000-0000-000000000000}"/>
          </ac:spMkLst>
        </pc:spChg>
      </pc:sldChg>
      <pc:sldChg chg="delSp modSp mod modNotesTx">
        <pc:chgData name="Phil Gibbons" userId="f619c6e5d38ed7a7" providerId="LiveId" clId="{220F5F07-7BAA-48CF-BC1F-82E7E40A2576}" dt="2024-11-21T01:36:26.836" v="1627" actId="20577"/>
        <pc:sldMkLst>
          <pc:docMk/>
          <pc:sldMk cId="3814207828" sldId="694"/>
        </pc:sldMkLst>
        <pc:spChg chg="mod">
          <ac:chgData name="Phil Gibbons" userId="f619c6e5d38ed7a7" providerId="LiveId" clId="{220F5F07-7BAA-48CF-BC1F-82E7E40A2576}" dt="2024-11-21T01:36:26.836" v="1627" actId="20577"/>
          <ac:spMkLst>
            <pc:docMk/>
            <pc:sldMk cId="3814207828" sldId="694"/>
            <ac:spMk id="2" creationId="{00000000-0000-0000-0000-000000000000}"/>
          </ac:spMkLst>
        </pc:spChg>
        <pc:spChg chg="mod">
          <ac:chgData name="Phil Gibbons" userId="f619c6e5d38ed7a7" providerId="LiveId" clId="{220F5F07-7BAA-48CF-BC1F-82E7E40A2576}" dt="2024-11-21T01:28:52.586" v="1548" actId="113"/>
          <ac:spMkLst>
            <pc:docMk/>
            <pc:sldMk cId="3814207828" sldId="694"/>
            <ac:spMk id="3" creationId="{00000000-0000-0000-0000-000000000000}"/>
          </ac:spMkLst>
        </pc:spChg>
        <pc:spChg chg="del mod">
          <ac:chgData name="Phil Gibbons" userId="f619c6e5d38ed7a7" providerId="LiveId" clId="{220F5F07-7BAA-48CF-BC1F-82E7E40A2576}" dt="2024-11-21T01:34:46.038" v="1569" actId="478"/>
          <ac:spMkLst>
            <pc:docMk/>
            <pc:sldMk cId="3814207828" sldId="694"/>
            <ac:spMk id="4" creationId="{E9F082D8-8D42-42C4-840E-5708101DD19E}"/>
          </ac:spMkLst>
        </pc:spChg>
        <pc:spChg chg="del mod">
          <ac:chgData name="Phil Gibbons" userId="f619c6e5d38ed7a7" providerId="LiveId" clId="{220F5F07-7BAA-48CF-BC1F-82E7E40A2576}" dt="2024-11-21T01:34:40.418" v="1567" actId="478"/>
          <ac:spMkLst>
            <pc:docMk/>
            <pc:sldMk cId="3814207828" sldId="694"/>
            <ac:spMk id="5" creationId="{AAF975F1-1F15-4E83-9C02-BD6CA7AD6463}"/>
          </ac:spMkLst>
        </pc:spChg>
        <pc:spChg chg="del mod">
          <ac:chgData name="Phil Gibbons" userId="f619c6e5d38ed7a7" providerId="LiveId" clId="{220F5F07-7BAA-48CF-BC1F-82E7E40A2576}" dt="2024-11-21T01:34:43.167" v="1568" actId="478"/>
          <ac:spMkLst>
            <pc:docMk/>
            <pc:sldMk cId="3814207828" sldId="694"/>
            <ac:spMk id="6" creationId="{A51835B2-A594-4823-86B5-429805FE6B59}"/>
          </ac:spMkLst>
        </pc:spChg>
      </pc:sldChg>
      <pc:sldChg chg="ord">
        <pc:chgData name="Phil Gibbons" userId="f619c6e5d38ed7a7" providerId="LiveId" clId="{220F5F07-7BAA-48CF-BC1F-82E7E40A2576}" dt="2024-11-21T01:27:21.063" v="1546"/>
        <pc:sldMkLst>
          <pc:docMk/>
          <pc:sldMk cId="1926701028" sldId="696"/>
        </pc:sldMkLst>
      </pc:sldChg>
      <pc:sldChg chg="modSp mod">
        <pc:chgData name="Phil Gibbons" userId="f619c6e5d38ed7a7" providerId="LiveId" clId="{220F5F07-7BAA-48CF-BC1F-82E7E40A2576}" dt="2024-11-21T01:37:27.492" v="1644" actId="20577"/>
        <pc:sldMkLst>
          <pc:docMk/>
          <pc:sldMk cId="1152053982" sldId="697"/>
        </pc:sldMkLst>
        <pc:spChg chg="mod">
          <ac:chgData name="Phil Gibbons" userId="f619c6e5d38ed7a7" providerId="LiveId" clId="{220F5F07-7BAA-48CF-BC1F-82E7E40A2576}" dt="2024-11-21T01:37:27.492" v="1644" actId="20577"/>
          <ac:spMkLst>
            <pc:docMk/>
            <pc:sldMk cId="1152053982" sldId="697"/>
            <ac:spMk id="2" creationId="{CD65CF3B-2CF3-4C3C-96F4-B95CF2702746}"/>
          </ac:spMkLst>
        </pc:spChg>
      </pc:sldChg>
      <pc:sldChg chg="delSp mod">
        <pc:chgData name="Phil Gibbons" userId="f619c6e5d38ed7a7" providerId="LiveId" clId="{220F5F07-7BAA-48CF-BC1F-82E7E40A2576}" dt="2024-11-20T22:34:55.445" v="165" actId="478"/>
        <pc:sldMkLst>
          <pc:docMk/>
          <pc:sldMk cId="2555728764" sldId="699"/>
        </pc:sldMkLst>
        <pc:spChg chg="del">
          <ac:chgData name="Phil Gibbons" userId="f619c6e5d38ed7a7" providerId="LiveId" clId="{220F5F07-7BAA-48CF-BC1F-82E7E40A2576}" dt="2024-11-20T22:34:55.445" v="165" actId="478"/>
          <ac:spMkLst>
            <pc:docMk/>
            <pc:sldMk cId="2555728764" sldId="699"/>
            <ac:spMk id="4" creationId="{415C42DF-C7E2-49C5-894A-47ADD2F60D60}"/>
          </ac:spMkLst>
        </pc:spChg>
      </pc:sldChg>
      <pc:sldChg chg="modSp mod">
        <pc:chgData name="Phil Gibbons" userId="f619c6e5d38ed7a7" providerId="LiveId" clId="{220F5F07-7BAA-48CF-BC1F-82E7E40A2576}" dt="2024-11-21T01:33:01.808" v="1562" actId="113"/>
        <pc:sldMkLst>
          <pc:docMk/>
          <pc:sldMk cId="4102515389" sldId="702"/>
        </pc:sldMkLst>
        <pc:spChg chg="mod">
          <ac:chgData name="Phil Gibbons" userId="f619c6e5d38ed7a7" providerId="LiveId" clId="{220F5F07-7BAA-48CF-BC1F-82E7E40A2576}" dt="2024-11-21T01:33:01.808" v="1562" actId="113"/>
          <ac:spMkLst>
            <pc:docMk/>
            <pc:sldMk cId="4102515389" sldId="702"/>
            <ac:spMk id="3" creationId="{00000000-0000-0000-0000-000000000000}"/>
          </ac:spMkLst>
        </pc:spChg>
      </pc:sldChg>
      <pc:sldChg chg="modSp mod">
        <pc:chgData name="Phil Gibbons" userId="f619c6e5d38ed7a7" providerId="LiveId" clId="{220F5F07-7BAA-48CF-BC1F-82E7E40A2576}" dt="2024-11-21T00:12:10.962" v="861" actId="20577"/>
        <pc:sldMkLst>
          <pc:docMk/>
          <pc:sldMk cId="753391962" sldId="703"/>
        </pc:sldMkLst>
        <pc:spChg chg="mod">
          <ac:chgData name="Phil Gibbons" userId="f619c6e5d38ed7a7" providerId="LiveId" clId="{220F5F07-7BAA-48CF-BC1F-82E7E40A2576}" dt="2024-11-21T00:12:10.962" v="861" actId="20577"/>
          <ac:spMkLst>
            <pc:docMk/>
            <pc:sldMk cId="753391962" sldId="703"/>
            <ac:spMk id="3" creationId="{E5262CA7-83AE-4F47-BB56-F30589D14486}"/>
          </ac:spMkLst>
        </pc:spChg>
      </pc:sldChg>
      <pc:sldChg chg="add">
        <pc:chgData name="Phil Gibbons" userId="f619c6e5d38ed7a7" providerId="LiveId" clId="{220F5F07-7BAA-48CF-BC1F-82E7E40A2576}" dt="2024-11-20T21:27:36.885" v="0"/>
        <pc:sldMkLst>
          <pc:docMk/>
          <pc:sldMk cId="690093946" sldId="1475"/>
        </pc:sldMkLst>
      </pc:sldChg>
      <pc:sldChg chg="add del">
        <pc:chgData name="Phil Gibbons" userId="f619c6e5d38ed7a7" providerId="LiveId" clId="{220F5F07-7BAA-48CF-BC1F-82E7E40A2576}" dt="2024-11-20T21:29:44.714" v="25"/>
        <pc:sldMkLst>
          <pc:docMk/>
          <pc:sldMk cId="713716410" sldId="1476"/>
        </pc:sldMkLst>
      </pc:sldChg>
      <pc:sldChg chg="add del">
        <pc:chgData name="Phil Gibbons" userId="f619c6e5d38ed7a7" providerId="LiveId" clId="{220F5F07-7BAA-48CF-BC1F-82E7E40A2576}" dt="2024-11-20T21:29:56.812" v="27"/>
        <pc:sldMkLst>
          <pc:docMk/>
          <pc:sldMk cId="1948904670" sldId="1476"/>
        </pc:sldMkLst>
      </pc:sldChg>
      <pc:sldChg chg="add del">
        <pc:chgData name="Phil Gibbons" userId="f619c6e5d38ed7a7" providerId="LiveId" clId="{220F5F07-7BAA-48CF-BC1F-82E7E40A2576}" dt="2024-11-20T21:29:25.522" v="23"/>
        <pc:sldMkLst>
          <pc:docMk/>
          <pc:sldMk cId="1995229619" sldId="1476"/>
        </pc:sldMkLst>
      </pc:sldChg>
      <pc:sldChg chg="add">
        <pc:chgData name="Phil Gibbons" userId="f619c6e5d38ed7a7" providerId="LiveId" clId="{220F5F07-7BAA-48CF-BC1F-82E7E40A2576}" dt="2024-11-20T21:30:27.242" v="28"/>
        <pc:sldMkLst>
          <pc:docMk/>
          <pc:sldMk cId="0" sldId="1711"/>
        </pc:sldMkLst>
      </pc:sldChg>
      <pc:sldChg chg="new del">
        <pc:chgData name="Phil Gibbons" userId="f619c6e5d38ed7a7" providerId="LiveId" clId="{220F5F07-7BAA-48CF-BC1F-82E7E40A2576}" dt="2024-11-20T22:30:45.973" v="129" actId="680"/>
        <pc:sldMkLst>
          <pc:docMk/>
          <pc:sldMk cId="220707740" sldId="1712"/>
        </pc:sldMkLst>
      </pc:sldChg>
      <pc:sldChg chg="addSp modSp new mod ord modAnim">
        <pc:chgData name="Phil Gibbons" userId="f619c6e5d38ed7a7" providerId="LiveId" clId="{220F5F07-7BAA-48CF-BC1F-82E7E40A2576}" dt="2024-11-21T16:16:04.565" v="1681" actId="20577"/>
        <pc:sldMkLst>
          <pc:docMk/>
          <pc:sldMk cId="1687310440" sldId="1712"/>
        </pc:sldMkLst>
        <pc:spChg chg="mod">
          <ac:chgData name="Phil Gibbons" userId="f619c6e5d38ed7a7" providerId="LiveId" clId="{220F5F07-7BAA-48CF-BC1F-82E7E40A2576}" dt="2024-11-20T23:39:46.459" v="273" actId="20577"/>
          <ac:spMkLst>
            <pc:docMk/>
            <pc:sldMk cId="1687310440" sldId="1712"/>
            <ac:spMk id="2" creationId="{81ED6542-B01C-C261-E6FF-8FAA0ADAD32A}"/>
          </ac:spMkLst>
        </pc:spChg>
        <pc:spChg chg="mod">
          <ac:chgData name="Phil Gibbons" userId="f619c6e5d38ed7a7" providerId="LiveId" clId="{220F5F07-7BAA-48CF-BC1F-82E7E40A2576}" dt="2024-11-21T16:16:04.565" v="1681" actId="20577"/>
          <ac:spMkLst>
            <pc:docMk/>
            <pc:sldMk cId="1687310440" sldId="1712"/>
            <ac:spMk id="3" creationId="{84AFCCA8-3487-A670-FCA8-95D89BD1F51F}"/>
          </ac:spMkLst>
        </pc:spChg>
        <pc:spChg chg="add mod">
          <ac:chgData name="Phil Gibbons" userId="f619c6e5d38ed7a7" providerId="LiveId" clId="{220F5F07-7BAA-48CF-BC1F-82E7E40A2576}" dt="2024-11-20T23:47:03.355" v="652"/>
          <ac:spMkLst>
            <pc:docMk/>
            <pc:sldMk cId="1687310440" sldId="1712"/>
            <ac:spMk id="7" creationId="{CED7619E-B412-41CC-6F74-CCB379A742F8}"/>
          </ac:spMkLst>
        </pc:spChg>
        <pc:spChg chg="mod">
          <ac:chgData name="Phil Gibbons" userId="f619c6e5d38ed7a7" providerId="LiveId" clId="{220F5F07-7BAA-48CF-BC1F-82E7E40A2576}" dt="2024-11-20T23:50:18.732" v="798" actId="1036"/>
          <ac:spMkLst>
            <pc:docMk/>
            <pc:sldMk cId="1687310440" sldId="1712"/>
            <ac:spMk id="10" creationId="{609B7068-D89E-B0C7-996B-44CA155314D2}"/>
          </ac:spMkLst>
        </pc:spChg>
        <pc:spChg chg="mod">
          <ac:chgData name="Phil Gibbons" userId="f619c6e5d38ed7a7" providerId="LiveId" clId="{220F5F07-7BAA-48CF-BC1F-82E7E40A2576}" dt="2024-11-20T23:50:18.732" v="798" actId="1036"/>
          <ac:spMkLst>
            <pc:docMk/>
            <pc:sldMk cId="1687310440" sldId="1712"/>
            <ac:spMk id="11" creationId="{973DD532-82EA-C5B2-C2DF-F1A7D45108E2}"/>
          </ac:spMkLst>
        </pc:spChg>
        <pc:grpChg chg="add mod">
          <ac:chgData name="Phil Gibbons" userId="f619c6e5d38ed7a7" providerId="LiveId" clId="{220F5F07-7BAA-48CF-BC1F-82E7E40A2576}" dt="2024-11-20T23:52:06.657" v="815" actId="1035"/>
          <ac:grpSpMkLst>
            <pc:docMk/>
            <pc:sldMk cId="1687310440" sldId="1712"/>
            <ac:grpSpMk id="9" creationId="{86063C70-A318-910A-6C1A-0793D2B17711}"/>
          </ac:grpSpMkLst>
        </pc:grpChg>
        <pc:picChg chg="add mod">
          <ac:chgData name="Phil Gibbons" userId="f619c6e5d38ed7a7" providerId="LiveId" clId="{220F5F07-7BAA-48CF-BC1F-82E7E40A2576}" dt="2024-11-20T23:46:00.970" v="646" actId="1076"/>
          <ac:picMkLst>
            <pc:docMk/>
            <pc:sldMk cId="1687310440" sldId="1712"/>
            <ac:picMk id="4" creationId="{45B2CCB1-4B90-CA5C-A8B0-930D53BACE3F}"/>
          </ac:picMkLst>
        </pc:picChg>
        <pc:picChg chg="add mod">
          <ac:chgData name="Phil Gibbons" userId="f619c6e5d38ed7a7" providerId="LiveId" clId="{220F5F07-7BAA-48CF-BC1F-82E7E40A2576}" dt="2024-11-20T23:47:12.020" v="655" actId="14100"/>
          <ac:picMkLst>
            <pc:docMk/>
            <pc:sldMk cId="1687310440" sldId="1712"/>
            <ac:picMk id="5" creationId="{279A08E1-6488-E36B-CCF4-C386FAA15E35}"/>
          </ac:picMkLst>
        </pc:picChg>
        <pc:picChg chg="add mod">
          <ac:chgData name="Phil Gibbons" userId="f619c6e5d38ed7a7" providerId="LiveId" clId="{220F5F07-7BAA-48CF-BC1F-82E7E40A2576}" dt="2024-11-20T23:46:46.694" v="651"/>
          <ac:picMkLst>
            <pc:docMk/>
            <pc:sldMk cId="1687310440" sldId="1712"/>
            <ac:picMk id="6" creationId="{076227EA-7E25-D68C-3EBA-1406BE79CBF4}"/>
          </ac:picMkLst>
        </pc:picChg>
        <pc:picChg chg="add mod">
          <ac:chgData name="Phil Gibbons" userId="f619c6e5d38ed7a7" providerId="LiveId" clId="{220F5F07-7BAA-48CF-BC1F-82E7E40A2576}" dt="2024-11-20T23:50:18.732" v="798" actId="1036"/>
          <ac:picMkLst>
            <pc:docMk/>
            <pc:sldMk cId="1687310440" sldId="1712"/>
            <ac:picMk id="8" creationId="{2D807932-B72B-5936-89CB-D91537EC0D14}"/>
          </ac:picMkLst>
        </pc:picChg>
        <pc:picChg chg="add mod">
          <ac:chgData name="Phil Gibbons" userId="f619c6e5d38ed7a7" providerId="LiveId" clId="{220F5F07-7BAA-48CF-BC1F-82E7E40A2576}" dt="2024-11-20T23:50:09.224" v="775" actId="1036"/>
          <ac:picMkLst>
            <pc:docMk/>
            <pc:sldMk cId="1687310440" sldId="1712"/>
            <ac:picMk id="12" creationId="{DD6ADCA0-9106-BFE8-1267-308719459E37}"/>
          </ac:picMkLst>
        </pc:picChg>
      </pc:sldChg>
      <pc:sldChg chg="add mod ord modShow">
        <pc:chgData name="Phil Gibbons" userId="f619c6e5d38ed7a7" providerId="LiveId" clId="{220F5F07-7BAA-48CF-BC1F-82E7E40A2576}" dt="2024-11-21T01:26:45.039" v="1542" actId="729"/>
        <pc:sldMkLst>
          <pc:docMk/>
          <pc:sldMk cId="3160652727" sldId="1713"/>
        </pc:sldMkLst>
      </pc:sldChg>
      <pc:sldChg chg="modSp add mod modAnim">
        <pc:chgData name="Phil Gibbons" userId="f619c6e5d38ed7a7" providerId="LiveId" clId="{220F5F07-7BAA-48CF-BC1F-82E7E40A2576}" dt="2024-11-21T01:32:44.798" v="1560" actId="1076"/>
        <pc:sldMkLst>
          <pc:docMk/>
          <pc:sldMk cId="959869754" sldId="1714"/>
        </pc:sldMkLst>
        <pc:grpChg chg="mod">
          <ac:chgData name="Phil Gibbons" userId="f619c6e5d38ed7a7" providerId="LiveId" clId="{220F5F07-7BAA-48CF-BC1F-82E7E40A2576}" dt="2024-11-21T01:32:44.798" v="1560" actId="1076"/>
          <ac:grpSpMkLst>
            <pc:docMk/>
            <pc:sldMk cId="959869754" sldId="1714"/>
            <ac:grpSpMk id="10" creationId="{00000000-0000-0000-0000-000000000000}"/>
          </ac:grpSpMkLst>
        </pc:grpChg>
      </pc:sldChg>
      <pc:sldChg chg="add">
        <pc:chgData name="Phil Gibbons" userId="f619c6e5d38ed7a7" providerId="LiveId" clId="{220F5F07-7BAA-48CF-BC1F-82E7E40A2576}" dt="2024-11-21T01:33:30.512" v="1563"/>
        <pc:sldMkLst>
          <pc:docMk/>
          <pc:sldMk cId="2192112010" sldId="1715"/>
        </pc:sldMkLst>
      </pc:sldChg>
      <pc:sldChg chg="addSp delSp modSp add mod">
        <pc:chgData name="Phil Gibbons" userId="f619c6e5d38ed7a7" providerId="LiveId" clId="{220F5F07-7BAA-48CF-BC1F-82E7E40A2576}" dt="2024-11-21T01:36:52.060" v="1630" actId="1076"/>
        <pc:sldMkLst>
          <pc:docMk/>
          <pc:sldMk cId="846110574" sldId="1716"/>
        </pc:sldMkLst>
        <pc:spChg chg="mod">
          <ac:chgData name="Phil Gibbons" userId="f619c6e5d38ed7a7" providerId="LiveId" clId="{220F5F07-7BAA-48CF-BC1F-82E7E40A2576}" dt="2024-11-21T01:36:10.280" v="1617" actId="20577"/>
          <ac:spMkLst>
            <pc:docMk/>
            <pc:sldMk cId="846110574" sldId="1716"/>
            <ac:spMk id="2" creationId="{B5BBDAC0-604B-9A52-0818-903BB20FBBC5}"/>
          </ac:spMkLst>
        </pc:spChg>
        <pc:spChg chg="del">
          <ac:chgData name="Phil Gibbons" userId="f619c6e5d38ed7a7" providerId="LiveId" clId="{220F5F07-7BAA-48CF-BC1F-82E7E40A2576}" dt="2024-11-21T01:36:15.383" v="1618" actId="478"/>
          <ac:spMkLst>
            <pc:docMk/>
            <pc:sldMk cId="846110574" sldId="1716"/>
            <ac:spMk id="3" creationId="{2BE385C4-F73D-3F0D-ADBB-B93543308FA5}"/>
          </ac:spMkLst>
        </pc:spChg>
        <pc:spChg chg="mod">
          <ac:chgData name="Phil Gibbons" userId="f619c6e5d38ed7a7" providerId="LiveId" clId="{220F5F07-7BAA-48CF-BC1F-82E7E40A2576}" dt="2024-11-21T01:36:52.060" v="1630" actId="1076"/>
          <ac:spMkLst>
            <pc:docMk/>
            <pc:sldMk cId="846110574" sldId="1716"/>
            <ac:spMk id="4" creationId="{644CC1A0-BA01-B24A-AD6A-3F354ECF278A}"/>
          </ac:spMkLst>
        </pc:spChg>
        <pc:spChg chg="mod">
          <ac:chgData name="Phil Gibbons" userId="f619c6e5d38ed7a7" providerId="LiveId" clId="{220F5F07-7BAA-48CF-BC1F-82E7E40A2576}" dt="2024-11-21T01:36:38.582" v="1628" actId="1076"/>
          <ac:spMkLst>
            <pc:docMk/>
            <pc:sldMk cId="846110574" sldId="1716"/>
            <ac:spMk id="5" creationId="{1C10DF6D-BACE-6D6F-CB2F-DD88C681CE11}"/>
          </ac:spMkLst>
        </pc:spChg>
        <pc:spChg chg="mod">
          <ac:chgData name="Phil Gibbons" userId="f619c6e5d38ed7a7" providerId="LiveId" clId="{220F5F07-7BAA-48CF-BC1F-82E7E40A2576}" dt="2024-11-21T01:36:48.182" v="1629" actId="1076"/>
          <ac:spMkLst>
            <pc:docMk/>
            <pc:sldMk cId="846110574" sldId="1716"/>
            <ac:spMk id="6" creationId="{C715FF86-FA5A-4962-A97D-09DD366F7551}"/>
          </ac:spMkLst>
        </pc:spChg>
        <pc:spChg chg="add del mod">
          <ac:chgData name="Phil Gibbons" userId="f619c6e5d38ed7a7" providerId="LiveId" clId="{220F5F07-7BAA-48CF-BC1F-82E7E40A2576}" dt="2024-11-21T01:36:18.290" v="1619" actId="478"/>
          <ac:spMkLst>
            <pc:docMk/>
            <pc:sldMk cId="846110574" sldId="1716"/>
            <ac:spMk id="8" creationId="{F7619E36-B554-AF9E-F295-50AD15EE0CA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561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561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17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7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Unsafe due to race condition discussed in the previous lecture.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91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72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www/code/25-sync-basic/, run ./</a:t>
            </a:r>
            <a:r>
              <a:rPr lang="en-US" dirty="0" err="1"/>
              <a:t>badcnt</a:t>
            </a:r>
            <a:r>
              <a:rPr lang="en-US" dirty="0"/>
              <a:t> 20000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30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76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13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605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r>
              <a:rPr lang="en-US" dirty="0"/>
              <a:t>./</a:t>
            </a:r>
            <a:r>
              <a:rPr lang="en-US" dirty="0" err="1"/>
              <a:t>goodmcnt</a:t>
            </a:r>
            <a:r>
              <a:rPr lang="en-US" dirty="0"/>
              <a:t> 20000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313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D8702-DB6F-18D0-5D6B-5A7CD102D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>
            <a:extLst>
              <a:ext uri="{FF2B5EF4-FFF2-40B4-BE49-F238E27FC236}">
                <a16:creationId xmlns:a16="http://schemas.microsoft.com/office/drawing/2014/main" id="{83D5A474-F929-7CD5-B30B-05F90FC87D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>
            <a:extLst>
              <a:ext uri="{FF2B5EF4-FFF2-40B4-BE49-F238E27FC236}">
                <a16:creationId xmlns:a16="http://schemas.microsoft.com/office/drawing/2014/main" id="{EAF9AAD3-F295-E9AB-9147-17AF067ABC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r>
              <a:rPr lang="en-US" dirty="0"/>
              <a:t>./</a:t>
            </a:r>
            <a:r>
              <a:rPr lang="en-US" dirty="0" err="1"/>
              <a:t>goodmcnt</a:t>
            </a:r>
            <a:r>
              <a:rPr lang="en-US" dirty="0"/>
              <a:t> 20000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324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30x slower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42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./</a:t>
            </a:r>
            <a:r>
              <a:rPr lang="en-US" dirty="0" err="1"/>
              <a:t>goodcnt</a:t>
            </a:r>
            <a:r>
              <a:rPr lang="en-US" dirty="0"/>
              <a:t> 20000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888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r>
              <a:rPr lang="en-US" dirty="0"/>
              <a:t>Just like with mutexes, the implementation requires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8AF7E-C9CB-D614-0CA9-B509852CB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C4C8CD-2B59-7F6A-D49D-395DC5DAF1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8CA007-B667-F35D-4EB0-D799EF2D8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./</a:t>
            </a:r>
            <a:r>
              <a:rPr lang="en-US" dirty="0" err="1"/>
              <a:t>goodcnt</a:t>
            </a:r>
            <a:r>
              <a:rPr lang="en-US" dirty="0"/>
              <a:t> 20000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A7896-02EE-7EA7-0683-8D4D73190D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371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Oh no, it’s even slower with a semaphore.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77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707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r>
              <a:rPr lang="en-US" dirty="0"/>
              <a:t>The three instructions that were so troublesome are replaced with a single instruction that does the same thing, but the hardware promises no data races. Each thread’s lock </a:t>
            </a:r>
            <a:r>
              <a:rPr lang="en-US" dirty="0" err="1"/>
              <a:t>addq</a:t>
            </a:r>
            <a:r>
              <a:rPr lang="en-US" dirty="0"/>
              <a:t> waits for the other thread’s lock </a:t>
            </a:r>
            <a:r>
              <a:rPr lang="en-US" dirty="0" err="1"/>
              <a:t>addq</a:t>
            </a:r>
            <a:r>
              <a:rPr lang="en-US" dirty="0"/>
              <a:t>, as part of the process of accessing the cache.</a:t>
            </a:r>
          </a:p>
          <a:p>
            <a:endParaRPr lang="en-US" dirty="0"/>
          </a:p>
          <a:p>
            <a:r>
              <a:rPr lang="en-US" dirty="0"/>
              <a:t>X86 has lots of atomic memory operations.  Other ISAs are not so generous.  Traditional RISC would make you write a loop with two special memory access instructions plus the ADD.</a:t>
            </a:r>
          </a:p>
        </p:txBody>
      </p:sp>
    </p:spTree>
    <p:extLst>
      <p:ext uri="{BB962C8B-B14F-4D97-AF65-F5344CB8AC3E}">
        <p14:creationId xmlns:p14="http://schemas.microsoft.com/office/powerpoint/2010/main" val="19653743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2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205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22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2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42532/quizzes/127203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95003" y="3562598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014354" y="3726873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1881" y="3728852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Conceptual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2345861"/>
          </a:xfrm>
        </p:spPr>
        <p:txBody>
          <a:bodyPr/>
          <a:lstStyle/>
          <a:p>
            <a:r>
              <a:rPr lang="en-US" dirty="0"/>
              <a:t>Multiple threads run within the context of a single process</a:t>
            </a:r>
          </a:p>
          <a:p>
            <a:r>
              <a:rPr lang="en-US" dirty="0"/>
              <a:t>Each thread has its own separate thread context</a:t>
            </a:r>
          </a:p>
          <a:p>
            <a:pPr lvl="1"/>
            <a:r>
              <a:rPr lang="en-US" sz="1600" dirty="0"/>
              <a:t>Thread ID, stack, stack pointer, PC, condition codes, and GP registers</a:t>
            </a:r>
          </a:p>
          <a:p>
            <a:r>
              <a:rPr lang="en-US" dirty="0"/>
              <a:t>All threads share the remaining process context</a:t>
            </a:r>
          </a:p>
          <a:p>
            <a:pPr lvl="1"/>
            <a:r>
              <a:rPr lang="en-US" sz="1600" dirty="0"/>
              <a:t>Code, data, heap, and shared library segments of the process virtual address space</a:t>
            </a:r>
          </a:p>
          <a:p>
            <a:pPr lvl="1"/>
            <a:r>
              <a:rPr lang="en-US" sz="1600" dirty="0"/>
              <a:t>Open files and installed handlers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11412" y="494603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" name="Rectangle 12"/>
          <p:cNvSpPr>
            <a:spLocks noChangeAspect="1" noChangeArrowheads="1"/>
          </p:cNvSpPr>
          <p:nvPr/>
        </p:nvSpPr>
        <p:spPr bwMode="auto">
          <a:xfrm>
            <a:off x="434563" y="4334845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17737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762173" y="4083811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22963" y="4650609"/>
            <a:ext cx="2232025" cy="1686361"/>
            <a:chOff x="5946775" y="4650609"/>
            <a:chExt cx="2232025" cy="1686361"/>
          </a:xfrm>
        </p:grpSpPr>
        <p:sp>
          <p:nvSpPr>
            <p:cNvPr id="8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9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0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2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4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5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223885" y="496514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247036" y="4349192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630211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</p:spTree>
    <p:extLst>
      <p:ext uri="{BB962C8B-B14F-4D97-AF65-F5344CB8AC3E}">
        <p14:creationId xmlns:p14="http://schemas.microsoft.com/office/powerpoint/2010/main" val="3841244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03761" y="2588825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3334987" y="3275615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605641" y="3289469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Actual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1977726"/>
          </a:xfrm>
        </p:spPr>
        <p:txBody>
          <a:bodyPr/>
          <a:lstStyle/>
          <a:p>
            <a:r>
              <a:rPr lang="en-US" dirty="0"/>
              <a:t>Separation of data is not strictly enforced:</a:t>
            </a:r>
          </a:p>
          <a:p>
            <a:pPr lvl="1"/>
            <a:r>
              <a:rPr lang="en-US" dirty="0"/>
              <a:t>Register values are truly separate and protected, but…</a:t>
            </a:r>
          </a:p>
          <a:p>
            <a:pPr lvl="1"/>
            <a:r>
              <a:rPr lang="en-US" dirty="0"/>
              <a:t>Any thread can read and write the stack of any other thread</a:t>
            </a: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C00000"/>
                </a:solidFill>
              </a:rPr>
              <a:t>The mismatch between the conceptual and operation model </a:t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</a:rPr>
              <a:t>is a source of confusion and errors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26107" y="404350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" name="Rectangle 12"/>
          <p:cNvSpPr>
            <a:spLocks noChangeAspect="1" noChangeArrowheads="1"/>
          </p:cNvSpPr>
          <p:nvPr/>
        </p:nvSpPr>
        <p:spPr bwMode="auto">
          <a:xfrm>
            <a:off x="749258" y="2696057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132432" y="332428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70931" y="3110038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31721" y="3676836"/>
            <a:ext cx="2232025" cy="1686361"/>
            <a:chOff x="5946775" y="4650609"/>
            <a:chExt cx="2232025" cy="1686361"/>
          </a:xfrm>
        </p:grpSpPr>
        <p:sp>
          <p:nvSpPr>
            <p:cNvPr id="12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13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4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5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6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7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455453" y="406261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478604" y="2710404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861778" y="334339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185060" y="2826331"/>
            <a:ext cx="4320639" cy="1769423"/>
            <a:chOff x="2185060" y="2826331"/>
            <a:chExt cx="4320639" cy="1769423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2422566" y="2826331"/>
              <a:ext cx="1282536" cy="11875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2456212" y="2978731"/>
              <a:ext cx="3932712" cy="1617023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H="1" flipV="1">
              <a:off x="2185060" y="3051958"/>
              <a:ext cx="1448790" cy="1425039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5140035" y="3038108"/>
              <a:ext cx="1365664" cy="1520042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</p:grpSp>
      <p:sp>
        <p:nvSpPr>
          <p:cNvPr id="44" name="TextBox 43"/>
          <p:cNvSpPr txBox="1"/>
          <p:nvPr/>
        </p:nvSpPr>
        <p:spPr>
          <a:xfrm flipH="1">
            <a:off x="6327766" y="2648198"/>
            <a:ext cx="237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latin typeface="Calibri" pitchFamily="34" charset="0"/>
              </a:rPr>
              <a:t>Virtual Address Space 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99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Pass Thread </a:t>
            </a:r>
            <a:r>
              <a:rPr lang="en-US" dirty="0" err="1"/>
              <a:t>Arg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Malloc</a:t>
            </a:r>
            <a:r>
              <a:rPr lang="en-US" dirty="0"/>
              <a:t>/free</a:t>
            </a:r>
          </a:p>
          <a:p>
            <a:pPr lvl="1"/>
            <a:r>
              <a:rPr lang="en-US" dirty="0"/>
              <a:t>Producer </a:t>
            </a:r>
            <a:r>
              <a:rPr lang="en-US" dirty="0" err="1"/>
              <a:t>malloc’s</a:t>
            </a:r>
            <a:r>
              <a:rPr lang="en-US" dirty="0"/>
              <a:t> space, passes pointer to </a:t>
            </a:r>
            <a:r>
              <a:rPr lang="en-US" dirty="0" err="1"/>
              <a:t>pthread_create</a:t>
            </a:r>
            <a:endParaRPr lang="en-US" dirty="0"/>
          </a:p>
          <a:p>
            <a:pPr lvl="1"/>
            <a:r>
              <a:rPr lang="en-US" dirty="0"/>
              <a:t>Consumer dereferences pointer, frees space</a:t>
            </a:r>
          </a:p>
          <a:p>
            <a:pPr lvl="1"/>
            <a:r>
              <a:rPr lang="en-US" dirty="0"/>
              <a:t>Always works; necessary for passing large amounts of data</a:t>
            </a:r>
          </a:p>
          <a:p>
            <a:r>
              <a:rPr lang="en-US" dirty="0"/>
              <a:t>Cast of int</a:t>
            </a:r>
          </a:p>
          <a:p>
            <a:pPr lvl="1"/>
            <a:r>
              <a:rPr lang="en-US" dirty="0"/>
              <a:t>Producer casts an int/long to void*, passes to </a:t>
            </a:r>
            <a:r>
              <a:rPr lang="en-US" dirty="0" err="1"/>
              <a:t>pthread_create</a:t>
            </a:r>
            <a:endParaRPr lang="en-US" dirty="0"/>
          </a:p>
          <a:p>
            <a:pPr lvl="1"/>
            <a:r>
              <a:rPr lang="en-US" dirty="0"/>
              <a:t>Consumer casts void* argument back to int/long</a:t>
            </a:r>
          </a:p>
          <a:p>
            <a:pPr lvl="1"/>
            <a:r>
              <a:rPr lang="en-US" dirty="0"/>
              <a:t>Works for small amounts of data (one number)</a:t>
            </a:r>
          </a:p>
          <a:p>
            <a:r>
              <a:rPr lang="en-US" dirty="0">
                <a:solidFill>
                  <a:srgbClr val="FF0000"/>
                </a:solidFill>
              </a:rPr>
              <a:t>INCORRECT: Pointer to stack slot</a:t>
            </a:r>
          </a:p>
          <a:p>
            <a:pPr lvl="1"/>
            <a:r>
              <a:rPr lang="en-US" dirty="0"/>
              <a:t>Producer passes address to producer’s stack in </a:t>
            </a:r>
            <a:r>
              <a:rPr lang="en-US" dirty="0" err="1"/>
              <a:t>pthread_create</a:t>
            </a:r>
            <a:endParaRPr lang="en-US" dirty="0"/>
          </a:p>
          <a:p>
            <a:pPr lvl="1"/>
            <a:r>
              <a:rPr lang="en-US" dirty="0"/>
              <a:t>Consumer dereferences pointer</a:t>
            </a:r>
          </a:p>
          <a:p>
            <a:pPr lvl="1"/>
            <a:r>
              <a:rPr lang="en-US" i="1" dirty="0"/>
              <a:t>Why is this unsafe?</a:t>
            </a:r>
          </a:p>
        </p:txBody>
      </p:sp>
    </p:spTree>
    <p:extLst>
      <p:ext uri="{BB962C8B-B14F-4D97-AF65-F5344CB8AC3E}">
        <p14:creationId xmlns:p14="http://schemas.microsoft.com/office/powerpoint/2010/main" val="1896686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5504" y="1779680"/>
            <a:ext cx="4640179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latin typeface="Courier New"/>
                <a:cs typeface="Courier New"/>
              </a:rPr>
              <a:t>hist</a:t>
            </a:r>
            <a:r>
              <a:rPr lang="en-US" sz="1600" dirty="0">
                <a:latin typeface="Courier New"/>
                <a:cs typeface="Courier New"/>
              </a:rPr>
              <a:t>[N] = {0};</a:t>
            </a:r>
          </a:p>
          <a:p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latin typeface="Courier New"/>
                <a:cs typeface="Courier New"/>
              </a:rPr>
              <a:t>, char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[N];</a:t>
            </a:r>
          </a:p>
          <a:p>
            <a:r>
              <a:rPr lang="en-US" sz="1600" dirty="0">
                <a:latin typeface="Courier New"/>
                <a:cs typeface="Courier New"/>
              </a:rPr>
              <a:t>    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Pthread_create</a:t>
            </a:r>
            <a:r>
              <a:rPr lang="en-US" sz="1600" dirty="0">
                <a:latin typeface="Courier New"/>
                <a:cs typeface="Courier New"/>
              </a:rPr>
              <a:t>(&amp;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thread,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&amp;hist[</a:t>
            </a:r>
            <a:r>
              <a:rPr lang="en-US" sz="1600" dirty="0" err="1">
                <a:solidFill>
                  <a:srgbClr val="0070C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]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Pthread_join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[i],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02943" y="1656569"/>
            <a:ext cx="3393878" cy="132343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*(int *)</a:t>
            </a:r>
            <a:r>
              <a:rPr lang="en-US" sz="1600" dirty="0" err="1">
                <a:solidFill>
                  <a:srgbClr val="0070C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latin typeface="Courier New"/>
                <a:cs typeface="Courier New"/>
              </a:rPr>
              <a:t> += 1;</a:t>
            </a:r>
          </a:p>
          <a:p>
            <a:r>
              <a:rPr lang="en-US" sz="1600" dirty="0">
                <a:latin typeface="Courier New"/>
                <a:cs typeface="Courier New"/>
              </a:rPr>
              <a:t>   return NULL;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65889" cy="762000"/>
          </a:xfrm>
        </p:spPr>
        <p:txBody>
          <a:bodyPr/>
          <a:lstStyle/>
          <a:p>
            <a:r>
              <a:rPr lang="en-US" dirty="0"/>
              <a:t>Passing an argument to a thread (1/4) – OK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5626" y="3215148"/>
            <a:ext cx="3949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Each thread receives a 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unique pointer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21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5504" y="1779680"/>
            <a:ext cx="4640179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latin typeface="Courier New"/>
                <a:cs typeface="Courier New"/>
              </a:rPr>
              <a:t>hist</a:t>
            </a:r>
            <a:r>
              <a:rPr lang="en-US" sz="1600" dirty="0">
                <a:latin typeface="Courier New"/>
                <a:cs typeface="Courier New"/>
              </a:rPr>
              <a:t>[N] = {0};</a:t>
            </a:r>
          </a:p>
          <a:p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latin typeface="Courier New"/>
                <a:cs typeface="Courier New"/>
              </a:rPr>
              <a:t>, char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[N];</a:t>
            </a:r>
          </a:p>
          <a:p>
            <a:r>
              <a:rPr lang="en-US" sz="1600" dirty="0">
                <a:latin typeface="Courier New"/>
                <a:cs typeface="Courier New"/>
              </a:rPr>
              <a:t>    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Pthread_create</a:t>
            </a:r>
            <a:r>
              <a:rPr lang="en-US" sz="1600" dirty="0">
                <a:latin typeface="Courier New"/>
                <a:cs typeface="Courier New"/>
              </a:rPr>
              <a:t>(&amp;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thread,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(void *)</a:t>
            </a:r>
            <a:r>
              <a:rPr lang="en-US" sz="1600" dirty="0" err="1">
                <a:solidFill>
                  <a:srgbClr val="0070C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Pthread_join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[i],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02943" y="1656569"/>
            <a:ext cx="3393878" cy="132343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0070C0"/>
                </a:solidFill>
                <a:latin typeface="Courier New"/>
                <a:cs typeface="Courier New"/>
              </a:rPr>
              <a:t>hist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[(long)</a:t>
            </a:r>
            <a:r>
              <a:rPr lang="en-US" sz="1600" dirty="0" err="1">
                <a:solidFill>
                  <a:srgbClr val="0070C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]</a:t>
            </a:r>
            <a:r>
              <a:rPr lang="en-US" sz="1600" dirty="0">
                <a:latin typeface="Courier New"/>
                <a:cs typeface="Courier New"/>
              </a:rPr>
              <a:t> += 1;</a:t>
            </a:r>
          </a:p>
          <a:p>
            <a:r>
              <a:rPr lang="en-US" sz="1600" dirty="0">
                <a:latin typeface="Courier New"/>
                <a:cs typeface="Courier New"/>
              </a:rPr>
              <a:t>   return NULL;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5627" y="3215148"/>
            <a:ext cx="4198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Each thread receives a 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unique array index as a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Casting from long to void* and back is safe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8CC866-1ED6-6C98-D01C-4345E5C0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496696" cy="762000"/>
          </a:xfrm>
        </p:spPr>
        <p:txBody>
          <a:bodyPr/>
          <a:lstStyle/>
          <a:p>
            <a:r>
              <a:rPr lang="en-US" dirty="0"/>
              <a:t>Passing an argument to a thread (2/4) – OK </a:t>
            </a:r>
          </a:p>
        </p:txBody>
      </p:sp>
    </p:spTree>
    <p:extLst>
      <p:ext uri="{BB962C8B-B14F-4D97-AF65-F5344CB8AC3E}">
        <p14:creationId xmlns:p14="http://schemas.microsoft.com/office/powerpoint/2010/main" val="3615679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5504" y="1656569"/>
            <a:ext cx="4640179" cy="427809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latin typeface="Courier New"/>
                <a:cs typeface="Courier New"/>
              </a:rPr>
              <a:t>hist</a:t>
            </a:r>
            <a:r>
              <a:rPr lang="en-US" sz="1600" dirty="0">
                <a:latin typeface="Courier New"/>
                <a:cs typeface="Courier New"/>
              </a:rPr>
              <a:t>[N] = {0};</a:t>
            </a:r>
          </a:p>
          <a:p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latin typeface="Courier New"/>
                <a:cs typeface="Courier New"/>
              </a:rPr>
              <a:t>, char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[N];</a:t>
            </a:r>
          </a:p>
          <a:p>
            <a:r>
              <a:rPr lang="en-US" sz="1600" dirty="0">
                <a:latin typeface="Courier New"/>
                <a:cs typeface="Courier New"/>
              </a:rPr>
              <a:t>    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  <a:br>
              <a:rPr lang="en-US" sz="1600" dirty="0">
                <a:latin typeface="Courier New"/>
                <a:cs typeface="Courier New"/>
              </a:rPr>
            </a:br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long*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latin typeface="Courier New"/>
                <a:cs typeface="Courier New"/>
              </a:rPr>
              <a:t> = Malloc(</a:t>
            </a:r>
            <a:r>
              <a:rPr lang="en-US" sz="1600" dirty="0" err="1">
                <a:solidFill>
                  <a:srgbClr val="7030A0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latin typeface="Courier New"/>
                <a:cs typeface="Courier New"/>
              </a:rPr>
              <a:t>     *p =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Pthread_create</a:t>
            </a:r>
            <a:r>
              <a:rPr lang="en-US" sz="1600" dirty="0">
                <a:latin typeface="Courier New"/>
                <a:cs typeface="Courier New"/>
              </a:rPr>
              <a:t>(&amp;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thread,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Pthread_join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],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check();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02943" y="1653774"/>
            <a:ext cx="376417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hist[*(long *)</a:t>
            </a:r>
            <a:r>
              <a:rPr lang="en-US" sz="1600" dirty="0" err="1">
                <a:solidFill>
                  <a:srgbClr val="0070C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]</a:t>
            </a:r>
            <a:r>
              <a:rPr lang="en-US" sz="1600" dirty="0">
                <a:latin typeface="Courier New"/>
                <a:cs typeface="Courier New"/>
              </a:rPr>
              <a:t> += 1;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i="1" dirty="0">
                <a:latin typeface="Courier New"/>
                <a:cs typeface="Courier New"/>
              </a:rPr>
              <a:t>free(</a:t>
            </a:r>
            <a:r>
              <a:rPr lang="en-US" sz="1600" i="1" dirty="0" err="1">
                <a:latin typeface="Courier New"/>
                <a:cs typeface="Courier New"/>
              </a:rPr>
              <a:t>vargp</a:t>
            </a:r>
            <a:r>
              <a:rPr lang="en-US" sz="1600" i="1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return NULL;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65889" cy="762000"/>
          </a:xfrm>
        </p:spPr>
        <p:txBody>
          <a:bodyPr/>
          <a:lstStyle/>
          <a:p>
            <a:r>
              <a:rPr lang="en-US" dirty="0"/>
              <a:t>Passing an argument to a thread (3/4) – 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5627" y="3215148"/>
            <a:ext cx="41983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Each thread receives a 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unique array index via a pointer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Malloc in parent, free in thread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Necessary if passing structs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43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5504" y="1656569"/>
            <a:ext cx="4640179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latin typeface="Courier New"/>
                <a:cs typeface="Courier New"/>
              </a:rPr>
              <a:t>hist</a:t>
            </a:r>
            <a:r>
              <a:rPr lang="en-US" sz="1600" dirty="0">
                <a:latin typeface="Courier New"/>
                <a:cs typeface="Courier New"/>
              </a:rPr>
              <a:t>[N] = {0};</a:t>
            </a:r>
          </a:p>
          <a:p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latin typeface="Courier New"/>
                <a:cs typeface="Courier New"/>
              </a:rPr>
              <a:t>, char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[N];</a:t>
            </a:r>
          </a:p>
          <a:p>
            <a:r>
              <a:rPr lang="en-US" sz="1600" dirty="0">
                <a:latin typeface="Courier New"/>
                <a:cs typeface="Courier New"/>
              </a:rPr>
              <a:t>    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Pthread_create</a:t>
            </a:r>
            <a:r>
              <a:rPr lang="en-US" sz="1600" dirty="0">
                <a:latin typeface="Courier New"/>
                <a:cs typeface="Courier New"/>
              </a:rPr>
              <a:t>(&amp;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thread,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&amp;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Pthread_join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],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check();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02943" y="1656569"/>
            <a:ext cx="3764172" cy="132343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hist[*(long *)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]</a:t>
            </a:r>
            <a:r>
              <a:rPr lang="en-US" sz="1600" dirty="0">
                <a:latin typeface="Courier New"/>
                <a:cs typeface="Courier New"/>
              </a:rPr>
              <a:t> += 1;</a:t>
            </a:r>
          </a:p>
          <a:p>
            <a:r>
              <a:rPr lang="en-US" sz="1600" dirty="0">
                <a:latin typeface="Courier New"/>
                <a:cs typeface="Courier New"/>
              </a:rPr>
              <a:t>   return NULL;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3486" y="435678"/>
            <a:ext cx="8373629" cy="762000"/>
          </a:xfrm>
        </p:spPr>
        <p:txBody>
          <a:bodyPr/>
          <a:lstStyle/>
          <a:p>
            <a:r>
              <a:rPr lang="en-US" dirty="0"/>
              <a:t>Passing an argument to a thread (4/4) – </a:t>
            </a:r>
            <a:r>
              <a:rPr lang="en-US" dirty="0">
                <a:solidFill>
                  <a:srgbClr val="FF0000"/>
                </a:solidFill>
              </a:rPr>
              <a:t>WRONG!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5628" y="3215148"/>
            <a:ext cx="33240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Each thread receives</a:t>
            </a:r>
            <a:br>
              <a:rPr lang="en-US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the same pointer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, to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in main</a:t>
            </a:r>
            <a:endParaRPr lang="en-US" i="1" dirty="0">
              <a:solidFill>
                <a:srgbClr val="FF000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Data race: each thread</a:t>
            </a:r>
            <a:br>
              <a:rPr lang="en-US" dirty="0">
                <a:latin typeface="Calibri" pitchFamily="34" charset="0"/>
              </a:rPr>
            </a:br>
            <a:r>
              <a:rPr lang="en-US" i="1" dirty="0">
                <a:latin typeface="Calibri" pitchFamily="34" charset="0"/>
              </a:rPr>
              <a:t>may or may not</a:t>
            </a:r>
            <a:r>
              <a:rPr lang="en-US" dirty="0">
                <a:latin typeface="Calibri" pitchFamily="34" charset="0"/>
              </a:rPr>
              <a:t> read a unique array index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alibri" pitchFamily="34" charset="0"/>
              </a:rPr>
              <a:t> in main</a:t>
            </a:r>
          </a:p>
        </p:txBody>
      </p:sp>
    </p:spTree>
    <p:extLst>
      <p:ext uri="{BB962C8B-B14F-4D97-AF65-F5344CB8AC3E}">
        <p14:creationId xmlns:p14="http://schemas.microsoft.com/office/powerpoint/2010/main" val="523721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3086100"/>
            <a:ext cx="9144000" cy="914400"/>
          </a:xfrm>
          <a:prstGeom prst="rect">
            <a:avLst/>
          </a:prstGeom>
          <a:solidFill>
            <a:srgbClr val="FFC000"/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514" y="435678"/>
            <a:ext cx="8634582" cy="762000"/>
          </a:xfrm>
        </p:spPr>
        <p:txBody>
          <a:bodyPr/>
          <a:lstStyle/>
          <a:p>
            <a:r>
              <a:rPr lang="en-US"/>
              <a:t>Shared Variables in Threaded C Programs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57" y="1257300"/>
            <a:ext cx="8307387" cy="5143500"/>
          </a:xfrm>
        </p:spPr>
        <p:txBody>
          <a:bodyPr/>
          <a:lstStyle/>
          <a:p>
            <a:r>
              <a:rPr lang="en-US" dirty="0"/>
              <a:t>Question: Which variables  in a threaded C program are shared?</a:t>
            </a:r>
          </a:p>
          <a:p>
            <a:pPr lvl="1"/>
            <a:r>
              <a:rPr lang="en-US" dirty="0"/>
              <a:t>The answer is not as simple as “</a:t>
            </a:r>
            <a:r>
              <a:rPr lang="en-US" i="1" dirty="0"/>
              <a:t>global variables are shared</a:t>
            </a:r>
            <a:r>
              <a:rPr lang="en-US" dirty="0"/>
              <a:t>” and </a:t>
            </a:r>
            <a:br>
              <a:rPr lang="en-US" dirty="0"/>
            </a:br>
            <a:r>
              <a:rPr lang="en-US" dirty="0"/>
              <a:t>“</a:t>
            </a:r>
            <a:r>
              <a:rPr lang="en-US" i="1" dirty="0"/>
              <a:t>stack variables are private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i="1" dirty="0" err="1"/>
              <a:t>Def</a:t>
            </a:r>
            <a:r>
              <a:rPr lang="en-US" i="1" dirty="0"/>
              <a:t>:</a:t>
            </a:r>
            <a:r>
              <a:rPr lang="en-US" dirty="0"/>
              <a:t>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</a:t>
            </a:r>
            <a:r>
              <a:rPr lang="en-US" i="1" dirty="0"/>
              <a:t>shared </a:t>
            </a:r>
            <a:r>
              <a:rPr lang="en-US" dirty="0"/>
              <a:t>if and only if multiple threads reference some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Requires answers to the following questions:</a:t>
            </a:r>
          </a:p>
          <a:p>
            <a:pPr lvl="1"/>
            <a:r>
              <a:rPr lang="en-US" dirty="0"/>
              <a:t>What is the memory model for threads?</a:t>
            </a:r>
          </a:p>
          <a:p>
            <a:pPr lvl="1"/>
            <a:r>
              <a:rPr lang="en-US" dirty="0"/>
              <a:t>How are instances of variables mapped to memory?</a:t>
            </a:r>
          </a:p>
          <a:p>
            <a:pPr lvl="1"/>
            <a:r>
              <a:rPr lang="en-US" dirty="0"/>
              <a:t>How many threads might reference each of these instances?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65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30557" cy="4972050"/>
          </a:xfrm>
        </p:spPr>
        <p:txBody>
          <a:bodyPr/>
          <a:lstStyle/>
          <a:p>
            <a:r>
              <a:rPr lang="en-US" dirty="0"/>
              <a:t>Global variables</a:t>
            </a:r>
          </a:p>
          <a:p>
            <a:pPr lvl="1"/>
            <a:r>
              <a:rPr lang="en-US" dirty="0"/>
              <a:t>Variable declared outside of a function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global variable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Local automatic variables</a:t>
            </a:r>
          </a:p>
          <a:p>
            <a:pPr lvl="1"/>
            <a:r>
              <a:rPr lang="en-US" dirty="0"/>
              <a:t>Variable declared inside function without </a:t>
            </a:r>
            <a:r>
              <a:rPr lang="en-US" b="1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Each thread stack contains one instance of each local variable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Local static variables</a:t>
            </a:r>
          </a:p>
          <a:p>
            <a:pPr lvl="1"/>
            <a:r>
              <a:rPr lang="en-US" dirty="0"/>
              <a:t>Variable declared inside  function with the </a:t>
            </a:r>
            <a:r>
              <a:rPr lang="en-US" b="1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local static variable.</a:t>
            </a:r>
          </a:p>
          <a:p>
            <a:pPr>
              <a:spcBef>
                <a:spcPts val="1800"/>
              </a:spcBef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US" dirty="0"/>
              <a:t> is special</a:t>
            </a:r>
          </a:p>
          <a:p>
            <a:pPr lvl="1">
              <a:spcBef>
                <a:spcPts val="24"/>
              </a:spcBef>
            </a:pPr>
            <a:r>
              <a:rPr lang="en-US" dirty="0"/>
              <a:t>Declared outside a function, but </a:t>
            </a:r>
            <a:r>
              <a:rPr lang="en-US" b="1" dirty="0">
                <a:solidFill>
                  <a:srgbClr val="990000"/>
                </a:solidFill>
              </a:rPr>
              <a:t>each thread stack contains one instance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6200" y="1828800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495800" y="3559076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7862"/>
            <a:ext cx="8972550" cy="78105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61715" y="6230005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17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873250"/>
          </a:xfrm>
        </p:spPr>
        <p:txBody>
          <a:bodyPr/>
          <a:lstStyle/>
          <a:p>
            <a:pPr marL="0" indent="0"/>
            <a:r>
              <a:rPr lang="en-US" dirty="0"/>
              <a:t>Synchronization: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15-213/15-513: Introduction to Computer Systems</a:t>
            </a:r>
            <a:br>
              <a:rPr lang="en-US" sz="2000" b="0" dirty="0"/>
            </a:br>
            <a:r>
              <a:rPr lang="en-US" sz="2000" b="0" dirty="0"/>
              <a:t>23</a:t>
            </a:r>
            <a:r>
              <a:rPr lang="en-US" sz="2000" b="0" baseline="30000" dirty="0"/>
              <a:t>rd</a:t>
            </a:r>
            <a:r>
              <a:rPr lang="en-US" sz="2000" b="0" dirty="0"/>
              <a:t> Lecture, November 21,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6200" y="1828800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495800" y="3559076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7862"/>
            <a:ext cx="8972550" cy="78105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931845" name="Text Box 5"/>
          <p:cNvSpPr txBox="1">
            <a:spLocks noChangeArrowheads="1"/>
          </p:cNvSpPr>
          <p:nvPr/>
        </p:nvSpPr>
        <p:spPr bwMode="auto">
          <a:xfrm>
            <a:off x="200673" y="1130888"/>
            <a:ext cx="3583481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Global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6" name="Line 6"/>
          <p:cNvSpPr>
            <a:spLocks noChangeShapeType="1"/>
          </p:cNvSpPr>
          <p:nvPr/>
        </p:nvSpPr>
        <p:spPr bwMode="auto">
          <a:xfrm flipH="1">
            <a:off x="987972" y="1450975"/>
            <a:ext cx="307429" cy="446141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7" name="Text Box 7"/>
          <p:cNvSpPr txBox="1">
            <a:spLocks noChangeArrowheads="1"/>
          </p:cNvSpPr>
          <p:nvPr/>
        </p:nvSpPr>
        <p:spPr bwMode="auto">
          <a:xfrm>
            <a:off x="4972286" y="6019800"/>
            <a:ext cx="4032837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static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8" name="Line 8"/>
          <p:cNvSpPr>
            <a:spLocks noChangeShapeType="1"/>
          </p:cNvSpPr>
          <p:nvPr/>
        </p:nvSpPr>
        <p:spPr bwMode="auto">
          <a:xfrm flipV="1">
            <a:off x="6348823" y="4636088"/>
            <a:ext cx="128175" cy="13462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9" name="Text Box 9"/>
          <p:cNvSpPr txBox="1">
            <a:spLocks noChangeArrowheads="1"/>
          </p:cNvSpPr>
          <p:nvPr/>
        </p:nvSpPr>
        <p:spPr bwMode="auto">
          <a:xfrm>
            <a:off x="3084898" y="1399401"/>
            <a:ext cx="5388526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auto vars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tid.m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0" name="Line 10"/>
          <p:cNvSpPr>
            <a:spLocks noChangeShapeType="1"/>
          </p:cNvSpPr>
          <p:nvPr/>
        </p:nvSpPr>
        <p:spPr bwMode="auto">
          <a:xfrm flipH="1">
            <a:off x="1486549" y="1676400"/>
            <a:ext cx="2971799" cy="1295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51" name="Text Box 11"/>
          <p:cNvSpPr txBox="1">
            <a:spLocks noChangeArrowheads="1"/>
          </p:cNvSpPr>
          <p:nvPr/>
        </p:nvSpPr>
        <p:spPr bwMode="auto">
          <a:xfrm>
            <a:off x="4509914" y="1955800"/>
            <a:ext cx="3872086" cy="1107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auto var: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</a:rPr>
              <a:t>2 instances (</a:t>
            </a:r>
          </a:p>
          <a:p>
            <a:r>
              <a:rPr lang="en-US" sz="1800" dirty="0">
                <a:latin typeface="Calibri" pitchFamily="34" charset="0"/>
              </a:rPr>
              <a:t>     </a:t>
            </a:r>
            <a:r>
              <a:rPr lang="en-US" sz="1800" dirty="0">
                <a:latin typeface="Courier New" pitchFamily="49" charset="0"/>
              </a:rPr>
              <a:t>myid.p0 </a:t>
            </a:r>
            <a:r>
              <a:rPr lang="en-US" sz="1800" dirty="0">
                <a:latin typeface="Calibri" pitchFamily="34" charset="0"/>
              </a:rPr>
              <a:t>[peer thread 0’s stack],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r>
              <a:rPr lang="en-US" sz="1800" dirty="0">
                <a:latin typeface="Courier New" pitchFamily="49" charset="0"/>
              </a:rPr>
              <a:t>  myid.p1 </a:t>
            </a:r>
            <a:r>
              <a:rPr lang="en-US" sz="1800" dirty="0">
                <a:latin typeface="Calibri" pitchFamily="34" charset="0"/>
              </a:rPr>
              <a:t>[peer thread 1’s stack]</a:t>
            </a:r>
          </a:p>
          <a:p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2" name="Line 12"/>
          <p:cNvSpPr>
            <a:spLocks noChangeShapeType="1"/>
          </p:cNvSpPr>
          <p:nvPr/>
        </p:nvSpPr>
        <p:spPr bwMode="auto">
          <a:xfrm flipH="1">
            <a:off x="6000749" y="2864732"/>
            <a:ext cx="476250" cy="127607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2286000" y="1676400"/>
            <a:ext cx="2172348" cy="1752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1715" y="6230005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40302"/>
            <a:ext cx="7592093" cy="762000"/>
          </a:xfrm>
        </p:spPr>
        <p:txBody>
          <a:bodyPr/>
          <a:lstStyle/>
          <a:p>
            <a:r>
              <a:rPr lang="en-US" dirty="0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901714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447814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3734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6401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229149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49001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95002" y="3915904"/>
            <a:ext cx="4875600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msgs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);}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4865408" y="4100659"/>
            <a:ext cx="4278592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1219200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765300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6909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9576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54663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80750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523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Threads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variables are handy...</a:t>
            </a:r>
          </a:p>
          <a:p>
            <a:r>
              <a:rPr lang="en-US" dirty="0"/>
              <a:t>…but you risk </a:t>
            </a:r>
            <a:r>
              <a:rPr lang="en-US" i="1" dirty="0"/>
              <a:t>data races</a:t>
            </a:r>
            <a:br>
              <a:rPr lang="en-US" dirty="0"/>
            </a:br>
            <a:r>
              <a:rPr lang="en-US" dirty="0"/>
              <a:t>and </a:t>
            </a:r>
            <a:r>
              <a:rPr lang="en-US" i="1" dirty="0"/>
              <a:t>synchronization errors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31AAA4-71EB-4270-B4CB-88A5BFB64E08}"/>
              </a:ext>
            </a:extLst>
          </p:cNvPr>
          <p:cNvSpPr txBox="1"/>
          <p:nvPr/>
        </p:nvSpPr>
        <p:spPr>
          <a:xfrm>
            <a:off x="5306093" y="5245768"/>
            <a:ext cx="344103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Coding demo 1:</a:t>
            </a:r>
            <a:br>
              <a:rPr lang="en-US" sz="1800" i="1" dirty="0">
                <a:latin typeface="Calibri" pitchFamily="34" charset="0"/>
              </a:rPr>
            </a:br>
            <a:r>
              <a:rPr lang="en-US" sz="1800" i="1" dirty="0">
                <a:latin typeface="Calibri" pitchFamily="34" charset="0"/>
              </a:rPr>
              <a:t>Counting to 20,000 incorrectly</a:t>
            </a:r>
            <a:br>
              <a:rPr lang="en-US" sz="1800" i="1" dirty="0">
                <a:latin typeface="Calibri" pitchFamily="34" charset="0"/>
              </a:rPr>
            </a:br>
            <a:r>
              <a:rPr lang="en-US" sz="1800" i="1" dirty="0">
                <a:latin typeface="Calibri" pitchFamily="34" charset="0"/>
              </a:rPr>
              <a:t>(with threads)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73AF92-039B-4B6F-BA77-C09622C8A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820681"/>
            <a:ext cx="4596130" cy="313932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static unsigned long cnt = 0;</a:t>
            </a:r>
          </a:p>
          <a:p>
            <a:pPr lvl="0"/>
            <a:endParaRPr lang="nl-NL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void *incr_thread(void *arg) {</a:t>
            </a:r>
            <a:b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unsigned long i;</a:t>
            </a:r>
            <a:b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unsigned long niters =</a:t>
            </a:r>
            <a:b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(unsigned long) arg;</a:t>
            </a:r>
          </a:p>
          <a:p>
            <a:pPr lvl="0"/>
            <a:endParaRPr lang="nl-NL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for (i = 0; i &lt; niters; i++) {</a:t>
            </a: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cnt++;</a:t>
            </a: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}</a:t>
            </a:r>
            <a:b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} </a:t>
            </a:r>
            <a:endParaRPr lang="en-US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535A17-C7BC-4858-BE31-85C2EF6A2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272" y="781235"/>
            <a:ext cx="3438762" cy="39703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int main(int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argc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, char **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argv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) {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unsigned long niters =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strtoul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(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argv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[1], NULL, 10);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pthread_t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t1, t2;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Pthread_create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(&amp;t1, NULL,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           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incr_thread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,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             (void *)niters);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Pthread_create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(&amp;t2, NULL,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           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incr_thread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,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             (void *)niters);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Pthread_join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(&amp;t1, NULL);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Pthread_join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(&amp;t2, NULL);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if (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!= 2*niters) {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printf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(“BOOM!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=%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lu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\n",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);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return 1;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} else {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printf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("OK: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=%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lu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\n",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);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return 0;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}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31624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Code for Counter Loop</a:t>
            </a:r>
          </a:p>
        </p:txBody>
      </p:sp>
      <p:sp>
        <p:nvSpPr>
          <p:cNvPr id="937989" name="Rectangle 5"/>
          <p:cNvSpPr>
            <a:spLocks noChangeArrowheads="1"/>
          </p:cNvSpPr>
          <p:nvPr/>
        </p:nvSpPr>
        <p:spPr bwMode="auto">
          <a:xfrm>
            <a:off x="2073836" y="1715869"/>
            <a:ext cx="4063282" cy="6463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for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(i = 0; i &lt;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niters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; i++)</a:t>
            </a: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++; </a:t>
            </a:r>
            <a:endParaRPr lang="en-US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1828800" y="1249234"/>
            <a:ext cx="485446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Calibri" pitchFamily="34" charset="0"/>
              </a:rPr>
              <a:t>C code for counter loop in thread </a:t>
            </a:r>
            <a:r>
              <a:rPr lang="en-US" dirty="0" err="1">
                <a:latin typeface="Calibri" pitchFamily="34" charset="0"/>
              </a:rPr>
              <a:t>i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7" name="Text Box 379"/>
          <p:cNvSpPr txBox="1">
            <a:spLocks noChangeArrowheads="1"/>
          </p:cNvSpPr>
          <p:nvPr/>
        </p:nvSpPr>
        <p:spPr bwMode="auto">
          <a:xfrm>
            <a:off x="2209800" y="3121224"/>
            <a:ext cx="3614294" cy="343197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5720" anchor="t" anchorCtr="0">
            <a:noAutofit/>
          </a:bodyPr>
          <a:lstStyle/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(%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r>
              <a:rPr lang="en-US" sz="1800" dirty="0">
                <a:latin typeface="Courier New"/>
                <a:cs typeface="Courier New"/>
              </a:rPr>
              <a:t>),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testq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jle</a:t>
            </a:r>
            <a:r>
              <a:rPr lang="en-US" sz="1800" dirty="0">
                <a:latin typeface="Courier New"/>
                <a:cs typeface="Courier New"/>
              </a:rPr>
              <a:t>   .L2</a:t>
            </a:r>
          </a:p>
          <a:p>
            <a:pPr algn="l"/>
            <a:r>
              <a:rPr lang="cs-CZ" sz="1800" dirty="0">
                <a:latin typeface="Courier New"/>
                <a:cs typeface="Courier New"/>
              </a:rPr>
              <a:t>    </a:t>
            </a:r>
            <a:r>
              <a:rPr lang="cs-CZ" sz="1800" dirty="0" err="1">
                <a:latin typeface="Courier New"/>
                <a:cs typeface="Courier New"/>
              </a:rPr>
              <a:t>movl</a:t>
            </a:r>
            <a:r>
              <a:rPr lang="cs-CZ" sz="1800" dirty="0">
                <a:latin typeface="Courier New"/>
                <a:cs typeface="Courier New"/>
              </a:rPr>
              <a:t>  $0, %</a:t>
            </a:r>
            <a:r>
              <a:rPr lang="cs-CZ" sz="1800" dirty="0" err="1">
                <a:latin typeface="Courier New"/>
                <a:cs typeface="Courier New"/>
              </a:rPr>
              <a:t>eax</a:t>
            </a:r>
            <a:endParaRPr lang="cs-CZ" sz="1800" dirty="0">
              <a:latin typeface="Courier New"/>
              <a:cs typeface="Courier New"/>
            </a:endParaRPr>
          </a:p>
          <a:p>
            <a:pPr algn="l"/>
            <a:r>
              <a:rPr lang="cs-CZ" sz="1800" dirty="0">
                <a:latin typeface="Courier New"/>
                <a:cs typeface="Courier New"/>
              </a:rPr>
              <a:t>.L3: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(%rip),%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r>
              <a:rPr lang="en-US" sz="1800" dirty="0">
                <a:latin typeface="Courier New"/>
                <a:cs typeface="Courier New"/>
              </a:rPr>
              <a:t>,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cmpq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pl-PL" sz="1800" dirty="0">
                <a:latin typeface="Courier New"/>
                <a:cs typeface="Courier New"/>
              </a:rPr>
              <a:t>    </a:t>
            </a:r>
            <a:r>
              <a:rPr lang="pl-PL" sz="1800" dirty="0" err="1">
                <a:latin typeface="Courier New"/>
                <a:cs typeface="Courier New"/>
              </a:rPr>
              <a:t>jne</a:t>
            </a:r>
            <a:r>
              <a:rPr lang="pl-PL" sz="1800" dirty="0">
                <a:latin typeface="Courier New"/>
                <a:cs typeface="Courier New"/>
              </a:rPr>
              <a:t>   .L3</a:t>
            </a:r>
          </a:p>
          <a:p>
            <a:pPr algn="l"/>
            <a:r>
              <a:rPr lang="pl-PL" sz="1800" dirty="0">
                <a:latin typeface="Courier New"/>
                <a:cs typeface="Courier New"/>
              </a:rPr>
              <a:t>.L2: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8" name="AutoShape 381"/>
          <p:cNvSpPr>
            <a:spLocks noChangeAspect="1"/>
          </p:cNvSpPr>
          <p:nvPr/>
        </p:nvSpPr>
        <p:spPr bwMode="auto">
          <a:xfrm flipH="1">
            <a:off x="5922650" y="3436099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Text Box 382"/>
          <p:cNvSpPr txBox="1">
            <a:spLocks noChangeArrowheads="1"/>
          </p:cNvSpPr>
          <p:nvPr/>
        </p:nvSpPr>
        <p:spPr bwMode="auto">
          <a:xfrm>
            <a:off x="5979215" y="3507004"/>
            <a:ext cx="1055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800" i="1" dirty="0">
                <a:latin typeface="+mn-lt"/>
              </a:rPr>
              <a:t>H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: Head</a:t>
            </a:r>
          </a:p>
        </p:txBody>
      </p:sp>
      <p:sp>
        <p:nvSpPr>
          <p:cNvPr id="30" name="Text Box 383"/>
          <p:cNvSpPr txBox="1">
            <a:spLocks noChangeArrowheads="1"/>
          </p:cNvSpPr>
          <p:nvPr/>
        </p:nvSpPr>
        <p:spPr bwMode="auto">
          <a:xfrm>
            <a:off x="5979215" y="5739385"/>
            <a:ext cx="7908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i="1" dirty="0">
                <a:latin typeface="+mn-lt"/>
              </a:rPr>
              <a:t>T</a:t>
            </a:r>
            <a:r>
              <a:rPr lang="en-US" sz="1600" i="1" baseline="-25000" dirty="0">
                <a:latin typeface="+mn-lt"/>
              </a:rPr>
              <a:t>i</a:t>
            </a:r>
            <a:r>
              <a:rPr lang="en-US" sz="1600" dirty="0">
                <a:latin typeface="+mn-lt"/>
              </a:rPr>
              <a:t> : Tail</a:t>
            </a:r>
          </a:p>
        </p:txBody>
      </p:sp>
      <p:sp>
        <p:nvSpPr>
          <p:cNvPr id="31" name="Line 385"/>
          <p:cNvSpPr>
            <a:spLocks noChangeShapeType="1"/>
          </p:cNvSpPr>
          <p:nvPr/>
        </p:nvSpPr>
        <p:spPr bwMode="auto">
          <a:xfrm flipV="1">
            <a:off x="2212483" y="4290240"/>
            <a:ext cx="3600887" cy="67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86"/>
          <p:cNvSpPr>
            <a:spLocks noChangeShapeType="1"/>
          </p:cNvSpPr>
          <p:nvPr/>
        </p:nvSpPr>
        <p:spPr bwMode="auto">
          <a:xfrm>
            <a:off x="2212483" y="5390895"/>
            <a:ext cx="3600887" cy="14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Text Box 387"/>
          <p:cNvSpPr txBox="1">
            <a:spLocks noChangeArrowheads="1"/>
          </p:cNvSpPr>
          <p:nvPr/>
        </p:nvSpPr>
        <p:spPr bwMode="auto">
          <a:xfrm>
            <a:off x="5979215" y="4443985"/>
            <a:ext cx="16507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L</a:t>
            </a:r>
            <a:r>
              <a:rPr lang="en-US" sz="1800" i="1" baseline="-25000" dirty="0">
                <a:latin typeface="+mn-lt"/>
              </a:rPr>
              <a:t>i  </a:t>
            </a:r>
            <a:r>
              <a:rPr lang="en-US" sz="1800" dirty="0">
                <a:latin typeface="+mn-lt"/>
              </a:rPr>
              <a:t>: Load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 err="1">
                <a:latin typeface="+mn-lt"/>
              </a:rPr>
              <a:t>U</a:t>
            </a:r>
            <a:r>
              <a:rPr lang="en-US" sz="1800" i="1" baseline="-25000" dirty="0" err="1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Update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>
                <a:latin typeface="+mn-lt"/>
              </a:rPr>
              <a:t>S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Store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</p:txBody>
      </p:sp>
      <p:sp>
        <p:nvSpPr>
          <p:cNvPr id="34" name="Text Box 392"/>
          <p:cNvSpPr txBox="1">
            <a:spLocks noChangeArrowheads="1"/>
          </p:cNvSpPr>
          <p:nvPr/>
        </p:nvSpPr>
        <p:spPr bwMode="auto">
          <a:xfrm>
            <a:off x="2674993" y="2688224"/>
            <a:ext cx="2682568" cy="42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 dirty="0" err="1"/>
              <a:t>Asm</a:t>
            </a:r>
            <a:r>
              <a:rPr lang="en-US" i="1" dirty="0"/>
              <a:t> code for thread </a:t>
            </a:r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35" name="AutoShape 381"/>
          <p:cNvSpPr>
            <a:spLocks noChangeAspect="1"/>
          </p:cNvSpPr>
          <p:nvPr/>
        </p:nvSpPr>
        <p:spPr bwMode="auto">
          <a:xfrm flipH="1">
            <a:off x="5869265" y="4327552"/>
            <a:ext cx="146219" cy="1017567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6" name="AutoShape 381"/>
          <p:cNvSpPr>
            <a:spLocks noChangeAspect="1"/>
          </p:cNvSpPr>
          <p:nvPr/>
        </p:nvSpPr>
        <p:spPr bwMode="auto">
          <a:xfrm flipH="1">
            <a:off x="5922650" y="5720508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Any interleaving of instructions is possible,</a:t>
            </a:r>
            <a:br>
              <a:rPr lang="en-US" dirty="0"/>
            </a:br>
            <a:r>
              <a:rPr lang="en-US" dirty="0"/>
              <a:t>and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6238837" y="3620869"/>
            <a:ext cx="487363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34200" y="33922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1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6238837" y="4258806"/>
            <a:ext cx="487363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34200" y="40780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2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1559574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Execution (cont)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776" y="1276350"/>
            <a:ext cx="7896225" cy="857250"/>
          </a:xfrm>
        </p:spPr>
        <p:txBody>
          <a:bodyPr/>
          <a:lstStyle/>
          <a:p>
            <a:r>
              <a:rPr lang="en-US" dirty="0"/>
              <a:t>Incorrect ordering: two threads increment the counter, but the result is 1 instead of 2</a:t>
            </a: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179853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5" name="Rectangle 5"/>
          <p:cNvSpPr>
            <a:spLocks noChangeArrowheads="1"/>
          </p:cNvSpPr>
          <p:nvPr/>
        </p:nvSpPr>
        <p:spPr bwMode="auto">
          <a:xfrm>
            <a:off x="179853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6" name="Rectangle 6"/>
          <p:cNvSpPr>
            <a:spLocks noChangeArrowheads="1"/>
          </p:cNvSpPr>
          <p:nvPr/>
        </p:nvSpPr>
        <p:spPr bwMode="auto">
          <a:xfrm>
            <a:off x="179853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7" name="Rectangle 7"/>
          <p:cNvSpPr>
            <a:spLocks noChangeArrowheads="1"/>
          </p:cNvSpPr>
          <p:nvPr/>
        </p:nvSpPr>
        <p:spPr bwMode="auto">
          <a:xfrm>
            <a:off x="179853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8" name="Rectangle 8"/>
          <p:cNvSpPr>
            <a:spLocks noChangeArrowheads="1"/>
          </p:cNvSpPr>
          <p:nvPr/>
        </p:nvSpPr>
        <p:spPr bwMode="auto">
          <a:xfrm>
            <a:off x="179853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9" name="Rectangle 9"/>
          <p:cNvSpPr>
            <a:spLocks noChangeArrowheads="1"/>
          </p:cNvSpPr>
          <p:nvPr/>
        </p:nvSpPr>
        <p:spPr bwMode="auto">
          <a:xfrm>
            <a:off x="179853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0" name="Rectangle 10"/>
          <p:cNvSpPr>
            <a:spLocks noChangeArrowheads="1"/>
          </p:cNvSpPr>
          <p:nvPr/>
        </p:nvSpPr>
        <p:spPr bwMode="auto">
          <a:xfrm>
            <a:off x="179853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1" name="Rectangle 11"/>
          <p:cNvSpPr>
            <a:spLocks noChangeArrowheads="1"/>
          </p:cNvSpPr>
          <p:nvPr/>
        </p:nvSpPr>
        <p:spPr bwMode="auto">
          <a:xfrm>
            <a:off x="179853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2" name="Rectangle 12"/>
          <p:cNvSpPr>
            <a:spLocks noChangeArrowheads="1"/>
          </p:cNvSpPr>
          <p:nvPr/>
        </p:nvSpPr>
        <p:spPr bwMode="auto">
          <a:xfrm>
            <a:off x="179853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3" name="Rectangle 13"/>
          <p:cNvSpPr>
            <a:spLocks noChangeArrowheads="1"/>
          </p:cNvSpPr>
          <p:nvPr/>
        </p:nvSpPr>
        <p:spPr bwMode="auto">
          <a:xfrm>
            <a:off x="179853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4" name="Rectangle 14"/>
          <p:cNvSpPr>
            <a:spLocks noChangeArrowheads="1"/>
          </p:cNvSpPr>
          <p:nvPr/>
        </p:nvSpPr>
        <p:spPr bwMode="auto">
          <a:xfrm>
            <a:off x="8238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5" name="Rectangle 15"/>
          <p:cNvSpPr>
            <a:spLocks noChangeArrowheads="1"/>
          </p:cNvSpPr>
          <p:nvPr/>
        </p:nvSpPr>
        <p:spPr bwMode="auto">
          <a:xfrm>
            <a:off x="8238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6" name="Rectangle 16"/>
          <p:cNvSpPr>
            <a:spLocks noChangeArrowheads="1"/>
          </p:cNvSpPr>
          <p:nvPr/>
        </p:nvSpPr>
        <p:spPr bwMode="auto">
          <a:xfrm>
            <a:off x="8238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7" name="Rectangle 17"/>
          <p:cNvSpPr>
            <a:spLocks noChangeArrowheads="1"/>
          </p:cNvSpPr>
          <p:nvPr/>
        </p:nvSpPr>
        <p:spPr bwMode="auto">
          <a:xfrm>
            <a:off x="8238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8" name="Rectangle 18"/>
          <p:cNvSpPr>
            <a:spLocks noChangeArrowheads="1"/>
          </p:cNvSpPr>
          <p:nvPr/>
        </p:nvSpPr>
        <p:spPr bwMode="auto">
          <a:xfrm>
            <a:off x="8238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9" name="Rectangle 19"/>
          <p:cNvSpPr>
            <a:spLocks noChangeArrowheads="1"/>
          </p:cNvSpPr>
          <p:nvPr/>
        </p:nvSpPr>
        <p:spPr bwMode="auto">
          <a:xfrm>
            <a:off x="8238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0" name="Rectangle 20"/>
          <p:cNvSpPr>
            <a:spLocks noChangeArrowheads="1"/>
          </p:cNvSpPr>
          <p:nvPr/>
        </p:nvSpPr>
        <p:spPr bwMode="auto">
          <a:xfrm>
            <a:off x="8238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1" name="Rectangle 21"/>
          <p:cNvSpPr>
            <a:spLocks noChangeArrowheads="1"/>
          </p:cNvSpPr>
          <p:nvPr/>
        </p:nvSpPr>
        <p:spPr bwMode="auto">
          <a:xfrm>
            <a:off x="8238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2" name="Rectangle 22"/>
          <p:cNvSpPr>
            <a:spLocks noChangeArrowheads="1"/>
          </p:cNvSpPr>
          <p:nvPr/>
        </p:nvSpPr>
        <p:spPr bwMode="auto">
          <a:xfrm>
            <a:off x="8238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3" name="Rectangle 23"/>
          <p:cNvSpPr>
            <a:spLocks noChangeArrowheads="1"/>
          </p:cNvSpPr>
          <p:nvPr/>
        </p:nvSpPr>
        <p:spPr bwMode="auto">
          <a:xfrm>
            <a:off x="8238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4" name="Rectangle 24"/>
          <p:cNvSpPr>
            <a:spLocks noChangeArrowheads="1"/>
          </p:cNvSpPr>
          <p:nvPr/>
        </p:nvSpPr>
        <p:spPr bwMode="auto">
          <a:xfrm>
            <a:off x="277325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5" name="Rectangle 25"/>
          <p:cNvSpPr>
            <a:spLocks noChangeArrowheads="1"/>
          </p:cNvSpPr>
          <p:nvPr/>
        </p:nvSpPr>
        <p:spPr bwMode="auto">
          <a:xfrm>
            <a:off x="277325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06" name="Rectangle 26"/>
          <p:cNvSpPr>
            <a:spLocks noChangeArrowheads="1"/>
          </p:cNvSpPr>
          <p:nvPr/>
        </p:nvSpPr>
        <p:spPr bwMode="auto">
          <a:xfrm>
            <a:off x="277325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7" name="Rectangle 27"/>
          <p:cNvSpPr>
            <a:spLocks noChangeArrowheads="1"/>
          </p:cNvSpPr>
          <p:nvPr/>
        </p:nvSpPr>
        <p:spPr bwMode="auto">
          <a:xfrm>
            <a:off x="277325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8" name="Rectangle 28"/>
          <p:cNvSpPr>
            <a:spLocks noChangeArrowheads="1"/>
          </p:cNvSpPr>
          <p:nvPr/>
        </p:nvSpPr>
        <p:spPr bwMode="auto">
          <a:xfrm>
            <a:off x="277325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9" name="Rectangle 29"/>
          <p:cNvSpPr>
            <a:spLocks noChangeArrowheads="1"/>
          </p:cNvSpPr>
          <p:nvPr/>
        </p:nvSpPr>
        <p:spPr bwMode="auto">
          <a:xfrm>
            <a:off x="277325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0" name="Rectangle 30"/>
          <p:cNvSpPr>
            <a:spLocks noChangeArrowheads="1"/>
          </p:cNvSpPr>
          <p:nvPr/>
        </p:nvSpPr>
        <p:spPr bwMode="auto">
          <a:xfrm>
            <a:off x="277325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1" name="Rectangle 31"/>
          <p:cNvSpPr>
            <a:spLocks noChangeArrowheads="1"/>
          </p:cNvSpPr>
          <p:nvPr/>
        </p:nvSpPr>
        <p:spPr bwMode="auto">
          <a:xfrm>
            <a:off x="277325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2" name="Rectangle 32"/>
          <p:cNvSpPr>
            <a:spLocks noChangeArrowheads="1"/>
          </p:cNvSpPr>
          <p:nvPr/>
        </p:nvSpPr>
        <p:spPr bwMode="auto">
          <a:xfrm>
            <a:off x="277325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3" name="Rectangle 33"/>
          <p:cNvSpPr>
            <a:spLocks noChangeArrowheads="1"/>
          </p:cNvSpPr>
          <p:nvPr/>
        </p:nvSpPr>
        <p:spPr bwMode="auto">
          <a:xfrm>
            <a:off x="277325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4" name="Rectangle 34"/>
          <p:cNvSpPr>
            <a:spLocks noChangeArrowheads="1"/>
          </p:cNvSpPr>
          <p:nvPr/>
        </p:nvSpPr>
        <p:spPr bwMode="auto">
          <a:xfrm>
            <a:off x="466238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5" name="Rectangle 35"/>
          <p:cNvSpPr>
            <a:spLocks noChangeArrowheads="1"/>
          </p:cNvSpPr>
          <p:nvPr/>
        </p:nvSpPr>
        <p:spPr bwMode="auto">
          <a:xfrm>
            <a:off x="466238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6" name="Rectangle 36"/>
          <p:cNvSpPr>
            <a:spLocks noChangeArrowheads="1"/>
          </p:cNvSpPr>
          <p:nvPr/>
        </p:nvSpPr>
        <p:spPr bwMode="auto">
          <a:xfrm>
            <a:off x="466238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7" name="Rectangle 37"/>
          <p:cNvSpPr>
            <a:spLocks noChangeArrowheads="1"/>
          </p:cNvSpPr>
          <p:nvPr/>
        </p:nvSpPr>
        <p:spPr bwMode="auto">
          <a:xfrm>
            <a:off x="466238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8" name="Rectangle 38"/>
          <p:cNvSpPr>
            <a:spLocks noChangeArrowheads="1"/>
          </p:cNvSpPr>
          <p:nvPr/>
        </p:nvSpPr>
        <p:spPr bwMode="auto">
          <a:xfrm>
            <a:off x="466238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9" name="Rectangle 39"/>
          <p:cNvSpPr>
            <a:spLocks noChangeArrowheads="1"/>
          </p:cNvSpPr>
          <p:nvPr/>
        </p:nvSpPr>
        <p:spPr bwMode="auto">
          <a:xfrm>
            <a:off x="466238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0" name="Rectangle 40"/>
          <p:cNvSpPr>
            <a:spLocks noChangeArrowheads="1"/>
          </p:cNvSpPr>
          <p:nvPr/>
        </p:nvSpPr>
        <p:spPr bwMode="auto">
          <a:xfrm>
            <a:off x="466238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1" name="Rectangle 41"/>
          <p:cNvSpPr>
            <a:spLocks noChangeArrowheads="1"/>
          </p:cNvSpPr>
          <p:nvPr/>
        </p:nvSpPr>
        <p:spPr bwMode="auto">
          <a:xfrm>
            <a:off x="466238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2" name="Rectangle 42"/>
          <p:cNvSpPr>
            <a:spLocks noChangeArrowheads="1"/>
          </p:cNvSpPr>
          <p:nvPr/>
        </p:nvSpPr>
        <p:spPr bwMode="auto">
          <a:xfrm>
            <a:off x="466238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3" name="Rectangle 43"/>
          <p:cNvSpPr>
            <a:spLocks noChangeArrowheads="1"/>
          </p:cNvSpPr>
          <p:nvPr/>
        </p:nvSpPr>
        <p:spPr bwMode="auto">
          <a:xfrm>
            <a:off x="466238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4" name="Text Box 44"/>
          <p:cNvSpPr txBox="1">
            <a:spLocks noChangeArrowheads="1"/>
          </p:cNvSpPr>
          <p:nvPr/>
        </p:nvSpPr>
        <p:spPr bwMode="auto">
          <a:xfrm>
            <a:off x="814676" y="2281793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2125" name="Text Box 45"/>
          <p:cNvSpPr txBox="1">
            <a:spLocks noChangeArrowheads="1"/>
          </p:cNvSpPr>
          <p:nvPr/>
        </p:nvSpPr>
        <p:spPr bwMode="auto">
          <a:xfrm>
            <a:off x="1978313" y="2297668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6" name="Text Box 46"/>
          <p:cNvSpPr txBox="1">
            <a:spLocks noChangeArrowheads="1"/>
          </p:cNvSpPr>
          <p:nvPr/>
        </p:nvSpPr>
        <p:spPr bwMode="auto">
          <a:xfrm>
            <a:off x="4927888" y="2297668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7" name="Text Box 47"/>
          <p:cNvSpPr txBox="1">
            <a:spLocks noChangeArrowheads="1"/>
          </p:cNvSpPr>
          <p:nvPr/>
        </p:nvSpPr>
        <p:spPr bwMode="auto">
          <a:xfrm>
            <a:off x="289870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8" name="Rectangle 48"/>
          <p:cNvSpPr>
            <a:spLocks noChangeArrowheads="1"/>
          </p:cNvSpPr>
          <p:nvPr/>
        </p:nvSpPr>
        <p:spPr bwMode="auto">
          <a:xfrm>
            <a:off x="37321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29" name="Rectangle 49"/>
          <p:cNvSpPr>
            <a:spLocks noChangeArrowheads="1"/>
          </p:cNvSpPr>
          <p:nvPr/>
        </p:nvSpPr>
        <p:spPr bwMode="auto">
          <a:xfrm>
            <a:off x="37321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0" name="Rectangle 50"/>
          <p:cNvSpPr>
            <a:spLocks noChangeArrowheads="1"/>
          </p:cNvSpPr>
          <p:nvPr/>
        </p:nvSpPr>
        <p:spPr bwMode="auto">
          <a:xfrm>
            <a:off x="37321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1" name="Rectangle 51"/>
          <p:cNvSpPr>
            <a:spLocks noChangeArrowheads="1"/>
          </p:cNvSpPr>
          <p:nvPr/>
        </p:nvSpPr>
        <p:spPr bwMode="auto">
          <a:xfrm>
            <a:off x="37321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2" name="Rectangle 52"/>
          <p:cNvSpPr>
            <a:spLocks noChangeArrowheads="1"/>
          </p:cNvSpPr>
          <p:nvPr/>
        </p:nvSpPr>
        <p:spPr bwMode="auto">
          <a:xfrm>
            <a:off x="37321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33" name="Rectangle 53"/>
          <p:cNvSpPr>
            <a:spLocks noChangeArrowheads="1"/>
          </p:cNvSpPr>
          <p:nvPr/>
        </p:nvSpPr>
        <p:spPr bwMode="auto">
          <a:xfrm>
            <a:off x="37321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4" name="Rectangle 54"/>
          <p:cNvSpPr>
            <a:spLocks noChangeArrowheads="1"/>
          </p:cNvSpPr>
          <p:nvPr/>
        </p:nvSpPr>
        <p:spPr bwMode="auto">
          <a:xfrm>
            <a:off x="37321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5" name="Rectangle 55"/>
          <p:cNvSpPr>
            <a:spLocks noChangeArrowheads="1"/>
          </p:cNvSpPr>
          <p:nvPr/>
        </p:nvSpPr>
        <p:spPr bwMode="auto">
          <a:xfrm>
            <a:off x="37321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6" name="Rectangle 56"/>
          <p:cNvSpPr>
            <a:spLocks noChangeArrowheads="1"/>
          </p:cNvSpPr>
          <p:nvPr/>
        </p:nvSpPr>
        <p:spPr bwMode="auto">
          <a:xfrm>
            <a:off x="37321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7" name="Rectangle 57"/>
          <p:cNvSpPr>
            <a:spLocks noChangeArrowheads="1"/>
          </p:cNvSpPr>
          <p:nvPr/>
        </p:nvSpPr>
        <p:spPr bwMode="auto">
          <a:xfrm>
            <a:off x="37321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8" name="Text Box 58"/>
          <p:cNvSpPr txBox="1">
            <a:spLocks noChangeArrowheads="1"/>
          </p:cNvSpPr>
          <p:nvPr/>
        </p:nvSpPr>
        <p:spPr bwMode="auto">
          <a:xfrm>
            <a:off x="385755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39" name="Text Box 59"/>
          <p:cNvSpPr txBox="1">
            <a:spLocks noChangeArrowheads="1"/>
          </p:cNvSpPr>
          <p:nvPr/>
        </p:nvSpPr>
        <p:spPr bwMode="auto">
          <a:xfrm>
            <a:off x="5791200" y="4953000"/>
            <a:ext cx="93500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Execution (cont)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651" y="1258182"/>
            <a:ext cx="7896225" cy="4972050"/>
          </a:xfrm>
        </p:spPr>
        <p:txBody>
          <a:bodyPr/>
          <a:lstStyle/>
          <a:p>
            <a:r>
              <a:rPr lang="en-US" dirty="0"/>
              <a:t>How about this ordering?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>
              <a:buNone/>
            </a:pPr>
            <a:endParaRPr lang="en-US" dirty="0"/>
          </a:p>
          <a:p>
            <a:pPr marL="344488" indent="-344488" algn="ctr">
              <a:buNone/>
            </a:pPr>
            <a:endParaRPr lang="en-US" dirty="0"/>
          </a:p>
          <a:p>
            <a:r>
              <a:rPr lang="en-US" dirty="0"/>
              <a:t>We can analyze the behavior using a </a:t>
            </a:r>
            <a:r>
              <a:rPr lang="en-US" i="1" dirty="0">
                <a:solidFill>
                  <a:srgbClr val="C00000"/>
                </a:solidFill>
              </a:rPr>
              <a:t>progress graph</a:t>
            </a:r>
          </a:p>
        </p:txBody>
      </p:sp>
      <p:sp>
        <p:nvSpPr>
          <p:cNvPr id="944132" name="Rectangle 4"/>
          <p:cNvSpPr>
            <a:spLocks noChangeArrowheads="1"/>
          </p:cNvSpPr>
          <p:nvPr/>
        </p:nvSpPr>
        <p:spPr bwMode="auto">
          <a:xfrm>
            <a:off x="181480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3" name="Rectangle 5"/>
          <p:cNvSpPr>
            <a:spLocks noChangeArrowheads="1"/>
          </p:cNvSpPr>
          <p:nvPr/>
        </p:nvSpPr>
        <p:spPr bwMode="auto">
          <a:xfrm>
            <a:off x="181480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4" name="Rectangle 6"/>
          <p:cNvSpPr>
            <a:spLocks noChangeArrowheads="1"/>
          </p:cNvSpPr>
          <p:nvPr/>
        </p:nvSpPr>
        <p:spPr bwMode="auto">
          <a:xfrm>
            <a:off x="181480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5" name="Rectangle 7"/>
          <p:cNvSpPr>
            <a:spLocks noChangeArrowheads="1"/>
          </p:cNvSpPr>
          <p:nvPr/>
        </p:nvSpPr>
        <p:spPr bwMode="auto">
          <a:xfrm>
            <a:off x="181480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6" name="Rectangle 8"/>
          <p:cNvSpPr>
            <a:spLocks noChangeArrowheads="1"/>
          </p:cNvSpPr>
          <p:nvPr/>
        </p:nvSpPr>
        <p:spPr bwMode="auto">
          <a:xfrm>
            <a:off x="181480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7" name="Rectangle 9"/>
          <p:cNvSpPr>
            <a:spLocks noChangeArrowheads="1"/>
          </p:cNvSpPr>
          <p:nvPr/>
        </p:nvSpPr>
        <p:spPr bwMode="auto">
          <a:xfrm>
            <a:off x="181480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8" name="Rectangle 10"/>
          <p:cNvSpPr>
            <a:spLocks noChangeArrowheads="1"/>
          </p:cNvSpPr>
          <p:nvPr/>
        </p:nvSpPr>
        <p:spPr bwMode="auto">
          <a:xfrm>
            <a:off x="181480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9" name="Rectangle 11"/>
          <p:cNvSpPr>
            <a:spLocks noChangeArrowheads="1"/>
          </p:cNvSpPr>
          <p:nvPr/>
        </p:nvSpPr>
        <p:spPr bwMode="auto">
          <a:xfrm>
            <a:off x="181480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0" name="Rectangle 12"/>
          <p:cNvSpPr>
            <a:spLocks noChangeArrowheads="1"/>
          </p:cNvSpPr>
          <p:nvPr/>
        </p:nvSpPr>
        <p:spPr bwMode="auto">
          <a:xfrm>
            <a:off x="181480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1" name="Rectangle 13"/>
          <p:cNvSpPr>
            <a:spLocks noChangeArrowheads="1"/>
          </p:cNvSpPr>
          <p:nvPr/>
        </p:nvSpPr>
        <p:spPr bwMode="auto">
          <a:xfrm>
            <a:off x="181480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2" name="Rectangle 14"/>
          <p:cNvSpPr>
            <a:spLocks noChangeArrowheads="1"/>
          </p:cNvSpPr>
          <p:nvPr/>
        </p:nvSpPr>
        <p:spPr bwMode="auto">
          <a:xfrm>
            <a:off x="8400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3" name="Rectangle 15"/>
          <p:cNvSpPr>
            <a:spLocks noChangeArrowheads="1"/>
          </p:cNvSpPr>
          <p:nvPr/>
        </p:nvSpPr>
        <p:spPr bwMode="auto">
          <a:xfrm>
            <a:off x="8400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4" name="Rectangle 16"/>
          <p:cNvSpPr>
            <a:spLocks noChangeArrowheads="1"/>
          </p:cNvSpPr>
          <p:nvPr/>
        </p:nvSpPr>
        <p:spPr bwMode="auto">
          <a:xfrm>
            <a:off x="8400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5" name="Rectangle 17"/>
          <p:cNvSpPr>
            <a:spLocks noChangeArrowheads="1"/>
          </p:cNvSpPr>
          <p:nvPr/>
        </p:nvSpPr>
        <p:spPr bwMode="auto">
          <a:xfrm>
            <a:off x="8400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6" name="Rectangle 18"/>
          <p:cNvSpPr>
            <a:spLocks noChangeArrowheads="1"/>
          </p:cNvSpPr>
          <p:nvPr/>
        </p:nvSpPr>
        <p:spPr bwMode="auto">
          <a:xfrm>
            <a:off x="8400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7" name="Rectangle 19"/>
          <p:cNvSpPr>
            <a:spLocks noChangeArrowheads="1"/>
          </p:cNvSpPr>
          <p:nvPr/>
        </p:nvSpPr>
        <p:spPr bwMode="auto">
          <a:xfrm>
            <a:off x="8400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8" name="Rectangle 20"/>
          <p:cNvSpPr>
            <a:spLocks noChangeArrowheads="1"/>
          </p:cNvSpPr>
          <p:nvPr/>
        </p:nvSpPr>
        <p:spPr bwMode="auto">
          <a:xfrm>
            <a:off x="8400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9" name="Rectangle 21"/>
          <p:cNvSpPr>
            <a:spLocks noChangeArrowheads="1"/>
          </p:cNvSpPr>
          <p:nvPr/>
        </p:nvSpPr>
        <p:spPr bwMode="auto">
          <a:xfrm>
            <a:off x="8400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0" name="Rectangle 22"/>
          <p:cNvSpPr>
            <a:spLocks noChangeArrowheads="1"/>
          </p:cNvSpPr>
          <p:nvPr/>
        </p:nvSpPr>
        <p:spPr bwMode="auto">
          <a:xfrm>
            <a:off x="8400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1" name="Rectangle 23"/>
          <p:cNvSpPr>
            <a:spLocks noChangeArrowheads="1"/>
          </p:cNvSpPr>
          <p:nvPr/>
        </p:nvSpPr>
        <p:spPr bwMode="auto">
          <a:xfrm>
            <a:off x="8400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52" name="Rectangle 24"/>
          <p:cNvSpPr>
            <a:spLocks noChangeArrowheads="1"/>
          </p:cNvSpPr>
          <p:nvPr/>
        </p:nvSpPr>
        <p:spPr bwMode="auto">
          <a:xfrm>
            <a:off x="278953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3" name="Rectangle 25"/>
          <p:cNvSpPr>
            <a:spLocks noChangeArrowheads="1"/>
          </p:cNvSpPr>
          <p:nvPr/>
        </p:nvSpPr>
        <p:spPr bwMode="auto">
          <a:xfrm>
            <a:off x="278953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4" name="Rectangle 26"/>
          <p:cNvSpPr>
            <a:spLocks noChangeArrowheads="1"/>
          </p:cNvSpPr>
          <p:nvPr/>
        </p:nvSpPr>
        <p:spPr bwMode="auto">
          <a:xfrm>
            <a:off x="278953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5" name="Rectangle 27"/>
          <p:cNvSpPr>
            <a:spLocks noChangeArrowheads="1"/>
          </p:cNvSpPr>
          <p:nvPr/>
        </p:nvSpPr>
        <p:spPr bwMode="auto">
          <a:xfrm>
            <a:off x="278953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6" name="Rectangle 28"/>
          <p:cNvSpPr>
            <a:spLocks noChangeArrowheads="1"/>
          </p:cNvSpPr>
          <p:nvPr/>
        </p:nvSpPr>
        <p:spPr bwMode="auto">
          <a:xfrm>
            <a:off x="278953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7" name="Rectangle 29"/>
          <p:cNvSpPr>
            <a:spLocks noChangeArrowheads="1"/>
          </p:cNvSpPr>
          <p:nvPr/>
        </p:nvSpPr>
        <p:spPr bwMode="auto">
          <a:xfrm>
            <a:off x="278953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8" name="Rectangle 30"/>
          <p:cNvSpPr>
            <a:spLocks noChangeArrowheads="1"/>
          </p:cNvSpPr>
          <p:nvPr/>
        </p:nvSpPr>
        <p:spPr bwMode="auto">
          <a:xfrm>
            <a:off x="278953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9" name="Rectangle 31"/>
          <p:cNvSpPr>
            <a:spLocks noChangeArrowheads="1"/>
          </p:cNvSpPr>
          <p:nvPr/>
        </p:nvSpPr>
        <p:spPr bwMode="auto">
          <a:xfrm>
            <a:off x="278953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0" name="Rectangle 32"/>
          <p:cNvSpPr>
            <a:spLocks noChangeArrowheads="1"/>
          </p:cNvSpPr>
          <p:nvPr/>
        </p:nvSpPr>
        <p:spPr bwMode="auto">
          <a:xfrm>
            <a:off x="278953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1" name="Rectangle 33"/>
          <p:cNvSpPr>
            <a:spLocks noChangeArrowheads="1"/>
          </p:cNvSpPr>
          <p:nvPr/>
        </p:nvSpPr>
        <p:spPr bwMode="auto">
          <a:xfrm>
            <a:off x="278953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2" name="Rectangle 34"/>
          <p:cNvSpPr>
            <a:spLocks noChangeArrowheads="1"/>
          </p:cNvSpPr>
          <p:nvPr/>
        </p:nvSpPr>
        <p:spPr bwMode="auto">
          <a:xfrm>
            <a:off x="467865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3" name="Rectangle 35"/>
          <p:cNvSpPr>
            <a:spLocks noChangeArrowheads="1"/>
          </p:cNvSpPr>
          <p:nvPr/>
        </p:nvSpPr>
        <p:spPr bwMode="auto">
          <a:xfrm>
            <a:off x="467865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4" name="Rectangle 36"/>
          <p:cNvSpPr>
            <a:spLocks noChangeArrowheads="1"/>
          </p:cNvSpPr>
          <p:nvPr/>
        </p:nvSpPr>
        <p:spPr bwMode="auto">
          <a:xfrm>
            <a:off x="467865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5" name="Rectangle 37"/>
          <p:cNvSpPr>
            <a:spLocks noChangeArrowheads="1"/>
          </p:cNvSpPr>
          <p:nvPr/>
        </p:nvSpPr>
        <p:spPr bwMode="auto">
          <a:xfrm>
            <a:off x="467865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6" name="Rectangle 38"/>
          <p:cNvSpPr>
            <a:spLocks noChangeArrowheads="1"/>
          </p:cNvSpPr>
          <p:nvPr/>
        </p:nvSpPr>
        <p:spPr bwMode="auto">
          <a:xfrm>
            <a:off x="467865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7" name="Rectangle 39"/>
          <p:cNvSpPr>
            <a:spLocks noChangeArrowheads="1"/>
          </p:cNvSpPr>
          <p:nvPr/>
        </p:nvSpPr>
        <p:spPr bwMode="auto">
          <a:xfrm>
            <a:off x="467865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8" name="Rectangle 40"/>
          <p:cNvSpPr>
            <a:spLocks noChangeArrowheads="1"/>
          </p:cNvSpPr>
          <p:nvPr/>
        </p:nvSpPr>
        <p:spPr bwMode="auto">
          <a:xfrm>
            <a:off x="467865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9" name="Rectangle 41"/>
          <p:cNvSpPr>
            <a:spLocks noChangeArrowheads="1"/>
          </p:cNvSpPr>
          <p:nvPr/>
        </p:nvSpPr>
        <p:spPr bwMode="auto">
          <a:xfrm>
            <a:off x="467865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0" name="Rectangle 42"/>
          <p:cNvSpPr>
            <a:spLocks noChangeArrowheads="1"/>
          </p:cNvSpPr>
          <p:nvPr/>
        </p:nvSpPr>
        <p:spPr bwMode="auto">
          <a:xfrm>
            <a:off x="467865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1" name="Rectangle 43"/>
          <p:cNvSpPr>
            <a:spLocks noChangeArrowheads="1"/>
          </p:cNvSpPr>
          <p:nvPr/>
        </p:nvSpPr>
        <p:spPr bwMode="auto">
          <a:xfrm>
            <a:off x="467865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2" name="Text Box 44"/>
          <p:cNvSpPr txBox="1">
            <a:spLocks noChangeArrowheads="1"/>
          </p:cNvSpPr>
          <p:nvPr/>
        </p:nvSpPr>
        <p:spPr bwMode="auto">
          <a:xfrm>
            <a:off x="832144" y="18288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4173" name="Text Box 45"/>
          <p:cNvSpPr txBox="1">
            <a:spLocks noChangeArrowheads="1"/>
          </p:cNvSpPr>
          <p:nvPr/>
        </p:nvSpPr>
        <p:spPr bwMode="auto">
          <a:xfrm>
            <a:off x="1995781" y="18446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4" name="Text Box 46"/>
          <p:cNvSpPr txBox="1">
            <a:spLocks noChangeArrowheads="1"/>
          </p:cNvSpPr>
          <p:nvPr/>
        </p:nvSpPr>
        <p:spPr bwMode="auto">
          <a:xfrm>
            <a:off x="4945356" y="18446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5" name="Text Box 47"/>
          <p:cNvSpPr txBox="1">
            <a:spLocks noChangeArrowheads="1"/>
          </p:cNvSpPr>
          <p:nvPr/>
        </p:nvSpPr>
        <p:spPr bwMode="auto">
          <a:xfrm>
            <a:off x="291617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6" name="Rectangle 48"/>
          <p:cNvSpPr>
            <a:spLocks noChangeArrowheads="1"/>
          </p:cNvSpPr>
          <p:nvPr/>
        </p:nvSpPr>
        <p:spPr bwMode="auto">
          <a:xfrm>
            <a:off x="37483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7" name="Rectangle 49"/>
          <p:cNvSpPr>
            <a:spLocks noChangeArrowheads="1"/>
          </p:cNvSpPr>
          <p:nvPr/>
        </p:nvSpPr>
        <p:spPr bwMode="auto">
          <a:xfrm>
            <a:off x="37483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8" name="Rectangle 50"/>
          <p:cNvSpPr>
            <a:spLocks noChangeArrowheads="1"/>
          </p:cNvSpPr>
          <p:nvPr/>
        </p:nvSpPr>
        <p:spPr bwMode="auto">
          <a:xfrm>
            <a:off x="37483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9" name="Rectangle 51"/>
          <p:cNvSpPr>
            <a:spLocks noChangeArrowheads="1"/>
          </p:cNvSpPr>
          <p:nvPr/>
        </p:nvSpPr>
        <p:spPr bwMode="auto">
          <a:xfrm>
            <a:off x="37483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0" name="Rectangle 52"/>
          <p:cNvSpPr>
            <a:spLocks noChangeArrowheads="1"/>
          </p:cNvSpPr>
          <p:nvPr/>
        </p:nvSpPr>
        <p:spPr bwMode="auto">
          <a:xfrm>
            <a:off x="37483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1" name="Rectangle 53"/>
          <p:cNvSpPr>
            <a:spLocks noChangeArrowheads="1"/>
          </p:cNvSpPr>
          <p:nvPr/>
        </p:nvSpPr>
        <p:spPr bwMode="auto">
          <a:xfrm>
            <a:off x="37483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2" name="Rectangle 54"/>
          <p:cNvSpPr>
            <a:spLocks noChangeArrowheads="1"/>
          </p:cNvSpPr>
          <p:nvPr/>
        </p:nvSpPr>
        <p:spPr bwMode="auto">
          <a:xfrm>
            <a:off x="37483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3" name="Rectangle 55"/>
          <p:cNvSpPr>
            <a:spLocks noChangeArrowheads="1"/>
          </p:cNvSpPr>
          <p:nvPr/>
        </p:nvSpPr>
        <p:spPr bwMode="auto">
          <a:xfrm>
            <a:off x="37483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4" name="Rectangle 56"/>
          <p:cNvSpPr>
            <a:spLocks noChangeArrowheads="1"/>
          </p:cNvSpPr>
          <p:nvPr/>
        </p:nvSpPr>
        <p:spPr bwMode="auto">
          <a:xfrm>
            <a:off x="37483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5" name="Rectangle 57"/>
          <p:cNvSpPr>
            <a:spLocks noChangeArrowheads="1"/>
          </p:cNvSpPr>
          <p:nvPr/>
        </p:nvSpPr>
        <p:spPr bwMode="auto">
          <a:xfrm>
            <a:off x="37483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6" name="Text Box 58"/>
          <p:cNvSpPr txBox="1">
            <a:spLocks noChangeArrowheads="1"/>
          </p:cNvSpPr>
          <p:nvPr/>
        </p:nvSpPr>
        <p:spPr bwMode="auto">
          <a:xfrm>
            <a:off x="387502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24200" y="23738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32340" y="2133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14800" y="2907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16370" y="3200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17940" y="34311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32340" y="3440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124200" y="37026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24200" y="39740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32340" y="3962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29200" y="4495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9" name="Text Box 59"/>
          <p:cNvSpPr txBox="1">
            <a:spLocks noChangeArrowheads="1"/>
          </p:cNvSpPr>
          <p:nvPr/>
        </p:nvSpPr>
        <p:spPr bwMode="auto">
          <a:xfrm>
            <a:off x="5791200" y="4419600"/>
            <a:ext cx="93500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Oops!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29200" y="4267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Graphs</a:t>
            </a:r>
          </a:p>
        </p:txBody>
      </p:sp>
      <p:sp>
        <p:nvSpPr>
          <p:cNvPr id="946179" name="Text Box 3"/>
          <p:cNvSpPr txBox="1">
            <a:spLocks noChangeArrowheads="1"/>
          </p:cNvSpPr>
          <p:nvPr/>
        </p:nvSpPr>
        <p:spPr bwMode="auto">
          <a:xfrm>
            <a:off x="5930900" y="1371600"/>
            <a:ext cx="2663037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progress graph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depicts</a:t>
            </a:r>
          </a:p>
          <a:p>
            <a:r>
              <a:rPr lang="en-US" sz="1800" dirty="0">
                <a:latin typeface="Calibri" pitchFamily="34" charset="0"/>
              </a:rPr>
              <a:t>the discrete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</a:t>
            </a: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state space</a:t>
            </a:r>
            <a:r>
              <a:rPr lang="en-US" sz="1800" dirty="0">
                <a:latin typeface="Calibri" pitchFamily="34" charset="0"/>
              </a:rPr>
              <a:t> of concurrent</a:t>
            </a:r>
          </a:p>
          <a:p>
            <a:r>
              <a:rPr lang="en-US" sz="1800" dirty="0">
                <a:latin typeface="Calibri" pitchFamily="34" charset="0"/>
              </a:rPr>
              <a:t>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axis corresponds to</a:t>
            </a:r>
          </a:p>
          <a:p>
            <a:r>
              <a:rPr lang="en-US" sz="1800" dirty="0">
                <a:latin typeface="Calibri" pitchFamily="34" charset="0"/>
              </a:rPr>
              <a:t>the sequential order of</a:t>
            </a:r>
          </a:p>
          <a:p>
            <a:r>
              <a:rPr lang="en-US" sz="1800" dirty="0">
                <a:latin typeface="Calibri" pitchFamily="34" charset="0"/>
              </a:rPr>
              <a:t>instructions in a thread.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point corresponds to</a:t>
            </a:r>
          </a:p>
          <a:p>
            <a:r>
              <a:rPr lang="en-US" sz="1800" dirty="0">
                <a:latin typeface="Calibri" pitchFamily="34" charset="0"/>
              </a:rPr>
              <a:t>a possible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state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(Inst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, Inst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).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E.g.,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)  </a:t>
            </a:r>
            <a:r>
              <a:rPr lang="en-US" sz="1800" dirty="0">
                <a:latin typeface="Calibri" pitchFamily="34" charset="0"/>
              </a:rPr>
              <a:t>denotes state</a:t>
            </a:r>
          </a:p>
          <a:p>
            <a:r>
              <a:rPr lang="en-US" sz="1800" dirty="0">
                <a:latin typeface="Calibri" pitchFamily="34" charset="0"/>
              </a:rPr>
              <a:t>where  thread 1 has</a:t>
            </a:r>
          </a:p>
          <a:p>
            <a:r>
              <a:rPr lang="en-US" sz="1800" dirty="0">
                <a:latin typeface="Calibri" pitchFamily="34" charset="0"/>
              </a:rPr>
              <a:t>completed L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 and thread</a:t>
            </a:r>
          </a:p>
          <a:p>
            <a:r>
              <a:rPr lang="en-US" sz="1800" dirty="0">
                <a:latin typeface="Calibri" pitchFamily="34" charset="0"/>
              </a:rPr>
              <a:t>2 has completed S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.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841639" y="2345392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) </a:t>
            </a:r>
            <a:endParaRPr lang="en-US" dirty="0"/>
          </a:p>
        </p:txBody>
      </p:sp>
      <p:sp>
        <p:nvSpPr>
          <p:cNvPr id="99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7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8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09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0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1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2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3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4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5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6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7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8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119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21" name="Oval 12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28" name="Oval 127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5" name="Oval 134"/>
          <p:cNvSpPr/>
          <p:nvPr/>
        </p:nvSpPr>
        <p:spPr bwMode="auto">
          <a:xfrm>
            <a:off x="2330840" y="5622925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 bwMode="auto">
          <a:xfrm>
            <a:off x="2330840" y="492887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 bwMode="auto">
          <a:xfrm>
            <a:off x="2330840" y="4234815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 bwMode="auto">
          <a:xfrm>
            <a:off x="2330840" y="354076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 bwMode="auto">
          <a:xfrm>
            <a:off x="2330840" y="2846705"/>
            <a:ext cx="76200" cy="76200"/>
          </a:xfrm>
          <a:prstGeom prst="ellipse">
            <a:avLst/>
          </a:prstGeom>
          <a:solidFill>
            <a:srgbClr val="C00000"/>
          </a:solidFill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 bwMode="auto">
          <a:xfrm>
            <a:off x="2330840" y="215265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grpSp>
        <p:nvGrpSpPr>
          <p:cNvPr id="141" name="Group 140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42" name="Oval 14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49" name="Oval 14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56" name="Oval 15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746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0" name="Line 63"/>
          <p:cNvSpPr>
            <a:spLocks noChangeShapeType="1"/>
          </p:cNvSpPr>
          <p:nvPr/>
        </p:nvSpPr>
        <p:spPr bwMode="auto">
          <a:xfrm flipV="1">
            <a:off x="4519182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13296" cy="4972050"/>
          </a:xfrm>
        </p:spPr>
        <p:txBody>
          <a:bodyPr/>
          <a:lstStyle/>
          <a:p>
            <a:r>
              <a:rPr lang="en-US" dirty="0"/>
              <a:t>Review: Threads and Concurrency</a:t>
            </a:r>
          </a:p>
          <a:p>
            <a:r>
              <a:rPr lang="en-US" dirty="0">
                <a:solidFill>
                  <a:srgbClr val="7F7F7F"/>
                </a:solidFill>
              </a:rPr>
              <a:t>Sharing and Data Races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CSAPP 12.4, 12.5.1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Fixing Data Races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Mutexes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Semaphores				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CSAPP 12.5.2, 12.5.3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Atomic memory operations</a:t>
            </a:r>
          </a:p>
        </p:txBody>
      </p:sp>
    </p:spTree>
    <p:extLst>
      <p:ext uri="{BB962C8B-B14F-4D97-AF65-F5344CB8AC3E}">
        <p14:creationId xmlns:p14="http://schemas.microsoft.com/office/powerpoint/2010/main" val="3217763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950275" name="Text Box 3"/>
          <p:cNvSpPr txBox="1">
            <a:spLocks noChangeArrowheads="1"/>
          </p:cNvSpPr>
          <p:nvPr/>
        </p:nvSpPr>
        <p:spPr bwMode="auto">
          <a:xfrm>
            <a:off x="5997575" y="1648350"/>
            <a:ext cx="2917825" cy="36009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L, U, and S form 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critical section </a:t>
            </a:r>
            <a:r>
              <a:rPr lang="en-US" sz="1800" dirty="0">
                <a:latin typeface="Calibri" pitchFamily="34" charset="0"/>
              </a:rPr>
              <a:t>with respect to the shared variable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i="1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Instructions in critical sections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some shared variable) should not be interleaved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Sets of states where such interleaving occurs form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unsafe regions</a:t>
            </a:r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34796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61646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26" grpId="0" animBg="1"/>
      <p:bldP spid="127" grpId="0" animBg="1"/>
      <p:bldP spid="128" grpId="0"/>
      <p:bldP spid="129" grpId="0"/>
      <p:bldP spid="1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2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45937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72787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5334000" y="2180491"/>
            <a:ext cx="3505200" cy="16619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Def: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safe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does not enter any unsafe region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Claim: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correct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alibri" pitchFamily="34" charset="0"/>
              </a:rPr>
              <a:t>)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is safe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1" name="Line 54"/>
          <p:cNvSpPr>
            <a:spLocks noChangeShapeType="1"/>
          </p:cNvSpPr>
          <p:nvPr/>
        </p:nvSpPr>
        <p:spPr bwMode="auto">
          <a:xfrm>
            <a:off x="1311302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8" name="Line 55"/>
          <p:cNvSpPr>
            <a:spLocks noChangeShapeType="1"/>
          </p:cNvSpPr>
          <p:nvPr/>
        </p:nvSpPr>
        <p:spPr bwMode="auto">
          <a:xfrm>
            <a:off x="2057332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Line 56"/>
          <p:cNvSpPr>
            <a:spLocks noChangeShapeType="1"/>
          </p:cNvSpPr>
          <p:nvPr/>
        </p:nvSpPr>
        <p:spPr bwMode="auto">
          <a:xfrm>
            <a:off x="2851082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" name="Line 57"/>
          <p:cNvSpPr>
            <a:spLocks noChangeShapeType="1"/>
          </p:cNvSpPr>
          <p:nvPr/>
        </p:nvSpPr>
        <p:spPr bwMode="auto">
          <a:xfrm flipV="1">
            <a:off x="3490791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9" name="Line 58"/>
          <p:cNvSpPr>
            <a:spLocks noChangeShapeType="1"/>
          </p:cNvSpPr>
          <p:nvPr/>
        </p:nvSpPr>
        <p:spPr bwMode="auto">
          <a:xfrm flipV="1">
            <a:off x="3481266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6" name="Line 59"/>
          <p:cNvSpPr>
            <a:spLocks noChangeShapeType="1"/>
          </p:cNvSpPr>
          <p:nvPr/>
        </p:nvSpPr>
        <p:spPr bwMode="auto">
          <a:xfrm>
            <a:off x="3541645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7" name="Line 60"/>
          <p:cNvSpPr>
            <a:spLocks noChangeShapeType="1"/>
          </p:cNvSpPr>
          <p:nvPr/>
        </p:nvSpPr>
        <p:spPr bwMode="auto">
          <a:xfrm>
            <a:off x="4232207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8" name="Line 61"/>
          <p:cNvSpPr>
            <a:spLocks noChangeShapeType="1"/>
          </p:cNvSpPr>
          <p:nvPr/>
        </p:nvSpPr>
        <p:spPr bwMode="auto">
          <a:xfrm flipV="1">
            <a:off x="4913245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9" name="Line 62"/>
          <p:cNvSpPr>
            <a:spLocks noChangeShapeType="1"/>
          </p:cNvSpPr>
          <p:nvPr/>
        </p:nvSpPr>
        <p:spPr bwMode="auto">
          <a:xfrm flipV="1">
            <a:off x="4913245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0" name="Line 63"/>
          <p:cNvSpPr>
            <a:spLocks noChangeShapeType="1"/>
          </p:cNvSpPr>
          <p:nvPr/>
        </p:nvSpPr>
        <p:spPr bwMode="auto">
          <a:xfrm flipV="1">
            <a:off x="4913245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513391" y="4343400"/>
            <a:ext cx="8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unsafe</a:t>
            </a:r>
          </a:p>
        </p:txBody>
      </p:sp>
      <p:sp>
        <p:nvSpPr>
          <p:cNvPr id="122" name="Line 61"/>
          <p:cNvSpPr>
            <a:spLocks noChangeShapeType="1"/>
          </p:cNvSpPr>
          <p:nvPr/>
        </p:nvSpPr>
        <p:spPr bwMode="auto">
          <a:xfrm flipV="1">
            <a:off x="1331845" y="4987912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62"/>
          <p:cNvSpPr>
            <a:spLocks noChangeShapeType="1"/>
          </p:cNvSpPr>
          <p:nvPr/>
        </p:nvSpPr>
        <p:spPr bwMode="auto">
          <a:xfrm flipV="1">
            <a:off x="1331845" y="4273537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63"/>
          <p:cNvSpPr>
            <a:spLocks noChangeShapeType="1"/>
          </p:cNvSpPr>
          <p:nvPr/>
        </p:nvSpPr>
        <p:spPr bwMode="auto">
          <a:xfrm flipV="1">
            <a:off x="1331845" y="3573449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60"/>
          <p:cNvSpPr>
            <a:spLocks noChangeShapeType="1"/>
          </p:cNvSpPr>
          <p:nvPr/>
        </p:nvSpPr>
        <p:spPr bwMode="auto">
          <a:xfrm>
            <a:off x="1371600" y="3576772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2" name="Line 61"/>
          <p:cNvSpPr>
            <a:spLocks noChangeShapeType="1"/>
          </p:cNvSpPr>
          <p:nvPr/>
        </p:nvSpPr>
        <p:spPr bwMode="auto">
          <a:xfrm flipV="1">
            <a:off x="2052638" y="2859155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" name="Line 60"/>
          <p:cNvSpPr>
            <a:spLocks noChangeShapeType="1"/>
          </p:cNvSpPr>
          <p:nvPr/>
        </p:nvSpPr>
        <p:spPr bwMode="auto">
          <a:xfrm>
            <a:off x="2090656" y="289561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4" name="Line 61"/>
          <p:cNvSpPr>
            <a:spLocks noChangeShapeType="1"/>
          </p:cNvSpPr>
          <p:nvPr/>
        </p:nvSpPr>
        <p:spPr bwMode="auto">
          <a:xfrm flipV="1">
            <a:off x="2771694" y="2177996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5" name="Line 54"/>
          <p:cNvSpPr>
            <a:spLocks noChangeShapeType="1"/>
          </p:cNvSpPr>
          <p:nvPr/>
        </p:nvSpPr>
        <p:spPr bwMode="auto">
          <a:xfrm>
            <a:off x="2757582" y="2184373"/>
            <a:ext cx="731520" cy="9525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6" name="Line 55"/>
          <p:cNvSpPr>
            <a:spLocks noChangeShapeType="1"/>
          </p:cNvSpPr>
          <p:nvPr/>
        </p:nvSpPr>
        <p:spPr bwMode="auto">
          <a:xfrm>
            <a:off x="3503612" y="2184373"/>
            <a:ext cx="739775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7" name="Line 56"/>
          <p:cNvSpPr>
            <a:spLocks noChangeShapeType="1"/>
          </p:cNvSpPr>
          <p:nvPr/>
        </p:nvSpPr>
        <p:spPr bwMode="auto">
          <a:xfrm>
            <a:off x="4297362" y="218437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160053" y="1764268"/>
            <a:ext cx="5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8" grpId="0" animBg="1"/>
      <p:bldP spid="95" grpId="0" animBg="1"/>
      <p:bldP spid="102" grpId="0" animBg="1"/>
      <p:bldP spid="109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2" grpId="0" animBg="1"/>
      <p:bldP spid="123" grpId="0" animBg="1"/>
      <p:bldP spid="124" grpId="0" animBg="1"/>
      <p:bldP spid="125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7D1A-52DD-4B52-BC5B-97568C3C4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62CA7-83AE-4F47-BB56-F30589D14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575" y="3429000"/>
            <a:ext cx="7386976" cy="4857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https://canvas.cmu.edu/courses/42532/quizzes/127203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91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Review: Threads and Concurrency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 and Data Races</a:t>
            </a:r>
          </a:p>
          <a:p>
            <a:r>
              <a:rPr lang="en-US" dirty="0"/>
              <a:t>Fixing Data Races</a:t>
            </a:r>
          </a:p>
          <a:p>
            <a:pPr lvl="1"/>
            <a:r>
              <a:rPr lang="en-US" b="1" dirty="0"/>
              <a:t>Mutexes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Atomic memory operations</a:t>
            </a:r>
          </a:p>
        </p:txBody>
      </p:sp>
    </p:spTree>
    <p:extLst>
      <p:ext uri="{BB962C8B-B14F-4D97-AF65-F5344CB8AC3E}">
        <p14:creationId xmlns:p14="http://schemas.microsoft.com/office/powerpoint/2010/main" val="775058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Enforcing Mutual Exclusion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/>
              <a:t>Question:</a:t>
            </a:r>
            <a:r>
              <a:rPr lang="en-US" dirty="0"/>
              <a:t> How can we guarantee a safe trajectory?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Answer: We must </a:t>
            </a:r>
            <a:r>
              <a:rPr lang="en-US" b="1" i="1" dirty="0">
                <a:solidFill>
                  <a:srgbClr val="C00000"/>
                </a:solidFill>
              </a:rPr>
              <a:t>synchronize</a:t>
            </a:r>
            <a:r>
              <a:rPr lang="en-US" i="1" dirty="0"/>
              <a:t> </a:t>
            </a:r>
            <a:r>
              <a:rPr lang="en-US" dirty="0"/>
              <a:t>the execution of the threads so that they can never have an unsafe trajectory.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Need to guarantee </a:t>
            </a:r>
            <a:r>
              <a:rPr lang="en-US" b="1" i="1" dirty="0">
                <a:solidFill>
                  <a:srgbClr val="C00000"/>
                </a:solidFill>
              </a:rPr>
              <a:t>mutually exclusive access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to each critical section.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MUTual</a:t>
            </a:r>
            <a:r>
              <a:rPr lang="en-US" dirty="0"/>
              <a:t> </a:t>
            </a:r>
            <a:r>
              <a:rPr lang="en-US" dirty="0" err="1"/>
              <a:t>EXclusion</a:t>
            </a:r>
            <a:r>
              <a:rPr lang="en-US" dirty="0"/>
              <a:t> (mutex)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Mutex: opaque object which is either </a:t>
            </a:r>
            <a:r>
              <a:rPr lang="en-US" i="1" dirty="0"/>
              <a:t>locked</a:t>
            </a:r>
            <a:r>
              <a:rPr lang="en-US" dirty="0"/>
              <a:t> or </a:t>
            </a:r>
            <a:r>
              <a:rPr lang="en-US" i="1" dirty="0"/>
              <a:t>unlocked</a:t>
            </a:r>
          </a:p>
          <a:p>
            <a:pPr lvl="1"/>
            <a:r>
              <a:rPr lang="en-US" dirty="0"/>
              <a:t>Boolean value, but cannot do math on it</a:t>
            </a:r>
          </a:p>
          <a:p>
            <a:pPr lvl="1"/>
            <a:r>
              <a:rPr lang="en-US" dirty="0"/>
              <a:t>Starts out unlocked</a:t>
            </a:r>
          </a:p>
          <a:p>
            <a:pPr lvl="1"/>
            <a:r>
              <a:rPr lang="en-US" dirty="0"/>
              <a:t>Two operations: lock and unlock</a:t>
            </a:r>
          </a:p>
          <a:p>
            <a:endParaRPr lang="en-US" dirty="0"/>
          </a:p>
          <a:p>
            <a:r>
              <a:rPr lang="en-US" dirty="0"/>
              <a:t>lock(m)</a:t>
            </a:r>
          </a:p>
          <a:p>
            <a:pPr lvl="1"/>
            <a:r>
              <a:rPr lang="en-US" dirty="0"/>
              <a:t>If the mutex is currently not locked, lock it and return</a:t>
            </a:r>
          </a:p>
          <a:p>
            <a:pPr lvl="1"/>
            <a:r>
              <a:rPr lang="en-US" dirty="0"/>
              <a:t>Otherwise, wait until it becomes unlocked, then retry</a:t>
            </a:r>
          </a:p>
          <a:p>
            <a:pPr lvl="1"/>
            <a:endParaRPr lang="en-US" dirty="0"/>
          </a:p>
          <a:p>
            <a:r>
              <a:rPr lang="en-US" dirty="0"/>
              <a:t>unlock(m)</a:t>
            </a:r>
          </a:p>
          <a:p>
            <a:pPr lvl="1"/>
            <a:r>
              <a:rPr lang="en-US" dirty="0"/>
              <a:t>Can only be called when mutex is locked, by the code that locked it</a:t>
            </a:r>
          </a:p>
          <a:p>
            <a:pPr lvl="1"/>
            <a:r>
              <a:rPr lang="en-US" dirty="0"/>
              <a:t>Change mutex to unlocked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38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BF6CA-F008-3236-1AD1-658724767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>
            <a:extLst>
              <a:ext uri="{FF2B5EF4-FFF2-40B4-BE49-F238E27FC236}">
                <a16:creationId xmlns:a16="http://schemas.microsoft.com/office/drawing/2014/main" id="{5DF324FB-718D-991A-17EF-7247DD788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Enforcing Mutual Exclusion</a:t>
            </a:r>
          </a:p>
        </p:txBody>
      </p:sp>
      <p:sp>
        <p:nvSpPr>
          <p:cNvPr id="954371" name="Rectangle 3">
            <a:extLst>
              <a:ext uri="{FF2B5EF4-FFF2-40B4-BE49-F238E27FC236}">
                <a16:creationId xmlns:a16="http://schemas.microsoft.com/office/drawing/2014/main" id="{E4E1F931-575D-6EBC-18F2-BD55A347A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/>
              <a:t>Question:</a:t>
            </a:r>
            <a:r>
              <a:rPr lang="en-US" dirty="0"/>
              <a:t> How can we guarantee a safe trajectory?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Answer: We must </a:t>
            </a:r>
            <a:r>
              <a:rPr lang="en-US" b="1" i="1" dirty="0">
                <a:solidFill>
                  <a:srgbClr val="C00000"/>
                </a:solidFill>
              </a:rPr>
              <a:t>synchronize</a:t>
            </a:r>
            <a:r>
              <a:rPr lang="en-US" i="1" dirty="0"/>
              <a:t> </a:t>
            </a:r>
            <a:r>
              <a:rPr lang="en-US" dirty="0"/>
              <a:t>the execution of the threads so that they can never have an unsafe trajectory.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Need to guarantee </a:t>
            </a:r>
            <a:r>
              <a:rPr lang="en-US" b="1" i="1" dirty="0">
                <a:solidFill>
                  <a:srgbClr val="C00000"/>
                </a:solidFill>
              </a:rPr>
              <a:t>mutually exclusive access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to each critical section.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E110D6-E625-0CE6-CD96-672F3C8DD6A4}"/>
              </a:ext>
            </a:extLst>
          </p:cNvPr>
          <p:cNvSpPr txBox="1"/>
          <p:nvPr/>
        </p:nvSpPr>
        <p:spPr>
          <a:xfrm>
            <a:off x="5306093" y="5245768"/>
            <a:ext cx="344103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Coding demo 2:</a:t>
            </a:r>
            <a:br>
              <a:rPr lang="en-US" sz="1800" i="1" dirty="0">
                <a:latin typeface="Calibri" pitchFamily="34" charset="0"/>
              </a:rPr>
            </a:br>
            <a:r>
              <a:rPr lang="en-US" sz="1800" i="1" dirty="0">
                <a:latin typeface="Calibri" pitchFamily="34" charset="0"/>
              </a:rPr>
              <a:t>Counting to 20,000 correctly</a:t>
            </a:r>
            <a:br>
              <a:rPr lang="en-US" sz="1800" i="1" dirty="0">
                <a:latin typeface="Calibri" pitchFamily="34" charset="0"/>
              </a:rPr>
            </a:br>
            <a:r>
              <a:rPr lang="en-US" sz="1800" i="1" dirty="0">
                <a:latin typeface="Calibri" pitchFamily="34" charset="0"/>
              </a:rPr>
              <a:t>(with threads and a mutex)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324433-BEF2-F59A-5A4F-99982DA94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46" y="3255319"/>
            <a:ext cx="3621504" cy="332398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static unsigned long cnt = 0;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static pthread_mutex_t lock =</a:t>
            </a:r>
            <a:b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  PTHREAD_MUTEX_INITIALIZER;</a:t>
            </a:r>
          </a:p>
          <a:p>
            <a:pPr lvl="0"/>
            <a:endParaRPr lang="nl-NL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void *incr_thread(void *arg) {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unsigned long i;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unsigned long niters =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(unsigned long) arg;</a:t>
            </a:r>
          </a:p>
          <a:p>
            <a:pPr lvl="0"/>
            <a:endParaRPr lang="nl-NL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for (i = 0; i &lt; niters; i++) {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pthread_mutex_lock(&amp;lock);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cnt++;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pthread_mutex_unlock(&amp;lock);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}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}</a:t>
            </a:r>
            <a:endParaRPr lang="en-US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92112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3235325" y="4376281"/>
            <a:ext cx="296876" cy="874038"/>
            <a:chOff x="3235325" y="4990187"/>
            <a:chExt cx="296876" cy="874038"/>
          </a:xfrm>
        </p:grpSpPr>
        <p:sp>
          <p:nvSpPr>
            <p:cNvPr id="350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9687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2982616" y="4376281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  <p:extLst>
      <p:ext uri="{BB962C8B-B14F-4D97-AF65-F5344CB8AC3E}">
        <p14:creationId xmlns:p14="http://schemas.microsoft.com/office/powerpoint/2010/main" val="25779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741824D-91EB-4D59-A4B3-C4578EE3166C}"/>
              </a:ext>
            </a:extLst>
          </p:cNvPr>
          <p:cNvGrpSpPr/>
          <p:nvPr/>
        </p:nvGrpSpPr>
        <p:grpSpPr>
          <a:xfrm>
            <a:off x="3267075" y="4920974"/>
            <a:ext cx="699362" cy="407439"/>
            <a:chOff x="842164" y="5478314"/>
            <a:chExt cx="699362" cy="407439"/>
          </a:xfrm>
        </p:grpSpPr>
        <p:sp>
          <p:nvSpPr>
            <p:cNvPr id="112" name="Text Box 142">
              <a:extLst>
                <a:ext uri="{FF2B5EF4-FFF2-40B4-BE49-F238E27FC236}">
                  <a16:creationId xmlns:a16="http://schemas.microsoft.com/office/drawing/2014/main" id="{0D34C9A8-69D0-4F29-BABB-4863CB0D3D9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3" name="Line 55">
              <a:extLst>
                <a:ext uri="{FF2B5EF4-FFF2-40B4-BE49-F238E27FC236}">
                  <a16:creationId xmlns:a16="http://schemas.microsoft.com/office/drawing/2014/main" id="{E4192942-DAE3-4573-8E5F-C5384A6FF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BE46C3B-6298-4E0B-BC65-FCAEA0C6AA47}"/>
              </a:ext>
            </a:extLst>
          </p:cNvPr>
          <p:cNvGrpSpPr/>
          <p:nvPr/>
        </p:nvGrpSpPr>
        <p:grpSpPr>
          <a:xfrm>
            <a:off x="3862066" y="4920974"/>
            <a:ext cx="699362" cy="407439"/>
            <a:chOff x="842164" y="5478314"/>
            <a:chExt cx="699362" cy="407439"/>
          </a:xfrm>
        </p:grpSpPr>
        <p:sp>
          <p:nvSpPr>
            <p:cNvPr id="115" name="Text Box 142">
              <a:extLst>
                <a:ext uri="{FF2B5EF4-FFF2-40B4-BE49-F238E27FC236}">
                  <a16:creationId xmlns:a16="http://schemas.microsoft.com/office/drawing/2014/main" id="{F93B8BC0-6353-4179-8045-0086FA095FD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16" name="Line 55">
              <a:extLst>
                <a:ext uri="{FF2B5EF4-FFF2-40B4-BE49-F238E27FC236}">
                  <a16:creationId xmlns:a16="http://schemas.microsoft.com/office/drawing/2014/main" id="{55688C68-140A-406E-9874-4334BCC5E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4E15B0-47A3-49FA-AC5B-8535D9C05409}"/>
              </a:ext>
            </a:extLst>
          </p:cNvPr>
          <p:cNvGrpSpPr/>
          <p:nvPr/>
        </p:nvGrpSpPr>
        <p:grpSpPr>
          <a:xfrm>
            <a:off x="4458494" y="4393148"/>
            <a:ext cx="255198" cy="874038"/>
            <a:chOff x="3235325" y="4990187"/>
            <a:chExt cx="255198" cy="874038"/>
          </a:xfrm>
        </p:grpSpPr>
        <p:sp>
          <p:nvSpPr>
            <p:cNvPr id="118" name="Line 55">
              <a:extLst>
                <a:ext uri="{FF2B5EF4-FFF2-40B4-BE49-F238E27FC236}">
                  <a16:creationId xmlns:a16="http://schemas.microsoft.com/office/drawing/2014/main" id="{357FD62C-B95D-484A-88E9-021F625A05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9" name="Text Box 142">
              <a:extLst>
                <a:ext uri="{FF2B5EF4-FFF2-40B4-BE49-F238E27FC236}">
                  <a16:creationId xmlns:a16="http://schemas.microsoft.com/office/drawing/2014/main" id="{580A985A-8FF0-4CEB-AEAA-269A1A54514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039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275C9-CE5C-40DB-8114-EA2E4D5C7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Mutexes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D17AC5-AD06-413E-977A-EA06C5102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7" y="1362075"/>
            <a:ext cx="6629400" cy="4972050"/>
          </a:xfr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id="{8632AD4E-4D70-4B81-BDA9-DE29F75B5774}"/>
              </a:ext>
            </a:extLst>
          </p:cNvPr>
          <p:cNvSpPr/>
          <p:nvPr/>
        </p:nvSpPr>
        <p:spPr bwMode="auto">
          <a:xfrm>
            <a:off x="7743260" y="5113239"/>
            <a:ext cx="740908" cy="369332"/>
          </a:xfrm>
          <a:prstGeom prst="borderCallout1">
            <a:avLst>
              <a:gd name="adj1" fmla="val 99106"/>
              <a:gd name="adj2" fmla="val -1837"/>
              <a:gd name="adj3" fmla="val 114672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0.48 s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49C8DA1E-3D0E-4D7F-8D20-EEEFC952924E}"/>
              </a:ext>
            </a:extLst>
          </p:cNvPr>
          <p:cNvSpPr/>
          <p:nvPr/>
        </p:nvSpPr>
        <p:spPr bwMode="auto">
          <a:xfrm>
            <a:off x="7659687" y="1197678"/>
            <a:ext cx="562975" cy="369332"/>
          </a:xfrm>
          <a:prstGeom prst="borderCallout1">
            <a:avLst>
              <a:gd name="adj1" fmla="val 99106"/>
              <a:gd name="adj2" fmla="val -1837"/>
              <a:gd name="adj3" fmla="val 114672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15 s</a:t>
            </a:r>
          </a:p>
        </p:txBody>
      </p:sp>
    </p:spTree>
    <p:extLst>
      <p:ext uri="{BB962C8B-B14F-4D97-AF65-F5344CB8AC3E}">
        <p14:creationId xmlns:p14="http://schemas.microsoft.com/office/powerpoint/2010/main" val="405572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>
                  <a:latin typeface="+mn-lt"/>
                </a:rPr>
                <a:t>0</a:t>
              </a:r>
              <a:endParaRPr lang="en-US" sz="1200"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08497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38400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682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20538 -0.0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9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Review: Threads and Concurrency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 and Data Races</a:t>
            </a:r>
          </a:p>
          <a:p>
            <a:r>
              <a:rPr lang="en-US" dirty="0"/>
              <a:t>Fixing Data 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Mutexes</a:t>
            </a:r>
          </a:p>
          <a:p>
            <a:pPr lvl="1"/>
            <a:r>
              <a:rPr lang="en-US" b="1" dirty="0"/>
              <a:t>Semaphores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Atomic memory operations</a:t>
            </a:r>
          </a:p>
        </p:txBody>
      </p:sp>
    </p:spTree>
    <p:extLst>
      <p:ext uri="{BB962C8B-B14F-4D97-AF65-F5344CB8AC3E}">
        <p14:creationId xmlns:p14="http://schemas.microsoft.com/office/powerpoint/2010/main" val="38142078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645359" cy="54292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generalization of mutex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Unsigned integer value, but cannot do math on it.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Created with some value &gt;= 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Two operations: P and V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US" dirty="0"/>
              <a:t>P(s)  [“</a:t>
            </a:r>
            <a:r>
              <a:rPr lang="en-US" dirty="0" err="1"/>
              <a:t>Prolaag</a:t>
            </a:r>
            <a:r>
              <a:rPr lang="en-US" dirty="0"/>
              <a:t>,” Dutch shorthand for “try to reduce”]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zero, wait for a </a:t>
            </a:r>
            <a:r>
              <a:rPr lang="en-US" i="1" dirty="0"/>
              <a:t>V</a:t>
            </a:r>
            <a:r>
              <a:rPr lang="en-US" dirty="0"/>
              <a:t> operation to happen.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Then subtract 1 from </a:t>
            </a:r>
            <a:r>
              <a:rPr lang="en-US" i="1" dirty="0"/>
              <a:t>s</a:t>
            </a:r>
            <a:r>
              <a:rPr lang="en-US" dirty="0"/>
              <a:t> and return.</a:t>
            </a:r>
          </a:p>
          <a:p>
            <a:pPr>
              <a:lnSpc>
                <a:spcPct val="97000"/>
              </a:lnSpc>
              <a:spcBef>
                <a:spcPts val="2400"/>
              </a:spcBef>
            </a:pPr>
            <a:r>
              <a:rPr lang="en-US" b="1" dirty="0"/>
              <a:t>V(s) [“</a:t>
            </a:r>
            <a:r>
              <a:rPr lang="en-US" dirty="0" err="1"/>
              <a:t>Verhogen</a:t>
            </a:r>
            <a:r>
              <a:rPr lang="en-US" dirty="0"/>
              <a:t>,” Dutch for “increase”]</a:t>
            </a:r>
            <a:endParaRPr lang="en-US" b="1" dirty="0"/>
          </a:p>
          <a:p>
            <a:pPr lvl="1">
              <a:lnSpc>
                <a:spcPct val="97000"/>
              </a:lnSpc>
            </a:pPr>
            <a:r>
              <a:rPr lang="en-US" dirty="0"/>
              <a:t>Add 1 to </a:t>
            </a:r>
            <a:r>
              <a:rPr lang="en-US" i="1" dirty="0"/>
              <a:t>s</a:t>
            </a:r>
            <a:r>
              <a:rPr lang="en-US" dirty="0"/>
              <a:t>.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there are any threads waiting inside a </a:t>
            </a:r>
            <a:r>
              <a:rPr lang="en-US" i="1" dirty="0"/>
              <a:t>P</a:t>
            </a:r>
            <a:r>
              <a:rPr lang="en-US" dirty="0"/>
              <a:t> operation,</a:t>
            </a:r>
            <a:br>
              <a:rPr lang="en-US" dirty="0"/>
            </a:br>
            <a:r>
              <a:rPr lang="en-US" dirty="0"/>
              <a:t>resume </a:t>
            </a:r>
            <a:r>
              <a:rPr lang="en-US" i="1" dirty="0"/>
              <a:t>one</a:t>
            </a:r>
            <a:r>
              <a:rPr lang="en-US" dirty="0"/>
              <a:t> of them</a:t>
            </a:r>
          </a:p>
          <a:p>
            <a:pPr>
              <a:lnSpc>
                <a:spcPct val="97000"/>
              </a:lnSpc>
              <a:spcBef>
                <a:spcPts val="2400"/>
              </a:spcBef>
            </a:pPr>
            <a:r>
              <a:rPr lang="en-US" dirty="0"/>
              <a:t>Unlike mutexes, no requirement to call P before calling V</a:t>
            </a:r>
          </a:p>
        </p:txBody>
      </p:sp>
    </p:spTree>
    <p:extLst>
      <p:ext uri="{BB962C8B-B14F-4D97-AF65-F5344CB8AC3E}">
        <p14:creationId xmlns:p14="http://schemas.microsoft.com/office/powerpoint/2010/main" val="61313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Semaphore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6754"/>
            <a:ext cx="7896225" cy="542122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Pthreads</a:t>
            </a:r>
            <a:r>
              <a:rPr lang="en-US" dirty="0"/>
              <a:t> functions: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692" y="1958876"/>
            <a:ext cx="7629012" cy="175432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semaphore.h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int </a:t>
            </a:r>
            <a:r>
              <a:rPr lang="en-US" sz="1800" dirty="0" err="1">
                <a:latin typeface="Courier New"/>
                <a:cs typeface="Courier New"/>
              </a:rPr>
              <a:t>sem_wait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sem_t</a:t>
            </a:r>
            <a:r>
              <a:rPr lang="en-US" sz="1800" dirty="0">
                <a:latin typeface="Courier New"/>
                <a:cs typeface="Courier New"/>
              </a:rPr>
              <a:t> *s);  /* P(s) */</a:t>
            </a:r>
          </a:p>
          <a:p>
            <a:r>
              <a:rPr lang="en-US" sz="1800" dirty="0">
                <a:latin typeface="Courier New"/>
                <a:cs typeface="Courier New"/>
              </a:rPr>
              <a:t>int </a:t>
            </a:r>
            <a:r>
              <a:rPr lang="en-US" sz="1800" dirty="0" err="1">
                <a:latin typeface="Courier New"/>
                <a:cs typeface="Courier New"/>
              </a:rPr>
              <a:t>sem_post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sem_t</a:t>
            </a:r>
            <a:r>
              <a:rPr lang="en-US" sz="1800" dirty="0">
                <a:latin typeface="Courier New"/>
                <a:cs typeface="Courier New"/>
              </a:rPr>
              <a:t> *s);  /* V(s) */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int </a:t>
            </a:r>
            <a:r>
              <a:rPr lang="en-US" sz="1800" dirty="0" err="1">
                <a:latin typeface="Courier New"/>
                <a:cs typeface="Courier New"/>
              </a:rPr>
              <a:t>sem_init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sem_t</a:t>
            </a:r>
            <a:r>
              <a:rPr lang="en-US" sz="1800" dirty="0">
                <a:latin typeface="Courier New"/>
                <a:cs typeface="Courier New"/>
              </a:rPr>
              <a:t> *s, int </a:t>
            </a:r>
            <a:r>
              <a:rPr lang="en-US" sz="1800" dirty="0" err="1">
                <a:latin typeface="Courier New"/>
                <a:cs typeface="Courier New"/>
              </a:rPr>
              <a:t>pshared</a:t>
            </a:r>
            <a:r>
              <a:rPr lang="en-US" sz="1800" dirty="0">
                <a:latin typeface="Courier New"/>
                <a:cs typeface="Courier New"/>
              </a:rPr>
              <a:t>, unsigned int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61A81C-900B-4337-B078-AB86C31D1F1E}"/>
              </a:ext>
            </a:extLst>
          </p:cNvPr>
          <p:cNvCxnSpPr>
            <a:cxnSpLocks/>
          </p:cNvCxnSpPr>
          <p:nvPr/>
        </p:nvCxnSpPr>
        <p:spPr bwMode="auto">
          <a:xfrm flipV="1">
            <a:off x="3895725" y="3638550"/>
            <a:ext cx="504825" cy="447675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2F7DEB5-AD21-48BA-95C6-3D5076D890A6}"/>
              </a:ext>
            </a:extLst>
          </p:cNvPr>
          <p:cNvSpPr txBox="1"/>
          <p:nvPr/>
        </p:nvSpPr>
        <p:spPr>
          <a:xfrm>
            <a:off x="1509712" y="4013895"/>
            <a:ext cx="2638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Share among processes?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(normally you want to pass zero, see </a:t>
            </a:r>
            <a:r>
              <a:rPr lang="en-US" sz="1800" dirty="0" err="1">
                <a:latin typeface="Calibri" pitchFamily="34" charset="0"/>
              </a:rPr>
              <a:t>manpage</a:t>
            </a:r>
            <a:r>
              <a:rPr lang="en-US" sz="1800" dirty="0">
                <a:latin typeface="Calibri" pitchFamily="34" charset="0"/>
              </a:rPr>
              <a:t> for details)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BCC3604-C66B-42CB-9F94-02B136F8328F}"/>
              </a:ext>
            </a:extLst>
          </p:cNvPr>
          <p:cNvCxnSpPr>
            <a:cxnSpLocks/>
          </p:cNvCxnSpPr>
          <p:nvPr/>
        </p:nvCxnSpPr>
        <p:spPr bwMode="auto">
          <a:xfrm flipV="1">
            <a:off x="7000875" y="3638550"/>
            <a:ext cx="264014" cy="43210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56771B3-809B-4A90-8E3C-A6F13143403C}"/>
              </a:ext>
            </a:extLst>
          </p:cNvPr>
          <p:cNvSpPr txBox="1"/>
          <p:nvPr/>
        </p:nvSpPr>
        <p:spPr>
          <a:xfrm>
            <a:off x="4683614" y="3973860"/>
            <a:ext cx="26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Initial semaphore value</a:t>
            </a:r>
          </a:p>
        </p:txBody>
      </p:sp>
    </p:spTree>
    <p:extLst>
      <p:ext uri="{BB962C8B-B14F-4D97-AF65-F5344CB8AC3E}">
        <p14:creationId xmlns:p14="http://schemas.microsoft.com/office/powerpoint/2010/main" val="137111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F61CA-415D-4F2B-A0D2-689085DF5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BDAC0-604B-9A52-0818-903BB20F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4CC1A0-BA01-B24A-AD6A-3F354ECF278A}"/>
              </a:ext>
            </a:extLst>
          </p:cNvPr>
          <p:cNvSpPr txBox="1"/>
          <p:nvPr/>
        </p:nvSpPr>
        <p:spPr>
          <a:xfrm>
            <a:off x="5343579" y="4569841"/>
            <a:ext cx="344103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Coding demo 3:</a:t>
            </a:r>
            <a:br>
              <a:rPr lang="en-US" sz="1800" i="1" dirty="0">
                <a:latin typeface="Calibri" pitchFamily="34" charset="0"/>
              </a:rPr>
            </a:br>
            <a:r>
              <a:rPr lang="en-US" sz="1800" i="1" dirty="0">
                <a:latin typeface="Calibri" pitchFamily="34" charset="0"/>
              </a:rPr>
              <a:t>Counting to 20,000 correctly</a:t>
            </a:r>
            <a:br>
              <a:rPr lang="en-US" sz="1800" i="1" dirty="0">
                <a:latin typeface="Calibri" pitchFamily="34" charset="0"/>
              </a:rPr>
            </a:br>
            <a:r>
              <a:rPr lang="en-US" sz="1800" i="1" dirty="0">
                <a:latin typeface="Calibri" pitchFamily="34" charset="0"/>
              </a:rPr>
              <a:t>(with threads and a semaphore)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10DF6D-BACE-6D6F-CB2F-DD88C681C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239" y="1364829"/>
            <a:ext cx="3723574" cy="310854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static unsigned long cnt = 0;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static sem_t lock;</a:t>
            </a:r>
          </a:p>
          <a:p>
            <a:pPr lvl="0"/>
            <a:endParaRPr lang="nl-NL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void *incr_thread(void *arg) {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unsigned long i;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unsigned long niters =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(unsigned long) arg;</a:t>
            </a:r>
          </a:p>
          <a:p>
            <a:pPr lvl="0"/>
            <a:endParaRPr lang="nl-NL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for (i = 0; i &lt; niters; i++) {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sem_wait(&amp;lock);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cnt++;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sem_post(&amp;lock);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}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}</a:t>
            </a:r>
            <a:endParaRPr lang="en-US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15FF86-FA5A-4962-A97D-09DD366F7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642" y="1364829"/>
            <a:ext cx="3728906" cy="138499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int main(int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argc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, char **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argv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) {</a:t>
            </a:r>
          </a:p>
          <a:p>
            <a:pPr lvl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unsigned long niters =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strtoul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(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argv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[1], NULL, 10);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sem_init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(&amp;lock, 0, 1);</a:t>
            </a:r>
          </a:p>
          <a:p>
            <a:pPr lvl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// ...</a:t>
            </a:r>
          </a:p>
          <a:p>
            <a:pPr lvl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}</a:t>
            </a:r>
            <a:endParaRPr lang="en-US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461105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5CF3B-2CF3-4C3C-96F4-B95CF270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semaphores: </a:t>
            </a:r>
            <a:r>
              <a:rPr lang="en-US"/>
              <a:t>Even slower!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75410F-8937-4F38-BCBD-163FAEE8F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7" y="1362075"/>
            <a:ext cx="6629400" cy="4972050"/>
          </a:xfrm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58C6058B-FBCF-4DF3-85EA-E236EA725416}"/>
              </a:ext>
            </a:extLst>
          </p:cNvPr>
          <p:cNvSpPr/>
          <p:nvPr/>
        </p:nvSpPr>
        <p:spPr bwMode="auto">
          <a:xfrm>
            <a:off x="7743259" y="5208489"/>
            <a:ext cx="740908" cy="369332"/>
          </a:xfrm>
          <a:prstGeom prst="borderCallout1">
            <a:avLst>
              <a:gd name="adj1" fmla="val 99106"/>
              <a:gd name="adj2" fmla="val -1837"/>
              <a:gd name="adj3" fmla="val 114672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0.48 s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3AE1A1E2-5A28-4E6A-A7AE-B3D0D3506EBD}"/>
              </a:ext>
            </a:extLst>
          </p:cNvPr>
          <p:cNvSpPr/>
          <p:nvPr/>
        </p:nvSpPr>
        <p:spPr bwMode="auto">
          <a:xfrm>
            <a:off x="7667623" y="3244334"/>
            <a:ext cx="562975" cy="369332"/>
          </a:xfrm>
          <a:prstGeom prst="borderCallout1">
            <a:avLst>
              <a:gd name="adj1" fmla="val 99106"/>
              <a:gd name="adj2" fmla="val -1837"/>
              <a:gd name="adj3" fmla="val 114672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15 s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01CF9B2D-DAD1-4D49-ACD1-0C418DFE3E78}"/>
              </a:ext>
            </a:extLst>
          </p:cNvPr>
          <p:cNvSpPr/>
          <p:nvPr/>
        </p:nvSpPr>
        <p:spPr bwMode="auto">
          <a:xfrm>
            <a:off x="7743259" y="1625757"/>
            <a:ext cx="740908" cy="369332"/>
          </a:xfrm>
          <a:prstGeom prst="borderCallout1">
            <a:avLst>
              <a:gd name="adj1" fmla="val 99106"/>
              <a:gd name="adj2" fmla="val -1837"/>
              <a:gd name="adj3" fmla="val 114672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27.6 s</a:t>
            </a:r>
          </a:p>
        </p:txBody>
      </p:sp>
    </p:spTree>
    <p:extLst>
      <p:ext uri="{BB962C8B-B14F-4D97-AF65-F5344CB8AC3E}">
        <p14:creationId xmlns:p14="http://schemas.microsoft.com/office/powerpoint/2010/main" val="11520539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Review: Threads and Concurrency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 and Data Races</a:t>
            </a:r>
          </a:p>
          <a:p>
            <a:r>
              <a:rPr lang="en-US" dirty="0"/>
              <a:t>Fixing Data 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Mutexes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pPr lvl="1"/>
            <a:r>
              <a:rPr lang="en-US" b="1" dirty="0"/>
              <a:t>Atomic memory operations</a:t>
            </a:r>
          </a:p>
        </p:txBody>
      </p:sp>
    </p:spTree>
    <p:extLst>
      <p:ext uri="{BB962C8B-B14F-4D97-AF65-F5344CB8AC3E}">
        <p14:creationId xmlns:p14="http://schemas.microsoft.com/office/powerpoint/2010/main" val="41025153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8BEA1-DD6C-437F-B6BF-50A0D9E7F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memory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575FE-8C42-4E99-B920-34E397852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hardware instructions</a:t>
            </a:r>
          </a:p>
          <a:p>
            <a:pPr lvl="1"/>
            <a:r>
              <a:rPr lang="en-US" dirty="0"/>
              <a:t>“Test and set,” “compare and swap”, “exchange and add”, …</a:t>
            </a:r>
          </a:p>
          <a:p>
            <a:pPr lvl="1"/>
            <a:r>
              <a:rPr lang="en-US" dirty="0"/>
              <a:t>Do a read-modify-write on memory; hardware prevents data races</a:t>
            </a:r>
          </a:p>
          <a:p>
            <a:pPr lvl="1"/>
            <a:r>
              <a:rPr lang="en-US" dirty="0"/>
              <a:t>Used to implement mutexes, semaphores, etc.</a:t>
            </a:r>
          </a:p>
          <a:p>
            <a:pPr>
              <a:spcBef>
                <a:spcPts val="1800"/>
              </a:spcBef>
            </a:pPr>
            <a:r>
              <a:rPr lang="en-US" dirty="0"/>
              <a:t>Not going to get into details, but…</a:t>
            </a:r>
          </a:p>
          <a:p>
            <a:pPr lvl="1"/>
            <a:r>
              <a:rPr lang="en-US" dirty="0"/>
              <a:t>Wouldn’t it be nice if we could use them directly?</a:t>
            </a:r>
          </a:p>
          <a:p>
            <a:pPr lvl="1"/>
            <a:r>
              <a:rPr lang="en-US" dirty="0"/>
              <a:t>Especially when we just want to increment a counter?</a:t>
            </a:r>
          </a:p>
          <a:p>
            <a:pPr lvl="1"/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6A94C6-E6EB-43FE-9D95-F4DBA266A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229" y="4372540"/>
            <a:ext cx="4158511" cy="224676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static </a:t>
            </a:r>
            <a: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_Atomic</a:t>
            </a: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unsigned long cnt = 0;</a:t>
            </a:r>
            <a:endParaRPr lang="nl-NL" sz="1400" dirty="0">
              <a:solidFill>
                <a:srgbClr val="000000"/>
              </a:solidFill>
              <a:highlight>
                <a:srgbClr val="00FF00"/>
              </a:highlight>
              <a:latin typeface="Courier New"/>
              <a:ea typeface="ＭＳ Ｐゴシック" charset="0"/>
              <a:cs typeface="Courier New"/>
            </a:endParaRPr>
          </a:p>
          <a:p>
            <a:pPr lvl="0"/>
            <a:endParaRPr lang="nl-NL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void *incr_thread(void *arg) {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unsigned long i;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unsigned long niters =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(unsigned long) arg;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for (i = 0; i &lt; niters; i++) {</a:t>
            </a:r>
            <a:endParaRPr lang="nl-NL" sz="1400" dirty="0">
              <a:solidFill>
                <a:srgbClr val="000000"/>
              </a:solidFill>
              <a:highlight>
                <a:srgbClr val="00FF00"/>
              </a:highlight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cnt++;</a:t>
            </a:r>
            <a:endParaRPr lang="nl-NL" sz="1400" dirty="0">
              <a:solidFill>
                <a:srgbClr val="000000"/>
              </a:solidFill>
              <a:highlight>
                <a:srgbClr val="00FF00"/>
              </a:highlight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}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}</a:t>
            </a:r>
            <a:endParaRPr lang="en-US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557287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Code for Counter Loop</a:t>
            </a:r>
          </a:p>
        </p:txBody>
      </p:sp>
      <p:sp>
        <p:nvSpPr>
          <p:cNvPr id="937989" name="Rectangle 5"/>
          <p:cNvSpPr>
            <a:spLocks noChangeArrowheads="1"/>
          </p:cNvSpPr>
          <p:nvPr/>
        </p:nvSpPr>
        <p:spPr bwMode="auto">
          <a:xfrm>
            <a:off x="2073836" y="1715869"/>
            <a:ext cx="4063282" cy="6463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for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(i = 0; i &lt;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niters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; i++)</a:t>
            </a: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++; </a:t>
            </a:r>
            <a:endParaRPr lang="en-US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1828800" y="1249234"/>
            <a:ext cx="485446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Calibri" pitchFamily="34" charset="0"/>
              </a:rPr>
              <a:t>C code</a:t>
            </a:r>
          </a:p>
        </p:txBody>
      </p:sp>
      <p:sp>
        <p:nvSpPr>
          <p:cNvPr id="27" name="Text Box 379"/>
          <p:cNvSpPr txBox="1">
            <a:spLocks noChangeArrowheads="1"/>
          </p:cNvSpPr>
          <p:nvPr/>
        </p:nvSpPr>
        <p:spPr bwMode="auto">
          <a:xfrm>
            <a:off x="454227" y="2990346"/>
            <a:ext cx="3614294" cy="343197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5720" anchor="t" anchorCtr="0">
            <a:noAutofit/>
          </a:bodyPr>
          <a:lstStyle/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(%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r>
              <a:rPr lang="en-US" sz="1800" dirty="0">
                <a:latin typeface="Courier New"/>
                <a:cs typeface="Courier New"/>
              </a:rPr>
              <a:t>),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testq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jle</a:t>
            </a:r>
            <a:r>
              <a:rPr lang="en-US" sz="1800" dirty="0">
                <a:latin typeface="Courier New"/>
                <a:cs typeface="Courier New"/>
              </a:rPr>
              <a:t>   .L2</a:t>
            </a:r>
          </a:p>
          <a:p>
            <a:pPr algn="l"/>
            <a:r>
              <a:rPr lang="cs-CZ" sz="1800" dirty="0">
                <a:latin typeface="Courier New"/>
                <a:cs typeface="Courier New"/>
              </a:rPr>
              <a:t>    </a:t>
            </a:r>
            <a:r>
              <a:rPr lang="cs-CZ" sz="1800" dirty="0" err="1">
                <a:latin typeface="Courier New"/>
                <a:cs typeface="Courier New"/>
              </a:rPr>
              <a:t>movl</a:t>
            </a:r>
            <a:r>
              <a:rPr lang="cs-CZ" sz="1800" dirty="0">
                <a:latin typeface="Courier New"/>
                <a:cs typeface="Courier New"/>
              </a:rPr>
              <a:t>  $0, %</a:t>
            </a:r>
            <a:r>
              <a:rPr lang="cs-CZ" sz="1800" dirty="0" err="1">
                <a:latin typeface="Courier New"/>
                <a:cs typeface="Courier New"/>
              </a:rPr>
              <a:t>eax</a:t>
            </a:r>
            <a:endParaRPr lang="cs-CZ" sz="1800" dirty="0">
              <a:latin typeface="Courier New"/>
              <a:cs typeface="Courier New"/>
            </a:endParaRPr>
          </a:p>
          <a:p>
            <a:pPr algn="l"/>
            <a:r>
              <a:rPr lang="cs-CZ" sz="1800" dirty="0">
                <a:latin typeface="Courier New"/>
                <a:cs typeface="Courier New"/>
              </a:rPr>
              <a:t>.L3: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(%rip),%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r>
              <a:rPr lang="en-US" sz="1800" dirty="0">
                <a:latin typeface="Courier New"/>
                <a:cs typeface="Courier New"/>
              </a:rPr>
              <a:t>,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cmpq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pl-PL" sz="1800" dirty="0">
                <a:latin typeface="Courier New"/>
                <a:cs typeface="Courier New"/>
              </a:rPr>
              <a:t>    </a:t>
            </a:r>
            <a:r>
              <a:rPr lang="pl-PL" sz="1800" dirty="0" err="1">
                <a:latin typeface="Courier New"/>
                <a:cs typeface="Courier New"/>
              </a:rPr>
              <a:t>jne</a:t>
            </a:r>
            <a:r>
              <a:rPr lang="pl-PL" sz="1800" dirty="0">
                <a:latin typeface="Courier New"/>
                <a:cs typeface="Courier New"/>
              </a:rPr>
              <a:t>   .L3</a:t>
            </a:r>
          </a:p>
          <a:p>
            <a:pPr algn="l"/>
            <a:r>
              <a:rPr lang="pl-PL" sz="1800" dirty="0">
                <a:latin typeface="Courier New"/>
                <a:cs typeface="Courier New"/>
              </a:rPr>
              <a:t>.L2: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31" name="Line 385"/>
          <p:cNvSpPr>
            <a:spLocks noChangeShapeType="1"/>
          </p:cNvSpPr>
          <p:nvPr/>
        </p:nvSpPr>
        <p:spPr bwMode="auto">
          <a:xfrm flipV="1">
            <a:off x="456910" y="4159362"/>
            <a:ext cx="3600887" cy="67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86"/>
          <p:cNvSpPr>
            <a:spLocks noChangeShapeType="1"/>
          </p:cNvSpPr>
          <p:nvPr/>
        </p:nvSpPr>
        <p:spPr bwMode="auto">
          <a:xfrm>
            <a:off x="456910" y="5260017"/>
            <a:ext cx="3600887" cy="14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4" name="Text Box 392"/>
          <p:cNvSpPr txBox="1">
            <a:spLocks noChangeArrowheads="1"/>
          </p:cNvSpPr>
          <p:nvPr/>
        </p:nvSpPr>
        <p:spPr bwMode="auto">
          <a:xfrm>
            <a:off x="361641" y="2521500"/>
            <a:ext cx="33425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 dirty="0"/>
              <a:t>Assembly (unsigned long)</a:t>
            </a:r>
          </a:p>
        </p:txBody>
      </p:sp>
      <p:sp>
        <p:nvSpPr>
          <p:cNvPr id="15" name="Text Box 379">
            <a:extLst>
              <a:ext uri="{FF2B5EF4-FFF2-40B4-BE49-F238E27FC236}">
                <a16:creationId xmlns:a16="http://schemas.microsoft.com/office/drawing/2014/main" id="{AFE6E2FA-CE67-4FC0-8CC3-6850E59F6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881" y="3008611"/>
            <a:ext cx="3935143" cy="343197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5720" anchor="t" anchorCtr="0">
            <a:noAutofit/>
          </a:bodyPr>
          <a:lstStyle/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(%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r>
              <a:rPr lang="en-US" sz="1800" dirty="0">
                <a:latin typeface="Courier New"/>
                <a:cs typeface="Courier New"/>
              </a:rPr>
              <a:t>),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testq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jle</a:t>
            </a:r>
            <a:r>
              <a:rPr lang="en-US" sz="1800" dirty="0">
                <a:latin typeface="Courier New"/>
                <a:cs typeface="Courier New"/>
              </a:rPr>
              <a:t>   .L2</a:t>
            </a:r>
          </a:p>
          <a:p>
            <a:pPr algn="l"/>
            <a:r>
              <a:rPr lang="cs-CZ" sz="1800" dirty="0">
                <a:latin typeface="Courier New"/>
                <a:cs typeface="Courier New"/>
              </a:rPr>
              <a:t>    </a:t>
            </a:r>
            <a:r>
              <a:rPr lang="cs-CZ" sz="1800" dirty="0" err="1">
                <a:latin typeface="Courier New"/>
                <a:cs typeface="Courier New"/>
              </a:rPr>
              <a:t>movl</a:t>
            </a:r>
            <a:r>
              <a:rPr lang="cs-CZ" sz="1800" dirty="0">
                <a:latin typeface="Courier New"/>
                <a:cs typeface="Courier New"/>
              </a:rPr>
              <a:t>  $0, %</a:t>
            </a:r>
            <a:r>
              <a:rPr lang="cs-CZ" sz="1800" dirty="0" err="1">
                <a:latin typeface="Courier New"/>
                <a:cs typeface="Courier New"/>
              </a:rPr>
              <a:t>eax</a:t>
            </a:r>
            <a:endParaRPr lang="cs-CZ" sz="1800" dirty="0">
              <a:latin typeface="Courier New"/>
              <a:cs typeface="Courier New"/>
            </a:endParaRPr>
          </a:p>
          <a:p>
            <a:pPr algn="l"/>
            <a:r>
              <a:rPr lang="cs-CZ" sz="1800" dirty="0">
                <a:latin typeface="Courier New"/>
                <a:cs typeface="Courier New"/>
              </a:rPr>
              <a:t>.L3: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urier New"/>
                <a:cs typeface="Courier New"/>
              </a:rPr>
              <a:t>lock </a:t>
            </a:r>
            <a:r>
              <a:rPr lang="en-US" sz="1800" dirty="0" err="1">
                <a:solidFill>
                  <a:srgbClr val="C00000"/>
                </a:solidFill>
                <a:latin typeface="Courier New"/>
                <a:cs typeface="Courier New"/>
              </a:rPr>
              <a:t>addq</a:t>
            </a:r>
            <a:r>
              <a:rPr lang="en-US" sz="1800" dirty="0">
                <a:solidFill>
                  <a:srgbClr val="C00000"/>
                </a:solidFill>
                <a:latin typeface="Courier New"/>
                <a:cs typeface="Courier New"/>
              </a:rPr>
              <a:t> $1, </a:t>
            </a:r>
            <a:r>
              <a:rPr lang="en-US" sz="1800" dirty="0" err="1">
                <a:solidFill>
                  <a:srgbClr val="C00000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C00000"/>
                </a:solidFill>
                <a:latin typeface="Courier New"/>
                <a:cs typeface="Courier New"/>
              </a:rPr>
              <a:t>(%rip)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  <a:p>
            <a:pPr algn="l"/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cmpq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pl-PL" sz="1800" dirty="0">
                <a:latin typeface="Courier New"/>
                <a:cs typeface="Courier New"/>
              </a:rPr>
              <a:t>    </a:t>
            </a:r>
            <a:r>
              <a:rPr lang="pl-PL" sz="1800" dirty="0" err="1">
                <a:latin typeface="Courier New"/>
                <a:cs typeface="Courier New"/>
              </a:rPr>
              <a:t>jne</a:t>
            </a:r>
            <a:r>
              <a:rPr lang="pl-PL" sz="1800" dirty="0">
                <a:latin typeface="Courier New"/>
                <a:cs typeface="Courier New"/>
              </a:rPr>
              <a:t>   .L3</a:t>
            </a:r>
          </a:p>
          <a:p>
            <a:pPr algn="l"/>
            <a:r>
              <a:rPr lang="pl-PL" sz="1800" dirty="0">
                <a:latin typeface="Courier New"/>
                <a:cs typeface="Courier New"/>
              </a:rPr>
              <a:t>.L2: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6" name="Line 385">
            <a:extLst>
              <a:ext uri="{FF2B5EF4-FFF2-40B4-BE49-F238E27FC236}">
                <a16:creationId xmlns:a16="http://schemas.microsoft.com/office/drawing/2014/main" id="{70235E99-A0FD-447C-BF5B-A0FB1972F2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9565" y="4184339"/>
            <a:ext cx="3932459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" name="Line 386">
            <a:extLst>
              <a:ext uri="{FF2B5EF4-FFF2-40B4-BE49-F238E27FC236}">
                <a16:creationId xmlns:a16="http://schemas.microsoft.com/office/drawing/2014/main" id="{C524E4C8-3C14-4D1A-A6E9-7452131140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9565" y="5278282"/>
            <a:ext cx="3932459" cy="1609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Text Box 392">
            <a:extLst>
              <a:ext uri="{FF2B5EF4-FFF2-40B4-BE49-F238E27FC236}">
                <a16:creationId xmlns:a16="http://schemas.microsoft.com/office/drawing/2014/main" id="{C5E22B17-DD57-448F-AE07-FE3A015BE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296" y="2539765"/>
            <a:ext cx="44101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 dirty="0"/>
              <a:t>Assembly (_Atomic unsigned long)</a:t>
            </a:r>
          </a:p>
        </p:txBody>
      </p:sp>
    </p:spTree>
    <p:extLst>
      <p:ext uri="{BB962C8B-B14F-4D97-AF65-F5344CB8AC3E}">
        <p14:creationId xmlns:p14="http://schemas.microsoft.com/office/powerpoint/2010/main" val="19055206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F8D8-8D21-44E5-A1A3-591CB72B5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atomic memory operations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581E7B-4BA5-4161-B937-EA2B4F64E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7" y="1362075"/>
            <a:ext cx="6629400" cy="4972050"/>
          </a:xfrm>
        </p:spPr>
      </p:pic>
      <p:sp>
        <p:nvSpPr>
          <p:cNvPr id="10" name="Callout: Line 9">
            <a:extLst>
              <a:ext uri="{FF2B5EF4-FFF2-40B4-BE49-F238E27FC236}">
                <a16:creationId xmlns:a16="http://schemas.microsoft.com/office/drawing/2014/main" id="{2DE86349-BFD3-4C6D-8331-40B917D4CA5C}"/>
              </a:ext>
            </a:extLst>
          </p:cNvPr>
          <p:cNvSpPr/>
          <p:nvPr/>
        </p:nvSpPr>
        <p:spPr bwMode="auto">
          <a:xfrm>
            <a:off x="7743259" y="5208489"/>
            <a:ext cx="740908" cy="369332"/>
          </a:xfrm>
          <a:prstGeom prst="borderCallout1">
            <a:avLst>
              <a:gd name="adj1" fmla="val 99106"/>
              <a:gd name="adj2" fmla="val -1837"/>
              <a:gd name="adj3" fmla="val 114672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0.48 s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88589148-AAF1-4695-B6F4-39235A97ADAF}"/>
              </a:ext>
            </a:extLst>
          </p:cNvPr>
          <p:cNvSpPr/>
          <p:nvPr/>
        </p:nvSpPr>
        <p:spPr bwMode="auto">
          <a:xfrm>
            <a:off x="7667623" y="3244334"/>
            <a:ext cx="562975" cy="369332"/>
          </a:xfrm>
          <a:prstGeom prst="borderCallout1">
            <a:avLst>
              <a:gd name="adj1" fmla="val 99106"/>
              <a:gd name="adj2" fmla="val -1837"/>
              <a:gd name="adj3" fmla="val 114672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15 s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8DD8DB5D-F3F3-4148-A6F7-8F8722EBDA5B}"/>
              </a:ext>
            </a:extLst>
          </p:cNvPr>
          <p:cNvSpPr/>
          <p:nvPr/>
        </p:nvSpPr>
        <p:spPr bwMode="auto">
          <a:xfrm>
            <a:off x="7743259" y="1625757"/>
            <a:ext cx="740908" cy="369332"/>
          </a:xfrm>
          <a:prstGeom prst="borderCallout1">
            <a:avLst>
              <a:gd name="adj1" fmla="val 99106"/>
              <a:gd name="adj2" fmla="val -1837"/>
              <a:gd name="adj3" fmla="val 114672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27.6 s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B355DC10-7D1F-40C7-861C-37266DD65E3F}"/>
              </a:ext>
            </a:extLst>
          </p:cNvPr>
          <p:cNvSpPr/>
          <p:nvPr/>
        </p:nvSpPr>
        <p:spPr bwMode="auto">
          <a:xfrm>
            <a:off x="7743258" y="4678245"/>
            <a:ext cx="740908" cy="369332"/>
          </a:xfrm>
          <a:prstGeom prst="borderCallout1">
            <a:avLst>
              <a:gd name="adj1" fmla="val 99106"/>
              <a:gd name="adj2" fmla="val -1837"/>
              <a:gd name="adj3" fmla="val 150778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3.41 s</a:t>
            </a:r>
          </a:p>
        </p:txBody>
      </p:sp>
    </p:spTree>
    <p:extLst>
      <p:ext uri="{BB962C8B-B14F-4D97-AF65-F5344CB8AC3E}">
        <p14:creationId xmlns:p14="http://schemas.microsoft.com/office/powerpoint/2010/main" val="6118060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Access shared variables with care to avoid data races.</a:t>
            </a:r>
          </a:p>
          <a:p>
            <a:pPr lvl="1"/>
            <a:r>
              <a:rPr lang="en-US" dirty="0"/>
              <a:t>Crucial to understand which variables are shared in the first place</a:t>
            </a:r>
          </a:p>
          <a:p>
            <a:pPr lvl="1"/>
            <a:r>
              <a:rPr lang="en-US" dirty="0"/>
              <a:t>Avoid sharing, if you can</a:t>
            </a:r>
          </a:p>
          <a:p>
            <a:pPr lvl="1"/>
            <a:r>
              <a:rPr lang="en-US" dirty="0"/>
              <a:t>Avoid writing from multiple threads, if you can</a:t>
            </a:r>
          </a:p>
          <a:p>
            <a:pPr>
              <a:spcBef>
                <a:spcPts val="1800"/>
              </a:spcBef>
            </a:pPr>
            <a:r>
              <a:rPr lang="en-US" dirty="0"/>
              <a:t>Mutexes help, but…</a:t>
            </a:r>
          </a:p>
          <a:p>
            <a:pPr lvl="1"/>
            <a:r>
              <a:rPr lang="en-US" dirty="0"/>
              <a:t>They’re slow</a:t>
            </a:r>
          </a:p>
          <a:p>
            <a:pPr lvl="1"/>
            <a:r>
              <a:rPr lang="en-US" dirty="0"/>
              <a:t>(Next time: They can cause problems as well as solve them)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dirty="0"/>
              <a:t>Don’t use a semaphore when a mutex will do</a:t>
            </a:r>
          </a:p>
          <a:p>
            <a:pPr lvl="1"/>
            <a:r>
              <a:rPr lang="en-US" dirty="0"/>
              <a:t>They’re even slower</a:t>
            </a:r>
          </a:p>
          <a:p>
            <a:pPr lvl="1"/>
            <a:r>
              <a:rPr lang="en-US" dirty="0"/>
              <a:t>(Next time: When is a semaphore actually useful?)</a:t>
            </a:r>
          </a:p>
          <a:p>
            <a:pPr>
              <a:spcBef>
                <a:spcPts val="1800"/>
              </a:spcBef>
            </a:pPr>
            <a:r>
              <a:rPr lang="en-US" dirty="0"/>
              <a:t>Atomic memory ops are handy, but…</a:t>
            </a:r>
          </a:p>
          <a:p>
            <a:pPr lvl="1"/>
            <a:r>
              <a:rPr lang="en-US" dirty="0"/>
              <a:t>The hardware might not provide the operation you need</a:t>
            </a:r>
          </a:p>
          <a:p>
            <a:pPr lvl="1"/>
            <a:r>
              <a:rPr lang="en-US" dirty="0"/>
              <a:t>(Later courses: Tricky to use correctly)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(code, data, and kernel context)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latin typeface="+mn-lt"/>
              </a:rPr>
              <a:t>0</a:t>
            </a:r>
            <a:endParaRPr lang="en-US" sz="1200"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  <p:extLst>
      <p:ext uri="{BB962C8B-B14F-4D97-AF65-F5344CB8AC3E}">
        <p14:creationId xmlns:p14="http://schemas.microsoft.com/office/powerpoint/2010/main" val="3071932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fld id="{86CB4B4D-7CA3-9044-876B-883B54F8677D}" type="slidenum">
              <a:rPr lang="en-US" smtClean="0"/>
              <a:pPr/>
              <a:t>50</a:t>
            </a:fld>
            <a:endParaRPr/>
          </a:p>
        </p:txBody>
      </p:sp>
      <p:sp>
        <p:nvSpPr>
          <p:cNvPr id="1889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Supplemental slides</a:t>
            </a:r>
          </a:p>
        </p:txBody>
      </p:sp>
      <p:sp>
        <p:nvSpPr>
          <p:cNvPr id="1890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5878" y="2935705"/>
            <a:ext cx="8874493" cy="3869216"/>
            <a:chOff x="105878" y="2935705"/>
            <a:chExt cx="8874493" cy="3869216"/>
          </a:xfrm>
        </p:grpSpPr>
        <p:sp>
          <p:nvSpPr>
            <p:cNvPr id="7" name="Rectangle 6"/>
            <p:cNvSpPr/>
            <p:nvPr/>
          </p:nvSpPr>
          <p:spPr bwMode="auto">
            <a:xfrm>
              <a:off x="105878" y="2935705"/>
              <a:ext cx="8874493" cy="3850106"/>
            </a:xfrm>
            <a:prstGeom prst="rect">
              <a:avLst/>
            </a:prstGeom>
            <a:solidFill>
              <a:srgbClr val="EAEAF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8336" y="6343256"/>
              <a:ext cx="5097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Memory is shared between all threads</a:t>
              </a:r>
            </a:p>
          </p:txBody>
        </p:sp>
      </p:grpSp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let picture confuse you!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178336" y="318129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81290"/>
            <a:ext cx="2600777" cy="3524310"/>
            <a:chOff x="3200400" y="3181290"/>
            <a:chExt cx="2600777" cy="3524310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>
                  <a:latin typeface="+mn-lt"/>
                </a:rPr>
                <a:t>0</a:t>
              </a:r>
              <a:endParaRPr lang="en-US" sz="1100"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47573" y="3181290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7963" y="1216788"/>
            <a:ext cx="4694502" cy="1465660"/>
            <a:chOff x="384175" y="4542274"/>
            <a:chExt cx="4694502" cy="1465660"/>
          </a:xfrm>
        </p:grpSpPr>
        <p:sp>
          <p:nvSpPr>
            <p:cNvPr id="803848" name="Text Box 8"/>
            <p:cNvSpPr txBox="1">
              <a:spLocks noChangeArrowheads="1"/>
            </p:cNvSpPr>
            <p:nvPr/>
          </p:nvSpPr>
          <p:spPr bwMode="auto">
            <a:xfrm>
              <a:off x="38417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1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1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1</a:t>
              </a:r>
            </a:p>
          </p:txBody>
        </p:sp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3146425" y="456138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</p:grpSp>
      <p:sp>
        <p:nvSpPr>
          <p:cNvPr id="803857" name="Rectangle 17"/>
          <p:cNvSpPr>
            <a:spLocks noChangeAspect="1" noChangeArrowheads="1"/>
          </p:cNvSpPr>
          <p:nvPr/>
        </p:nvSpPr>
        <p:spPr bwMode="auto">
          <a:xfrm>
            <a:off x="3124200" y="3945434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2724159" y="3200400"/>
            <a:ext cx="259568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 (peer thread)</a:t>
            </a:r>
          </a:p>
        </p:txBody>
      </p:sp>
    </p:spTree>
    <p:extLst>
      <p:ext uri="{BB962C8B-B14F-4D97-AF65-F5344CB8AC3E}">
        <p14:creationId xmlns:p14="http://schemas.microsoft.com/office/powerpoint/2010/main" val="9598697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6EC38-9B49-879D-C79E-3344CFE99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134B84-76E4-A3C6-0E2A-C4CBD9EB6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04" y="1656569"/>
            <a:ext cx="4640179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latin typeface="Courier New"/>
                <a:cs typeface="Courier New"/>
              </a:rPr>
              <a:t>hist</a:t>
            </a:r>
            <a:r>
              <a:rPr lang="en-US" sz="1600" dirty="0">
                <a:latin typeface="Courier New"/>
                <a:cs typeface="Courier New"/>
              </a:rPr>
              <a:t>[N] = {0};</a:t>
            </a:r>
          </a:p>
          <a:p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latin typeface="Courier New"/>
                <a:cs typeface="Courier New"/>
              </a:rPr>
              <a:t>, char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[N];</a:t>
            </a:r>
          </a:p>
          <a:p>
            <a:r>
              <a:rPr lang="en-US" sz="1600" dirty="0">
                <a:latin typeface="Courier New"/>
                <a:cs typeface="Courier New"/>
              </a:rPr>
              <a:t>    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Pthread_create</a:t>
            </a:r>
            <a:r>
              <a:rPr lang="en-US" sz="1600" dirty="0">
                <a:latin typeface="Courier New"/>
                <a:cs typeface="Courier New"/>
              </a:rPr>
              <a:t>(&amp;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thread,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&amp;hist[</a:t>
            </a:r>
            <a:r>
              <a:rPr lang="en-US" sz="1600" dirty="0" err="1">
                <a:solidFill>
                  <a:srgbClr val="0070C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]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Pthread_join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],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check();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03D9FE-D74F-D495-78C3-108F43496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943" y="1656569"/>
            <a:ext cx="3393878" cy="132343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*(int *)</a:t>
            </a:r>
            <a:r>
              <a:rPr lang="en-US" sz="1600" dirty="0" err="1">
                <a:solidFill>
                  <a:srgbClr val="0070C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latin typeface="Courier New"/>
                <a:cs typeface="Courier New"/>
              </a:rPr>
              <a:t> += 1;</a:t>
            </a:r>
          </a:p>
          <a:p>
            <a:r>
              <a:rPr lang="en-US" sz="1600" dirty="0">
                <a:latin typeface="Courier New"/>
                <a:cs typeface="Courier New"/>
              </a:rPr>
              <a:t>   return NULL;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AA1A16-2421-465C-F34B-44302D11B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665889" cy="762000"/>
          </a:xfrm>
        </p:spPr>
        <p:txBody>
          <a:bodyPr/>
          <a:lstStyle/>
          <a:p>
            <a:r>
              <a:rPr lang="en-US" dirty="0"/>
              <a:t>Passing an argument to a thread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358FD4-9312-3820-1DB4-762224420F8B}"/>
              </a:ext>
            </a:extLst>
          </p:cNvPr>
          <p:cNvSpPr txBox="1"/>
          <p:nvPr/>
        </p:nvSpPr>
        <p:spPr>
          <a:xfrm>
            <a:off x="4945626" y="3215148"/>
            <a:ext cx="3949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Each thread receives a </a:t>
            </a:r>
            <a:r>
              <a:rPr lang="en-US" i="1" dirty="0">
                <a:latin typeface="Calibri" pitchFamily="34" charset="0"/>
              </a:rPr>
              <a:t>unique pointer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D5603-0FC1-A34E-0FCF-FDA62AAE4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2728" y="4047269"/>
            <a:ext cx="4640179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void 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check</a:t>
            </a:r>
            <a:r>
              <a:rPr lang="en-US" sz="1600" dirty="0">
                <a:latin typeface="Courier New"/>
                <a:cs typeface="Courier New"/>
              </a:rPr>
              <a:t>(void) 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=0;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&lt;N;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 {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hist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 != 1) {</a:t>
            </a:r>
          </a:p>
          <a:p>
            <a:r>
              <a:rPr lang="en-US" sz="1600" dirty="0">
                <a:latin typeface="Courier New"/>
                <a:cs typeface="Courier New"/>
              </a:rPr>
              <a:t>       </a:t>
            </a:r>
            <a:r>
              <a:rPr lang="en-US" sz="1600" dirty="0" err="1">
                <a:latin typeface="Courier New"/>
                <a:cs typeface="Courier New"/>
              </a:rPr>
              <a:t>printf</a:t>
            </a:r>
            <a:r>
              <a:rPr lang="en-US" sz="1600" dirty="0">
                <a:latin typeface="Courier New"/>
                <a:cs typeface="Courier New"/>
              </a:rPr>
              <a:t>("Failed at %d\n",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    exit(-1);</a:t>
            </a:r>
          </a:p>
          <a:p>
            <a:r>
              <a:rPr lang="en-US" sz="1600" dirty="0">
                <a:latin typeface="Courier New"/>
                <a:cs typeface="Courier New"/>
              </a:rPr>
              <a:t>     }</a:t>
            </a:r>
          </a:p>
          <a:p>
            <a:r>
              <a:rPr lang="en-US" sz="1600" dirty="0">
                <a:latin typeface="Courier New"/>
                <a:cs typeface="Courier New"/>
              </a:rPr>
              <a:t>   }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latin typeface="Courier New"/>
                <a:cs typeface="Courier New"/>
              </a:rPr>
              <a:t>printf</a:t>
            </a:r>
            <a:r>
              <a:rPr lang="en-US" sz="1600" dirty="0">
                <a:latin typeface="Courier New"/>
                <a:cs typeface="Courier New"/>
              </a:rPr>
              <a:t>("OK\n");</a:t>
            </a:r>
          </a:p>
          <a:p>
            <a:r>
              <a:rPr lang="en-US" sz="1600" dirty="0">
                <a:latin typeface="Courier New"/>
                <a:cs typeface="Courier New"/>
              </a:rPr>
              <a:t>}  </a:t>
            </a:r>
          </a:p>
        </p:txBody>
      </p:sp>
    </p:spTree>
    <p:extLst>
      <p:ext uri="{BB962C8B-B14F-4D97-AF65-F5344CB8AC3E}">
        <p14:creationId xmlns:p14="http://schemas.microsoft.com/office/powerpoint/2010/main" val="316065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0" name="Line 63"/>
          <p:cNvSpPr>
            <a:spLocks noChangeShapeType="1"/>
          </p:cNvSpPr>
          <p:nvPr/>
        </p:nvSpPr>
        <p:spPr bwMode="auto">
          <a:xfrm flipV="1">
            <a:off x="4519182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57018" y="2779305"/>
            <a:ext cx="4900782" cy="1834000"/>
          </a:xfrm>
          <a:prstGeom prst="rect">
            <a:avLst/>
          </a:prstGeom>
          <a:solidFill>
            <a:srgbClr val="D5F1CF">
              <a:alpha val="41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 bwMode="auto">
          <a:xfrm rot="5400000">
            <a:off x="504081" y="2993005"/>
            <a:ext cx="4900782" cy="1834000"/>
          </a:xfrm>
          <a:prstGeom prst="rect">
            <a:avLst/>
          </a:prstGeom>
          <a:solidFill>
            <a:srgbClr val="D6D6F5">
              <a:alpha val="60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06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Mutex implementation (partial)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544577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void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pthread_mutex_lock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mtx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Lock the mutex pointed to by MTX.  If it is already locked,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first sleep until it becomes unlocked.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 marL="0" indent="0">
              <a:buNone/>
            </a:pPr>
            <a:r>
              <a:rPr lang="en-US" sz="14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pthread_mutex_lock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call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current thread ID now in %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mov     $1,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increment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xadd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MUTEX_CONTENDERS(%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%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now holds _previous_ value of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mtx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-&gt;contenders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test   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.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Lcontended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The lock was unlocked, and now we hold it.</a:t>
            </a:r>
            <a:b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mov    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MUTEX_HOLDER(%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</a:t>
            </a:r>
          </a:p>
          <a:p>
            <a:pPr marL="0" indent="0">
              <a:buNone/>
            </a:pP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Lcontended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Sleep until another thread calls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pthread_mutex_unlock</a:t>
            </a:r>
            <a:b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(30 more machine instructions and a system call)</a:t>
            </a:r>
            <a:endParaRPr lang="en-US" i="1" dirty="0">
              <a:solidFill>
                <a:schemeClr val="bg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Box 48">
            <a:extLst>
              <a:ext uri="{FF2B5EF4-FFF2-40B4-BE49-F238E27FC236}">
                <a16:creationId xmlns:a16="http://schemas.microsoft.com/office/drawing/2014/main" id="{BBA64891-066F-4417-8FC8-8E34FF01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412" y="5906652"/>
            <a:ext cx="6655413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Just one of many ways to implement (discussed in 15-410, -418, </a:t>
            </a:r>
            <a:r>
              <a:rPr lang="en-US" sz="1800" i="1" dirty="0" err="1">
                <a:solidFill>
                  <a:srgbClr val="00B050"/>
                </a:solidFill>
                <a:latin typeface="Calibri" pitchFamily="34" charset="0"/>
              </a:rPr>
              <a:t>etc</a:t>
            </a: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)</a:t>
            </a:r>
            <a:br>
              <a:rPr lang="en-US" sz="1800" i="1" dirty="0">
                <a:solidFill>
                  <a:srgbClr val="00B05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All require assistance from the CPU (special instructions)</a:t>
            </a:r>
          </a:p>
        </p:txBody>
      </p:sp>
    </p:spTree>
    <p:extLst>
      <p:ext uri="{BB962C8B-B14F-4D97-AF65-F5344CB8AC3E}">
        <p14:creationId xmlns:p14="http://schemas.microsoft.com/office/powerpoint/2010/main" val="35388590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implementation (partial)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292767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void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sem_wait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Decrement the count of the semaphore pointed to by SEM.  If this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would make the count negative, first sleep until it is possible to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decrement the count without making it negative.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 marL="0" indent="0">
              <a:buNone/>
            </a:pPr>
            <a:r>
              <a:rPr lang="en-US" sz="14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sem_wait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mov     $-1,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decrement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xadd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SEM_COUNT(%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%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now holds _previous_ value of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-&gt;count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test   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.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Lclosed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The semaphore was open.</a:t>
            </a:r>
          </a:p>
          <a:p>
            <a:pPr marL="0" indent="0">
              <a:buNone/>
            </a:pP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Lclosed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Sleep until another thread calls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sem_post</a:t>
            </a:r>
            <a:b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(30 more machine instructions and a system call)</a:t>
            </a:r>
            <a:endParaRPr lang="en-US" i="1" dirty="0">
              <a:solidFill>
                <a:schemeClr val="bg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Box 48">
            <a:extLst>
              <a:ext uri="{FF2B5EF4-FFF2-40B4-BE49-F238E27FC236}">
                <a16:creationId xmlns:a16="http://schemas.microsoft.com/office/drawing/2014/main" id="{BBA64891-066F-4417-8FC8-8E34FF01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582" y="5906652"/>
            <a:ext cx="5921108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Suspiciously similar to a mutex, huh?</a:t>
            </a:r>
            <a:br>
              <a:rPr lang="en-US" sz="1800" i="1" dirty="0">
                <a:solidFill>
                  <a:srgbClr val="00B05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(This implementation makes </a:t>
            </a:r>
            <a:r>
              <a:rPr lang="en-US" sz="1800" i="1" dirty="0" err="1">
                <a:solidFill>
                  <a:srgbClr val="00B050"/>
                </a:solidFill>
                <a:latin typeface="Calibri" pitchFamily="34" charset="0"/>
              </a:rPr>
              <a:t>sem_post</a:t>
            </a: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 do most of the work)</a:t>
            </a:r>
          </a:p>
        </p:txBody>
      </p:sp>
    </p:spTree>
    <p:extLst>
      <p:ext uri="{BB962C8B-B14F-4D97-AF65-F5344CB8AC3E}">
        <p14:creationId xmlns:p14="http://schemas.microsoft.com/office/powerpoint/2010/main" val="192670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/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725650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4114463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587097" y="3193096"/>
            <a:ext cx="16469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81290"/>
            <a:ext cx="2600777" cy="3524310"/>
            <a:chOff x="3200400" y="3181290"/>
            <a:chExt cx="2600777" cy="3524310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>
                  <a:latin typeface="+mn-lt"/>
                </a:rPr>
                <a:t>0</a:t>
              </a:r>
              <a:endParaRPr lang="en-US" sz="1100"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47573" y="3181290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54362" y="3181290"/>
            <a:ext cx="1954477" cy="2961422"/>
            <a:chOff x="6553200" y="3027402"/>
            <a:chExt cx="1954477" cy="2961422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621927" y="3027402"/>
              <a:ext cx="1658146" cy="7078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</a:t>
              </a:r>
              <a:br>
                <a:rPr lang="en-US" sz="2000" dirty="0">
                  <a:solidFill>
                    <a:srgbClr val="FF0000"/>
                  </a:solidFill>
                  <a:latin typeface="+mn-lt"/>
                </a:rPr>
              </a:b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(peer thread)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D6542-B01C-C261-E6FF-8FAA0ADA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vs. </a:t>
            </a:r>
            <a:r>
              <a:rPr lang="en-US" dirty="0" err="1"/>
              <a:t>Livelock</a:t>
            </a:r>
            <a:r>
              <a:rPr lang="en-US" dirty="0"/>
              <a:t> vs. Starvation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FCCA8-3487-A670-FCA8-95D89BD1F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  <a:p>
            <a:pPr lvl="1"/>
            <a:r>
              <a:rPr lang="en-US" dirty="0"/>
              <a:t>Cycle of wait-for dependencies</a:t>
            </a:r>
          </a:p>
          <a:p>
            <a:pPr lvl="1"/>
            <a:r>
              <a:rPr lang="en-US" dirty="0"/>
              <a:t>No thread can advance due to </a:t>
            </a:r>
            <a:r>
              <a:rPr lang="en-US"/>
              <a:t>the cycle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Livelock</a:t>
            </a:r>
            <a:endParaRPr lang="en-US" dirty="0"/>
          </a:p>
          <a:p>
            <a:pPr lvl="1"/>
            <a:r>
              <a:rPr lang="en-US" dirty="0"/>
              <a:t>Threads are advancing but not making progress</a:t>
            </a:r>
            <a:br>
              <a:rPr lang="en-US" dirty="0"/>
            </a:br>
            <a:r>
              <a:rPr lang="en-US" dirty="0"/>
              <a:t>towards their goal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Starvation</a:t>
            </a:r>
          </a:p>
          <a:p>
            <a:pPr lvl="1"/>
            <a:r>
              <a:rPr lang="en-US" dirty="0"/>
              <a:t>Some threads make no progress while others do</a:t>
            </a:r>
          </a:p>
        </p:txBody>
      </p:sp>
      <p:pic>
        <p:nvPicPr>
          <p:cNvPr id="4" name="Picture 6" descr="https://lh3.googleusercontent.com/-q66TROhVilE/TXE1Fotn7OI/AAAAAAAAAIw/B3jfPvTZfCs/s1600/Deadlocking.gif">
            <a:extLst>
              <a:ext uri="{FF2B5EF4-FFF2-40B4-BE49-F238E27FC236}">
                <a16:creationId xmlns:a16="http://schemas.microsoft.com/office/drawing/2014/main" id="{45B2CCB1-4B90-CA5C-A8B0-930D53BAC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742" y="1263127"/>
            <a:ext cx="1465943" cy="145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5.googleusercontent.com/-KZDxfOJ5u_g/TXE0svHt5FI/AAAAAAAAAIs/iGcOARn0X00/s320/blocking.jpg">
            <a:extLst>
              <a:ext uri="{FF2B5EF4-FFF2-40B4-BE49-F238E27FC236}">
                <a16:creationId xmlns:a16="http://schemas.microsoft.com/office/drawing/2014/main" id="{2D807932-B72B-5936-89CB-D91537EC0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28" y="3102873"/>
            <a:ext cx="1896097" cy="136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6063C70-A318-910A-6C1A-0793D2B17711}"/>
              </a:ext>
            </a:extLst>
          </p:cNvPr>
          <p:cNvGrpSpPr/>
          <p:nvPr/>
        </p:nvGrpSpPr>
        <p:grpSpPr>
          <a:xfrm>
            <a:off x="7302963" y="3207516"/>
            <a:ext cx="1031078" cy="965083"/>
            <a:chOff x="6553200" y="2743200"/>
            <a:chExt cx="1657471" cy="1551383"/>
          </a:xfrm>
        </p:grpSpPr>
        <p:sp>
          <p:nvSpPr>
            <p:cNvPr id="10" name="Donut 10">
              <a:extLst>
                <a:ext uri="{FF2B5EF4-FFF2-40B4-BE49-F238E27FC236}">
                  <a16:creationId xmlns:a16="http://schemas.microsoft.com/office/drawing/2014/main" id="{609B7068-D89E-B0C7-996B-44CA155314D2}"/>
                </a:ext>
              </a:extLst>
            </p:cNvPr>
            <p:cNvSpPr/>
            <p:nvPr/>
          </p:nvSpPr>
          <p:spPr bwMode="auto">
            <a:xfrm>
              <a:off x="6553200" y="2743200"/>
              <a:ext cx="1501455" cy="1501455"/>
            </a:xfrm>
            <a:prstGeom prst="donut">
              <a:avLst>
                <a:gd name="adj" fmla="val 11633"/>
              </a:avLst>
            </a:prstGeom>
            <a:solidFill>
              <a:srgbClr val="FFFF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Arrow 11">
              <a:extLst>
                <a:ext uri="{FF2B5EF4-FFF2-40B4-BE49-F238E27FC236}">
                  <a16:creationId xmlns:a16="http://schemas.microsoft.com/office/drawing/2014/main" id="{973DD532-82EA-C5B2-C2DF-F1A7D45108E2}"/>
                </a:ext>
              </a:extLst>
            </p:cNvPr>
            <p:cNvSpPr/>
            <p:nvPr/>
          </p:nvSpPr>
          <p:spPr bwMode="auto">
            <a:xfrm rot="7158498">
              <a:off x="7404935" y="3488846"/>
              <a:ext cx="914400" cy="697073"/>
            </a:xfrm>
            <a:prstGeom prst="rightArrow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2" descr="raffic example of starvation">
            <a:extLst>
              <a:ext uri="{FF2B5EF4-FFF2-40B4-BE49-F238E27FC236}">
                <a16:creationId xmlns:a16="http://schemas.microsoft.com/office/drawing/2014/main" id="{DD6ADCA0-9106-BFE8-1267-308719459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161" y="4805644"/>
            <a:ext cx="2162629" cy="187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31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Review: Threads and Concurrency</a:t>
            </a:r>
          </a:p>
          <a:p>
            <a:r>
              <a:rPr lang="en-US" dirty="0"/>
              <a:t>Sharing and Data Races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Fixing Data 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Mutexes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Atomic memory operations</a:t>
            </a:r>
          </a:p>
        </p:txBody>
      </p:sp>
    </p:spTree>
    <p:extLst>
      <p:ext uri="{BB962C8B-B14F-4D97-AF65-F5344CB8AC3E}">
        <p14:creationId xmlns:p14="http://schemas.microsoft.com/office/powerpoint/2010/main" val="2318715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3086100"/>
            <a:ext cx="9144000" cy="914400"/>
          </a:xfrm>
          <a:prstGeom prst="rect">
            <a:avLst/>
          </a:prstGeom>
          <a:solidFill>
            <a:srgbClr val="FFC000"/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514" y="435678"/>
            <a:ext cx="8634582" cy="762000"/>
          </a:xfrm>
        </p:spPr>
        <p:txBody>
          <a:bodyPr/>
          <a:lstStyle/>
          <a:p>
            <a:r>
              <a:rPr lang="en-US"/>
              <a:t>Shared Variables in Threaded C Programs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57" y="1257300"/>
            <a:ext cx="8307387" cy="5143500"/>
          </a:xfrm>
        </p:spPr>
        <p:txBody>
          <a:bodyPr/>
          <a:lstStyle/>
          <a:p>
            <a:r>
              <a:rPr lang="en-US" dirty="0"/>
              <a:t>Question: Which variables  in a threaded C program are shared?</a:t>
            </a:r>
          </a:p>
          <a:p>
            <a:pPr lvl="1"/>
            <a:r>
              <a:rPr lang="en-US" dirty="0"/>
              <a:t>The answer is not as simple as “</a:t>
            </a:r>
            <a:r>
              <a:rPr lang="en-US" i="1" dirty="0"/>
              <a:t>global variables are shared</a:t>
            </a:r>
            <a:r>
              <a:rPr lang="en-US" dirty="0"/>
              <a:t>” and </a:t>
            </a:r>
            <a:br>
              <a:rPr lang="en-US" dirty="0"/>
            </a:br>
            <a:r>
              <a:rPr lang="en-US" dirty="0"/>
              <a:t>“</a:t>
            </a:r>
            <a:r>
              <a:rPr lang="en-US" i="1" dirty="0"/>
              <a:t>stack variables are private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i="1" dirty="0" err="1"/>
              <a:t>Def</a:t>
            </a:r>
            <a:r>
              <a:rPr lang="en-US" i="1" dirty="0"/>
              <a:t>:</a:t>
            </a:r>
            <a:r>
              <a:rPr lang="en-US" dirty="0"/>
              <a:t>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</a:t>
            </a:r>
            <a:r>
              <a:rPr lang="en-US" i="1" dirty="0"/>
              <a:t>shared </a:t>
            </a:r>
            <a:r>
              <a:rPr lang="en-US" dirty="0"/>
              <a:t>if and only if multiple threads reference some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21284</TotalTime>
  <Words>5393</Words>
  <Application>Microsoft Office PowerPoint</Application>
  <PresentationFormat>On-screen Show (4:3)</PresentationFormat>
  <Paragraphs>1102</Paragraphs>
  <Slides>55</Slides>
  <Notes>40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Synchronization: Basics  15-213/15-513: Introduction to Computer Systems 23rd Lecture, November 21, 2024</vt:lpstr>
      <vt:lpstr>Today </vt:lpstr>
      <vt:lpstr>Traditional View of a Process</vt:lpstr>
      <vt:lpstr>Alternate View of a Process</vt:lpstr>
      <vt:lpstr>A Process With Multiple Threads</vt:lpstr>
      <vt:lpstr>Deadlock vs. Livelock vs. Starvation</vt:lpstr>
      <vt:lpstr>Today</vt:lpstr>
      <vt:lpstr>Shared Variables in Threaded C Programs</vt:lpstr>
      <vt:lpstr>Threads Memory Model: Conceptual</vt:lpstr>
      <vt:lpstr>Threads Memory Model: Actual</vt:lpstr>
      <vt:lpstr>Three Ways to Pass Thread Arg</vt:lpstr>
      <vt:lpstr>Passing an argument to a thread (1/4) – OK </vt:lpstr>
      <vt:lpstr>Passing an argument to a thread (2/4) – OK </vt:lpstr>
      <vt:lpstr>Passing an argument to a thread (3/4) – OK</vt:lpstr>
      <vt:lpstr>Passing an argument to a thread (4/4) – WRONG!</vt:lpstr>
      <vt:lpstr>Shared Variables in Threaded C Programs</vt:lpstr>
      <vt:lpstr>Mapping Variable Instances to Memory</vt:lpstr>
      <vt:lpstr>Mapping Variable Instances to Memory</vt:lpstr>
      <vt:lpstr>Mapping Variable Instances to Memory</vt:lpstr>
      <vt:lpstr>Shared Variable Analysis</vt:lpstr>
      <vt:lpstr>Shared Variable Analysis</vt:lpstr>
      <vt:lpstr>Synchronizing Threads  </vt:lpstr>
      <vt:lpstr>Assembly Code for Counter Loop</vt:lpstr>
      <vt:lpstr>Concurrent Execution</vt:lpstr>
      <vt:lpstr>Concurrent Execution (cont)</vt:lpstr>
      <vt:lpstr>Concurrent Execution (cont)</vt:lpstr>
      <vt:lpstr>Progress Graphs</vt:lpstr>
      <vt:lpstr>Trajectories in Progress Graphs</vt:lpstr>
      <vt:lpstr>Critical Sections and Unsafe Regions</vt:lpstr>
      <vt:lpstr>Critical Sections and Unsafe Regions</vt:lpstr>
      <vt:lpstr>Quiz time!</vt:lpstr>
      <vt:lpstr>Today</vt:lpstr>
      <vt:lpstr>Enforcing Mutual Exclusion</vt:lpstr>
      <vt:lpstr>MUTual EXclusion (mutex)</vt:lpstr>
      <vt:lpstr>Enforcing Mutual Exclusion</vt:lpstr>
      <vt:lpstr>Why Mutexes Work</vt:lpstr>
      <vt:lpstr>Why Mutexes Work</vt:lpstr>
      <vt:lpstr>The Cost of Mutexes</vt:lpstr>
      <vt:lpstr>Today</vt:lpstr>
      <vt:lpstr>Semaphores</vt:lpstr>
      <vt:lpstr>C Semaphore Operations</vt:lpstr>
      <vt:lpstr>Semaphore Example</vt:lpstr>
      <vt:lpstr>The cost of semaphores: Even slower!</vt:lpstr>
      <vt:lpstr>Today</vt:lpstr>
      <vt:lpstr>Atomic memory operations</vt:lpstr>
      <vt:lpstr>Assembly Code for Counter Loop</vt:lpstr>
      <vt:lpstr>The cost of atomic memory operations</vt:lpstr>
      <vt:lpstr>Summary</vt:lpstr>
      <vt:lpstr>Supplemental slides</vt:lpstr>
      <vt:lpstr>Don’t let picture confuse you!</vt:lpstr>
      <vt:lpstr>Passing an argument to a thread</vt:lpstr>
      <vt:lpstr>Trajectories in Progress Graphs</vt:lpstr>
      <vt:lpstr>Mutex implementation (partial)</vt:lpstr>
      <vt:lpstr>Semaphore implementation (partial)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944</cp:revision>
  <cp:lastPrinted>2018-04-17T17:12:11Z</cp:lastPrinted>
  <dcterms:created xsi:type="dcterms:W3CDTF">2012-11-19T20:19:50Z</dcterms:created>
  <dcterms:modified xsi:type="dcterms:W3CDTF">2024-11-21T16:16:05Z</dcterms:modified>
</cp:coreProperties>
</file>