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475" r:id="rId2"/>
    <p:sldId id="542" r:id="rId3"/>
    <p:sldId id="1704" r:id="rId4"/>
    <p:sldId id="543" r:id="rId5"/>
    <p:sldId id="584" r:id="rId6"/>
    <p:sldId id="592" r:id="rId7"/>
    <p:sldId id="593" r:id="rId8"/>
    <p:sldId id="619" r:id="rId9"/>
    <p:sldId id="620" r:id="rId10"/>
    <p:sldId id="612" r:id="rId11"/>
    <p:sldId id="630" r:id="rId12"/>
    <p:sldId id="631" r:id="rId13"/>
    <p:sldId id="617" r:id="rId14"/>
    <p:sldId id="594" r:id="rId15"/>
    <p:sldId id="595" r:id="rId16"/>
    <p:sldId id="613" r:id="rId17"/>
    <p:sldId id="1715" r:id="rId18"/>
    <p:sldId id="598" r:id="rId19"/>
    <p:sldId id="597" r:id="rId20"/>
    <p:sldId id="545" r:id="rId21"/>
    <p:sldId id="599" r:id="rId22"/>
    <p:sldId id="583" r:id="rId23"/>
    <p:sldId id="546" r:id="rId24"/>
    <p:sldId id="548" r:id="rId25"/>
    <p:sldId id="621" r:id="rId26"/>
    <p:sldId id="1705" r:id="rId27"/>
    <p:sldId id="547" r:id="rId28"/>
    <p:sldId id="600" r:id="rId29"/>
    <p:sldId id="550" r:id="rId30"/>
    <p:sldId id="602" r:id="rId31"/>
    <p:sldId id="601" r:id="rId32"/>
    <p:sldId id="604" r:id="rId33"/>
    <p:sldId id="605" r:id="rId34"/>
    <p:sldId id="603" r:id="rId35"/>
    <p:sldId id="551" r:id="rId36"/>
    <p:sldId id="567" r:id="rId37"/>
    <p:sldId id="552" r:id="rId38"/>
    <p:sldId id="553" r:id="rId39"/>
    <p:sldId id="1706" r:id="rId40"/>
    <p:sldId id="1707" r:id="rId41"/>
    <p:sldId id="589" r:id="rId42"/>
    <p:sldId id="1709" r:id="rId43"/>
    <p:sldId id="1710" r:id="rId44"/>
    <p:sldId id="310" r:id="rId45"/>
    <p:sldId id="1708" r:id="rId46"/>
    <p:sldId id="555" r:id="rId47"/>
    <p:sldId id="556" r:id="rId48"/>
    <p:sldId id="557" r:id="rId49"/>
    <p:sldId id="1711" r:id="rId50"/>
    <p:sldId id="559" r:id="rId51"/>
    <p:sldId id="569" r:id="rId52"/>
    <p:sldId id="560" r:id="rId53"/>
    <p:sldId id="561" r:id="rId54"/>
    <p:sldId id="618" r:id="rId55"/>
    <p:sldId id="562" r:id="rId56"/>
    <p:sldId id="563" r:id="rId57"/>
    <p:sldId id="564" r:id="rId58"/>
    <p:sldId id="627" r:id="rId59"/>
    <p:sldId id="565" r:id="rId60"/>
    <p:sldId id="574" r:id="rId61"/>
    <p:sldId id="570" r:id="rId62"/>
    <p:sldId id="572" r:id="rId63"/>
    <p:sldId id="608" r:id="rId64"/>
    <p:sldId id="622" r:id="rId65"/>
    <p:sldId id="623" r:id="rId66"/>
    <p:sldId id="624" r:id="rId67"/>
    <p:sldId id="625" r:id="rId68"/>
    <p:sldId id="626" r:id="rId69"/>
    <p:sldId id="609" r:id="rId70"/>
    <p:sldId id="1713" r:id="rId71"/>
    <p:sldId id="615" r:id="rId72"/>
    <p:sldId id="1714" r:id="rId73"/>
    <p:sldId id="1712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AEAFA"/>
    <a:srgbClr val="D5F1CF"/>
    <a:srgbClr val="F1C7C7"/>
    <a:srgbClr val="B3B3B3"/>
    <a:srgbClr val="E6E6E6"/>
    <a:srgbClr val="990000"/>
    <a:srgbClr val="D09E00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0C5AC-08B5-4C0F-965E-985D523CB7E5}" v="20" dt="2024-11-19T16:49:18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6345" autoAdjust="0"/>
  </p:normalViewPr>
  <p:slideViewPr>
    <p:cSldViewPr snapToObjects="1">
      <p:cViewPr varScale="1">
        <p:scale>
          <a:sx n="83" d="100"/>
          <a:sy n="83" d="100"/>
        </p:scale>
        <p:origin x="1203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EB0C5AC-08B5-4C0F-965E-985D523CB7E5}"/>
    <pc:docChg chg="custSel addSld delSld modSld sldOrd">
      <pc:chgData name="Phil Gibbons" userId="f619c6e5d38ed7a7" providerId="LiveId" clId="{2EB0C5AC-08B5-4C0F-965E-985D523CB7E5}" dt="2024-11-19T17:16:15.052" v="114" actId="20577"/>
      <pc:docMkLst>
        <pc:docMk/>
      </pc:docMkLst>
      <pc:sldChg chg="add ord">
        <pc:chgData name="Phil Gibbons" userId="f619c6e5d38ed7a7" providerId="LiveId" clId="{2EB0C5AC-08B5-4C0F-965E-985D523CB7E5}" dt="2024-11-18T21:35:35.341" v="63"/>
        <pc:sldMkLst>
          <pc:docMk/>
          <pc:sldMk cId="1233805520" sldId="310"/>
        </pc:sldMkLst>
      </pc:sldChg>
      <pc:sldChg chg="delSp modSp mod">
        <pc:chgData name="Phil Gibbons" userId="f619c6e5d38ed7a7" providerId="LiveId" clId="{2EB0C5AC-08B5-4C0F-965E-985D523CB7E5}" dt="2024-11-19T17:16:15.052" v="114" actId="20577"/>
        <pc:sldMkLst>
          <pc:docMk/>
          <pc:sldMk cId="0" sldId="542"/>
        </pc:sldMkLst>
        <pc:spChg chg="del">
          <ac:chgData name="Phil Gibbons" userId="f619c6e5d38ed7a7" providerId="LiveId" clId="{2EB0C5AC-08B5-4C0F-965E-985D523CB7E5}" dt="2024-11-18T21:24:47.768" v="37" actId="478"/>
          <ac:spMkLst>
            <pc:docMk/>
            <pc:sldMk cId="0" sldId="542"/>
            <ac:spMk id="2" creationId="{53ABCD11-B889-D23B-68DC-4B9D0237800B}"/>
          </ac:spMkLst>
        </pc:spChg>
        <pc:spChg chg="mod">
          <ac:chgData name="Phil Gibbons" userId="f619c6e5d38ed7a7" providerId="LiveId" clId="{2EB0C5AC-08B5-4C0F-965E-985D523CB7E5}" dt="2024-11-19T17:16:15.052" v="114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2EB0C5AC-08B5-4C0F-965E-985D523CB7E5}" dt="2024-11-19T16:58:12.110" v="104" actId="20577"/>
        <pc:sldMkLst>
          <pc:docMk/>
          <pc:sldMk cId="0" sldId="548"/>
        </pc:sldMkLst>
        <pc:spChg chg="mod">
          <ac:chgData name="Phil Gibbons" userId="f619c6e5d38ed7a7" providerId="LiveId" clId="{2EB0C5AC-08B5-4C0F-965E-985D523CB7E5}" dt="2024-11-19T16:58:12.110" v="104" actId="20577"/>
          <ac:spMkLst>
            <pc:docMk/>
            <pc:sldMk cId="0" sldId="548"/>
            <ac:spMk id="795651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33:50.939" v="55" actId="47"/>
        <pc:sldMkLst>
          <pc:docMk/>
          <pc:sldMk cId="0" sldId="554"/>
        </pc:sldMkLst>
      </pc:sldChg>
      <pc:sldChg chg="del">
        <pc:chgData name="Phil Gibbons" userId="f619c6e5d38ed7a7" providerId="LiveId" clId="{2EB0C5AC-08B5-4C0F-965E-985D523CB7E5}" dt="2024-11-18T21:36:39.651" v="66" actId="47"/>
        <pc:sldMkLst>
          <pc:docMk/>
          <pc:sldMk cId="0" sldId="558"/>
        </pc:sldMkLst>
      </pc:sldChg>
      <pc:sldChg chg="modSp mod">
        <pc:chgData name="Phil Gibbons" userId="f619c6e5d38ed7a7" providerId="LiveId" clId="{2EB0C5AC-08B5-4C0F-965E-985D523CB7E5}" dt="2024-11-19T17:07:24.597" v="112" actId="14100"/>
        <pc:sldMkLst>
          <pc:docMk/>
          <pc:sldMk cId="0" sldId="569"/>
        </pc:sldMkLst>
        <pc:spChg chg="mod">
          <ac:chgData name="Phil Gibbons" userId="f619c6e5d38ed7a7" providerId="LiveId" clId="{2EB0C5AC-08B5-4C0F-965E-985D523CB7E5}" dt="2024-11-19T17:07:24.597" v="112" actId="14100"/>
          <ac:spMkLst>
            <pc:docMk/>
            <pc:sldMk cId="0" sldId="569"/>
            <ac:spMk id="805909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41:20.761" v="83" actId="47"/>
        <pc:sldMkLst>
          <pc:docMk/>
          <pc:sldMk cId="0" sldId="573"/>
        </pc:sldMkLst>
      </pc:sldChg>
      <pc:sldChg chg="del">
        <pc:chgData name="Phil Gibbons" userId="f619c6e5d38ed7a7" providerId="LiveId" clId="{2EB0C5AC-08B5-4C0F-965E-985D523CB7E5}" dt="2024-11-18T21:41:43.802" v="85" actId="47"/>
        <pc:sldMkLst>
          <pc:docMk/>
          <pc:sldMk cId="0" sldId="579"/>
        </pc:sldMkLst>
      </pc:sldChg>
      <pc:sldChg chg="modSp mod">
        <pc:chgData name="Phil Gibbons" userId="f619c6e5d38ed7a7" providerId="LiveId" clId="{2EB0C5AC-08B5-4C0F-965E-985D523CB7E5}" dt="2024-11-19T16:50:36.627" v="101" actId="20577"/>
        <pc:sldMkLst>
          <pc:docMk/>
          <pc:sldMk cId="0" sldId="584"/>
        </pc:sldMkLst>
        <pc:spChg chg="mod">
          <ac:chgData name="Phil Gibbons" userId="f619c6e5d38ed7a7" providerId="LiveId" clId="{2EB0C5AC-08B5-4C0F-965E-985D523CB7E5}" dt="2024-11-19T16:50:36.627" v="101" actId="20577"/>
          <ac:spMkLst>
            <pc:docMk/>
            <pc:sldMk cId="0" sldId="584"/>
            <ac:spMk id="3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8T21:34:44.012" v="58" actId="47"/>
        <pc:sldMkLst>
          <pc:docMk/>
          <pc:sldMk cId="4125579134" sldId="590"/>
        </pc:sldMkLst>
      </pc:sldChg>
      <pc:sldChg chg="del">
        <pc:chgData name="Phil Gibbons" userId="f619c6e5d38ed7a7" providerId="LiveId" clId="{2EB0C5AC-08B5-4C0F-965E-985D523CB7E5}" dt="2024-11-18T21:35:04.038" v="60" actId="47"/>
        <pc:sldMkLst>
          <pc:docMk/>
          <pc:sldMk cId="3838384744" sldId="591"/>
        </pc:sldMkLst>
      </pc:sldChg>
      <pc:sldChg chg="del">
        <pc:chgData name="Phil Gibbons" userId="f619c6e5d38ed7a7" providerId="LiveId" clId="{2EB0C5AC-08B5-4C0F-965E-985D523CB7E5}" dt="2024-11-18T21:40:54.565" v="81" actId="47"/>
        <pc:sldMkLst>
          <pc:docMk/>
          <pc:sldMk cId="1762701780" sldId="610"/>
        </pc:sldMkLst>
      </pc:sldChg>
      <pc:sldChg chg="modSp mod">
        <pc:chgData name="Phil Gibbons" userId="f619c6e5d38ed7a7" providerId="LiveId" clId="{2EB0C5AC-08B5-4C0F-965E-985D523CB7E5}" dt="2024-11-19T16:58:41.382" v="111" actId="20577"/>
        <pc:sldMkLst>
          <pc:docMk/>
          <pc:sldMk cId="3618312560" sldId="621"/>
        </pc:sldMkLst>
        <pc:spChg chg="mod">
          <ac:chgData name="Phil Gibbons" userId="f619c6e5d38ed7a7" providerId="LiveId" clId="{2EB0C5AC-08B5-4C0F-965E-985D523CB7E5}" dt="2024-11-19T16:58:41.382" v="111" actId="20577"/>
          <ac:spMkLst>
            <pc:docMk/>
            <pc:sldMk cId="3618312560" sldId="621"/>
            <ac:spMk id="795651" creationId="{00000000-0000-0000-0000-000000000000}"/>
          </ac:spMkLst>
        </pc:spChg>
      </pc:sldChg>
      <pc:sldChg chg="modSp mod">
        <pc:chgData name="Phil Gibbons" userId="f619c6e5d38ed7a7" providerId="LiveId" clId="{2EB0C5AC-08B5-4C0F-965E-985D523CB7E5}" dt="2024-11-18T21:39:15.068" v="72" actId="1076"/>
        <pc:sldMkLst>
          <pc:docMk/>
          <pc:sldMk cId="2548024585" sldId="622"/>
        </pc:sldMkLst>
        <pc:spChg chg="mod">
          <ac:chgData name="Phil Gibbons" userId="f619c6e5d38ed7a7" providerId="LiveId" clId="{2EB0C5AC-08B5-4C0F-965E-985D523CB7E5}" dt="2024-11-18T21:39:02.402" v="71" actId="1076"/>
          <ac:spMkLst>
            <pc:docMk/>
            <pc:sldMk cId="2548024585" sldId="622"/>
            <ac:spMk id="803853" creationId="{00000000-0000-0000-0000-000000000000}"/>
          </ac:spMkLst>
        </pc:spChg>
        <pc:spChg chg="mod">
          <ac:chgData name="Phil Gibbons" userId="f619c6e5d38ed7a7" providerId="LiveId" clId="{2EB0C5AC-08B5-4C0F-965E-985D523CB7E5}" dt="2024-11-18T21:38:50.855" v="70" actId="20577"/>
          <ac:spMkLst>
            <pc:docMk/>
            <pc:sldMk cId="2548024585" sldId="622"/>
            <ac:spMk id="803858" creationId="{00000000-0000-0000-0000-000000000000}"/>
          </ac:spMkLst>
        </pc:spChg>
        <pc:grpChg chg="mod">
          <ac:chgData name="Phil Gibbons" userId="f619c6e5d38ed7a7" providerId="LiveId" clId="{2EB0C5AC-08B5-4C0F-965E-985D523CB7E5}" dt="2024-11-18T21:39:15.068" v="72" actId="1076"/>
          <ac:grpSpMkLst>
            <pc:docMk/>
            <pc:sldMk cId="2548024585" sldId="622"/>
            <ac:grpSpMk id="3" creationId="{00000000-0000-0000-0000-000000000000}"/>
          </ac:grpSpMkLst>
        </pc:grpChg>
      </pc:sldChg>
      <pc:sldChg chg="modSp mod">
        <pc:chgData name="Phil Gibbons" userId="f619c6e5d38ed7a7" providerId="LiveId" clId="{2EB0C5AC-08B5-4C0F-965E-985D523CB7E5}" dt="2024-11-18T21:39:57.591" v="79" actId="1076"/>
        <pc:sldMkLst>
          <pc:docMk/>
          <pc:sldMk cId="647634523" sldId="623"/>
        </pc:sldMkLst>
        <pc:spChg chg="mod">
          <ac:chgData name="Phil Gibbons" userId="f619c6e5d38ed7a7" providerId="LiveId" clId="{2EB0C5AC-08B5-4C0F-965E-985D523CB7E5}" dt="2024-11-18T21:39:57.591" v="79" actId="1076"/>
          <ac:spMkLst>
            <pc:docMk/>
            <pc:sldMk cId="647634523" sldId="623"/>
            <ac:spMk id="803853" creationId="{00000000-0000-0000-0000-000000000000}"/>
          </ac:spMkLst>
        </pc:spChg>
        <pc:spChg chg="mod">
          <ac:chgData name="Phil Gibbons" userId="f619c6e5d38ed7a7" providerId="LiveId" clId="{2EB0C5AC-08B5-4C0F-965E-985D523CB7E5}" dt="2024-11-18T21:39:50.747" v="78" actId="20577"/>
          <ac:spMkLst>
            <pc:docMk/>
            <pc:sldMk cId="647634523" sldId="623"/>
            <ac:spMk id="803858" creationId="{00000000-0000-0000-0000-000000000000}"/>
          </ac:spMkLst>
        </pc:spChg>
      </pc:sldChg>
      <pc:sldChg chg="del">
        <pc:chgData name="Phil Gibbons" userId="f619c6e5d38ed7a7" providerId="LiveId" clId="{2EB0C5AC-08B5-4C0F-965E-985D523CB7E5}" dt="2024-11-19T16:49:48.580" v="87" actId="47"/>
        <pc:sldMkLst>
          <pc:docMk/>
          <pc:sldMk cId="3061060989" sldId="629"/>
        </pc:sldMkLst>
      </pc:sldChg>
      <pc:sldChg chg="add">
        <pc:chgData name="Phil Gibbons" userId="f619c6e5d38ed7a7" providerId="LiveId" clId="{2EB0C5AC-08B5-4C0F-965E-985D523CB7E5}" dt="2024-11-18T21:26:17.054" v="38"/>
        <pc:sldMkLst>
          <pc:docMk/>
          <pc:sldMk cId="690093946" sldId="1475"/>
        </pc:sldMkLst>
      </pc:sldChg>
      <pc:sldChg chg="add del">
        <pc:chgData name="Phil Gibbons" userId="f619c6e5d38ed7a7" providerId="LiveId" clId="{2EB0C5AC-08B5-4C0F-965E-985D523CB7E5}" dt="2024-11-18T21:26:46.204" v="40"/>
        <pc:sldMkLst>
          <pc:docMk/>
          <pc:sldMk cId="2544439888" sldId="1476"/>
        </pc:sldMkLst>
      </pc:sldChg>
      <pc:sldChg chg="add">
        <pc:chgData name="Phil Gibbons" userId="f619c6e5d38ed7a7" providerId="LiveId" clId="{2EB0C5AC-08B5-4C0F-965E-985D523CB7E5}" dt="2024-11-18T21:26:53.649" v="41"/>
        <pc:sldMkLst>
          <pc:docMk/>
          <pc:sldMk cId="4027609095" sldId="1704"/>
        </pc:sldMkLst>
      </pc:sldChg>
      <pc:sldChg chg="add">
        <pc:chgData name="Phil Gibbons" userId="f619c6e5d38ed7a7" providerId="LiveId" clId="{2EB0C5AC-08B5-4C0F-965E-985D523CB7E5}" dt="2024-11-18T21:31:13.804" v="53"/>
        <pc:sldMkLst>
          <pc:docMk/>
          <pc:sldMk cId="2642222741" sldId="1705"/>
        </pc:sldMkLst>
      </pc:sldChg>
      <pc:sldChg chg="add del">
        <pc:chgData name="Phil Gibbons" userId="f619c6e5d38ed7a7" providerId="LiveId" clId="{2EB0C5AC-08B5-4C0F-965E-985D523CB7E5}" dt="2024-11-18T21:30:55.720" v="52"/>
        <pc:sldMkLst>
          <pc:docMk/>
          <pc:sldMk cId="2726390060" sldId="1705"/>
        </pc:sldMkLst>
      </pc:sldChg>
      <pc:sldChg chg="add del">
        <pc:chgData name="Phil Gibbons" userId="f619c6e5d38ed7a7" providerId="LiveId" clId="{2EB0C5AC-08B5-4C0F-965E-985D523CB7E5}" dt="2024-11-18T21:30:41.364" v="50"/>
        <pc:sldMkLst>
          <pc:docMk/>
          <pc:sldMk cId="3961980033" sldId="1705"/>
        </pc:sldMkLst>
      </pc:sldChg>
      <pc:sldChg chg="add">
        <pc:chgData name="Phil Gibbons" userId="f619c6e5d38ed7a7" providerId="LiveId" clId="{2EB0C5AC-08B5-4C0F-965E-985D523CB7E5}" dt="2024-11-18T21:33:47.277" v="54"/>
        <pc:sldMkLst>
          <pc:docMk/>
          <pc:sldMk cId="0" sldId="1706"/>
        </pc:sldMkLst>
      </pc:sldChg>
      <pc:sldChg chg="add">
        <pc:chgData name="Phil Gibbons" userId="f619c6e5d38ed7a7" providerId="LiveId" clId="{2EB0C5AC-08B5-4C0F-965E-985D523CB7E5}" dt="2024-11-18T21:34:02.272" v="56"/>
        <pc:sldMkLst>
          <pc:docMk/>
          <pc:sldMk cId="150037098" sldId="1707"/>
        </pc:sldMkLst>
      </pc:sldChg>
      <pc:sldChg chg="add">
        <pc:chgData name="Phil Gibbons" userId="f619c6e5d38ed7a7" providerId="LiveId" clId="{2EB0C5AC-08B5-4C0F-965E-985D523CB7E5}" dt="2024-11-18T21:35:43.669" v="64"/>
        <pc:sldMkLst>
          <pc:docMk/>
          <pc:sldMk cId="2892673211" sldId="1708"/>
        </pc:sldMkLst>
      </pc:sldChg>
      <pc:sldChg chg="add">
        <pc:chgData name="Phil Gibbons" userId="f619c6e5d38ed7a7" providerId="LiveId" clId="{2EB0C5AC-08B5-4C0F-965E-985D523CB7E5}" dt="2024-11-18T21:34:37.800" v="57"/>
        <pc:sldMkLst>
          <pc:docMk/>
          <pc:sldMk cId="3710711618" sldId="1709"/>
        </pc:sldMkLst>
      </pc:sldChg>
      <pc:sldChg chg="add">
        <pc:chgData name="Phil Gibbons" userId="f619c6e5d38ed7a7" providerId="LiveId" clId="{2EB0C5AC-08B5-4C0F-965E-985D523CB7E5}" dt="2024-11-18T21:34:56.024" v="59"/>
        <pc:sldMkLst>
          <pc:docMk/>
          <pc:sldMk cId="1467098917" sldId="1710"/>
        </pc:sldMkLst>
      </pc:sldChg>
      <pc:sldChg chg="add">
        <pc:chgData name="Phil Gibbons" userId="f619c6e5d38ed7a7" providerId="LiveId" clId="{2EB0C5AC-08B5-4C0F-965E-985D523CB7E5}" dt="2024-11-18T21:36:35.360" v="65"/>
        <pc:sldMkLst>
          <pc:docMk/>
          <pc:sldMk cId="0" sldId="1711"/>
        </pc:sldMkLst>
      </pc:sldChg>
      <pc:sldChg chg="add">
        <pc:chgData name="Phil Gibbons" userId="f619c6e5d38ed7a7" providerId="LiveId" clId="{2EB0C5AC-08B5-4C0F-965E-985D523CB7E5}" dt="2024-11-18T21:41:37.157" v="84"/>
        <pc:sldMkLst>
          <pc:docMk/>
          <pc:sldMk cId="0" sldId="1712"/>
        </pc:sldMkLst>
      </pc:sldChg>
      <pc:sldChg chg="add">
        <pc:chgData name="Phil Gibbons" userId="f619c6e5d38ed7a7" providerId="LiveId" clId="{2EB0C5AC-08B5-4C0F-965E-985D523CB7E5}" dt="2024-11-18T21:40:44.631" v="80"/>
        <pc:sldMkLst>
          <pc:docMk/>
          <pc:sldMk cId="2227905968" sldId="1713"/>
        </pc:sldMkLst>
      </pc:sldChg>
      <pc:sldChg chg="add">
        <pc:chgData name="Phil Gibbons" userId="f619c6e5d38ed7a7" providerId="LiveId" clId="{2EB0C5AC-08B5-4C0F-965E-985D523CB7E5}" dt="2024-11-18T21:41:11.269" v="82"/>
        <pc:sldMkLst>
          <pc:docMk/>
          <pc:sldMk cId="0" sldId="1714"/>
        </pc:sldMkLst>
      </pc:sldChg>
      <pc:sldChg chg="add">
        <pc:chgData name="Phil Gibbons" userId="f619c6e5d38ed7a7" providerId="LiveId" clId="{2EB0C5AC-08B5-4C0F-965E-985D523CB7E5}" dt="2024-11-19T16:49:18.178" v="86"/>
        <pc:sldMkLst>
          <pc:docMk/>
          <pc:sldMk cId="0" sldId="171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6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4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0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06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3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0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57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92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6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7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399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3119721"/>
            <a:ext cx="44196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#0=1234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#1=1235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#2=1236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#3=1237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1234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#4=1238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1235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1236 exited with status 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#3566=16979 started</a:t>
            </a:r>
          </a:p>
          <a:p>
            <a:r>
              <a:rPr lang="en-US" sz="1600" i="1" dirty="0">
                <a:solidFill>
                  <a:srgbClr val="C00000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and then, silence</a:t>
            </a:r>
          </a:p>
        </p:txBody>
      </p:sp>
    </p:spTree>
    <p:extLst>
      <p:ext uri="{BB962C8B-B14F-4D97-AF65-F5344CB8AC3E}">
        <p14:creationId xmlns:p14="http://schemas.microsoft.com/office/powerpoint/2010/main" val="16665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unused)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status;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&amp;status, WNOHANG))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exited with status %04x\n",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(int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_exit(0);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#%d=%d started\n",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3365942"/>
            <a:ext cx="8142246" cy="3046988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#0  0x00007ffff7b197fc in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lll_lock_wait_private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#1  0x00007ffff7a5b00e in _L_lock_1177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#2  0x00007ffff7a557f4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#3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%d exited with status %04x\n")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#4  0x0000000000400678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sigchld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#5  &lt;signal handler called&gt;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#6  0x00007ffff7a5583f in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IO_vfprintf_internal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#7  0x00007ffff7a604e9 in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format="Child #%d=%d started\n")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#8  0x00000000004006d2 in main ()</a:t>
            </a:r>
          </a:p>
        </p:txBody>
      </p:sp>
    </p:spTree>
    <p:extLst>
      <p:ext uri="{BB962C8B-B14F-4D97-AF65-F5344CB8AC3E}">
        <p14:creationId xmlns:p14="http://schemas.microsoft.com/office/powerpoint/2010/main" val="231022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the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326212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endParaRPr lang="en-US" dirty="0"/>
          </a:p>
        </p:txBody>
      </p:sp>
      <p:pic>
        <p:nvPicPr>
          <p:cNvPr id="2050" name="Picture 2" descr="https://lh5.googleusercontent.com/-KZDxfOJ5u_g/TXE0svHt5FI/AAAAAAAAAIs/iGcOARn0X00/s320/blo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4455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undabout of Failure. Fail. You have arrived. sad part is these where designed to not cause traffic jams. such fai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8212" r="9761" b="24588"/>
          <a:stretch/>
        </p:blipFill>
        <p:spPr bwMode="auto">
          <a:xfrm>
            <a:off x="228600" y="1846896"/>
            <a:ext cx="570992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553200" y="2743200"/>
            <a:ext cx="1657471" cy="1551383"/>
            <a:chOff x="6553200" y="2743200"/>
            <a:chExt cx="1657471" cy="1551383"/>
          </a:xfrm>
        </p:grpSpPr>
        <p:sp>
          <p:nvSpPr>
            <p:cNvPr id="11" name="Donut 10"/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1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3930" y="3429000"/>
            <a:ext cx="4533870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more and more </a:t>
            </a:r>
            <a:r>
              <a:rPr lang="en-US" sz="3200" dirty="0">
                <a:latin typeface="Calibri" pitchFamily="34" charset="0"/>
              </a:rPr>
              <a:t>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November 19,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0407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89775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</a:t>
            </a:r>
            <a:r>
              <a:rPr lang="en-US" sz="2200" dirty="0">
                <a:solidFill>
                  <a:srgbClr val="FF0000"/>
                </a:solidFill>
              </a:rPr>
              <a:t>private</a:t>
            </a:r>
            <a:r>
              <a:rPr lang="en-US" sz="2200" dirty="0"/>
              <a:t>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</a:t>
            </a:r>
            <a:r>
              <a:rPr lang="en-US" sz="2200" dirty="0">
                <a:solidFill>
                  <a:srgbClr val="FF0000"/>
                </a:solidFill>
              </a:rPr>
              <a:t>same</a:t>
            </a:r>
            <a:r>
              <a:rPr lang="en-US" sz="2200" dirty="0"/>
              <a:t> address space</a:t>
            </a:r>
          </a:p>
          <a:p>
            <a:pPr lvl="1"/>
            <a:r>
              <a:rPr lang="en-US" sz="2200" dirty="0"/>
              <a:t>Hybrid of process-based and event-based </a:t>
            </a:r>
          </a:p>
        </p:txBody>
      </p:sp>
    </p:spTree>
    <p:extLst>
      <p:ext uri="{BB962C8B-B14F-4D97-AF65-F5344CB8AC3E}">
        <p14:creationId xmlns:p14="http://schemas.microsoft.com/office/powerpoint/2010/main" val="3618312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8499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/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445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445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b="1" dirty="0" err="1">
                <a:latin typeface="Courier New"/>
                <a:cs typeface="Courier New"/>
              </a:rPr>
              <a:t>connfd</a:t>
            </a:r>
            <a:endParaRPr lang="en-US" sz="2200" b="1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b="1" dirty="0" err="1">
                <a:latin typeface="Courier New"/>
                <a:cs typeface="Courier New"/>
              </a:rPr>
              <a:t>listenfd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2</a:t>
            </a:r>
            <a:endParaRPr lang="en-US" sz="2200" b="1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b="1" dirty="0" err="1">
                <a:latin typeface="Courier New" pitchFamily="49" charset="0"/>
              </a:rPr>
              <a:t>refcnt</a:t>
            </a:r>
            <a:r>
              <a:rPr lang="en-US" sz="2200" b="1" dirty="0">
                <a:latin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</a:rPr>
              <a:t>connfd</a:t>
            </a:r>
            <a:r>
              <a:rPr lang="en-US" sz="2200" b="1" dirty="0">
                <a:latin typeface="Courier New" pitchFamily="49" charset="0"/>
              </a:rPr>
              <a:t>) = 0</a:t>
            </a:r>
            <a:endParaRPr lang="en-US" sz="2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/>
              <a:t>Event-based Servers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150037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b="1" dirty="0" err="1">
                <a:latin typeface="Courier New"/>
                <a:cs typeface="Courier New"/>
              </a:rPr>
              <a:t>connfd</a:t>
            </a:r>
            <a:r>
              <a:rPr lang="en-US" dirty="0" err="1"/>
              <a:t>’s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b="1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3710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14670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22 – Concurrent Programming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</a:p>
          <a:p>
            <a:r>
              <a:rPr lang="en-US" dirty="0">
                <a:solidFill>
                  <a:schemeClr val="bg2"/>
                </a:solidFill>
              </a:rPr>
              <a:t>Event-based Servers</a:t>
            </a:r>
          </a:p>
          <a:p>
            <a:r>
              <a:rPr lang="en-US" dirty="0"/>
              <a:t>Thread-based Servers</a:t>
            </a:r>
          </a:p>
        </p:txBody>
      </p:sp>
    </p:spTree>
    <p:extLst>
      <p:ext uri="{BB962C8B-B14F-4D97-AF65-F5344CB8AC3E}">
        <p14:creationId xmlns:p14="http://schemas.microsoft.com/office/powerpoint/2010/main" val="2892673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5767E-17 L -3.05556E-6 0.192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3.88889E-6 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endParaRPr lang="en-US" sz="2600" dirty="0"/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1"/>
            <a:endParaRPr lang="en-US" sz="2200" dirty="0"/>
          </a:p>
          <a:p>
            <a:pPr lvl="1"/>
            <a:r>
              <a:rPr lang="en-US" sz="2200" b="1" i="1" dirty="0" err="1"/>
              <a:t>Livelock</a:t>
            </a:r>
            <a:r>
              <a:rPr lang="en-US" sz="2200" b="1" i="1" dirty="0"/>
              <a:t> / Starvation / Fairness</a:t>
            </a:r>
            <a:r>
              <a:rPr lang="en-US" sz="2200" dirty="0"/>
              <a:t>: external events and/or system scheduling decisions can prevent sub-task progress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18306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8910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B742DD-201D-4425-A11C-00F242DCC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37746"/>
              </p:ext>
            </p:extLst>
          </p:nvPr>
        </p:nvGraphicFramePr>
        <p:xfrm>
          <a:off x="1133475" y="1905000"/>
          <a:ext cx="6457950" cy="445008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3226273748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131371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Thread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API analogue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and reaping…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0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pthread_create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pthread_join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waitpid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31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Determining your ID…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0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pthread_self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getpid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40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Terminating execution…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7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pthread_exit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thread proc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en-US" dirty="0"/>
                        <a:t> from 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Synchronizing operations…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6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[no exact analogue]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0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  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pthread_mutex_unlock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58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807123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Or, …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863850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5486706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531346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5969152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045352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531346" y="2514600"/>
            <a:ext cx="2437806" cy="7461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609599" y="3364210"/>
            <a:ext cx="283157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doesn’t need to wait for 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531346" y="3870325"/>
            <a:ext cx="2437806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687115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904648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32265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026302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045352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76200" y="2514600"/>
            <a:ext cx="3455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5111799"/>
            <a:ext cx="350520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And many </a:t>
            </a:r>
            <a:r>
              <a:rPr lang="en-US" sz="2800" dirty="0" err="1">
                <a:latin typeface="Calibri" pitchFamily="34" charset="0"/>
              </a:rPr>
              <a:t>many</a:t>
            </a:r>
            <a:r>
              <a:rPr lang="en-US" sz="2800" dirty="0">
                <a:latin typeface="Calibri" pitchFamily="34" charset="0"/>
              </a:rPr>
              <a:t> more possible ways for this code to execute.</a:t>
            </a:r>
          </a:p>
        </p:txBody>
      </p:sp>
    </p:spTree>
    <p:extLst>
      <p:ext uri="{BB962C8B-B14F-4D97-AF65-F5344CB8AC3E}">
        <p14:creationId xmlns:p14="http://schemas.microsoft.com/office/powerpoint/2010/main" val="38675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79" y="1143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925;p39">
            <a:extLst>
              <a:ext uri="{FF2B5EF4-FFF2-40B4-BE49-F238E27FC236}">
                <a16:creationId xmlns:a16="http://schemas.microsoft.com/office/drawing/2014/main" id="{ED52E58C-8945-FA65-34E1-EF90617751A2}"/>
              </a:ext>
            </a:extLst>
          </p:cNvPr>
          <p:cNvSpPr/>
          <p:nvPr/>
        </p:nvSpPr>
        <p:spPr>
          <a:xfrm>
            <a:off x="330100" y="3717603"/>
            <a:ext cx="4636414" cy="295197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Global shared variable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200FF"/>
                </a:solidFill>
                <a:latin typeface="Courier New"/>
                <a:ea typeface="Courier New"/>
                <a:cs typeface="Courier New"/>
                <a:sym typeface="Courier New"/>
              </a:rPr>
              <a:t>volatile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2D961E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C1651C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>
                <a:solidFill>
                  <a:srgbClr val="CB2418"/>
                </a:solidFill>
                <a:latin typeface="Courier New"/>
                <a:ea typeface="Courier New"/>
                <a:cs typeface="Courier New"/>
                <a:sym typeface="Courier New"/>
              </a:rPr>
              <a:t>/* Counter */</a:t>
            </a:r>
            <a:endParaRPr lang="en-US"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         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600" b="1" dirty="0">
                <a:solidFill>
                  <a:srgbClr val="9E4C04"/>
                </a:solidFill>
                <a:latin typeface="Courier New"/>
                <a:ea typeface="Courier New"/>
                <a:cs typeface="Courier New"/>
                <a:sym typeface="Courier New"/>
              </a:rPr>
              <a:t>niters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*((</a:t>
            </a:r>
            <a:r>
              <a:rPr lang="en-US" sz="1600" b="1" dirty="0">
                <a:solidFill>
                  <a:srgbClr val="107702"/>
                </a:solidFill>
                <a:latin typeface="Courier New"/>
                <a:ea typeface="Courier New"/>
                <a:cs typeface="Courier New"/>
                <a:sym typeface="Courier New"/>
              </a:rPr>
              <a:t>long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*)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vargp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  <a:endParaRPr lang="en-US" dirty="0"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 niters;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cnt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++;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 dirty="0">
                <a:solidFill>
                  <a:srgbClr val="9D00F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>
                <a:solidFill>
                  <a:srgbClr val="0F7574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16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endParaRPr lang="en-US" sz="2600" dirty="0">
              <a:latin typeface="+mn-lt"/>
              <a:cs typeface="Courier New"/>
            </a:endParaRP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b="1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b="1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pthread_detach(pthread_self</a:t>
            </a:r>
            <a:r>
              <a:rPr lang="en-US" b="1" dirty="0">
                <a:latin typeface="Courier New" pitchFamily="49" charset="0"/>
              </a:rPr>
              <a:t>())</a:t>
            </a:r>
            <a:r>
              <a:rPr lang="en-US" b="1" dirty="0"/>
              <a:t> </a:t>
            </a:r>
            <a:r>
              <a:rPr lang="en-US" dirty="0"/>
              <a:t>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b="1" dirty="0" err="1">
                <a:latin typeface="Courier New" pitchFamily="49" charset="0"/>
              </a:rPr>
              <a:t>Pthread_create(&amp;tid</a:t>
            </a:r>
            <a:r>
              <a:rPr lang="en-US" sz="1800" b="1" dirty="0">
                <a:latin typeface="Courier New" pitchFamily="49" charset="0"/>
              </a:rPr>
              <a:t>, NULL, thread, (void *)&amp;</a:t>
            </a:r>
            <a:r>
              <a:rPr lang="en-US" sz="1800" b="1" dirty="0" err="1">
                <a:latin typeface="Courier New" pitchFamily="49" charset="0"/>
              </a:rPr>
              <a:t>connfd</a:t>
            </a:r>
            <a:r>
              <a:rPr lang="en-US" sz="1800" b="1" dirty="0">
                <a:latin typeface="Courier New" pitchFamily="49" charset="0"/>
              </a:rPr>
              <a:t>);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00512" y="309551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88998" y="3061563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50781" y="3027402"/>
              <a:ext cx="1600438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245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6608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ALL memory is shared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385053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00512" y="3102497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5946775" y="3748088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5946775" y="4013200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5946775" y="4253349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5715000" y="5266174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5946775" y="4488299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5946775" y="4808974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5946775" y="5113774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108700" y="5536049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3146425" y="1408926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221781" y="3046512"/>
            <a:ext cx="160043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</a:rPr>
              <a:t>(peer thread)</a:t>
            </a:r>
          </a:p>
        </p:txBody>
      </p:sp>
    </p:spTree>
    <p:extLst>
      <p:ext uri="{BB962C8B-B14F-4D97-AF65-F5344CB8AC3E}">
        <p14:creationId xmlns:p14="http://schemas.microsoft.com/office/powerpoint/2010/main" val="647634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3491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83297" y="45456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8432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8336" y="2971800"/>
            <a:ext cx="8813264" cy="3810000"/>
          </a:xfrm>
          <a:prstGeom prst="rect">
            <a:avLst/>
          </a:prstGeom>
          <a:solidFill>
            <a:srgbClr val="EAEAFA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1252507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1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1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16315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694484" y="3051334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</p:txBody>
      </p:sp>
      <p:sp>
        <p:nvSpPr>
          <p:cNvPr id="803843" name="Rectangle 3"/>
          <p:cNvSpPr>
            <a:spLocks noChangeAspect="1" noChangeArrowheads="1"/>
          </p:cNvSpPr>
          <p:nvPr/>
        </p:nvSpPr>
        <p:spPr bwMode="auto">
          <a:xfrm>
            <a:off x="6663888" y="3448131"/>
            <a:ext cx="2230438" cy="319087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3844" name="Rectangle 4"/>
          <p:cNvSpPr>
            <a:spLocks noChangeAspect="1" noChangeArrowheads="1"/>
          </p:cNvSpPr>
          <p:nvPr/>
        </p:nvSpPr>
        <p:spPr bwMode="auto">
          <a:xfrm>
            <a:off x="6663888" y="3713243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45" name="Rectangle 5"/>
          <p:cNvSpPr>
            <a:spLocks noChangeAspect="1" noChangeArrowheads="1"/>
          </p:cNvSpPr>
          <p:nvPr/>
        </p:nvSpPr>
        <p:spPr bwMode="auto">
          <a:xfrm>
            <a:off x="6663888" y="3953392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run-time heap</a:t>
            </a:r>
          </a:p>
        </p:txBody>
      </p:sp>
      <p:sp>
        <p:nvSpPr>
          <p:cNvPr id="803846" name="Text Box 6"/>
          <p:cNvSpPr txBox="1">
            <a:spLocks noChangeAspect="1" noChangeArrowheads="1"/>
          </p:cNvSpPr>
          <p:nvPr/>
        </p:nvSpPr>
        <p:spPr bwMode="auto">
          <a:xfrm>
            <a:off x="6432113" y="4966217"/>
            <a:ext cx="252913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50">
                <a:latin typeface="+mn-lt"/>
              </a:rPr>
              <a:t>0</a:t>
            </a:r>
            <a:endParaRPr lang="en-US" sz="1100">
              <a:latin typeface="+mn-lt"/>
            </a:endParaRPr>
          </a:p>
        </p:txBody>
      </p:sp>
      <p:sp>
        <p:nvSpPr>
          <p:cNvPr id="803847" name="Rectangle 7"/>
          <p:cNvSpPr>
            <a:spLocks noChangeAspect="1" noChangeArrowheads="1"/>
          </p:cNvSpPr>
          <p:nvPr/>
        </p:nvSpPr>
        <p:spPr bwMode="auto">
          <a:xfrm>
            <a:off x="6663888" y="4188342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3850" name="Rectangle 10"/>
          <p:cNvSpPr>
            <a:spLocks noChangeAspect="1" noChangeArrowheads="1"/>
          </p:cNvSpPr>
          <p:nvPr/>
        </p:nvSpPr>
        <p:spPr bwMode="auto">
          <a:xfrm>
            <a:off x="6663888" y="4509017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read-only code/data</a:t>
            </a:r>
          </a:p>
        </p:txBody>
      </p:sp>
      <p:sp>
        <p:nvSpPr>
          <p:cNvPr id="803851" name="Rectangle 11"/>
          <p:cNvSpPr>
            <a:spLocks noChangeAspect="1" noChangeArrowheads="1"/>
          </p:cNvSpPr>
          <p:nvPr/>
        </p:nvSpPr>
        <p:spPr bwMode="auto">
          <a:xfrm>
            <a:off x="6663888" y="4813817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3854" name="Text Box 14"/>
          <p:cNvSpPr txBox="1">
            <a:spLocks noChangeArrowheads="1"/>
          </p:cNvSpPr>
          <p:nvPr/>
        </p:nvSpPr>
        <p:spPr bwMode="auto">
          <a:xfrm>
            <a:off x="6825813" y="5236092"/>
            <a:ext cx="1883336" cy="116955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Kernel context:</a:t>
            </a:r>
          </a:p>
          <a:p>
            <a:r>
              <a:rPr lang="en-US" sz="14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Descriptor table</a:t>
            </a:r>
          </a:p>
          <a:p>
            <a:r>
              <a:rPr lang="en-US" sz="1800" dirty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41290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2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2340010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321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08768" y="1248118"/>
            <a:ext cx="1740156" cy="129266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latin typeface="+mn-lt"/>
              </a:rPr>
              <a:t>Thread 3 context:</a:t>
            </a:r>
          </a:p>
          <a:p>
            <a:r>
              <a:rPr lang="en-US" sz="1600" dirty="0">
                <a:latin typeface="+mn-lt"/>
              </a:rPr>
              <a:t>    Data registers</a:t>
            </a:r>
          </a:p>
          <a:p>
            <a:r>
              <a:rPr lang="en-US" sz="1600" dirty="0">
                <a:latin typeface="+mn-lt"/>
              </a:rPr>
              <a:t>    Condition codes</a:t>
            </a:r>
          </a:p>
          <a:p>
            <a:r>
              <a:rPr lang="en-US" sz="1600" dirty="0">
                <a:latin typeface="+mn-lt"/>
              </a:rPr>
              <a:t>    SP</a:t>
            </a:r>
            <a:r>
              <a:rPr lang="en-US" sz="1600" baseline="-25000" dirty="0">
                <a:latin typeface="+mn-lt"/>
              </a:rPr>
              <a:t>2</a:t>
            </a:r>
          </a:p>
          <a:p>
            <a:r>
              <a:rPr lang="en-US" sz="1600" dirty="0">
                <a:latin typeface="+mn-lt"/>
              </a:rPr>
              <a:t>    PC</a:t>
            </a:r>
            <a:r>
              <a:rPr lang="en-US" sz="16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4435871" y="3919526"/>
            <a:ext cx="1885950" cy="164307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19077" y="3072611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3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4174" y="4155850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>
                <a:latin typeface="Courier New" pitchFamily="49" charset="0"/>
              </a:rPr>
              <a:t>connfd</a:t>
            </a: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344613" y="4451291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 bwMode="auto">
          <a:xfrm rot="10800000">
            <a:off x="2266951" y="4348681"/>
            <a:ext cx="1788691" cy="291810"/>
          </a:xfrm>
          <a:prstGeom prst="curvedConnector3">
            <a:avLst>
              <a:gd name="adj1" fmla="val -2900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439046" y="4640492"/>
            <a:ext cx="1882775" cy="378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nl-NL" dirty="0">
                <a:latin typeface="Courier New" pitchFamily="49" charset="0"/>
              </a:rPr>
              <a:t>&amp;connfd</a:t>
            </a:r>
            <a:endParaRPr lang="en-US" dirty="0"/>
          </a:p>
        </p:txBody>
      </p:sp>
      <p:cxnSp>
        <p:nvCxnSpPr>
          <p:cNvPr id="26" name="Curved Connector 25"/>
          <p:cNvCxnSpPr/>
          <p:nvPr/>
        </p:nvCxnSpPr>
        <p:spPr bwMode="auto">
          <a:xfrm rot="10800000">
            <a:off x="2244324" y="4242318"/>
            <a:ext cx="3905753" cy="587375"/>
          </a:xfrm>
          <a:prstGeom prst="curvedConnector3">
            <a:avLst>
              <a:gd name="adj1" fmla="val -1506"/>
            </a:avLst>
          </a:prstGeom>
          <a:noFill/>
          <a:ln w="57150">
            <a:solidFill>
              <a:srgbClr val="FF0000"/>
            </a:solidFill>
            <a:miter lim="800000"/>
            <a:headEnd type="diamond" w="med" len="med"/>
            <a:tailEnd type="triangle" w="med" len="med"/>
          </a:ln>
          <a:effectLst/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129387" y="891118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40496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22279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55884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481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Line 93"/>
          <p:cNvSpPr>
            <a:spLocks noChangeShapeType="1"/>
          </p:cNvSpPr>
          <p:nvPr/>
        </p:nvSpPr>
        <p:spPr bwMode="auto">
          <a:xfrm>
            <a:off x="4084638" y="3324443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4"/>
          <p:cNvSpPr>
            <a:spLocks noChangeShapeType="1"/>
          </p:cNvSpPr>
          <p:nvPr/>
        </p:nvSpPr>
        <p:spPr bwMode="auto">
          <a:xfrm>
            <a:off x="4090988" y="3929281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 flipH="1">
            <a:off x="6489700" y="3935631"/>
            <a:ext cx="0" cy="2464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3581400" y="3646706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>
            <a:off x="3581400" y="3843556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189" y="3276600"/>
            <a:ext cx="97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12557" y="3689140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(Try to)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acquire</a:t>
            </a:r>
          </a:p>
          <a:p>
            <a:r>
              <a:rPr lang="en-US" sz="1800" i="1" dirty="0">
                <a:solidFill>
                  <a:srgbClr val="800000"/>
                </a:solidFill>
                <a:latin typeface="Calibri" pitchFamily="34" charset="0"/>
              </a:rPr>
              <a:t>lock</a:t>
            </a:r>
          </a:p>
        </p:txBody>
      </p:sp>
      <p:sp>
        <p:nvSpPr>
          <p:cNvPr id="19" name="Line 95"/>
          <p:cNvSpPr>
            <a:spLocks noChangeShapeType="1"/>
          </p:cNvSpPr>
          <p:nvPr/>
        </p:nvSpPr>
        <p:spPr bwMode="auto">
          <a:xfrm flipH="1">
            <a:off x="6489700" y="4182110"/>
            <a:ext cx="0" cy="26152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079278" y="3289300"/>
            <a:ext cx="97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Receive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signal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688550" y="4519831"/>
            <a:ext cx="1752600" cy="433169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Deadlocked!</a:t>
            </a:r>
          </a:p>
        </p:txBody>
      </p:sp>
    </p:spTree>
    <p:extLst>
      <p:ext uri="{BB962C8B-B14F-4D97-AF65-F5344CB8AC3E}">
        <p14:creationId xmlns:p14="http://schemas.microsoft.com/office/powerpoint/2010/main" val="38299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33796</TotalTime>
  <Words>5585</Words>
  <Application>Microsoft Office PowerPoint</Application>
  <PresentationFormat>On-screen Show (4:3)</PresentationFormat>
  <Paragraphs>1243</Paragraphs>
  <Slides>73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Arial Black</vt:lpstr>
      <vt:lpstr>Arial Narrow</vt:lpstr>
      <vt:lpstr>Bookman Old Style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15-213/14-513/15-513: Introduction to Computer Systems 22nd Lecture, November 19, 2024</vt:lpstr>
      <vt:lpstr>Today</vt:lpstr>
      <vt:lpstr>Concurrent Programming is Hard!</vt:lpstr>
      <vt:lpstr>Concurrent Programming is Hard!</vt:lpstr>
      <vt:lpstr>Data Race</vt:lpstr>
      <vt:lpstr>Deadlock</vt:lpstr>
      <vt:lpstr>Deadlock</vt:lpstr>
      <vt:lpstr>Deadlock</vt:lpstr>
      <vt:lpstr>Testing Printf Deadlock</vt:lpstr>
      <vt:lpstr>Testing Printf Deadlock</vt:lpstr>
      <vt:lpstr>Testing Printf Deadlock</vt:lpstr>
      <vt:lpstr>Why Does Printf require Locks?</vt:lpstr>
      <vt:lpstr>Livelock</vt:lpstr>
      <vt:lpstr>Livelock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Or, …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A Process With Multiple Threads</vt:lpstr>
      <vt:lpstr>But ALL memory is shared</vt:lpstr>
      <vt:lpstr>PowerPoint Presentation</vt:lpstr>
      <vt:lpstr>PowerPoint Presentation</vt:lpstr>
      <vt:lpstr>PowerPoint Presentation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996</cp:revision>
  <cp:lastPrinted>2012-11-14T01:18:46Z</cp:lastPrinted>
  <dcterms:created xsi:type="dcterms:W3CDTF">2012-11-14T01:16:09Z</dcterms:created>
  <dcterms:modified xsi:type="dcterms:W3CDTF">2024-11-19T17:16:23Z</dcterms:modified>
</cp:coreProperties>
</file>