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42" r:id="rId9"/>
    <p:sldId id="1205" r:id="rId10"/>
    <p:sldId id="1206" r:id="rId11"/>
    <p:sldId id="1207" r:id="rId12"/>
    <p:sldId id="1168" r:id="rId13"/>
    <p:sldId id="1169" r:id="rId14"/>
    <p:sldId id="1170" r:id="rId15"/>
    <p:sldId id="1196" r:id="rId16"/>
    <p:sldId id="1241" r:id="rId17"/>
    <p:sldId id="1235" r:id="rId18"/>
    <p:sldId id="1178" r:id="rId19"/>
    <p:sldId id="1179" r:id="rId20"/>
    <p:sldId id="1180" r:id="rId21"/>
    <p:sldId id="1245" r:id="rId22"/>
    <p:sldId id="1199" r:id="rId23"/>
    <p:sldId id="1240" r:id="rId24"/>
    <p:sldId id="1247" r:id="rId25"/>
    <p:sldId id="1250" r:id="rId26"/>
    <p:sldId id="1172" r:id="rId27"/>
    <p:sldId id="1173" r:id="rId28"/>
    <p:sldId id="1176" r:id="rId29"/>
    <p:sldId id="1187" r:id="rId30"/>
    <p:sldId id="1253" r:id="rId31"/>
    <p:sldId id="1252" r:id="rId32"/>
    <p:sldId id="1243" r:id="rId33"/>
  </p:sldIdLst>
  <p:sldSz cx="9144000" cy="6858000" type="screen4x3"/>
  <p:notesSz cx="7302500" cy="9586913"/>
  <p:custDataLst>
    <p:tags r:id="rId3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2" autoAdjust="0"/>
    <p:restoredTop sz="82452" autoAdjust="0"/>
  </p:normalViewPr>
  <p:slideViewPr>
    <p:cSldViewPr snapToObjects="1">
      <p:cViewPr varScale="1">
        <p:scale>
          <a:sx n="69" d="100"/>
          <a:sy n="69" d="100"/>
        </p:scale>
        <p:origin x="1421" y="53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200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 24,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</a:rPr>
              <a:t>Mohamed Farag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Activity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BC6A-2E3D-29EA-8496-F7839D05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DD720-6EC3-3D57-508D-EE84885CA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https://canvas.cmu.edu/courses/42532/quizzes/127200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263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/>
              <a:t>Go to Canvas → Assignments </a:t>
            </a:r>
          </a:p>
          <a:p>
            <a:pPr lvl="1"/>
            <a:r>
              <a:rPr lang="en-US" dirty="0"/>
              <a:t>Or here is a direct link: </a:t>
            </a:r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  <a:p>
            <a:pPr lvl="2"/>
            <a:r>
              <a:rPr lang="en-US" dirty="0"/>
              <a:t>Header files in C declare types that are defined in libraries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29465</TotalTime>
  <Words>3095</Words>
  <Application>Microsoft Office PowerPoint</Application>
  <PresentationFormat>On-screen Show (4:3)</PresentationFormat>
  <Paragraphs>627</Paragraphs>
  <Slides>32</Slides>
  <Notes>30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15-213/15-513: Introduction to Computer Systems 16th Lecture, Oct 24, 2024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Quiz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Dr. Mohamed Farag</cp:lastModifiedBy>
  <cp:revision>699</cp:revision>
  <cp:lastPrinted>2017-10-10T16:05:23Z</cp:lastPrinted>
  <dcterms:created xsi:type="dcterms:W3CDTF">2012-10-04T19:17:13Z</dcterms:created>
  <dcterms:modified xsi:type="dcterms:W3CDTF">2024-10-24T05:14:02Z</dcterms:modified>
</cp:coreProperties>
</file>