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1426" r:id="rId2"/>
    <p:sldId id="1504" r:id="rId3"/>
    <p:sldId id="1423" r:id="rId4"/>
    <p:sldId id="1389" r:id="rId5"/>
    <p:sldId id="1427" r:id="rId6"/>
    <p:sldId id="1391" r:id="rId7"/>
    <p:sldId id="1392" r:id="rId8"/>
    <p:sldId id="1483" r:id="rId9"/>
    <p:sldId id="1393" r:id="rId10"/>
    <p:sldId id="1394" r:id="rId11"/>
    <p:sldId id="1395" r:id="rId12"/>
    <p:sldId id="1396" r:id="rId13"/>
    <p:sldId id="1397" r:id="rId14"/>
    <p:sldId id="1501" r:id="rId15"/>
    <p:sldId id="1502" r:id="rId16"/>
    <p:sldId id="1476" r:id="rId17"/>
    <p:sldId id="1418" r:id="rId18"/>
    <p:sldId id="1398" r:id="rId19"/>
    <p:sldId id="1495" r:id="rId20"/>
    <p:sldId id="1419" r:id="rId21"/>
    <p:sldId id="1496" r:id="rId22"/>
    <p:sldId id="1428" r:id="rId23"/>
    <p:sldId id="1499" r:id="rId24"/>
    <p:sldId id="1421" r:id="rId25"/>
    <p:sldId id="1430" r:id="rId26"/>
    <p:sldId id="1403" r:id="rId27"/>
    <p:sldId id="1429" r:id="rId28"/>
    <p:sldId id="1500" r:id="rId29"/>
    <p:sldId id="1485" r:id="rId30"/>
    <p:sldId id="1486" r:id="rId31"/>
    <p:sldId id="1404" r:id="rId32"/>
    <p:sldId id="1479" r:id="rId33"/>
    <p:sldId id="1497" r:id="rId34"/>
    <p:sldId id="1424" r:id="rId35"/>
    <p:sldId id="1487" r:id="rId36"/>
    <p:sldId id="1407" r:id="rId37"/>
    <p:sldId id="1408" r:id="rId38"/>
    <p:sldId id="1482" r:id="rId39"/>
    <p:sldId id="1409" r:id="rId40"/>
    <p:sldId id="1503" r:id="rId41"/>
    <p:sldId id="1489" r:id="rId42"/>
    <p:sldId id="1498" r:id="rId43"/>
    <p:sldId id="1491" r:id="rId44"/>
    <p:sldId id="1410" r:id="rId45"/>
    <p:sldId id="1411" r:id="rId46"/>
    <p:sldId id="1412" r:id="rId47"/>
    <p:sldId id="1413" r:id="rId48"/>
    <p:sldId id="1414" r:id="rId49"/>
    <p:sldId id="1494" r:id="rId50"/>
    <p:sldId id="1492" r:id="rId51"/>
    <p:sldId id="1493" r:id="rId52"/>
    <p:sldId id="1425" r:id="rId53"/>
    <p:sldId id="1436" r:id="rId54"/>
    <p:sldId id="1431" r:id="rId55"/>
    <p:sldId id="1432" r:id="rId56"/>
    <p:sldId id="1434" r:id="rId57"/>
    <p:sldId id="1435" r:id="rId58"/>
    <p:sldId id="1415" r:id="rId59"/>
    <p:sldId id="1416" r:id="rId60"/>
  </p:sldIdLst>
  <p:sldSz cx="9144000" cy="6858000" type="screen4x3"/>
  <p:notesSz cx="7302500" cy="9586913"/>
  <p:custDataLst>
    <p:tags r:id="rId6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02" autoAdjust="0"/>
    <p:restoredTop sz="96327" autoAdjust="0"/>
  </p:normalViewPr>
  <p:slideViewPr>
    <p:cSldViewPr snapToObjects="1">
      <p:cViewPr varScale="1">
        <p:scale>
          <a:sx n="91" d="100"/>
          <a:sy n="91" d="100"/>
        </p:scale>
        <p:origin x="130" y="72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37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15-213/18-213/15-513: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12, 2021</a:t>
            </a: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malloc(2*SIZ)</a:t>
            </a:r>
          </a:p>
        </p:txBody>
      </p:sp>
      <p:sp>
        <p:nvSpPr>
          <p:cNvPr id="99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49CCA-B452-465D-957B-465E4CD8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B8A6A-DA1B-47E1-8F2A-1A19A3BD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r>
              <a:rPr lang="en-US" dirty="0"/>
              <a:t>No lecture on Thursday October 14</a:t>
            </a:r>
          </a:p>
          <a:p>
            <a:endParaRPr lang="en-US" dirty="0"/>
          </a:p>
          <a:p>
            <a:r>
              <a:rPr lang="en-US" dirty="0" err="1"/>
              <a:t>Malloclab</a:t>
            </a:r>
            <a:r>
              <a:rPr lang="en-US" dirty="0"/>
              <a:t> out today</a:t>
            </a:r>
          </a:p>
          <a:p>
            <a:pPr lvl="1"/>
            <a:r>
              <a:rPr lang="en-US" dirty="0"/>
              <a:t>Checkpoint due on Tuesday October 26 (+ up to 2 grace days)</a:t>
            </a:r>
          </a:p>
          <a:p>
            <a:pPr lvl="1"/>
            <a:r>
              <a:rPr lang="en-US" dirty="0"/>
              <a:t>Final submission due on Tuesday November 2	 (+ up to 2 grace days)</a:t>
            </a:r>
          </a:p>
        </p:txBody>
      </p:sp>
    </p:spTree>
    <p:extLst>
      <p:ext uri="{BB962C8B-B14F-4D97-AF65-F5344CB8AC3E}">
        <p14:creationId xmlns:p14="http://schemas.microsoft.com/office/powerpoint/2010/main" val="3064556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malloc(7*SIZ)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2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0201"/>
            <a:ext cx="5486400" cy="309446"/>
            <a:chOff x="2992437" y="4272080"/>
            <a:chExt cx="5486400" cy="309446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403520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malloc(4*SIZ)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C93F-ABCD-467C-8A45-683412F6E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13B8-52C9-4566-B88C-357D6D6B4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https://canvas.cmu.edu/courses/24383/quizzes/67237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0349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255E-6881-3849-B0EE-465B4567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BDE92-69BD-1646-BA5B-4E66DFD01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</a:t>
            </a:r>
          </a:p>
          <a:p>
            <a:pPr lvl="1"/>
            <a:r>
              <a:rPr lang="en-US" dirty="0"/>
              <a:t>File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reference.c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Manages fixed size heap</a:t>
            </a:r>
          </a:p>
          <a:p>
            <a:pPr lvl="1"/>
            <a:r>
              <a:rPr lang="en-US" dirty="0"/>
              <a:t>Functions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dirty="0"/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Based on </a:t>
            </a:r>
            <a:r>
              <a:rPr lang="en-US" i="1" dirty="0"/>
              <a:t>words</a:t>
            </a:r>
            <a:r>
              <a:rPr lang="en-US" dirty="0"/>
              <a:t> of 8-bytes each</a:t>
            </a:r>
          </a:p>
          <a:p>
            <a:pPr lvl="1"/>
            <a:r>
              <a:rPr lang="en-US" dirty="0"/>
              <a:t>Pointers returned by malloc are double-word aligned</a:t>
            </a:r>
          </a:p>
          <a:p>
            <a:pPr lvl="2"/>
            <a:r>
              <a:rPr lang="en-US" dirty="0"/>
              <a:t>Double word = 2 words</a:t>
            </a:r>
          </a:p>
          <a:p>
            <a:pPr lvl="1"/>
            <a:r>
              <a:rPr lang="en-US" dirty="0"/>
              <a:t>Compile and run tests with command interpreter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8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Visualization Conventions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8-byte words as squares</a:t>
            </a:r>
          </a:p>
          <a:p>
            <a:r>
              <a:rPr lang="en-GB" dirty="0"/>
              <a:t>Allocations are double-word aligned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28625</TotalTime>
  <Words>4296</Words>
  <Application>Microsoft Office PowerPoint</Application>
  <PresentationFormat>On-screen Show (4:3)</PresentationFormat>
  <Paragraphs>1165</Paragraphs>
  <Slides>59</Slides>
  <Notes>44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8" baseType="lpstr">
      <vt:lpstr>Arial</vt:lpstr>
      <vt:lpstr>Arial Narrow</vt:lpstr>
      <vt:lpstr>Calibri</vt:lpstr>
      <vt:lpstr>Cambria Math</vt:lpstr>
      <vt:lpstr>Courier New</vt:lpstr>
      <vt:lpstr>Times New Roman</vt:lpstr>
      <vt:lpstr>Wingdings</vt:lpstr>
      <vt:lpstr>Wingdings 2</vt:lpstr>
      <vt:lpstr>template2007</vt:lpstr>
      <vt:lpstr>Dynamic Memory Allocation:  Basic Concepts  15-213/18-213/15-513: Introduction to Computer Systems 13th Lecture, October 12, 2021</vt:lpstr>
      <vt:lpstr>Announcements</vt:lpstr>
      <vt:lpstr>Today</vt:lpstr>
      <vt:lpstr>Dynamic Memory Allocation </vt:lpstr>
      <vt:lpstr>Dynamic Memory Allocation</vt:lpstr>
      <vt:lpstr>The malloc Package</vt:lpstr>
      <vt:lpstr>malloc Example</vt:lpstr>
      <vt:lpstr>Sample Implementation</vt:lpstr>
      <vt:lpstr>Visualization Conventions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Zack Weinberg</cp:lastModifiedBy>
  <cp:revision>716</cp:revision>
  <cp:lastPrinted>2019-10-16T16:43:26Z</cp:lastPrinted>
  <dcterms:created xsi:type="dcterms:W3CDTF">2012-10-04T19:17:13Z</dcterms:created>
  <dcterms:modified xsi:type="dcterms:W3CDTF">2021-10-11T18:34:22Z</dcterms:modified>
</cp:coreProperties>
</file>