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542" r:id="rId2"/>
    <p:sldId id="969" r:id="rId3"/>
    <p:sldId id="827" r:id="rId4"/>
    <p:sldId id="833" r:id="rId5"/>
    <p:sldId id="948" r:id="rId6"/>
    <p:sldId id="964" r:id="rId7"/>
    <p:sldId id="877" r:id="rId8"/>
    <p:sldId id="835" r:id="rId9"/>
    <p:sldId id="878" r:id="rId10"/>
    <p:sldId id="946" r:id="rId11"/>
    <p:sldId id="965" r:id="rId12"/>
    <p:sldId id="966" r:id="rId13"/>
    <p:sldId id="932" r:id="rId14"/>
    <p:sldId id="933" r:id="rId15"/>
    <p:sldId id="967" r:id="rId16"/>
    <p:sldId id="934" r:id="rId17"/>
    <p:sldId id="935" r:id="rId18"/>
    <p:sldId id="841" r:id="rId19"/>
    <p:sldId id="840" r:id="rId20"/>
    <p:sldId id="842" r:id="rId21"/>
    <p:sldId id="930" r:id="rId22"/>
    <p:sldId id="883" r:id="rId23"/>
    <p:sldId id="931" r:id="rId24"/>
    <p:sldId id="847" r:id="rId25"/>
    <p:sldId id="887" r:id="rId26"/>
    <p:sldId id="849" r:id="rId27"/>
    <p:sldId id="851" r:id="rId28"/>
    <p:sldId id="893" r:id="rId29"/>
    <p:sldId id="894" r:id="rId30"/>
    <p:sldId id="942" r:id="rId31"/>
    <p:sldId id="943" r:id="rId32"/>
    <p:sldId id="968" r:id="rId33"/>
    <p:sldId id="925" r:id="rId34"/>
    <p:sldId id="856" r:id="rId35"/>
    <p:sldId id="929" r:id="rId36"/>
    <p:sldId id="857" r:id="rId37"/>
    <p:sldId id="952" r:id="rId38"/>
    <p:sldId id="908" r:id="rId39"/>
    <p:sldId id="909" r:id="rId40"/>
    <p:sldId id="911" r:id="rId41"/>
    <p:sldId id="912" r:id="rId42"/>
    <p:sldId id="914" r:id="rId43"/>
    <p:sldId id="915" r:id="rId44"/>
    <p:sldId id="918" r:id="rId45"/>
    <p:sldId id="919" r:id="rId46"/>
    <p:sldId id="926" r:id="rId47"/>
    <p:sldId id="920" r:id="rId48"/>
    <p:sldId id="921" r:id="rId49"/>
    <p:sldId id="922" r:id="rId50"/>
    <p:sldId id="923" r:id="rId51"/>
    <p:sldId id="924" r:id="rId52"/>
    <p:sldId id="927" r:id="rId53"/>
    <p:sldId id="928" r:id="rId54"/>
    <p:sldId id="970" r:id="rId55"/>
  </p:sldIdLst>
  <p:sldSz cx="9144000" cy="6858000" type="screen4x3"/>
  <p:notesSz cx="6985000" cy="9283700"/>
  <p:custDataLst>
    <p:tags r:id="rId5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6F5BD"/>
    <a:srgbClr val="CC6600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AF16D-0B86-4855-958F-277E4017D337}" v="584" dt="2018-09-24T18:51:49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89764" autoAdjust="0"/>
  </p:normalViewPr>
  <p:slideViewPr>
    <p:cSldViewPr snapToObjects="1">
      <p:cViewPr varScale="1">
        <p:scale>
          <a:sx n="102" d="100"/>
          <a:sy n="102" d="100"/>
        </p:scale>
        <p:origin x="147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568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5D9B25C3-DD59-488C-8427-4A5039A4C0BA}"/>
    <pc:docChg chg="undo custSel modSld">
      <pc:chgData name="Phil Gibbons" userId="f619c6e5d38ed7a7" providerId="LiveId" clId="{5D9B25C3-DD59-488C-8427-4A5039A4C0BA}" dt="2018-09-20T00:45:48.358" v="277" actId="207"/>
      <pc:docMkLst>
        <pc:docMk/>
      </pc:docMkLst>
      <pc:sldChg chg="modSp">
        <pc:chgData name="Phil Gibbons" userId="f619c6e5d38ed7a7" providerId="LiveId" clId="{5D9B25C3-DD59-488C-8427-4A5039A4C0BA}" dt="2018-09-19T22:52:21.193" v="4" actId="20577"/>
        <pc:sldMkLst>
          <pc:docMk/>
          <pc:sldMk cId="0" sldId="851"/>
        </pc:sldMkLst>
        <pc:spChg chg="mod">
          <ac:chgData name="Phil Gibbons" userId="f619c6e5d38ed7a7" providerId="LiveId" clId="{5D9B25C3-DD59-488C-8427-4A5039A4C0BA}" dt="2018-09-19T22:52:21.193" v="4" actId="20577"/>
          <ac:spMkLst>
            <pc:docMk/>
            <pc:sldMk cId="0" sldId="851"/>
            <ac:spMk id="15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9:19.652" v="24" actId="14100"/>
        <pc:sldMkLst>
          <pc:docMk/>
          <pc:sldMk cId="0" sldId="857"/>
        </pc:sldMkLst>
        <pc:spChg chg="mod">
          <ac:chgData name="Phil Gibbons" userId="f619c6e5d38ed7a7" providerId="LiveId" clId="{5D9B25C3-DD59-488C-8427-4A5039A4C0BA}" dt="2018-09-19T23:19:19.652" v="24" actId="14100"/>
          <ac:spMkLst>
            <pc:docMk/>
            <pc:sldMk cId="0" sldId="857"/>
            <ac:spMk id="324611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8:06.870" v="7" actId="14100"/>
        <pc:sldMkLst>
          <pc:docMk/>
          <pc:sldMk cId="0" sldId="893"/>
        </pc:sldMkLst>
        <pc:spChg chg="mod">
          <ac:chgData name="Phil Gibbons" userId="f619c6e5d38ed7a7" providerId="LiveId" clId="{5D9B25C3-DD59-488C-8427-4A5039A4C0BA}" dt="2018-09-19T23:18:06.870" v="7" actId="14100"/>
          <ac:spMkLst>
            <pc:docMk/>
            <pc:sldMk cId="0" sldId="893"/>
            <ac:spMk id="8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1:02.026" v="114" actId="20577"/>
        <pc:sldMkLst>
          <pc:docMk/>
          <pc:sldMk cId="3003296182" sldId="908"/>
        </pc:sldMkLst>
        <pc:spChg chg="mod">
          <ac:chgData name="Phil Gibbons" userId="f619c6e5d38ed7a7" providerId="LiveId" clId="{5D9B25C3-DD59-488C-8427-4A5039A4C0BA}" dt="2018-09-19T23:31:02.026" v="114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0:44.081" v="110" actId="20577"/>
        <pc:sldMkLst>
          <pc:docMk/>
          <pc:sldMk cId="3413684367" sldId="909"/>
        </pc:sldMkLst>
        <pc:spChg chg="mod">
          <ac:chgData name="Phil Gibbons" userId="f619c6e5d38ed7a7" providerId="LiveId" clId="{5D9B25C3-DD59-488C-8427-4A5039A4C0BA}" dt="2018-09-19T23:30:44.081" v="110" actId="20577"/>
          <ac:spMkLst>
            <pc:docMk/>
            <pc:sldMk cId="3413684367" sldId="909"/>
            <ac:spMk id="22532" creationId="{00000000-0000-0000-0000-000000000000}"/>
          </ac:spMkLst>
        </pc:spChg>
      </pc:sldChg>
      <pc:sldChg chg="addSp modSp">
        <pc:chgData name="Phil Gibbons" userId="f619c6e5d38ed7a7" providerId="LiveId" clId="{5D9B25C3-DD59-488C-8427-4A5039A4C0BA}" dt="2018-09-20T00:45:35.751" v="276" actId="207"/>
        <pc:sldMkLst>
          <pc:docMk/>
          <pc:sldMk cId="3484172126" sldId="912"/>
        </pc:sldMkLst>
        <pc:spChg chg="add mod">
          <ac:chgData name="Phil Gibbons" userId="f619c6e5d38ed7a7" providerId="LiveId" clId="{5D9B25C3-DD59-488C-8427-4A5039A4C0BA}" dt="2018-09-20T00:45:35.751" v="276" actId="207"/>
          <ac:spMkLst>
            <pc:docMk/>
            <pc:sldMk cId="3484172126" sldId="912"/>
            <ac:spMk id="24" creationId="{D312B90D-6A25-493F-9A80-C80C345D8E69}"/>
          </ac:spMkLst>
        </pc:spChg>
        <pc:spChg chg="mod">
          <ac:chgData name="Phil Gibbons" userId="f619c6e5d38ed7a7" providerId="LiveId" clId="{5D9B25C3-DD59-488C-8427-4A5039A4C0BA}" dt="2018-09-19T23:31:47.525" v="115" actId="113"/>
          <ac:spMkLst>
            <pc:docMk/>
            <pc:sldMk cId="3484172126" sldId="912"/>
            <ac:spMk id="25605" creationId="{00000000-0000-0000-0000-000000000000}"/>
          </ac:spMkLst>
        </pc:spChg>
      </pc:sldChg>
      <pc:sldChg chg="addSp delSp modSp">
        <pc:chgData name="Phil Gibbons" userId="f619c6e5d38ed7a7" providerId="LiveId" clId="{5D9B25C3-DD59-488C-8427-4A5039A4C0BA}" dt="2018-09-20T00:45:48.358" v="277" actId="207"/>
        <pc:sldMkLst>
          <pc:docMk/>
          <pc:sldMk cId="1469510984" sldId="914"/>
        </pc:sldMkLst>
        <pc:spChg chg="add del mod">
          <ac:chgData name="Phil Gibbons" userId="f619c6e5d38ed7a7" providerId="LiveId" clId="{5D9B25C3-DD59-488C-8427-4A5039A4C0BA}" dt="2018-09-20T00:44:08.765" v="248"/>
          <ac:spMkLst>
            <pc:docMk/>
            <pc:sldMk cId="1469510984" sldId="914"/>
            <ac:spMk id="2" creationId="{4EB539A4-3F31-47D7-A072-95981FC6CEFA}"/>
          </ac:spMkLst>
        </pc:spChg>
        <pc:spChg chg="add mod">
          <ac:chgData name="Phil Gibbons" userId="f619c6e5d38ed7a7" providerId="LiveId" clId="{5D9B25C3-DD59-488C-8427-4A5039A4C0BA}" dt="2018-09-20T00:45:48.358" v="277" actId="207"/>
          <ac:spMkLst>
            <pc:docMk/>
            <pc:sldMk cId="1469510984" sldId="914"/>
            <ac:spMk id="5" creationId="{69BB4D0E-8FE4-401E-BBB4-5B154340C2FD}"/>
          </ac:spMkLst>
        </pc:spChg>
      </pc:sldChg>
      <pc:sldChg chg="addSp modSp modAnim">
        <pc:chgData name="Phil Gibbons" userId="f619c6e5d38ed7a7" providerId="LiveId" clId="{5D9B25C3-DD59-488C-8427-4A5039A4C0BA}" dt="2018-09-19T23:29:06.927" v="104"/>
        <pc:sldMkLst>
          <pc:docMk/>
          <pc:sldMk cId="2314109731" sldId="919"/>
        </pc:sldMkLst>
        <pc:spChg chg="add mod">
          <ac:chgData name="Phil Gibbons" userId="f619c6e5d38ed7a7" providerId="LiveId" clId="{5D9B25C3-DD59-488C-8427-4A5039A4C0BA}" dt="2018-09-19T23:28:18.770" v="75" actId="1076"/>
          <ac:spMkLst>
            <pc:docMk/>
            <pc:sldMk cId="2314109731" sldId="919"/>
            <ac:spMk id="2" creationId="{91903FDB-DB90-45AD-B76E-0870D5396EDC}"/>
          </ac:spMkLst>
        </pc:spChg>
        <pc:spChg chg="add mod">
          <ac:chgData name="Phil Gibbons" userId="f619c6e5d38ed7a7" providerId="LiveId" clId="{5D9B25C3-DD59-488C-8427-4A5039A4C0BA}" dt="2018-09-19T23:28:55.123" v="102" actId="1076"/>
          <ac:spMkLst>
            <pc:docMk/>
            <pc:sldMk cId="2314109731" sldId="919"/>
            <ac:spMk id="20" creationId="{79669F17-5823-4381-A996-BAA2938FECBB}"/>
          </ac:spMkLst>
        </pc:spChg>
        <pc:spChg chg="mod">
          <ac:chgData name="Phil Gibbons" userId="f619c6e5d38ed7a7" providerId="LiveId" clId="{5D9B25C3-DD59-488C-8427-4A5039A4C0BA}" dt="2018-09-19T23:28:26.696" v="96" actId="20577"/>
          <ac:spMkLst>
            <pc:docMk/>
            <pc:sldMk cId="2314109731" sldId="919"/>
            <ac:spMk id="27652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20T00:40:54.433" v="245"/>
        <pc:sldMkLst>
          <pc:docMk/>
          <pc:sldMk cId="1925688954" sldId="927"/>
        </pc:sldMkLst>
        <pc:spChg chg="mod">
          <ac:chgData name="Phil Gibbons" userId="f619c6e5d38ed7a7" providerId="LiveId" clId="{5D9B25C3-DD59-488C-8427-4A5039A4C0BA}" dt="2018-09-20T00:37:11.929" v="239" actId="20577"/>
          <ac:spMkLst>
            <pc:docMk/>
            <pc:sldMk cId="1925688954" sldId="927"/>
            <ac:spMk id="3" creationId="{00000000-0000-0000-0000-000000000000}"/>
          </ac:spMkLst>
        </pc:spChg>
        <pc:spChg chg="add mod">
          <ac:chgData name="Phil Gibbons" userId="f619c6e5d38ed7a7" providerId="LiveId" clId="{5D9B25C3-DD59-488C-8427-4A5039A4C0BA}" dt="2018-09-20T00:33:01.809" v="200" actId="1076"/>
          <ac:spMkLst>
            <pc:docMk/>
            <pc:sldMk cId="1925688954" sldId="927"/>
            <ac:spMk id="4" creationId="{124BC0E4-8FF8-4366-9D08-6DF46FB178F4}"/>
          </ac:spMkLst>
        </pc:spChg>
        <pc:spChg chg="add mod">
          <ac:chgData name="Phil Gibbons" userId="f619c6e5d38ed7a7" providerId="LiveId" clId="{5D9B25C3-DD59-488C-8427-4A5039A4C0BA}" dt="2018-09-20T00:33:06.323" v="201" actId="1076"/>
          <ac:spMkLst>
            <pc:docMk/>
            <pc:sldMk cId="1925688954" sldId="927"/>
            <ac:spMk id="5" creationId="{B43045C4-480C-43DD-9F1F-14AB1029578F}"/>
          </ac:spMkLst>
        </pc:spChg>
        <pc:spChg chg="add mod">
          <ac:chgData name="Phil Gibbons" userId="f619c6e5d38ed7a7" providerId="LiveId" clId="{5D9B25C3-DD59-488C-8427-4A5039A4C0BA}" dt="2018-09-20T00:40:50.541" v="244" actId="1076"/>
          <ac:spMkLst>
            <pc:docMk/>
            <pc:sldMk cId="1925688954" sldId="927"/>
            <ac:spMk id="6" creationId="{120C7EF3-652D-4BBF-B7AA-1FC6E5D6DAA5}"/>
          </ac:spMkLst>
        </pc:spChg>
      </pc:sldChg>
      <pc:sldChg chg="addSp">
        <pc:chgData name="Phil Gibbons" userId="f619c6e5d38ed7a7" providerId="LiveId" clId="{5D9B25C3-DD59-488C-8427-4A5039A4C0BA}" dt="2018-09-19T22:40:00.190" v="2"/>
        <pc:sldMkLst>
          <pc:docMk/>
          <pc:sldMk cId="2947979647" sldId="932"/>
        </pc:sldMkLst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5" creationId="{C6B81DF3-831F-4DCC-BC3D-E2488A3B4A0E}"/>
          </ac:grpSpMkLst>
        </pc:grpChg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15" creationId="{B2AD142D-3351-427D-9EAC-16716D43EAD5}"/>
          </ac:grpSpMkLst>
        </pc:grpChg>
      </pc:sldChg>
      <pc:sldChg chg="modSp">
        <pc:chgData name="Phil Gibbons" userId="f619c6e5d38ed7a7" providerId="LiveId" clId="{5D9B25C3-DD59-488C-8427-4A5039A4C0BA}" dt="2018-09-20T00:39:35.326" v="240" actId="207"/>
        <pc:sldMkLst>
          <pc:docMk/>
          <pc:sldMk cId="2579228660" sldId="943"/>
        </pc:sldMkLst>
        <pc:spChg chg="mod">
          <ac:chgData name="Phil Gibbons" userId="f619c6e5d38ed7a7" providerId="LiveId" clId="{5D9B25C3-DD59-488C-8427-4A5039A4C0BA}" dt="2018-09-20T00:39:35.326" v="240" actId="207"/>
          <ac:spMkLst>
            <pc:docMk/>
            <pc:sldMk cId="2579228660" sldId="943"/>
            <ac:spMk id="4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19T23:40:20.826" v="126"/>
        <pc:sldMkLst>
          <pc:docMk/>
          <pc:sldMk cId="3922105061" sldId="944"/>
        </pc:sldMkLst>
        <pc:spChg chg="add mod">
          <ac:chgData name="Phil Gibbons" userId="f619c6e5d38ed7a7" providerId="LiveId" clId="{5D9B25C3-DD59-488C-8427-4A5039A4C0BA}" dt="2018-09-19T23:38:27.996" v="125" actId="1076"/>
          <ac:spMkLst>
            <pc:docMk/>
            <pc:sldMk cId="3922105061" sldId="944"/>
            <ac:spMk id="2" creationId="{E81F4A3C-D3A7-4689-A472-34F5D74D857F}"/>
          </ac:spMkLst>
        </pc:spChg>
      </pc:sldChg>
      <pc:sldChg chg="addSp modSp modAnim">
        <pc:chgData name="Phil Gibbons" userId="f619c6e5d38ed7a7" providerId="LiveId" clId="{5D9B25C3-DD59-488C-8427-4A5039A4C0BA}" dt="2018-09-20T00:01:23.107" v="131" actId="1076"/>
        <pc:sldMkLst>
          <pc:docMk/>
          <pc:sldMk cId="1886489678" sldId="945"/>
        </pc:sldMkLst>
        <pc:spChg chg="add mod">
          <ac:chgData name="Phil Gibbons" userId="f619c6e5d38ed7a7" providerId="LiveId" clId="{5D9B25C3-DD59-488C-8427-4A5039A4C0BA}" dt="2018-09-20T00:01:23.107" v="131" actId="1076"/>
          <ac:spMkLst>
            <pc:docMk/>
            <pc:sldMk cId="1886489678" sldId="945"/>
            <ac:spMk id="46" creationId="{42012E2D-FB7E-4536-A349-BA91F1BEEA58}"/>
          </ac:spMkLst>
        </pc:spChg>
        <pc:picChg chg="mod">
          <ac:chgData name="Phil Gibbons" userId="f619c6e5d38ed7a7" providerId="LiveId" clId="{5D9B25C3-DD59-488C-8427-4A5039A4C0BA}" dt="2018-09-20T00:01:13.810" v="130" actId="1076"/>
          <ac:picMkLst>
            <pc:docMk/>
            <pc:sldMk cId="1886489678" sldId="945"/>
            <ac:picMk id="2050" creationId="{00000000-0000-0000-0000-000000000000}"/>
          </ac:picMkLst>
        </pc:picChg>
      </pc:sldChg>
      <pc:sldChg chg="modSp">
        <pc:chgData name="Phil Gibbons" userId="f619c6e5d38ed7a7" providerId="LiveId" clId="{5D9B25C3-DD59-488C-8427-4A5039A4C0BA}" dt="2018-09-19T22:35:53.999" v="1" actId="2085"/>
        <pc:sldMkLst>
          <pc:docMk/>
          <pc:sldMk cId="3854044575" sldId="946"/>
        </pc:sldMkLst>
        <pc:spChg chg="mod">
          <ac:chgData name="Phil Gibbons" userId="f619c6e5d38ed7a7" providerId="LiveId" clId="{5D9B25C3-DD59-488C-8427-4A5039A4C0BA}" dt="2018-09-19T22:35:53.999" v="1" actId="2085"/>
          <ac:spMkLst>
            <pc:docMk/>
            <pc:sldMk cId="3854044575" sldId="946"/>
            <ac:spMk id="5" creationId="{00000000-0000-0000-0000-000000000000}"/>
          </ac:spMkLst>
        </pc:spChg>
      </pc:sldChg>
    </pc:docChg>
  </pc:docChgLst>
  <pc:docChgLst>
    <pc:chgData name="Phil Gibbons" userId="f619c6e5d38ed7a7" providerId="LiveId" clId="{A8BAF16D-0B86-4855-958F-277E4017D337}"/>
    <pc:docChg chg="custSel addSld delSld modSld">
      <pc:chgData name="Phil Gibbons" userId="f619c6e5d38ed7a7" providerId="LiveId" clId="{A8BAF16D-0B86-4855-958F-277E4017D337}" dt="2018-09-24T18:51:49.523" v="306" actId="478"/>
      <pc:docMkLst>
        <pc:docMk/>
      </pc:docMkLst>
      <pc:sldChg chg="addSp delSp add del">
        <pc:chgData name="Phil Gibbons" userId="f619c6e5d38ed7a7" providerId="LiveId" clId="{A8BAF16D-0B86-4855-958F-277E4017D337}" dt="2018-09-24T18:51:49.523" v="306" actId="478"/>
        <pc:sldMkLst>
          <pc:docMk/>
          <pc:sldMk cId="1836215328" sldId="689"/>
        </pc:sldMkLst>
        <pc:spChg chg="del">
          <ac:chgData name="Phil Gibbons" userId="f619c6e5d38ed7a7" providerId="LiveId" clId="{A8BAF16D-0B86-4855-958F-277E4017D337}" dt="2018-09-24T18:51:49.523" v="306" actId="478"/>
          <ac:spMkLst>
            <pc:docMk/>
            <pc:sldMk cId="1836215328" sldId="689"/>
            <ac:spMk id="2" creationId="{00000000-0000-0000-0000-000000000000}"/>
          </ac:spMkLst>
        </pc:spChg>
        <pc:spChg chg="add del">
          <ac:chgData name="Phil Gibbons" userId="f619c6e5d38ed7a7" providerId="LiveId" clId="{A8BAF16D-0B86-4855-958F-277E4017D337}" dt="2018-09-24T18:51:25.862" v="303"/>
          <ac:spMkLst>
            <pc:docMk/>
            <pc:sldMk cId="1836215328" sldId="689"/>
            <ac:spMk id="3" creationId="{93C1B6C3-3EB6-4EF0-B065-360605548360}"/>
          </ac:spMkLst>
        </pc:spChg>
        <pc:inkChg chg="add">
          <ac:chgData name="Phil Gibbons" userId="f619c6e5d38ed7a7" providerId="LiveId" clId="{A8BAF16D-0B86-4855-958F-277E4017D337}" dt="2018-09-20T17:31:02.290" v="139"/>
          <ac:inkMkLst>
            <pc:docMk/>
            <pc:sldMk cId="1836215328" sldId="689"/>
            <ac:inkMk id="2" creationId="{E186D6E3-8E16-46EE-9124-44614368254C}"/>
          </ac:inkMkLst>
        </pc:inkChg>
      </pc:sldChg>
      <pc:sldChg chg="modSp">
        <pc:chgData name="Phil Gibbons" userId="f619c6e5d38ed7a7" providerId="LiveId" clId="{A8BAF16D-0B86-4855-958F-277E4017D337}" dt="2018-09-24T18:40:07.103" v="149" actId="20577"/>
        <pc:sldMkLst>
          <pc:docMk/>
          <pc:sldMk cId="0" sldId="857"/>
        </pc:sldMkLst>
        <pc:spChg chg="mod">
          <ac:chgData name="Phil Gibbons" userId="f619c6e5d38ed7a7" providerId="LiveId" clId="{A8BAF16D-0B86-4855-958F-277E4017D337}" dt="2018-09-24T18:40:07.103" v="149" actId="20577"/>
          <ac:spMkLst>
            <pc:docMk/>
            <pc:sldMk cId="0" sldId="857"/>
            <ac:spMk id="18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0T17:19:05.492" v="138" actId="20577"/>
        <pc:sldMkLst>
          <pc:docMk/>
          <pc:sldMk cId="3003296182" sldId="908"/>
        </pc:sldMkLst>
        <pc:spChg chg="mod">
          <ac:chgData name="Phil Gibbons" userId="f619c6e5d38ed7a7" providerId="LiveId" clId="{A8BAF16D-0B86-4855-958F-277E4017D337}" dt="2018-09-20T17:19:05.492" v="138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4T18:48:37.745" v="301" actId="114"/>
        <pc:sldMkLst>
          <pc:docMk/>
          <pc:sldMk cId="3413684367" sldId="909"/>
        </pc:sldMkLst>
        <pc:spChg chg="mod">
          <ac:chgData name="Phil Gibbons" userId="f619c6e5d38ed7a7" providerId="LiveId" clId="{A8BAF16D-0B86-4855-958F-277E4017D337}" dt="2018-09-24T18:48:37.745" v="301" actId="114"/>
          <ac:spMkLst>
            <pc:docMk/>
            <pc:sldMk cId="3413684367" sldId="909"/>
            <ac:spMk id="22532" creationId="{00000000-0000-0000-0000-000000000000}"/>
          </ac:spMkLst>
        </pc:spChg>
      </pc:sldChg>
      <pc:sldChg chg="modSp add del">
        <pc:chgData name="Phil Gibbons" userId="f619c6e5d38ed7a7" providerId="LiveId" clId="{A8BAF16D-0B86-4855-958F-277E4017D337}" dt="2018-09-24T18:38:02.642" v="140" actId="2696"/>
        <pc:sldMkLst>
          <pc:docMk/>
          <pc:sldMk cId="741573784" sldId="952"/>
        </pc:sldMkLst>
        <pc:spChg chg="mod">
          <ac:chgData name="Phil Gibbons" userId="f619c6e5d38ed7a7" providerId="LiveId" clId="{A8BAF16D-0B86-4855-958F-277E4017D337}" dt="2018-09-20T17:06:16.718" v="30" actId="20577"/>
          <ac:spMkLst>
            <pc:docMk/>
            <pc:sldMk cId="741573784" sldId="952"/>
            <ac:spMk id="2" creationId="{41AF730F-C095-4F1E-93EF-A37FB863816D}"/>
          </ac:spMkLst>
        </pc:spChg>
        <pc:spChg chg="mod">
          <ac:chgData name="Phil Gibbons" userId="f619c6e5d38ed7a7" providerId="LiveId" clId="{A8BAF16D-0B86-4855-958F-277E4017D337}" dt="2018-09-20T17:07:44.026" v="120" actId="20577"/>
          <ac:spMkLst>
            <pc:docMk/>
            <pc:sldMk cId="741573784" sldId="952"/>
            <ac:spMk id="3" creationId="{0DDC9B46-188B-446F-929F-A43CFF34A7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41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Why multiply?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Stop and ask students to work out what this</a:t>
            </a:r>
            <a:r>
              <a:rPr lang="en-US" baseline="0" dirty="0">
                <a:latin typeface="Times New Roman" pitchFamily="-96" charset="0"/>
              </a:rPr>
              <a:t> might print.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3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466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pseudo</a:t>
            </a:r>
            <a:r>
              <a:rPr lang="en-US" baseline="0" dirty="0"/>
              <a:t>-code for the assembly, which field / element is being accessed?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97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54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396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11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53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31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7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September 21, 2021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16016" y="3500438"/>
            <a:ext cx="3312368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044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937420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7483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6471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6B81DF3-831F-4DCC-BC3D-E2488A3B4A0E}"/>
              </a:ext>
            </a:extLst>
          </p:cNvPr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7" name="Rectangle 27">
              <a:extLst>
                <a:ext uri="{FF2B5EF4-FFF2-40B4-BE49-F238E27FC236}">
                  <a16:creationId xmlns:a16="http://schemas.microsoft.com/office/drawing/2014/main" id="{30DC615B-3688-4474-B863-E03D5B18E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47221B57-D979-4D54-95F8-36755DC29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64D7BF50-837F-424D-BCAF-CBCFED77B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33">
              <a:extLst>
                <a:ext uri="{FF2B5EF4-FFF2-40B4-BE49-F238E27FC236}">
                  <a16:creationId xmlns:a16="http://schemas.microsoft.com/office/drawing/2014/main" id="{B1BF761A-EAFB-4AD6-A94D-20EE47CE3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1" name="Text Box 33">
              <a:extLst>
                <a:ext uri="{FF2B5EF4-FFF2-40B4-BE49-F238E27FC236}">
                  <a16:creationId xmlns:a16="http://schemas.microsoft.com/office/drawing/2014/main" id="{3FCA1ABF-D147-4D6B-9B6C-0C151CACE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B2988408-4858-4086-ABD7-D89CEDA71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3" name="Rectangle 26">
              <a:extLst>
                <a:ext uri="{FF2B5EF4-FFF2-40B4-BE49-F238E27FC236}">
                  <a16:creationId xmlns:a16="http://schemas.microsoft.com/office/drawing/2014/main" id="{8F22FB69-F0E6-4FB6-9C34-3902DAC32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1D6F4A0-8888-4258-B2DD-C3CD44320A58}"/>
                </a:ext>
              </a:extLst>
            </p:cNvPr>
            <p:cNvCxnSpPr>
              <a:endCxn id="7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AD142D-3351-427D-9EAC-16716D43EAD5}"/>
              </a:ext>
            </a:extLst>
          </p:cNvPr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16" name="Rectangle 26">
              <a:extLst>
                <a:ext uri="{FF2B5EF4-FFF2-40B4-BE49-F238E27FC236}">
                  <a16:creationId xmlns:a16="http://schemas.microsoft.com/office/drawing/2014/main" id="{33288B2D-E9F1-49B6-B483-894C34D3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16C3B47F-D1A4-4467-8C89-4FB9C1AD4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>
              <a:extLst>
                <a:ext uri="{FF2B5EF4-FFF2-40B4-BE49-F238E27FC236}">
                  <a16:creationId xmlns:a16="http://schemas.microsoft.com/office/drawing/2014/main" id="{ADB4336F-1DFD-4169-AADD-B5789552E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13981160-CB6F-4574-AD0E-AC7C7D4A8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0" name="Text Box 33">
              <a:extLst>
                <a:ext uri="{FF2B5EF4-FFF2-40B4-BE49-F238E27FC236}">
                  <a16:creationId xmlns:a16="http://schemas.microsoft.com/office/drawing/2014/main" id="{EBA6860F-87ED-4562-9D22-D1C09A767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71B3756B-FF3A-452B-8CB9-327A04B8E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2" name="Text Box 33">
              <a:extLst>
                <a:ext uri="{FF2B5EF4-FFF2-40B4-BE49-F238E27FC236}">
                  <a16:creationId xmlns:a16="http://schemas.microsoft.com/office/drawing/2014/main" id="{F1619AF9-3F49-4F51-B8DA-FBA3FC212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74C3D659-C6D6-4D46-9144-E1335CAF8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018736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539554" y="1124744"/>
          <a:ext cx="7992886" cy="2076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632ABAC3-6CC6-4270-95D5-72DE83614B48}"/>
              </a:ext>
            </a:extLst>
          </p:cNvPr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24" name="Rectangle 26">
              <a:extLst>
                <a:ext uri="{FF2B5EF4-FFF2-40B4-BE49-F238E27FC236}">
                  <a16:creationId xmlns:a16="http://schemas.microsoft.com/office/drawing/2014/main" id="{126187E0-CDCD-4A4C-8E65-B14B4348E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FC4B0094-8785-4E6D-9004-3F986B920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6" name="Text Box 33">
              <a:extLst>
                <a:ext uri="{FF2B5EF4-FFF2-40B4-BE49-F238E27FC236}">
                  <a16:creationId xmlns:a16="http://schemas.microsoft.com/office/drawing/2014/main" id="{653493BE-AE59-4E4C-A304-452439AAA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54306423-C9EA-4066-82BA-3BE731EF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8" name="Text Box 33">
              <a:extLst>
                <a:ext uri="{FF2B5EF4-FFF2-40B4-BE49-F238E27FC236}">
                  <a16:creationId xmlns:a16="http://schemas.microsoft.com/office/drawing/2014/main" id="{3E4FE1B5-E102-4954-8D54-784747B62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9" name="Text Box 33">
              <a:extLst>
                <a:ext uri="{FF2B5EF4-FFF2-40B4-BE49-F238E27FC236}">
                  <a16:creationId xmlns:a16="http://schemas.microsoft.com/office/drawing/2014/main" id="{EEA3B8DC-D246-4BBB-9B91-0BBF69BA2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30" name="Text Box 33">
              <a:extLst>
                <a:ext uri="{FF2B5EF4-FFF2-40B4-BE49-F238E27FC236}">
                  <a16:creationId xmlns:a16="http://schemas.microsoft.com/office/drawing/2014/main" id="{06D0C0DA-60E2-4925-A0FC-27D050B98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6EC9CF51-8F63-4113-BAA7-1E1CAC304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6303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747038"/>
              </p:ext>
            </p:extLst>
          </p:nvPr>
        </p:nvGraphicFramePr>
        <p:xfrm>
          <a:off x="539554" y="1124744"/>
          <a:ext cx="7992886" cy="2076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3B0019FC-088B-4EE6-91A5-A2FEBA344EDF}"/>
              </a:ext>
            </a:extLst>
          </p:cNvPr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3C0A4EA2-0860-48A6-9B7F-6150D2487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>
              <a:extLst>
                <a:ext uri="{FF2B5EF4-FFF2-40B4-BE49-F238E27FC236}">
                  <a16:creationId xmlns:a16="http://schemas.microsoft.com/office/drawing/2014/main" id="{D643A26C-5362-4FD3-841F-DDDBED331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0" name="Rectangle 26">
              <a:extLst>
                <a:ext uri="{FF2B5EF4-FFF2-40B4-BE49-F238E27FC236}">
                  <a16:creationId xmlns:a16="http://schemas.microsoft.com/office/drawing/2014/main" id="{67816139-3361-46F6-AE54-EE59A932E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Rectangle 26">
              <a:extLst>
                <a:ext uri="{FF2B5EF4-FFF2-40B4-BE49-F238E27FC236}">
                  <a16:creationId xmlns:a16="http://schemas.microsoft.com/office/drawing/2014/main" id="{795BBACB-E60E-4D93-9409-2CA04F99E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4C89BF-1841-4E98-9C25-30FD56C21F90}"/>
              </a:ext>
            </a:extLst>
          </p:cNvPr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5364E6B7-EDE5-462F-8CC2-F9501E6E2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AD8E34C1-FC35-4A00-8C2B-7A600C14F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Text Box 33">
              <a:extLst>
                <a:ext uri="{FF2B5EF4-FFF2-40B4-BE49-F238E27FC236}">
                  <a16:creationId xmlns:a16="http://schemas.microsoft.com/office/drawing/2014/main" id="{D4BCE8C5-5ED1-42B6-9559-D639E797F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67B0612-D904-479D-8226-F169B9DA3B95}"/>
                </a:ext>
              </a:extLst>
            </p:cNvPr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CF320DF3-C97A-4638-AB39-3D47BBA40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FB0D89A0-0F1E-43B9-9B81-8A77A5558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9D9B20ED-6B72-4FC3-B558-2E827EA9A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1B49F38-6C15-4A35-A948-70B6C86E414D}"/>
                </a:ext>
              </a:extLst>
            </p:cNvPr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0C10392D-3E29-4D4D-AB09-2FA02FB47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897ED7E-1BF6-4C89-903C-D4FF078B25EA}"/>
                </a:ext>
              </a:extLst>
            </p:cNvPr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32ABAC3-6CC6-4270-95D5-72DE83614B48}"/>
              </a:ext>
            </a:extLst>
          </p:cNvPr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24" name="Rectangle 26">
              <a:extLst>
                <a:ext uri="{FF2B5EF4-FFF2-40B4-BE49-F238E27FC236}">
                  <a16:creationId xmlns:a16="http://schemas.microsoft.com/office/drawing/2014/main" id="{126187E0-CDCD-4A4C-8E65-B14B4348E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FC4B0094-8785-4E6D-9004-3F986B920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6" name="Text Box 33">
              <a:extLst>
                <a:ext uri="{FF2B5EF4-FFF2-40B4-BE49-F238E27FC236}">
                  <a16:creationId xmlns:a16="http://schemas.microsoft.com/office/drawing/2014/main" id="{653493BE-AE59-4E4C-A304-452439AAA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54306423-C9EA-4066-82BA-3BE731EF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8" name="Text Box 33">
              <a:extLst>
                <a:ext uri="{FF2B5EF4-FFF2-40B4-BE49-F238E27FC236}">
                  <a16:creationId xmlns:a16="http://schemas.microsoft.com/office/drawing/2014/main" id="{3E4FE1B5-E102-4954-8D54-784747B62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9" name="Text Box 33">
              <a:extLst>
                <a:ext uri="{FF2B5EF4-FFF2-40B4-BE49-F238E27FC236}">
                  <a16:creationId xmlns:a16="http://schemas.microsoft.com/office/drawing/2014/main" id="{EEA3B8DC-D246-4BBB-9B91-0BBF69BA2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30" name="Text Box 33">
              <a:extLst>
                <a:ext uri="{FF2B5EF4-FFF2-40B4-BE49-F238E27FC236}">
                  <a16:creationId xmlns:a16="http://schemas.microsoft.com/office/drawing/2014/main" id="{06D0C0DA-60E2-4925-A0FC-27D050B98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6EC9CF51-8F63-4113-BAA7-1E1CAC304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4D710F9-6761-453C-BA11-61DC0BEB005D}"/>
              </a:ext>
            </a:extLst>
          </p:cNvPr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A26F367E-550C-4FA8-8E16-0812798ADB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4" name="Text Box 33">
              <a:extLst>
                <a:ext uri="{FF2B5EF4-FFF2-40B4-BE49-F238E27FC236}">
                  <a16:creationId xmlns:a16="http://schemas.microsoft.com/office/drawing/2014/main" id="{6BB75058-F13E-4D33-A785-9CE82681B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0C1473A2-9C49-448A-82C5-B6C8EC4A35C3}"/>
                </a:ext>
              </a:extLst>
            </p:cNvPr>
            <p:cNvCxnSpPr>
              <a:endCxn id="38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FFBBABF-59E9-4786-90C9-54B981A36BC3}"/>
                </a:ext>
              </a:extLst>
            </p:cNvPr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37" name="Rectangle 27">
                <a:extLst>
                  <a:ext uri="{FF2B5EF4-FFF2-40B4-BE49-F238E27FC236}">
                    <a16:creationId xmlns:a16="http://schemas.microsoft.com/office/drawing/2014/main" id="{A416BC53-01E4-494E-BC02-C9ED191A5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8" name="Rectangle 27">
                <a:extLst>
                  <a:ext uri="{FF2B5EF4-FFF2-40B4-BE49-F238E27FC236}">
                    <a16:creationId xmlns:a16="http://schemas.microsoft.com/office/drawing/2014/main" id="{F10A5A0E-DF60-42F5-9174-1128645250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9" name="Rectangle 27">
                <a:extLst>
                  <a:ext uri="{FF2B5EF4-FFF2-40B4-BE49-F238E27FC236}">
                    <a16:creationId xmlns:a16="http://schemas.microsoft.com/office/drawing/2014/main" id="{2FDBECF7-B8A6-45A6-8202-E665EAC10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0" name="Rectangle 27">
                <a:extLst>
                  <a:ext uri="{FF2B5EF4-FFF2-40B4-BE49-F238E27FC236}">
                    <a16:creationId xmlns:a16="http://schemas.microsoft.com/office/drawing/2014/main" id="{2E74EB01-EE4E-4EE0-A0DE-61E9B9179B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5027716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1309746"/>
              </p:ext>
            </p:extLst>
          </p:nvPr>
        </p:nvGraphicFramePr>
        <p:xfrm>
          <a:off x="539552" y="1124744"/>
          <a:ext cx="7992886" cy="2076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ourier New" pitchFamily="-96" charset="0"/>
              </a:rPr>
              <a:t>][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ourier New" pitchFamily="-96" charset="0"/>
              </a:rPr>
              <a:t>];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2D array of data type </a:t>
            </a:r>
            <a:r>
              <a:rPr lang="en-US" i="1" dirty="0">
                <a:latin typeface="Calibri" pitchFamily="-96" charset="0"/>
              </a:rPr>
              <a:t>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rows,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columns</a:t>
            </a:r>
          </a:p>
          <a:p>
            <a:r>
              <a:rPr lang="en-US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725144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125194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344394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191994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606053" y="1061329"/>
            <a:ext cx="4924425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typedef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[5];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8C673-A419-4DBD-B0F0-666D9E1A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 </a:t>
            </a:r>
            <a:r>
              <a:rPr lang="en-US"/>
              <a:t>and feedback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CFE-C25C-4633-A7B8-A194918A6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GCC Bootcamp (compilers and </a:t>
            </a:r>
            <a:r>
              <a:rPr lang="en-US" dirty="0" err="1"/>
              <a:t>makefiles</a:t>
            </a:r>
            <a:r>
              <a:rPr lang="en-US" dirty="0"/>
              <a:t>)</a:t>
            </a:r>
          </a:p>
          <a:p>
            <a:pPr lvl="1"/>
            <a:r>
              <a:rPr lang="en-US"/>
              <a:t>Sunday 9/26 at 7-9pm ET in Rashid</a:t>
            </a:r>
          </a:p>
          <a:p>
            <a:pPr lvl="1"/>
            <a:r>
              <a:rPr lang="en-US"/>
              <a:t>Zoom link will be posted on piazza</a:t>
            </a:r>
          </a:p>
          <a:p>
            <a:pPr lvl="1"/>
            <a:r>
              <a:rPr lang="en-US"/>
              <a:t>Recording and slides will be posted afterwards</a:t>
            </a:r>
          </a:p>
          <a:p>
            <a:pPr lvl="1"/>
            <a:endParaRPr lang="en-US"/>
          </a:p>
          <a:p>
            <a:r>
              <a:rPr lang="en-US"/>
              <a:t>How </a:t>
            </a:r>
            <a:r>
              <a:rPr lang="en-US" dirty="0"/>
              <a:t>fast do the lectures go?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0974F6-DE25-4C95-94F7-65FD94C88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550" y="3854472"/>
            <a:ext cx="706755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6741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679338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Vectors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[i]</a:t>
            </a:r>
            <a:r>
              <a:rPr lang="en-US" dirty="0">
                <a:solidFill>
                  <a:srgbClr val="C00000"/>
                </a:solidFill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elements of type </a:t>
            </a:r>
            <a:r>
              <a:rPr lang="en-US" i="1" dirty="0">
                <a:latin typeface="Calibri" pitchFamily="-96" charset="0"/>
              </a:rPr>
              <a:t>T</a:t>
            </a: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(C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cs typeface="Calibri" panose="020F0502020204030204" pitchFamily="34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[i]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[R-1]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[0]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777680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 flipV="1">
              <a:off x="4334732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106132" y="3590925"/>
              <a:ext cx="101181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solidFill>
                  <a:srgbClr val="0070C0"/>
                </a:solidFill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j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* K 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(i * C + 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* 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168379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679080" y="2115453"/>
            <a:ext cx="5357416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solidFill>
                      <a:srgbClr val="C00000"/>
                    </a:solidFill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V="1">
              <a:off x="3125373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2885951" y="3590925"/>
              <a:ext cx="142539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[1][1]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Now supported by </a:t>
            </a:r>
            <a:r>
              <a:rPr lang="en-US" dirty="0" err="1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B050"/>
                </a:solidFill>
                <a:latin typeface="Courier New" pitchFamily="-96" charset="0"/>
              </a:rPr>
              <a:t> n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70C0"/>
                </a:solidFill>
                <a:latin typeface="Courier New" pitchFamily="-96" charset="0"/>
              </a:rPr>
              <a:t> 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j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460332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Mem[A + 64*i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3501008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0070C0"/>
                </a:solidFill>
                <a:latin typeface="Courier New" pitchFamily="-96" charset="0"/>
              </a:rPr>
              <a:t>size_t i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size_t j</a:t>
            </a:r>
            <a:r>
              <a:rPr lang="pt-BR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7948" y="5102485"/>
            <a:ext cx="7603208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+mn-ea"/>
                <a:cs typeface="+mn-cs"/>
              </a:rPr>
              <a:t>4*j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kern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{{1,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[0][0]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[7]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*(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+ 8)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61117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99395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*zip2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[0][0]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sz="14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+ 8)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zip2[1]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result);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579228660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1236-FB3B-4BC0-8274-1747B8BB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EBCD-36BA-453B-9153-F62814238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https://canvas.cmu.edu/courses/24383/quizzes/67231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5955627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29198"/>
            <a:ext cx="4541966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.L11:                      # loop: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$1,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24(%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  </a:t>
            </a:r>
            <a:r>
              <a:rPr lang="cs-CZ" sz="1800" dirty="0" err="1">
                <a:latin typeface="Courier New" pitchFamily="49" charset="0"/>
              </a:rPr>
              <a:t>r</a:t>
            </a:r>
            <a:r>
              <a:rPr lang="cs-CZ" sz="1800" dirty="0">
                <a:latin typeface="Courier New" pitchFamily="49" charset="0"/>
              </a:rPr>
              <a:t> = M</a:t>
            </a:r>
            <a:r>
              <a:rPr lang="en-US" sz="1800" dirty="0" err="1">
                <a:latin typeface="Courier New" pitchFamily="49" charset="0"/>
              </a:rPr>
              <a:t>em</a:t>
            </a:r>
            <a:r>
              <a:rPr lang="cs-CZ" sz="1800" dirty="0">
                <a:latin typeface="Courier New" pitchFamily="49" charset="0"/>
              </a:rPr>
              <a:t>[r+24]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#   Test r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  .L11             #   If != 0,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79512" y="1697430"/>
            <a:ext cx="3944711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 length(struct rec*r)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long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0L;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++;</a:t>
            </a:r>
          </a:p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 = r-&gt;next;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0" hangingPunct="0"/>
            <a:endParaRPr lang="nn-NO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#1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652481" cy="3505944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Loop assembly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75048"/>
              </p:ext>
            </p:extLst>
          </p:nvPr>
        </p:nvGraphicFramePr>
        <p:xfrm>
          <a:off x="5121316" y="3253983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len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6EF662-C004-C44E-BCA0-A855D620E2E6}"/>
              </a:ext>
            </a:extLst>
          </p:cNvPr>
          <p:cNvGrpSpPr/>
          <p:nvPr/>
        </p:nvGrpSpPr>
        <p:grpSpPr>
          <a:xfrm>
            <a:off x="4450943" y="1506560"/>
            <a:ext cx="4223157" cy="1611991"/>
            <a:chOff x="4450943" y="1506560"/>
            <a:chExt cx="4223157" cy="1611991"/>
          </a:xfrm>
        </p:grpSpPr>
        <p:grpSp>
          <p:nvGrpSpPr>
            <p:cNvPr id="2" name="Group 1"/>
            <p:cNvGrpSpPr/>
            <p:nvPr/>
          </p:nvGrpSpPr>
          <p:grpSpPr>
            <a:xfrm>
              <a:off x="4450943" y="15065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9637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i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[r+16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  %esi, (%rdi,%rax,4)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24(%rdi), %rdi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r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23382" y="1706365"/>
            <a:ext cx="3971924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nn-NO" sz="1800" dirty="0">
                <a:solidFill>
                  <a:srgbClr val="00B050"/>
                </a:solidFill>
                <a:latin typeface="Courier New" pitchFamily="-96" charset="0"/>
              </a:rPr>
              <a:t> i = r-&gt;i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// No </a:t>
            </a:r>
            <a:r>
              <a:rPr lang="nn-NO" sz="1800" dirty="0" err="1">
                <a:latin typeface="Courier New" pitchFamily="-96" charset="0"/>
              </a:rPr>
              <a:t>bounds</a:t>
            </a:r>
            <a:r>
              <a:rPr lang="nn-NO" sz="1800" dirty="0">
                <a:latin typeface="Courier New" pitchFamily="-96" charset="0"/>
              </a:rPr>
              <a:t> </a:t>
            </a:r>
            <a:r>
              <a:rPr lang="nn-NO" sz="1800" dirty="0" err="1">
                <a:latin typeface="Courier New" pitchFamily="-96" charset="0"/>
              </a:rPr>
              <a:t>check</a:t>
            </a:r>
            <a:endParaRPr lang="nn-NO" sz="1800" dirty="0">
              <a:latin typeface="Courier New" pitchFamily="-96" charset="0"/>
            </a:endParaRP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chemeClr val="accent6"/>
                </a:solidFill>
                <a:latin typeface="Courier New" pitchFamily="-96" charset="0"/>
              </a:rPr>
              <a:t>r-&gt;a[i] = val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rgbClr val="FF0000"/>
                </a:solidFill>
                <a:latin typeface="Courier New" pitchFamily="-96" charset="0"/>
              </a:rPr>
              <a:t>r = r-&gt;</a:t>
            </a:r>
            <a:r>
              <a:rPr lang="nn-NO" sz="1800" dirty="0" err="1">
                <a:solidFill>
                  <a:srgbClr val="FF0000"/>
                </a:solidFill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#2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140289" y="3565984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011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 implies</a:t>
            </a:r>
          </a:p>
          <a:p>
            <a:pPr marL="266700" lvl="1" indent="0">
              <a:buNone/>
            </a:pPr>
            <a:r>
              <a:rPr lang="en-US" dirty="0"/>
              <a:t>     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23597" cy="4972050"/>
          </a:xfrm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cache lines (64 bytes).  Intel states should avoid crossing 16 byte boundaries.</a:t>
            </a:r>
          </a:p>
          <a:p>
            <a:pPr marL="1066800" lvl="3" indent="0">
              <a:buNone/>
            </a:pPr>
            <a:r>
              <a:rPr lang="en-US" i="1" dirty="0"/>
              <a:t>[Cache lines will be discussed in Lecture 10.]</a:t>
            </a:r>
          </a:p>
          <a:p>
            <a:pPr marL="838200" lvl="2"/>
            <a:r>
              <a:rPr lang="en-US" dirty="0"/>
              <a:t>Virtual memory trickier when datum spans 2 pages (4 KB pages)</a:t>
            </a:r>
          </a:p>
          <a:p>
            <a:pPr marL="1066800" lvl="3" indent="0">
              <a:buNone/>
            </a:pPr>
            <a:r>
              <a:rPr lang="en-US" i="1" dirty="0"/>
              <a:t>[Virtual memory pages will be discussed in Lecture 16.]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+ 12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19553"/>
            <a:chOff x="2515700" y="4343402"/>
            <a:chExt cx="6399700" cy="719554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 dirty="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1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b="1" dirty="0"/>
              <a:t>K</a:t>
            </a:r>
            <a:r>
              <a:rPr lang="en-US" dirty="0"/>
              <a:t>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  <a:br>
              <a:rPr lang="en-US" dirty="0"/>
            </a:br>
            <a:r>
              <a:rPr lang="en-US" dirty="0"/>
              <a:t>NOTE: K &lt; </a:t>
            </a:r>
            <a:r>
              <a:rPr lang="en-US" dirty="0" err="1"/>
              <a:t>sizeof</a:t>
            </a:r>
            <a:r>
              <a:rPr lang="en-US" dirty="0"/>
              <a:t>(struct S1)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654252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654252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654252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654252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730577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730577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427163" y="5067126"/>
            <a:ext cx="3651250" cy="1746250"/>
            <a:chOff x="1427163" y="4953000"/>
            <a:chExt cx="3651250" cy="17462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312B90D-6A25-493F-9A80-C80C345D8E69}"/>
                </a:ext>
              </a:extLst>
            </p:cNvPr>
            <p:cNvSpPr txBox="1"/>
            <p:nvPr/>
          </p:nvSpPr>
          <p:spPr>
            <a:xfrm>
              <a:off x="3066560" y="6329918"/>
              <a:ext cx="17602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990000"/>
                  </a:solidFill>
                  <a:latin typeface="Calibri" pitchFamily="34" charset="0"/>
                </a:rPr>
                <a:t>Internal padding</a:t>
              </a:r>
            </a:p>
          </p:txBody>
        </p:sp>
        <p:cxnSp>
          <p:nvCxnSpPr>
            <p:cNvPr id="27" name="Curved Connector 26"/>
            <p:cNvCxnSpPr>
              <a:stCxn id="26" idx="0"/>
            </p:cNvCxnSpPr>
            <p:nvPr/>
          </p:nvCxnSpPr>
          <p:spPr bwMode="auto">
            <a:xfrm rot="5400000" flipH="1" flipV="1">
              <a:off x="3860992" y="5112497"/>
              <a:ext cx="1303134" cy="1131708"/>
            </a:xfrm>
            <a:prstGeom prst="curvedConnector3">
              <a:avLst/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Curved Connector 27"/>
            <p:cNvCxnSpPr>
              <a:stCxn id="26" idx="0"/>
            </p:cNvCxnSpPr>
            <p:nvPr/>
          </p:nvCxnSpPr>
          <p:spPr bwMode="auto">
            <a:xfrm rot="16200000" flipV="1">
              <a:off x="1998475" y="4381688"/>
              <a:ext cx="1376918" cy="2519542"/>
            </a:xfrm>
            <a:prstGeom prst="curvedConnector3">
              <a:avLst>
                <a:gd name="adj1" fmla="val 43425"/>
              </a:avLst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B4D0E-8FE4-401E-BBB4-5B154340C2FD}"/>
              </a:ext>
            </a:extLst>
          </p:cNvPr>
          <p:cNvSpPr txBox="1"/>
          <p:nvPr/>
        </p:nvSpPr>
        <p:spPr>
          <a:xfrm>
            <a:off x="6357331" y="4126468"/>
            <a:ext cx="179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External padding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95605" cy="4972050"/>
          </a:xfrm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(largest alignment requirement 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378904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903FDB-DB90-45AD-B76E-0870D5396EDC}"/>
              </a:ext>
            </a:extLst>
          </p:cNvPr>
          <p:cNvSpPr txBox="1"/>
          <p:nvPr/>
        </p:nvSpPr>
        <p:spPr>
          <a:xfrm>
            <a:off x="4455285" y="3826226"/>
            <a:ext cx="98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12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669F17-5823-4381-A996-BAA2938FECBB}"/>
              </a:ext>
            </a:extLst>
          </p:cNvPr>
          <p:cNvSpPr txBox="1"/>
          <p:nvPr/>
        </p:nvSpPr>
        <p:spPr>
          <a:xfrm>
            <a:off x="3236473" y="5257800"/>
            <a:ext cx="87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Shark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</a:t>
            </a:r>
          </a:p>
          <a:p>
            <a:pPr lvl="2"/>
            <a:r>
              <a:rPr lang="en-US" dirty="0"/>
              <a:t>Similar to SSE (but registers are 32 bytes instead of 16)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428" y="44624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SSE4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92398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911598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620144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340224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43536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52392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72472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9305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14846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037" y="762427"/>
            <a:ext cx="8557969" cy="5904656"/>
            <a:chOff x="228600" y="685800"/>
            <a:chExt cx="8881060" cy="6127576"/>
          </a:xfrm>
        </p:grpSpPr>
        <p:grpSp>
          <p:nvGrpSpPr>
            <p:cNvPr id="40964" name="Group 332"/>
            <p:cNvGrpSpPr>
              <a:grpSpLocks/>
            </p:cNvGrpSpPr>
            <p:nvPr/>
          </p:nvGrpSpPr>
          <p:grpSpPr bwMode="auto">
            <a:xfrm>
              <a:off x="228600" y="685800"/>
              <a:ext cx="8880475" cy="1889126"/>
              <a:chOff x="144" y="432"/>
              <a:chExt cx="5594" cy="1190"/>
            </a:xfrm>
          </p:grpSpPr>
          <p:grpSp>
            <p:nvGrpSpPr>
              <p:cNvPr id="41084" name="Group 331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144" y="672"/>
                <a:chExt cx="4608" cy="192"/>
              </a:xfrm>
            </p:grpSpPr>
            <p:grpSp>
              <p:nvGrpSpPr>
                <p:cNvPr id="41112" name="Group 55"/>
                <p:cNvGrpSpPr>
                  <a:grpSpLocks/>
                </p:cNvGrpSpPr>
                <p:nvPr/>
              </p:nvGrpSpPr>
              <p:grpSpPr bwMode="auto">
                <a:xfrm>
                  <a:off x="144" y="672"/>
                  <a:ext cx="4608" cy="192"/>
                  <a:chOff x="768" y="864"/>
                  <a:chExt cx="4608" cy="192"/>
                </a:xfrm>
              </p:grpSpPr>
              <p:sp>
                <p:nvSpPr>
                  <p:cNvPr id="4111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1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44" y="67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5" name="Group 330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144" y="1392"/>
                <a:chExt cx="4608" cy="192"/>
              </a:xfrm>
            </p:grpSpPr>
            <p:grpSp>
              <p:nvGrpSpPr>
                <p:cNvPr id="41094" name="Group 148"/>
                <p:cNvGrpSpPr>
                  <a:grpSpLocks/>
                </p:cNvGrpSpPr>
                <p:nvPr/>
              </p:nvGrpSpPr>
              <p:grpSpPr bwMode="auto">
                <a:xfrm>
                  <a:off x="144" y="1392"/>
                  <a:ext cx="4608" cy="192"/>
                  <a:chOff x="768" y="864"/>
                  <a:chExt cx="4608" cy="192"/>
                </a:xfrm>
              </p:grpSpPr>
              <p:sp>
                <p:nvSpPr>
                  <p:cNvPr id="41096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9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0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1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2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3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4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5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6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8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0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1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4" y="139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6" name="Group 174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90" name="Oval 169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91" name="Line 170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2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3" name="Line 17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87" name="Text Box 190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88" name="Text Box 191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89" name="Text Box 192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40965" name="Group 194"/>
            <p:cNvGrpSpPr>
              <a:grpSpLocks/>
            </p:cNvGrpSpPr>
            <p:nvPr/>
          </p:nvGrpSpPr>
          <p:grpSpPr bwMode="auto">
            <a:xfrm>
              <a:off x="228600" y="2780928"/>
              <a:ext cx="8880475" cy="1889126"/>
              <a:chOff x="144" y="432"/>
              <a:chExt cx="5594" cy="1190"/>
            </a:xfrm>
          </p:grpSpPr>
          <p:grpSp>
            <p:nvGrpSpPr>
              <p:cNvPr id="41017" name="Group 19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384" y="2564"/>
                <a:chExt cx="4608" cy="192"/>
              </a:xfrm>
            </p:grpSpPr>
            <p:grpSp>
              <p:nvGrpSpPr>
                <p:cNvPr id="41063" name="Group 196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6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6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8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9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2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3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64" name="Rectangle 213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5" name="Rectangle 214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217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384" y="2564"/>
                <a:chExt cx="4608" cy="192"/>
              </a:xfrm>
            </p:grpSpPr>
            <p:grpSp>
              <p:nvGrpSpPr>
                <p:cNvPr id="41042" name="Group 218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47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8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9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0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1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2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3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4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5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6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7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8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9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0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1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2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43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4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5" name="Rectangle 237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6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9" name="Group 239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38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9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0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1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0" name="Group 244"/>
              <p:cNvGrpSpPr>
                <a:grpSpLocks/>
              </p:cNvGrpSpPr>
              <p:nvPr/>
            </p:nvGrpSpPr>
            <p:grpSpPr bwMode="auto">
              <a:xfrm>
                <a:off x="1680" y="864"/>
                <a:ext cx="432" cy="528"/>
                <a:chOff x="720" y="864"/>
                <a:chExt cx="432" cy="528"/>
              </a:xfrm>
            </p:grpSpPr>
            <p:sp>
              <p:nvSpPr>
                <p:cNvPr id="41034" name="Oval 24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5" name="Line 24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6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7" name="Line 24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1" name="Group 249"/>
              <p:cNvGrpSpPr>
                <a:grpSpLocks/>
              </p:cNvGrpSpPr>
              <p:nvPr/>
            </p:nvGrpSpPr>
            <p:grpSpPr bwMode="auto">
              <a:xfrm>
                <a:off x="2832" y="864"/>
                <a:ext cx="432" cy="528"/>
                <a:chOff x="720" y="864"/>
                <a:chExt cx="432" cy="528"/>
              </a:xfrm>
            </p:grpSpPr>
            <p:sp>
              <p:nvSpPr>
                <p:cNvPr id="41030" name="Oval 25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1" name="Line 25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2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3" name="Line 25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2" name="Group 254"/>
              <p:cNvGrpSpPr>
                <a:grpSpLocks/>
              </p:cNvGrpSpPr>
              <p:nvPr/>
            </p:nvGrpSpPr>
            <p:grpSpPr bwMode="auto">
              <a:xfrm>
                <a:off x="3984" y="864"/>
                <a:ext cx="432" cy="528"/>
                <a:chOff x="720" y="864"/>
                <a:chExt cx="432" cy="528"/>
              </a:xfrm>
            </p:grpSpPr>
            <p:sp>
              <p:nvSpPr>
                <p:cNvPr id="41026" name="Oval 25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27" name="Line 25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8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9" name="Line 25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23" name="Text Box 259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24" name="Text Box 260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25" name="Text Box 261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addps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28600" y="4924191"/>
              <a:ext cx="8881060" cy="1889185"/>
              <a:chOff x="228600" y="4924191"/>
              <a:chExt cx="8881060" cy="1889185"/>
            </a:xfrm>
          </p:grpSpPr>
          <p:grpSp>
            <p:nvGrpSpPr>
              <p:cNvPr id="40966" name="Group 264"/>
              <p:cNvGrpSpPr>
                <a:grpSpLocks/>
              </p:cNvGrpSpPr>
              <p:nvPr/>
            </p:nvGrpSpPr>
            <p:grpSpPr bwMode="auto">
              <a:xfrm>
                <a:off x="228600" y="5305192"/>
                <a:ext cx="7315200" cy="304800"/>
                <a:chOff x="768" y="864"/>
                <a:chExt cx="4608" cy="192"/>
              </a:xfrm>
            </p:grpSpPr>
            <p:sp>
              <p:nvSpPr>
                <p:cNvPr id="410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5" name="Rectangle 269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6" name="Rectangle 270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7" name="Rectangle 271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8" name="Rectangle 272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9" name="Rectangle 27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0" name="Rectangle 274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1" name="Rectangle 275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3" name="Rectangle 277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4" name="Rectangle 278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6" name="Rectangle 280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67" name="Rectangle 281"/>
              <p:cNvSpPr>
                <a:spLocks noChangeArrowheads="1"/>
              </p:cNvSpPr>
              <p:nvPr/>
            </p:nvSpPr>
            <p:spPr bwMode="auto">
              <a:xfrm>
                <a:off x="228600" y="5305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69" name="Group 286"/>
              <p:cNvGrpSpPr>
                <a:grpSpLocks/>
              </p:cNvGrpSpPr>
              <p:nvPr/>
            </p:nvGrpSpPr>
            <p:grpSpPr bwMode="auto">
              <a:xfrm>
                <a:off x="228600" y="6448192"/>
                <a:ext cx="7315200" cy="304800"/>
                <a:chOff x="768" y="864"/>
                <a:chExt cx="4608" cy="192"/>
              </a:xfrm>
            </p:grpSpPr>
            <p:sp>
              <p:nvSpPr>
                <p:cNvPr id="40985" name="Rectangle 28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6" name="Rectangle 28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7" name="Rectangle 28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8" name="Rectangle 29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9" name="Rectangle 29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1" name="Rectangle 29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2" name="Rectangle 29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3" name="Rectangle 29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4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5" name="Rectangle 29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6" name="Rectangle 29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7" name="Rectangle 29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8" name="Rectangle 30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9" name="Rectangle 30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0" name="Rectangle 30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0" name="Rectangle 303"/>
              <p:cNvSpPr>
                <a:spLocks noChangeArrowheads="1"/>
              </p:cNvSpPr>
              <p:nvPr/>
            </p:nvSpPr>
            <p:spPr bwMode="auto">
              <a:xfrm>
                <a:off x="228600" y="6448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72" name="Group 335"/>
              <p:cNvGrpSpPr>
                <a:grpSpLocks/>
              </p:cNvGrpSpPr>
              <p:nvPr/>
            </p:nvGrpSpPr>
            <p:grpSpPr bwMode="auto">
              <a:xfrm>
                <a:off x="1752600" y="5609991"/>
                <a:ext cx="685800" cy="838200"/>
                <a:chOff x="528" y="3408"/>
                <a:chExt cx="432" cy="528"/>
              </a:xfrm>
            </p:grpSpPr>
            <p:sp>
              <p:nvSpPr>
                <p:cNvPr id="40981" name="Oval 308"/>
                <p:cNvSpPr>
                  <a:spLocks noChangeArrowheads="1"/>
                </p:cNvSpPr>
                <p:nvPr/>
              </p:nvSpPr>
              <p:spPr bwMode="auto">
                <a:xfrm>
                  <a:off x="624" y="3552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0982" name="Line 309"/>
                <p:cNvSpPr>
                  <a:spLocks noChangeShapeType="1"/>
                </p:cNvSpPr>
                <p:nvPr/>
              </p:nvSpPr>
              <p:spPr bwMode="auto">
                <a:xfrm>
                  <a:off x="5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3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528" y="3744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4" name="Line 3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792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4" name="Text Box 327"/>
              <p:cNvSpPr txBox="1">
                <a:spLocks noChangeArrowheads="1"/>
              </p:cNvSpPr>
              <p:nvPr/>
            </p:nvSpPr>
            <p:spPr bwMode="auto">
              <a:xfrm>
                <a:off x="7650163" y="5306779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0975" name="Text Box 328"/>
              <p:cNvSpPr txBox="1">
                <a:spLocks noChangeArrowheads="1"/>
              </p:cNvSpPr>
              <p:nvPr/>
            </p:nvSpPr>
            <p:spPr bwMode="auto">
              <a:xfrm>
                <a:off x="7683500" y="6413266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0976" name="Text Box 329"/>
              <p:cNvSpPr txBox="1">
                <a:spLocks noChangeArrowheads="1"/>
              </p:cNvSpPr>
              <p:nvPr/>
            </p:nvSpPr>
            <p:spPr bwMode="auto">
              <a:xfrm>
                <a:off x="6400800" y="4924191"/>
                <a:ext cx="27088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addsd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4917666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417" y="2924944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615" y="4725144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ZF, PF and CF</a:t>
            </a:r>
          </a:p>
          <a:p>
            <a:pPr lvl="1"/>
            <a:r>
              <a:rPr lang="en-US" dirty="0"/>
              <a:t>Zeros OF and SF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BC0E4-8FF8-4366-9D08-6DF46FB178F4}"/>
              </a:ext>
            </a:extLst>
          </p:cNvPr>
          <p:cNvSpPr/>
          <p:nvPr/>
        </p:nvSpPr>
        <p:spPr bwMode="auto">
          <a:xfrm>
            <a:off x="3628671" y="2955958"/>
            <a:ext cx="360040" cy="40103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045C4-480C-43DD-9F1F-14AB1029578F}"/>
              </a:ext>
            </a:extLst>
          </p:cNvPr>
          <p:cNvSpPr txBox="1"/>
          <p:nvPr/>
        </p:nvSpPr>
        <p:spPr>
          <a:xfrm>
            <a:off x="3779912" y="3313615"/>
            <a:ext cx="118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Parity Flag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C7EF3-652D-4BBF-B7AA-1FC6E5D6DAA5}"/>
              </a:ext>
            </a:extLst>
          </p:cNvPr>
          <p:cNvSpPr txBox="1"/>
          <p:nvPr/>
        </p:nvSpPr>
        <p:spPr>
          <a:xfrm>
            <a:off x="5674893" y="2664700"/>
            <a:ext cx="309488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UNORDERED: ZF,PF,CF←111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GREATER_THAN: ZF,PF,CF←000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LESS_THAN: ZF,PF,CF←001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EQUAL: ZF,PF,CF←100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</p:txBody>
      </p:sp>
    </p:spTree>
    <p:extLst>
      <p:ext uri="{BB962C8B-B14F-4D97-AF65-F5344CB8AC3E}">
        <p14:creationId xmlns:p14="http://schemas.microsoft.com/office/powerpoint/2010/main" val="253999578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332202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//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+ 4 * 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//&amp;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484195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ourier New" pitchFamily="-96" charset="0"/>
              </a:rPr>
              <a:t>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124744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3078832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3126457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880519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928144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718719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766344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818" y="3529794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1071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26263</TotalTime>
  <Words>5389</Words>
  <Application>Microsoft Office PowerPoint</Application>
  <PresentationFormat>On-screen Show (4:3)</PresentationFormat>
  <Paragraphs>1296</Paragraphs>
  <Slides>54</Slides>
  <Notes>36</Notes>
  <HiddenSlides>7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7" baseType="lpstr">
      <vt:lpstr>Arial</vt:lpstr>
      <vt:lpstr>Arial Narrow</vt:lpstr>
      <vt:lpstr>Calibri</vt:lpstr>
      <vt:lpstr>Calibri Bold</vt:lpstr>
      <vt:lpstr>Calibri Bold Italic</vt:lpstr>
      <vt:lpstr>Century Gothic</vt:lpstr>
      <vt:lpstr>Courier</vt:lpstr>
      <vt:lpstr>Courier New</vt:lpstr>
      <vt:lpstr>Courier New Bold</vt:lpstr>
      <vt:lpstr>Times New Roman</vt:lpstr>
      <vt:lpstr>Wingdings</vt:lpstr>
      <vt:lpstr>Wingdings 2</vt:lpstr>
      <vt:lpstr>template2007</vt:lpstr>
      <vt:lpstr>Machine-Level Programming IV: Data  15-213/14-513/15-513: Introduction to Computer Systems 7th Lecture,  September 21, 2021</vt:lpstr>
      <vt:lpstr>Announcement and feedback</vt:lpstr>
      <vt:lpstr>Today</vt:lpstr>
      <vt:lpstr>Array Allocation</vt:lpstr>
      <vt:lpstr>Array Access</vt:lpstr>
      <vt:lpstr>Array Access</vt:lpstr>
      <vt:lpstr>Array Access</vt:lpstr>
      <vt:lpstr>Array Example</vt:lpstr>
      <vt:lpstr>Array Accessing Example</vt:lpstr>
      <vt:lpstr>Array Loop Example</vt:lpstr>
      <vt:lpstr>Array Loop Example</vt:lpstr>
      <vt:lpstr>Understanding Pointers &amp; Arrays #1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Understanding Pointers &amp; Arrays #2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Example: Array Access</vt:lpstr>
      <vt:lpstr>Example: Array Access</vt:lpstr>
      <vt:lpstr>Quiz</vt:lpstr>
      <vt:lpstr>Today</vt:lpstr>
      <vt:lpstr>Structure Representation</vt:lpstr>
      <vt:lpstr>Generating Pointer to Structure Member</vt:lpstr>
      <vt:lpstr>Following Linked List #1</vt:lpstr>
      <vt:lpstr>Following Linked List #2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Today</vt:lpstr>
      <vt:lpstr>Background</vt:lpstr>
      <vt:lpstr>Programming with SSE4</vt:lpstr>
      <vt:lpstr>Scalar &amp; SIMD Operations</vt:lpstr>
      <vt:lpstr>FP Basics</vt:lpstr>
      <vt:lpstr>FP Memory Referencing</vt:lpstr>
      <vt:lpstr>Other Aspects of FP Code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822</cp:revision>
  <cp:lastPrinted>2017-02-09T18:13:43Z</cp:lastPrinted>
  <dcterms:created xsi:type="dcterms:W3CDTF">2012-09-20T14:26:38Z</dcterms:created>
  <dcterms:modified xsi:type="dcterms:W3CDTF">2021-09-20T22:19:20Z</dcterms:modified>
</cp:coreProperties>
</file>