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42" r:id="rId2"/>
    <p:sldId id="645" r:id="rId3"/>
    <p:sldId id="580" r:id="rId4"/>
    <p:sldId id="581" r:id="rId5"/>
    <p:sldId id="734" r:id="rId6"/>
    <p:sldId id="733" r:id="rId7"/>
    <p:sldId id="732" r:id="rId8"/>
    <p:sldId id="735" r:id="rId9"/>
    <p:sldId id="585" r:id="rId10"/>
    <p:sldId id="586" r:id="rId11"/>
    <p:sldId id="646" r:id="rId12"/>
    <p:sldId id="680" r:id="rId13"/>
    <p:sldId id="632" r:id="rId14"/>
    <p:sldId id="661" r:id="rId15"/>
    <p:sldId id="683" r:id="rId16"/>
    <p:sldId id="651" r:id="rId17"/>
    <p:sldId id="639" r:id="rId18"/>
    <p:sldId id="684" r:id="rId19"/>
    <p:sldId id="649" r:id="rId20"/>
    <p:sldId id="597" r:id="rId21"/>
    <p:sldId id="598" r:id="rId22"/>
    <p:sldId id="682" r:id="rId23"/>
    <p:sldId id="599" r:id="rId24"/>
    <p:sldId id="601" r:id="rId25"/>
    <p:sldId id="60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89" r:id="rId34"/>
    <p:sldId id="678" r:id="rId35"/>
    <p:sldId id="670" r:id="rId36"/>
    <p:sldId id="310" r:id="rId37"/>
    <p:sldId id="672" r:id="rId38"/>
    <p:sldId id="673" r:id="rId39"/>
    <p:sldId id="674" r:id="rId40"/>
    <p:sldId id="679" r:id="rId41"/>
    <p:sldId id="647" r:id="rId42"/>
    <p:sldId id="588" r:id="rId43"/>
    <p:sldId id="589" r:id="rId44"/>
    <p:sldId id="685" r:id="rId45"/>
    <p:sldId id="686" r:id="rId46"/>
    <p:sldId id="590" r:id="rId47"/>
    <p:sldId id="637" r:id="rId48"/>
    <p:sldId id="591" r:id="rId49"/>
    <p:sldId id="592" r:id="rId50"/>
    <p:sldId id="593" r:id="rId51"/>
    <p:sldId id="687" r:id="rId52"/>
    <p:sldId id="594" r:id="rId53"/>
    <p:sldId id="595" r:id="rId54"/>
    <p:sldId id="65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651"/>
            <p14:sldId id="639"/>
            <p14:sldId id="68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89"/>
            <p14:sldId id="678"/>
            <p14:sldId id="670"/>
            <p14:sldId id="31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0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08" y="1326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4383/quizzes/67227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 September 9,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https://canvas.cmu.edu/courses/24383/quizzes/67227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Indirect branch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Tiger Lake	</a:t>
            </a:r>
            <a:r>
              <a:rPr lang="en-US" dirty="0" smtClean="0"/>
              <a:t>2020</a:t>
            </a:r>
            <a:r>
              <a:rPr lang="en-US" dirty="0"/>
              <a:t>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23412</TotalTime>
  <Words>4413</Words>
  <Application>Microsoft Office PowerPoint</Application>
  <PresentationFormat>On-screen Show (4:3)</PresentationFormat>
  <Paragraphs>964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Machine-Level Programming I: Basics  15-213/14-513/15-513: Introduction to Computer Systems 5th Lecture,  September 9, 2021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Seth Copen Goldstein</cp:lastModifiedBy>
  <cp:revision>735</cp:revision>
  <cp:lastPrinted>2011-09-12T20:37:42Z</cp:lastPrinted>
  <dcterms:created xsi:type="dcterms:W3CDTF">2012-09-11T15:51:41Z</dcterms:created>
  <dcterms:modified xsi:type="dcterms:W3CDTF">2021-09-09T16:54:47Z</dcterms:modified>
  <cp:category/>
</cp:coreProperties>
</file>