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6" r:id="rId4"/>
    <p:sldId id="258" r:id="rId5"/>
    <p:sldId id="261" r:id="rId6"/>
    <p:sldId id="268" r:id="rId7"/>
    <p:sldId id="271" r:id="rId8"/>
    <p:sldId id="272" r:id="rId9"/>
    <p:sldId id="264" r:id="rId10"/>
    <p:sldId id="263" r:id="rId11"/>
    <p:sldId id="270" r:id="rId12"/>
    <p:sldId id="269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0" autoAdjust="0"/>
    <p:restoredTop sz="89442" autoAdjust="0"/>
  </p:normalViewPr>
  <p:slideViewPr>
    <p:cSldViewPr snapToGrid="0">
      <p:cViewPr varScale="1">
        <p:scale>
          <a:sx n="61" d="100"/>
          <a:sy n="61" d="100"/>
        </p:scale>
        <p:origin x="7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A3C46-1193-4A43-B609-F01D189F597D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9E64-E15E-4951-98BE-A4ED748D2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1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59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5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A, B, nothing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4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6209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4366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4" y="228602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2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2421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9" y="1362077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9" y="3924302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9501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5704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7408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148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176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3478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3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5379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868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4560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090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1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4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81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2"/>
            <a:ext cx="46458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5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Recitation 15: Exam Review - Signals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Instructor: TA(s)</a:t>
            </a:r>
          </a:p>
        </p:txBody>
      </p:sp>
    </p:spTree>
    <p:extLst>
      <p:ext uri="{BB962C8B-B14F-4D97-AF65-F5344CB8AC3E}">
        <p14:creationId xmlns:p14="http://schemas.microsoft.com/office/powerpoint/2010/main" val="1238676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Queuing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times is the handler invoked?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handler(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sig)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...}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signal(SIGUSR1, handler);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SIGUSR1);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kill(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SIGUSR1);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kill(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SIGUSR1);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</p:txBody>
      </p:sp>
    </p:spTree>
    <p:extLst>
      <p:ext uri="{BB962C8B-B14F-4D97-AF65-F5344CB8AC3E}">
        <p14:creationId xmlns:p14="http://schemas.microsoft.com/office/powerpoint/2010/main" val="203664722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be printed?</a:t>
            </a:r>
          </a:p>
          <a:p>
            <a:r>
              <a:rPr lang="en-US" dirty="0"/>
              <a:t>When is a blocked signal delivered?</a:t>
            </a:r>
          </a:p>
          <a:p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 0)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kill(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(“A");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else {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kill(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(),SIGINT);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(“B");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8423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 calls kill(parent, SIGUSR{1,2}) between 2-4 times.  What sequence of kills may only print 1?</a:t>
            </a:r>
            <a:br>
              <a:rPr lang="en-US" dirty="0"/>
            </a:br>
            <a:r>
              <a:rPr lang="en-US" dirty="0"/>
              <a:t>Can you guarantee printing 2?</a:t>
            </a:r>
            <a:br>
              <a:rPr lang="en-US" dirty="0"/>
            </a:br>
            <a:r>
              <a:rPr lang="en-US" dirty="0"/>
              <a:t>What is the range of values printed?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counter =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handler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sig)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counter++;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signal(SIGUSR1, handler);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signal(SIGUSR2, handler);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parent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child = fork();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if (child == 0)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/* insert code here */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exit(0);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sleep(1);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(child, NULL, 0);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("Received %d USR{1,2} signals\n", counter);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63662" y="6581001"/>
            <a:ext cx="3913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See http://www.cs.cmu.edu/~213/oldexams/final-s07.pdf</a:t>
            </a:r>
          </a:p>
        </p:txBody>
      </p:sp>
    </p:spTree>
    <p:extLst>
      <p:ext uri="{BB962C8B-B14F-4D97-AF65-F5344CB8AC3E}">
        <p14:creationId xmlns:p14="http://schemas.microsoft.com/office/powerpoint/2010/main" val="46238400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the program is currently inside the signal handler, which signals are blocked?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counter =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handler (int sig)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counter++;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signal(SIGUSR1, handler);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signal(SIGUSR2, handler);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31120366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41C0A7-C953-46D8-BB88-F98875623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87" y="3048000"/>
            <a:ext cx="7591425" cy="762000"/>
          </a:xfrm>
        </p:spPr>
        <p:txBody>
          <a:bodyPr/>
          <a:lstStyle/>
          <a:p>
            <a:pPr algn="ctr"/>
            <a:r>
              <a:rPr lang="en-US" sz="6600" dirty="0"/>
              <a:t>Final Exam Q&amp;A</a:t>
            </a:r>
          </a:p>
        </p:txBody>
      </p:sp>
    </p:spTree>
    <p:extLst>
      <p:ext uri="{BB962C8B-B14F-4D97-AF65-F5344CB8AC3E}">
        <p14:creationId xmlns:p14="http://schemas.microsoft.com/office/powerpoint/2010/main" val="310238954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Proxylab</a:t>
            </a:r>
            <a:endParaRPr lang="en-US" dirty="0"/>
          </a:p>
          <a:p>
            <a:r>
              <a:rPr lang="en-US" dirty="0"/>
              <a:t>Final Exam</a:t>
            </a:r>
          </a:p>
          <a:p>
            <a:r>
              <a:rPr lang="en-US" dirty="0"/>
              <a:t>Signals</a:t>
            </a:r>
          </a:p>
        </p:txBody>
      </p:sp>
    </p:spTree>
    <p:extLst>
      <p:ext uri="{BB962C8B-B14F-4D97-AF65-F5344CB8AC3E}">
        <p14:creationId xmlns:p14="http://schemas.microsoft.com/office/powerpoint/2010/main" val="4039222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Proxylab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Proxylab</a:t>
            </a:r>
            <a:r>
              <a:rPr lang="en-US" dirty="0"/>
              <a:t> is due Thursday (or late by Friday)</a:t>
            </a:r>
          </a:p>
          <a:p>
            <a:pPr lvl="1"/>
            <a:r>
              <a:rPr lang="en-US" dirty="0"/>
              <a:t>No submissions will be accepted after Friday!</a:t>
            </a:r>
          </a:p>
          <a:p>
            <a:pPr lvl="1"/>
            <a:r>
              <a:rPr lang="en-US" dirty="0"/>
              <a:t>Submit something, even if doesn’t pass everything</a:t>
            </a:r>
          </a:p>
          <a:p>
            <a:r>
              <a:rPr lang="en-US" dirty="0"/>
              <a:t>Worth almost a letter grade</a:t>
            </a:r>
          </a:p>
          <a:p>
            <a:r>
              <a:rPr lang="en-US" dirty="0"/>
              <a:t>Submit early</a:t>
            </a:r>
          </a:p>
          <a:p>
            <a:pPr lvl="1"/>
            <a:r>
              <a:rPr lang="en-US" dirty="0" err="1"/>
              <a:t>Autolab</a:t>
            </a:r>
            <a:r>
              <a:rPr lang="en-US" dirty="0"/>
              <a:t> may compile / run differently if you have undefined behavior or race conditions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215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Signups Out</a:t>
            </a:r>
          </a:p>
          <a:p>
            <a:r>
              <a:rPr lang="en-US" dirty="0"/>
              <a:t>Final review session: </a:t>
            </a:r>
          </a:p>
          <a:p>
            <a:pPr lvl="1"/>
            <a:r>
              <a:rPr lang="en-US" dirty="0"/>
              <a:t>Rashid Auditorium,</a:t>
            </a:r>
            <a:br>
              <a:rPr lang="en-US" dirty="0"/>
            </a:br>
            <a:r>
              <a:rPr lang="en-US" dirty="0"/>
              <a:t>Sunday Dec. 9 from 7-9 PM</a:t>
            </a:r>
          </a:p>
          <a:p>
            <a:r>
              <a:rPr lang="en-US" dirty="0"/>
              <a:t>Eight problems</a:t>
            </a:r>
          </a:p>
          <a:p>
            <a:pPr lvl="1"/>
            <a:r>
              <a:rPr lang="en-US" dirty="0"/>
              <a:t>Nominal Time is 90-120 minutes, but you get four hours</a:t>
            </a:r>
          </a:p>
          <a:p>
            <a:pPr lvl="1"/>
            <a:r>
              <a:rPr lang="en-US" dirty="0"/>
              <a:t>Problems cover the entire semester, focus is on second half</a:t>
            </a:r>
          </a:p>
          <a:p>
            <a:r>
              <a:rPr lang="en-US" dirty="0"/>
              <a:t>Report to the room</a:t>
            </a:r>
          </a:p>
          <a:p>
            <a:pPr lvl="1"/>
            <a:r>
              <a:rPr lang="en-US" dirty="0"/>
              <a:t>TA will verify your notes and ID</a:t>
            </a:r>
          </a:p>
          <a:p>
            <a:pPr lvl="1"/>
            <a:r>
              <a:rPr lang="en-US" dirty="0"/>
              <a:t>TAs will give you your exam server password</a:t>
            </a:r>
          </a:p>
          <a:p>
            <a:pPr lvl="1"/>
            <a:r>
              <a:rPr lang="en-US" dirty="0"/>
              <a:t>Login via Andrew, then navigate to exam server and use special exam password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4420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 and Handling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Signals can happen at any time</a:t>
            </a:r>
          </a:p>
          <a:p>
            <a:pPr lvl="1"/>
            <a:r>
              <a:rPr lang="en-US" dirty="0"/>
              <a:t>Control when through blocking signals</a:t>
            </a:r>
          </a:p>
          <a:p>
            <a:endParaRPr lang="en-US" dirty="0"/>
          </a:p>
          <a:p>
            <a:r>
              <a:rPr lang="en-US" dirty="0"/>
              <a:t>Signals also communicate that events have occurred</a:t>
            </a:r>
          </a:p>
          <a:p>
            <a:pPr lvl="1"/>
            <a:r>
              <a:rPr lang="en-US" dirty="0"/>
              <a:t>What event(s) correspond to each signal?</a:t>
            </a:r>
          </a:p>
          <a:p>
            <a:endParaRPr lang="en-US" dirty="0"/>
          </a:p>
          <a:p>
            <a:r>
              <a:rPr lang="en-US" dirty="0"/>
              <a:t>Write separate routines for receiving (i.e., signals)</a:t>
            </a:r>
          </a:p>
          <a:p>
            <a:pPr lvl="1"/>
            <a:r>
              <a:rPr lang="en-US" dirty="0"/>
              <a:t>What can you do / not do in a signal handler?</a:t>
            </a:r>
          </a:p>
        </p:txBody>
      </p:sp>
    </p:spTree>
    <p:extLst>
      <p:ext uri="{BB962C8B-B14F-4D97-AF65-F5344CB8AC3E}">
        <p14:creationId xmlns:p14="http://schemas.microsoft.com/office/powerpoint/2010/main" val="9813249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Blocking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block and unblock signals.  Which sequence?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need to 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need to unblock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/*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C.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D.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E.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146117659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Blocking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block and unblock signals.  Which sequence?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need to 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need to unblock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/*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C.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D.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E.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56744" y="3665482"/>
            <a:ext cx="362607" cy="3626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15312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Blocking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block and unblock signals.  Which sequence?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need to 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need to unblock signals. what to use?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/*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C.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D.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* E.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56744" y="3665482"/>
            <a:ext cx="362607" cy="3626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55986" y="5709744"/>
            <a:ext cx="362607" cy="3626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1378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Blocking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Someone implemented the wrong choices.  Which signals are now blocked?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What is blocked?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NULL);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// What is blocked?</a:t>
            </a:r>
          </a:p>
        </p:txBody>
      </p:sp>
    </p:spTree>
    <p:extLst>
      <p:ext uri="{BB962C8B-B14F-4D97-AF65-F5344CB8AC3E}">
        <p14:creationId xmlns:p14="http://schemas.microsoft.com/office/powerpoint/2010/main" val="285774534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6151</TotalTime>
  <Words>1621</Words>
  <Application>Microsoft Office PowerPoint</Application>
  <PresentationFormat>On-screen Show (4:3)</PresentationFormat>
  <Paragraphs>216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15213-f16</vt:lpstr>
      <vt:lpstr>Recitation 15: Exam Review - Signals</vt:lpstr>
      <vt:lpstr>Outline</vt:lpstr>
      <vt:lpstr>Proxylab</vt:lpstr>
      <vt:lpstr>Final Exam Details</vt:lpstr>
      <vt:lpstr>Signals and Handling Reminders</vt:lpstr>
      <vt:lpstr>Signal Blocking</vt:lpstr>
      <vt:lpstr>Signal Blocking</vt:lpstr>
      <vt:lpstr>Signal Blocking</vt:lpstr>
      <vt:lpstr>Signal Blocking cont.</vt:lpstr>
      <vt:lpstr>Signal Queuing</vt:lpstr>
      <vt:lpstr>Signal Delivery</vt:lpstr>
      <vt:lpstr>Signal Delivery</vt:lpstr>
      <vt:lpstr>Signal Delivery</vt:lpstr>
      <vt:lpstr>Final Exam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14: Proxy Lab Part 2</dc:title>
  <dc:creator>Brian Railing</dc:creator>
  <cp:lastModifiedBy>Nikhil Jog</cp:lastModifiedBy>
  <cp:revision>192</cp:revision>
  <dcterms:created xsi:type="dcterms:W3CDTF">2016-11-26T01:41:43Z</dcterms:created>
  <dcterms:modified xsi:type="dcterms:W3CDTF">2018-12-03T01:51:14Z</dcterms:modified>
</cp:coreProperties>
</file>